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1.xml" ContentType="application/vnd.openxmlformats-officedocument.wordprocessingml.footer+xml"/>
  <Override PartName="/word/footer12.xml" ContentType="application/vnd.openxmlformats-officedocument.wordprocessingml.footer+xml"/>
  <Override PartName="/word/header13.xml" ContentType="application/vnd.openxmlformats-officedocument.wordprocessingml.header+xml"/>
  <Override PartName="/word/footer13.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4.xml" ContentType="application/vnd.openxmlformats-officedocument.wordprocessingml.footer+xml"/>
  <Override PartName="/word/footer15.xml" ContentType="application/vnd.openxmlformats-officedocument.wordprocessingml.footer+xml"/>
  <Override PartName="/word/header16.xml" ContentType="application/vnd.openxmlformats-officedocument.wordprocessingml.header+xml"/>
  <Override PartName="/word/footer16.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7.xml" ContentType="application/vnd.openxmlformats-officedocument.wordprocessingml.footer+xml"/>
  <Override PartName="/word/footer18.xml" ContentType="application/vnd.openxmlformats-officedocument.wordprocessingml.footer+xml"/>
  <Override PartName="/word/header19.xml" ContentType="application/vnd.openxmlformats-officedocument.wordprocessingml.header+xml"/>
  <Override PartName="/word/footer19.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0.xml" ContentType="application/vnd.openxmlformats-officedocument.wordprocessingml.footer+xml"/>
  <Override PartName="/word/footer21.xml" ContentType="application/vnd.openxmlformats-officedocument.wordprocessingml.footer+xml"/>
  <Override PartName="/word/header22.xml" ContentType="application/vnd.openxmlformats-officedocument.wordprocessingml.header+xml"/>
  <Override PartName="/word/footer22.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3.xml" ContentType="application/vnd.openxmlformats-officedocument.wordprocessingml.footer+xml"/>
  <Override PartName="/word/footer24.xml" ContentType="application/vnd.openxmlformats-officedocument.wordprocessingml.footer+xml"/>
  <Override PartName="/word/header25.xml" ContentType="application/vnd.openxmlformats-officedocument.wordprocessingml.header+xml"/>
  <Override PartName="/word/footer25.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6.xml" ContentType="application/vnd.openxmlformats-officedocument.wordprocessingml.footer+xml"/>
  <Override PartName="/word/footer27.xml" ContentType="application/vnd.openxmlformats-officedocument.wordprocessingml.footer+xml"/>
  <Override PartName="/word/header28.xml" ContentType="application/vnd.openxmlformats-officedocument.wordprocessingml.header+xml"/>
  <Override PartName="/word/footer28.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29.xml" ContentType="application/vnd.openxmlformats-officedocument.wordprocessingml.footer+xml"/>
  <Override PartName="/word/footer30.xml" ContentType="application/vnd.openxmlformats-officedocument.wordprocessingml.footer+xml"/>
  <Override PartName="/word/header31.xml" ContentType="application/vnd.openxmlformats-officedocument.wordprocessingml.header+xml"/>
  <Override PartName="/word/footer3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510" w:type="pct"/>
        <w:tblInd w:w="-248" w:type="dxa"/>
        <w:tblLayout w:type="fixed"/>
        <w:tblCellMar>
          <w:left w:w="0" w:type="dxa"/>
          <w:right w:w="0" w:type="dxa"/>
        </w:tblCellMar>
        <w:tblLook w:val="04A0" w:firstRow="1" w:lastRow="0" w:firstColumn="1" w:lastColumn="0" w:noHBand="0" w:noVBand="1"/>
      </w:tblPr>
      <w:tblGrid>
        <w:gridCol w:w="1504"/>
        <w:gridCol w:w="2389"/>
        <w:gridCol w:w="2643"/>
        <w:gridCol w:w="1017"/>
        <w:gridCol w:w="2941"/>
        <w:gridCol w:w="511"/>
      </w:tblGrid>
      <w:tr w:rsidR="00D87E9C" w14:paraId="4249E363" w14:textId="77777777">
        <w:trPr>
          <w:trHeight w:val="1760"/>
        </w:trPr>
        <w:tc>
          <w:tcPr>
            <w:tcW w:w="1451" w:type="dxa"/>
            <w:tcBorders>
              <w:top w:val="nil"/>
              <w:bottom w:val="nil"/>
              <w:right w:val="nil"/>
            </w:tcBorders>
          </w:tcPr>
          <w:p w14:paraId="021A9E02" w14:textId="77777777" w:rsidR="00D87E9C" w:rsidRDefault="00CA194A">
            <w:pPr>
              <w:pStyle w:val="DecisionInvitingPara"/>
            </w:pPr>
            <w:r>
              <w:t>d</w:t>
            </w:r>
          </w:p>
        </w:tc>
        <w:tc>
          <w:tcPr>
            <w:tcW w:w="5839" w:type="dxa"/>
            <w:gridSpan w:val="3"/>
            <w:tcBorders>
              <w:top w:val="nil"/>
              <w:left w:val="nil"/>
              <w:bottom w:val="nil"/>
              <w:right w:val="nil"/>
            </w:tcBorders>
            <w:vAlign w:val="center"/>
          </w:tcPr>
          <w:p w14:paraId="522C56FE" w14:textId="77777777" w:rsidR="00D87E9C" w:rsidRDefault="00CA194A">
            <w:pPr>
              <w:pStyle w:val="LogoUPOV"/>
              <w:tabs>
                <w:tab w:val="left" w:pos="2200"/>
              </w:tabs>
              <w:ind w:rightChars="-781" w:right="-1562"/>
            </w:pPr>
            <w:r>
              <w:rPr>
                <w:noProof/>
                <w:lang w:val="fr-FR"/>
              </w:rPr>
              <w:drawing>
                <wp:inline distT="0" distB="0" distL="0" distR="0" wp14:anchorId="4B6D7B90" wp14:editId="422A1B81">
                  <wp:extent cx="1665837" cy="480605"/>
                  <wp:effectExtent l="0" t="0" r="0" b="0"/>
                  <wp:docPr id="1" name="Picture 2" descr="A green and yellow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9"/>
                          <a:stretch>
                            <a:fillRect/>
                          </a:stretch>
                        </pic:blipFill>
                        <pic:spPr bwMode="auto">
                          <a:xfrm>
                            <a:off x="0" y="0"/>
                            <a:ext cx="1732470" cy="499829"/>
                          </a:xfrm>
                          <a:prstGeom prst="rect">
                            <a:avLst/>
                          </a:prstGeom>
                          <a:noFill/>
                          <a:ln>
                            <a:noFill/>
                          </a:ln>
                        </pic:spPr>
                      </pic:pic>
                    </a:graphicData>
                  </a:graphic>
                </wp:inline>
              </w:drawing>
            </w:r>
          </w:p>
        </w:tc>
        <w:tc>
          <w:tcPr>
            <w:tcW w:w="3332" w:type="dxa"/>
            <w:gridSpan w:val="2"/>
            <w:tcBorders>
              <w:top w:val="nil"/>
              <w:left w:val="nil"/>
              <w:bottom w:val="nil"/>
              <w:right w:val="nil"/>
            </w:tcBorders>
            <w:vAlign w:val="center"/>
          </w:tcPr>
          <w:p w14:paraId="0A1224D2" w14:textId="77777777" w:rsidR="00D87E9C" w:rsidRDefault="00CA194A">
            <w:pPr>
              <w:pStyle w:val="Lettrine"/>
              <w:ind w:leftChars="100" w:left="200"/>
              <w:jc w:val="center"/>
              <w:rPr>
                <w:lang w:val="it-IT"/>
              </w:rPr>
            </w:pPr>
            <w:r>
              <w:t xml:space="preserve">       </w:t>
            </w:r>
            <w:r>
              <w:rPr>
                <w:lang w:val="it-IT"/>
              </w:rPr>
              <w:t>E</w:t>
            </w:r>
          </w:p>
          <w:p w14:paraId="751B4EE6" w14:textId="77777777" w:rsidR="00D87E9C" w:rsidRDefault="00CA194A" w:rsidP="00CA194A">
            <w:pPr>
              <w:pStyle w:val="Docoriginal"/>
              <w:ind w:left="0"/>
              <w:jc w:val="left"/>
              <w:rPr>
                <w:rStyle w:val="StyleDoclangBold"/>
                <w:b/>
                <w:bCs/>
                <w:spacing w:val="0"/>
              </w:rPr>
            </w:pPr>
            <w:r>
              <w:rPr>
                <w:rStyle w:val="StyleDoclangBold"/>
                <w:b/>
                <w:bCs/>
                <w:spacing w:val="0"/>
              </w:rPr>
              <w:t>TG/GINKG_</w:t>
            </w:r>
            <w:proofErr w:type="gramStart"/>
            <w:r>
              <w:rPr>
                <w:rStyle w:val="StyleDoclangBold"/>
                <w:b/>
                <w:bCs/>
                <w:spacing w:val="0"/>
              </w:rPr>
              <w:t>BIL(</w:t>
            </w:r>
            <w:proofErr w:type="gramEnd"/>
            <w:r>
              <w:rPr>
                <w:rStyle w:val="StyleDoclangBold"/>
                <w:b/>
                <w:bCs/>
                <w:spacing w:val="0"/>
              </w:rPr>
              <w:t xml:space="preserve">proj.4) </w:t>
            </w:r>
            <w:ins w:id="0" w:author="TWO" w:date="2026-07-08T14:01:00Z" w16du:dateUtc="2026-07-08T12:01:00Z">
              <w:r>
                <w:rPr>
                  <w:rStyle w:val="StyleDoclangBold"/>
                  <w:b/>
                  <w:bCs/>
                  <w:spacing w:val="0"/>
                </w:rPr>
                <w:t xml:space="preserve">with TWO comments </w:t>
              </w:r>
            </w:ins>
          </w:p>
          <w:p w14:paraId="33AEB9C1" w14:textId="77777777" w:rsidR="00D87E9C" w:rsidRDefault="00CA194A">
            <w:r>
              <w:rPr>
                <w:rStyle w:val="StyleDoclangBold"/>
                <w:lang w:val="it-IT"/>
              </w:rPr>
              <w:t>ORIGINAL:</w:t>
            </w:r>
            <w:r>
              <w:rPr>
                <w:rStyle w:val="StyleDocoriginalNotBold1"/>
                <w:b w:val="0"/>
                <w:bCs w:val="0"/>
                <w:spacing w:val="0"/>
                <w:lang w:val="it-IT"/>
              </w:rPr>
              <w:t xml:space="preserve"> </w:t>
            </w:r>
            <w:r>
              <w:rPr>
                <w:lang w:val="it-IT"/>
              </w:rPr>
              <w:t xml:space="preserve"> </w:t>
            </w:r>
            <w:bookmarkStart w:id="1" w:name="Original"/>
            <w:bookmarkEnd w:id="1"/>
            <w:r>
              <w:rPr>
                <w:rStyle w:val="StyleDoclangBold"/>
                <w:rFonts w:cs="Times New Roman"/>
                <w:b w:val="0"/>
                <w:lang w:val="it-IT"/>
              </w:rPr>
              <w:t>English</w:t>
            </w:r>
          </w:p>
          <w:p w14:paraId="5118DFAD" w14:textId="77777777" w:rsidR="00D87E9C" w:rsidRDefault="00CA194A">
            <w:pPr>
              <w:pStyle w:val="Docoriginal"/>
              <w:ind w:left="0"/>
            </w:pPr>
            <w:r>
              <w:rPr>
                <w:rStyle w:val="StyleDoclangBold"/>
                <w:b/>
                <w:bCs/>
                <w:spacing w:val="0"/>
                <w:lang w:val="it-IT"/>
              </w:rPr>
              <w:t>DATE</w:t>
            </w:r>
            <w:r>
              <w:rPr>
                <w:spacing w:val="0"/>
              </w:rPr>
              <w:t xml:space="preserve">: </w:t>
            </w:r>
            <w:r>
              <w:rPr>
                <w:rStyle w:val="StyleDoclangBold"/>
                <w:spacing w:val="0"/>
              </w:rPr>
              <w:t>2026-05-22</w:t>
            </w:r>
          </w:p>
        </w:tc>
      </w:tr>
      <w:tr w:rsidR="00D87E9C" w14:paraId="0652B890" w14:textId="77777777">
        <w:trPr>
          <w:gridAfter w:val="1"/>
          <w:wAfter w:w="493" w:type="dxa"/>
        </w:trPr>
        <w:tc>
          <w:tcPr>
            <w:tcW w:w="10129" w:type="dxa"/>
            <w:gridSpan w:val="5"/>
            <w:tcBorders>
              <w:bottom w:val="nil"/>
            </w:tcBorders>
          </w:tcPr>
          <w:p w14:paraId="27A52A41" w14:textId="77777777" w:rsidR="00D87E9C" w:rsidRDefault="00CA194A">
            <w:pPr>
              <w:pStyle w:val="upove"/>
              <w:rPr>
                <w:sz w:val="28"/>
              </w:rPr>
            </w:pPr>
            <w:r>
              <w:rPr>
                <w:snapToGrid w:val="0"/>
              </w:rPr>
              <w:t xml:space="preserve">INTERNATIONAL UNION FOR THE PROTECTION OF NEW VARIETIES OF PLANTS </w:t>
            </w:r>
          </w:p>
        </w:tc>
      </w:tr>
      <w:tr w:rsidR="00D87E9C" w14:paraId="5E3856F3" w14:textId="77777777">
        <w:trPr>
          <w:gridAfter w:val="1"/>
          <w:wAfter w:w="493" w:type="dxa"/>
        </w:trPr>
        <w:tc>
          <w:tcPr>
            <w:tcW w:w="10129" w:type="dxa"/>
            <w:gridSpan w:val="5"/>
            <w:tcBorders>
              <w:top w:val="nil"/>
              <w:bottom w:val="nil"/>
            </w:tcBorders>
          </w:tcPr>
          <w:p w14:paraId="2E7F2197" w14:textId="77777777" w:rsidR="00D87E9C" w:rsidRDefault="00CA194A">
            <w:pPr>
              <w:pStyle w:val="upove"/>
              <w:rPr>
                <w:snapToGrid w:val="0"/>
              </w:rPr>
            </w:pPr>
            <w:r>
              <w:rPr>
                <w:b w:val="0"/>
                <w:bCs w:val="0"/>
                <w:snapToGrid w:val="0"/>
                <w:sz w:val="20"/>
              </w:rPr>
              <w:t>Geneva</w:t>
            </w:r>
          </w:p>
        </w:tc>
      </w:tr>
      <w:tr w:rsidR="00D87E9C" w14:paraId="0A242F6A" w14:textId="77777777">
        <w:tblPrEx>
          <w:jc w:val="center"/>
          <w:tblInd w:w="0" w:type="dxa"/>
          <w:tblCellMar>
            <w:left w:w="108" w:type="dxa"/>
            <w:right w:w="108" w:type="dxa"/>
          </w:tblCellMar>
        </w:tblPrEx>
        <w:trPr>
          <w:gridBefore w:val="2"/>
          <w:gridAfter w:val="3"/>
          <w:wBefore w:w="3757" w:type="dxa"/>
          <w:wAfter w:w="4314" w:type="dxa"/>
          <w:trHeight w:hRule="exact" w:val="567"/>
          <w:jc w:val="center"/>
        </w:trPr>
        <w:tc>
          <w:tcPr>
            <w:tcW w:w="2551" w:type="dxa"/>
            <w:tcBorders>
              <w:top w:val="single" w:sz="4" w:space="0" w:color="000000"/>
              <w:left w:val="single" w:sz="4" w:space="0" w:color="000000"/>
              <w:bottom w:val="single" w:sz="4" w:space="0" w:color="000000"/>
              <w:right w:val="single" w:sz="4" w:space="0" w:color="000000"/>
            </w:tcBorders>
            <w:shd w:val="clear" w:color="auto" w:fill="E0E0E0"/>
          </w:tcPr>
          <w:p w14:paraId="326C91DA" w14:textId="77777777" w:rsidR="00D87E9C" w:rsidRDefault="00CA194A">
            <w:pPr>
              <w:pStyle w:val="Draft"/>
            </w:pPr>
            <w:r>
              <w:t>DRAFT</w:t>
            </w:r>
          </w:p>
        </w:tc>
      </w:tr>
    </w:tbl>
    <w:p w14:paraId="293BB978" w14:textId="77777777" w:rsidR="00D87E9C" w:rsidRDefault="00D87E9C"/>
    <w:tbl>
      <w:tblPr>
        <w:tblW w:w="5078" w:type="dxa"/>
        <w:jc w:val="center"/>
        <w:tblLayout w:type="fixed"/>
        <w:tblLook w:val="04A0" w:firstRow="1" w:lastRow="0" w:firstColumn="1" w:lastColumn="0" w:noHBand="0" w:noVBand="1"/>
      </w:tblPr>
      <w:tblGrid>
        <w:gridCol w:w="283"/>
        <w:gridCol w:w="4525"/>
        <w:gridCol w:w="270"/>
      </w:tblGrid>
      <w:tr w:rsidR="00D87E9C" w14:paraId="7612FB5E" w14:textId="77777777">
        <w:trPr>
          <w:trHeight w:val="1421"/>
          <w:jc w:val="center"/>
        </w:trPr>
        <w:tc>
          <w:tcPr>
            <w:tcW w:w="283" w:type="dxa"/>
          </w:tcPr>
          <w:p w14:paraId="734700C4" w14:textId="77777777" w:rsidR="00D87E9C" w:rsidRDefault="00D87E9C">
            <w:pPr>
              <w:jc w:val="center"/>
            </w:pPr>
          </w:p>
        </w:tc>
        <w:tc>
          <w:tcPr>
            <w:tcW w:w="4525" w:type="dxa"/>
            <w:tcBorders>
              <w:top w:val="single" w:sz="12" w:space="0" w:color="auto"/>
              <w:left w:val="single" w:sz="12" w:space="0" w:color="auto"/>
              <w:bottom w:val="single" w:sz="12" w:space="0" w:color="auto"/>
              <w:right w:val="single" w:sz="12" w:space="0" w:color="auto"/>
            </w:tcBorders>
          </w:tcPr>
          <w:p w14:paraId="05F546AF" w14:textId="77777777" w:rsidR="00D87E9C" w:rsidRDefault="00D87E9C">
            <w:pPr>
              <w:jc w:val="center"/>
            </w:pPr>
          </w:p>
          <w:p w14:paraId="2DA55535" w14:textId="77777777" w:rsidR="00D87E9C" w:rsidRDefault="00CA194A">
            <w:pPr>
              <w:jc w:val="center"/>
              <w:rPr>
                <w:rStyle w:val="StyleDoclangBold"/>
                <w:bCs w:val="0"/>
              </w:rPr>
            </w:pPr>
            <w:r>
              <w:rPr>
                <w:rStyle w:val="StyleDoclangBold"/>
                <w:bCs w:val="0"/>
              </w:rPr>
              <w:t>GINKGO</w:t>
            </w:r>
          </w:p>
          <w:p w14:paraId="3AC29D7C" w14:textId="77777777" w:rsidR="00D87E9C" w:rsidRDefault="00D87E9C">
            <w:pPr>
              <w:jc w:val="center"/>
            </w:pPr>
          </w:p>
          <w:p w14:paraId="57205F9C" w14:textId="77777777" w:rsidR="00D87E9C" w:rsidRDefault="00CA194A">
            <w:pPr>
              <w:jc w:val="center"/>
              <w:rPr>
                <w:highlight w:val="cyan"/>
              </w:rPr>
            </w:pPr>
            <w:r>
              <w:rPr>
                <w:rStyle w:val="StyleDoclangBold"/>
                <w:b w:val="0"/>
                <w:bCs w:val="0"/>
              </w:rPr>
              <w:t>UPOV Code(s):</w:t>
            </w:r>
            <w:r>
              <w:t xml:space="preserve"> </w:t>
            </w:r>
            <w:r>
              <w:rPr>
                <w:rStyle w:val="StyleDoclangBold"/>
                <w:b w:val="0"/>
                <w:bCs w:val="0"/>
              </w:rPr>
              <w:t xml:space="preserve"> GINKG_BIL</w:t>
            </w:r>
          </w:p>
          <w:p w14:paraId="1000BB0B" w14:textId="77777777" w:rsidR="00D87E9C" w:rsidRDefault="00D87E9C">
            <w:pPr>
              <w:jc w:val="center"/>
              <w:rPr>
                <w:highlight w:val="cyan"/>
              </w:rPr>
            </w:pPr>
          </w:p>
          <w:p w14:paraId="07144089" w14:textId="77777777" w:rsidR="00D87E9C" w:rsidRDefault="00CA194A">
            <w:pPr>
              <w:jc w:val="center"/>
              <w:rPr>
                <w:rStyle w:val="StyleDoclangBold"/>
                <w:b w:val="0"/>
                <w:bCs w:val="0"/>
              </w:rPr>
            </w:pPr>
            <w:r>
              <w:rPr>
                <w:i/>
              </w:rPr>
              <w:t>Ginkgo biloba</w:t>
            </w:r>
            <w:r>
              <w:t xml:space="preserve"> L.</w:t>
            </w:r>
          </w:p>
          <w:p w14:paraId="2EFC6957" w14:textId="77777777" w:rsidR="00D87E9C" w:rsidRDefault="00D87E9C">
            <w:pPr>
              <w:jc w:val="center"/>
              <w:rPr>
                <w:ins w:id="2" w:author="TWO" w:date="2026-07-08T14:01:00Z" w16du:dateUtc="2026-07-08T12:01:00Z"/>
                <w:rStyle w:val="StyleDoclangBold"/>
                <w:rFonts w:cs="Times New Roman"/>
                <w:b w:val="0"/>
                <w:bCs w:val="0"/>
              </w:rPr>
            </w:pPr>
          </w:p>
          <w:p w14:paraId="2461F078" w14:textId="77777777" w:rsidR="00D87E9C" w:rsidRDefault="00D87E9C">
            <w:pPr>
              <w:jc w:val="center"/>
            </w:pPr>
          </w:p>
        </w:tc>
        <w:tc>
          <w:tcPr>
            <w:tcW w:w="270" w:type="dxa"/>
            <w:tcBorders>
              <w:left w:val="nil"/>
            </w:tcBorders>
          </w:tcPr>
          <w:p w14:paraId="5C52F878" w14:textId="77777777" w:rsidR="00D87E9C" w:rsidRDefault="00CA194A">
            <w:pPr>
              <w:jc w:val="center"/>
              <w:rPr>
                <w:sz w:val="16"/>
              </w:rPr>
            </w:pPr>
            <w:r>
              <w:rPr>
                <w:sz w:val="16"/>
              </w:rPr>
              <w:t>*</w:t>
            </w:r>
          </w:p>
        </w:tc>
      </w:tr>
    </w:tbl>
    <w:p w14:paraId="514234F1" w14:textId="77777777" w:rsidR="00D87E9C" w:rsidRDefault="00D87E9C">
      <w:pPr>
        <w:jc w:val="left"/>
      </w:pPr>
      <w:bookmarkStart w:id="3" w:name="_Toc27819127"/>
      <w:bookmarkStart w:id="4" w:name="_Toc27819489"/>
      <w:bookmarkStart w:id="5" w:name="_Toc27819308"/>
    </w:p>
    <w:p w14:paraId="73F5DBB0" w14:textId="77777777" w:rsidR="00D87E9C" w:rsidRDefault="00CA194A">
      <w:pPr>
        <w:jc w:val="center"/>
        <w:outlineLvl w:val="0"/>
        <w:rPr>
          <w:b/>
        </w:rPr>
      </w:pPr>
      <w:r>
        <w:rPr>
          <w:rStyle w:val="StyleDoclangBold"/>
          <w:rFonts w:cs="Times New Roman"/>
        </w:rPr>
        <w:t>GUIDELINES</w:t>
      </w:r>
      <w:r>
        <w:rPr>
          <w:b/>
        </w:rPr>
        <w:br/>
      </w:r>
      <w:r>
        <w:rPr>
          <w:b/>
        </w:rPr>
        <w:br/>
      </w:r>
      <w:r>
        <w:rPr>
          <w:rStyle w:val="StyleDoclangBold"/>
          <w:rFonts w:cs="Times New Roman"/>
        </w:rPr>
        <w:t>FOR THE CONDUCT OF TESTS</w:t>
      </w:r>
      <w:r>
        <w:rPr>
          <w:rStyle w:val="StyleDoclangBold"/>
          <w:rFonts w:cs="Times New Roman"/>
        </w:rPr>
        <w:br/>
      </w:r>
      <w:r>
        <w:rPr>
          <w:b/>
        </w:rPr>
        <w:br/>
      </w:r>
      <w:r>
        <w:rPr>
          <w:rStyle w:val="StyleDoclangBold"/>
          <w:rFonts w:cs="Times New Roman"/>
        </w:rPr>
        <w:t>FOR DISTINCTNESS, UNIFORMITY AND STABILITY</w:t>
      </w:r>
    </w:p>
    <w:p w14:paraId="39F9DC7C" w14:textId="77777777" w:rsidR="00D87E9C" w:rsidRDefault="00D87E9C">
      <w:pPr>
        <w:jc w:val="center"/>
      </w:pPr>
    </w:p>
    <w:p w14:paraId="418C4A1A" w14:textId="77777777" w:rsidR="00D87E9C" w:rsidRDefault="00CA194A">
      <w:pPr>
        <w:pStyle w:val="preparedby"/>
      </w:pPr>
      <w:r>
        <w:rPr>
          <w:rStyle w:val="StyleDoclangBold"/>
          <w:rFonts w:cs="Times New Roman"/>
          <w:b w:val="0"/>
          <w:bCs w:val="0"/>
          <w:iCs/>
        </w:rPr>
        <w:t>prepared by an expert from</w:t>
      </w:r>
      <w:r>
        <w:t xml:space="preserve"> </w:t>
      </w:r>
      <w:r>
        <w:rPr>
          <w:rStyle w:val="StyleDoclangBold"/>
          <w:rFonts w:cs="Times New Roman"/>
          <w:b w:val="0"/>
          <w:bCs w:val="0"/>
          <w:iCs/>
        </w:rPr>
        <w:t>China</w:t>
      </w:r>
    </w:p>
    <w:p w14:paraId="3E03A51B" w14:textId="77777777" w:rsidR="00D87E9C" w:rsidRDefault="00D87E9C">
      <w:pPr>
        <w:pStyle w:val="preparedby"/>
      </w:pPr>
    </w:p>
    <w:p w14:paraId="2CE1D899" w14:textId="77777777" w:rsidR="00D87E9C" w:rsidRDefault="00CA194A">
      <w:pPr>
        <w:pStyle w:val="preparedby"/>
      </w:pPr>
      <w:del w:id="6" w:author="OERTEL Romy" w:date="2026-07-08T14:02:00Z" w16du:dateUtc="2026-07-08T12:02:00Z">
        <w:r w:rsidDel="00CA194A">
          <w:rPr>
            <w:rStyle w:val="StyleDoclangBold"/>
            <w:rFonts w:cs="Times New Roman"/>
            <w:b w:val="0"/>
            <w:bCs w:val="0"/>
            <w:iCs/>
          </w:rPr>
          <w:delText xml:space="preserve">to be </w:delText>
        </w:r>
      </w:del>
      <w:r>
        <w:rPr>
          <w:rStyle w:val="StyleDoclangBold"/>
          <w:rFonts w:cs="Times New Roman"/>
          <w:b w:val="0"/>
          <w:bCs w:val="0"/>
          <w:iCs/>
        </w:rPr>
        <w:t>considered by the</w:t>
      </w:r>
    </w:p>
    <w:p w14:paraId="6F3F2C9D" w14:textId="77777777" w:rsidR="00D87E9C" w:rsidRDefault="00D87E9C">
      <w:pPr>
        <w:pStyle w:val="preparedby"/>
      </w:pPr>
    </w:p>
    <w:p w14:paraId="659F645D" w14:textId="77777777" w:rsidR="00D87E9C" w:rsidRDefault="00CA194A">
      <w:pPr>
        <w:pStyle w:val="preparedby"/>
      </w:pPr>
      <w:r>
        <w:rPr>
          <w:rStyle w:val="StyleDoclangBold"/>
          <w:rFonts w:cs="Times New Roman"/>
          <w:b w:val="0"/>
          <w:bCs w:val="0"/>
          <w:iCs/>
        </w:rPr>
        <w:t xml:space="preserve">Technical Working Party for Ornamental Plants and Forest Trees at its fifty-eighth session, </w:t>
      </w:r>
    </w:p>
    <w:p w14:paraId="2EDA4231" w14:textId="77777777" w:rsidR="00D87E9C" w:rsidRDefault="00CA194A">
      <w:pPr>
        <w:pStyle w:val="preparedby"/>
        <w:rPr>
          <w:rStyle w:val="StyleDoclangBold"/>
          <w:rFonts w:cs="Times New Roman"/>
          <w:b w:val="0"/>
          <w:bCs w:val="0"/>
          <w:iCs/>
        </w:rPr>
      </w:pPr>
      <w:r>
        <w:rPr>
          <w:rStyle w:val="StyleDoclangBold"/>
          <w:rFonts w:cs="Times New Roman"/>
          <w:b w:val="0"/>
          <w:bCs w:val="0"/>
          <w:iCs/>
        </w:rPr>
        <w:t xml:space="preserve">to be held </w:t>
      </w:r>
      <w:r w:rsidRPr="006D0621">
        <w:rPr>
          <w:rStyle w:val="StyleDoclangBold"/>
          <w:rFonts w:cs="Times New Roman"/>
          <w:b w:val="0"/>
          <w:bCs w:val="0"/>
          <w:iCs/>
        </w:rPr>
        <w:t>virtually</w:t>
      </w:r>
      <w:r>
        <w:rPr>
          <w:rStyle w:val="StyleDoclangBold"/>
          <w:rFonts w:cs="Times New Roman"/>
          <w:b w:val="0"/>
          <w:bCs w:val="0"/>
          <w:iCs/>
        </w:rPr>
        <w:t xml:space="preserve"> from 2026-07-06 to 2026-07-09 </w:t>
      </w:r>
    </w:p>
    <w:p w14:paraId="062A15B1" w14:textId="77777777" w:rsidR="00D87E9C" w:rsidRDefault="00D87E9C">
      <w:pPr>
        <w:pStyle w:val="preparedby"/>
        <w:rPr>
          <w:rStyle w:val="StyleDoclangBold"/>
          <w:rFonts w:cs="Times New Roman"/>
          <w:b w:val="0"/>
          <w:bCs w:val="0"/>
          <w:iCs/>
        </w:rPr>
      </w:pPr>
    </w:p>
    <w:p w14:paraId="178ECA25" w14:textId="77777777" w:rsidR="00D87E9C" w:rsidRDefault="00D87E9C">
      <w:pPr>
        <w:pStyle w:val="preparedby"/>
        <w:rPr>
          <w:color w:val="808080" w:themeColor="background1" w:themeShade="80"/>
        </w:rPr>
      </w:pPr>
    </w:p>
    <w:p w14:paraId="5BEDB2AC" w14:textId="77777777" w:rsidR="00D87E9C" w:rsidRDefault="00CA194A">
      <w:pPr>
        <w:pStyle w:val="preparedby"/>
        <w:rPr>
          <w:rStyle w:val="StyleDoclangBold"/>
          <w:rFonts w:cs="Times New Roman"/>
          <w:b w:val="0"/>
          <w:bCs w:val="0"/>
          <w:iCs/>
          <w:color w:val="BFBFBF" w:themeColor="background1" w:themeShade="BF"/>
        </w:rPr>
      </w:pPr>
      <w:r>
        <w:rPr>
          <w:rStyle w:val="StyleDoclangBold"/>
          <w:rFonts w:cs="Times New Roman"/>
          <w:b w:val="0"/>
          <w:bCs w:val="0"/>
          <w:iCs/>
          <w:color w:val="808080" w:themeColor="background1" w:themeShade="80"/>
        </w:rPr>
        <w:t>Disclaimer:  this document does not represent UPOV policies or guidance</w:t>
      </w:r>
    </w:p>
    <w:p w14:paraId="48EC6A64" w14:textId="77777777" w:rsidR="00D87E9C" w:rsidRDefault="00D87E9C">
      <w:pPr>
        <w:pStyle w:val="preparedby"/>
      </w:pPr>
    </w:p>
    <w:p w14:paraId="30BA6C79" w14:textId="77777777" w:rsidR="00D87E9C" w:rsidRDefault="00CA194A">
      <w:pPr>
        <w:ind w:firstLineChars="50" w:firstLine="100"/>
        <w:jc w:val="left"/>
        <w:outlineLvl w:val="0"/>
        <w:rPr>
          <w:vertAlign w:val="superscript"/>
        </w:rPr>
      </w:pPr>
      <w:r>
        <w:rPr>
          <w:rStyle w:val="StyleDoclangBold"/>
          <w:rFonts w:cs="Times New Roman"/>
          <w:b w:val="0"/>
          <w:bCs w:val="0"/>
        </w:rPr>
        <w:t>Alternative Names:*</w:t>
      </w:r>
    </w:p>
    <w:p w14:paraId="7AE0383E" w14:textId="77777777" w:rsidR="00D87E9C" w:rsidRDefault="00D87E9C">
      <w:pPr>
        <w:jc w:val="left"/>
        <w:outlineLvl w:val="0"/>
        <w:rPr>
          <w:i/>
          <w:iCs/>
        </w:rPr>
      </w:pPr>
    </w:p>
    <w:tbl>
      <w:tblPr>
        <w:tblW w:w="0" w:type="auto"/>
        <w:jc w:val="right"/>
        <w:tblBorders>
          <w:left w:val="single" w:sz="4" w:space="0" w:color="auto"/>
          <w:right w:val="single" w:sz="4" w:space="0" w:color="auto"/>
          <w:insideH w:val="single" w:sz="4" w:space="0" w:color="auto"/>
          <w:insideV w:val="single" w:sz="4" w:space="0" w:color="auto"/>
        </w:tblBorders>
        <w:tblCellMar>
          <w:top w:w="60" w:type="dxa"/>
          <w:left w:w="60" w:type="dxa"/>
          <w:bottom w:w="60" w:type="dxa"/>
          <w:right w:w="60" w:type="dxa"/>
        </w:tblCellMar>
        <w:tblLook w:val="0600" w:firstRow="0" w:lastRow="0" w:firstColumn="0" w:lastColumn="0" w:noHBand="1" w:noVBand="1"/>
      </w:tblPr>
      <w:tblGrid>
        <w:gridCol w:w="1995"/>
        <w:gridCol w:w="1996"/>
        <w:gridCol w:w="1995"/>
        <w:gridCol w:w="1994"/>
        <w:gridCol w:w="1996"/>
      </w:tblGrid>
      <w:tr w:rsidR="00D87E9C" w14:paraId="4886BC18" w14:textId="77777777">
        <w:trPr>
          <w:tblHeader/>
          <w:jc w:val="right"/>
        </w:trPr>
        <w:tc>
          <w:tcPr>
            <w:tcW w:w="1997" w:type="dxa"/>
            <w:shd w:val="clear" w:color="auto" w:fill="FFFFFF"/>
            <w:vAlign w:val="center"/>
          </w:tcPr>
          <w:p w14:paraId="06DA9E02" w14:textId="77777777" w:rsidR="00D87E9C" w:rsidRDefault="00CA194A">
            <w:r>
              <w:rPr>
                <w:rFonts w:eastAsia="Arial"/>
                <w:i/>
                <w:sz w:val="18"/>
              </w:rPr>
              <w:t>Botanical name</w:t>
            </w:r>
          </w:p>
        </w:tc>
        <w:tc>
          <w:tcPr>
            <w:tcW w:w="1997" w:type="dxa"/>
            <w:shd w:val="clear" w:color="auto" w:fill="FFFFFF"/>
            <w:vAlign w:val="center"/>
          </w:tcPr>
          <w:p w14:paraId="0BEC7365" w14:textId="77777777" w:rsidR="00D87E9C" w:rsidRDefault="00CA194A">
            <w:r>
              <w:rPr>
                <w:rFonts w:eastAsia="Arial"/>
                <w:i/>
                <w:sz w:val="18"/>
              </w:rPr>
              <w:t>English</w:t>
            </w:r>
          </w:p>
        </w:tc>
        <w:tc>
          <w:tcPr>
            <w:tcW w:w="1997" w:type="dxa"/>
            <w:shd w:val="clear" w:color="auto" w:fill="FFFFFF"/>
            <w:vAlign w:val="center"/>
          </w:tcPr>
          <w:p w14:paraId="091393CE" w14:textId="77777777" w:rsidR="00D87E9C" w:rsidRDefault="00CA194A">
            <w:r>
              <w:rPr>
                <w:rFonts w:eastAsia="Arial"/>
                <w:i/>
                <w:sz w:val="18"/>
              </w:rPr>
              <w:t>French</w:t>
            </w:r>
          </w:p>
        </w:tc>
        <w:tc>
          <w:tcPr>
            <w:tcW w:w="1997" w:type="dxa"/>
            <w:shd w:val="clear" w:color="auto" w:fill="FFFFFF"/>
            <w:vAlign w:val="center"/>
          </w:tcPr>
          <w:p w14:paraId="4F19FC75" w14:textId="77777777" w:rsidR="00D87E9C" w:rsidRDefault="00CA194A">
            <w:r>
              <w:rPr>
                <w:rFonts w:eastAsia="Arial"/>
                <w:i/>
                <w:sz w:val="18"/>
              </w:rPr>
              <w:t>German</w:t>
            </w:r>
          </w:p>
        </w:tc>
        <w:tc>
          <w:tcPr>
            <w:tcW w:w="1997" w:type="dxa"/>
            <w:shd w:val="clear" w:color="auto" w:fill="FFFFFF"/>
            <w:vAlign w:val="center"/>
          </w:tcPr>
          <w:p w14:paraId="32F6FE4E" w14:textId="77777777" w:rsidR="00D87E9C" w:rsidRDefault="00CA194A">
            <w:r>
              <w:rPr>
                <w:rFonts w:eastAsia="Arial"/>
                <w:i/>
                <w:sz w:val="18"/>
              </w:rPr>
              <w:t>Spanish</w:t>
            </w:r>
          </w:p>
        </w:tc>
      </w:tr>
      <w:tr w:rsidR="00D87E9C" w14:paraId="77161385" w14:textId="77777777">
        <w:trPr>
          <w:jc w:val="right"/>
        </w:trPr>
        <w:tc>
          <w:tcPr>
            <w:tcW w:w="1997" w:type="dxa"/>
          </w:tcPr>
          <w:p w14:paraId="73EAC2AD" w14:textId="77777777" w:rsidR="00D87E9C" w:rsidRDefault="00CA194A">
            <w:pPr>
              <w:jc w:val="left"/>
              <w:divId w:val="1"/>
            </w:pPr>
            <w:r>
              <w:rPr>
                <w:i/>
                <w:sz w:val="18"/>
              </w:rPr>
              <w:t>Ginkgo biloba</w:t>
            </w:r>
            <w:r>
              <w:rPr>
                <w:sz w:val="18"/>
              </w:rPr>
              <w:t xml:space="preserve"> L.</w:t>
            </w:r>
          </w:p>
        </w:tc>
        <w:tc>
          <w:tcPr>
            <w:tcW w:w="1997" w:type="dxa"/>
          </w:tcPr>
          <w:p w14:paraId="103B5E83" w14:textId="77777777" w:rsidR="00D87E9C" w:rsidRDefault="00CA194A">
            <w:pPr>
              <w:jc w:val="left"/>
              <w:divId w:val="1"/>
            </w:pPr>
            <w:r>
              <w:rPr>
                <w:sz w:val="18"/>
              </w:rPr>
              <w:t>Ginkgo, Maidenhair</w:t>
            </w:r>
          </w:p>
        </w:tc>
        <w:tc>
          <w:tcPr>
            <w:tcW w:w="1997" w:type="dxa"/>
          </w:tcPr>
          <w:p w14:paraId="50A57E36" w14:textId="77777777" w:rsidR="00D87E9C" w:rsidRPr="00082045" w:rsidRDefault="00CA194A">
            <w:pPr>
              <w:jc w:val="left"/>
              <w:divId w:val="1"/>
              <w:rPr>
                <w:lang w:val="fr-FR"/>
              </w:rPr>
            </w:pPr>
            <w:r w:rsidRPr="00082045">
              <w:rPr>
                <w:sz w:val="18"/>
                <w:lang w:val="fr-FR"/>
              </w:rPr>
              <w:t>Arbre aux quarante écus, Ginkgo</w:t>
            </w:r>
          </w:p>
        </w:tc>
        <w:tc>
          <w:tcPr>
            <w:tcW w:w="1997" w:type="dxa"/>
          </w:tcPr>
          <w:p w14:paraId="77E7C76A" w14:textId="77777777" w:rsidR="00D87E9C" w:rsidRDefault="00CA194A">
            <w:pPr>
              <w:jc w:val="left"/>
              <w:divId w:val="1"/>
            </w:pPr>
            <w:r>
              <w:rPr>
                <w:sz w:val="18"/>
              </w:rPr>
              <w:t>Ginkgo</w:t>
            </w:r>
          </w:p>
        </w:tc>
        <w:tc>
          <w:tcPr>
            <w:tcW w:w="1997" w:type="dxa"/>
          </w:tcPr>
          <w:p w14:paraId="11DA19A2" w14:textId="77777777" w:rsidR="00D87E9C" w:rsidRDefault="00CA194A">
            <w:pPr>
              <w:jc w:val="left"/>
              <w:divId w:val="1"/>
            </w:pPr>
            <w:r>
              <w:rPr>
                <w:sz w:val="18"/>
              </w:rPr>
              <w:t>Gingco, Ginkgo</w:t>
            </w:r>
          </w:p>
        </w:tc>
      </w:tr>
    </w:tbl>
    <w:p w14:paraId="24F7D3F2" w14:textId="77777777" w:rsidR="00D87E9C" w:rsidRDefault="00D87E9C">
      <w:pPr>
        <w:jc w:val="left"/>
        <w:rPr>
          <w:sz w:val="16"/>
          <w:szCs w:val="16"/>
        </w:rPr>
      </w:pPr>
    </w:p>
    <w:p w14:paraId="528AC3DA" w14:textId="77777777" w:rsidR="00D87E9C" w:rsidRDefault="00CA194A">
      <w:pPr>
        <w:pBdr>
          <w:top w:val="single" w:sz="4" w:space="1" w:color="auto"/>
          <w:left w:val="single" w:sz="4" w:space="4" w:color="auto"/>
          <w:bottom w:val="single" w:sz="4" w:space="3" w:color="auto"/>
          <w:right w:val="single" w:sz="4" w:space="4" w:color="auto"/>
        </w:pBdr>
        <w:ind w:leftChars="100" w:left="200"/>
      </w:pPr>
      <w:r>
        <w:rPr>
          <w:rStyle w:val="StyleDoclangBold"/>
          <w:rFonts w:cs="Times New Roman"/>
          <w:b w:val="0"/>
          <w:bCs w:val="0"/>
        </w:rPr>
        <w:t>The purpose of these guidelines (“Test Guidelines”) is to elaborate the principles contained in the General Introduction (document TG/1/3), and its associated TGP documents, into detailed practical guidance for the harmonized examination of distinctness, uniformity and stability (DUS) and, in particular, to identify appropriate characteristics for the examination of DUS and production of harmonized variety descriptions.</w:t>
      </w:r>
      <w:r>
        <w:rPr>
          <w:rStyle w:val="EndnoteReference"/>
        </w:rPr>
        <w:t xml:space="preserve"> </w:t>
      </w:r>
    </w:p>
    <w:p w14:paraId="30887357" w14:textId="77777777" w:rsidR="00D87E9C" w:rsidRDefault="00D87E9C">
      <w:pPr>
        <w:jc w:val="left"/>
        <w:rPr>
          <w:color w:val="808080" w:themeColor="background1" w:themeShade="80"/>
        </w:rPr>
      </w:pPr>
    </w:p>
    <w:p w14:paraId="7DBD8EB8" w14:textId="77777777" w:rsidR="00D87E9C" w:rsidRDefault="00CA194A">
      <w:pPr>
        <w:ind w:firstLineChars="50" w:firstLine="100"/>
        <w:jc w:val="left"/>
        <w:outlineLvl w:val="0"/>
        <w:rPr>
          <w:b/>
        </w:rPr>
      </w:pPr>
      <w:r>
        <w:rPr>
          <w:b/>
        </w:rPr>
        <w:t>ASSOCIATED DOCUMENTS</w:t>
      </w:r>
    </w:p>
    <w:p w14:paraId="6C1918EF" w14:textId="77777777" w:rsidR="00D87E9C" w:rsidRDefault="00D87E9C">
      <w:pPr>
        <w:jc w:val="left"/>
        <w:outlineLvl w:val="0"/>
        <w:rPr>
          <w:vertAlign w:val="superscript"/>
        </w:rPr>
      </w:pPr>
    </w:p>
    <w:p w14:paraId="19DE7ED7" w14:textId="77777777" w:rsidR="00D87E9C" w:rsidRDefault="00CA194A">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Pr>
          <w:rStyle w:val="StyleDoclangBold"/>
          <w:rFonts w:cs="Times New Roman"/>
          <w:b w:val="0"/>
          <w:bCs w:val="0"/>
        </w:rPr>
        <w:t xml:space="preserve">These Test Guidelines should be read in conjunction with the General Introduction and its associated </w:t>
      </w:r>
    </w:p>
    <w:p w14:paraId="07B4B4E2" w14:textId="77777777" w:rsidR="00D87E9C" w:rsidRDefault="00CA194A">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r w:rsidRPr="0098409D">
        <w:rPr>
          <w:rStyle w:val="StyleDoclangBold"/>
          <w:rFonts w:cs="Times New Roman"/>
          <w:b w:val="0"/>
          <w:bCs w:val="0"/>
          <w:lang w:val="fr-CH"/>
        </w:rPr>
        <w:t>TGP documents.</w:t>
      </w:r>
    </w:p>
    <w:p w14:paraId="3A8BED1C" w14:textId="77777777" w:rsidR="00D87E9C" w:rsidRDefault="00D87E9C">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p>
    <w:bookmarkEnd w:id="3"/>
    <w:bookmarkEnd w:id="4"/>
    <w:bookmarkEnd w:id="5"/>
    <w:p w14:paraId="25142F0E" w14:textId="77777777" w:rsidR="00D87E9C" w:rsidRDefault="00D87E9C">
      <w:pPr>
        <w:pBdr>
          <w:top w:val="none" w:sz="0" w:space="1" w:color="auto"/>
          <w:left w:val="none" w:sz="0" w:space="4" w:color="auto"/>
          <w:bottom w:val="none" w:sz="0" w:space="3" w:color="auto"/>
          <w:right w:val="none" w:sz="0" w:space="4" w:color="auto"/>
        </w:pBdr>
        <w:ind w:firstLineChars="50" w:firstLine="100"/>
        <w:rPr>
          <w:szCs w:val="24"/>
          <w:lang w:val="fr-CH"/>
        </w:rPr>
      </w:pPr>
    </w:p>
    <w:p w14:paraId="125DE46F" w14:textId="77777777" w:rsidR="00D87E9C" w:rsidRDefault="00CA194A">
      <w:pPr>
        <w:spacing w:after="200"/>
      </w:pPr>
      <w:r>
        <w:br w:type="page"/>
      </w:r>
      <w:r>
        <w:rPr>
          <w:u w:val="single"/>
        </w:rPr>
        <w:lastRenderedPageBreak/>
        <w:t>TABLE OF CONTENTS</w:t>
      </w:r>
      <w:r>
        <w:tab/>
      </w:r>
      <w:r>
        <w:tab/>
      </w:r>
      <w:r>
        <w:tab/>
      </w:r>
      <w:r>
        <w:tab/>
      </w:r>
      <w:r>
        <w:tab/>
      </w:r>
      <w:r>
        <w:tab/>
      </w:r>
      <w:r>
        <w:tab/>
      </w:r>
      <w:r>
        <w:tab/>
      </w:r>
      <w:r>
        <w:tab/>
      </w:r>
      <w:r>
        <w:tab/>
      </w:r>
      <w:r>
        <w:tab/>
        <w:t>PAGE</w:t>
      </w:r>
    </w:p>
    <w:p w14:paraId="37114094" w14:textId="77777777" w:rsidR="00D87E9C" w:rsidRDefault="00CA194A">
      <w:pPr>
        <w:pStyle w:val="TOC1"/>
        <w:tabs>
          <w:tab w:val="left" w:pos="-1100"/>
          <w:tab w:val="right" w:leader="dot" w:pos="9976"/>
        </w:tabs>
      </w:pPr>
      <w:r>
        <w:fldChar w:fldCharType="begin"/>
      </w:r>
      <w:r>
        <w:instrText xml:space="preserve">TOC \o "1-3" \h \z </w:instrText>
      </w:r>
      <w:r>
        <w:fldChar w:fldCharType="separate"/>
      </w:r>
      <w:hyperlink w:anchor="_Toc_1_3_0000000001" w:history="1">
        <w:r>
          <w:rPr>
            <w:rStyle w:val="Hyperlink"/>
          </w:rPr>
          <w:t>1.</w:t>
        </w:r>
        <w:r>
          <w:tab/>
        </w:r>
        <w:r>
          <w:rPr>
            <w:rStyle w:val="Hyperlink"/>
          </w:rPr>
          <w:t>Subject of these Test Guidelines</w:t>
        </w:r>
        <w:r>
          <w:tab/>
        </w:r>
        <w:r>
          <w:fldChar w:fldCharType="begin"/>
        </w:r>
        <w:r>
          <w:instrText>PAGEREF _Toc_1_3_0000000001 \h</w:instrText>
        </w:r>
        <w:r>
          <w:fldChar w:fldCharType="separate"/>
        </w:r>
        <w:r>
          <w:t>3</w:t>
        </w:r>
        <w:r>
          <w:fldChar w:fldCharType="end"/>
        </w:r>
      </w:hyperlink>
    </w:p>
    <w:p w14:paraId="2BE747D5" w14:textId="77777777" w:rsidR="00D87E9C" w:rsidRDefault="00CA194A">
      <w:pPr>
        <w:pStyle w:val="TOC1"/>
        <w:tabs>
          <w:tab w:val="left" w:pos="-1100"/>
          <w:tab w:val="right" w:leader="dot" w:pos="9976"/>
        </w:tabs>
      </w:pPr>
      <w:hyperlink w:anchor="_Toc_1_3_0000000002" w:history="1">
        <w:r>
          <w:rPr>
            <w:rStyle w:val="Hyperlink"/>
          </w:rPr>
          <w:t>2.</w:t>
        </w:r>
        <w:r>
          <w:tab/>
        </w:r>
        <w:r>
          <w:rPr>
            <w:rStyle w:val="Hyperlink"/>
          </w:rPr>
          <w:t>Material Required</w:t>
        </w:r>
        <w:r>
          <w:tab/>
        </w:r>
        <w:r>
          <w:fldChar w:fldCharType="begin"/>
        </w:r>
        <w:r>
          <w:instrText>PAGEREF _Toc_1_3_0000000002 \h</w:instrText>
        </w:r>
        <w:r>
          <w:fldChar w:fldCharType="separate"/>
        </w:r>
        <w:r>
          <w:t>3</w:t>
        </w:r>
        <w:r>
          <w:fldChar w:fldCharType="end"/>
        </w:r>
      </w:hyperlink>
    </w:p>
    <w:p w14:paraId="62BB7697" w14:textId="77777777" w:rsidR="00D87E9C" w:rsidRDefault="00CA194A">
      <w:pPr>
        <w:pStyle w:val="TOC1"/>
        <w:tabs>
          <w:tab w:val="left" w:pos="-1100"/>
          <w:tab w:val="right" w:leader="dot" w:pos="9976"/>
        </w:tabs>
      </w:pPr>
      <w:hyperlink w:anchor="_Toc_1_3_0000000003" w:history="1">
        <w:r>
          <w:rPr>
            <w:rStyle w:val="Hyperlink"/>
          </w:rPr>
          <w:t>3.</w:t>
        </w:r>
        <w:r>
          <w:tab/>
        </w:r>
        <w:r>
          <w:rPr>
            <w:rStyle w:val="Hyperlink"/>
          </w:rPr>
          <w:t>Method of Examination</w:t>
        </w:r>
        <w:r>
          <w:tab/>
        </w:r>
        <w:r>
          <w:fldChar w:fldCharType="begin"/>
        </w:r>
        <w:r>
          <w:instrText>PAGEREF _Toc_1_3_0000000003 \h</w:instrText>
        </w:r>
        <w:r>
          <w:fldChar w:fldCharType="separate"/>
        </w:r>
        <w:r>
          <w:t>3</w:t>
        </w:r>
        <w:r>
          <w:fldChar w:fldCharType="end"/>
        </w:r>
      </w:hyperlink>
    </w:p>
    <w:p w14:paraId="4CC1723F" w14:textId="77777777" w:rsidR="00D87E9C" w:rsidRDefault="00CA194A">
      <w:pPr>
        <w:pStyle w:val="TOC2"/>
        <w:tabs>
          <w:tab w:val="left" w:pos="-440"/>
          <w:tab w:val="right" w:leader="dot" w:pos="9976"/>
        </w:tabs>
      </w:pPr>
      <w:hyperlink w:anchor="_Toc_1_3_0000000004" w:history="1">
        <w:r>
          <w:rPr>
            <w:rStyle w:val="Hyperlink"/>
          </w:rPr>
          <w:t>3.1</w:t>
        </w:r>
        <w:r>
          <w:tab/>
        </w:r>
        <w:r>
          <w:rPr>
            <w:rStyle w:val="Hyperlink"/>
          </w:rPr>
          <w:t>Number of Growing Cycles</w:t>
        </w:r>
        <w:r>
          <w:tab/>
        </w:r>
        <w:r>
          <w:fldChar w:fldCharType="begin"/>
        </w:r>
        <w:r>
          <w:instrText>PAGEREF _Toc_1_3_0000000004 \h</w:instrText>
        </w:r>
        <w:r>
          <w:fldChar w:fldCharType="separate"/>
        </w:r>
        <w:r>
          <w:t>3</w:t>
        </w:r>
        <w:r>
          <w:fldChar w:fldCharType="end"/>
        </w:r>
      </w:hyperlink>
    </w:p>
    <w:p w14:paraId="3448AA3D" w14:textId="77777777" w:rsidR="00D87E9C" w:rsidRDefault="00CA194A">
      <w:pPr>
        <w:pStyle w:val="TOC2"/>
        <w:tabs>
          <w:tab w:val="left" w:pos="-440"/>
          <w:tab w:val="right" w:leader="dot" w:pos="9976"/>
        </w:tabs>
      </w:pPr>
      <w:hyperlink w:anchor="_Toc_1_3_0000000005" w:history="1">
        <w:r>
          <w:rPr>
            <w:rStyle w:val="Hyperlink"/>
          </w:rPr>
          <w:t>3.2</w:t>
        </w:r>
        <w:r>
          <w:tab/>
        </w:r>
        <w:r>
          <w:rPr>
            <w:rStyle w:val="Hyperlink"/>
          </w:rPr>
          <w:t>Testing Place</w:t>
        </w:r>
        <w:r>
          <w:tab/>
        </w:r>
        <w:r>
          <w:fldChar w:fldCharType="begin"/>
        </w:r>
        <w:r>
          <w:instrText>PAGEREF _Toc_1_3_0000000005 \h</w:instrText>
        </w:r>
        <w:r>
          <w:fldChar w:fldCharType="separate"/>
        </w:r>
        <w:r>
          <w:t>3</w:t>
        </w:r>
        <w:r>
          <w:fldChar w:fldCharType="end"/>
        </w:r>
      </w:hyperlink>
    </w:p>
    <w:p w14:paraId="62B7A759" w14:textId="77777777" w:rsidR="00D87E9C" w:rsidRDefault="00CA194A">
      <w:pPr>
        <w:pStyle w:val="TOC2"/>
        <w:tabs>
          <w:tab w:val="left" w:pos="-440"/>
          <w:tab w:val="right" w:leader="dot" w:pos="9976"/>
        </w:tabs>
      </w:pPr>
      <w:hyperlink w:anchor="_Toc_1_3_0000000006" w:history="1">
        <w:r>
          <w:rPr>
            <w:rStyle w:val="Hyperlink"/>
          </w:rPr>
          <w:t>3.3</w:t>
        </w:r>
        <w:r>
          <w:tab/>
        </w:r>
        <w:r>
          <w:rPr>
            <w:rStyle w:val="Hyperlink"/>
          </w:rPr>
          <w:t>Conditions for Conducting the Examination</w:t>
        </w:r>
        <w:r>
          <w:tab/>
        </w:r>
        <w:r>
          <w:fldChar w:fldCharType="begin"/>
        </w:r>
        <w:r>
          <w:instrText>PAGEREF _Toc_1_3_0000000006 \h</w:instrText>
        </w:r>
        <w:r>
          <w:fldChar w:fldCharType="separate"/>
        </w:r>
        <w:r>
          <w:t>3</w:t>
        </w:r>
        <w:r>
          <w:fldChar w:fldCharType="end"/>
        </w:r>
      </w:hyperlink>
    </w:p>
    <w:p w14:paraId="3A9BDC39" w14:textId="77777777" w:rsidR="00D87E9C" w:rsidRDefault="00CA194A">
      <w:pPr>
        <w:pStyle w:val="TOC2"/>
        <w:tabs>
          <w:tab w:val="left" w:pos="-440"/>
          <w:tab w:val="right" w:leader="dot" w:pos="9976"/>
        </w:tabs>
      </w:pPr>
      <w:hyperlink w:anchor="_Toc_1_3_0000000007" w:history="1">
        <w:r>
          <w:rPr>
            <w:rStyle w:val="Hyperlink"/>
          </w:rPr>
          <w:t>3.4</w:t>
        </w:r>
        <w:r>
          <w:tab/>
        </w:r>
        <w:r>
          <w:rPr>
            <w:rStyle w:val="Hyperlink"/>
          </w:rPr>
          <w:t>Test Design</w:t>
        </w:r>
        <w:r>
          <w:tab/>
        </w:r>
        <w:r>
          <w:fldChar w:fldCharType="begin"/>
        </w:r>
        <w:r>
          <w:instrText>PAGEREF _Toc_1_3_0000000007 \h</w:instrText>
        </w:r>
        <w:r>
          <w:fldChar w:fldCharType="separate"/>
        </w:r>
        <w:r>
          <w:t>3</w:t>
        </w:r>
        <w:r>
          <w:fldChar w:fldCharType="end"/>
        </w:r>
      </w:hyperlink>
    </w:p>
    <w:p w14:paraId="085C36D9" w14:textId="77777777" w:rsidR="00D87E9C" w:rsidRDefault="00CA194A">
      <w:pPr>
        <w:pStyle w:val="TOC2"/>
        <w:tabs>
          <w:tab w:val="left" w:pos="-440"/>
          <w:tab w:val="right" w:leader="dot" w:pos="9976"/>
        </w:tabs>
      </w:pPr>
      <w:hyperlink w:anchor="_Toc_1_3_0000000008" w:history="1">
        <w:r>
          <w:rPr>
            <w:rStyle w:val="Hyperlink"/>
          </w:rPr>
          <w:t>3.5</w:t>
        </w:r>
        <w:r>
          <w:tab/>
        </w:r>
        <w:r>
          <w:rPr>
            <w:rStyle w:val="Hyperlink"/>
          </w:rPr>
          <w:t>Additional Tests</w:t>
        </w:r>
        <w:r>
          <w:tab/>
        </w:r>
        <w:r>
          <w:fldChar w:fldCharType="begin"/>
        </w:r>
        <w:r>
          <w:instrText>PAGEREF _Toc_1_3_0000000008 \h</w:instrText>
        </w:r>
        <w:r>
          <w:fldChar w:fldCharType="separate"/>
        </w:r>
        <w:r>
          <w:t>3</w:t>
        </w:r>
        <w:r>
          <w:fldChar w:fldCharType="end"/>
        </w:r>
      </w:hyperlink>
    </w:p>
    <w:p w14:paraId="54B0E8E4" w14:textId="77777777" w:rsidR="00D87E9C" w:rsidRDefault="00CA194A">
      <w:pPr>
        <w:pStyle w:val="TOC1"/>
        <w:tabs>
          <w:tab w:val="left" w:pos="-1100"/>
          <w:tab w:val="right" w:leader="dot" w:pos="9976"/>
        </w:tabs>
      </w:pPr>
      <w:hyperlink w:anchor="_Toc_1_3_0000000009" w:history="1">
        <w:r>
          <w:rPr>
            <w:rStyle w:val="Hyperlink"/>
          </w:rPr>
          <w:t>4.</w:t>
        </w:r>
        <w:r>
          <w:tab/>
        </w:r>
        <w:r>
          <w:rPr>
            <w:rStyle w:val="Hyperlink"/>
          </w:rPr>
          <w:t>Assessment of Distinctness, Uniformity and Stability</w:t>
        </w:r>
        <w:r>
          <w:tab/>
        </w:r>
        <w:r>
          <w:fldChar w:fldCharType="begin"/>
        </w:r>
        <w:r>
          <w:instrText>PAGEREF _Toc_1_3_0000000009 \h</w:instrText>
        </w:r>
        <w:r>
          <w:fldChar w:fldCharType="separate"/>
        </w:r>
        <w:r>
          <w:t>3</w:t>
        </w:r>
        <w:r>
          <w:fldChar w:fldCharType="end"/>
        </w:r>
      </w:hyperlink>
    </w:p>
    <w:p w14:paraId="21E3464D" w14:textId="77777777" w:rsidR="00D87E9C" w:rsidRDefault="00CA194A">
      <w:pPr>
        <w:pStyle w:val="TOC2"/>
        <w:tabs>
          <w:tab w:val="left" w:pos="-440"/>
          <w:tab w:val="right" w:leader="dot" w:pos="9976"/>
        </w:tabs>
      </w:pPr>
      <w:hyperlink w:anchor="_Toc_1_3_0000000010" w:history="1">
        <w:r>
          <w:rPr>
            <w:rStyle w:val="Hyperlink"/>
          </w:rPr>
          <w:t>4.1</w:t>
        </w:r>
        <w:r>
          <w:tab/>
        </w:r>
        <w:r>
          <w:rPr>
            <w:rStyle w:val="Hyperlink"/>
          </w:rPr>
          <w:t>Distinctness</w:t>
        </w:r>
        <w:r>
          <w:tab/>
        </w:r>
        <w:r>
          <w:fldChar w:fldCharType="begin"/>
        </w:r>
        <w:r>
          <w:instrText>PAGEREF _Toc_1_3_0000000010 \h</w:instrText>
        </w:r>
        <w:r>
          <w:fldChar w:fldCharType="separate"/>
        </w:r>
        <w:r>
          <w:t>3</w:t>
        </w:r>
        <w:r>
          <w:fldChar w:fldCharType="end"/>
        </w:r>
      </w:hyperlink>
    </w:p>
    <w:p w14:paraId="270CB8CA" w14:textId="77777777" w:rsidR="00D87E9C" w:rsidRDefault="00CA194A">
      <w:pPr>
        <w:pStyle w:val="TOC2"/>
        <w:tabs>
          <w:tab w:val="left" w:pos="-440"/>
          <w:tab w:val="right" w:leader="dot" w:pos="9976"/>
        </w:tabs>
      </w:pPr>
      <w:hyperlink w:anchor="_Toc_1_3_0000000011" w:history="1">
        <w:r>
          <w:rPr>
            <w:rStyle w:val="Hyperlink"/>
          </w:rPr>
          <w:t>4.2</w:t>
        </w:r>
        <w:r>
          <w:tab/>
        </w:r>
        <w:r>
          <w:rPr>
            <w:rStyle w:val="Hyperlink"/>
          </w:rPr>
          <w:t>Uniformity</w:t>
        </w:r>
        <w:r>
          <w:tab/>
        </w:r>
        <w:r>
          <w:fldChar w:fldCharType="begin"/>
        </w:r>
        <w:r>
          <w:instrText>PAGEREF _Toc_1_3_0000000011 \h</w:instrText>
        </w:r>
        <w:r>
          <w:fldChar w:fldCharType="separate"/>
        </w:r>
        <w:r>
          <w:t>4</w:t>
        </w:r>
        <w:r>
          <w:fldChar w:fldCharType="end"/>
        </w:r>
      </w:hyperlink>
    </w:p>
    <w:p w14:paraId="2E19D56E" w14:textId="77777777" w:rsidR="00D87E9C" w:rsidRDefault="00CA194A">
      <w:pPr>
        <w:pStyle w:val="TOC2"/>
        <w:tabs>
          <w:tab w:val="left" w:pos="-440"/>
          <w:tab w:val="right" w:leader="dot" w:pos="9976"/>
        </w:tabs>
      </w:pPr>
      <w:hyperlink w:anchor="_Toc_1_3_0000000012" w:history="1">
        <w:r>
          <w:rPr>
            <w:rStyle w:val="Hyperlink"/>
          </w:rPr>
          <w:t>4.3</w:t>
        </w:r>
        <w:r>
          <w:tab/>
        </w:r>
        <w:r>
          <w:rPr>
            <w:rStyle w:val="Hyperlink"/>
          </w:rPr>
          <w:t>Stability</w:t>
        </w:r>
        <w:r>
          <w:tab/>
        </w:r>
        <w:r>
          <w:fldChar w:fldCharType="begin"/>
        </w:r>
        <w:r>
          <w:instrText>PAGEREF _Toc_1_3_0000000012 \h</w:instrText>
        </w:r>
        <w:r>
          <w:fldChar w:fldCharType="separate"/>
        </w:r>
        <w:r>
          <w:t>5</w:t>
        </w:r>
        <w:r>
          <w:fldChar w:fldCharType="end"/>
        </w:r>
      </w:hyperlink>
    </w:p>
    <w:p w14:paraId="301DB1B5" w14:textId="77777777" w:rsidR="00D87E9C" w:rsidRDefault="00CA194A">
      <w:pPr>
        <w:pStyle w:val="TOC1"/>
        <w:tabs>
          <w:tab w:val="left" w:pos="-1100"/>
          <w:tab w:val="right" w:leader="dot" w:pos="9976"/>
        </w:tabs>
      </w:pPr>
      <w:hyperlink w:anchor="_Toc_1_3_0000000013" w:history="1">
        <w:r>
          <w:rPr>
            <w:rStyle w:val="Hyperlink"/>
          </w:rPr>
          <w:t>5.</w:t>
        </w:r>
        <w:r>
          <w:tab/>
        </w:r>
        <w:r>
          <w:rPr>
            <w:rStyle w:val="Hyperlink"/>
          </w:rPr>
          <w:t>Grouping of Varieties and Organization of the Growing Trial</w:t>
        </w:r>
        <w:r>
          <w:tab/>
        </w:r>
        <w:r>
          <w:fldChar w:fldCharType="begin"/>
        </w:r>
        <w:r>
          <w:instrText>PAGEREF _Toc_1_3_0000000013 \h</w:instrText>
        </w:r>
        <w:r>
          <w:fldChar w:fldCharType="separate"/>
        </w:r>
        <w:r>
          <w:t>5</w:t>
        </w:r>
        <w:r>
          <w:fldChar w:fldCharType="end"/>
        </w:r>
      </w:hyperlink>
    </w:p>
    <w:p w14:paraId="7E3730EF" w14:textId="77777777" w:rsidR="00D87E9C" w:rsidRDefault="00CA194A">
      <w:pPr>
        <w:pStyle w:val="TOC1"/>
        <w:tabs>
          <w:tab w:val="left" w:pos="-1100"/>
          <w:tab w:val="right" w:leader="dot" w:pos="9976"/>
        </w:tabs>
      </w:pPr>
      <w:hyperlink w:anchor="_Toc_1_3_0000000014" w:history="1">
        <w:r>
          <w:rPr>
            <w:rStyle w:val="Hyperlink"/>
          </w:rPr>
          <w:t>6.</w:t>
        </w:r>
        <w:r>
          <w:tab/>
        </w:r>
        <w:r>
          <w:rPr>
            <w:rStyle w:val="Hyperlink"/>
          </w:rPr>
          <w:t>Introduction to the Table of Characteristics</w:t>
        </w:r>
        <w:r>
          <w:tab/>
        </w:r>
        <w:r>
          <w:fldChar w:fldCharType="begin"/>
        </w:r>
        <w:r>
          <w:instrText>PAGEREF _Toc_1_3_0000000014 \h</w:instrText>
        </w:r>
        <w:r>
          <w:fldChar w:fldCharType="separate"/>
        </w:r>
        <w:r>
          <w:t>5</w:t>
        </w:r>
        <w:r>
          <w:fldChar w:fldCharType="end"/>
        </w:r>
      </w:hyperlink>
    </w:p>
    <w:p w14:paraId="265D4C45" w14:textId="77777777" w:rsidR="00D87E9C" w:rsidRDefault="00CA194A">
      <w:pPr>
        <w:pStyle w:val="TOC2"/>
        <w:tabs>
          <w:tab w:val="left" w:pos="-440"/>
          <w:tab w:val="right" w:leader="dot" w:pos="9976"/>
        </w:tabs>
      </w:pPr>
      <w:hyperlink w:anchor="_Toc_1_3_0000000015" w:history="1">
        <w:r>
          <w:rPr>
            <w:rStyle w:val="Hyperlink"/>
          </w:rPr>
          <w:t>6.1</w:t>
        </w:r>
        <w:r>
          <w:tab/>
        </w:r>
        <w:r>
          <w:rPr>
            <w:rStyle w:val="Hyperlink"/>
          </w:rPr>
          <w:t>Categories of Characteristics</w:t>
        </w:r>
        <w:r>
          <w:tab/>
        </w:r>
        <w:r>
          <w:fldChar w:fldCharType="begin"/>
        </w:r>
        <w:r>
          <w:instrText>PAGEREF _Toc_1_3_0000000015 \h</w:instrText>
        </w:r>
        <w:r>
          <w:fldChar w:fldCharType="separate"/>
        </w:r>
        <w:r>
          <w:t>5</w:t>
        </w:r>
        <w:r>
          <w:fldChar w:fldCharType="end"/>
        </w:r>
      </w:hyperlink>
    </w:p>
    <w:p w14:paraId="6443A7E4" w14:textId="77777777" w:rsidR="00D87E9C" w:rsidRDefault="00CA194A">
      <w:pPr>
        <w:pStyle w:val="TOC2"/>
        <w:tabs>
          <w:tab w:val="left" w:pos="-440"/>
          <w:tab w:val="right" w:leader="dot" w:pos="9976"/>
        </w:tabs>
      </w:pPr>
      <w:hyperlink w:anchor="_Toc_1_3_0000000016" w:history="1">
        <w:r>
          <w:rPr>
            <w:rStyle w:val="Hyperlink"/>
          </w:rPr>
          <w:t>6.2</w:t>
        </w:r>
        <w:r>
          <w:tab/>
        </w:r>
        <w:r>
          <w:rPr>
            <w:rStyle w:val="Hyperlink"/>
          </w:rPr>
          <w:t>States of Expression and Corresponding Notes</w:t>
        </w:r>
        <w:r>
          <w:tab/>
        </w:r>
        <w:r>
          <w:fldChar w:fldCharType="begin"/>
        </w:r>
        <w:r>
          <w:instrText>PAGEREF _Toc_1_3_0000000016 \h</w:instrText>
        </w:r>
        <w:r>
          <w:fldChar w:fldCharType="separate"/>
        </w:r>
        <w:r>
          <w:t>6</w:t>
        </w:r>
        <w:r>
          <w:fldChar w:fldCharType="end"/>
        </w:r>
      </w:hyperlink>
    </w:p>
    <w:p w14:paraId="128CB1D8" w14:textId="77777777" w:rsidR="00D87E9C" w:rsidRDefault="00CA194A">
      <w:pPr>
        <w:pStyle w:val="TOC2"/>
        <w:tabs>
          <w:tab w:val="left" w:pos="-440"/>
          <w:tab w:val="right" w:leader="dot" w:pos="9976"/>
        </w:tabs>
      </w:pPr>
      <w:hyperlink w:anchor="_Toc_1_3_0000000017" w:history="1">
        <w:r>
          <w:rPr>
            <w:rStyle w:val="Hyperlink"/>
          </w:rPr>
          <w:t>6.3</w:t>
        </w:r>
        <w:r>
          <w:tab/>
        </w:r>
        <w:r>
          <w:rPr>
            <w:rStyle w:val="Hyperlink"/>
          </w:rPr>
          <w:t>Types of Expression</w:t>
        </w:r>
        <w:r>
          <w:tab/>
        </w:r>
        <w:r>
          <w:fldChar w:fldCharType="begin"/>
        </w:r>
        <w:r>
          <w:instrText>PAGEREF _Toc_1_3_0000000017 \h</w:instrText>
        </w:r>
        <w:r>
          <w:fldChar w:fldCharType="separate"/>
        </w:r>
        <w:r>
          <w:t>6</w:t>
        </w:r>
        <w:r>
          <w:fldChar w:fldCharType="end"/>
        </w:r>
      </w:hyperlink>
    </w:p>
    <w:p w14:paraId="3A8F610B" w14:textId="77777777" w:rsidR="00D87E9C" w:rsidRDefault="00CA194A">
      <w:pPr>
        <w:pStyle w:val="TOC2"/>
        <w:tabs>
          <w:tab w:val="left" w:pos="-440"/>
          <w:tab w:val="right" w:leader="dot" w:pos="9976"/>
        </w:tabs>
      </w:pPr>
      <w:hyperlink w:anchor="_Toc_1_3_0000000018" w:history="1">
        <w:r>
          <w:rPr>
            <w:rStyle w:val="Hyperlink"/>
          </w:rPr>
          <w:t>6.4</w:t>
        </w:r>
        <w:r>
          <w:tab/>
        </w:r>
        <w:r>
          <w:rPr>
            <w:rStyle w:val="Hyperlink"/>
          </w:rPr>
          <w:t>Example Varieties</w:t>
        </w:r>
        <w:r>
          <w:tab/>
        </w:r>
        <w:r>
          <w:fldChar w:fldCharType="begin"/>
        </w:r>
        <w:r>
          <w:instrText>PAGEREF _Toc_1_3_0000000018 \h</w:instrText>
        </w:r>
        <w:r>
          <w:fldChar w:fldCharType="separate"/>
        </w:r>
        <w:r>
          <w:t>6</w:t>
        </w:r>
        <w:r>
          <w:fldChar w:fldCharType="end"/>
        </w:r>
      </w:hyperlink>
    </w:p>
    <w:p w14:paraId="298AB7F7" w14:textId="77777777" w:rsidR="00D87E9C" w:rsidRDefault="00CA194A">
      <w:pPr>
        <w:pStyle w:val="TOC2"/>
        <w:tabs>
          <w:tab w:val="left" w:pos="-440"/>
          <w:tab w:val="right" w:leader="dot" w:pos="9976"/>
        </w:tabs>
      </w:pPr>
      <w:hyperlink w:anchor="_Toc_1_3_0000000019" w:history="1">
        <w:r>
          <w:rPr>
            <w:rStyle w:val="Hyperlink"/>
          </w:rPr>
          <w:t>6.5</w:t>
        </w:r>
        <w:r>
          <w:tab/>
        </w:r>
        <w:r>
          <w:rPr>
            <w:rStyle w:val="Hyperlink"/>
          </w:rPr>
          <w:t>Legend</w:t>
        </w:r>
        <w:r>
          <w:tab/>
        </w:r>
        <w:r>
          <w:fldChar w:fldCharType="begin"/>
        </w:r>
        <w:r>
          <w:instrText>PAGEREF _Toc_1_3_0000000019 \h</w:instrText>
        </w:r>
        <w:r>
          <w:fldChar w:fldCharType="separate"/>
        </w:r>
        <w:r>
          <w:t>7</w:t>
        </w:r>
        <w:r>
          <w:fldChar w:fldCharType="end"/>
        </w:r>
      </w:hyperlink>
    </w:p>
    <w:p w14:paraId="49C057D2" w14:textId="77777777" w:rsidR="00D87E9C" w:rsidRDefault="00CA194A">
      <w:pPr>
        <w:pStyle w:val="TOC1"/>
        <w:tabs>
          <w:tab w:val="left" w:pos="-1100"/>
          <w:tab w:val="right" w:leader="dot" w:pos="9976"/>
        </w:tabs>
      </w:pPr>
      <w:hyperlink w:anchor="_Toc_1_3_0000000020" w:history="1">
        <w:r>
          <w:rPr>
            <w:rStyle w:val="Hyperlink"/>
          </w:rPr>
          <w:t>7.</w:t>
        </w:r>
        <w:r>
          <w:tab/>
        </w:r>
        <w:r>
          <w:rPr>
            <w:rStyle w:val="Hyperlink"/>
          </w:rPr>
          <w:t>Table of Characteristics/Tableau des caracteres/Merkmalstabelle/Tabla de caracteres</w:t>
        </w:r>
        <w:r>
          <w:tab/>
        </w:r>
        <w:r>
          <w:fldChar w:fldCharType="begin"/>
        </w:r>
        <w:r>
          <w:instrText>PAGEREF _Toc_1_3_0000000020 \h</w:instrText>
        </w:r>
        <w:r>
          <w:fldChar w:fldCharType="separate"/>
        </w:r>
        <w:r>
          <w:t>8</w:t>
        </w:r>
        <w:r>
          <w:fldChar w:fldCharType="end"/>
        </w:r>
      </w:hyperlink>
    </w:p>
    <w:p w14:paraId="72F5EC00" w14:textId="77777777" w:rsidR="00D87E9C" w:rsidRDefault="00CA194A">
      <w:pPr>
        <w:pStyle w:val="TOC1"/>
        <w:tabs>
          <w:tab w:val="left" w:pos="-1100"/>
          <w:tab w:val="right" w:leader="dot" w:pos="9976"/>
        </w:tabs>
      </w:pPr>
      <w:hyperlink w:anchor="_Toc_1_3_0000000021" w:history="1">
        <w:r>
          <w:rPr>
            <w:rStyle w:val="Hyperlink"/>
          </w:rPr>
          <w:t>8.</w:t>
        </w:r>
        <w:r>
          <w:tab/>
        </w:r>
        <w:r>
          <w:rPr>
            <w:rStyle w:val="Hyperlink"/>
          </w:rPr>
          <w:t>Explanations on the Table of Characteristics</w:t>
        </w:r>
        <w:r>
          <w:tab/>
        </w:r>
        <w:r>
          <w:fldChar w:fldCharType="begin"/>
        </w:r>
        <w:r>
          <w:instrText>PAGEREF _Toc_1_3_0000000021 \h</w:instrText>
        </w:r>
        <w:r>
          <w:fldChar w:fldCharType="separate"/>
        </w:r>
        <w:r>
          <w:t>16</w:t>
        </w:r>
        <w:r>
          <w:fldChar w:fldCharType="end"/>
        </w:r>
      </w:hyperlink>
    </w:p>
    <w:p w14:paraId="5F6BBE99" w14:textId="77777777" w:rsidR="00D87E9C" w:rsidRDefault="00CA194A">
      <w:pPr>
        <w:pStyle w:val="TOC2"/>
        <w:tabs>
          <w:tab w:val="left" w:pos="-440"/>
          <w:tab w:val="right" w:leader="dot" w:pos="9976"/>
        </w:tabs>
      </w:pPr>
      <w:hyperlink w:anchor="_Toc_1_3_0000000022" w:history="1">
        <w:r>
          <w:rPr>
            <w:rStyle w:val="Hyperlink"/>
          </w:rPr>
          <w:t>8.1</w:t>
        </w:r>
        <w:r>
          <w:tab/>
        </w:r>
        <w:r>
          <w:rPr>
            <w:rStyle w:val="Hyperlink"/>
          </w:rPr>
          <w:t>Explanations covering several characteristics</w:t>
        </w:r>
        <w:r>
          <w:tab/>
        </w:r>
        <w:r>
          <w:fldChar w:fldCharType="begin"/>
        </w:r>
        <w:r>
          <w:instrText>PAGEREF _Toc_1_3_0000000022 \h</w:instrText>
        </w:r>
        <w:r>
          <w:fldChar w:fldCharType="separate"/>
        </w:r>
        <w:r>
          <w:t>16</w:t>
        </w:r>
        <w:r>
          <w:fldChar w:fldCharType="end"/>
        </w:r>
      </w:hyperlink>
    </w:p>
    <w:p w14:paraId="437BE480" w14:textId="77777777" w:rsidR="00D87E9C" w:rsidRDefault="00CA194A">
      <w:pPr>
        <w:pStyle w:val="TOC2"/>
        <w:tabs>
          <w:tab w:val="left" w:pos="-440"/>
          <w:tab w:val="right" w:leader="dot" w:pos="9976"/>
        </w:tabs>
      </w:pPr>
      <w:hyperlink w:anchor="_Toc_1_3_0000000023" w:history="1">
        <w:r>
          <w:rPr>
            <w:rStyle w:val="Hyperlink"/>
          </w:rPr>
          <w:t>8.2</w:t>
        </w:r>
        <w:r>
          <w:tab/>
        </w:r>
        <w:r>
          <w:rPr>
            <w:rStyle w:val="Hyperlink"/>
          </w:rPr>
          <w:t>Explanations for individual characteristics</w:t>
        </w:r>
        <w:r>
          <w:tab/>
        </w:r>
        <w:r>
          <w:fldChar w:fldCharType="begin"/>
        </w:r>
        <w:r>
          <w:instrText>PAGEREF _Toc_1_3_0000000023 \h</w:instrText>
        </w:r>
        <w:r>
          <w:fldChar w:fldCharType="separate"/>
        </w:r>
        <w:r>
          <w:t>17</w:t>
        </w:r>
        <w:r>
          <w:fldChar w:fldCharType="end"/>
        </w:r>
      </w:hyperlink>
    </w:p>
    <w:p w14:paraId="02F9D214" w14:textId="77777777" w:rsidR="00D87E9C" w:rsidRDefault="00CA194A">
      <w:pPr>
        <w:pStyle w:val="TOC1"/>
        <w:tabs>
          <w:tab w:val="left" w:pos="-1100"/>
          <w:tab w:val="right" w:leader="dot" w:pos="9976"/>
        </w:tabs>
      </w:pPr>
      <w:hyperlink w:anchor="_Toc_1_3_0000000024" w:history="1">
        <w:r>
          <w:rPr>
            <w:rStyle w:val="Hyperlink"/>
          </w:rPr>
          <w:t>9.</w:t>
        </w:r>
        <w:r>
          <w:tab/>
        </w:r>
        <w:r>
          <w:rPr>
            <w:rStyle w:val="Hyperlink"/>
          </w:rPr>
          <w:t>Literature</w:t>
        </w:r>
        <w:r>
          <w:tab/>
        </w:r>
        <w:r>
          <w:fldChar w:fldCharType="begin"/>
        </w:r>
        <w:r>
          <w:instrText>PAGEREF _Toc_1_3_0000000024 \h</w:instrText>
        </w:r>
        <w:r>
          <w:fldChar w:fldCharType="separate"/>
        </w:r>
        <w:r>
          <w:t>27</w:t>
        </w:r>
        <w:r>
          <w:fldChar w:fldCharType="end"/>
        </w:r>
      </w:hyperlink>
    </w:p>
    <w:p w14:paraId="44FCF8FF" w14:textId="77777777" w:rsidR="00D87E9C" w:rsidRDefault="00CA194A">
      <w:pPr>
        <w:pStyle w:val="TOC1"/>
        <w:tabs>
          <w:tab w:val="left" w:pos="-880"/>
          <w:tab w:val="right" w:leader="dot" w:pos="9976"/>
        </w:tabs>
      </w:pPr>
      <w:hyperlink w:anchor="_Toc_1_3_0000000025" w:history="1">
        <w:r>
          <w:rPr>
            <w:rStyle w:val="Hyperlink"/>
          </w:rPr>
          <w:t>10.</w:t>
        </w:r>
        <w:r>
          <w:tab/>
        </w:r>
        <w:r>
          <w:rPr>
            <w:rStyle w:val="Hyperlink"/>
          </w:rPr>
          <w:t>Technical Questionnaire</w:t>
        </w:r>
        <w:r>
          <w:tab/>
        </w:r>
        <w:r>
          <w:fldChar w:fldCharType="begin"/>
        </w:r>
        <w:r>
          <w:instrText>PAGEREF _Toc_1_3_0000000025 \h</w:instrText>
        </w:r>
        <w:r>
          <w:fldChar w:fldCharType="separate"/>
        </w:r>
        <w:r>
          <w:t>28</w:t>
        </w:r>
        <w:r>
          <w:fldChar w:fldCharType="end"/>
        </w:r>
      </w:hyperlink>
    </w:p>
    <w:p w14:paraId="37E91D2A" w14:textId="77777777" w:rsidR="00D87E9C" w:rsidRDefault="00CA194A">
      <w:pPr>
        <w:spacing w:after="200"/>
      </w:pPr>
      <w:r>
        <w:fldChar w:fldCharType="end"/>
      </w:r>
      <w:r>
        <w:br w:type="page"/>
      </w:r>
    </w:p>
    <w:p w14:paraId="0510AC87" w14:textId="77777777" w:rsidR="00D87E9C" w:rsidRDefault="00CA194A">
      <w:pPr>
        <w:pStyle w:val="Heading1"/>
      </w:pPr>
      <w:bookmarkStart w:id="7" w:name="_Toc_1_3_0000000001"/>
      <w:r>
        <w:lastRenderedPageBreak/>
        <w:t>Subject of these Test Guidelines</w:t>
      </w:r>
      <w:bookmarkEnd w:id="7"/>
    </w:p>
    <w:p w14:paraId="6BB76978" w14:textId="77777777" w:rsidR="00D87E9C" w:rsidRDefault="00D87E9C"/>
    <w:p w14:paraId="765603CC" w14:textId="77777777" w:rsidR="00D87E9C" w:rsidRDefault="00CA194A">
      <w:r>
        <w:tab/>
        <w:t xml:space="preserve">These Test Guidelines apply to all varieties of </w:t>
      </w:r>
      <w:r>
        <w:rPr>
          <w:i/>
        </w:rPr>
        <w:t>Ginkgo biloba</w:t>
      </w:r>
      <w:r>
        <w:t xml:space="preserve"> L.</w:t>
      </w:r>
    </w:p>
    <w:p w14:paraId="5CDC95D4" w14:textId="77777777" w:rsidR="00D87E9C" w:rsidRDefault="00D87E9C"/>
    <w:p w14:paraId="156CD570" w14:textId="77777777" w:rsidR="00D87E9C" w:rsidRDefault="00D87E9C"/>
    <w:p w14:paraId="0B44E0FD" w14:textId="77777777" w:rsidR="00D87E9C" w:rsidRDefault="00CA194A">
      <w:pPr>
        <w:pStyle w:val="Heading1"/>
      </w:pPr>
      <w:bookmarkStart w:id="8" w:name="_Toc_1_3_0000000002"/>
      <w:r>
        <w:t>Material Required</w:t>
      </w:r>
      <w:bookmarkEnd w:id="8"/>
    </w:p>
    <w:p w14:paraId="6C77FF55" w14:textId="77777777" w:rsidR="00D87E9C" w:rsidRDefault="00D87E9C"/>
    <w:p w14:paraId="528B4D46" w14:textId="77777777" w:rsidR="00D87E9C" w:rsidRDefault="00CA194A">
      <w:r>
        <w:t>2.1</w:t>
      </w:r>
      <w:r>
        <w:tab/>
        <w:t>The competent authorities decide on the quantity and quality of the plant material required for testing the variety and when and where it is to be delivered. Applicants submitting material from a State other than that in which the testing takes place must ensure that all customs formalities and phytosanitary requirements are complied with.</w:t>
      </w:r>
    </w:p>
    <w:p w14:paraId="452057C3" w14:textId="77777777" w:rsidR="00D87E9C" w:rsidRDefault="00D87E9C"/>
    <w:p w14:paraId="04D3ABCF" w14:textId="77777777" w:rsidR="00D87E9C" w:rsidRDefault="00CA194A">
      <w:r>
        <w:t>2.2</w:t>
      </w:r>
      <w:r>
        <w:tab/>
        <w:t>The material is to be supplied in the form of vegetatively propagated plants.</w:t>
      </w:r>
    </w:p>
    <w:p w14:paraId="4772E11E" w14:textId="77777777" w:rsidR="00D87E9C" w:rsidRDefault="00D87E9C"/>
    <w:p w14:paraId="1D33093A" w14:textId="77777777" w:rsidR="00D87E9C" w:rsidRDefault="00CA194A">
      <w:r>
        <w:t>2.3</w:t>
      </w:r>
      <w:r>
        <w:tab/>
        <w:t>The minimum quantity of plant material, to be supplied by the applicant, should be:</w:t>
      </w:r>
    </w:p>
    <w:p w14:paraId="49F5BAEE" w14:textId="77777777" w:rsidR="00D87E9C" w:rsidRDefault="00D87E9C"/>
    <w:p w14:paraId="73111386" w14:textId="77777777" w:rsidR="00D87E9C" w:rsidRDefault="00CA194A">
      <w:pPr>
        <w:ind w:left="600"/>
        <w:jc w:val="center"/>
      </w:pPr>
      <w:r>
        <w:t>5 plants.</w:t>
      </w:r>
    </w:p>
    <w:p w14:paraId="7126FE6D" w14:textId="77777777" w:rsidR="00D87E9C" w:rsidRDefault="00D87E9C"/>
    <w:p w14:paraId="7FFB9A73" w14:textId="77777777" w:rsidR="00D87E9C" w:rsidRDefault="00CA194A">
      <w:r>
        <w:t>2.4</w:t>
      </w:r>
      <w:r>
        <w:tab/>
        <w:t>The plant material supplied should be visibly healthy, not lacking in vigor, nor affected by any important pest or disease.</w:t>
      </w:r>
    </w:p>
    <w:p w14:paraId="72611B8B" w14:textId="77777777" w:rsidR="00D87E9C" w:rsidRDefault="00D87E9C"/>
    <w:p w14:paraId="126AA7BF" w14:textId="77777777" w:rsidR="00D87E9C" w:rsidRDefault="00CA194A">
      <w:r>
        <w:t>2.5</w:t>
      </w:r>
      <w:r>
        <w:tab/>
        <w:t>The plant material should not have undergone any treatment which would affect the expression of the characteristics of the variety, unless the competent authorities allow or request such treatment. If it has been treated, full details of the treatment must be given.</w:t>
      </w:r>
    </w:p>
    <w:p w14:paraId="20B214CB" w14:textId="77777777" w:rsidR="00D87E9C" w:rsidRDefault="00D87E9C"/>
    <w:p w14:paraId="6AD47162" w14:textId="77777777" w:rsidR="00D87E9C" w:rsidRDefault="00D87E9C"/>
    <w:p w14:paraId="730E9AEF" w14:textId="77777777" w:rsidR="00D87E9C" w:rsidRDefault="00CA194A">
      <w:pPr>
        <w:pStyle w:val="Heading1"/>
      </w:pPr>
      <w:bookmarkStart w:id="9" w:name="_Toc_1_3_0000000003"/>
      <w:r>
        <w:t>Method of Examination</w:t>
      </w:r>
      <w:bookmarkEnd w:id="9"/>
    </w:p>
    <w:p w14:paraId="125AB70B" w14:textId="77777777" w:rsidR="00D87E9C" w:rsidRDefault="00D87E9C"/>
    <w:p w14:paraId="3D2CC9FB" w14:textId="77777777" w:rsidR="00D87E9C" w:rsidRDefault="00CA194A">
      <w:pPr>
        <w:pStyle w:val="Heading2"/>
      </w:pPr>
      <w:bookmarkStart w:id="10" w:name="_Toc_1_3_0000000004"/>
      <w:r>
        <w:t>Number of Growing Cycles</w:t>
      </w:r>
      <w:bookmarkEnd w:id="10"/>
    </w:p>
    <w:p w14:paraId="7A4D89BB" w14:textId="77777777" w:rsidR="00D87E9C" w:rsidRDefault="00D87E9C"/>
    <w:p w14:paraId="0BA9CC30" w14:textId="77777777" w:rsidR="00D87E9C" w:rsidRDefault="00CA194A">
      <w:pPr>
        <w:ind w:left="700" w:hanging="700"/>
      </w:pPr>
      <w:r>
        <w:t>3.1.1</w:t>
      </w:r>
      <w:r>
        <w:tab/>
        <w:t>The minimum duration of tests should normally be a single growing cycle.</w:t>
      </w:r>
    </w:p>
    <w:p w14:paraId="0C0B0DA8" w14:textId="77777777" w:rsidR="00D87E9C" w:rsidRDefault="00D87E9C"/>
    <w:p w14:paraId="1F178CB2" w14:textId="77777777" w:rsidR="00D87E9C" w:rsidRDefault="00CA194A">
      <w:r>
        <w:t>3.1.2</w:t>
      </w:r>
      <w:r>
        <w:tab/>
        <w:t>The testing of a variety may be concluded when the competent authority can determine with certainty the outcome of the test.</w:t>
      </w:r>
    </w:p>
    <w:p w14:paraId="657D5803" w14:textId="77777777" w:rsidR="00D87E9C" w:rsidRDefault="00D87E9C"/>
    <w:p w14:paraId="14A652A5" w14:textId="77777777" w:rsidR="00D87E9C" w:rsidRDefault="00CA194A">
      <w:pPr>
        <w:pStyle w:val="Heading2"/>
      </w:pPr>
      <w:bookmarkStart w:id="11" w:name="_Toc_1_3_0000000005"/>
      <w:r>
        <w:t>Testing Place</w:t>
      </w:r>
      <w:bookmarkEnd w:id="11"/>
    </w:p>
    <w:p w14:paraId="4BBD3877" w14:textId="77777777" w:rsidR="00D87E9C" w:rsidRDefault="00D87E9C"/>
    <w:p w14:paraId="352C13BC" w14:textId="77777777" w:rsidR="00D87E9C" w:rsidRDefault="00CA194A">
      <w:r>
        <w:tab/>
        <w:t>Tests are normally conducted at one place. In the case of tests conducted at more than one place, guidance is provided in TGP/9 "Examining Distinctness".</w:t>
      </w:r>
    </w:p>
    <w:p w14:paraId="76FDD95A" w14:textId="77777777" w:rsidR="00D87E9C" w:rsidRDefault="00D87E9C"/>
    <w:p w14:paraId="03884B88" w14:textId="77777777" w:rsidR="00D87E9C" w:rsidRDefault="00CA194A">
      <w:pPr>
        <w:pStyle w:val="Heading2"/>
      </w:pPr>
      <w:bookmarkStart w:id="12" w:name="_Toc_1_3_0000000006"/>
      <w:r>
        <w:t>Conditions for Conducting the Examination</w:t>
      </w:r>
      <w:bookmarkEnd w:id="12"/>
    </w:p>
    <w:p w14:paraId="1EC6615F" w14:textId="77777777" w:rsidR="00D87E9C" w:rsidRDefault="00D87E9C"/>
    <w:p w14:paraId="3B923F7F" w14:textId="77777777" w:rsidR="00D87E9C" w:rsidRDefault="00CA194A">
      <w:r>
        <w:tab/>
        <w:t>The tests should be carried out under conditions ensuring satisfactory growth for the expression of the relevant characteristics of the variety and for the conduct of the examination.</w:t>
      </w:r>
    </w:p>
    <w:p w14:paraId="749AB7A3" w14:textId="77777777" w:rsidR="00D87E9C" w:rsidRDefault="00D87E9C"/>
    <w:p w14:paraId="6E83D382" w14:textId="77777777" w:rsidR="00D87E9C" w:rsidRDefault="00CA194A">
      <w:pPr>
        <w:pStyle w:val="Heading2"/>
      </w:pPr>
      <w:bookmarkStart w:id="13" w:name="_Toc_1_3_0000000007"/>
      <w:r>
        <w:t>Test Design</w:t>
      </w:r>
      <w:bookmarkEnd w:id="13"/>
    </w:p>
    <w:p w14:paraId="525626A0" w14:textId="77777777" w:rsidR="00D87E9C" w:rsidRDefault="00D87E9C"/>
    <w:p w14:paraId="4E14A077" w14:textId="77777777" w:rsidR="00D87E9C" w:rsidRDefault="00CA194A">
      <w:r>
        <w:t>3.4.1</w:t>
      </w:r>
      <w:r>
        <w:tab/>
        <w:t>Each test should be designed to result in a total of at least 5 plants.</w:t>
      </w:r>
    </w:p>
    <w:p w14:paraId="085CD4FE" w14:textId="77777777" w:rsidR="00D87E9C" w:rsidRDefault="00D87E9C"/>
    <w:p w14:paraId="6C63CCFE" w14:textId="77777777" w:rsidR="00D87E9C" w:rsidRDefault="00CA194A">
      <w:pPr>
        <w:jc w:val="left"/>
      </w:pPr>
      <w:r>
        <w:t>3.4.2</w:t>
      </w:r>
      <w:r>
        <w:tab/>
        <w:t>The design of the tests should be such that plants or parts of plants may be removed for measurement or counting without prejudice to the observations which must be made up to the end of the growing cycle.</w:t>
      </w:r>
    </w:p>
    <w:p w14:paraId="4BBC195E" w14:textId="77777777" w:rsidR="00D87E9C" w:rsidRDefault="00D87E9C"/>
    <w:p w14:paraId="0A2616F9" w14:textId="77777777" w:rsidR="00D87E9C" w:rsidRDefault="00CA194A">
      <w:pPr>
        <w:pStyle w:val="Heading2"/>
      </w:pPr>
      <w:bookmarkStart w:id="14" w:name="_Toc_1_3_0000000008"/>
      <w:r>
        <w:t>Additional Tests</w:t>
      </w:r>
      <w:bookmarkEnd w:id="14"/>
    </w:p>
    <w:p w14:paraId="724C108B" w14:textId="77777777" w:rsidR="00D87E9C" w:rsidRDefault="00D87E9C"/>
    <w:p w14:paraId="6B238646" w14:textId="77777777" w:rsidR="00D87E9C" w:rsidRDefault="00CA194A">
      <w:r>
        <w:tab/>
        <w:t>Additional tests, for examining relevant characteristics, may be established.</w:t>
      </w:r>
    </w:p>
    <w:p w14:paraId="4CE32D48" w14:textId="77777777" w:rsidR="00D87E9C" w:rsidRDefault="00D87E9C"/>
    <w:p w14:paraId="424CF4C1" w14:textId="77777777" w:rsidR="0021486D" w:rsidRDefault="0021486D">
      <w:pPr>
        <w:jc w:val="left"/>
        <w:rPr>
          <w:del w:id="15" w:author="TWO" w:date="2026-07-08T14:01:00Z" w16du:dateUtc="2026-07-08T12:01:00Z"/>
        </w:rPr>
      </w:pPr>
      <w:del w:id="16" w:author="TWO" w:date="2026-07-08T14:01:00Z" w16du:dateUtc="2026-07-08T12:01:00Z">
        <w:r>
          <w:br w:type="page"/>
        </w:r>
      </w:del>
    </w:p>
    <w:p w14:paraId="1D566289" w14:textId="77777777" w:rsidR="00D87E9C" w:rsidRDefault="00D87E9C"/>
    <w:p w14:paraId="160EF41E" w14:textId="77777777" w:rsidR="00D87E9C" w:rsidRDefault="00CA194A">
      <w:pPr>
        <w:pStyle w:val="Heading1"/>
      </w:pPr>
      <w:bookmarkStart w:id="17" w:name="_Toc_1_3_0000000009"/>
      <w:r>
        <w:t>Assessment of Distinctness, Uniformity and Stability</w:t>
      </w:r>
      <w:bookmarkEnd w:id="17"/>
    </w:p>
    <w:p w14:paraId="56B7EE46" w14:textId="77777777" w:rsidR="00D87E9C" w:rsidRDefault="00D87E9C"/>
    <w:p w14:paraId="693CE94A" w14:textId="77777777" w:rsidR="00D87E9C" w:rsidRDefault="00CA194A">
      <w:pPr>
        <w:pStyle w:val="Heading2"/>
      </w:pPr>
      <w:bookmarkStart w:id="18" w:name="_Toc_1_3_0000000010"/>
      <w:r>
        <w:t>Distinctness</w:t>
      </w:r>
      <w:bookmarkEnd w:id="18"/>
    </w:p>
    <w:p w14:paraId="60CEB15E" w14:textId="77777777" w:rsidR="00D87E9C" w:rsidRDefault="00D87E9C"/>
    <w:p w14:paraId="74775C28" w14:textId="77777777" w:rsidR="00D87E9C" w:rsidRDefault="00CA194A">
      <w:r>
        <w:t>4.1.1</w:t>
      </w:r>
      <w:r>
        <w:tab/>
        <w:t>General Recommendations</w:t>
      </w:r>
    </w:p>
    <w:p w14:paraId="221751C9" w14:textId="77777777" w:rsidR="00D87E9C" w:rsidRDefault="00D87E9C"/>
    <w:p w14:paraId="73A94B2E" w14:textId="77777777" w:rsidR="00D87E9C" w:rsidRDefault="00CA194A">
      <w:r>
        <w:t>It is of particular importance for users of these Test Guidelines to consult the General Introduction prior to making decisions regarding distinctness. However, the following points are provided for elaboration or emphasis in these Test Guidelines.</w:t>
      </w:r>
    </w:p>
    <w:p w14:paraId="40B628A2" w14:textId="77777777" w:rsidR="00D87E9C" w:rsidRDefault="00D87E9C"/>
    <w:p w14:paraId="2741B1AF" w14:textId="77777777" w:rsidR="00D87E9C" w:rsidRDefault="00CA194A">
      <w:r>
        <w:t>4.1.2</w:t>
      </w:r>
      <w:r>
        <w:tab/>
        <w:t>Consistent Differences</w:t>
      </w:r>
    </w:p>
    <w:p w14:paraId="1E4A5075" w14:textId="77777777" w:rsidR="00D87E9C" w:rsidRDefault="00D87E9C"/>
    <w:p w14:paraId="23FD4FBA" w14:textId="77777777" w:rsidR="00D87E9C" w:rsidRDefault="00CA194A">
      <w:r>
        <w:t>The differences observed between varieties may be so clear that more than one growing cycle is not necessary.  In addition, in some circumstances, the influence of the environment is not such that more than a single growing cycle is required to provide assurance that the differences observed between varieties are sufficiently consistent.  One means of ensuring that a difference in a characteristic, observed in a growing trial, is sufficiently consistent is to examine the characteristic in at least two independent growing cycles.</w:t>
      </w:r>
    </w:p>
    <w:p w14:paraId="47E86764" w14:textId="77777777" w:rsidR="00D87E9C" w:rsidRDefault="00D87E9C"/>
    <w:p w14:paraId="39D3327B" w14:textId="77777777" w:rsidR="00D87E9C" w:rsidRDefault="00CA194A">
      <w:r>
        <w:t>4.1.3</w:t>
      </w:r>
      <w:r>
        <w:tab/>
        <w:t>Clear Differences</w:t>
      </w:r>
    </w:p>
    <w:p w14:paraId="764479A3" w14:textId="77777777" w:rsidR="00D87E9C" w:rsidRDefault="00D87E9C"/>
    <w:p w14:paraId="3BFB6411" w14:textId="77777777" w:rsidR="00D87E9C" w:rsidRDefault="00CA194A">
      <w:r>
        <w:t>Determining whether a difference between two varieties is clear depends on many factors, and should consider, in particular, the type of expression of the characteristic being examined, i.e. whether it is expressed in a qualitative, quantitative, or pseudo-qualitative manner. Therefore, it is important that users of these Test Guidelines are familiar with the recommendations contained in the General Introduction prior to making decisions regarding distinctness.</w:t>
      </w:r>
    </w:p>
    <w:p w14:paraId="363AB1C6" w14:textId="77777777" w:rsidR="00D87E9C" w:rsidRDefault="00D87E9C"/>
    <w:p w14:paraId="04C2CB5B" w14:textId="77777777" w:rsidR="00D87E9C" w:rsidRDefault="00CA194A">
      <w:r>
        <w:t>4.1.4</w:t>
      </w:r>
      <w:r>
        <w:tab/>
        <w:t>Number of Plants or Parts of Plants to be Examined</w:t>
      </w:r>
    </w:p>
    <w:p w14:paraId="40000E0B" w14:textId="77777777" w:rsidR="00D87E9C" w:rsidRDefault="00D87E9C"/>
    <w:p w14:paraId="5D27875F" w14:textId="77777777" w:rsidR="00D87E9C" w:rsidRDefault="00CA194A">
      <w:r>
        <w:t>Unless otherwise indicated, for the purposes of distinctness, all observations on single plants should be made on 5 plants or parts taken from each of 5 plants and any other observations made on all plants in the test, disregarding any off-type plants.</w:t>
      </w:r>
    </w:p>
    <w:p w14:paraId="50813D60" w14:textId="77777777" w:rsidR="00D87E9C" w:rsidRDefault="00D87E9C"/>
    <w:p w14:paraId="091C5B01" w14:textId="77777777" w:rsidR="00D87E9C" w:rsidRDefault="00CA194A">
      <w:pPr>
        <w:rPr>
          <w:ins w:id="19" w:author="TWO" w:date="2026-07-08T14:01:00Z" w16du:dateUtc="2026-07-08T12:01:00Z"/>
        </w:rPr>
      </w:pPr>
      <w:r>
        <w:t>In the case of observations of parts taken from single plants, the number of parts to be taken from each of the plants should be 2</w:t>
      </w:r>
    </w:p>
    <w:p w14:paraId="1FDBE1A6" w14:textId="77777777" w:rsidR="00D87E9C" w:rsidRDefault="00D87E9C"/>
    <w:p w14:paraId="516C5E31" w14:textId="77777777" w:rsidR="00D87E9C" w:rsidRDefault="00CA194A">
      <w:r>
        <w:t>4.1.5</w:t>
      </w:r>
      <w:r>
        <w:tab/>
        <w:t>Method of Observation</w:t>
      </w:r>
    </w:p>
    <w:p w14:paraId="4566632E" w14:textId="77777777" w:rsidR="00D87E9C" w:rsidRDefault="00D87E9C"/>
    <w:p w14:paraId="03F7AC56" w14:textId="77777777" w:rsidR="00D87E9C" w:rsidRDefault="00CA194A">
      <w:r>
        <w:t>The recommended method of observing the characteristic for the purposes of distinctness is indicated by the following key in the Table of Characteristics (see document TGP/9 "Examining Distinctness", Section 4 "Observation of characteristics"):</w:t>
      </w:r>
    </w:p>
    <w:p w14:paraId="4F9B23CD" w14:textId="77777777" w:rsidR="00D87E9C" w:rsidRDefault="00D87E9C"/>
    <w:p w14:paraId="0DB95108" w14:textId="77777777" w:rsidR="00D87E9C" w:rsidRDefault="00CA194A">
      <w:r>
        <w:t>MG: single measurement of a group of plants or parts of plants</w:t>
      </w:r>
    </w:p>
    <w:p w14:paraId="1966666B" w14:textId="77777777" w:rsidR="00D87E9C" w:rsidRDefault="00CA194A">
      <w:r>
        <w:t>MS: measurement of a number of individual plants or parts of plants</w:t>
      </w:r>
    </w:p>
    <w:p w14:paraId="0873C76E" w14:textId="77777777" w:rsidR="00D87E9C" w:rsidRDefault="00CA194A">
      <w:r>
        <w:t>VG: visual assessment by a single observation of a group of plants or parts of plants</w:t>
      </w:r>
    </w:p>
    <w:p w14:paraId="5CB66F0C" w14:textId="77777777" w:rsidR="00D87E9C" w:rsidRDefault="00CA194A">
      <w:r>
        <w:t>VS: visual assessment by observation of individual plants or parts of plants</w:t>
      </w:r>
    </w:p>
    <w:p w14:paraId="5DCF0004" w14:textId="77777777" w:rsidR="00D87E9C" w:rsidRDefault="00D87E9C"/>
    <w:p w14:paraId="69407F6E" w14:textId="77777777" w:rsidR="00D87E9C" w:rsidRDefault="00CA194A">
      <w:r>
        <w:t>Type of observation: visual (V) or measurement (M)</w:t>
      </w:r>
    </w:p>
    <w:p w14:paraId="6A6580F7" w14:textId="77777777" w:rsidR="00D87E9C" w:rsidRDefault="00D87E9C"/>
    <w:p w14:paraId="5311740C" w14:textId="77777777" w:rsidR="00D87E9C" w:rsidRDefault="00CA194A">
      <w:r>
        <w:t>"Visual" observation (V) is an observation made on the basis of the expert's judgment.  For the purposes of this document, "visual" observation refers to the sensory observations of the experts and, therefore, also includes smell, taste and touch.  Visual observation includes observations where the expert uses reference points (e.g. diagrams, example varieties, side-by-side comparison) or non-linear charts (e.g. color charts).  Measurement (M) is an objective observation against a calibrated, linear scale e.g. using a ruler, weighing scales, colorimeter, dates, counts, etc.</w:t>
      </w:r>
    </w:p>
    <w:p w14:paraId="5F9DD4E9" w14:textId="77777777" w:rsidR="00D87E9C" w:rsidRDefault="00D87E9C"/>
    <w:p w14:paraId="44FDE5B5" w14:textId="77777777" w:rsidR="00D87E9C" w:rsidRDefault="00CA194A">
      <w:r>
        <w:t>Type of record: for a group of plants (G) or for single, individual plants (S)</w:t>
      </w:r>
    </w:p>
    <w:p w14:paraId="5B621C48" w14:textId="77777777" w:rsidR="00D87E9C" w:rsidRDefault="00D87E9C"/>
    <w:p w14:paraId="5DE3D397" w14:textId="77777777" w:rsidR="00D87E9C" w:rsidRDefault="00CA194A">
      <w:r>
        <w:t>For the purposes of distinctness, observations may be recorded as a single record for a group of plants or parts of plants (G), or may be recorded as records for a number of single, individual plants or parts of plants (S).  In most cases, "G" provides a single record per variety and it is not possible or necessary to apply statistical methods in a plant-by-plant analysis for the assessment of distinctness.</w:t>
      </w:r>
    </w:p>
    <w:p w14:paraId="0839351B" w14:textId="77777777" w:rsidR="00D87E9C" w:rsidRDefault="00D87E9C"/>
    <w:p w14:paraId="15B6F9D8" w14:textId="77777777" w:rsidR="00D87E9C" w:rsidRDefault="00CA194A">
      <w:r>
        <w:t>In cases where more than one method of observing the characteristic is indicated in the Table of Characteristics (e.g. VG/MG), guidance on selecting an appropriate method is provided in document TGP/9, Section 4.2.</w:t>
      </w:r>
    </w:p>
    <w:p w14:paraId="279B8D51" w14:textId="77777777" w:rsidR="00D87E9C" w:rsidRDefault="00D87E9C"/>
    <w:p w14:paraId="15891899" w14:textId="77777777" w:rsidR="00D87E9C" w:rsidRDefault="00CA194A">
      <w:pPr>
        <w:pStyle w:val="Heading2"/>
      </w:pPr>
      <w:bookmarkStart w:id="20" w:name="_Toc_1_3_0000000011"/>
      <w:r>
        <w:lastRenderedPageBreak/>
        <w:t>Uniformity</w:t>
      </w:r>
      <w:bookmarkEnd w:id="20"/>
    </w:p>
    <w:p w14:paraId="47815396" w14:textId="77777777" w:rsidR="00D87E9C" w:rsidRDefault="00D87E9C"/>
    <w:p w14:paraId="47708F90" w14:textId="77777777" w:rsidR="00D87E9C" w:rsidRDefault="00CA194A">
      <w:r>
        <w:t>4.2.1</w:t>
      </w:r>
      <w:r>
        <w:tab/>
        <w:t>It is of particular importance for users of these Test Guidelines to consult the General Introduction prior to making decisions regarding uniformity. However, the following points are provided for elaboration or emphasis in these Test Guidelines:</w:t>
      </w:r>
    </w:p>
    <w:p w14:paraId="44405AA2" w14:textId="77777777" w:rsidR="00D87E9C" w:rsidRDefault="00D87E9C"/>
    <w:p w14:paraId="73E1D217" w14:textId="77777777" w:rsidR="00D87E9C" w:rsidRDefault="00CA194A">
      <w:r>
        <w:t>4.2.2</w:t>
      </w:r>
      <w:r>
        <w:tab/>
        <w:t>These Test Guidelines have been developed for the examination of vegetatively propagated varieties. For varieties with other types of propagation, the recommendations in the General Introduction and document TGP/13 "Guidance for new types and species" Section 4.5 "Testing Uniformity" should be followed.</w:t>
      </w:r>
    </w:p>
    <w:p w14:paraId="3945A302" w14:textId="77777777" w:rsidR="00D87E9C" w:rsidRDefault="00D87E9C"/>
    <w:p w14:paraId="3F8B57DF" w14:textId="77777777" w:rsidR="00D87E9C" w:rsidRDefault="00CA194A">
      <w:r>
        <w:t>4.2.3</w:t>
      </w:r>
      <w:r>
        <w:tab/>
        <w:t xml:space="preserve">For the assessment of uniformity of vegetatively propagated varieties, a population standard of 1% and an acceptance probability of at least 95% should be applied. In the case of a sample size of 5 plants, no off-types are allowed. </w:t>
      </w:r>
    </w:p>
    <w:p w14:paraId="5FB6DF2D" w14:textId="77777777" w:rsidR="00D87E9C" w:rsidRDefault="00D87E9C"/>
    <w:p w14:paraId="059CA109" w14:textId="77777777" w:rsidR="00D87E9C" w:rsidRDefault="00CA194A">
      <w:pPr>
        <w:pStyle w:val="Heading2"/>
      </w:pPr>
      <w:bookmarkStart w:id="21" w:name="_Toc_1_3_0000000012"/>
      <w:r>
        <w:t>Stability</w:t>
      </w:r>
      <w:bookmarkEnd w:id="21"/>
    </w:p>
    <w:p w14:paraId="64DA8805" w14:textId="77777777" w:rsidR="00D87E9C" w:rsidRDefault="00D87E9C"/>
    <w:p w14:paraId="2EA11909" w14:textId="77777777" w:rsidR="00D87E9C" w:rsidRDefault="00CA194A">
      <w:r>
        <w:t>4.3.1</w:t>
      </w:r>
      <w:r>
        <w:tab/>
        <w:t>In practice, it is not usual to perform tests of stability that produce results as certain as those of the testing of distinctness and uniformity. However, experience has demonstrated that, for many types of variety, when a variety has been shown to be uniform, it can also be considered to be stable.</w:t>
      </w:r>
    </w:p>
    <w:p w14:paraId="754A335A" w14:textId="77777777" w:rsidR="00D87E9C" w:rsidRDefault="00D87E9C"/>
    <w:p w14:paraId="3AA0EFAB" w14:textId="77777777" w:rsidR="00D87E9C" w:rsidRDefault="00CA194A">
      <w:r>
        <w:t>4.3.2</w:t>
      </w:r>
      <w:r>
        <w:tab/>
        <w:t>Where appropriate, or in cases of doubt, stability may be further examined by testing a new plant stock to ensure that it exhibits the same characteristics as those shown by the initial material supplied.</w:t>
      </w:r>
    </w:p>
    <w:p w14:paraId="4B174338" w14:textId="77777777" w:rsidR="00D87E9C" w:rsidRDefault="00D87E9C"/>
    <w:p w14:paraId="567A9BDA" w14:textId="77777777" w:rsidR="00D87E9C" w:rsidRDefault="00D87E9C"/>
    <w:p w14:paraId="38B9D23D" w14:textId="77777777" w:rsidR="00D87E9C" w:rsidRDefault="00CA194A">
      <w:pPr>
        <w:pStyle w:val="Heading1"/>
      </w:pPr>
      <w:bookmarkStart w:id="22" w:name="_Toc_1_3_0000000013"/>
      <w:r>
        <w:t>Grouping of Varieties and Organization of the Growing Trial</w:t>
      </w:r>
      <w:bookmarkEnd w:id="22"/>
    </w:p>
    <w:p w14:paraId="4BC3320B" w14:textId="77777777" w:rsidR="00D87E9C" w:rsidRDefault="00D87E9C"/>
    <w:p w14:paraId="1A63BF91" w14:textId="77777777" w:rsidR="00D87E9C" w:rsidRDefault="00CA194A">
      <w:r>
        <w:t>5.1</w:t>
      </w:r>
      <w:r>
        <w:tab/>
        <w:t>The selection of varieties of common knowledge to be grown in the trial with the candidate varieties and the way in which these varieties are divided into groups to facilitate the assessment of distinctness are aided by the use of grouping characteristics.</w:t>
      </w:r>
    </w:p>
    <w:p w14:paraId="7FB8E2E8" w14:textId="77777777" w:rsidR="00D87E9C" w:rsidRDefault="00D87E9C"/>
    <w:p w14:paraId="72E5D830" w14:textId="77777777" w:rsidR="00D87E9C" w:rsidRDefault="00CA194A">
      <w:r>
        <w:t>5.2</w:t>
      </w:r>
      <w:r>
        <w:tab/>
        <w:t>Grouping characteristics are those in which the documented states of expression, even where produced at different locations, can be used, either individually or in combination with other such characteristics: (a) to select varieties of common knowledge that can be excluded from the growing trial used for examination of distinctness; and (b) to organize the growing trial so that similar varieties are grouped together.</w:t>
      </w:r>
    </w:p>
    <w:p w14:paraId="76A397A7" w14:textId="77777777" w:rsidR="00D87E9C" w:rsidRDefault="00D87E9C"/>
    <w:p w14:paraId="7CFDE95C" w14:textId="77777777" w:rsidR="00D87E9C" w:rsidRDefault="00CA194A">
      <w:r>
        <w:t>5.3</w:t>
      </w:r>
      <w:r>
        <w:tab/>
        <w:t>The following have been agreed as useful grouping characteristics:</w:t>
      </w:r>
    </w:p>
    <w:p w14:paraId="33EE6CD4" w14:textId="77777777" w:rsidR="00D87E9C" w:rsidRDefault="00D87E9C"/>
    <w:p w14:paraId="5CD1C4F9" w14:textId="77777777" w:rsidR="00D87E9C" w:rsidRDefault="00CA194A">
      <w:pPr>
        <w:ind w:left="1600"/>
        <w:jc w:val="left"/>
      </w:pPr>
      <w:r>
        <w:t>(a)</w:t>
      </w:r>
      <w:r>
        <w:tab/>
        <w:t>Plant: sex (characteristic 1)</w:t>
      </w:r>
    </w:p>
    <w:p w14:paraId="767E7AFE" w14:textId="77777777" w:rsidR="00D87E9C" w:rsidRDefault="00CA194A">
      <w:pPr>
        <w:ind w:left="1600"/>
        <w:jc w:val="left"/>
      </w:pPr>
      <w:r>
        <w:t>(b)</w:t>
      </w:r>
      <w:r>
        <w:tab/>
        <w:t>Leaf blade: secondary color (characteristic 10)</w:t>
      </w:r>
    </w:p>
    <w:p w14:paraId="6D4149BF" w14:textId="77777777" w:rsidR="00D87E9C" w:rsidRDefault="00CA194A">
      <w:pPr>
        <w:ind w:left="1600"/>
        <w:jc w:val="left"/>
      </w:pPr>
      <w:r>
        <w:t>(c)</w:t>
      </w:r>
      <w:r>
        <w:tab/>
      </w:r>
      <w:del w:id="23" w:author="TWO" w:date="2026-07-08T14:01:00Z" w16du:dateUtc="2026-07-08T12:01:00Z">
        <w:r w:rsidR="004E7C8F">
          <w:rPr>
            <w:u w:val="single"/>
          </w:rPr>
          <w:delText>Only varieties with fan</w:delText>
        </w:r>
      </w:del>
      <w:ins w:id="24" w:author="TWO" w:date="2026-07-08T14:01:00Z" w16du:dateUtc="2026-07-08T12:01:00Z">
        <w:r>
          <w:t>Fan</w:t>
        </w:r>
      </w:ins>
      <w:r>
        <w:t xml:space="preserve">-shaped </w:t>
      </w:r>
      <w:del w:id="25" w:author="TWO" w:date="2026-07-08T14:01:00Z" w16du:dateUtc="2026-07-08T12:01:00Z">
        <w:r w:rsidR="004E7C8F">
          <w:rPr>
            <w:u w:val="single"/>
          </w:rPr>
          <w:delText>leaves:</w:delText>
        </w:r>
        <w:r w:rsidR="004E7C8F">
          <w:delText xml:space="preserve"> Leaf</w:delText>
        </w:r>
      </w:del>
      <w:ins w:id="26" w:author="TWO" w:date="2026-07-08T14:01:00Z" w16du:dateUtc="2026-07-08T12:01:00Z">
        <w:r>
          <w:t>leaf</w:t>
        </w:r>
      </w:ins>
      <w:r>
        <w:t xml:space="preserve"> blade: shape of </w:t>
      </w:r>
      <w:del w:id="27" w:author="TWO" w:date="2026-07-08T14:01:00Z" w16du:dateUtc="2026-07-08T12:01:00Z">
        <w:r w:rsidR="004E7C8F">
          <w:delText xml:space="preserve">leaf </w:delText>
        </w:r>
      </w:del>
      <w:r>
        <w:t>base (characteristic 13)</w:t>
      </w:r>
    </w:p>
    <w:p w14:paraId="7CB71EBE" w14:textId="77777777" w:rsidR="00D87E9C" w:rsidRDefault="00CA194A">
      <w:pPr>
        <w:ind w:left="1600"/>
        <w:jc w:val="left"/>
      </w:pPr>
      <w:r>
        <w:t>(d)</w:t>
      </w:r>
      <w:r>
        <w:tab/>
        <w:t>Nut: symmetry (characteristic 23)</w:t>
      </w:r>
    </w:p>
    <w:p w14:paraId="182350B1" w14:textId="77777777" w:rsidR="00D87E9C" w:rsidRDefault="004E7C8F">
      <w:pPr>
        <w:ind w:left="1600"/>
        <w:jc w:val="left"/>
      </w:pPr>
      <w:del w:id="28" w:author="TWO" w:date="2026-07-08T14:01:00Z" w16du:dateUtc="2026-07-08T12:01:00Z">
        <w:r>
          <w:delText>(e)</w:delText>
        </w:r>
        <w:r>
          <w:tab/>
        </w:r>
        <w:r>
          <w:rPr>
            <w:u w:val="single"/>
          </w:rPr>
          <w:delText xml:space="preserve">Only varieties with Nut: symmetry: present: </w:delText>
        </w:r>
        <w:r>
          <w:delText>Nut</w:delText>
        </w:r>
      </w:del>
      <w:ins w:id="29" w:author="TWO" w:date="2026-07-08T14:01:00Z" w16du:dateUtc="2026-07-08T12:01:00Z">
        <w:r w:rsidR="00CA194A">
          <w:t>(e)</w:t>
        </w:r>
        <w:r w:rsidR="00CA194A">
          <w:tab/>
          <w:t>Symmetric nut</w:t>
        </w:r>
      </w:ins>
      <w:r w:rsidR="00CA194A">
        <w:t>: shape in lateral view (characteristic 24)</w:t>
      </w:r>
    </w:p>
    <w:p w14:paraId="1DDB5EE9" w14:textId="77777777" w:rsidR="00D87E9C" w:rsidRDefault="00D87E9C"/>
    <w:p w14:paraId="03D4C480" w14:textId="77777777" w:rsidR="00D87E9C" w:rsidRDefault="00CA194A">
      <w:r>
        <w:t>5.4</w:t>
      </w:r>
      <w:r>
        <w:tab/>
        <w:t>Guidance for the use of grouping characteristics, in the process of examining distinctness, is provided through the General Introduction and document TGP/9 "Examining Distinctness".</w:t>
      </w:r>
    </w:p>
    <w:p w14:paraId="14830A4A" w14:textId="77777777" w:rsidR="00D87E9C" w:rsidRDefault="00D87E9C"/>
    <w:p w14:paraId="022E7DAC" w14:textId="77777777" w:rsidR="00D87E9C" w:rsidRDefault="00D87E9C"/>
    <w:p w14:paraId="4C97D938" w14:textId="77777777" w:rsidR="00D87E9C" w:rsidRDefault="00CA194A">
      <w:pPr>
        <w:pStyle w:val="Heading1"/>
      </w:pPr>
      <w:bookmarkStart w:id="30" w:name="_Toc_1_3_0000000014"/>
      <w:r>
        <w:t>Introduction to the Table of Characteristics</w:t>
      </w:r>
      <w:bookmarkEnd w:id="30"/>
    </w:p>
    <w:p w14:paraId="787519DA" w14:textId="77777777" w:rsidR="00D87E9C" w:rsidRDefault="00D87E9C"/>
    <w:p w14:paraId="3F6DAF3D" w14:textId="77777777" w:rsidR="00D87E9C" w:rsidRDefault="00CA194A">
      <w:pPr>
        <w:pStyle w:val="Heading2"/>
      </w:pPr>
      <w:bookmarkStart w:id="31" w:name="_Toc_1_3_0000000015"/>
      <w:r>
        <w:t>Categories of Characteristics</w:t>
      </w:r>
      <w:bookmarkEnd w:id="31"/>
    </w:p>
    <w:p w14:paraId="6DE8987D" w14:textId="77777777" w:rsidR="00D87E9C" w:rsidRDefault="00D87E9C"/>
    <w:p w14:paraId="0F2EF1BE" w14:textId="77777777" w:rsidR="00D87E9C" w:rsidRDefault="00CA194A">
      <w:r>
        <w:t>6.1.1</w:t>
      </w:r>
      <w:r>
        <w:tab/>
        <w:t>Standard Test Guidelines Characteristics</w:t>
      </w:r>
    </w:p>
    <w:p w14:paraId="16FCC318" w14:textId="77777777" w:rsidR="00D87E9C" w:rsidRDefault="00D87E9C"/>
    <w:p w14:paraId="79D5249D" w14:textId="77777777" w:rsidR="00D87E9C" w:rsidRDefault="00CA194A">
      <w:r>
        <w:tab/>
        <w:t>Standard Test Guidelines characteristics are those which are approved by UPOV for examination of DUS and from which members of the Union can select those suitable for their particular circumstances.</w:t>
      </w:r>
    </w:p>
    <w:p w14:paraId="00EAA462" w14:textId="77777777" w:rsidR="00D87E9C" w:rsidRDefault="00D87E9C"/>
    <w:p w14:paraId="44B0F521" w14:textId="77777777" w:rsidR="00D87E9C" w:rsidRDefault="00CA194A">
      <w:r>
        <w:t>6.1.2</w:t>
      </w:r>
      <w:r>
        <w:tab/>
        <w:t>Asterisked Characteristics</w:t>
      </w:r>
    </w:p>
    <w:p w14:paraId="53B8CF4D" w14:textId="77777777" w:rsidR="00D87E9C" w:rsidRDefault="00D87E9C"/>
    <w:p w14:paraId="73F599E2" w14:textId="77777777" w:rsidR="00D87E9C" w:rsidRDefault="00CA194A">
      <w:r>
        <w:tab/>
        <w:t>Asterisked characteristics (denoted by *) are those included in the Test Guidelines which are important for the international harmonization of variety descriptions and should always be examined for DUS and included in the variety description by all members of the Union, except when the state of expression of a preceding characteristic or regional environmental conditions render this inappropriate.</w:t>
      </w:r>
    </w:p>
    <w:p w14:paraId="301D55EF" w14:textId="77777777" w:rsidR="00D87E9C" w:rsidRDefault="00D87E9C"/>
    <w:p w14:paraId="70767BC7" w14:textId="77777777" w:rsidR="00D87E9C" w:rsidRDefault="00CA194A">
      <w:pPr>
        <w:pStyle w:val="Heading2"/>
      </w:pPr>
      <w:bookmarkStart w:id="32" w:name="_Toc_1_3_0000000016"/>
      <w:r>
        <w:lastRenderedPageBreak/>
        <w:t>States of Expression and Corresponding Notes</w:t>
      </w:r>
      <w:bookmarkEnd w:id="32"/>
    </w:p>
    <w:p w14:paraId="0C7765DA" w14:textId="77777777" w:rsidR="00D87E9C" w:rsidRDefault="00D87E9C"/>
    <w:p w14:paraId="5B8B06AE" w14:textId="77777777" w:rsidR="00D87E9C" w:rsidRDefault="00CA194A">
      <w:r>
        <w:t>6.2.1</w:t>
      </w:r>
      <w:r>
        <w:tab/>
        <w:t>States of expression are given for each characteristic to define the characteristic and to harmonize descriptions.  Each state of expression is allocated a corresponding numerical note for ease of recording of data and for the production and exchange of the description.</w:t>
      </w:r>
    </w:p>
    <w:p w14:paraId="7F8C1AAC" w14:textId="77777777" w:rsidR="00D87E9C" w:rsidRDefault="00D87E9C"/>
    <w:p w14:paraId="3CE8340B" w14:textId="77777777" w:rsidR="00D87E9C" w:rsidRDefault="00CA194A">
      <w:r>
        <w:t>6.2.2</w:t>
      </w:r>
      <w:r>
        <w:tab/>
        <w:t>All relevant states of expression are presented in the characteristic.</w:t>
      </w:r>
    </w:p>
    <w:p w14:paraId="332151B4" w14:textId="77777777" w:rsidR="00D87E9C" w:rsidRDefault="00D87E9C"/>
    <w:p w14:paraId="204839B7" w14:textId="77777777" w:rsidR="00D87E9C" w:rsidRDefault="00CA194A">
      <w:r>
        <w:t>6.2.3</w:t>
      </w:r>
      <w:r>
        <w:tab/>
        <w:t>Further explanation of the presentation of states of expression and notes is provided in document TGP/7 "Development of Test Guidelines".</w:t>
      </w:r>
    </w:p>
    <w:p w14:paraId="0DDAD45C" w14:textId="77777777" w:rsidR="00D87E9C" w:rsidRDefault="00D87E9C"/>
    <w:p w14:paraId="1F118DB6" w14:textId="77777777" w:rsidR="00D87E9C" w:rsidRDefault="00CA194A">
      <w:pPr>
        <w:pStyle w:val="Heading2"/>
      </w:pPr>
      <w:bookmarkStart w:id="33" w:name="_Toc_1_3_0000000017"/>
      <w:r>
        <w:t>Types of Expression</w:t>
      </w:r>
      <w:bookmarkEnd w:id="33"/>
    </w:p>
    <w:p w14:paraId="7F76531C" w14:textId="77777777" w:rsidR="00D87E9C" w:rsidRDefault="00D87E9C"/>
    <w:p w14:paraId="795F4AC3" w14:textId="77777777" w:rsidR="00D87E9C" w:rsidRDefault="00CA194A">
      <w:r>
        <w:tab/>
        <w:t>An explanation of the types of expression of characteristics (qualitative, quantitative and pseudo-qualitative) is provided in the General Introduction.</w:t>
      </w:r>
    </w:p>
    <w:p w14:paraId="57C402C4" w14:textId="77777777" w:rsidR="00D87E9C" w:rsidRDefault="00D87E9C"/>
    <w:p w14:paraId="15AAF0A6" w14:textId="77777777" w:rsidR="00D87E9C" w:rsidRDefault="00CA194A">
      <w:pPr>
        <w:pStyle w:val="Heading2"/>
      </w:pPr>
      <w:bookmarkStart w:id="34" w:name="_Toc_1_3_0000000018"/>
      <w:r>
        <w:t>Example Varieties</w:t>
      </w:r>
      <w:bookmarkEnd w:id="34"/>
    </w:p>
    <w:p w14:paraId="59DEC2CE" w14:textId="77777777" w:rsidR="00D87E9C" w:rsidRDefault="00D87E9C"/>
    <w:p w14:paraId="51E44302" w14:textId="77777777" w:rsidR="00D87E9C" w:rsidRDefault="00CA194A">
      <w:pPr>
        <w:rPr>
          <w:ins w:id="35" w:author="TWO" w:date="2026-07-08T14:01:00Z" w16du:dateUtc="2026-07-08T12:01:00Z"/>
        </w:rPr>
      </w:pPr>
      <w:r>
        <w:tab/>
        <w:t>Where appropriate, example varieties are provided to clarify the states of expression of each characteristic.</w:t>
      </w:r>
    </w:p>
    <w:p w14:paraId="3CEB8C54" w14:textId="77777777" w:rsidR="00D87E9C" w:rsidRDefault="00D87E9C">
      <w:pPr>
        <w:rPr>
          <w:ins w:id="36" w:author="TWO" w:date="2026-07-08T14:01:00Z" w16du:dateUtc="2026-07-08T12:01:00Z"/>
        </w:rPr>
      </w:pPr>
    </w:p>
    <w:p w14:paraId="33733BDF" w14:textId="77777777" w:rsidR="00D87E9C" w:rsidRDefault="00D87E9C">
      <w:pPr>
        <w:spacing w:beforeAutospacing="1" w:afterAutospacing="1"/>
        <w:rPr>
          <w:ins w:id="37" w:author="TWO" w:date="2026-07-08T14:01:00Z" w16du:dateUtc="2026-07-08T12:01:00Z"/>
        </w:rPr>
      </w:pPr>
    </w:p>
    <w:p w14:paraId="66CCAD2E" w14:textId="77777777" w:rsidR="00D87E9C" w:rsidRDefault="00D87E9C">
      <w:pPr>
        <w:sectPr w:rsidR="00D87E9C">
          <w:headerReference w:type="default" r:id="rId20"/>
          <w:footerReference w:type="first" r:id="rId21"/>
          <w:pgSz w:w="11906" w:h="16838"/>
          <w:pgMar w:top="504" w:right="960" w:bottom="504" w:left="960" w:header="510" w:footer="720" w:gutter="0"/>
          <w:cols w:space="0"/>
          <w:titlePg/>
        </w:sectPr>
      </w:pPr>
    </w:p>
    <w:p w14:paraId="551CAF60" w14:textId="77777777" w:rsidR="00D87E9C" w:rsidRDefault="00CA194A">
      <w:pPr>
        <w:pStyle w:val="Heading2"/>
      </w:pPr>
      <w:bookmarkStart w:id="39" w:name="_Toc_1_3_0000000019"/>
      <w:r>
        <w:lastRenderedPageBreak/>
        <w:t>Legend</w:t>
      </w:r>
      <w:bookmarkEnd w:id="39"/>
    </w:p>
    <w:p w14:paraId="4880E4C5" w14:textId="77777777" w:rsidR="00D87E9C" w:rsidRDefault="00D87E9C"/>
    <w:tbl>
      <w:tblPr>
        <w:tblW w:w="0" w:type="auto"/>
        <w:tblBorders>
          <w:top w:val="single" w:sz="4" w:space="0" w:color="auto"/>
          <w:left w:val="single" w:sz="4" w:space="0" w:color="auto"/>
          <w:bottom w:val="single" w:sz="4" w:space="0" w:color="auto"/>
          <w:right w:val="single" w:sz="4" w:space="0" w:color="auto"/>
          <w:insideH w:val="single" w:sz="4" w:space="0" w:color="auto"/>
          <w:insideV w:val="dotted" w:sz="4" w:space="0" w:color="auto"/>
        </w:tblBorders>
        <w:tblLook w:val="0600" w:firstRow="0" w:lastRow="0" w:firstColumn="0" w:lastColumn="0" w:noHBand="1" w:noVBand="1"/>
      </w:tblPr>
      <w:tblGrid>
        <w:gridCol w:w="392"/>
        <w:gridCol w:w="392"/>
        <w:gridCol w:w="899"/>
        <w:gridCol w:w="873"/>
        <w:gridCol w:w="902"/>
        <w:gridCol w:w="870"/>
        <w:gridCol w:w="1772"/>
        <w:gridCol w:w="1772"/>
        <w:gridCol w:w="1328"/>
        <w:gridCol w:w="776"/>
      </w:tblGrid>
      <w:tr w:rsidR="00D87E9C" w14:paraId="42E48827" w14:textId="77777777">
        <w:tc>
          <w:tcPr>
            <w:tcW w:w="1427" w:type="dxa"/>
            <w:gridSpan w:val="2"/>
          </w:tcPr>
          <w:p w14:paraId="13D52CD1" w14:textId="77777777" w:rsidR="00D87E9C" w:rsidRDefault="00D87E9C">
            <w:pPr>
              <w:jc w:val="left"/>
            </w:pPr>
          </w:p>
        </w:tc>
        <w:tc>
          <w:tcPr>
            <w:tcW w:w="1427" w:type="dxa"/>
            <w:gridSpan w:val="2"/>
          </w:tcPr>
          <w:p w14:paraId="7424F9D5" w14:textId="77777777" w:rsidR="00D87E9C" w:rsidRDefault="00CA194A">
            <w:pPr>
              <w:jc w:val="left"/>
            </w:pPr>
            <w:r>
              <w:rPr>
                <w:rFonts w:eastAsia="Arial"/>
                <w:sz w:val="16"/>
              </w:rPr>
              <w:t>English</w:t>
            </w:r>
          </w:p>
        </w:tc>
        <w:tc>
          <w:tcPr>
            <w:tcW w:w="1427" w:type="dxa"/>
            <w:gridSpan w:val="2"/>
          </w:tcPr>
          <w:p w14:paraId="49914B27" w14:textId="77777777" w:rsidR="00D87E9C" w:rsidRDefault="00CA194A">
            <w:pPr>
              <w:jc w:val="left"/>
            </w:pPr>
            <w:r>
              <w:rPr>
                <w:rFonts w:eastAsia="Arial"/>
                <w:sz w:val="16"/>
              </w:rPr>
              <w:t>français</w:t>
            </w:r>
          </w:p>
        </w:tc>
        <w:tc>
          <w:tcPr>
            <w:tcW w:w="1427" w:type="dxa"/>
          </w:tcPr>
          <w:p w14:paraId="65FCEADC" w14:textId="77777777" w:rsidR="00D87E9C" w:rsidRDefault="00CA194A">
            <w:pPr>
              <w:jc w:val="left"/>
            </w:pPr>
            <w:r>
              <w:rPr>
                <w:rFonts w:eastAsia="Arial"/>
                <w:sz w:val="16"/>
              </w:rPr>
              <w:t>deutsch</w:t>
            </w:r>
          </w:p>
        </w:tc>
        <w:tc>
          <w:tcPr>
            <w:tcW w:w="1427" w:type="dxa"/>
          </w:tcPr>
          <w:p w14:paraId="32CAF601" w14:textId="77777777" w:rsidR="00D87E9C" w:rsidRDefault="00CA194A">
            <w:pPr>
              <w:jc w:val="left"/>
            </w:pPr>
            <w:r>
              <w:rPr>
                <w:rFonts w:eastAsia="Arial"/>
                <w:sz w:val="16"/>
              </w:rPr>
              <w:t>español</w:t>
            </w:r>
          </w:p>
        </w:tc>
        <w:tc>
          <w:tcPr>
            <w:tcW w:w="1427" w:type="dxa"/>
          </w:tcPr>
          <w:p w14:paraId="2F4C5669" w14:textId="77777777" w:rsidR="00D87E9C" w:rsidRDefault="00CA194A">
            <w:pPr>
              <w:jc w:val="left"/>
            </w:pPr>
            <w:r>
              <w:rPr>
                <w:rFonts w:eastAsia="Arial"/>
                <w:sz w:val="16"/>
              </w:rPr>
              <w:t>Example Varieties</w:t>
            </w:r>
          </w:p>
          <w:p w14:paraId="1E9BD004" w14:textId="77777777" w:rsidR="00D87E9C" w:rsidRDefault="00CA194A">
            <w:pPr>
              <w:jc w:val="left"/>
            </w:pPr>
            <w:r>
              <w:rPr>
                <w:rFonts w:eastAsia="Arial"/>
                <w:sz w:val="16"/>
              </w:rPr>
              <w:t>Exemples</w:t>
            </w:r>
          </w:p>
          <w:p w14:paraId="5A87E312" w14:textId="77777777" w:rsidR="00D87E9C" w:rsidRDefault="00CA194A">
            <w:pPr>
              <w:jc w:val="left"/>
            </w:pPr>
            <w:r>
              <w:rPr>
                <w:rFonts w:eastAsia="Arial"/>
                <w:sz w:val="16"/>
              </w:rPr>
              <w:t>Beispielssorten</w:t>
            </w:r>
          </w:p>
          <w:p w14:paraId="2A1F1D88" w14:textId="77777777" w:rsidR="00D87E9C" w:rsidRDefault="00CA194A">
            <w:pPr>
              <w:jc w:val="left"/>
            </w:pPr>
            <w:r>
              <w:rPr>
                <w:rFonts w:eastAsia="Arial"/>
                <w:sz w:val="16"/>
              </w:rPr>
              <w:t>Variedades ejemplo</w:t>
            </w:r>
          </w:p>
          <w:p w14:paraId="06BCA4C7" w14:textId="77777777" w:rsidR="00D87E9C" w:rsidRDefault="00D87E9C">
            <w:pPr>
              <w:jc w:val="left"/>
            </w:pPr>
          </w:p>
        </w:tc>
        <w:tc>
          <w:tcPr>
            <w:tcW w:w="1427" w:type="dxa"/>
          </w:tcPr>
          <w:p w14:paraId="0E0A2CE1" w14:textId="77777777" w:rsidR="00D87E9C" w:rsidRDefault="00CA194A">
            <w:pPr>
              <w:jc w:val="left"/>
            </w:pPr>
            <w:r>
              <w:rPr>
                <w:rFonts w:eastAsia="Arial"/>
                <w:sz w:val="16"/>
              </w:rPr>
              <w:t>Note/</w:t>
            </w:r>
          </w:p>
          <w:p w14:paraId="37686B43" w14:textId="77777777" w:rsidR="00D87E9C" w:rsidRDefault="00CA194A">
            <w:pPr>
              <w:jc w:val="left"/>
            </w:pPr>
            <w:r>
              <w:rPr>
                <w:rFonts w:eastAsia="Arial"/>
                <w:sz w:val="16"/>
              </w:rPr>
              <w:t>Nota</w:t>
            </w:r>
          </w:p>
          <w:p w14:paraId="3BE7B3AB" w14:textId="77777777" w:rsidR="00D87E9C" w:rsidRDefault="00D87E9C">
            <w:pPr>
              <w:jc w:val="left"/>
            </w:pPr>
          </w:p>
        </w:tc>
      </w:tr>
      <w:tr w:rsidR="00D87E9C" w14:paraId="5A26D770" w14:textId="77777777">
        <w:tc>
          <w:tcPr>
            <w:tcW w:w="713" w:type="dxa"/>
            <w:shd w:val="clear" w:color="auto" w:fill="DFDFD7"/>
          </w:tcPr>
          <w:p w14:paraId="5448229F" w14:textId="77777777" w:rsidR="00D87E9C" w:rsidRDefault="00CA194A">
            <w:r>
              <w:rPr>
                <w:rFonts w:eastAsia="Arial"/>
                <w:b/>
                <w:sz w:val="16"/>
              </w:rPr>
              <w:t>1</w:t>
            </w:r>
          </w:p>
        </w:tc>
        <w:tc>
          <w:tcPr>
            <w:tcW w:w="713" w:type="dxa"/>
            <w:shd w:val="clear" w:color="auto" w:fill="DFDFD7"/>
          </w:tcPr>
          <w:p w14:paraId="6E652186" w14:textId="77777777" w:rsidR="00D87E9C" w:rsidRDefault="00CA194A">
            <w:r>
              <w:rPr>
                <w:rFonts w:eastAsia="Arial"/>
                <w:b/>
                <w:sz w:val="16"/>
              </w:rPr>
              <w:t>2</w:t>
            </w:r>
          </w:p>
        </w:tc>
        <w:tc>
          <w:tcPr>
            <w:tcW w:w="713" w:type="dxa"/>
            <w:shd w:val="clear" w:color="auto" w:fill="DFDFD7"/>
          </w:tcPr>
          <w:p w14:paraId="38C403DF" w14:textId="77777777" w:rsidR="00D87E9C" w:rsidRDefault="00CA194A">
            <w:r>
              <w:rPr>
                <w:rFonts w:eastAsia="Arial"/>
                <w:b/>
                <w:sz w:val="16"/>
              </w:rPr>
              <w:t>3</w:t>
            </w:r>
          </w:p>
        </w:tc>
        <w:tc>
          <w:tcPr>
            <w:tcW w:w="713" w:type="dxa"/>
            <w:shd w:val="clear" w:color="auto" w:fill="DFDFD7"/>
          </w:tcPr>
          <w:p w14:paraId="52D554F5" w14:textId="77777777" w:rsidR="00D87E9C" w:rsidRDefault="00CA194A">
            <w:r>
              <w:rPr>
                <w:rFonts w:eastAsia="Arial"/>
                <w:b/>
                <w:sz w:val="16"/>
              </w:rPr>
              <w:t>4</w:t>
            </w:r>
          </w:p>
        </w:tc>
        <w:tc>
          <w:tcPr>
            <w:tcW w:w="713" w:type="dxa"/>
            <w:shd w:val="clear" w:color="auto" w:fill="DFDFD7"/>
          </w:tcPr>
          <w:p w14:paraId="5D2917C4" w14:textId="77777777" w:rsidR="00D87E9C" w:rsidRDefault="00CA194A">
            <w:r>
              <w:rPr>
                <w:rFonts w:eastAsia="Arial"/>
                <w:b/>
                <w:sz w:val="16"/>
              </w:rPr>
              <w:t>5</w:t>
            </w:r>
          </w:p>
        </w:tc>
        <w:tc>
          <w:tcPr>
            <w:tcW w:w="713" w:type="dxa"/>
            <w:shd w:val="clear" w:color="auto" w:fill="DFDFD7"/>
          </w:tcPr>
          <w:p w14:paraId="0C818F1A" w14:textId="77777777" w:rsidR="00D87E9C" w:rsidRDefault="00CA194A">
            <w:r>
              <w:rPr>
                <w:rFonts w:eastAsia="Arial"/>
                <w:b/>
                <w:sz w:val="16"/>
              </w:rPr>
              <w:t>6</w:t>
            </w:r>
          </w:p>
        </w:tc>
        <w:tc>
          <w:tcPr>
            <w:tcW w:w="1427" w:type="dxa"/>
            <w:shd w:val="clear" w:color="auto" w:fill="DFDFD7"/>
          </w:tcPr>
          <w:p w14:paraId="615B8434" w14:textId="77777777" w:rsidR="00D87E9C" w:rsidRDefault="00CA194A">
            <w:r>
              <w:rPr>
                <w:rFonts w:eastAsia="Arial"/>
                <w:b/>
                <w:sz w:val="16"/>
              </w:rPr>
              <w:t>7</w:t>
            </w:r>
          </w:p>
        </w:tc>
        <w:tc>
          <w:tcPr>
            <w:tcW w:w="1427" w:type="dxa"/>
            <w:shd w:val="clear" w:color="auto" w:fill="DFDFD7"/>
          </w:tcPr>
          <w:p w14:paraId="0EEB9BBB" w14:textId="77777777" w:rsidR="00D87E9C" w:rsidRDefault="00D87E9C"/>
        </w:tc>
        <w:tc>
          <w:tcPr>
            <w:tcW w:w="1427" w:type="dxa"/>
            <w:shd w:val="clear" w:color="auto" w:fill="DFDFD7"/>
          </w:tcPr>
          <w:p w14:paraId="7FC20A6E" w14:textId="77777777" w:rsidR="00D87E9C" w:rsidRDefault="00D87E9C"/>
        </w:tc>
        <w:tc>
          <w:tcPr>
            <w:tcW w:w="1427" w:type="dxa"/>
            <w:shd w:val="clear" w:color="auto" w:fill="DFDFD7"/>
          </w:tcPr>
          <w:p w14:paraId="52171253" w14:textId="77777777" w:rsidR="00D87E9C" w:rsidRDefault="00D87E9C"/>
        </w:tc>
      </w:tr>
      <w:tr w:rsidR="00D87E9C" w:rsidRPr="00972008" w14:paraId="6B48A4C0" w14:textId="77777777">
        <w:trPr>
          <w:trHeight w:val="1000"/>
        </w:trPr>
        <w:tc>
          <w:tcPr>
            <w:tcW w:w="713" w:type="dxa"/>
            <w:vMerge w:val="restart"/>
          </w:tcPr>
          <w:p w14:paraId="1F23C300" w14:textId="77777777" w:rsidR="00D87E9C" w:rsidRDefault="00D87E9C"/>
        </w:tc>
        <w:tc>
          <w:tcPr>
            <w:tcW w:w="713" w:type="dxa"/>
          </w:tcPr>
          <w:p w14:paraId="39FC8C46" w14:textId="77777777" w:rsidR="00D87E9C" w:rsidRDefault="00D87E9C"/>
        </w:tc>
        <w:tc>
          <w:tcPr>
            <w:tcW w:w="1426" w:type="dxa"/>
            <w:gridSpan w:val="2"/>
          </w:tcPr>
          <w:p w14:paraId="289E38E4" w14:textId="77777777" w:rsidR="00D87E9C" w:rsidRDefault="00CA194A">
            <w:pPr>
              <w:divId w:val="1"/>
            </w:pPr>
            <w:r>
              <w:t>                            </w:t>
            </w:r>
          </w:p>
          <w:p w14:paraId="58F9460A" w14:textId="77777777" w:rsidR="00D87E9C" w:rsidRDefault="00CA194A">
            <w:pPr>
              <w:jc w:val="left"/>
              <w:divId w:val="2"/>
            </w:pPr>
            <w:r>
              <w:rPr>
                <w:b/>
                <w:sz w:val="16"/>
              </w:rPr>
              <w:t xml:space="preserve">Name of characteristics in English </w:t>
            </w:r>
          </w:p>
        </w:tc>
        <w:tc>
          <w:tcPr>
            <w:tcW w:w="1426" w:type="dxa"/>
            <w:gridSpan w:val="2"/>
          </w:tcPr>
          <w:p w14:paraId="6E00C4D9" w14:textId="77777777" w:rsidR="00D87E9C" w:rsidRDefault="00CA194A">
            <w:pPr>
              <w:divId w:val="1"/>
            </w:pPr>
            <w:r>
              <w:t>                            </w:t>
            </w:r>
          </w:p>
          <w:p w14:paraId="2E8CA328" w14:textId="77777777" w:rsidR="00D87E9C" w:rsidRPr="00CA194A" w:rsidRDefault="00CA194A">
            <w:pPr>
              <w:jc w:val="left"/>
              <w:divId w:val="2"/>
              <w:rPr>
                <w:lang w:val="fr-FR"/>
              </w:rPr>
            </w:pPr>
            <w:r w:rsidRPr="00CA194A">
              <w:rPr>
                <w:b/>
                <w:sz w:val="16"/>
                <w:lang w:val="fr-FR"/>
              </w:rPr>
              <w:t>Nom du caractère en français</w:t>
            </w:r>
          </w:p>
        </w:tc>
        <w:tc>
          <w:tcPr>
            <w:tcW w:w="1427" w:type="dxa"/>
          </w:tcPr>
          <w:p w14:paraId="645C05C7" w14:textId="77777777" w:rsidR="00D87E9C" w:rsidRPr="00CA194A" w:rsidRDefault="00CA194A">
            <w:pPr>
              <w:divId w:val="1"/>
              <w:rPr>
                <w:lang w:val="fr-FR"/>
              </w:rPr>
            </w:pPr>
            <w:r w:rsidRPr="00CA194A">
              <w:rPr>
                <w:lang w:val="fr-FR"/>
              </w:rPr>
              <w:t>                            </w:t>
            </w:r>
          </w:p>
          <w:p w14:paraId="395691BD" w14:textId="77777777" w:rsidR="00D87E9C" w:rsidRPr="00CA194A" w:rsidRDefault="00CA194A">
            <w:pPr>
              <w:jc w:val="left"/>
              <w:divId w:val="2"/>
              <w:rPr>
                <w:lang w:val="de-DE"/>
              </w:rPr>
            </w:pPr>
            <w:r w:rsidRPr="00CA194A">
              <w:rPr>
                <w:b/>
                <w:sz w:val="16"/>
                <w:lang w:val="de-DE"/>
              </w:rPr>
              <w:t>Name des Merkmals auf Deutsch</w:t>
            </w:r>
          </w:p>
        </w:tc>
        <w:tc>
          <w:tcPr>
            <w:tcW w:w="1427" w:type="dxa"/>
          </w:tcPr>
          <w:p w14:paraId="4921CF75" w14:textId="77777777" w:rsidR="00D87E9C" w:rsidRPr="00CA194A" w:rsidRDefault="00CA194A">
            <w:pPr>
              <w:divId w:val="1"/>
              <w:rPr>
                <w:lang w:val="de-DE"/>
              </w:rPr>
            </w:pPr>
            <w:r w:rsidRPr="00CA194A">
              <w:rPr>
                <w:lang w:val="de-DE"/>
              </w:rPr>
              <w:t>                            </w:t>
            </w:r>
          </w:p>
          <w:p w14:paraId="3120A681" w14:textId="77777777" w:rsidR="00D87E9C" w:rsidRPr="00CA194A" w:rsidRDefault="00CA194A">
            <w:pPr>
              <w:jc w:val="left"/>
              <w:divId w:val="2"/>
              <w:rPr>
                <w:lang w:val="es-ES"/>
              </w:rPr>
            </w:pPr>
            <w:r w:rsidRPr="00CA194A">
              <w:rPr>
                <w:b/>
                <w:sz w:val="16"/>
                <w:lang w:val="es-ES"/>
              </w:rPr>
              <w:t>Nombre del carácter en español</w:t>
            </w:r>
          </w:p>
        </w:tc>
        <w:tc>
          <w:tcPr>
            <w:tcW w:w="1427" w:type="dxa"/>
          </w:tcPr>
          <w:p w14:paraId="4CA06506" w14:textId="77777777" w:rsidR="00D87E9C" w:rsidRPr="00CA194A" w:rsidRDefault="00D87E9C">
            <w:pPr>
              <w:rPr>
                <w:lang w:val="es-ES"/>
              </w:rPr>
            </w:pPr>
          </w:p>
        </w:tc>
        <w:tc>
          <w:tcPr>
            <w:tcW w:w="1427" w:type="dxa"/>
          </w:tcPr>
          <w:p w14:paraId="40507FEE" w14:textId="77777777" w:rsidR="00D87E9C" w:rsidRPr="00CA194A" w:rsidRDefault="00D87E9C">
            <w:pPr>
              <w:rPr>
                <w:lang w:val="es-ES"/>
              </w:rPr>
            </w:pPr>
          </w:p>
        </w:tc>
      </w:tr>
      <w:tr w:rsidR="00D87E9C" w14:paraId="0C4A8649" w14:textId="77777777">
        <w:trPr>
          <w:trHeight w:val="1000"/>
        </w:trPr>
        <w:tc>
          <w:tcPr>
            <w:tcW w:w="713" w:type="dxa"/>
            <w:vMerge/>
          </w:tcPr>
          <w:p w14:paraId="5CE54B0A" w14:textId="77777777" w:rsidR="00D87E9C" w:rsidRPr="00CA194A" w:rsidRDefault="00D87E9C">
            <w:pPr>
              <w:rPr>
                <w:lang w:val="es-ES"/>
              </w:rPr>
            </w:pPr>
          </w:p>
        </w:tc>
        <w:tc>
          <w:tcPr>
            <w:tcW w:w="713" w:type="dxa"/>
          </w:tcPr>
          <w:p w14:paraId="637CB10C" w14:textId="77777777" w:rsidR="00D87E9C" w:rsidRPr="00CA194A" w:rsidRDefault="00D87E9C">
            <w:pPr>
              <w:rPr>
                <w:lang w:val="es-ES"/>
              </w:rPr>
            </w:pPr>
          </w:p>
        </w:tc>
        <w:tc>
          <w:tcPr>
            <w:tcW w:w="1426" w:type="dxa"/>
            <w:gridSpan w:val="2"/>
          </w:tcPr>
          <w:p w14:paraId="41A10136" w14:textId="77777777" w:rsidR="00D87E9C" w:rsidRPr="00CA194A" w:rsidRDefault="00CA194A">
            <w:pPr>
              <w:divId w:val="1"/>
              <w:rPr>
                <w:lang w:val="es-ES"/>
              </w:rPr>
            </w:pPr>
            <w:r w:rsidRPr="00CA194A">
              <w:rPr>
                <w:lang w:val="es-ES"/>
              </w:rPr>
              <w:t>                            </w:t>
            </w:r>
          </w:p>
          <w:p w14:paraId="58B84504" w14:textId="77777777" w:rsidR="00D87E9C" w:rsidRDefault="00CA194A">
            <w:pPr>
              <w:jc w:val="left"/>
              <w:divId w:val="2"/>
            </w:pPr>
            <w:r>
              <w:rPr>
                <w:sz w:val="16"/>
              </w:rPr>
              <w:t>states of expression</w:t>
            </w:r>
          </w:p>
        </w:tc>
        <w:tc>
          <w:tcPr>
            <w:tcW w:w="1426" w:type="dxa"/>
            <w:gridSpan w:val="2"/>
          </w:tcPr>
          <w:p w14:paraId="303C8079" w14:textId="77777777" w:rsidR="00D87E9C" w:rsidRDefault="00CA194A">
            <w:pPr>
              <w:divId w:val="1"/>
            </w:pPr>
            <w:r>
              <w:t>                            </w:t>
            </w:r>
          </w:p>
          <w:p w14:paraId="1C196984" w14:textId="77777777" w:rsidR="00D87E9C" w:rsidRDefault="00CA194A">
            <w:pPr>
              <w:jc w:val="left"/>
              <w:divId w:val="2"/>
            </w:pPr>
            <w:r>
              <w:rPr>
                <w:sz w:val="16"/>
              </w:rPr>
              <w:t>types d’expression</w:t>
            </w:r>
          </w:p>
        </w:tc>
        <w:tc>
          <w:tcPr>
            <w:tcW w:w="1427" w:type="dxa"/>
          </w:tcPr>
          <w:p w14:paraId="15F1B257" w14:textId="77777777" w:rsidR="00D87E9C" w:rsidRDefault="00CA194A">
            <w:pPr>
              <w:divId w:val="1"/>
            </w:pPr>
            <w:r>
              <w:t>                            </w:t>
            </w:r>
          </w:p>
          <w:p w14:paraId="74536EB9" w14:textId="77777777" w:rsidR="00D87E9C" w:rsidRDefault="00CA194A">
            <w:pPr>
              <w:jc w:val="left"/>
              <w:divId w:val="2"/>
            </w:pPr>
            <w:r>
              <w:rPr>
                <w:sz w:val="16"/>
              </w:rPr>
              <w:t>Ausprägungsstufen</w:t>
            </w:r>
          </w:p>
        </w:tc>
        <w:tc>
          <w:tcPr>
            <w:tcW w:w="1427" w:type="dxa"/>
          </w:tcPr>
          <w:p w14:paraId="3FCB951C" w14:textId="77777777" w:rsidR="00D87E9C" w:rsidRDefault="00CA194A">
            <w:pPr>
              <w:divId w:val="1"/>
            </w:pPr>
            <w:r>
              <w:t>                            </w:t>
            </w:r>
          </w:p>
          <w:p w14:paraId="00242E37" w14:textId="77777777" w:rsidR="00D87E9C" w:rsidRDefault="00CA194A">
            <w:pPr>
              <w:jc w:val="left"/>
              <w:divId w:val="2"/>
            </w:pPr>
            <w:r>
              <w:rPr>
                <w:sz w:val="16"/>
              </w:rPr>
              <w:t>tipos de expresión</w:t>
            </w:r>
          </w:p>
        </w:tc>
        <w:tc>
          <w:tcPr>
            <w:tcW w:w="1427" w:type="dxa"/>
          </w:tcPr>
          <w:p w14:paraId="070D9BB2" w14:textId="77777777" w:rsidR="00D87E9C" w:rsidRDefault="00D87E9C"/>
        </w:tc>
        <w:tc>
          <w:tcPr>
            <w:tcW w:w="1427" w:type="dxa"/>
          </w:tcPr>
          <w:p w14:paraId="301AB97C" w14:textId="77777777" w:rsidR="00D87E9C" w:rsidRDefault="00D87E9C"/>
        </w:tc>
      </w:tr>
    </w:tbl>
    <w:p w14:paraId="220E4440" w14:textId="77777777" w:rsidR="00D87E9C" w:rsidRDefault="00D87E9C"/>
    <w:p w14:paraId="185CFD0B" w14:textId="77777777" w:rsidR="00D87E9C" w:rsidRDefault="00D87E9C"/>
    <w:p w14:paraId="42644A27" w14:textId="77777777" w:rsidR="00D87E9C" w:rsidRDefault="00CA194A">
      <w:r>
        <w:t>1</w:t>
      </w:r>
      <w:r>
        <w:tab/>
        <w:t>Characteristic number</w:t>
      </w:r>
    </w:p>
    <w:p w14:paraId="1C7D9060" w14:textId="77777777" w:rsidR="00D87E9C" w:rsidRDefault="00D87E9C"/>
    <w:p w14:paraId="181878B6" w14:textId="77777777" w:rsidR="00D87E9C" w:rsidRDefault="00CA194A">
      <w:r>
        <w:t>2</w:t>
      </w:r>
      <w:r>
        <w:tab/>
        <w:t>(*)</w:t>
      </w:r>
      <w:r>
        <w:tab/>
      </w:r>
      <w:r>
        <w:tab/>
      </w:r>
      <w:r>
        <w:tab/>
      </w:r>
      <w:r>
        <w:tab/>
        <w:t>sterisked characteristic</w:t>
      </w:r>
      <w:r>
        <w:tab/>
      </w:r>
      <w:r>
        <w:tab/>
        <w:t>– see Chapter 6.1.2</w:t>
      </w:r>
    </w:p>
    <w:p w14:paraId="7DDB9CAE" w14:textId="77777777" w:rsidR="00D87E9C" w:rsidRDefault="00D87E9C"/>
    <w:p w14:paraId="6D16B2BF" w14:textId="77777777" w:rsidR="00D87E9C" w:rsidRDefault="00CA194A">
      <w:r>
        <w:t>3</w:t>
      </w:r>
      <w:r>
        <w:tab/>
        <w:t>Type of expression</w:t>
      </w:r>
    </w:p>
    <w:p w14:paraId="1AD44D30" w14:textId="77777777" w:rsidR="00D87E9C" w:rsidRDefault="00CA194A">
      <w:r>
        <w:tab/>
        <w:t>QL</w:t>
      </w:r>
      <w:r>
        <w:tab/>
      </w:r>
      <w:r>
        <w:tab/>
      </w:r>
      <w:r>
        <w:tab/>
      </w:r>
      <w:r>
        <w:tab/>
        <w:t>Qualitative characteristic</w:t>
      </w:r>
      <w:r>
        <w:tab/>
      </w:r>
      <w:r>
        <w:tab/>
        <w:t>– see Chapter 6.3</w:t>
      </w:r>
    </w:p>
    <w:p w14:paraId="5DA1F165" w14:textId="77777777" w:rsidR="00D87E9C" w:rsidRDefault="00CA194A">
      <w:r>
        <w:tab/>
        <w:t>QN</w:t>
      </w:r>
      <w:r>
        <w:tab/>
      </w:r>
      <w:r>
        <w:tab/>
      </w:r>
      <w:r>
        <w:tab/>
      </w:r>
      <w:r>
        <w:tab/>
        <w:t>Quantitative characteristic</w:t>
      </w:r>
      <w:r>
        <w:tab/>
      </w:r>
      <w:r>
        <w:tab/>
        <w:t>– see Chapter 6.3</w:t>
      </w:r>
    </w:p>
    <w:p w14:paraId="28B68A0F" w14:textId="77777777" w:rsidR="00D87E9C" w:rsidRDefault="00CA194A">
      <w:r>
        <w:tab/>
        <w:t>PQ</w:t>
      </w:r>
      <w:r>
        <w:tab/>
      </w:r>
      <w:r>
        <w:tab/>
      </w:r>
      <w:r>
        <w:tab/>
      </w:r>
      <w:r>
        <w:tab/>
        <w:t>Pseudo-qualitative characteristic</w:t>
      </w:r>
      <w:r>
        <w:tab/>
      </w:r>
      <w:r>
        <w:tab/>
        <w:t>– see Chapter 6.3</w:t>
      </w:r>
    </w:p>
    <w:p w14:paraId="7DDB172B" w14:textId="77777777" w:rsidR="00D87E9C" w:rsidRDefault="00D87E9C"/>
    <w:p w14:paraId="5914D5E3" w14:textId="77777777" w:rsidR="00D87E9C" w:rsidRDefault="00CA194A">
      <w:r>
        <w:t>4</w:t>
      </w:r>
      <w:r>
        <w:tab/>
        <w:t>Method of observation (and type of plot, if applicable)</w:t>
      </w:r>
    </w:p>
    <w:p w14:paraId="0F5E5CAE" w14:textId="77777777" w:rsidR="00D87E9C" w:rsidRDefault="00CA194A">
      <w:r>
        <w:tab/>
        <w:t>MG, MS, VG, VS</w:t>
      </w:r>
      <w:r>
        <w:tab/>
      </w:r>
      <w:r>
        <w:tab/>
      </w:r>
      <w:r>
        <w:tab/>
      </w:r>
      <w:r>
        <w:tab/>
      </w:r>
      <w:r>
        <w:tab/>
      </w:r>
      <w:r>
        <w:tab/>
      </w:r>
      <w:r>
        <w:tab/>
        <w:t>– see Chapter 4.1.5</w:t>
      </w:r>
    </w:p>
    <w:p w14:paraId="32163250" w14:textId="77777777" w:rsidR="00D87E9C" w:rsidRDefault="00D87E9C"/>
    <w:p w14:paraId="1894FC42" w14:textId="77777777" w:rsidR="00D87E9C" w:rsidRDefault="00CA194A">
      <w:r>
        <w:t>5</w:t>
      </w:r>
      <w:r>
        <w:tab/>
        <w:t>(+)</w:t>
      </w:r>
      <w:r>
        <w:tab/>
      </w:r>
      <w:r>
        <w:tab/>
      </w:r>
      <w:r>
        <w:tab/>
      </w:r>
      <w:r>
        <w:tab/>
      </w:r>
      <w:r>
        <w:tab/>
        <w:t>See Explanations on the Table of Characteristics in Chapter 8.2</w:t>
      </w:r>
    </w:p>
    <w:p w14:paraId="269E379C" w14:textId="77777777" w:rsidR="00D87E9C" w:rsidRDefault="00D87E9C"/>
    <w:p w14:paraId="1EC82807" w14:textId="77777777" w:rsidR="00D87E9C" w:rsidRDefault="00CA194A">
      <w:r>
        <w:t>6</w:t>
      </w:r>
      <w:r>
        <w:tab/>
        <w:t>(a)-(c)</w:t>
      </w:r>
      <w:r>
        <w:tab/>
      </w:r>
      <w:r>
        <w:tab/>
      </w:r>
      <w:r>
        <w:tab/>
      </w:r>
      <w:r>
        <w:tab/>
      </w:r>
      <w:r>
        <w:tab/>
        <w:t>See Explanations on the Table of Characteristics in Chapter 8.1</w:t>
      </w:r>
    </w:p>
    <w:p w14:paraId="7FB44B89" w14:textId="77777777" w:rsidR="00D87E9C" w:rsidRDefault="00D87E9C"/>
    <w:p w14:paraId="42C2D369" w14:textId="77777777" w:rsidR="00D87E9C" w:rsidRDefault="00CA194A">
      <w:r>
        <w:t>7</w:t>
      </w:r>
      <w:r>
        <w:tab/>
        <w:t>Not applicable</w:t>
      </w:r>
    </w:p>
    <w:p w14:paraId="47353ABC" w14:textId="77777777" w:rsidR="00D87E9C" w:rsidRDefault="00D87E9C"/>
    <w:p w14:paraId="601B2519" w14:textId="77777777" w:rsidR="00D87E9C" w:rsidRDefault="00D87E9C">
      <w:pPr>
        <w:spacing w:beforeAutospacing="1" w:afterAutospacing="1"/>
      </w:pPr>
    </w:p>
    <w:p w14:paraId="0C6B1204" w14:textId="77777777" w:rsidR="00D87E9C" w:rsidRDefault="00D87E9C">
      <w:pPr>
        <w:sectPr w:rsidR="00D87E9C">
          <w:headerReference w:type="even" r:id="rId22"/>
          <w:headerReference w:type="default" r:id="rId23"/>
          <w:footerReference w:type="even" r:id="rId24"/>
          <w:footerReference w:type="default" r:id="rId25"/>
          <w:headerReference w:type="first" r:id="rId26"/>
          <w:footerReference w:type="first" r:id="rId27"/>
          <w:pgSz w:w="11906" w:h="16838"/>
          <w:pgMar w:top="504" w:right="960" w:bottom="504" w:left="960" w:header="510" w:footer="720" w:gutter="0"/>
          <w:cols w:space="720"/>
        </w:sectPr>
      </w:pPr>
    </w:p>
    <w:p w14:paraId="029EE671" w14:textId="77777777" w:rsidR="00D87E9C" w:rsidRPr="00CA194A" w:rsidRDefault="00CA194A">
      <w:pPr>
        <w:pStyle w:val="Heading1"/>
        <w:rPr>
          <w:lang w:val="fr-FR"/>
        </w:rPr>
      </w:pPr>
      <w:bookmarkStart w:id="41" w:name="_Toc_1_3_0000000020"/>
      <w:r w:rsidRPr="00CA194A">
        <w:rPr>
          <w:lang w:val="fr-FR"/>
        </w:rPr>
        <w:lastRenderedPageBreak/>
        <w:t xml:space="preserve">Table of </w:t>
      </w:r>
      <w:proofErr w:type="spellStart"/>
      <w:r w:rsidRPr="00CA194A">
        <w:rPr>
          <w:lang w:val="fr-FR"/>
        </w:rPr>
        <w:t>Characteristics</w:t>
      </w:r>
      <w:proofErr w:type="spellEnd"/>
      <w:r w:rsidRPr="00CA194A">
        <w:rPr>
          <w:lang w:val="fr-FR"/>
        </w:rPr>
        <w:t xml:space="preserve">/Tableau des </w:t>
      </w:r>
      <w:proofErr w:type="spellStart"/>
      <w:r w:rsidRPr="00CA194A">
        <w:rPr>
          <w:lang w:val="fr-FR"/>
        </w:rPr>
        <w:t>caracteres</w:t>
      </w:r>
      <w:proofErr w:type="spellEnd"/>
      <w:r w:rsidRPr="00CA194A">
        <w:rPr>
          <w:lang w:val="fr-FR"/>
        </w:rPr>
        <w:t>/</w:t>
      </w:r>
      <w:proofErr w:type="spellStart"/>
      <w:r w:rsidRPr="00CA194A">
        <w:rPr>
          <w:lang w:val="fr-FR"/>
        </w:rPr>
        <w:t>Merkmalstabelle</w:t>
      </w:r>
      <w:proofErr w:type="spellEnd"/>
      <w:r w:rsidRPr="00CA194A">
        <w:rPr>
          <w:lang w:val="fr-FR"/>
        </w:rPr>
        <w:t xml:space="preserve">/Tabla de </w:t>
      </w:r>
      <w:proofErr w:type="spellStart"/>
      <w:r w:rsidRPr="00CA194A">
        <w:rPr>
          <w:lang w:val="fr-FR"/>
        </w:rPr>
        <w:t>caracteres</w:t>
      </w:r>
      <w:bookmarkEnd w:id="41"/>
      <w:proofErr w:type="spellEnd"/>
    </w:p>
    <w:p w14:paraId="24FB3F5D" w14:textId="77777777" w:rsidR="00D87E9C" w:rsidRPr="00CA194A" w:rsidRDefault="00D87E9C">
      <w:pPr>
        <w:rPr>
          <w:lang w:val="fr-F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439"/>
        <w:gridCol w:w="385"/>
        <w:gridCol w:w="823"/>
        <w:gridCol w:w="1083"/>
        <w:gridCol w:w="954"/>
        <w:gridCol w:w="954"/>
        <w:gridCol w:w="2030"/>
        <w:gridCol w:w="2030"/>
        <w:gridCol w:w="2031"/>
        <w:gridCol w:w="599"/>
      </w:tblGrid>
      <w:tr w:rsidR="00D87E9C" w14:paraId="63C411BC" w14:textId="77777777">
        <w:trPr>
          <w:trHeight w:val="1000"/>
          <w:tblHeader/>
        </w:trPr>
        <w:tc>
          <w:tcPr>
            <w:tcW w:w="125" w:type="pct"/>
            <w:gridSpan w:val="2"/>
          </w:tcPr>
          <w:p w14:paraId="55BAA31C" w14:textId="77777777" w:rsidR="00D87E9C" w:rsidRPr="00CA194A" w:rsidRDefault="00D87E9C">
            <w:pPr>
              <w:jc w:val="center"/>
              <w:rPr>
                <w:lang w:val="fr-FR"/>
              </w:rPr>
            </w:pPr>
          </w:p>
        </w:tc>
        <w:tc>
          <w:tcPr>
            <w:tcW w:w="950" w:type="pct"/>
            <w:gridSpan w:val="2"/>
          </w:tcPr>
          <w:p w14:paraId="74104F39" w14:textId="77777777" w:rsidR="00D87E9C" w:rsidRDefault="00CA194A">
            <w:pPr>
              <w:jc w:val="center"/>
            </w:pPr>
            <w:r>
              <w:rPr>
                <w:rFonts w:eastAsia="Arial"/>
                <w:sz w:val="16"/>
              </w:rPr>
              <w:t>English</w:t>
            </w:r>
          </w:p>
        </w:tc>
        <w:tc>
          <w:tcPr>
            <w:tcW w:w="950" w:type="pct"/>
            <w:gridSpan w:val="2"/>
          </w:tcPr>
          <w:p w14:paraId="30BC26AF" w14:textId="77777777" w:rsidR="00D87E9C" w:rsidRDefault="00CA194A">
            <w:pPr>
              <w:jc w:val="center"/>
            </w:pPr>
            <w:r>
              <w:rPr>
                <w:rFonts w:eastAsia="Arial"/>
                <w:sz w:val="16"/>
              </w:rPr>
              <w:t>français</w:t>
            </w:r>
          </w:p>
        </w:tc>
        <w:tc>
          <w:tcPr>
            <w:tcW w:w="950" w:type="pct"/>
          </w:tcPr>
          <w:p w14:paraId="3D24CD7C" w14:textId="77777777" w:rsidR="00D87E9C" w:rsidRDefault="00CA194A">
            <w:pPr>
              <w:jc w:val="center"/>
            </w:pPr>
            <w:r>
              <w:rPr>
                <w:rFonts w:eastAsia="Arial"/>
                <w:sz w:val="16"/>
              </w:rPr>
              <w:t>deutsch</w:t>
            </w:r>
          </w:p>
        </w:tc>
        <w:tc>
          <w:tcPr>
            <w:tcW w:w="950" w:type="pct"/>
          </w:tcPr>
          <w:p w14:paraId="47EBD395" w14:textId="77777777" w:rsidR="00D87E9C" w:rsidRDefault="00CA194A">
            <w:pPr>
              <w:jc w:val="center"/>
            </w:pPr>
            <w:r>
              <w:rPr>
                <w:rFonts w:eastAsia="Arial"/>
                <w:sz w:val="16"/>
              </w:rPr>
              <w:t>español</w:t>
            </w:r>
          </w:p>
        </w:tc>
        <w:tc>
          <w:tcPr>
            <w:tcW w:w="950" w:type="pct"/>
          </w:tcPr>
          <w:p w14:paraId="3D20C42F" w14:textId="77777777" w:rsidR="00D87E9C" w:rsidRDefault="00CA194A">
            <w:pPr>
              <w:jc w:val="center"/>
            </w:pPr>
            <w:r>
              <w:rPr>
                <w:rFonts w:eastAsia="Arial"/>
                <w:sz w:val="16"/>
              </w:rPr>
              <w:t>Example Varieties</w:t>
            </w:r>
          </w:p>
          <w:p w14:paraId="2D131CBC" w14:textId="77777777" w:rsidR="00D87E9C" w:rsidRDefault="00CA194A">
            <w:pPr>
              <w:jc w:val="center"/>
            </w:pPr>
            <w:r>
              <w:rPr>
                <w:rFonts w:eastAsia="Arial"/>
                <w:sz w:val="16"/>
              </w:rPr>
              <w:t>Exemples</w:t>
            </w:r>
          </w:p>
          <w:p w14:paraId="51423415" w14:textId="77777777" w:rsidR="00D87E9C" w:rsidRDefault="00CA194A">
            <w:pPr>
              <w:jc w:val="center"/>
            </w:pPr>
            <w:r>
              <w:rPr>
                <w:rFonts w:eastAsia="Arial"/>
                <w:sz w:val="16"/>
              </w:rPr>
              <w:t>Beispielssorten</w:t>
            </w:r>
          </w:p>
          <w:p w14:paraId="73D4F705" w14:textId="77777777" w:rsidR="00D87E9C" w:rsidRDefault="00CA194A">
            <w:pPr>
              <w:jc w:val="center"/>
            </w:pPr>
            <w:r>
              <w:rPr>
                <w:rFonts w:eastAsia="Arial"/>
                <w:sz w:val="16"/>
              </w:rPr>
              <w:t>Variedades ejemplo</w:t>
            </w:r>
          </w:p>
        </w:tc>
        <w:tc>
          <w:tcPr>
            <w:tcW w:w="125" w:type="pct"/>
          </w:tcPr>
          <w:p w14:paraId="4C158283" w14:textId="77777777" w:rsidR="00D87E9C" w:rsidRDefault="00CA194A">
            <w:pPr>
              <w:jc w:val="center"/>
            </w:pPr>
            <w:r>
              <w:rPr>
                <w:rFonts w:eastAsia="Arial"/>
                <w:sz w:val="16"/>
              </w:rPr>
              <w:t>Note/</w:t>
            </w:r>
          </w:p>
          <w:p w14:paraId="703CB3A1" w14:textId="77777777" w:rsidR="00D87E9C" w:rsidRDefault="00CA194A">
            <w:pPr>
              <w:jc w:val="center"/>
            </w:pPr>
            <w:r>
              <w:rPr>
                <w:rFonts w:eastAsia="Arial"/>
                <w:sz w:val="16"/>
              </w:rPr>
              <w:t>Nota</w:t>
            </w:r>
          </w:p>
        </w:tc>
      </w:tr>
      <w:tr w:rsidR="00D87E9C" w14:paraId="0BE6CE96" w14:textId="77777777">
        <w:trPr>
          <w:trHeight w:val="360"/>
        </w:trPr>
        <w:tc>
          <w:tcPr>
            <w:tcW w:w="810" w:type="dxa"/>
            <w:tcBorders>
              <w:right w:val="dotted" w:sz="4" w:space="0" w:color="auto"/>
            </w:tcBorders>
            <w:shd w:val="clear" w:color="auto" w:fill="DFDFD7"/>
            <w:vAlign w:val="center"/>
          </w:tcPr>
          <w:p w14:paraId="73E94903" w14:textId="77777777" w:rsidR="00D87E9C" w:rsidRDefault="00CA194A">
            <w:r>
              <w:rPr>
                <w:rFonts w:eastAsia="Arial"/>
                <w:b/>
                <w:sz w:val="16"/>
              </w:rPr>
              <w:t>1.</w:t>
            </w:r>
          </w:p>
        </w:tc>
        <w:tc>
          <w:tcPr>
            <w:tcW w:w="810" w:type="dxa"/>
            <w:tcBorders>
              <w:right w:val="dotted" w:sz="4" w:space="0" w:color="auto"/>
            </w:tcBorders>
            <w:shd w:val="clear" w:color="auto" w:fill="DFDFD7"/>
            <w:vAlign w:val="center"/>
          </w:tcPr>
          <w:p w14:paraId="57A2F19F"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211C5294" w14:textId="77777777" w:rsidR="00D87E9C" w:rsidRDefault="00CA194A">
            <w:r>
              <w:rPr>
                <w:rFonts w:eastAsia="Arial"/>
                <w:b/>
                <w:sz w:val="16"/>
              </w:rPr>
              <w:t>QL</w:t>
            </w:r>
          </w:p>
        </w:tc>
        <w:tc>
          <w:tcPr>
            <w:tcW w:w="810" w:type="dxa"/>
            <w:tcBorders>
              <w:right w:val="dotted" w:sz="4" w:space="0" w:color="auto"/>
            </w:tcBorders>
            <w:shd w:val="clear" w:color="auto" w:fill="DFDFD7"/>
            <w:vAlign w:val="center"/>
          </w:tcPr>
          <w:p w14:paraId="5698CE3B"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3F2C9ECD"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2DD4F17F" w14:textId="77777777" w:rsidR="00D87E9C" w:rsidRDefault="00D87E9C"/>
        </w:tc>
        <w:tc>
          <w:tcPr>
            <w:tcW w:w="1620" w:type="dxa"/>
            <w:shd w:val="clear" w:color="auto" w:fill="DFDFD7"/>
            <w:vAlign w:val="center"/>
          </w:tcPr>
          <w:p w14:paraId="5D415280" w14:textId="77777777" w:rsidR="00D87E9C" w:rsidRDefault="00D87E9C"/>
        </w:tc>
        <w:tc>
          <w:tcPr>
            <w:tcW w:w="1620" w:type="dxa"/>
            <w:shd w:val="clear" w:color="auto" w:fill="DFDFD7"/>
          </w:tcPr>
          <w:p w14:paraId="2E06EFA3" w14:textId="77777777" w:rsidR="00D87E9C" w:rsidRDefault="00D87E9C"/>
        </w:tc>
        <w:tc>
          <w:tcPr>
            <w:tcW w:w="1620" w:type="dxa"/>
            <w:shd w:val="clear" w:color="auto" w:fill="DFDFD7"/>
          </w:tcPr>
          <w:p w14:paraId="5B2412B6" w14:textId="77777777" w:rsidR="00D87E9C" w:rsidRDefault="00D87E9C"/>
        </w:tc>
        <w:tc>
          <w:tcPr>
            <w:tcW w:w="1620" w:type="dxa"/>
            <w:shd w:val="clear" w:color="auto" w:fill="DFDFD7"/>
          </w:tcPr>
          <w:p w14:paraId="11EEA96F" w14:textId="77777777" w:rsidR="00D87E9C" w:rsidRDefault="00D87E9C"/>
        </w:tc>
      </w:tr>
      <w:tr w:rsidR="00D87E9C" w14:paraId="58621142" w14:textId="77777777">
        <w:trPr>
          <w:trHeight w:val="440"/>
        </w:trPr>
        <w:tc>
          <w:tcPr>
            <w:tcW w:w="1620" w:type="dxa"/>
            <w:gridSpan w:val="2"/>
            <w:vMerge w:val="restart"/>
          </w:tcPr>
          <w:p w14:paraId="308FFA01" w14:textId="77777777" w:rsidR="00D87E9C" w:rsidRDefault="00D87E9C"/>
        </w:tc>
        <w:tc>
          <w:tcPr>
            <w:tcW w:w="1620" w:type="dxa"/>
            <w:gridSpan w:val="2"/>
            <w:tcBorders>
              <w:bottom w:val="dotted" w:sz="4" w:space="0" w:color="auto"/>
            </w:tcBorders>
          </w:tcPr>
          <w:p w14:paraId="1E76C3F8" w14:textId="77777777" w:rsidR="00D87E9C" w:rsidRDefault="00CA194A">
            <w:pPr>
              <w:spacing w:before="113" w:after="113"/>
              <w:jc w:val="left"/>
              <w:divId w:val="1"/>
            </w:pPr>
            <w:r>
              <w:rPr>
                <w:b/>
                <w:sz w:val="16"/>
              </w:rPr>
              <w:t>Plant: sex</w:t>
            </w:r>
          </w:p>
        </w:tc>
        <w:tc>
          <w:tcPr>
            <w:tcW w:w="1620" w:type="dxa"/>
            <w:gridSpan w:val="2"/>
            <w:tcBorders>
              <w:bottom w:val="dotted" w:sz="4" w:space="0" w:color="auto"/>
            </w:tcBorders>
          </w:tcPr>
          <w:p w14:paraId="4D48BF22" w14:textId="77777777" w:rsidR="00D87E9C" w:rsidRDefault="00D87E9C"/>
        </w:tc>
        <w:tc>
          <w:tcPr>
            <w:tcW w:w="1620" w:type="dxa"/>
            <w:tcBorders>
              <w:bottom w:val="dotted" w:sz="4" w:space="0" w:color="auto"/>
            </w:tcBorders>
          </w:tcPr>
          <w:p w14:paraId="7AD96479" w14:textId="77777777" w:rsidR="00D87E9C" w:rsidRDefault="00D87E9C"/>
        </w:tc>
        <w:tc>
          <w:tcPr>
            <w:tcW w:w="1620" w:type="dxa"/>
            <w:tcBorders>
              <w:bottom w:val="dotted" w:sz="4" w:space="0" w:color="auto"/>
            </w:tcBorders>
          </w:tcPr>
          <w:p w14:paraId="00F07018" w14:textId="77777777" w:rsidR="00D87E9C" w:rsidRDefault="00D87E9C"/>
        </w:tc>
        <w:tc>
          <w:tcPr>
            <w:tcW w:w="1620" w:type="dxa"/>
            <w:tcBorders>
              <w:bottom w:val="dotted" w:sz="4" w:space="0" w:color="auto"/>
            </w:tcBorders>
          </w:tcPr>
          <w:p w14:paraId="2308FF32" w14:textId="77777777" w:rsidR="00D87E9C" w:rsidRDefault="00D87E9C"/>
        </w:tc>
        <w:tc>
          <w:tcPr>
            <w:tcW w:w="1620" w:type="dxa"/>
            <w:tcBorders>
              <w:bottom w:val="dotted" w:sz="4" w:space="0" w:color="auto"/>
            </w:tcBorders>
          </w:tcPr>
          <w:p w14:paraId="2B32D6AA" w14:textId="77777777" w:rsidR="00D87E9C" w:rsidRDefault="00D87E9C"/>
        </w:tc>
      </w:tr>
      <w:tr w:rsidR="00D87E9C" w14:paraId="3C95837B" w14:textId="77777777">
        <w:trPr>
          <w:trHeight w:val="320"/>
        </w:trPr>
        <w:tc>
          <w:tcPr>
            <w:tcW w:w="1620" w:type="dxa"/>
            <w:gridSpan w:val="2"/>
            <w:vMerge/>
          </w:tcPr>
          <w:p w14:paraId="453CFCD6" w14:textId="77777777" w:rsidR="00D87E9C" w:rsidRDefault="00D87E9C"/>
        </w:tc>
        <w:tc>
          <w:tcPr>
            <w:tcW w:w="1620" w:type="dxa"/>
            <w:gridSpan w:val="2"/>
            <w:tcBorders>
              <w:bottom w:val="dotted" w:sz="4" w:space="0" w:color="auto"/>
            </w:tcBorders>
            <w:vAlign w:val="center"/>
          </w:tcPr>
          <w:p w14:paraId="4FBC7675" w14:textId="77777777" w:rsidR="00D87E9C" w:rsidRDefault="00CA194A">
            <w:pPr>
              <w:jc w:val="left"/>
              <w:divId w:val="1"/>
            </w:pPr>
            <w:r>
              <w:rPr>
                <w:sz w:val="16"/>
              </w:rPr>
              <w:t>female</w:t>
            </w:r>
          </w:p>
        </w:tc>
        <w:tc>
          <w:tcPr>
            <w:tcW w:w="1620" w:type="dxa"/>
            <w:gridSpan w:val="2"/>
            <w:tcBorders>
              <w:bottom w:val="dotted" w:sz="4" w:space="0" w:color="auto"/>
            </w:tcBorders>
            <w:vAlign w:val="center"/>
          </w:tcPr>
          <w:p w14:paraId="0C1942BE" w14:textId="77777777" w:rsidR="00D87E9C" w:rsidRDefault="00D87E9C"/>
        </w:tc>
        <w:tc>
          <w:tcPr>
            <w:tcW w:w="1620" w:type="dxa"/>
            <w:tcBorders>
              <w:bottom w:val="dotted" w:sz="4" w:space="0" w:color="auto"/>
            </w:tcBorders>
            <w:vAlign w:val="center"/>
          </w:tcPr>
          <w:p w14:paraId="40223D81" w14:textId="77777777" w:rsidR="00D87E9C" w:rsidRDefault="00D87E9C"/>
        </w:tc>
        <w:tc>
          <w:tcPr>
            <w:tcW w:w="1620" w:type="dxa"/>
            <w:tcBorders>
              <w:bottom w:val="dotted" w:sz="4" w:space="0" w:color="auto"/>
            </w:tcBorders>
            <w:vAlign w:val="center"/>
          </w:tcPr>
          <w:p w14:paraId="7C9E4677" w14:textId="77777777" w:rsidR="00D87E9C" w:rsidRDefault="00D87E9C"/>
        </w:tc>
        <w:tc>
          <w:tcPr>
            <w:tcW w:w="1620" w:type="dxa"/>
            <w:tcBorders>
              <w:bottom w:val="dotted" w:sz="4" w:space="0" w:color="auto"/>
            </w:tcBorders>
            <w:vAlign w:val="center"/>
          </w:tcPr>
          <w:p w14:paraId="5F0243CE" w14:textId="77777777" w:rsidR="00D87E9C" w:rsidRDefault="00CA194A">
            <w:pPr>
              <w:jc w:val="left"/>
              <w:divId w:val="1"/>
            </w:pPr>
            <w:r>
              <w:rPr>
                <w:sz w:val="16"/>
              </w:rPr>
              <w:t>Jia Fo Zhi, Variegata</w:t>
            </w:r>
          </w:p>
        </w:tc>
        <w:tc>
          <w:tcPr>
            <w:tcW w:w="1620" w:type="dxa"/>
            <w:tcBorders>
              <w:bottom w:val="dotted" w:sz="4" w:space="0" w:color="auto"/>
            </w:tcBorders>
            <w:vAlign w:val="center"/>
          </w:tcPr>
          <w:p w14:paraId="74F02A59" w14:textId="77777777" w:rsidR="00D87E9C" w:rsidRDefault="00CA194A">
            <w:pPr>
              <w:jc w:val="center"/>
              <w:divId w:val="1"/>
            </w:pPr>
            <w:r>
              <w:rPr>
                <w:rFonts w:eastAsia="Arial"/>
                <w:sz w:val="16"/>
              </w:rPr>
              <w:t xml:space="preserve">1 </w:t>
            </w:r>
          </w:p>
        </w:tc>
      </w:tr>
      <w:tr w:rsidR="00D87E9C" w14:paraId="379B673E" w14:textId="77777777">
        <w:trPr>
          <w:trHeight w:val="320"/>
        </w:trPr>
        <w:tc>
          <w:tcPr>
            <w:tcW w:w="1620" w:type="dxa"/>
            <w:gridSpan w:val="2"/>
            <w:vMerge/>
          </w:tcPr>
          <w:p w14:paraId="4EE1D5EE" w14:textId="77777777" w:rsidR="00D87E9C" w:rsidRDefault="00D87E9C"/>
        </w:tc>
        <w:tc>
          <w:tcPr>
            <w:tcW w:w="1620" w:type="dxa"/>
            <w:gridSpan w:val="2"/>
            <w:tcBorders>
              <w:bottom w:val="dotted" w:sz="4" w:space="0" w:color="auto"/>
            </w:tcBorders>
            <w:vAlign w:val="center"/>
          </w:tcPr>
          <w:p w14:paraId="48D8F9E8" w14:textId="77777777" w:rsidR="00D87E9C" w:rsidRDefault="00CA194A">
            <w:pPr>
              <w:jc w:val="left"/>
              <w:divId w:val="1"/>
            </w:pPr>
            <w:r>
              <w:rPr>
                <w:sz w:val="16"/>
              </w:rPr>
              <w:t>male</w:t>
            </w:r>
          </w:p>
        </w:tc>
        <w:tc>
          <w:tcPr>
            <w:tcW w:w="1620" w:type="dxa"/>
            <w:gridSpan w:val="2"/>
            <w:tcBorders>
              <w:bottom w:val="dotted" w:sz="4" w:space="0" w:color="auto"/>
            </w:tcBorders>
            <w:vAlign w:val="center"/>
          </w:tcPr>
          <w:p w14:paraId="46F80914" w14:textId="77777777" w:rsidR="00D87E9C" w:rsidRDefault="00D87E9C"/>
        </w:tc>
        <w:tc>
          <w:tcPr>
            <w:tcW w:w="1620" w:type="dxa"/>
            <w:tcBorders>
              <w:bottom w:val="dotted" w:sz="4" w:space="0" w:color="auto"/>
            </w:tcBorders>
            <w:vAlign w:val="center"/>
          </w:tcPr>
          <w:p w14:paraId="34812F44" w14:textId="77777777" w:rsidR="00D87E9C" w:rsidRDefault="00D87E9C"/>
        </w:tc>
        <w:tc>
          <w:tcPr>
            <w:tcW w:w="1620" w:type="dxa"/>
            <w:tcBorders>
              <w:bottom w:val="dotted" w:sz="4" w:space="0" w:color="auto"/>
            </w:tcBorders>
            <w:vAlign w:val="center"/>
          </w:tcPr>
          <w:p w14:paraId="5AFF05DD" w14:textId="77777777" w:rsidR="00D87E9C" w:rsidRDefault="00D87E9C"/>
        </w:tc>
        <w:tc>
          <w:tcPr>
            <w:tcW w:w="1620" w:type="dxa"/>
            <w:tcBorders>
              <w:bottom w:val="dotted" w:sz="4" w:space="0" w:color="auto"/>
            </w:tcBorders>
            <w:vAlign w:val="center"/>
          </w:tcPr>
          <w:p w14:paraId="0490D80A" w14:textId="77777777" w:rsidR="00D87E9C" w:rsidRDefault="00CA194A">
            <w:pPr>
              <w:jc w:val="left"/>
              <w:divId w:val="1"/>
            </w:pPr>
            <w:r>
              <w:rPr>
                <w:sz w:val="16"/>
              </w:rPr>
              <w:t>Fairmount, Kui Wu</w:t>
            </w:r>
          </w:p>
        </w:tc>
        <w:tc>
          <w:tcPr>
            <w:tcW w:w="1620" w:type="dxa"/>
            <w:tcBorders>
              <w:bottom w:val="dotted" w:sz="4" w:space="0" w:color="auto"/>
            </w:tcBorders>
            <w:vAlign w:val="center"/>
          </w:tcPr>
          <w:p w14:paraId="43BCA890" w14:textId="77777777" w:rsidR="00D87E9C" w:rsidRDefault="00CA194A">
            <w:pPr>
              <w:jc w:val="center"/>
              <w:divId w:val="1"/>
            </w:pPr>
            <w:r>
              <w:rPr>
                <w:rFonts w:eastAsia="Arial"/>
                <w:sz w:val="16"/>
              </w:rPr>
              <w:t xml:space="preserve">2 </w:t>
            </w:r>
          </w:p>
        </w:tc>
      </w:tr>
      <w:tr w:rsidR="00D87E9C" w14:paraId="2DEACA04" w14:textId="77777777">
        <w:trPr>
          <w:trHeight w:val="360"/>
        </w:trPr>
        <w:tc>
          <w:tcPr>
            <w:tcW w:w="810" w:type="dxa"/>
            <w:tcBorders>
              <w:right w:val="dotted" w:sz="4" w:space="0" w:color="auto"/>
            </w:tcBorders>
            <w:shd w:val="clear" w:color="auto" w:fill="DFDFD7"/>
            <w:vAlign w:val="center"/>
          </w:tcPr>
          <w:p w14:paraId="5FD48193" w14:textId="77777777" w:rsidR="00D87E9C" w:rsidRDefault="00CA194A">
            <w:r>
              <w:rPr>
                <w:rFonts w:eastAsia="Arial"/>
                <w:b/>
                <w:sz w:val="16"/>
              </w:rPr>
              <w:t>2.</w:t>
            </w:r>
          </w:p>
        </w:tc>
        <w:tc>
          <w:tcPr>
            <w:tcW w:w="810" w:type="dxa"/>
            <w:tcBorders>
              <w:right w:val="dotted" w:sz="4" w:space="0" w:color="auto"/>
            </w:tcBorders>
            <w:shd w:val="clear" w:color="auto" w:fill="DFDFD7"/>
            <w:vAlign w:val="center"/>
          </w:tcPr>
          <w:p w14:paraId="767BCC40" w14:textId="77777777" w:rsidR="00D87E9C" w:rsidRDefault="00D87E9C"/>
        </w:tc>
        <w:tc>
          <w:tcPr>
            <w:tcW w:w="810" w:type="dxa"/>
            <w:tcBorders>
              <w:right w:val="dotted" w:sz="4" w:space="0" w:color="auto"/>
            </w:tcBorders>
            <w:shd w:val="clear" w:color="auto" w:fill="DFDFD7"/>
            <w:vAlign w:val="center"/>
          </w:tcPr>
          <w:p w14:paraId="0657AA04" w14:textId="77777777" w:rsidR="00D87E9C" w:rsidRDefault="00CA194A">
            <w:r>
              <w:rPr>
                <w:rFonts w:eastAsia="Arial"/>
                <w:b/>
                <w:sz w:val="16"/>
              </w:rPr>
              <w:t>PQ</w:t>
            </w:r>
          </w:p>
        </w:tc>
        <w:tc>
          <w:tcPr>
            <w:tcW w:w="810" w:type="dxa"/>
            <w:tcBorders>
              <w:right w:val="dotted" w:sz="4" w:space="0" w:color="auto"/>
            </w:tcBorders>
            <w:shd w:val="clear" w:color="auto" w:fill="DFDFD7"/>
            <w:vAlign w:val="center"/>
          </w:tcPr>
          <w:p w14:paraId="6C220B2E"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7113D899"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21694D36" w14:textId="77777777" w:rsidR="00D87E9C" w:rsidRDefault="00D87E9C"/>
        </w:tc>
        <w:tc>
          <w:tcPr>
            <w:tcW w:w="1620" w:type="dxa"/>
            <w:shd w:val="clear" w:color="auto" w:fill="DFDFD7"/>
            <w:vAlign w:val="center"/>
          </w:tcPr>
          <w:p w14:paraId="5FC3CC2F" w14:textId="77777777" w:rsidR="00D87E9C" w:rsidRDefault="00D87E9C"/>
        </w:tc>
        <w:tc>
          <w:tcPr>
            <w:tcW w:w="1620" w:type="dxa"/>
            <w:shd w:val="clear" w:color="auto" w:fill="DFDFD7"/>
          </w:tcPr>
          <w:p w14:paraId="757D106C" w14:textId="77777777" w:rsidR="00D87E9C" w:rsidRDefault="00D87E9C"/>
        </w:tc>
        <w:tc>
          <w:tcPr>
            <w:tcW w:w="1620" w:type="dxa"/>
            <w:shd w:val="clear" w:color="auto" w:fill="DFDFD7"/>
          </w:tcPr>
          <w:p w14:paraId="59EBE7E8" w14:textId="77777777" w:rsidR="00D87E9C" w:rsidRDefault="00D87E9C"/>
        </w:tc>
        <w:tc>
          <w:tcPr>
            <w:tcW w:w="1620" w:type="dxa"/>
            <w:shd w:val="clear" w:color="auto" w:fill="DFDFD7"/>
          </w:tcPr>
          <w:p w14:paraId="4A2CA60B" w14:textId="77777777" w:rsidR="00D87E9C" w:rsidRDefault="00D87E9C"/>
        </w:tc>
      </w:tr>
      <w:tr w:rsidR="00D87E9C" w14:paraId="798D6A35" w14:textId="77777777">
        <w:trPr>
          <w:trHeight w:val="440"/>
        </w:trPr>
        <w:tc>
          <w:tcPr>
            <w:tcW w:w="1620" w:type="dxa"/>
            <w:gridSpan w:val="2"/>
            <w:vMerge w:val="restart"/>
          </w:tcPr>
          <w:p w14:paraId="2354C303" w14:textId="77777777" w:rsidR="00D87E9C" w:rsidRDefault="00D87E9C"/>
        </w:tc>
        <w:tc>
          <w:tcPr>
            <w:tcW w:w="1620" w:type="dxa"/>
            <w:gridSpan w:val="2"/>
            <w:tcBorders>
              <w:bottom w:val="dotted" w:sz="4" w:space="0" w:color="auto"/>
            </w:tcBorders>
          </w:tcPr>
          <w:p w14:paraId="05CA0F7A" w14:textId="77777777" w:rsidR="00D87E9C" w:rsidRDefault="00CA194A">
            <w:pPr>
              <w:spacing w:before="113" w:after="113"/>
              <w:jc w:val="left"/>
              <w:divId w:val="1"/>
            </w:pPr>
            <w:r>
              <w:rPr>
                <w:b/>
                <w:sz w:val="16"/>
              </w:rPr>
              <w:t>Plant: growth habit</w:t>
            </w:r>
          </w:p>
        </w:tc>
        <w:tc>
          <w:tcPr>
            <w:tcW w:w="1620" w:type="dxa"/>
            <w:gridSpan w:val="2"/>
            <w:tcBorders>
              <w:bottom w:val="dotted" w:sz="4" w:space="0" w:color="auto"/>
            </w:tcBorders>
          </w:tcPr>
          <w:p w14:paraId="33C07671" w14:textId="77777777" w:rsidR="00D87E9C" w:rsidRDefault="00D87E9C"/>
        </w:tc>
        <w:tc>
          <w:tcPr>
            <w:tcW w:w="1620" w:type="dxa"/>
            <w:tcBorders>
              <w:bottom w:val="dotted" w:sz="4" w:space="0" w:color="auto"/>
            </w:tcBorders>
          </w:tcPr>
          <w:p w14:paraId="798C8C96" w14:textId="77777777" w:rsidR="00D87E9C" w:rsidRDefault="00D87E9C"/>
        </w:tc>
        <w:tc>
          <w:tcPr>
            <w:tcW w:w="1620" w:type="dxa"/>
            <w:tcBorders>
              <w:bottom w:val="dotted" w:sz="4" w:space="0" w:color="auto"/>
            </w:tcBorders>
          </w:tcPr>
          <w:p w14:paraId="1FFA57E5" w14:textId="77777777" w:rsidR="00D87E9C" w:rsidRDefault="00D87E9C"/>
        </w:tc>
        <w:tc>
          <w:tcPr>
            <w:tcW w:w="1620" w:type="dxa"/>
            <w:tcBorders>
              <w:bottom w:val="dotted" w:sz="4" w:space="0" w:color="auto"/>
            </w:tcBorders>
          </w:tcPr>
          <w:p w14:paraId="620ABA57" w14:textId="77777777" w:rsidR="00D87E9C" w:rsidRDefault="00D87E9C"/>
        </w:tc>
        <w:tc>
          <w:tcPr>
            <w:tcW w:w="1620" w:type="dxa"/>
            <w:tcBorders>
              <w:bottom w:val="dotted" w:sz="4" w:space="0" w:color="auto"/>
            </w:tcBorders>
          </w:tcPr>
          <w:p w14:paraId="509B86C1" w14:textId="77777777" w:rsidR="00D87E9C" w:rsidRDefault="00D87E9C"/>
        </w:tc>
      </w:tr>
      <w:tr w:rsidR="00D87E9C" w14:paraId="43BF8DE6" w14:textId="77777777">
        <w:trPr>
          <w:trHeight w:val="320"/>
        </w:trPr>
        <w:tc>
          <w:tcPr>
            <w:tcW w:w="1620" w:type="dxa"/>
            <w:gridSpan w:val="2"/>
            <w:vMerge/>
          </w:tcPr>
          <w:p w14:paraId="41307A20" w14:textId="77777777" w:rsidR="00D87E9C" w:rsidRDefault="00D87E9C"/>
        </w:tc>
        <w:tc>
          <w:tcPr>
            <w:tcW w:w="1620" w:type="dxa"/>
            <w:gridSpan w:val="2"/>
            <w:tcBorders>
              <w:bottom w:val="dotted" w:sz="4" w:space="0" w:color="auto"/>
            </w:tcBorders>
            <w:vAlign w:val="center"/>
          </w:tcPr>
          <w:p w14:paraId="7BC9F5AA" w14:textId="77777777" w:rsidR="00D87E9C" w:rsidRDefault="00CA194A">
            <w:pPr>
              <w:jc w:val="left"/>
              <w:divId w:val="1"/>
            </w:pPr>
            <w:r>
              <w:rPr>
                <w:sz w:val="16"/>
              </w:rPr>
              <w:t>upright</w:t>
            </w:r>
          </w:p>
        </w:tc>
        <w:tc>
          <w:tcPr>
            <w:tcW w:w="1620" w:type="dxa"/>
            <w:gridSpan w:val="2"/>
            <w:tcBorders>
              <w:bottom w:val="dotted" w:sz="4" w:space="0" w:color="auto"/>
            </w:tcBorders>
            <w:vAlign w:val="center"/>
          </w:tcPr>
          <w:p w14:paraId="0DE26502" w14:textId="77777777" w:rsidR="00D87E9C" w:rsidRDefault="00D87E9C"/>
        </w:tc>
        <w:tc>
          <w:tcPr>
            <w:tcW w:w="1620" w:type="dxa"/>
            <w:tcBorders>
              <w:bottom w:val="dotted" w:sz="4" w:space="0" w:color="auto"/>
            </w:tcBorders>
            <w:vAlign w:val="center"/>
          </w:tcPr>
          <w:p w14:paraId="4149C715" w14:textId="77777777" w:rsidR="00D87E9C" w:rsidRDefault="00D87E9C"/>
        </w:tc>
        <w:tc>
          <w:tcPr>
            <w:tcW w:w="1620" w:type="dxa"/>
            <w:tcBorders>
              <w:bottom w:val="dotted" w:sz="4" w:space="0" w:color="auto"/>
            </w:tcBorders>
            <w:vAlign w:val="center"/>
          </w:tcPr>
          <w:p w14:paraId="466743CD" w14:textId="77777777" w:rsidR="00D87E9C" w:rsidRDefault="00D87E9C"/>
        </w:tc>
        <w:tc>
          <w:tcPr>
            <w:tcW w:w="1620" w:type="dxa"/>
            <w:tcBorders>
              <w:bottom w:val="dotted" w:sz="4" w:space="0" w:color="auto"/>
            </w:tcBorders>
            <w:vAlign w:val="center"/>
          </w:tcPr>
          <w:p w14:paraId="02A0DAC8" w14:textId="77777777" w:rsidR="00D87E9C" w:rsidRDefault="00CA194A">
            <w:pPr>
              <w:jc w:val="left"/>
              <w:divId w:val="1"/>
            </w:pPr>
            <w:r>
              <w:rPr>
                <w:sz w:val="16"/>
              </w:rPr>
              <w:t>Wen Bi</w:t>
            </w:r>
          </w:p>
        </w:tc>
        <w:tc>
          <w:tcPr>
            <w:tcW w:w="1620" w:type="dxa"/>
            <w:tcBorders>
              <w:bottom w:val="dotted" w:sz="4" w:space="0" w:color="auto"/>
            </w:tcBorders>
            <w:vAlign w:val="center"/>
          </w:tcPr>
          <w:p w14:paraId="6FF5CCD2" w14:textId="77777777" w:rsidR="00D87E9C" w:rsidRDefault="00CA194A">
            <w:pPr>
              <w:jc w:val="center"/>
              <w:divId w:val="1"/>
            </w:pPr>
            <w:r>
              <w:rPr>
                <w:rFonts w:eastAsia="Arial"/>
                <w:sz w:val="16"/>
              </w:rPr>
              <w:t xml:space="preserve">1 </w:t>
            </w:r>
          </w:p>
        </w:tc>
      </w:tr>
      <w:tr w:rsidR="00D87E9C" w14:paraId="347CD8DB" w14:textId="77777777">
        <w:trPr>
          <w:trHeight w:val="320"/>
        </w:trPr>
        <w:tc>
          <w:tcPr>
            <w:tcW w:w="1620" w:type="dxa"/>
            <w:gridSpan w:val="2"/>
            <w:vMerge/>
          </w:tcPr>
          <w:p w14:paraId="26B399D5" w14:textId="77777777" w:rsidR="00D87E9C" w:rsidRDefault="00D87E9C"/>
        </w:tc>
        <w:tc>
          <w:tcPr>
            <w:tcW w:w="1620" w:type="dxa"/>
            <w:gridSpan w:val="2"/>
            <w:tcBorders>
              <w:bottom w:val="dotted" w:sz="4" w:space="0" w:color="auto"/>
            </w:tcBorders>
            <w:vAlign w:val="center"/>
          </w:tcPr>
          <w:p w14:paraId="53213BB9" w14:textId="77777777" w:rsidR="00D87E9C" w:rsidRDefault="00CA194A">
            <w:pPr>
              <w:jc w:val="left"/>
              <w:divId w:val="1"/>
            </w:pPr>
            <w:r>
              <w:rPr>
                <w:sz w:val="16"/>
              </w:rPr>
              <w:t>semi-upright</w:t>
            </w:r>
          </w:p>
        </w:tc>
        <w:tc>
          <w:tcPr>
            <w:tcW w:w="1620" w:type="dxa"/>
            <w:gridSpan w:val="2"/>
            <w:tcBorders>
              <w:bottom w:val="dotted" w:sz="4" w:space="0" w:color="auto"/>
            </w:tcBorders>
            <w:vAlign w:val="center"/>
          </w:tcPr>
          <w:p w14:paraId="3CFCFCA7" w14:textId="77777777" w:rsidR="00D87E9C" w:rsidRDefault="00D87E9C"/>
        </w:tc>
        <w:tc>
          <w:tcPr>
            <w:tcW w:w="1620" w:type="dxa"/>
            <w:tcBorders>
              <w:bottom w:val="dotted" w:sz="4" w:space="0" w:color="auto"/>
            </w:tcBorders>
            <w:vAlign w:val="center"/>
          </w:tcPr>
          <w:p w14:paraId="50756158" w14:textId="77777777" w:rsidR="00D87E9C" w:rsidRDefault="00D87E9C"/>
        </w:tc>
        <w:tc>
          <w:tcPr>
            <w:tcW w:w="1620" w:type="dxa"/>
            <w:tcBorders>
              <w:bottom w:val="dotted" w:sz="4" w:space="0" w:color="auto"/>
            </w:tcBorders>
            <w:vAlign w:val="center"/>
          </w:tcPr>
          <w:p w14:paraId="42243C2B" w14:textId="77777777" w:rsidR="00D87E9C" w:rsidRDefault="00D87E9C"/>
        </w:tc>
        <w:tc>
          <w:tcPr>
            <w:tcW w:w="1620" w:type="dxa"/>
            <w:tcBorders>
              <w:bottom w:val="dotted" w:sz="4" w:space="0" w:color="auto"/>
            </w:tcBorders>
            <w:vAlign w:val="center"/>
          </w:tcPr>
          <w:p w14:paraId="0325173D" w14:textId="77777777" w:rsidR="00D87E9C" w:rsidRDefault="00CA194A">
            <w:pPr>
              <w:jc w:val="left"/>
              <w:divId w:val="1"/>
            </w:pPr>
            <w:r>
              <w:rPr>
                <w:sz w:val="16"/>
              </w:rPr>
              <w:t>Piedmont Pillar</w:t>
            </w:r>
          </w:p>
        </w:tc>
        <w:tc>
          <w:tcPr>
            <w:tcW w:w="1620" w:type="dxa"/>
            <w:tcBorders>
              <w:bottom w:val="dotted" w:sz="4" w:space="0" w:color="auto"/>
            </w:tcBorders>
            <w:vAlign w:val="center"/>
          </w:tcPr>
          <w:p w14:paraId="40F93BED" w14:textId="77777777" w:rsidR="00D87E9C" w:rsidRDefault="00CA194A">
            <w:pPr>
              <w:jc w:val="center"/>
              <w:divId w:val="1"/>
            </w:pPr>
            <w:r>
              <w:rPr>
                <w:rFonts w:eastAsia="Arial"/>
                <w:sz w:val="16"/>
              </w:rPr>
              <w:t xml:space="preserve">2 </w:t>
            </w:r>
          </w:p>
        </w:tc>
      </w:tr>
      <w:tr w:rsidR="00D87E9C" w14:paraId="3261409C" w14:textId="77777777">
        <w:trPr>
          <w:trHeight w:val="320"/>
        </w:trPr>
        <w:tc>
          <w:tcPr>
            <w:tcW w:w="1620" w:type="dxa"/>
            <w:gridSpan w:val="2"/>
            <w:vMerge/>
          </w:tcPr>
          <w:p w14:paraId="3498074D" w14:textId="77777777" w:rsidR="00D87E9C" w:rsidRDefault="00D87E9C"/>
        </w:tc>
        <w:tc>
          <w:tcPr>
            <w:tcW w:w="1620" w:type="dxa"/>
            <w:gridSpan w:val="2"/>
            <w:tcBorders>
              <w:bottom w:val="dotted" w:sz="4" w:space="0" w:color="auto"/>
            </w:tcBorders>
            <w:vAlign w:val="center"/>
          </w:tcPr>
          <w:p w14:paraId="475CE239" w14:textId="77777777" w:rsidR="00D87E9C" w:rsidRDefault="00CA194A">
            <w:pPr>
              <w:jc w:val="left"/>
              <w:divId w:val="1"/>
            </w:pPr>
            <w:r>
              <w:rPr>
                <w:sz w:val="16"/>
              </w:rPr>
              <w:t>spreading</w:t>
            </w:r>
          </w:p>
        </w:tc>
        <w:tc>
          <w:tcPr>
            <w:tcW w:w="1620" w:type="dxa"/>
            <w:gridSpan w:val="2"/>
            <w:tcBorders>
              <w:bottom w:val="dotted" w:sz="4" w:space="0" w:color="auto"/>
            </w:tcBorders>
            <w:vAlign w:val="center"/>
          </w:tcPr>
          <w:p w14:paraId="515F88F6" w14:textId="77777777" w:rsidR="00D87E9C" w:rsidRDefault="00D87E9C"/>
        </w:tc>
        <w:tc>
          <w:tcPr>
            <w:tcW w:w="1620" w:type="dxa"/>
            <w:tcBorders>
              <w:bottom w:val="dotted" w:sz="4" w:space="0" w:color="auto"/>
            </w:tcBorders>
            <w:vAlign w:val="center"/>
          </w:tcPr>
          <w:p w14:paraId="5916208E" w14:textId="77777777" w:rsidR="00D87E9C" w:rsidRDefault="00D87E9C"/>
        </w:tc>
        <w:tc>
          <w:tcPr>
            <w:tcW w:w="1620" w:type="dxa"/>
            <w:tcBorders>
              <w:bottom w:val="dotted" w:sz="4" w:space="0" w:color="auto"/>
            </w:tcBorders>
            <w:vAlign w:val="center"/>
          </w:tcPr>
          <w:p w14:paraId="40EBC399" w14:textId="77777777" w:rsidR="00D87E9C" w:rsidRDefault="00D87E9C"/>
        </w:tc>
        <w:tc>
          <w:tcPr>
            <w:tcW w:w="1620" w:type="dxa"/>
            <w:tcBorders>
              <w:bottom w:val="dotted" w:sz="4" w:space="0" w:color="auto"/>
            </w:tcBorders>
            <w:vAlign w:val="center"/>
          </w:tcPr>
          <w:p w14:paraId="2FBBA085" w14:textId="77777777" w:rsidR="00D87E9C" w:rsidRDefault="00CA194A">
            <w:pPr>
              <w:jc w:val="left"/>
              <w:divId w:val="1"/>
            </w:pPr>
            <w:r>
              <w:rPr>
                <w:sz w:val="16"/>
              </w:rPr>
              <w:t>Horizontalis</w:t>
            </w:r>
          </w:p>
        </w:tc>
        <w:tc>
          <w:tcPr>
            <w:tcW w:w="1620" w:type="dxa"/>
            <w:tcBorders>
              <w:bottom w:val="dotted" w:sz="4" w:space="0" w:color="auto"/>
            </w:tcBorders>
            <w:vAlign w:val="center"/>
          </w:tcPr>
          <w:p w14:paraId="4C09E349" w14:textId="77777777" w:rsidR="00D87E9C" w:rsidRDefault="00CA194A">
            <w:pPr>
              <w:jc w:val="center"/>
              <w:divId w:val="1"/>
            </w:pPr>
            <w:r>
              <w:rPr>
                <w:rFonts w:eastAsia="Arial"/>
                <w:sz w:val="16"/>
              </w:rPr>
              <w:t xml:space="preserve">3 </w:t>
            </w:r>
          </w:p>
        </w:tc>
      </w:tr>
      <w:tr w:rsidR="00D87E9C" w14:paraId="22F7340C" w14:textId="77777777">
        <w:trPr>
          <w:trHeight w:val="320"/>
        </w:trPr>
        <w:tc>
          <w:tcPr>
            <w:tcW w:w="1620" w:type="dxa"/>
            <w:gridSpan w:val="2"/>
            <w:vMerge/>
          </w:tcPr>
          <w:p w14:paraId="57F87963" w14:textId="77777777" w:rsidR="00D87E9C" w:rsidRDefault="00D87E9C"/>
        </w:tc>
        <w:tc>
          <w:tcPr>
            <w:tcW w:w="1620" w:type="dxa"/>
            <w:gridSpan w:val="2"/>
            <w:tcBorders>
              <w:bottom w:val="dotted" w:sz="4" w:space="0" w:color="auto"/>
            </w:tcBorders>
            <w:vAlign w:val="center"/>
          </w:tcPr>
          <w:p w14:paraId="7255A733" w14:textId="77777777" w:rsidR="00D87E9C" w:rsidRDefault="00CA194A">
            <w:pPr>
              <w:jc w:val="left"/>
              <w:divId w:val="1"/>
            </w:pPr>
            <w:r>
              <w:rPr>
                <w:sz w:val="16"/>
              </w:rPr>
              <w:t>drooping</w:t>
            </w:r>
          </w:p>
        </w:tc>
        <w:tc>
          <w:tcPr>
            <w:tcW w:w="1620" w:type="dxa"/>
            <w:gridSpan w:val="2"/>
            <w:tcBorders>
              <w:bottom w:val="dotted" w:sz="4" w:space="0" w:color="auto"/>
            </w:tcBorders>
            <w:vAlign w:val="center"/>
          </w:tcPr>
          <w:p w14:paraId="5AFC405E" w14:textId="77777777" w:rsidR="00D87E9C" w:rsidRDefault="00D87E9C"/>
        </w:tc>
        <w:tc>
          <w:tcPr>
            <w:tcW w:w="1620" w:type="dxa"/>
            <w:tcBorders>
              <w:bottom w:val="dotted" w:sz="4" w:space="0" w:color="auto"/>
            </w:tcBorders>
            <w:vAlign w:val="center"/>
          </w:tcPr>
          <w:p w14:paraId="1A3E4545" w14:textId="77777777" w:rsidR="00D87E9C" w:rsidRDefault="00D87E9C"/>
        </w:tc>
        <w:tc>
          <w:tcPr>
            <w:tcW w:w="1620" w:type="dxa"/>
            <w:tcBorders>
              <w:bottom w:val="dotted" w:sz="4" w:space="0" w:color="auto"/>
            </w:tcBorders>
            <w:vAlign w:val="center"/>
          </w:tcPr>
          <w:p w14:paraId="61F429DA" w14:textId="77777777" w:rsidR="00D87E9C" w:rsidRDefault="00D87E9C"/>
        </w:tc>
        <w:tc>
          <w:tcPr>
            <w:tcW w:w="1620" w:type="dxa"/>
            <w:tcBorders>
              <w:bottom w:val="dotted" w:sz="4" w:space="0" w:color="auto"/>
            </w:tcBorders>
            <w:vAlign w:val="center"/>
          </w:tcPr>
          <w:p w14:paraId="6EF67C77" w14:textId="77777777" w:rsidR="00D87E9C" w:rsidRDefault="00CA194A">
            <w:pPr>
              <w:jc w:val="left"/>
              <w:divId w:val="1"/>
            </w:pPr>
            <w:r>
              <w:rPr>
                <w:sz w:val="16"/>
              </w:rPr>
              <w:t>Mayfield</w:t>
            </w:r>
          </w:p>
        </w:tc>
        <w:tc>
          <w:tcPr>
            <w:tcW w:w="1620" w:type="dxa"/>
            <w:tcBorders>
              <w:bottom w:val="dotted" w:sz="4" w:space="0" w:color="auto"/>
            </w:tcBorders>
            <w:vAlign w:val="center"/>
          </w:tcPr>
          <w:p w14:paraId="0111CD22" w14:textId="77777777" w:rsidR="00D87E9C" w:rsidRDefault="00CA194A">
            <w:pPr>
              <w:jc w:val="center"/>
              <w:divId w:val="1"/>
            </w:pPr>
            <w:r>
              <w:rPr>
                <w:rFonts w:eastAsia="Arial"/>
                <w:sz w:val="16"/>
              </w:rPr>
              <w:t xml:space="preserve">4 </w:t>
            </w:r>
          </w:p>
        </w:tc>
      </w:tr>
      <w:tr w:rsidR="00D87E9C" w14:paraId="2305D64C" w14:textId="77777777">
        <w:trPr>
          <w:trHeight w:val="320"/>
        </w:trPr>
        <w:tc>
          <w:tcPr>
            <w:tcW w:w="1620" w:type="dxa"/>
            <w:gridSpan w:val="2"/>
            <w:vMerge/>
          </w:tcPr>
          <w:p w14:paraId="009467A9" w14:textId="77777777" w:rsidR="00D87E9C" w:rsidRDefault="00D87E9C"/>
        </w:tc>
        <w:tc>
          <w:tcPr>
            <w:tcW w:w="1620" w:type="dxa"/>
            <w:gridSpan w:val="2"/>
            <w:tcBorders>
              <w:bottom w:val="dotted" w:sz="4" w:space="0" w:color="auto"/>
            </w:tcBorders>
            <w:vAlign w:val="center"/>
          </w:tcPr>
          <w:p w14:paraId="58597F52" w14:textId="77777777" w:rsidR="00D87E9C" w:rsidRDefault="00CA194A">
            <w:pPr>
              <w:jc w:val="left"/>
              <w:divId w:val="1"/>
            </w:pPr>
            <w:r>
              <w:rPr>
                <w:sz w:val="16"/>
              </w:rPr>
              <w:t>weeping</w:t>
            </w:r>
          </w:p>
        </w:tc>
        <w:tc>
          <w:tcPr>
            <w:tcW w:w="1620" w:type="dxa"/>
            <w:gridSpan w:val="2"/>
            <w:tcBorders>
              <w:bottom w:val="dotted" w:sz="4" w:space="0" w:color="auto"/>
            </w:tcBorders>
            <w:vAlign w:val="center"/>
          </w:tcPr>
          <w:p w14:paraId="7C764278" w14:textId="77777777" w:rsidR="00D87E9C" w:rsidRDefault="00D87E9C"/>
        </w:tc>
        <w:tc>
          <w:tcPr>
            <w:tcW w:w="1620" w:type="dxa"/>
            <w:tcBorders>
              <w:bottom w:val="dotted" w:sz="4" w:space="0" w:color="auto"/>
            </w:tcBorders>
            <w:vAlign w:val="center"/>
          </w:tcPr>
          <w:p w14:paraId="5FE0E2D6" w14:textId="77777777" w:rsidR="00D87E9C" w:rsidRDefault="00D87E9C"/>
        </w:tc>
        <w:tc>
          <w:tcPr>
            <w:tcW w:w="1620" w:type="dxa"/>
            <w:tcBorders>
              <w:bottom w:val="dotted" w:sz="4" w:space="0" w:color="auto"/>
            </w:tcBorders>
            <w:vAlign w:val="center"/>
          </w:tcPr>
          <w:p w14:paraId="516B25A6" w14:textId="77777777" w:rsidR="00D87E9C" w:rsidRDefault="00D87E9C"/>
        </w:tc>
        <w:tc>
          <w:tcPr>
            <w:tcW w:w="1620" w:type="dxa"/>
            <w:tcBorders>
              <w:bottom w:val="dotted" w:sz="4" w:space="0" w:color="auto"/>
            </w:tcBorders>
            <w:vAlign w:val="center"/>
          </w:tcPr>
          <w:p w14:paraId="16903F74" w14:textId="77777777" w:rsidR="00D87E9C" w:rsidRDefault="00CA194A">
            <w:pPr>
              <w:jc w:val="left"/>
              <w:divId w:val="1"/>
            </w:pPr>
            <w:r>
              <w:rPr>
                <w:sz w:val="16"/>
              </w:rPr>
              <w:t>Pendula</w:t>
            </w:r>
          </w:p>
        </w:tc>
        <w:tc>
          <w:tcPr>
            <w:tcW w:w="1620" w:type="dxa"/>
            <w:tcBorders>
              <w:bottom w:val="dotted" w:sz="4" w:space="0" w:color="auto"/>
            </w:tcBorders>
            <w:vAlign w:val="center"/>
          </w:tcPr>
          <w:p w14:paraId="36DEF911" w14:textId="77777777" w:rsidR="00D87E9C" w:rsidRDefault="00CA194A">
            <w:pPr>
              <w:jc w:val="center"/>
              <w:divId w:val="1"/>
            </w:pPr>
            <w:r>
              <w:rPr>
                <w:rFonts w:eastAsia="Arial"/>
                <w:sz w:val="16"/>
              </w:rPr>
              <w:t xml:space="preserve">5 </w:t>
            </w:r>
          </w:p>
        </w:tc>
      </w:tr>
      <w:tr w:rsidR="00D87E9C" w14:paraId="31A172CE" w14:textId="77777777">
        <w:trPr>
          <w:trHeight w:val="360"/>
        </w:trPr>
        <w:tc>
          <w:tcPr>
            <w:tcW w:w="810" w:type="dxa"/>
            <w:tcBorders>
              <w:right w:val="dotted" w:sz="4" w:space="0" w:color="auto"/>
            </w:tcBorders>
            <w:shd w:val="clear" w:color="auto" w:fill="DFDFD7"/>
            <w:vAlign w:val="center"/>
          </w:tcPr>
          <w:p w14:paraId="31FAE246" w14:textId="77777777" w:rsidR="00D87E9C" w:rsidRDefault="00CA194A">
            <w:r>
              <w:rPr>
                <w:rFonts w:eastAsia="Arial"/>
                <w:b/>
                <w:sz w:val="16"/>
              </w:rPr>
              <w:t>3.</w:t>
            </w:r>
          </w:p>
        </w:tc>
        <w:tc>
          <w:tcPr>
            <w:tcW w:w="810" w:type="dxa"/>
            <w:tcBorders>
              <w:right w:val="dotted" w:sz="4" w:space="0" w:color="auto"/>
            </w:tcBorders>
            <w:shd w:val="clear" w:color="auto" w:fill="DFDFD7"/>
            <w:vAlign w:val="center"/>
          </w:tcPr>
          <w:p w14:paraId="00C767E8" w14:textId="77777777" w:rsidR="00D87E9C" w:rsidRDefault="00D87E9C"/>
        </w:tc>
        <w:tc>
          <w:tcPr>
            <w:tcW w:w="810" w:type="dxa"/>
            <w:tcBorders>
              <w:right w:val="dotted" w:sz="4" w:space="0" w:color="auto"/>
            </w:tcBorders>
            <w:shd w:val="clear" w:color="auto" w:fill="DFDFD7"/>
            <w:vAlign w:val="center"/>
          </w:tcPr>
          <w:p w14:paraId="7CE9E5E7" w14:textId="77777777" w:rsidR="00D87E9C" w:rsidRDefault="00CA194A">
            <w:r>
              <w:rPr>
                <w:rFonts w:eastAsia="Arial"/>
                <w:b/>
                <w:sz w:val="16"/>
              </w:rPr>
              <w:t>QN</w:t>
            </w:r>
          </w:p>
        </w:tc>
        <w:tc>
          <w:tcPr>
            <w:tcW w:w="810" w:type="dxa"/>
            <w:tcBorders>
              <w:right w:val="dotted" w:sz="4" w:space="0" w:color="auto"/>
            </w:tcBorders>
            <w:shd w:val="clear" w:color="auto" w:fill="DFDFD7"/>
            <w:vAlign w:val="center"/>
          </w:tcPr>
          <w:p w14:paraId="3425B8B8" w14:textId="77777777" w:rsidR="00D87E9C" w:rsidRDefault="00CA194A">
            <w:r>
              <w:rPr>
                <w:rFonts w:eastAsia="Arial"/>
                <w:b/>
                <w:sz w:val="16"/>
              </w:rPr>
              <w:t>MG/VG</w:t>
            </w:r>
          </w:p>
        </w:tc>
        <w:tc>
          <w:tcPr>
            <w:tcW w:w="810" w:type="dxa"/>
            <w:tcBorders>
              <w:right w:val="dotted" w:sz="4" w:space="0" w:color="auto"/>
            </w:tcBorders>
            <w:shd w:val="clear" w:color="auto" w:fill="DFDFD7"/>
            <w:vAlign w:val="center"/>
          </w:tcPr>
          <w:p w14:paraId="262C3C25"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0A0C0DFE" w14:textId="77777777" w:rsidR="00D87E9C" w:rsidRDefault="00D87E9C"/>
        </w:tc>
        <w:tc>
          <w:tcPr>
            <w:tcW w:w="1620" w:type="dxa"/>
            <w:shd w:val="clear" w:color="auto" w:fill="DFDFD7"/>
            <w:vAlign w:val="center"/>
          </w:tcPr>
          <w:p w14:paraId="0B8185BE" w14:textId="77777777" w:rsidR="00D87E9C" w:rsidRDefault="00D87E9C"/>
        </w:tc>
        <w:tc>
          <w:tcPr>
            <w:tcW w:w="1620" w:type="dxa"/>
            <w:shd w:val="clear" w:color="auto" w:fill="DFDFD7"/>
          </w:tcPr>
          <w:p w14:paraId="02F493E8" w14:textId="77777777" w:rsidR="00D87E9C" w:rsidRDefault="00D87E9C"/>
        </w:tc>
        <w:tc>
          <w:tcPr>
            <w:tcW w:w="1620" w:type="dxa"/>
            <w:shd w:val="clear" w:color="auto" w:fill="DFDFD7"/>
          </w:tcPr>
          <w:p w14:paraId="7BDAE280" w14:textId="77777777" w:rsidR="00D87E9C" w:rsidRDefault="00D87E9C"/>
        </w:tc>
        <w:tc>
          <w:tcPr>
            <w:tcW w:w="1620" w:type="dxa"/>
            <w:shd w:val="clear" w:color="auto" w:fill="DFDFD7"/>
          </w:tcPr>
          <w:p w14:paraId="173043B0" w14:textId="77777777" w:rsidR="00D87E9C" w:rsidRDefault="00D87E9C"/>
        </w:tc>
      </w:tr>
      <w:tr w:rsidR="00D87E9C" w14:paraId="30637E3A" w14:textId="77777777">
        <w:trPr>
          <w:trHeight w:val="440"/>
        </w:trPr>
        <w:tc>
          <w:tcPr>
            <w:tcW w:w="1620" w:type="dxa"/>
            <w:gridSpan w:val="2"/>
            <w:vMerge w:val="restart"/>
          </w:tcPr>
          <w:p w14:paraId="19BE27B3" w14:textId="77777777" w:rsidR="00D87E9C" w:rsidRDefault="00D87E9C"/>
        </w:tc>
        <w:tc>
          <w:tcPr>
            <w:tcW w:w="1620" w:type="dxa"/>
            <w:gridSpan w:val="2"/>
            <w:tcBorders>
              <w:bottom w:val="dotted" w:sz="4" w:space="0" w:color="auto"/>
            </w:tcBorders>
          </w:tcPr>
          <w:p w14:paraId="2F05AFDB" w14:textId="77777777" w:rsidR="00D87E9C" w:rsidRDefault="00CA194A">
            <w:pPr>
              <w:spacing w:before="113" w:after="113"/>
              <w:jc w:val="left"/>
              <w:divId w:val="1"/>
            </w:pPr>
            <w:r>
              <w:rPr>
                <w:b/>
                <w:sz w:val="16"/>
              </w:rPr>
              <w:t>Branch: length of internode</w:t>
            </w:r>
          </w:p>
        </w:tc>
        <w:tc>
          <w:tcPr>
            <w:tcW w:w="1620" w:type="dxa"/>
            <w:gridSpan w:val="2"/>
            <w:tcBorders>
              <w:bottom w:val="dotted" w:sz="4" w:space="0" w:color="auto"/>
            </w:tcBorders>
          </w:tcPr>
          <w:p w14:paraId="08383662" w14:textId="77777777" w:rsidR="00D87E9C" w:rsidRDefault="00D87E9C"/>
        </w:tc>
        <w:tc>
          <w:tcPr>
            <w:tcW w:w="1620" w:type="dxa"/>
            <w:tcBorders>
              <w:bottom w:val="dotted" w:sz="4" w:space="0" w:color="auto"/>
            </w:tcBorders>
          </w:tcPr>
          <w:p w14:paraId="6F8B0E90" w14:textId="77777777" w:rsidR="00D87E9C" w:rsidRDefault="00D87E9C"/>
        </w:tc>
        <w:tc>
          <w:tcPr>
            <w:tcW w:w="1620" w:type="dxa"/>
            <w:tcBorders>
              <w:bottom w:val="dotted" w:sz="4" w:space="0" w:color="auto"/>
            </w:tcBorders>
          </w:tcPr>
          <w:p w14:paraId="44BA96A9" w14:textId="77777777" w:rsidR="00D87E9C" w:rsidRDefault="00D87E9C"/>
        </w:tc>
        <w:tc>
          <w:tcPr>
            <w:tcW w:w="1620" w:type="dxa"/>
            <w:tcBorders>
              <w:bottom w:val="dotted" w:sz="4" w:space="0" w:color="auto"/>
            </w:tcBorders>
          </w:tcPr>
          <w:p w14:paraId="45329E0C" w14:textId="77777777" w:rsidR="00D87E9C" w:rsidRDefault="00D87E9C"/>
        </w:tc>
        <w:tc>
          <w:tcPr>
            <w:tcW w:w="1620" w:type="dxa"/>
            <w:tcBorders>
              <w:bottom w:val="dotted" w:sz="4" w:space="0" w:color="auto"/>
            </w:tcBorders>
          </w:tcPr>
          <w:p w14:paraId="41E6053B" w14:textId="77777777" w:rsidR="00D87E9C" w:rsidRDefault="00D87E9C"/>
        </w:tc>
      </w:tr>
      <w:tr w:rsidR="00D87E9C" w14:paraId="42472CAD" w14:textId="77777777">
        <w:trPr>
          <w:trHeight w:val="320"/>
        </w:trPr>
        <w:tc>
          <w:tcPr>
            <w:tcW w:w="1620" w:type="dxa"/>
            <w:gridSpan w:val="2"/>
            <w:vMerge/>
          </w:tcPr>
          <w:p w14:paraId="73EE5015" w14:textId="77777777" w:rsidR="00D87E9C" w:rsidRDefault="00D87E9C"/>
        </w:tc>
        <w:tc>
          <w:tcPr>
            <w:tcW w:w="1620" w:type="dxa"/>
            <w:gridSpan w:val="2"/>
            <w:tcBorders>
              <w:bottom w:val="dotted" w:sz="4" w:space="0" w:color="auto"/>
            </w:tcBorders>
            <w:vAlign w:val="center"/>
          </w:tcPr>
          <w:p w14:paraId="18832DBE" w14:textId="77777777" w:rsidR="00D87E9C" w:rsidRDefault="00CA194A">
            <w:pPr>
              <w:jc w:val="left"/>
              <w:divId w:val="1"/>
            </w:pPr>
            <w:ins w:id="42" w:author="TWO" w:date="2026-07-08T14:01:00Z" w16du:dateUtc="2026-07-08T12:01:00Z">
              <w:r>
                <w:rPr>
                  <w:sz w:val="16"/>
                </w:rPr>
                <w:t xml:space="preserve">very </w:t>
              </w:r>
            </w:ins>
            <w:r>
              <w:rPr>
                <w:sz w:val="16"/>
              </w:rPr>
              <w:t>short</w:t>
            </w:r>
          </w:p>
        </w:tc>
        <w:tc>
          <w:tcPr>
            <w:tcW w:w="1620" w:type="dxa"/>
            <w:gridSpan w:val="2"/>
            <w:tcBorders>
              <w:bottom w:val="dotted" w:sz="4" w:space="0" w:color="auto"/>
            </w:tcBorders>
            <w:vAlign w:val="center"/>
          </w:tcPr>
          <w:p w14:paraId="7B7E8C17" w14:textId="77777777" w:rsidR="00D87E9C" w:rsidRDefault="00D87E9C"/>
        </w:tc>
        <w:tc>
          <w:tcPr>
            <w:tcW w:w="1620" w:type="dxa"/>
            <w:tcBorders>
              <w:bottom w:val="dotted" w:sz="4" w:space="0" w:color="auto"/>
            </w:tcBorders>
            <w:vAlign w:val="center"/>
          </w:tcPr>
          <w:p w14:paraId="40D145CB" w14:textId="77777777" w:rsidR="00D87E9C" w:rsidRDefault="00D87E9C"/>
        </w:tc>
        <w:tc>
          <w:tcPr>
            <w:tcW w:w="1620" w:type="dxa"/>
            <w:tcBorders>
              <w:bottom w:val="dotted" w:sz="4" w:space="0" w:color="auto"/>
            </w:tcBorders>
            <w:vAlign w:val="center"/>
          </w:tcPr>
          <w:p w14:paraId="376F44E7" w14:textId="77777777" w:rsidR="00D87E9C" w:rsidRDefault="00D87E9C"/>
        </w:tc>
        <w:tc>
          <w:tcPr>
            <w:tcW w:w="1620" w:type="dxa"/>
            <w:tcBorders>
              <w:bottom w:val="dotted" w:sz="4" w:space="0" w:color="auto"/>
            </w:tcBorders>
            <w:vAlign w:val="center"/>
          </w:tcPr>
          <w:p w14:paraId="42B328AF" w14:textId="77777777" w:rsidR="00D87E9C" w:rsidRDefault="00CA194A">
            <w:pPr>
              <w:jc w:val="left"/>
              <w:divId w:val="1"/>
            </w:pPr>
            <w:r>
              <w:rPr>
                <w:sz w:val="16"/>
              </w:rPr>
              <w:t>Heksenbezem Leiden</w:t>
            </w:r>
          </w:p>
        </w:tc>
        <w:tc>
          <w:tcPr>
            <w:tcW w:w="1620" w:type="dxa"/>
            <w:tcBorders>
              <w:bottom w:val="dotted" w:sz="4" w:space="0" w:color="auto"/>
            </w:tcBorders>
            <w:vAlign w:val="center"/>
          </w:tcPr>
          <w:p w14:paraId="6E2CA873" w14:textId="77777777" w:rsidR="00D87E9C" w:rsidRDefault="00CA194A">
            <w:pPr>
              <w:jc w:val="center"/>
              <w:divId w:val="1"/>
            </w:pPr>
            <w:r>
              <w:rPr>
                <w:rFonts w:eastAsia="Arial"/>
                <w:sz w:val="16"/>
              </w:rPr>
              <w:t xml:space="preserve">1 </w:t>
            </w:r>
          </w:p>
        </w:tc>
      </w:tr>
      <w:tr w:rsidR="00D87E9C" w14:paraId="2CA02228" w14:textId="77777777">
        <w:trPr>
          <w:trHeight w:val="320"/>
        </w:trPr>
        <w:tc>
          <w:tcPr>
            <w:tcW w:w="1620" w:type="dxa"/>
            <w:gridSpan w:val="2"/>
            <w:vMerge/>
          </w:tcPr>
          <w:p w14:paraId="3F89CE13" w14:textId="77777777" w:rsidR="00D87E9C" w:rsidRDefault="00D87E9C"/>
        </w:tc>
        <w:tc>
          <w:tcPr>
            <w:tcW w:w="1620" w:type="dxa"/>
            <w:gridSpan w:val="2"/>
            <w:tcBorders>
              <w:bottom w:val="dotted" w:sz="4" w:space="0" w:color="auto"/>
            </w:tcBorders>
            <w:vAlign w:val="center"/>
          </w:tcPr>
          <w:p w14:paraId="24B397F4" w14:textId="77777777" w:rsidR="00D87E9C" w:rsidRDefault="00CA194A">
            <w:pPr>
              <w:jc w:val="left"/>
              <w:divId w:val="1"/>
            </w:pPr>
            <w:r>
              <w:rPr>
                <w:sz w:val="16"/>
              </w:rPr>
              <w:t>short</w:t>
            </w:r>
            <w:del w:id="43" w:author="TWO" w:date="2026-07-08T14:01:00Z" w16du:dateUtc="2026-07-08T12:01:00Z">
              <w:r w:rsidR="004E7C8F">
                <w:rPr>
                  <w:sz w:val="16"/>
                </w:rPr>
                <w:delText xml:space="preserve"> to medium</w:delText>
              </w:r>
            </w:del>
          </w:p>
        </w:tc>
        <w:tc>
          <w:tcPr>
            <w:tcW w:w="1620" w:type="dxa"/>
            <w:gridSpan w:val="2"/>
            <w:tcBorders>
              <w:bottom w:val="dotted" w:sz="4" w:space="0" w:color="auto"/>
            </w:tcBorders>
            <w:vAlign w:val="center"/>
          </w:tcPr>
          <w:p w14:paraId="18D93872" w14:textId="77777777" w:rsidR="00D87E9C" w:rsidRDefault="00D87E9C"/>
        </w:tc>
        <w:tc>
          <w:tcPr>
            <w:tcW w:w="1620" w:type="dxa"/>
            <w:tcBorders>
              <w:bottom w:val="dotted" w:sz="4" w:space="0" w:color="auto"/>
            </w:tcBorders>
            <w:vAlign w:val="center"/>
          </w:tcPr>
          <w:p w14:paraId="605727DB" w14:textId="77777777" w:rsidR="00D87E9C" w:rsidRDefault="00D87E9C"/>
        </w:tc>
        <w:tc>
          <w:tcPr>
            <w:tcW w:w="1620" w:type="dxa"/>
            <w:tcBorders>
              <w:bottom w:val="dotted" w:sz="4" w:space="0" w:color="auto"/>
            </w:tcBorders>
            <w:vAlign w:val="center"/>
          </w:tcPr>
          <w:p w14:paraId="0AA0F07A" w14:textId="77777777" w:rsidR="00D87E9C" w:rsidRDefault="00D87E9C"/>
        </w:tc>
        <w:tc>
          <w:tcPr>
            <w:tcW w:w="1620" w:type="dxa"/>
            <w:tcBorders>
              <w:bottom w:val="dotted" w:sz="4" w:space="0" w:color="auto"/>
            </w:tcBorders>
            <w:vAlign w:val="center"/>
          </w:tcPr>
          <w:p w14:paraId="5B362BB8" w14:textId="77777777" w:rsidR="00D87E9C" w:rsidRDefault="00D87E9C"/>
        </w:tc>
        <w:tc>
          <w:tcPr>
            <w:tcW w:w="1620" w:type="dxa"/>
            <w:tcBorders>
              <w:bottom w:val="dotted" w:sz="4" w:space="0" w:color="auto"/>
            </w:tcBorders>
            <w:vAlign w:val="center"/>
          </w:tcPr>
          <w:p w14:paraId="483822E9" w14:textId="77777777" w:rsidR="00D87E9C" w:rsidRDefault="00CA194A">
            <w:pPr>
              <w:jc w:val="center"/>
              <w:divId w:val="1"/>
            </w:pPr>
            <w:r>
              <w:rPr>
                <w:rFonts w:eastAsia="Arial"/>
                <w:sz w:val="16"/>
              </w:rPr>
              <w:t xml:space="preserve">2 </w:t>
            </w:r>
          </w:p>
        </w:tc>
      </w:tr>
      <w:tr w:rsidR="00D87E9C" w14:paraId="4DA0F664" w14:textId="77777777">
        <w:trPr>
          <w:trHeight w:val="320"/>
        </w:trPr>
        <w:tc>
          <w:tcPr>
            <w:tcW w:w="1620" w:type="dxa"/>
            <w:gridSpan w:val="2"/>
            <w:vMerge/>
          </w:tcPr>
          <w:p w14:paraId="164B2662" w14:textId="77777777" w:rsidR="00D87E9C" w:rsidRDefault="00D87E9C"/>
        </w:tc>
        <w:tc>
          <w:tcPr>
            <w:tcW w:w="1620" w:type="dxa"/>
            <w:gridSpan w:val="2"/>
            <w:tcBorders>
              <w:bottom w:val="dotted" w:sz="4" w:space="0" w:color="auto"/>
            </w:tcBorders>
            <w:vAlign w:val="center"/>
          </w:tcPr>
          <w:p w14:paraId="5C0C4CE0" w14:textId="77777777" w:rsidR="00D87E9C" w:rsidRDefault="00CA194A">
            <w:pPr>
              <w:jc w:val="left"/>
              <w:divId w:val="1"/>
            </w:pPr>
            <w:r>
              <w:rPr>
                <w:sz w:val="16"/>
              </w:rPr>
              <w:t>medium</w:t>
            </w:r>
          </w:p>
        </w:tc>
        <w:tc>
          <w:tcPr>
            <w:tcW w:w="1620" w:type="dxa"/>
            <w:gridSpan w:val="2"/>
            <w:tcBorders>
              <w:bottom w:val="dotted" w:sz="4" w:space="0" w:color="auto"/>
            </w:tcBorders>
            <w:vAlign w:val="center"/>
          </w:tcPr>
          <w:p w14:paraId="5EEE0DF5" w14:textId="77777777" w:rsidR="00D87E9C" w:rsidRDefault="00D87E9C"/>
        </w:tc>
        <w:tc>
          <w:tcPr>
            <w:tcW w:w="1620" w:type="dxa"/>
            <w:tcBorders>
              <w:bottom w:val="dotted" w:sz="4" w:space="0" w:color="auto"/>
            </w:tcBorders>
            <w:vAlign w:val="center"/>
          </w:tcPr>
          <w:p w14:paraId="6D9A4F03" w14:textId="77777777" w:rsidR="00D87E9C" w:rsidRDefault="00D87E9C"/>
        </w:tc>
        <w:tc>
          <w:tcPr>
            <w:tcW w:w="1620" w:type="dxa"/>
            <w:tcBorders>
              <w:bottom w:val="dotted" w:sz="4" w:space="0" w:color="auto"/>
            </w:tcBorders>
            <w:vAlign w:val="center"/>
          </w:tcPr>
          <w:p w14:paraId="53D60C37" w14:textId="77777777" w:rsidR="00D87E9C" w:rsidRDefault="00D87E9C"/>
        </w:tc>
        <w:tc>
          <w:tcPr>
            <w:tcW w:w="1620" w:type="dxa"/>
            <w:tcBorders>
              <w:bottom w:val="dotted" w:sz="4" w:space="0" w:color="auto"/>
            </w:tcBorders>
            <w:vAlign w:val="center"/>
          </w:tcPr>
          <w:p w14:paraId="559F89FF" w14:textId="77777777" w:rsidR="00D87E9C" w:rsidRDefault="00CA194A">
            <w:pPr>
              <w:jc w:val="left"/>
              <w:divId w:val="1"/>
            </w:pPr>
            <w:r>
              <w:rPr>
                <w:sz w:val="16"/>
              </w:rPr>
              <w:t>Fairmount</w:t>
            </w:r>
          </w:p>
        </w:tc>
        <w:tc>
          <w:tcPr>
            <w:tcW w:w="1620" w:type="dxa"/>
            <w:tcBorders>
              <w:bottom w:val="dotted" w:sz="4" w:space="0" w:color="auto"/>
            </w:tcBorders>
            <w:vAlign w:val="center"/>
          </w:tcPr>
          <w:p w14:paraId="647DEAAE" w14:textId="77777777" w:rsidR="00D87E9C" w:rsidRDefault="00CA194A">
            <w:pPr>
              <w:jc w:val="center"/>
              <w:divId w:val="1"/>
            </w:pPr>
            <w:r>
              <w:rPr>
                <w:rFonts w:eastAsia="Arial"/>
                <w:sz w:val="16"/>
              </w:rPr>
              <w:t xml:space="preserve">3 </w:t>
            </w:r>
          </w:p>
        </w:tc>
      </w:tr>
      <w:tr w:rsidR="00D87E9C" w14:paraId="1C970ABB" w14:textId="77777777">
        <w:trPr>
          <w:trHeight w:val="320"/>
        </w:trPr>
        <w:tc>
          <w:tcPr>
            <w:tcW w:w="1620" w:type="dxa"/>
            <w:gridSpan w:val="2"/>
            <w:vMerge/>
          </w:tcPr>
          <w:p w14:paraId="33194AB9" w14:textId="77777777" w:rsidR="00D87E9C" w:rsidRDefault="00D87E9C"/>
        </w:tc>
        <w:tc>
          <w:tcPr>
            <w:tcW w:w="1620" w:type="dxa"/>
            <w:gridSpan w:val="2"/>
            <w:tcBorders>
              <w:bottom w:val="dotted" w:sz="4" w:space="0" w:color="auto"/>
            </w:tcBorders>
            <w:vAlign w:val="center"/>
          </w:tcPr>
          <w:p w14:paraId="6C54605D" w14:textId="77777777" w:rsidR="00D87E9C" w:rsidRDefault="004E7C8F">
            <w:pPr>
              <w:jc w:val="left"/>
              <w:divId w:val="1"/>
            </w:pPr>
            <w:del w:id="44" w:author="TWO" w:date="2026-07-08T14:01:00Z" w16du:dateUtc="2026-07-08T12:01:00Z">
              <w:r>
                <w:rPr>
                  <w:sz w:val="16"/>
                </w:rPr>
                <w:delText xml:space="preserve">medium to </w:delText>
              </w:r>
            </w:del>
            <w:r w:rsidR="00CA194A">
              <w:rPr>
                <w:sz w:val="16"/>
              </w:rPr>
              <w:t>long</w:t>
            </w:r>
          </w:p>
        </w:tc>
        <w:tc>
          <w:tcPr>
            <w:tcW w:w="1620" w:type="dxa"/>
            <w:gridSpan w:val="2"/>
            <w:tcBorders>
              <w:bottom w:val="dotted" w:sz="4" w:space="0" w:color="auto"/>
            </w:tcBorders>
            <w:vAlign w:val="center"/>
          </w:tcPr>
          <w:p w14:paraId="7C01C2B9" w14:textId="77777777" w:rsidR="00D87E9C" w:rsidRDefault="00D87E9C"/>
        </w:tc>
        <w:tc>
          <w:tcPr>
            <w:tcW w:w="1620" w:type="dxa"/>
            <w:tcBorders>
              <w:bottom w:val="dotted" w:sz="4" w:space="0" w:color="auto"/>
            </w:tcBorders>
            <w:vAlign w:val="center"/>
          </w:tcPr>
          <w:p w14:paraId="6A98259F" w14:textId="77777777" w:rsidR="00D87E9C" w:rsidRDefault="00D87E9C"/>
        </w:tc>
        <w:tc>
          <w:tcPr>
            <w:tcW w:w="1620" w:type="dxa"/>
            <w:tcBorders>
              <w:bottom w:val="dotted" w:sz="4" w:space="0" w:color="auto"/>
            </w:tcBorders>
            <w:vAlign w:val="center"/>
          </w:tcPr>
          <w:p w14:paraId="69E82CAF" w14:textId="77777777" w:rsidR="00D87E9C" w:rsidRDefault="00D87E9C"/>
        </w:tc>
        <w:tc>
          <w:tcPr>
            <w:tcW w:w="1620" w:type="dxa"/>
            <w:tcBorders>
              <w:bottom w:val="dotted" w:sz="4" w:space="0" w:color="auto"/>
            </w:tcBorders>
            <w:vAlign w:val="center"/>
          </w:tcPr>
          <w:p w14:paraId="0B07334F" w14:textId="77777777" w:rsidR="00D87E9C" w:rsidRDefault="00D87E9C"/>
        </w:tc>
        <w:tc>
          <w:tcPr>
            <w:tcW w:w="1620" w:type="dxa"/>
            <w:tcBorders>
              <w:bottom w:val="dotted" w:sz="4" w:space="0" w:color="auto"/>
            </w:tcBorders>
            <w:vAlign w:val="center"/>
          </w:tcPr>
          <w:p w14:paraId="2E48093C" w14:textId="77777777" w:rsidR="00D87E9C" w:rsidRDefault="00CA194A">
            <w:pPr>
              <w:jc w:val="center"/>
              <w:divId w:val="1"/>
            </w:pPr>
            <w:r>
              <w:rPr>
                <w:rFonts w:eastAsia="Arial"/>
                <w:sz w:val="16"/>
              </w:rPr>
              <w:t xml:space="preserve">4 </w:t>
            </w:r>
          </w:p>
        </w:tc>
      </w:tr>
      <w:tr w:rsidR="00D87E9C" w14:paraId="62CE9C9F" w14:textId="77777777">
        <w:trPr>
          <w:trHeight w:val="320"/>
        </w:trPr>
        <w:tc>
          <w:tcPr>
            <w:tcW w:w="1620" w:type="dxa"/>
            <w:gridSpan w:val="2"/>
            <w:vMerge/>
          </w:tcPr>
          <w:p w14:paraId="698369CB" w14:textId="77777777" w:rsidR="00D87E9C" w:rsidRDefault="00D87E9C"/>
        </w:tc>
        <w:tc>
          <w:tcPr>
            <w:tcW w:w="1620" w:type="dxa"/>
            <w:gridSpan w:val="2"/>
            <w:tcBorders>
              <w:bottom w:val="dotted" w:sz="4" w:space="0" w:color="auto"/>
            </w:tcBorders>
            <w:vAlign w:val="center"/>
          </w:tcPr>
          <w:p w14:paraId="717E83FC" w14:textId="77777777" w:rsidR="00D87E9C" w:rsidRDefault="00CA194A">
            <w:pPr>
              <w:jc w:val="left"/>
              <w:divId w:val="1"/>
            </w:pPr>
            <w:ins w:id="45" w:author="TWO" w:date="2026-07-08T14:01:00Z" w16du:dateUtc="2026-07-08T12:01:00Z">
              <w:r>
                <w:rPr>
                  <w:sz w:val="16"/>
                </w:rPr>
                <w:t xml:space="preserve">very </w:t>
              </w:r>
            </w:ins>
            <w:r>
              <w:rPr>
                <w:sz w:val="16"/>
              </w:rPr>
              <w:t>long</w:t>
            </w:r>
          </w:p>
        </w:tc>
        <w:tc>
          <w:tcPr>
            <w:tcW w:w="1620" w:type="dxa"/>
            <w:gridSpan w:val="2"/>
            <w:tcBorders>
              <w:bottom w:val="dotted" w:sz="4" w:space="0" w:color="auto"/>
            </w:tcBorders>
            <w:vAlign w:val="center"/>
          </w:tcPr>
          <w:p w14:paraId="1D9A4253" w14:textId="77777777" w:rsidR="00D87E9C" w:rsidRDefault="00D87E9C"/>
        </w:tc>
        <w:tc>
          <w:tcPr>
            <w:tcW w:w="1620" w:type="dxa"/>
            <w:tcBorders>
              <w:bottom w:val="dotted" w:sz="4" w:space="0" w:color="auto"/>
            </w:tcBorders>
            <w:vAlign w:val="center"/>
          </w:tcPr>
          <w:p w14:paraId="41EF33A8" w14:textId="77777777" w:rsidR="00D87E9C" w:rsidRDefault="00D87E9C"/>
        </w:tc>
        <w:tc>
          <w:tcPr>
            <w:tcW w:w="1620" w:type="dxa"/>
            <w:tcBorders>
              <w:bottom w:val="dotted" w:sz="4" w:space="0" w:color="auto"/>
            </w:tcBorders>
            <w:vAlign w:val="center"/>
          </w:tcPr>
          <w:p w14:paraId="109D9524" w14:textId="77777777" w:rsidR="00D87E9C" w:rsidRDefault="00D87E9C"/>
        </w:tc>
        <w:tc>
          <w:tcPr>
            <w:tcW w:w="1620" w:type="dxa"/>
            <w:tcBorders>
              <w:bottom w:val="dotted" w:sz="4" w:space="0" w:color="auto"/>
            </w:tcBorders>
            <w:vAlign w:val="center"/>
          </w:tcPr>
          <w:p w14:paraId="086F4925" w14:textId="77777777" w:rsidR="00D87E9C" w:rsidRDefault="00CA194A">
            <w:pPr>
              <w:jc w:val="left"/>
              <w:divId w:val="1"/>
            </w:pPr>
            <w:r>
              <w:rPr>
                <w:sz w:val="16"/>
              </w:rPr>
              <w:t>Dong Ting Huang</w:t>
            </w:r>
          </w:p>
        </w:tc>
        <w:tc>
          <w:tcPr>
            <w:tcW w:w="1620" w:type="dxa"/>
            <w:tcBorders>
              <w:bottom w:val="dotted" w:sz="4" w:space="0" w:color="auto"/>
            </w:tcBorders>
            <w:vAlign w:val="center"/>
          </w:tcPr>
          <w:p w14:paraId="3055B35C" w14:textId="77777777" w:rsidR="00D87E9C" w:rsidRDefault="00CA194A">
            <w:pPr>
              <w:jc w:val="center"/>
              <w:divId w:val="1"/>
            </w:pPr>
            <w:r>
              <w:rPr>
                <w:rFonts w:eastAsia="Arial"/>
                <w:sz w:val="16"/>
              </w:rPr>
              <w:t xml:space="preserve">5 </w:t>
            </w:r>
          </w:p>
        </w:tc>
      </w:tr>
      <w:tr w:rsidR="00D87E9C" w14:paraId="6FED685A" w14:textId="77777777">
        <w:trPr>
          <w:trHeight w:val="360"/>
        </w:trPr>
        <w:tc>
          <w:tcPr>
            <w:tcW w:w="810" w:type="dxa"/>
            <w:tcBorders>
              <w:right w:val="dotted" w:sz="4" w:space="0" w:color="auto"/>
            </w:tcBorders>
            <w:shd w:val="clear" w:color="auto" w:fill="DFDFD7"/>
            <w:vAlign w:val="center"/>
          </w:tcPr>
          <w:p w14:paraId="2B5B758D" w14:textId="77777777" w:rsidR="00D87E9C" w:rsidRDefault="00CA194A">
            <w:r>
              <w:rPr>
                <w:rFonts w:eastAsia="Arial"/>
                <w:b/>
                <w:sz w:val="16"/>
              </w:rPr>
              <w:t>4.</w:t>
            </w:r>
          </w:p>
        </w:tc>
        <w:tc>
          <w:tcPr>
            <w:tcW w:w="810" w:type="dxa"/>
            <w:tcBorders>
              <w:right w:val="dotted" w:sz="4" w:space="0" w:color="auto"/>
            </w:tcBorders>
            <w:shd w:val="clear" w:color="auto" w:fill="DFDFD7"/>
            <w:vAlign w:val="center"/>
          </w:tcPr>
          <w:p w14:paraId="6EB96A60"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5A32E201" w14:textId="77777777" w:rsidR="00D87E9C" w:rsidRDefault="00CA194A">
            <w:r>
              <w:rPr>
                <w:rFonts w:eastAsia="Arial"/>
                <w:b/>
                <w:sz w:val="16"/>
              </w:rPr>
              <w:t>PQ</w:t>
            </w:r>
          </w:p>
        </w:tc>
        <w:tc>
          <w:tcPr>
            <w:tcW w:w="810" w:type="dxa"/>
            <w:tcBorders>
              <w:right w:val="dotted" w:sz="4" w:space="0" w:color="auto"/>
            </w:tcBorders>
            <w:shd w:val="clear" w:color="auto" w:fill="DFDFD7"/>
            <w:vAlign w:val="center"/>
          </w:tcPr>
          <w:p w14:paraId="6D152763"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5F94F7CD"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70F3509B" w14:textId="77777777" w:rsidR="00D87E9C" w:rsidRDefault="00CA194A">
            <w:r>
              <w:rPr>
                <w:rFonts w:eastAsia="Arial"/>
                <w:b/>
                <w:sz w:val="16"/>
              </w:rPr>
              <w:t>(a)</w:t>
            </w:r>
          </w:p>
        </w:tc>
        <w:tc>
          <w:tcPr>
            <w:tcW w:w="1620" w:type="dxa"/>
            <w:shd w:val="clear" w:color="auto" w:fill="DFDFD7"/>
            <w:vAlign w:val="center"/>
          </w:tcPr>
          <w:p w14:paraId="4168420B" w14:textId="77777777" w:rsidR="00D87E9C" w:rsidRDefault="00D87E9C"/>
        </w:tc>
        <w:tc>
          <w:tcPr>
            <w:tcW w:w="1620" w:type="dxa"/>
            <w:shd w:val="clear" w:color="auto" w:fill="DFDFD7"/>
          </w:tcPr>
          <w:p w14:paraId="57BA8406" w14:textId="77777777" w:rsidR="00D87E9C" w:rsidRDefault="00D87E9C"/>
        </w:tc>
        <w:tc>
          <w:tcPr>
            <w:tcW w:w="1620" w:type="dxa"/>
            <w:shd w:val="clear" w:color="auto" w:fill="DFDFD7"/>
          </w:tcPr>
          <w:p w14:paraId="2967C6D4" w14:textId="77777777" w:rsidR="00D87E9C" w:rsidRDefault="00D87E9C"/>
        </w:tc>
        <w:tc>
          <w:tcPr>
            <w:tcW w:w="1620" w:type="dxa"/>
            <w:shd w:val="clear" w:color="auto" w:fill="DFDFD7"/>
          </w:tcPr>
          <w:p w14:paraId="0D437508" w14:textId="77777777" w:rsidR="00D87E9C" w:rsidRDefault="00D87E9C"/>
        </w:tc>
      </w:tr>
      <w:tr w:rsidR="00D87E9C" w14:paraId="1B542ADE" w14:textId="77777777">
        <w:trPr>
          <w:trHeight w:val="440"/>
        </w:trPr>
        <w:tc>
          <w:tcPr>
            <w:tcW w:w="1620" w:type="dxa"/>
            <w:gridSpan w:val="2"/>
            <w:vMerge w:val="restart"/>
          </w:tcPr>
          <w:p w14:paraId="01C94A99" w14:textId="77777777" w:rsidR="00D87E9C" w:rsidRDefault="00D87E9C"/>
        </w:tc>
        <w:tc>
          <w:tcPr>
            <w:tcW w:w="1620" w:type="dxa"/>
            <w:gridSpan w:val="2"/>
            <w:tcBorders>
              <w:bottom w:val="dotted" w:sz="4" w:space="0" w:color="auto"/>
            </w:tcBorders>
          </w:tcPr>
          <w:p w14:paraId="223F737A" w14:textId="77777777" w:rsidR="00D87E9C" w:rsidRDefault="00CA194A">
            <w:pPr>
              <w:spacing w:before="113" w:after="113"/>
              <w:jc w:val="left"/>
              <w:divId w:val="1"/>
            </w:pPr>
            <w:r>
              <w:rPr>
                <w:b/>
                <w:sz w:val="16"/>
              </w:rPr>
              <w:t>Young leaf blade: main color</w:t>
            </w:r>
          </w:p>
        </w:tc>
        <w:tc>
          <w:tcPr>
            <w:tcW w:w="1620" w:type="dxa"/>
            <w:gridSpan w:val="2"/>
            <w:tcBorders>
              <w:bottom w:val="dotted" w:sz="4" w:space="0" w:color="auto"/>
            </w:tcBorders>
          </w:tcPr>
          <w:p w14:paraId="773DC305" w14:textId="77777777" w:rsidR="00D87E9C" w:rsidRDefault="00D87E9C"/>
        </w:tc>
        <w:tc>
          <w:tcPr>
            <w:tcW w:w="1620" w:type="dxa"/>
            <w:tcBorders>
              <w:bottom w:val="dotted" w:sz="4" w:space="0" w:color="auto"/>
            </w:tcBorders>
          </w:tcPr>
          <w:p w14:paraId="176F9466" w14:textId="77777777" w:rsidR="00D87E9C" w:rsidRDefault="00D87E9C"/>
        </w:tc>
        <w:tc>
          <w:tcPr>
            <w:tcW w:w="1620" w:type="dxa"/>
            <w:tcBorders>
              <w:bottom w:val="dotted" w:sz="4" w:space="0" w:color="auto"/>
            </w:tcBorders>
          </w:tcPr>
          <w:p w14:paraId="2E9CD104" w14:textId="77777777" w:rsidR="00D87E9C" w:rsidRDefault="00D87E9C"/>
        </w:tc>
        <w:tc>
          <w:tcPr>
            <w:tcW w:w="1620" w:type="dxa"/>
            <w:tcBorders>
              <w:bottom w:val="dotted" w:sz="4" w:space="0" w:color="auto"/>
            </w:tcBorders>
          </w:tcPr>
          <w:p w14:paraId="510B56A0" w14:textId="77777777" w:rsidR="00D87E9C" w:rsidRDefault="00D87E9C"/>
        </w:tc>
        <w:tc>
          <w:tcPr>
            <w:tcW w:w="1620" w:type="dxa"/>
            <w:tcBorders>
              <w:bottom w:val="dotted" w:sz="4" w:space="0" w:color="auto"/>
            </w:tcBorders>
          </w:tcPr>
          <w:p w14:paraId="3B071F9A" w14:textId="77777777" w:rsidR="00D87E9C" w:rsidRDefault="00D87E9C"/>
        </w:tc>
      </w:tr>
      <w:tr w:rsidR="00D87E9C" w14:paraId="6F5D20CE" w14:textId="77777777">
        <w:trPr>
          <w:trHeight w:val="320"/>
          <w:ins w:id="46" w:author="TWO" w:date="2026-07-08T14:01:00Z"/>
        </w:trPr>
        <w:tc>
          <w:tcPr>
            <w:tcW w:w="1620" w:type="dxa"/>
            <w:gridSpan w:val="2"/>
            <w:vMerge/>
          </w:tcPr>
          <w:p w14:paraId="06FD4AE9" w14:textId="77777777" w:rsidR="00D87E9C" w:rsidRDefault="00D87E9C">
            <w:pPr>
              <w:rPr>
                <w:ins w:id="47" w:author="TWO" w:date="2026-07-08T14:01:00Z" w16du:dateUtc="2026-07-08T12:01:00Z"/>
              </w:rPr>
            </w:pPr>
          </w:p>
        </w:tc>
        <w:tc>
          <w:tcPr>
            <w:tcW w:w="1620" w:type="dxa"/>
            <w:gridSpan w:val="2"/>
            <w:tcBorders>
              <w:bottom w:val="dotted" w:sz="4" w:space="0" w:color="auto"/>
            </w:tcBorders>
            <w:vAlign w:val="center"/>
          </w:tcPr>
          <w:p w14:paraId="3E2F9254" w14:textId="77777777" w:rsidR="00D87E9C" w:rsidRDefault="00CA194A">
            <w:pPr>
              <w:jc w:val="left"/>
              <w:divId w:val="1"/>
              <w:rPr>
                <w:ins w:id="48" w:author="TWO" w:date="2026-07-08T14:01:00Z" w16du:dateUtc="2026-07-08T12:01:00Z"/>
              </w:rPr>
            </w:pPr>
            <w:ins w:id="49" w:author="TWO" w:date="2026-07-08T14:01:00Z" w16du:dateUtc="2026-07-08T12:01:00Z">
              <w:r>
                <w:rPr>
                  <w:sz w:val="16"/>
                </w:rPr>
                <w:t>whitish</w:t>
              </w:r>
            </w:ins>
          </w:p>
        </w:tc>
        <w:tc>
          <w:tcPr>
            <w:tcW w:w="1620" w:type="dxa"/>
            <w:gridSpan w:val="2"/>
            <w:tcBorders>
              <w:bottom w:val="dotted" w:sz="4" w:space="0" w:color="auto"/>
            </w:tcBorders>
            <w:vAlign w:val="center"/>
          </w:tcPr>
          <w:p w14:paraId="420D7782" w14:textId="77777777" w:rsidR="00D87E9C" w:rsidRDefault="00D87E9C">
            <w:pPr>
              <w:rPr>
                <w:ins w:id="50" w:author="TWO" w:date="2026-07-08T14:01:00Z" w16du:dateUtc="2026-07-08T12:01:00Z"/>
              </w:rPr>
            </w:pPr>
          </w:p>
        </w:tc>
        <w:tc>
          <w:tcPr>
            <w:tcW w:w="1620" w:type="dxa"/>
            <w:tcBorders>
              <w:bottom w:val="dotted" w:sz="4" w:space="0" w:color="auto"/>
            </w:tcBorders>
            <w:vAlign w:val="center"/>
          </w:tcPr>
          <w:p w14:paraId="19AE8BA6" w14:textId="77777777" w:rsidR="00D87E9C" w:rsidRDefault="00D87E9C">
            <w:pPr>
              <w:rPr>
                <w:ins w:id="51" w:author="TWO" w:date="2026-07-08T14:01:00Z" w16du:dateUtc="2026-07-08T12:01:00Z"/>
              </w:rPr>
            </w:pPr>
          </w:p>
        </w:tc>
        <w:tc>
          <w:tcPr>
            <w:tcW w:w="1620" w:type="dxa"/>
            <w:tcBorders>
              <w:bottom w:val="dotted" w:sz="4" w:space="0" w:color="auto"/>
            </w:tcBorders>
            <w:vAlign w:val="center"/>
          </w:tcPr>
          <w:p w14:paraId="5830157A" w14:textId="77777777" w:rsidR="00D87E9C" w:rsidRDefault="00D87E9C">
            <w:pPr>
              <w:rPr>
                <w:ins w:id="52" w:author="TWO" w:date="2026-07-08T14:01:00Z" w16du:dateUtc="2026-07-08T12:01:00Z"/>
              </w:rPr>
            </w:pPr>
          </w:p>
        </w:tc>
        <w:tc>
          <w:tcPr>
            <w:tcW w:w="1620" w:type="dxa"/>
            <w:tcBorders>
              <w:bottom w:val="dotted" w:sz="4" w:space="0" w:color="auto"/>
            </w:tcBorders>
            <w:vAlign w:val="center"/>
          </w:tcPr>
          <w:p w14:paraId="47B4CFAC" w14:textId="77777777" w:rsidR="00D87E9C" w:rsidRDefault="00CA194A">
            <w:pPr>
              <w:jc w:val="left"/>
              <w:divId w:val="1"/>
              <w:rPr>
                <w:ins w:id="53" w:author="TWO" w:date="2026-07-08T14:01:00Z" w16du:dateUtc="2026-07-08T12:01:00Z"/>
              </w:rPr>
            </w:pPr>
            <w:ins w:id="54" w:author="TWO" w:date="2026-07-08T14:01:00Z" w16du:dateUtc="2026-07-08T12:01:00Z">
              <w:r>
                <w:rPr>
                  <w:sz w:val="16"/>
                </w:rPr>
                <w:t>Snow Cloud</w:t>
              </w:r>
            </w:ins>
          </w:p>
        </w:tc>
        <w:tc>
          <w:tcPr>
            <w:tcW w:w="1620" w:type="dxa"/>
            <w:tcBorders>
              <w:bottom w:val="dotted" w:sz="4" w:space="0" w:color="auto"/>
            </w:tcBorders>
            <w:vAlign w:val="center"/>
          </w:tcPr>
          <w:p w14:paraId="7E8FD7F7" w14:textId="77777777" w:rsidR="00D87E9C" w:rsidRDefault="00CA194A">
            <w:pPr>
              <w:jc w:val="center"/>
              <w:divId w:val="1"/>
              <w:rPr>
                <w:ins w:id="55" w:author="TWO" w:date="2026-07-08T14:01:00Z" w16du:dateUtc="2026-07-08T12:01:00Z"/>
              </w:rPr>
            </w:pPr>
            <w:ins w:id="56" w:author="TWO" w:date="2026-07-08T14:01:00Z" w16du:dateUtc="2026-07-08T12:01:00Z">
              <w:r>
                <w:rPr>
                  <w:rFonts w:eastAsia="Arial"/>
                  <w:sz w:val="16"/>
                </w:rPr>
                <w:t xml:space="preserve">1 </w:t>
              </w:r>
            </w:ins>
          </w:p>
        </w:tc>
      </w:tr>
      <w:tr w:rsidR="00D87E9C" w14:paraId="17F311D6" w14:textId="77777777">
        <w:trPr>
          <w:trHeight w:val="320"/>
        </w:trPr>
        <w:tc>
          <w:tcPr>
            <w:tcW w:w="1620" w:type="dxa"/>
            <w:gridSpan w:val="2"/>
            <w:vMerge/>
          </w:tcPr>
          <w:p w14:paraId="62C06543" w14:textId="77777777" w:rsidR="00D87E9C" w:rsidRDefault="00D87E9C"/>
        </w:tc>
        <w:tc>
          <w:tcPr>
            <w:tcW w:w="1620" w:type="dxa"/>
            <w:gridSpan w:val="2"/>
            <w:tcBorders>
              <w:bottom w:val="dotted" w:sz="4" w:space="0" w:color="auto"/>
            </w:tcBorders>
            <w:vAlign w:val="center"/>
          </w:tcPr>
          <w:p w14:paraId="09F9A0DF" w14:textId="77777777" w:rsidR="00D87E9C" w:rsidRDefault="00CA194A">
            <w:pPr>
              <w:jc w:val="left"/>
              <w:divId w:val="1"/>
            </w:pPr>
            <w:r>
              <w:rPr>
                <w:sz w:val="16"/>
              </w:rPr>
              <w:t>green</w:t>
            </w:r>
          </w:p>
        </w:tc>
        <w:tc>
          <w:tcPr>
            <w:tcW w:w="1620" w:type="dxa"/>
            <w:gridSpan w:val="2"/>
            <w:tcBorders>
              <w:bottom w:val="dotted" w:sz="4" w:space="0" w:color="auto"/>
            </w:tcBorders>
            <w:vAlign w:val="center"/>
          </w:tcPr>
          <w:p w14:paraId="489D4335" w14:textId="77777777" w:rsidR="00D87E9C" w:rsidRDefault="00D87E9C"/>
        </w:tc>
        <w:tc>
          <w:tcPr>
            <w:tcW w:w="1620" w:type="dxa"/>
            <w:tcBorders>
              <w:bottom w:val="dotted" w:sz="4" w:space="0" w:color="auto"/>
            </w:tcBorders>
            <w:vAlign w:val="center"/>
          </w:tcPr>
          <w:p w14:paraId="54282AEF" w14:textId="77777777" w:rsidR="00D87E9C" w:rsidRDefault="00D87E9C"/>
        </w:tc>
        <w:tc>
          <w:tcPr>
            <w:tcW w:w="1620" w:type="dxa"/>
            <w:tcBorders>
              <w:bottom w:val="dotted" w:sz="4" w:space="0" w:color="auto"/>
            </w:tcBorders>
            <w:vAlign w:val="center"/>
          </w:tcPr>
          <w:p w14:paraId="2403F522" w14:textId="77777777" w:rsidR="00D87E9C" w:rsidRDefault="00D87E9C"/>
        </w:tc>
        <w:tc>
          <w:tcPr>
            <w:tcW w:w="1620" w:type="dxa"/>
            <w:tcBorders>
              <w:bottom w:val="dotted" w:sz="4" w:space="0" w:color="auto"/>
            </w:tcBorders>
            <w:vAlign w:val="center"/>
          </w:tcPr>
          <w:p w14:paraId="46DFD8D1" w14:textId="77777777" w:rsidR="00D87E9C" w:rsidRDefault="00CA194A">
            <w:pPr>
              <w:jc w:val="left"/>
              <w:divId w:val="1"/>
            </w:pPr>
            <w:r>
              <w:rPr>
                <w:sz w:val="16"/>
              </w:rPr>
              <w:t>Fastigiata</w:t>
            </w:r>
          </w:p>
        </w:tc>
        <w:tc>
          <w:tcPr>
            <w:tcW w:w="1620" w:type="dxa"/>
            <w:tcBorders>
              <w:bottom w:val="dotted" w:sz="4" w:space="0" w:color="auto"/>
            </w:tcBorders>
            <w:vAlign w:val="center"/>
          </w:tcPr>
          <w:p w14:paraId="148D9E00" w14:textId="77777777" w:rsidR="00D87E9C" w:rsidRDefault="004E7C8F">
            <w:pPr>
              <w:jc w:val="center"/>
              <w:divId w:val="1"/>
            </w:pPr>
            <w:del w:id="57" w:author="TWO" w:date="2026-07-08T14:01:00Z" w16du:dateUtc="2026-07-08T12:01:00Z">
              <w:r>
                <w:rPr>
                  <w:rFonts w:eastAsia="Arial"/>
                  <w:sz w:val="16"/>
                </w:rPr>
                <w:delText>1</w:delText>
              </w:r>
            </w:del>
            <w:ins w:id="58" w:author="TWO" w:date="2026-07-08T14:01:00Z" w16du:dateUtc="2026-07-08T12:01:00Z">
              <w:r w:rsidR="00CA194A">
                <w:rPr>
                  <w:rFonts w:eastAsia="Arial"/>
                  <w:sz w:val="16"/>
                </w:rPr>
                <w:t>2</w:t>
              </w:r>
            </w:ins>
            <w:r w:rsidR="00CA194A">
              <w:rPr>
                <w:rFonts w:eastAsia="Arial"/>
                <w:sz w:val="16"/>
              </w:rPr>
              <w:t xml:space="preserve"> </w:t>
            </w:r>
          </w:p>
        </w:tc>
      </w:tr>
      <w:tr w:rsidR="00D87E9C" w14:paraId="07D341DB" w14:textId="77777777">
        <w:trPr>
          <w:trHeight w:val="320"/>
        </w:trPr>
        <w:tc>
          <w:tcPr>
            <w:tcW w:w="1620" w:type="dxa"/>
            <w:gridSpan w:val="2"/>
            <w:vMerge/>
          </w:tcPr>
          <w:p w14:paraId="62FFFC2E" w14:textId="77777777" w:rsidR="00D87E9C" w:rsidRDefault="00D87E9C"/>
        </w:tc>
        <w:tc>
          <w:tcPr>
            <w:tcW w:w="1620" w:type="dxa"/>
            <w:gridSpan w:val="2"/>
            <w:tcBorders>
              <w:bottom w:val="dotted" w:sz="4" w:space="0" w:color="auto"/>
            </w:tcBorders>
            <w:vAlign w:val="center"/>
          </w:tcPr>
          <w:p w14:paraId="117A6ED2" w14:textId="77777777" w:rsidR="00D87E9C" w:rsidRDefault="00CA194A">
            <w:pPr>
              <w:jc w:val="left"/>
              <w:divId w:val="1"/>
            </w:pPr>
            <w:r>
              <w:rPr>
                <w:sz w:val="16"/>
              </w:rPr>
              <w:t>yellow green</w:t>
            </w:r>
          </w:p>
        </w:tc>
        <w:tc>
          <w:tcPr>
            <w:tcW w:w="1620" w:type="dxa"/>
            <w:gridSpan w:val="2"/>
            <w:tcBorders>
              <w:bottom w:val="dotted" w:sz="4" w:space="0" w:color="auto"/>
            </w:tcBorders>
            <w:vAlign w:val="center"/>
          </w:tcPr>
          <w:p w14:paraId="20FA164E" w14:textId="77777777" w:rsidR="00D87E9C" w:rsidRDefault="00D87E9C"/>
        </w:tc>
        <w:tc>
          <w:tcPr>
            <w:tcW w:w="1620" w:type="dxa"/>
            <w:tcBorders>
              <w:bottom w:val="dotted" w:sz="4" w:space="0" w:color="auto"/>
            </w:tcBorders>
            <w:vAlign w:val="center"/>
          </w:tcPr>
          <w:p w14:paraId="353661AA" w14:textId="77777777" w:rsidR="00D87E9C" w:rsidRDefault="00D87E9C"/>
        </w:tc>
        <w:tc>
          <w:tcPr>
            <w:tcW w:w="1620" w:type="dxa"/>
            <w:tcBorders>
              <w:bottom w:val="dotted" w:sz="4" w:space="0" w:color="auto"/>
            </w:tcBorders>
            <w:vAlign w:val="center"/>
          </w:tcPr>
          <w:p w14:paraId="024D7A7F" w14:textId="77777777" w:rsidR="00D87E9C" w:rsidRDefault="00D87E9C"/>
        </w:tc>
        <w:tc>
          <w:tcPr>
            <w:tcW w:w="1620" w:type="dxa"/>
            <w:tcBorders>
              <w:bottom w:val="dotted" w:sz="4" w:space="0" w:color="auto"/>
            </w:tcBorders>
            <w:vAlign w:val="center"/>
          </w:tcPr>
          <w:p w14:paraId="71611567" w14:textId="77777777" w:rsidR="00D87E9C" w:rsidRDefault="00D87E9C"/>
        </w:tc>
        <w:tc>
          <w:tcPr>
            <w:tcW w:w="1620" w:type="dxa"/>
            <w:tcBorders>
              <w:bottom w:val="dotted" w:sz="4" w:space="0" w:color="auto"/>
            </w:tcBorders>
            <w:vAlign w:val="center"/>
          </w:tcPr>
          <w:p w14:paraId="347F0443" w14:textId="77777777" w:rsidR="00D87E9C" w:rsidRDefault="004E7C8F">
            <w:pPr>
              <w:jc w:val="center"/>
              <w:divId w:val="1"/>
            </w:pPr>
            <w:del w:id="59" w:author="TWO" w:date="2026-07-08T14:01:00Z" w16du:dateUtc="2026-07-08T12:01:00Z">
              <w:r>
                <w:rPr>
                  <w:rFonts w:eastAsia="Arial"/>
                  <w:sz w:val="16"/>
                </w:rPr>
                <w:delText>2</w:delText>
              </w:r>
            </w:del>
            <w:ins w:id="60" w:author="TWO" w:date="2026-07-08T14:01:00Z" w16du:dateUtc="2026-07-08T12:01:00Z">
              <w:r w:rsidR="00CA194A">
                <w:rPr>
                  <w:rFonts w:eastAsia="Arial"/>
                  <w:sz w:val="16"/>
                </w:rPr>
                <w:t>3</w:t>
              </w:r>
            </w:ins>
            <w:r w:rsidR="00CA194A">
              <w:rPr>
                <w:rFonts w:eastAsia="Arial"/>
                <w:sz w:val="16"/>
              </w:rPr>
              <w:t xml:space="preserve"> </w:t>
            </w:r>
          </w:p>
        </w:tc>
      </w:tr>
      <w:tr w:rsidR="00D87E9C" w14:paraId="0A36899B" w14:textId="77777777">
        <w:trPr>
          <w:trHeight w:val="320"/>
        </w:trPr>
        <w:tc>
          <w:tcPr>
            <w:tcW w:w="1620" w:type="dxa"/>
            <w:gridSpan w:val="2"/>
            <w:vMerge/>
          </w:tcPr>
          <w:p w14:paraId="4E9214EC" w14:textId="77777777" w:rsidR="00D87E9C" w:rsidRDefault="00D87E9C"/>
        </w:tc>
        <w:tc>
          <w:tcPr>
            <w:tcW w:w="1620" w:type="dxa"/>
            <w:gridSpan w:val="2"/>
            <w:tcBorders>
              <w:bottom w:val="dotted" w:sz="4" w:space="0" w:color="auto"/>
            </w:tcBorders>
            <w:vAlign w:val="center"/>
          </w:tcPr>
          <w:p w14:paraId="55397B93" w14:textId="77777777" w:rsidR="00D87E9C" w:rsidRDefault="00CA194A">
            <w:pPr>
              <w:jc w:val="left"/>
              <w:divId w:val="1"/>
            </w:pPr>
            <w:r>
              <w:rPr>
                <w:sz w:val="16"/>
              </w:rPr>
              <w:t>light yellow</w:t>
            </w:r>
          </w:p>
        </w:tc>
        <w:tc>
          <w:tcPr>
            <w:tcW w:w="1620" w:type="dxa"/>
            <w:gridSpan w:val="2"/>
            <w:tcBorders>
              <w:bottom w:val="dotted" w:sz="4" w:space="0" w:color="auto"/>
            </w:tcBorders>
            <w:vAlign w:val="center"/>
          </w:tcPr>
          <w:p w14:paraId="19468814" w14:textId="77777777" w:rsidR="00D87E9C" w:rsidRDefault="00D87E9C"/>
        </w:tc>
        <w:tc>
          <w:tcPr>
            <w:tcW w:w="1620" w:type="dxa"/>
            <w:tcBorders>
              <w:bottom w:val="dotted" w:sz="4" w:space="0" w:color="auto"/>
            </w:tcBorders>
            <w:vAlign w:val="center"/>
          </w:tcPr>
          <w:p w14:paraId="41DF1A4B" w14:textId="77777777" w:rsidR="00D87E9C" w:rsidRDefault="00D87E9C"/>
        </w:tc>
        <w:tc>
          <w:tcPr>
            <w:tcW w:w="1620" w:type="dxa"/>
            <w:tcBorders>
              <w:bottom w:val="dotted" w:sz="4" w:space="0" w:color="auto"/>
            </w:tcBorders>
            <w:vAlign w:val="center"/>
          </w:tcPr>
          <w:p w14:paraId="27007D79" w14:textId="77777777" w:rsidR="00D87E9C" w:rsidRDefault="00D87E9C"/>
        </w:tc>
        <w:tc>
          <w:tcPr>
            <w:tcW w:w="1620" w:type="dxa"/>
            <w:tcBorders>
              <w:bottom w:val="dotted" w:sz="4" w:space="0" w:color="auto"/>
            </w:tcBorders>
            <w:vAlign w:val="center"/>
          </w:tcPr>
          <w:p w14:paraId="58DA56B5" w14:textId="77777777" w:rsidR="00D87E9C" w:rsidRDefault="00CA194A">
            <w:pPr>
              <w:jc w:val="left"/>
              <w:divId w:val="1"/>
            </w:pPr>
            <w:r>
              <w:rPr>
                <w:sz w:val="16"/>
              </w:rPr>
              <w:t>Californian Sunset</w:t>
            </w:r>
          </w:p>
        </w:tc>
        <w:tc>
          <w:tcPr>
            <w:tcW w:w="1620" w:type="dxa"/>
            <w:tcBorders>
              <w:bottom w:val="dotted" w:sz="4" w:space="0" w:color="auto"/>
            </w:tcBorders>
            <w:vAlign w:val="center"/>
          </w:tcPr>
          <w:p w14:paraId="4B3D5018" w14:textId="77777777" w:rsidR="00D87E9C" w:rsidRDefault="004E7C8F">
            <w:pPr>
              <w:jc w:val="center"/>
              <w:divId w:val="1"/>
            </w:pPr>
            <w:del w:id="61" w:author="TWO" w:date="2026-07-08T14:01:00Z" w16du:dateUtc="2026-07-08T12:01:00Z">
              <w:r>
                <w:rPr>
                  <w:rFonts w:eastAsia="Arial"/>
                  <w:sz w:val="16"/>
                </w:rPr>
                <w:delText>3</w:delText>
              </w:r>
            </w:del>
            <w:ins w:id="62" w:author="TWO" w:date="2026-07-08T14:01:00Z" w16du:dateUtc="2026-07-08T12:01:00Z">
              <w:r w:rsidR="00CA194A">
                <w:rPr>
                  <w:rFonts w:eastAsia="Arial"/>
                  <w:sz w:val="16"/>
                </w:rPr>
                <w:t>4</w:t>
              </w:r>
            </w:ins>
            <w:r w:rsidR="00CA194A">
              <w:rPr>
                <w:rFonts w:eastAsia="Arial"/>
                <w:sz w:val="16"/>
              </w:rPr>
              <w:t xml:space="preserve"> </w:t>
            </w:r>
          </w:p>
        </w:tc>
      </w:tr>
      <w:tr w:rsidR="00D87E9C" w14:paraId="7F51C94C" w14:textId="77777777">
        <w:trPr>
          <w:trHeight w:val="320"/>
        </w:trPr>
        <w:tc>
          <w:tcPr>
            <w:tcW w:w="1620" w:type="dxa"/>
            <w:gridSpan w:val="2"/>
            <w:vMerge/>
          </w:tcPr>
          <w:p w14:paraId="6949AD76" w14:textId="77777777" w:rsidR="00D87E9C" w:rsidRDefault="00D87E9C"/>
        </w:tc>
        <w:tc>
          <w:tcPr>
            <w:tcW w:w="1620" w:type="dxa"/>
            <w:gridSpan w:val="2"/>
            <w:tcBorders>
              <w:bottom w:val="dotted" w:sz="4" w:space="0" w:color="auto"/>
            </w:tcBorders>
            <w:vAlign w:val="center"/>
          </w:tcPr>
          <w:p w14:paraId="4A9083E0" w14:textId="77777777" w:rsidR="00D87E9C" w:rsidRDefault="00CA194A">
            <w:pPr>
              <w:jc w:val="left"/>
              <w:divId w:val="1"/>
            </w:pPr>
            <w:r>
              <w:rPr>
                <w:sz w:val="16"/>
              </w:rPr>
              <w:t>medium yellow</w:t>
            </w:r>
          </w:p>
        </w:tc>
        <w:tc>
          <w:tcPr>
            <w:tcW w:w="1620" w:type="dxa"/>
            <w:gridSpan w:val="2"/>
            <w:tcBorders>
              <w:bottom w:val="dotted" w:sz="4" w:space="0" w:color="auto"/>
            </w:tcBorders>
            <w:vAlign w:val="center"/>
          </w:tcPr>
          <w:p w14:paraId="251FF375" w14:textId="77777777" w:rsidR="00D87E9C" w:rsidRDefault="00D87E9C"/>
        </w:tc>
        <w:tc>
          <w:tcPr>
            <w:tcW w:w="1620" w:type="dxa"/>
            <w:tcBorders>
              <w:bottom w:val="dotted" w:sz="4" w:space="0" w:color="auto"/>
            </w:tcBorders>
            <w:vAlign w:val="center"/>
          </w:tcPr>
          <w:p w14:paraId="55CB8321" w14:textId="77777777" w:rsidR="00D87E9C" w:rsidRDefault="00D87E9C"/>
        </w:tc>
        <w:tc>
          <w:tcPr>
            <w:tcW w:w="1620" w:type="dxa"/>
            <w:tcBorders>
              <w:bottom w:val="dotted" w:sz="4" w:space="0" w:color="auto"/>
            </w:tcBorders>
            <w:vAlign w:val="center"/>
          </w:tcPr>
          <w:p w14:paraId="7B726898" w14:textId="77777777" w:rsidR="00D87E9C" w:rsidRDefault="00D87E9C"/>
        </w:tc>
        <w:tc>
          <w:tcPr>
            <w:tcW w:w="1620" w:type="dxa"/>
            <w:tcBorders>
              <w:bottom w:val="dotted" w:sz="4" w:space="0" w:color="auto"/>
            </w:tcBorders>
            <w:vAlign w:val="center"/>
          </w:tcPr>
          <w:p w14:paraId="6F2386BA" w14:textId="77777777" w:rsidR="00D87E9C" w:rsidRDefault="00CA194A">
            <w:pPr>
              <w:jc w:val="left"/>
              <w:divId w:val="1"/>
            </w:pPr>
            <w:r>
              <w:rPr>
                <w:sz w:val="16"/>
              </w:rPr>
              <w:t>Wan Nian Jin</w:t>
            </w:r>
          </w:p>
        </w:tc>
        <w:tc>
          <w:tcPr>
            <w:tcW w:w="1620" w:type="dxa"/>
            <w:tcBorders>
              <w:bottom w:val="dotted" w:sz="4" w:space="0" w:color="auto"/>
            </w:tcBorders>
            <w:vAlign w:val="center"/>
          </w:tcPr>
          <w:p w14:paraId="40F482FC" w14:textId="77777777" w:rsidR="00D87E9C" w:rsidRDefault="004E7C8F">
            <w:pPr>
              <w:jc w:val="center"/>
              <w:divId w:val="1"/>
            </w:pPr>
            <w:del w:id="63" w:author="TWO" w:date="2026-07-08T14:01:00Z" w16du:dateUtc="2026-07-08T12:01:00Z">
              <w:r>
                <w:rPr>
                  <w:rFonts w:eastAsia="Arial"/>
                  <w:sz w:val="16"/>
                </w:rPr>
                <w:delText>4</w:delText>
              </w:r>
            </w:del>
            <w:ins w:id="64" w:author="TWO" w:date="2026-07-08T14:01:00Z" w16du:dateUtc="2026-07-08T12:01:00Z">
              <w:r w:rsidR="00CA194A">
                <w:rPr>
                  <w:rFonts w:eastAsia="Arial"/>
                  <w:sz w:val="16"/>
                </w:rPr>
                <w:t>5</w:t>
              </w:r>
            </w:ins>
            <w:r w:rsidR="00CA194A">
              <w:rPr>
                <w:rFonts w:eastAsia="Arial"/>
                <w:sz w:val="16"/>
              </w:rPr>
              <w:t xml:space="preserve"> </w:t>
            </w:r>
          </w:p>
        </w:tc>
      </w:tr>
      <w:tr w:rsidR="00D87E9C" w14:paraId="0326E187" w14:textId="77777777">
        <w:trPr>
          <w:trHeight w:val="360"/>
        </w:trPr>
        <w:tc>
          <w:tcPr>
            <w:tcW w:w="810" w:type="dxa"/>
            <w:tcBorders>
              <w:right w:val="dotted" w:sz="4" w:space="0" w:color="auto"/>
            </w:tcBorders>
            <w:shd w:val="clear" w:color="auto" w:fill="DFDFD7"/>
            <w:vAlign w:val="center"/>
          </w:tcPr>
          <w:p w14:paraId="7FA45AF2" w14:textId="77777777" w:rsidR="00D87E9C" w:rsidRDefault="00CA194A">
            <w:r>
              <w:rPr>
                <w:rFonts w:eastAsia="Arial"/>
                <w:b/>
                <w:sz w:val="16"/>
              </w:rPr>
              <w:t>5.</w:t>
            </w:r>
          </w:p>
        </w:tc>
        <w:tc>
          <w:tcPr>
            <w:tcW w:w="810" w:type="dxa"/>
            <w:tcBorders>
              <w:right w:val="dotted" w:sz="4" w:space="0" w:color="auto"/>
            </w:tcBorders>
            <w:shd w:val="clear" w:color="auto" w:fill="DFDFD7"/>
            <w:vAlign w:val="center"/>
          </w:tcPr>
          <w:p w14:paraId="5F41FD4F"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019FA23C" w14:textId="77777777" w:rsidR="00D87E9C" w:rsidRDefault="00CA194A">
            <w:r>
              <w:rPr>
                <w:rFonts w:eastAsia="Arial"/>
                <w:b/>
                <w:sz w:val="16"/>
              </w:rPr>
              <w:t>QL</w:t>
            </w:r>
          </w:p>
        </w:tc>
        <w:tc>
          <w:tcPr>
            <w:tcW w:w="810" w:type="dxa"/>
            <w:tcBorders>
              <w:right w:val="dotted" w:sz="4" w:space="0" w:color="auto"/>
            </w:tcBorders>
            <w:shd w:val="clear" w:color="auto" w:fill="DFDFD7"/>
            <w:vAlign w:val="center"/>
          </w:tcPr>
          <w:p w14:paraId="641F85CD"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285CF78C"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11916E49" w14:textId="77777777" w:rsidR="00D87E9C" w:rsidRDefault="00CA194A">
            <w:r>
              <w:rPr>
                <w:rFonts w:eastAsia="Arial"/>
                <w:b/>
                <w:sz w:val="16"/>
              </w:rPr>
              <w:t>(b)</w:t>
            </w:r>
          </w:p>
        </w:tc>
        <w:tc>
          <w:tcPr>
            <w:tcW w:w="1620" w:type="dxa"/>
            <w:shd w:val="clear" w:color="auto" w:fill="DFDFD7"/>
            <w:vAlign w:val="center"/>
          </w:tcPr>
          <w:p w14:paraId="13409162" w14:textId="77777777" w:rsidR="00D87E9C" w:rsidRDefault="00D87E9C"/>
        </w:tc>
        <w:tc>
          <w:tcPr>
            <w:tcW w:w="1620" w:type="dxa"/>
            <w:shd w:val="clear" w:color="auto" w:fill="DFDFD7"/>
          </w:tcPr>
          <w:p w14:paraId="2F160C2F" w14:textId="77777777" w:rsidR="00D87E9C" w:rsidRDefault="00D87E9C"/>
        </w:tc>
        <w:tc>
          <w:tcPr>
            <w:tcW w:w="1620" w:type="dxa"/>
            <w:shd w:val="clear" w:color="auto" w:fill="DFDFD7"/>
          </w:tcPr>
          <w:p w14:paraId="7BDE27A9" w14:textId="77777777" w:rsidR="00D87E9C" w:rsidRDefault="00D87E9C"/>
        </w:tc>
        <w:tc>
          <w:tcPr>
            <w:tcW w:w="1620" w:type="dxa"/>
            <w:shd w:val="clear" w:color="auto" w:fill="DFDFD7"/>
          </w:tcPr>
          <w:p w14:paraId="14A46E44" w14:textId="77777777" w:rsidR="00D87E9C" w:rsidRDefault="00D87E9C"/>
        </w:tc>
      </w:tr>
      <w:tr w:rsidR="00D87E9C" w14:paraId="7837E6B0" w14:textId="77777777">
        <w:trPr>
          <w:trHeight w:val="440"/>
        </w:trPr>
        <w:tc>
          <w:tcPr>
            <w:tcW w:w="1620" w:type="dxa"/>
            <w:gridSpan w:val="2"/>
            <w:vMerge w:val="restart"/>
          </w:tcPr>
          <w:p w14:paraId="05A69BB6" w14:textId="77777777" w:rsidR="00D87E9C" w:rsidRDefault="00D87E9C"/>
        </w:tc>
        <w:tc>
          <w:tcPr>
            <w:tcW w:w="1620" w:type="dxa"/>
            <w:gridSpan w:val="2"/>
            <w:tcBorders>
              <w:bottom w:val="dotted" w:sz="4" w:space="0" w:color="auto"/>
            </w:tcBorders>
          </w:tcPr>
          <w:p w14:paraId="63B05A47" w14:textId="77777777" w:rsidR="00D87E9C" w:rsidRDefault="00CA194A">
            <w:pPr>
              <w:spacing w:before="113" w:after="113"/>
              <w:jc w:val="left"/>
              <w:divId w:val="1"/>
            </w:pPr>
            <w:r>
              <w:rPr>
                <w:b/>
                <w:sz w:val="16"/>
              </w:rPr>
              <w:t>Leaf: attitude</w:t>
            </w:r>
          </w:p>
        </w:tc>
        <w:tc>
          <w:tcPr>
            <w:tcW w:w="1620" w:type="dxa"/>
            <w:gridSpan w:val="2"/>
            <w:tcBorders>
              <w:bottom w:val="dotted" w:sz="4" w:space="0" w:color="auto"/>
            </w:tcBorders>
          </w:tcPr>
          <w:p w14:paraId="7F84395C" w14:textId="77777777" w:rsidR="00D87E9C" w:rsidRDefault="00D87E9C"/>
        </w:tc>
        <w:tc>
          <w:tcPr>
            <w:tcW w:w="1620" w:type="dxa"/>
            <w:tcBorders>
              <w:bottom w:val="dotted" w:sz="4" w:space="0" w:color="auto"/>
            </w:tcBorders>
          </w:tcPr>
          <w:p w14:paraId="0E997EB4" w14:textId="77777777" w:rsidR="00D87E9C" w:rsidRDefault="00D87E9C"/>
        </w:tc>
        <w:tc>
          <w:tcPr>
            <w:tcW w:w="1620" w:type="dxa"/>
            <w:tcBorders>
              <w:bottom w:val="dotted" w:sz="4" w:space="0" w:color="auto"/>
            </w:tcBorders>
          </w:tcPr>
          <w:p w14:paraId="319E71AB" w14:textId="77777777" w:rsidR="00D87E9C" w:rsidRDefault="00D87E9C"/>
        </w:tc>
        <w:tc>
          <w:tcPr>
            <w:tcW w:w="1620" w:type="dxa"/>
            <w:tcBorders>
              <w:bottom w:val="dotted" w:sz="4" w:space="0" w:color="auto"/>
            </w:tcBorders>
          </w:tcPr>
          <w:p w14:paraId="267B8264" w14:textId="77777777" w:rsidR="00D87E9C" w:rsidRDefault="00D87E9C"/>
        </w:tc>
        <w:tc>
          <w:tcPr>
            <w:tcW w:w="1620" w:type="dxa"/>
            <w:tcBorders>
              <w:bottom w:val="dotted" w:sz="4" w:space="0" w:color="auto"/>
            </w:tcBorders>
          </w:tcPr>
          <w:p w14:paraId="6B4604ED" w14:textId="77777777" w:rsidR="00D87E9C" w:rsidRDefault="00D87E9C"/>
        </w:tc>
      </w:tr>
      <w:tr w:rsidR="00D87E9C" w14:paraId="0651B285" w14:textId="77777777">
        <w:trPr>
          <w:trHeight w:val="320"/>
        </w:trPr>
        <w:tc>
          <w:tcPr>
            <w:tcW w:w="1620" w:type="dxa"/>
            <w:gridSpan w:val="2"/>
            <w:vMerge/>
          </w:tcPr>
          <w:p w14:paraId="1399F20A" w14:textId="77777777" w:rsidR="00D87E9C" w:rsidRDefault="00D87E9C"/>
        </w:tc>
        <w:tc>
          <w:tcPr>
            <w:tcW w:w="1620" w:type="dxa"/>
            <w:gridSpan w:val="2"/>
            <w:tcBorders>
              <w:bottom w:val="dotted" w:sz="4" w:space="0" w:color="auto"/>
            </w:tcBorders>
            <w:vAlign w:val="center"/>
          </w:tcPr>
          <w:p w14:paraId="13E7261A" w14:textId="77777777" w:rsidR="00D87E9C" w:rsidRDefault="00CA194A">
            <w:pPr>
              <w:jc w:val="left"/>
              <w:divId w:val="1"/>
            </w:pPr>
            <w:r>
              <w:rPr>
                <w:sz w:val="16"/>
              </w:rPr>
              <w:t>upwards</w:t>
            </w:r>
          </w:p>
        </w:tc>
        <w:tc>
          <w:tcPr>
            <w:tcW w:w="1620" w:type="dxa"/>
            <w:gridSpan w:val="2"/>
            <w:tcBorders>
              <w:bottom w:val="dotted" w:sz="4" w:space="0" w:color="auto"/>
            </w:tcBorders>
            <w:vAlign w:val="center"/>
          </w:tcPr>
          <w:p w14:paraId="25AD7D54" w14:textId="77777777" w:rsidR="00D87E9C" w:rsidRDefault="00D87E9C"/>
        </w:tc>
        <w:tc>
          <w:tcPr>
            <w:tcW w:w="1620" w:type="dxa"/>
            <w:tcBorders>
              <w:bottom w:val="dotted" w:sz="4" w:space="0" w:color="auto"/>
            </w:tcBorders>
            <w:vAlign w:val="center"/>
          </w:tcPr>
          <w:p w14:paraId="0BADB6BE" w14:textId="77777777" w:rsidR="00D87E9C" w:rsidRDefault="00D87E9C"/>
        </w:tc>
        <w:tc>
          <w:tcPr>
            <w:tcW w:w="1620" w:type="dxa"/>
            <w:tcBorders>
              <w:bottom w:val="dotted" w:sz="4" w:space="0" w:color="auto"/>
            </w:tcBorders>
            <w:vAlign w:val="center"/>
          </w:tcPr>
          <w:p w14:paraId="2248457B" w14:textId="77777777" w:rsidR="00D87E9C" w:rsidRDefault="00D87E9C"/>
        </w:tc>
        <w:tc>
          <w:tcPr>
            <w:tcW w:w="1620" w:type="dxa"/>
            <w:tcBorders>
              <w:bottom w:val="dotted" w:sz="4" w:space="0" w:color="auto"/>
            </w:tcBorders>
            <w:vAlign w:val="center"/>
          </w:tcPr>
          <w:p w14:paraId="499E4AD6" w14:textId="77777777" w:rsidR="00D87E9C" w:rsidRDefault="00CA194A">
            <w:pPr>
              <w:jc w:val="left"/>
              <w:divId w:val="1"/>
            </w:pPr>
            <w:r>
              <w:rPr>
                <w:sz w:val="16"/>
              </w:rPr>
              <w:t>Fastigiata</w:t>
            </w:r>
          </w:p>
        </w:tc>
        <w:tc>
          <w:tcPr>
            <w:tcW w:w="1620" w:type="dxa"/>
            <w:tcBorders>
              <w:bottom w:val="dotted" w:sz="4" w:space="0" w:color="auto"/>
            </w:tcBorders>
            <w:vAlign w:val="center"/>
          </w:tcPr>
          <w:p w14:paraId="58A9D4B3" w14:textId="77777777" w:rsidR="00D87E9C" w:rsidRDefault="00CA194A">
            <w:pPr>
              <w:jc w:val="center"/>
              <w:divId w:val="1"/>
            </w:pPr>
            <w:r>
              <w:rPr>
                <w:rFonts w:eastAsia="Arial"/>
                <w:sz w:val="16"/>
              </w:rPr>
              <w:t xml:space="preserve">1 </w:t>
            </w:r>
          </w:p>
        </w:tc>
      </w:tr>
      <w:tr w:rsidR="00D87E9C" w14:paraId="4BD02696" w14:textId="77777777">
        <w:trPr>
          <w:trHeight w:val="320"/>
        </w:trPr>
        <w:tc>
          <w:tcPr>
            <w:tcW w:w="1620" w:type="dxa"/>
            <w:gridSpan w:val="2"/>
            <w:vMerge/>
          </w:tcPr>
          <w:p w14:paraId="073A437B" w14:textId="77777777" w:rsidR="00D87E9C" w:rsidRDefault="00D87E9C"/>
        </w:tc>
        <w:tc>
          <w:tcPr>
            <w:tcW w:w="1620" w:type="dxa"/>
            <w:gridSpan w:val="2"/>
            <w:tcBorders>
              <w:bottom w:val="dotted" w:sz="4" w:space="0" w:color="auto"/>
            </w:tcBorders>
            <w:vAlign w:val="center"/>
          </w:tcPr>
          <w:p w14:paraId="613B6AC5" w14:textId="77777777" w:rsidR="00D87E9C" w:rsidRDefault="00CA194A">
            <w:pPr>
              <w:jc w:val="left"/>
              <w:divId w:val="1"/>
            </w:pPr>
            <w:r>
              <w:rPr>
                <w:sz w:val="16"/>
              </w:rPr>
              <w:t>downwards</w:t>
            </w:r>
          </w:p>
        </w:tc>
        <w:tc>
          <w:tcPr>
            <w:tcW w:w="1620" w:type="dxa"/>
            <w:gridSpan w:val="2"/>
            <w:tcBorders>
              <w:bottom w:val="dotted" w:sz="4" w:space="0" w:color="auto"/>
            </w:tcBorders>
            <w:vAlign w:val="center"/>
          </w:tcPr>
          <w:p w14:paraId="3F7C0466" w14:textId="77777777" w:rsidR="00D87E9C" w:rsidRDefault="00D87E9C"/>
        </w:tc>
        <w:tc>
          <w:tcPr>
            <w:tcW w:w="1620" w:type="dxa"/>
            <w:tcBorders>
              <w:bottom w:val="dotted" w:sz="4" w:space="0" w:color="auto"/>
            </w:tcBorders>
            <w:vAlign w:val="center"/>
          </w:tcPr>
          <w:p w14:paraId="13C18810" w14:textId="77777777" w:rsidR="00D87E9C" w:rsidRDefault="00D87E9C"/>
        </w:tc>
        <w:tc>
          <w:tcPr>
            <w:tcW w:w="1620" w:type="dxa"/>
            <w:tcBorders>
              <w:bottom w:val="dotted" w:sz="4" w:space="0" w:color="auto"/>
            </w:tcBorders>
            <w:vAlign w:val="center"/>
          </w:tcPr>
          <w:p w14:paraId="028D7A79" w14:textId="77777777" w:rsidR="00D87E9C" w:rsidRDefault="00D87E9C"/>
        </w:tc>
        <w:tc>
          <w:tcPr>
            <w:tcW w:w="1620" w:type="dxa"/>
            <w:tcBorders>
              <w:bottom w:val="dotted" w:sz="4" w:space="0" w:color="auto"/>
            </w:tcBorders>
            <w:vAlign w:val="center"/>
          </w:tcPr>
          <w:p w14:paraId="08A03154" w14:textId="77777777" w:rsidR="00D87E9C" w:rsidRDefault="00CA194A">
            <w:pPr>
              <w:jc w:val="left"/>
              <w:divId w:val="1"/>
            </w:pPr>
            <w:r>
              <w:rPr>
                <w:sz w:val="16"/>
              </w:rPr>
              <w:t>Chui Ye, Saratoga</w:t>
            </w:r>
          </w:p>
        </w:tc>
        <w:tc>
          <w:tcPr>
            <w:tcW w:w="1620" w:type="dxa"/>
            <w:tcBorders>
              <w:bottom w:val="dotted" w:sz="4" w:space="0" w:color="auto"/>
            </w:tcBorders>
            <w:vAlign w:val="center"/>
          </w:tcPr>
          <w:p w14:paraId="04910DEE" w14:textId="77777777" w:rsidR="00D87E9C" w:rsidRDefault="00CA194A">
            <w:pPr>
              <w:jc w:val="center"/>
              <w:divId w:val="1"/>
            </w:pPr>
            <w:r>
              <w:rPr>
                <w:rFonts w:eastAsia="Arial"/>
                <w:sz w:val="16"/>
              </w:rPr>
              <w:t xml:space="preserve">2 </w:t>
            </w:r>
          </w:p>
        </w:tc>
      </w:tr>
      <w:tr w:rsidR="00D87E9C" w14:paraId="1C8B1EE6" w14:textId="77777777">
        <w:trPr>
          <w:trHeight w:val="360"/>
        </w:trPr>
        <w:tc>
          <w:tcPr>
            <w:tcW w:w="810" w:type="dxa"/>
            <w:tcBorders>
              <w:right w:val="dotted" w:sz="4" w:space="0" w:color="auto"/>
            </w:tcBorders>
            <w:shd w:val="clear" w:color="auto" w:fill="DFDFD7"/>
            <w:vAlign w:val="center"/>
          </w:tcPr>
          <w:p w14:paraId="0B652FDA" w14:textId="77777777" w:rsidR="00D87E9C" w:rsidRDefault="00CA194A">
            <w:r>
              <w:rPr>
                <w:rFonts w:eastAsia="Arial"/>
                <w:b/>
                <w:sz w:val="16"/>
              </w:rPr>
              <w:t>6.</w:t>
            </w:r>
          </w:p>
        </w:tc>
        <w:tc>
          <w:tcPr>
            <w:tcW w:w="810" w:type="dxa"/>
            <w:tcBorders>
              <w:right w:val="dotted" w:sz="4" w:space="0" w:color="auto"/>
            </w:tcBorders>
            <w:shd w:val="clear" w:color="auto" w:fill="DFDFD7"/>
            <w:vAlign w:val="center"/>
          </w:tcPr>
          <w:p w14:paraId="43E9653C"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6BDD7A9F" w14:textId="77777777" w:rsidR="00D87E9C" w:rsidRDefault="00CA194A">
            <w:r>
              <w:rPr>
                <w:rFonts w:eastAsia="Arial"/>
                <w:b/>
                <w:sz w:val="16"/>
              </w:rPr>
              <w:t>PQ</w:t>
            </w:r>
          </w:p>
        </w:tc>
        <w:tc>
          <w:tcPr>
            <w:tcW w:w="810" w:type="dxa"/>
            <w:tcBorders>
              <w:right w:val="dotted" w:sz="4" w:space="0" w:color="auto"/>
            </w:tcBorders>
            <w:shd w:val="clear" w:color="auto" w:fill="DFDFD7"/>
            <w:vAlign w:val="center"/>
          </w:tcPr>
          <w:p w14:paraId="2AB61F12"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27D2D261"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5DDD88BC" w14:textId="77777777" w:rsidR="00D87E9C" w:rsidRDefault="00CA194A">
            <w:r>
              <w:rPr>
                <w:rFonts w:eastAsia="Arial"/>
                <w:b/>
                <w:sz w:val="16"/>
              </w:rPr>
              <w:t>(b)</w:t>
            </w:r>
          </w:p>
        </w:tc>
        <w:tc>
          <w:tcPr>
            <w:tcW w:w="1620" w:type="dxa"/>
            <w:shd w:val="clear" w:color="auto" w:fill="DFDFD7"/>
            <w:vAlign w:val="center"/>
          </w:tcPr>
          <w:p w14:paraId="16D388AA" w14:textId="77777777" w:rsidR="00D87E9C" w:rsidRDefault="00D87E9C"/>
        </w:tc>
        <w:tc>
          <w:tcPr>
            <w:tcW w:w="1620" w:type="dxa"/>
            <w:shd w:val="clear" w:color="auto" w:fill="DFDFD7"/>
          </w:tcPr>
          <w:p w14:paraId="4C2E989B" w14:textId="77777777" w:rsidR="00D87E9C" w:rsidRDefault="00D87E9C"/>
        </w:tc>
        <w:tc>
          <w:tcPr>
            <w:tcW w:w="1620" w:type="dxa"/>
            <w:shd w:val="clear" w:color="auto" w:fill="DFDFD7"/>
          </w:tcPr>
          <w:p w14:paraId="32A14AA6" w14:textId="77777777" w:rsidR="00D87E9C" w:rsidRDefault="00D87E9C"/>
        </w:tc>
        <w:tc>
          <w:tcPr>
            <w:tcW w:w="1620" w:type="dxa"/>
            <w:shd w:val="clear" w:color="auto" w:fill="DFDFD7"/>
          </w:tcPr>
          <w:p w14:paraId="70B9A20F" w14:textId="77777777" w:rsidR="00D87E9C" w:rsidRDefault="00D87E9C"/>
        </w:tc>
      </w:tr>
      <w:tr w:rsidR="00D87E9C" w14:paraId="5E512897" w14:textId="77777777">
        <w:trPr>
          <w:trHeight w:val="440"/>
        </w:trPr>
        <w:tc>
          <w:tcPr>
            <w:tcW w:w="1620" w:type="dxa"/>
            <w:gridSpan w:val="2"/>
            <w:vMerge w:val="restart"/>
          </w:tcPr>
          <w:p w14:paraId="202D245D" w14:textId="77777777" w:rsidR="00D87E9C" w:rsidRDefault="00D87E9C"/>
        </w:tc>
        <w:tc>
          <w:tcPr>
            <w:tcW w:w="1620" w:type="dxa"/>
            <w:gridSpan w:val="2"/>
            <w:tcBorders>
              <w:bottom w:val="dotted" w:sz="4" w:space="0" w:color="auto"/>
            </w:tcBorders>
          </w:tcPr>
          <w:p w14:paraId="7ED8D035" w14:textId="77777777" w:rsidR="00D87E9C" w:rsidRDefault="00CA194A">
            <w:pPr>
              <w:spacing w:before="113" w:after="113"/>
              <w:jc w:val="left"/>
              <w:divId w:val="1"/>
            </w:pPr>
            <w:r>
              <w:rPr>
                <w:b/>
                <w:sz w:val="16"/>
              </w:rPr>
              <w:t>Leaf blade:</w:t>
            </w:r>
            <w:ins w:id="65" w:author="TWO" w:date="2026-07-08T14:01:00Z" w16du:dateUtc="2026-07-08T12:01:00Z">
              <w:r>
                <w:rPr>
                  <w:b/>
                  <w:sz w:val="16"/>
                </w:rPr>
                <w:t xml:space="preserve"> </w:t>
              </w:r>
            </w:ins>
            <w:r>
              <w:rPr>
                <w:b/>
                <w:sz w:val="16"/>
              </w:rPr>
              <w:t>shape</w:t>
            </w:r>
          </w:p>
        </w:tc>
        <w:tc>
          <w:tcPr>
            <w:tcW w:w="1620" w:type="dxa"/>
            <w:gridSpan w:val="2"/>
            <w:tcBorders>
              <w:bottom w:val="dotted" w:sz="4" w:space="0" w:color="auto"/>
            </w:tcBorders>
          </w:tcPr>
          <w:p w14:paraId="5EB88BF2" w14:textId="77777777" w:rsidR="00D87E9C" w:rsidRDefault="00D87E9C"/>
        </w:tc>
        <w:tc>
          <w:tcPr>
            <w:tcW w:w="1620" w:type="dxa"/>
            <w:tcBorders>
              <w:bottom w:val="dotted" w:sz="4" w:space="0" w:color="auto"/>
            </w:tcBorders>
          </w:tcPr>
          <w:p w14:paraId="68DDA525" w14:textId="77777777" w:rsidR="00D87E9C" w:rsidRDefault="00D87E9C"/>
        </w:tc>
        <w:tc>
          <w:tcPr>
            <w:tcW w:w="1620" w:type="dxa"/>
            <w:tcBorders>
              <w:bottom w:val="dotted" w:sz="4" w:space="0" w:color="auto"/>
            </w:tcBorders>
          </w:tcPr>
          <w:p w14:paraId="1A155B4E" w14:textId="77777777" w:rsidR="00D87E9C" w:rsidRDefault="00D87E9C"/>
        </w:tc>
        <w:tc>
          <w:tcPr>
            <w:tcW w:w="1620" w:type="dxa"/>
            <w:tcBorders>
              <w:bottom w:val="dotted" w:sz="4" w:space="0" w:color="auto"/>
            </w:tcBorders>
          </w:tcPr>
          <w:p w14:paraId="405C712A" w14:textId="77777777" w:rsidR="00D87E9C" w:rsidRDefault="00D87E9C"/>
        </w:tc>
        <w:tc>
          <w:tcPr>
            <w:tcW w:w="1620" w:type="dxa"/>
            <w:tcBorders>
              <w:bottom w:val="dotted" w:sz="4" w:space="0" w:color="auto"/>
            </w:tcBorders>
          </w:tcPr>
          <w:p w14:paraId="356E2A15" w14:textId="77777777" w:rsidR="00D87E9C" w:rsidRDefault="00D87E9C"/>
        </w:tc>
      </w:tr>
      <w:tr w:rsidR="00D87E9C" w14:paraId="03F23C09" w14:textId="77777777">
        <w:trPr>
          <w:trHeight w:val="320"/>
        </w:trPr>
        <w:tc>
          <w:tcPr>
            <w:tcW w:w="1620" w:type="dxa"/>
            <w:gridSpan w:val="2"/>
            <w:vMerge/>
          </w:tcPr>
          <w:p w14:paraId="6A8F1533" w14:textId="77777777" w:rsidR="00D87E9C" w:rsidRDefault="00D87E9C"/>
        </w:tc>
        <w:tc>
          <w:tcPr>
            <w:tcW w:w="1620" w:type="dxa"/>
            <w:gridSpan w:val="2"/>
            <w:tcBorders>
              <w:bottom w:val="dotted" w:sz="4" w:space="0" w:color="auto"/>
            </w:tcBorders>
            <w:vAlign w:val="center"/>
          </w:tcPr>
          <w:p w14:paraId="0E2D3865" w14:textId="77777777" w:rsidR="00D87E9C" w:rsidRDefault="00CA194A">
            <w:pPr>
              <w:jc w:val="left"/>
              <w:divId w:val="1"/>
            </w:pPr>
            <w:r>
              <w:rPr>
                <w:sz w:val="16"/>
              </w:rPr>
              <w:t>only fan-shaped</w:t>
            </w:r>
          </w:p>
        </w:tc>
        <w:tc>
          <w:tcPr>
            <w:tcW w:w="1620" w:type="dxa"/>
            <w:gridSpan w:val="2"/>
            <w:tcBorders>
              <w:bottom w:val="dotted" w:sz="4" w:space="0" w:color="auto"/>
            </w:tcBorders>
            <w:vAlign w:val="center"/>
          </w:tcPr>
          <w:p w14:paraId="77D93F9F" w14:textId="77777777" w:rsidR="00D87E9C" w:rsidRDefault="00D87E9C"/>
        </w:tc>
        <w:tc>
          <w:tcPr>
            <w:tcW w:w="1620" w:type="dxa"/>
            <w:tcBorders>
              <w:bottom w:val="dotted" w:sz="4" w:space="0" w:color="auto"/>
            </w:tcBorders>
            <w:vAlign w:val="center"/>
          </w:tcPr>
          <w:p w14:paraId="646ABB28" w14:textId="77777777" w:rsidR="00D87E9C" w:rsidRDefault="00D87E9C"/>
        </w:tc>
        <w:tc>
          <w:tcPr>
            <w:tcW w:w="1620" w:type="dxa"/>
            <w:tcBorders>
              <w:bottom w:val="dotted" w:sz="4" w:space="0" w:color="auto"/>
            </w:tcBorders>
            <w:vAlign w:val="center"/>
          </w:tcPr>
          <w:p w14:paraId="6D9AEC3C" w14:textId="77777777" w:rsidR="00D87E9C" w:rsidRDefault="00D87E9C"/>
        </w:tc>
        <w:tc>
          <w:tcPr>
            <w:tcW w:w="1620" w:type="dxa"/>
            <w:tcBorders>
              <w:bottom w:val="dotted" w:sz="4" w:space="0" w:color="auto"/>
            </w:tcBorders>
            <w:vAlign w:val="center"/>
          </w:tcPr>
          <w:p w14:paraId="6B65998E" w14:textId="77777777" w:rsidR="00D87E9C" w:rsidRDefault="00CA194A">
            <w:pPr>
              <w:jc w:val="left"/>
              <w:divId w:val="1"/>
            </w:pPr>
            <w:r>
              <w:rPr>
                <w:sz w:val="16"/>
              </w:rPr>
              <w:t>Fastigiata</w:t>
            </w:r>
          </w:p>
        </w:tc>
        <w:tc>
          <w:tcPr>
            <w:tcW w:w="1620" w:type="dxa"/>
            <w:tcBorders>
              <w:bottom w:val="dotted" w:sz="4" w:space="0" w:color="auto"/>
            </w:tcBorders>
            <w:vAlign w:val="center"/>
          </w:tcPr>
          <w:p w14:paraId="33C0BBD2" w14:textId="77777777" w:rsidR="00D87E9C" w:rsidRDefault="00CA194A">
            <w:pPr>
              <w:jc w:val="center"/>
              <w:divId w:val="1"/>
            </w:pPr>
            <w:r>
              <w:rPr>
                <w:rFonts w:eastAsia="Arial"/>
                <w:sz w:val="16"/>
              </w:rPr>
              <w:t xml:space="preserve">1 </w:t>
            </w:r>
          </w:p>
        </w:tc>
      </w:tr>
      <w:tr w:rsidR="00D87E9C" w14:paraId="438BCAD5" w14:textId="77777777">
        <w:trPr>
          <w:trHeight w:val="320"/>
        </w:trPr>
        <w:tc>
          <w:tcPr>
            <w:tcW w:w="1620" w:type="dxa"/>
            <w:gridSpan w:val="2"/>
            <w:vMerge/>
          </w:tcPr>
          <w:p w14:paraId="7EF5E973" w14:textId="77777777" w:rsidR="00D87E9C" w:rsidRDefault="00D87E9C"/>
        </w:tc>
        <w:tc>
          <w:tcPr>
            <w:tcW w:w="1620" w:type="dxa"/>
            <w:gridSpan w:val="2"/>
            <w:tcBorders>
              <w:bottom w:val="dotted" w:sz="4" w:space="0" w:color="auto"/>
            </w:tcBorders>
            <w:vAlign w:val="center"/>
          </w:tcPr>
          <w:p w14:paraId="3B09EC38" w14:textId="77777777" w:rsidR="00D87E9C" w:rsidRDefault="00CA194A">
            <w:pPr>
              <w:jc w:val="left"/>
              <w:divId w:val="1"/>
            </w:pPr>
            <w:r>
              <w:rPr>
                <w:sz w:val="16"/>
              </w:rPr>
              <w:t>only funnel-shaped</w:t>
            </w:r>
          </w:p>
        </w:tc>
        <w:tc>
          <w:tcPr>
            <w:tcW w:w="1620" w:type="dxa"/>
            <w:gridSpan w:val="2"/>
            <w:tcBorders>
              <w:bottom w:val="dotted" w:sz="4" w:space="0" w:color="auto"/>
            </w:tcBorders>
            <w:vAlign w:val="center"/>
          </w:tcPr>
          <w:p w14:paraId="06B7FB89" w14:textId="77777777" w:rsidR="00D87E9C" w:rsidRDefault="00D87E9C"/>
        </w:tc>
        <w:tc>
          <w:tcPr>
            <w:tcW w:w="1620" w:type="dxa"/>
            <w:tcBorders>
              <w:bottom w:val="dotted" w:sz="4" w:space="0" w:color="auto"/>
            </w:tcBorders>
            <w:vAlign w:val="center"/>
          </w:tcPr>
          <w:p w14:paraId="5B396C6B" w14:textId="77777777" w:rsidR="00D87E9C" w:rsidRDefault="00D87E9C"/>
        </w:tc>
        <w:tc>
          <w:tcPr>
            <w:tcW w:w="1620" w:type="dxa"/>
            <w:tcBorders>
              <w:bottom w:val="dotted" w:sz="4" w:space="0" w:color="auto"/>
            </w:tcBorders>
            <w:vAlign w:val="center"/>
          </w:tcPr>
          <w:p w14:paraId="450120CF" w14:textId="77777777" w:rsidR="00D87E9C" w:rsidRDefault="00D87E9C"/>
        </w:tc>
        <w:tc>
          <w:tcPr>
            <w:tcW w:w="1620" w:type="dxa"/>
            <w:tcBorders>
              <w:bottom w:val="dotted" w:sz="4" w:space="0" w:color="auto"/>
            </w:tcBorders>
            <w:vAlign w:val="center"/>
          </w:tcPr>
          <w:p w14:paraId="57547A2B" w14:textId="77777777" w:rsidR="00D87E9C" w:rsidRDefault="00CA194A">
            <w:pPr>
              <w:jc w:val="left"/>
              <w:divId w:val="1"/>
            </w:pPr>
            <w:r>
              <w:rPr>
                <w:sz w:val="16"/>
              </w:rPr>
              <w:t>Tubifolia</w:t>
            </w:r>
          </w:p>
        </w:tc>
        <w:tc>
          <w:tcPr>
            <w:tcW w:w="1620" w:type="dxa"/>
            <w:tcBorders>
              <w:bottom w:val="dotted" w:sz="4" w:space="0" w:color="auto"/>
            </w:tcBorders>
            <w:vAlign w:val="center"/>
          </w:tcPr>
          <w:p w14:paraId="5EDF9CB6" w14:textId="77777777" w:rsidR="00D87E9C" w:rsidRDefault="00CA194A">
            <w:pPr>
              <w:jc w:val="center"/>
              <w:divId w:val="1"/>
            </w:pPr>
            <w:r>
              <w:rPr>
                <w:rFonts w:eastAsia="Arial"/>
                <w:sz w:val="16"/>
              </w:rPr>
              <w:t xml:space="preserve">2 </w:t>
            </w:r>
          </w:p>
        </w:tc>
      </w:tr>
      <w:tr w:rsidR="00D87E9C" w14:paraId="02C84A8B" w14:textId="77777777">
        <w:trPr>
          <w:trHeight w:val="320"/>
        </w:trPr>
        <w:tc>
          <w:tcPr>
            <w:tcW w:w="1620" w:type="dxa"/>
            <w:gridSpan w:val="2"/>
            <w:vMerge/>
          </w:tcPr>
          <w:p w14:paraId="64F1299D" w14:textId="77777777" w:rsidR="00D87E9C" w:rsidRDefault="00D87E9C"/>
        </w:tc>
        <w:tc>
          <w:tcPr>
            <w:tcW w:w="1620" w:type="dxa"/>
            <w:gridSpan w:val="2"/>
            <w:tcBorders>
              <w:bottom w:val="dotted" w:sz="4" w:space="0" w:color="auto"/>
            </w:tcBorders>
            <w:vAlign w:val="center"/>
          </w:tcPr>
          <w:p w14:paraId="12D65CE1" w14:textId="77777777" w:rsidR="00D87E9C" w:rsidRDefault="00CA194A">
            <w:pPr>
              <w:jc w:val="left"/>
              <w:divId w:val="1"/>
            </w:pPr>
            <w:r>
              <w:rPr>
                <w:sz w:val="16"/>
              </w:rPr>
              <w:t>fan-shaped and funnel-shaped</w:t>
            </w:r>
          </w:p>
        </w:tc>
        <w:tc>
          <w:tcPr>
            <w:tcW w:w="1620" w:type="dxa"/>
            <w:gridSpan w:val="2"/>
            <w:tcBorders>
              <w:bottom w:val="dotted" w:sz="4" w:space="0" w:color="auto"/>
            </w:tcBorders>
            <w:vAlign w:val="center"/>
          </w:tcPr>
          <w:p w14:paraId="44B5EC58" w14:textId="77777777" w:rsidR="00D87E9C" w:rsidRDefault="00D87E9C"/>
        </w:tc>
        <w:tc>
          <w:tcPr>
            <w:tcW w:w="1620" w:type="dxa"/>
            <w:tcBorders>
              <w:bottom w:val="dotted" w:sz="4" w:space="0" w:color="auto"/>
            </w:tcBorders>
            <w:vAlign w:val="center"/>
          </w:tcPr>
          <w:p w14:paraId="1238C62F" w14:textId="77777777" w:rsidR="00D87E9C" w:rsidRDefault="00D87E9C"/>
        </w:tc>
        <w:tc>
          <w:tcPr>
            <w:tcW w:w="1620" w:type="dxa"/>
            <w:tcBorders>
              <w:bottom w:val="dotted" w:sz="4" w:space="0" w:color="auto"/>
            </w:tcBorders>
            <w:vAlign w:val="center"/>
          </w:tcPr>
          <w:p w14:paraId="2717C73A" w14:textId="77777777" w:rsidR="00D87E9C" w:rsidRDefault="00D87E9C"/>
        </w:tc>
        <w:tc>
          <w:tcPr>
            <w:tcW w:w="1620" w:type="dxa"/>
            <w:tcBorders>
              <w:bottom w:val="dotted" w:sz="4" w:space="0" w:color="auto"/>
            </w:tcBorders>
            <w:vAlign w:val="center"/>
          </w:tcPr>
          <w:p w14:paraId="5642C0DA" w14:textId="77777777" w:rsidR="00D87E9C" w:rsidRDefault="00CA194A">
            <w:pPr>
              <w:jc w:val="left"/>
              <w:divId w:val="1"/>
            </w:pPr>
            <w:r>
              <w:rPr>
                <w:sz w:val="16"/>
              </w:rPr>
              <w:t>Santa Cruz</w:t>
            </w:r>
          </w:p>
        </w:tc>
        <w:tc>
          <w:tcPr>
            <w:tcW w:w="1620" w:type="dxa"/>
            <w:tcBorders>
              <w:bottom w:val="dotted" w:sz="4" w:space="0" w:color="auto"/>
            </w:tcBorders>
            <w:vAlign w:val="center"/>
          </w:tcPr>
          <w:p w14:paraId="59ED61A8" w14:textId="77777777" w:rsidR="00D87E9C" w:rsidRDefault="00CA194A">
            <w:pPr>
              <w:jc w:val="center"/>
              <w:divId w:val="1"/>
            </w:pPr>
            <w:r>
              <w:rPr>
                <w:rFonts w:eastAsia="Arial"/>
                <w:sz w:val="16"/>
              </w:rPr>
              <w:t xml:space="preserve">3 </w:t>
            </w:r>
          </w:p>
        </w:tc>
      </w:tr>
      <w:tr w:rsidR="00D87E9C" w14:paraId="0BB6BBF5" w14:textId="77777777">
        <w:trPr>
          <w:trHeight w:val="320"/>
        </w:trPr>
        <w:tc>
          <w:tcPr>
            <w:tcW w:w="1620" w:type="dxa"/>
            <w:gridSpan w:val="2"/>
            <w:vMerge/>
          </w:tcPr>
          <w:p w14:paraId="58E0682C" w14:textId="77777777" w:rsidR="00D87E9C" w:rsidRDefault="00D87E9C"/>
        </w:tc>
        <w:tc>
          <w:tcPr>
            <w:tcW w:w="1620" w:type="dxa"/>
            <w:gridSpan w:val="2"/>
            <w:tcBorders>
              <w:bottom w:val="dotted" w:sz="4" w:space="0" w:color="auto"/>
            </w:tcBorders>
            <w:vAlign w:val="center"/>
          </w:tcPr>
          <w:p w14:paraId="34094A3C" w14:textId="77777777" w:rsidR="00D87E9C" w:rsidRDefault="00CA194A">
            <w:pPr>
              <w:jc w:val="left"/>
              <w:divId w:val="1"/>
            </w:pPr>
            <w:r>
              <w:rPr>
                <w:sz w:val="16"/>
              </w:rPr>
              <w:t>fan-shaped, funnel-shaped and acicular</w:t>
            </w:r>
          </w:p>
        </w:tc>
        <w:tc>
          <w:tcPr>
            <w:tcW w:w="1620" w:type="dxa"/>
            <w:gridSpan w:val="2"/>
            <w:tcBorders>
              <w:bottom w:val="dotted" w:sz="4" w:space="0" w:color="auto"/>
            </w:tcBorders>
            <w:vAlign w:val="center"/>
          </w:tcPr>
          <w:p w14:paraId="6371C001" w14:textId="77777777" w:rsidR="00D87E9C" w:rsidRDefault="00D87E9C"/>
        </w:tc>
        <w:tc>
          <w:tcPr>
            <w:tcW w:w="1620" w:type="dxa"/>
            <w:tcBorders>
              <w:bottom w:val="dotted" w:sz="4" w:space="0" w:color="auto"/>
            </w:tcBorders>
            <w:vAlign w:val="center"/>
          </w:tcPr>
          <w:p w14:paraId="1DDFC8E5" w14:textId="77777777" w:rsidR="00D87E9C" w:rsidRDefault="00D87E9C"/>
        </w:tc>
        <w:tc>
          <w:tcPr>
            <w:tcW w:w="1620" w:type="dxa"/>
            <w:tcBorders>
              <w:bottom w:val="dotted" w:sz="4" w:space="0" w:color="auto"/>
            </w:tcBorders>
            <w:vAlign w:val="center"/>
          </w:tcPr>
          <w:p w14:paraId="2D2ACD90" w14:textId="77777777" w:rsidR="00D87E9C" w:rsidRDefault="00D87E9C"/>
        </w:tc>
        <w:tc>
          <w:tcPr>
            <w:tcW w:w="1620" w:type="dxa"/>
            <w:tcBorders>
              <w:bottom w:val="dotted" w:sz="4" w:space="0" w:color="auto"/>
            </w:tcBorders>
            <w:vAlign w:val="center"/>
          </w:tcPr>
          <w:p w14:paraId="5E1CD504" w14:textId="77777777" w:rsidR="00D87E9C" w:rsidRDefault="00CA194A">
            <w:pPr>
              <w:jc w:val="left"/>
              <w:divId w:val="1"/>
            </w:pPr>
            <w:r>
              <w:rPr>
                <w:sz w:val="16"/>
              </w:rPr>
              <w:t>Song Zhen</w:t>
            </w:r>
          </w:p>
        </w:tc>
        <w:tc>
          <w:tcPr>
            <w:tcW w:w="1620" w:type="dxa"/>
            <w:tcBorders>
              <w:bottom w:val="dotted" w:sz="4" w:space="0" w:color="auto"/>
            </w:tcBorders>
            <w:vAlign w:val="center"/>
          </w:tcPr>
          <w:p w14:paraId="1324F424" w14:textId="77777777" w:rsidR="00D87E9C" w:rsidRDefault="00CA194A">
            <w:pPr>
              <w:jc w:val="center"/>
              <w:divId w:val="1"/>
            </w:pPr>
            <w:r>
              <w:rPr>
                <w:rFonts w:eastAsia="Arial"/>
                <w:sz w:val="16"/>
              </w:rPr>
              <w:t xml:space="preserve">4 </w:t>
            </w:r>
          </w:p>
        </w:tc>
      </w:tr>
      <w:tr w:rsidR="00D87E9C" w14:paraId="686B0F54" w14:textId="77777777">
        <w:trPr>
          <w:trHeight w:val="360"/>
        </w:trPr>
        <w:tc>
          <w:tcPr>
            <w:tcW w:w="810" w:type="dxa"/>
            <w:tcBorders>
              <w:right w:val="dotted" w:sz="4" w:space="0" w:color="auto"/>
            </w:tcBorders>
            <w:shd w:val="clear" w:color="auto" w:fill="DFDFD7"/>
            <w:vAlign w:val="center"/>
          </w:tcPr>
          <w:p w14:paraId="7C55664A" w14:textId="77777777" w:rsidR="00D87E9C" w:rsidRDefault="00CA194A">
            <w:r>
              <w:rPr>
                <w:rFonts w:eastAsia="Arial"/>
                <w:b/>
                <w:sz w:val="16"/>
              </w:rPr>
              <w:lastRenderedPageBreak/>
              <w:t>7.</w:t>
            </w:r>
          </w:p>
        </w:tc>
        <w:tc>
          <w:tcPr>
            <w:tcW w:w="810" w:type="dxa"/>
            <w:tcBorders>
              <w:right w:val="dotted" w:sz="4" w:space="0" w:color="auto"/>
            </w:tcBorders>
            <w:shd w:val="clear" w:color="auto" w:fill="DFDFD7"/>
            <w:vAlign w:val="center"/>
          </w:tcPr>
          <w:p w14:paraId="73421F3D"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4AB558D3" w14:textId="77777777" w:rsidR="00D87E9C" w:rsidRDefault="00CA194A">
            <w:r>
              <w:rPr>
                <w:rFonts w:eastAsia="Arial"/>
                <w:b/>
                <w:sz w:val="16"/>
              </w:rPr>
              <w:t>QN</w:t>
            </w:r>
          </w:p>
        </w:tc>
        <w:tc>
          <w:tcPr>
            <w:tcW w:w="810" w:type="dxa"/>
            <w:tcBorders>
              <w:right w:val="dotted" w:sz="4" w:space="0" w:color="auto"/>
            </w:tcBorders>
            <w:shd w:val="clear" w:color="auto" w:fill="DFDFD7"/>
            <w:vAlign w:val="center"/>
          </w:tcPr>
          <w:p w14:paraId="2A1D859F" w14:textId="77777777" w:rsidR="00D87E9C" w:rsidRDefault="00CA194A">
            <w:r>
              <w:rPr>
                <w:rFonts w:eastAsia="Arial"/>
                <w:b/>
                <w:sz w:val="16"/>
              </w:rPr>
              <w:t>MG/MS</w:t>
            </w:r>
          </w:p>
        </w:tc>
        <w:tc>
          <w:tcPr>
            <w:tcW w:w="810" w:type="dxa"/>
            <w:tcBorders>
              <w:right w:val="dotted" w:sz="4" w:space="0" w:color="auto"/>
            </w:tcBorders>
            <w:shd w:val="clear" w:color="auto" w:fill="DFDFD7"/>
            <w:vAlign w:val="center"/>
          </w:tcPr>
          <w:p w14:paraId="499BFEFA"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00918AFA" w14:textId="77777777" w:rsidR="00D87E9C" w:rsidRDefault="00CA194A">
            <w:r>
              <w:rPr>
                <w:rFonts w:eastAsia="Arial"/>
                <w:b/>
                <w:sz w:val="16"/>
              </w:rPr>
              <w:t>(b)</w:t>
            </w:r>
          </w:p>
        </w:tc>
        <w:tc>
          <w:tcPr>
            <w:tcW w:w="1620" w:type="dxa"/>
            <w:shd w:val="clear" w:color="auto" w:fill="DFDFD7"/>
            <w:vAlign w:val="center"/>
          </w:tcPr>
          <w:p w14:paraId="6A8D373D" w14:textId="77777777" w:rsidR="00D87E9C" w:rsidRDefault="00D87E9C"/>
        </w:tc>
        <w:tc>
          <w:tcPr>
            <w:tcW w:w="1620" w:type="dxa"/>
            <w:shd w:val="clear" w:color="auto" w:fill="DFDFD7"/>
          </w:tcPr>
          <w:p w14:paraId="468D159F" w14:textId="77777777" w:rsidR="00D87E9C" w:rsidRDefault="00D87E9C"/>
        </w:tc>
        <w:tc>
          <w:tcPr>
            <w:tcW w:w="1620" w:type="dxa"/>
            <w:shd w:val="clear" w:color="auto" w:fill="DFDFD7"/>
          </w:tcPr>
          <w:p w14:paraId="2D8360BC" w14:textId="77777777" w:rsidR="00D87E9C" w:rsidRDefault="00D87E9C"/>
        </w:tc>
        <w:tc>
          <w:tcPr>
            <w:tcW w:w="1620" w:type="dxa"/>
            <w:shd w:val="clear" w:color="auto" w:fill="DFDFD7"/>
          </w:tcPr>
          <w:p w14:paraId="2422DC53" w14:textId="77777777" w:rsidR="00D87E9C" w:rsidRDefault="00D87E9C"/>
        </w:tc>
      </w:tr>
      <w:tr w:rsidR="00D87E9C" w14:paraId="4A1ED3A2" w14:textId="77777777">
        <w:trPr>
          <w:trHeight w:val="440"/>
        </w:trPr>
        <w:tc>
          <w:tcPr>
            <w:tcW w:w="1620" w:type="dxa"/>
            <w:gridSpan w:val="2"/>
            <w:vMerge w:val="restart"/>
          </w:tcPr>
          <w:p w14:paraId="6E37E5AD" w14:textId="77777777" w:rsidR="00D87E9C" w:rsidRDefault="00D87E9C"/>
        </w:tc>
        <w:tc>
          <w:tcPr>
            <w:tcW w:w="1620" w:type="dxa"/>
            <w:gridSpan w:val="2"/>
            <w:tcBorders>
              <w:bottom w:val="dotted" w:sz="4" w:space="0" w:color="auto"/>
            </w:tcBorders>
          </w:tcPr>
          <w:p w14:paraId="717307B8" w14:textId="77777777" w:rsidR="00D87E9C" w:rsidRDefault="004E7C8F">
            <w:pPr>
              <w:spacing w:before="113" w:after="113"/>
              <w:jc w:val="left"/>
              <w:divId w:val="1"/>
            </w:pPr>
            <w:del w:id="66" w:author="TWO" w:date="2026-07-08T14:01:00Z" w16du:dateUtc="2026-07-08T12:01:00Z">
              <w:r>
                <w:rPr>
                  <w:b/>
                  <w:sz w:val="16"/>
                </w:rPr>
                <w:delText>fan</w:delText>
              </w:r>
            </w:del>
            <w:ins w:id="67" w:author="TWO" w:date="2026-07-08T14:01:00Z" w16du:dateUtc="2026-07-08T12:01:00Z">
              <w:r w:rsidR="00CA194A">
                <w:rPr>
                  <w:b/>
                  <w:sz w:val="16"/>
                </w:rPr>
                <w:t>Fan</w:t>
              </w:r>
            </w:ins>
            <w:r w:rsidR="00CA194A">
              <w:rPr>
                <w:b/>
                <w:sz w:val="16"/>
              </w:rPr>
              <w:t xml:space="preserve">-shaped </w:t>
            </w:r>
            <w:del w:id="68" w:author="TWO" w:date="2026-07-08T14:01:00Z" w16du:dateUtc="2026-07-08T12:01:00Z">
              <w:r>
                <w:rPr>
                  <w:b/>
                  <w:sz w:val="16"/>
                </w:rPr>
                <w:delText>leaves, only</w:delText>
              </w:r>
            </w:del>
            <w:ins w:id="69" w:author="TWO" w:date="2026-07-08T14:01:00Z" w16du:dateUtc="2026-07-08T12:01:00Z">
              <w:r w:rsidR="00CA194A">
                <w:rPr>
                  <w:b/>
                  <w:sz w:val="16"/>
                </w:rPr>
                <w:t>leaf blade</w:t>
              </w:r>
            </w:ins>
            <w:r w:rsidR="00CA194A">
              <w:rPr>
                <w:b/>
                <w:sz w:val="16"/>
              </w:rPr>
              <w:t>: length</w:t>
            </w:r>
            <w:del w:id="70" w:author="TWO" w:date="2026-07-08T14:01:00Z" w16du:dateUtc="2026-07-08T12:01:00Z">
              <w:r>
                <w:rPr>
                  <w:b/>
                  <w:sz w:val="16"/>
                </w:rPr>
                <w:delText xml:space="preserve"> of blade</w:delText>
              </w:r>
            </w:del>
          </w:p>
        </w:tc>
        <w:tc>
          <w:tcPr>
            <w:tcW w:w="1620" w:type="dxa"/>
            <w:gridSpan w:val="2"/>
            <w:tcBorders>
              <w:bottom w:val="dotted" w:sz="4" w:space="0" w:color="auto"/>
            </w:tcBorders>
          </w:tcPr>
          <w:p w14:paraId="64FC1102" w14:textId="77777777" w:rsidR="00D87E9C" w:rsidRDefault="00D87E9C"/>
        </w:tc>
        <w:tc>
          <w:tcPr>
            <w:tcW w:w="1620" w:type="dxa"/>
            <w:tcBorders>
              <w:bottom w:val="dotted" w:sz="4" w:space="0" w:color="auto"/>
            </w:tcBorders>
          </w:tcPr>
          <w:p w14:paraId="35255A9C" w14:textId="77777777" w:rsidR="00D87E9C" w:rsidRDefault="00D87E9C"/>
        </w:tc>
        <w:tc>
          <w:tcPr>
            <w:tcW w:w="1620" w:type="dxa"/>
            <w:tcBorders>
              <w:bottom w:val="dotted" w:sz="4" w:space="0" w:color="auto"/>
            </w:tcBorders>
          </w:tcPr>
          <w:p w14:paraId="7511E730" w14:textId="77777777" w:rsidR="00D87E9C" w:rsidRDefault="00D87E9C"/>
        </w:tc>
        <w:tc>
          <w:tcPr>
            <w:tcW w:w="1620" w:type="dxa"/>
            <w:tcBorders>
              <w:bottom w:val="dotted" w:sz="4" w:space="0" w:color="auto"/>
            </w:tcBorders>
          </w:tcPr>
          <w:p w14:paraId="4ADF1872" w14:textId="77777777" w:rsidR="00D87E9C" w:rsidRDefault="00D87E9C"/>
        </w:tc>
        <w:tc>
          <w:tcPr>
            <w:tcW w:w="1620" w:type="dxa"/>
            <w:tcBorders>
              <w:bottom w:val="dotted" w:sz="4" w:space="0" w:color="auto"/>
            </w:tcBorders>
          </w:tcPr>
          <w:p w14:paraId="6BB99891" w14:textId="77777777" w:rsidR="00D87E9C" w:rsidRDefault="00D87E9C"/>
        </w:tc>
      </w:tr>
      <w:tr w:rsidR="00D87E9C" w14:paraId="3E756415" w14:textId="77777777">
        <w:trPr>
          <w:trHeight w:val="320"/>
        </w:trPr>
        <w:tc>
          <w:tcPr>
            <w:tcW w:w="1620" w:type="dxa"/>
            <w:gridSpan w:val="2"/>
            <w:vMerge/>
          </w:tcPr>
          <w:p w14:paraId="1BA9C97E" w14:textId="77777777" w:rsidR="00D87E9C" w:rsidRDefault="00D87E9C"/>
        </w:tc>
        <w:tc>
          <w:tcPr>
            <w:tcW w:w="1620" w:type="dxa"/>
            <w:gridSpan w:val="2"/>
            <w:tcBorders>
              <w:bottom w:val="dotted" w:sz="4" w:space="0" w:color="auto"/>
            </w:tcBorders>
            <w:vAlign w:val="center"/>
          </w:tcPr>
          <w:p w14:paraId="5BA39FDE" w14:textId="77777777" w:rsidR="00D87E9C" w:rsidRDefault="00CA194A">
            <w:pPr>
              <w:jc w:val="left"/>
              <w:divId w:val="1"/>
            </w:pPr>
            <w:r>
              <w:rPr>
                <w:sz w:val="16"/>
              </w:rPr>
              <w:t>very short</w:t>
            </w:r>
          </w:p>
        </w:tc>
        <w:tc>
          <w:tcPr>
            <w:tcW w:w="1620" w:type="dxa"/>
            <w:gridSpan w:val="2"/>
            <w:tcBorders>
              <w:bottom w:val="dotted" w:sz="4" w:space="0" w:color="auto"/>
            </w:tcBorders>
            <w:vAlign w:val="center"/>
          </w:tcPr>
          <w:p w14:paraId="2F38F139" w14:textId="77777777" w:rsidR="00D87E9C" w:rsidRDefault="00D87E9C"/>
        </w:tc>
        <w:tc>
          <w:tcPr>
            <w:tcW w:w="1620" w:type="dxa"/>
            <w:tcBorders>
              <w:bottom w:val="dotted" w:sz="4" w:space="0" w:color="auto"/>
            </w:tcBorders>
            <w:vAlign w:val="center"/>
          </w:tcPr>
          <w:p w14:paraId="368AEEED" w14:textId="77777777" w:rsidR="00D87E9C" w:rsidRDefault="00D87E9C"/>
        </w:tc>
        <w:tc>
          <w:tcPr>
            <w:tcW w:w="1620" w:type="dxa"/>
            <w:tcBorders>
              <w:bottom w:val="dotted" w:sz="4" w:space="0" w:color="auto"/>
            </w:tcBorders>
            <w:vAlign w:val="center"/>
          </w:tcPr>
          <w:p w14:paraId="0AFCBE10" w14:textId="77777777" w:rsidR="00D87E9C" w:rsidRDefault="00D87E9C"/>
        </w:tc>
        <w:tc>
          <w:tcPr>
            <w:tcW w:w="1620" w:type="dxa"/>
            <w:tcBorders>
              <w:bottom w:val="dotted" w:sz="4" w:space="0" w:color="auto"/>
            </w:tcBorders>
            <w:vAlign w:val="center"/>
          </w:tcPr>
          <w:p w14:paraId="1D1415A0" w14:textId="77777777" w:rsidR="00D87E9C" w:rsidRDefault="00CA194A">
            <w:pPr>
              <w:jc w:val="left"/>
              <w:divId w:val="1"/>
            </w:pPr>
            <w:r>
              <w:rPr>
                <w:sz w:val="16"/>
              </w:rPr>
              <w:t>Zhai Guan</w:t>
            </w:r>
          </w:p>
        </w:tc>
        <w:tc>
          <w:tcPr>
            <w:tcW w:w="1620" w:type="dxa"/>
            <w:tcBorders>
              <w:bottom w:val="dotted" w:sz="4" w:space="0" w:color="auto"/>
            </w:tcBorders>
            <w:vAlign w:val="center"/>
          </w:tcPr>
          <w:p w14:paraId="268E5C3D" w14:textId="77777777" w:rsidR="00D87E9C" w:rsidRDefault="00CA194A">
            <w:pPr>
              <w:jc w:val="center"/>
              <w:divId w:val="1"/>
            </w:pPr>
            <w:r>
              <w:rPr>
                <w:rFonts w:eastAsia="Arial"/>
                <w:sz w:val="16"/>
              </w:rPr>
              <w:t xml:space="preserve">1 </w:t>
            </w:r>
          </w:p>
        </w:tc>
      </w:tr>
      <w:tr w:rsidR="00D87E9C" w14:paraId="1CA78466" w14:textId="77777777">
        <w:trPr>
          <w:trHeight w:val="320"/>
        </w:trPr>
        <w:tc>
          <w:tcPr>
            <w:tcW w:w="1620" w:type="dxa"/>
            <w:gridSpan w:val="2"/>
            <w:vMerge/>
          </w:tcPr>
          <w:p w14:paraId="388D3DE4" w14:textId="77777777" w:rsidR="00D87E9C" w:rsidRDefault="00D87E9C"/>
        </w:tc>
        <w:tc>
          <w:tcPr>
            <w:tcW w:w="1620" w:type="dxa"/>
            <w:gridSpan w:val="2"/>
            <w:tcBorders>
              <w:bottom w:val="dotted" w:sz="4" w:space="0" w:color="auto"/>
            </w:tcBorders>
            <w:vAlign w:val="center"/>
          </w:tcPr>
          <w:p w14:paraId="1D8C1984" w14:textId="77777777" w:rsidR="00D87E9C" w:rsidRDefault="00CA194A">
            <w:pPr>
              <w:jc w:val="left"/>
              <w:divId w:val="1"/>
            </w:pPr>
            <w:r>
              <w:rPr>
                <w:sz w:val="16"/>
              </w:rPr>
              <w:t>very short to short</w:t>
            </w:r>
          </w:p>
        </w:tc>
        <w:tc>
          <w:tcPr>
            <w:tcW w:w="1620" w:type="dxa"/>
            <w:gridSpan w:val="2"/>
            <w:tcBorders>
              <w:bottom w:val="dotted" w:sz="4" w:space="0" w:color="auto"/>
            </w:tcBorders>
            <w:vAlign w:val="center"/>
          </w:tcPr>
          <w:p w14:paraId="22BB8D95" w14:textId="77777777" w:rsidR="00D87E9C" w:rsidRDefault="00D87E9C"/>
        </w:tc>
        <w:tc>
          <w:tcPr>
            <w:tcW w:w="1620" w:type="dxa"/>
            <w:tcBorders>
              <w:bottom w:val="dotted" w:sz="4" w:space="0" w:color="auto"/>
            </w:tcBorders>
            <w:vAlign w:val="center"/>
          </w:tcPr>
          <w:p w14:paraId="1033628D" w14:textId="77777777" w:rsidR="00D87E9C" w:rsidRDefault="00D87E9C"/>
        </w:tc>
        <w:tc>
          <w:tcPr>
            <w:tcW w:w="1620" w:type="dxa"/>
            <w:tcBorders>
              <w:bottom w:val="dotted" w:sz="4" w:space="0" w:color="auto"/>
            </w:tcBorders>
            <w:vAlign w:val="center"/>
          </w:tcPr>
          <w:p w14:paraId="1E587166" w14:textId="77777777" w:rsidR="00D87E9C" w:rsidRDefault="00D87E9C"/>
        </w:tc>
        <w:tc>
          <w:tcPr>
            <w:tcW w:w="1620" w:type="dxa"/>
            <w:tcBorders>
              <w:bottom w:val="dotted" w:sz="4" w:space="0" w:color="auto"/>
            </w:tcBorders>
            <w:vAlign w:val="center"/>
          </w:tcPr>
          <w:p w14:paraId="4203160B" w14:textId="77777777" w:rsidR="00D87E9C" w:rsidRDefault="00D87E9C"/>
        </w:tc>
        <w:tc>
          <w:tcPr>
            <w:tcW w:w="1620" w:type="dxa"/>
            <w:tcBorders>
              <w:bottom w:val="dotted" w:sz="4" w:space="0" w:color="auto"/>
            </w:tcBorders>
            <w:vAlign w:val="center"/>
          </w:tcPr>
          <w:p w14:paraId="0B71827C" w14:textId="77777777" w:rsidR="00D87E9C" w:rsidRDefault="00CA194A">
            <w:pPr>
              <w:jc w:val="center"/>
              <w:divId w:val="1"/>
            </w:pPr>
            <w:r>
              <w:rPr>
                <w:rFonts w:eastAsia="Arial"/>
                <w:sz w:val="16"/>
              </w:rPr>
              <w:t xml:space="preserve">2 </w:t>
            </w:r>
          </w:p>
        </w:tc>
      </w:tr>
      <w:tr w:rsidR="00D87E9C" w14:paraId="452D5BA5" w14:textId="77777777">
        <w:trPr>
          <w:trHeight w:val="320"/>
        </w:trPr>
        <w:tc>
          <w:tcPr>
            <w:tcW w:w="1620" w:type="dxa"/>
            <w:gridSpan w:val="2"/>
            <w:vMerge/>
          </w:tcPr>
          <w:p w14:paraId="618EFD1E" w14:textId="77777777" w:rsidR="00D87E9C" w:rsidRDefault="00D87E9C"/>
        </w:tc>
        <w:tc>
          <w:tcPr>
            <w:tcW w:w="1620" w:type="dxa"/>
            <w:gridSpan w:val="2"/>
            <w:tcBorders>
              <w:bottom w:val="dotted" w:sz="4" w:space="0" w:color="auto"/>
            </w:tcBorders>
            <w:vAlign w:val="center"/>
          </w:tcPr>
          <w:p w14:paraId="45914D5A" w14:textId="77777777" w:rsidR="00D87E9C" w:rsidRDefault="00CA194A">
            <w:pPr>
              <w:jc w:val="left"/>
              <w:divId w:val="1"/>
            </w:pPr>
            <w:r>
              <w:rPr>
                <w:sz w:val="16"/>
              </w:rPr>
              <w:t>short</w:t>
            </w:r>
          </w:p>
        </w:tc>
        <w:tc>
          <w:tcPr>
            <w:tcW w:w="1620" w:type="dxa"/>
            <w:gridSpan w:val="2"/>
            <w:tcBorders>
              <w:bottom w:val="dotted" w:sz="4" w:space="0" w:color="auto"/>
            </w:tcBorders>
            <w:vAlign w:val="center"/>
          </w:tcPr>
          <w:p w14:paraId="72514D49" w14:textId="77777777" w:rsidR="00D87E9C" w:rsidRDefault="00D87E9C"/>
        </w:tc>
        <w:tc>
          <w:tcPr>
            <w:tcW w:w="1620" w:type="dxa"/>
            <w:tcBorders>
              <w:bottom w:val="dotted" w:sz="4" w:space="0" w:color="auto"/>
            </w:tcBorders>
            <w:vAlign w:val="center"/>
          </w:tcPr>
          <w:p w14:paraId="340ED052" w14:textId="77777777" w:rsidR="00D87E9C" w:rsidRDefault="00D87E9C"/>
        </w:tc>
        <w:tc>
          <w:tcPr>
            <w:tcW w:w="1620" w:type="dxa"/>
            <w:tcBorders>
              <w:bottom w:val="dotted" w:sz="4" w:space="0" w:color="auto"/>
            </w:tcBorders>
            <w:vAlign w:val="center"/>
          </w:tcPr>
          <w:p w14:paraId="375ABBB9" w14:textId="77777777" w:rsidR="00D87E9C" w:rsidRDefault="00D87E9C"/>
        </w:tc>
        <w:tc>
          <w:tcPr>
            <w:tcW w:w="1620" w:type="dxa"/>
            <w:tcBorders>
              <w:bottom w:val="dotted" w:sz="4" w:space="0" w:color="auto"/>
            </w:tcBorders>
            <w:vAlign w:val="center"/>
          </w:tcPr>
          <w:p w14:paraId="2EE06B32" w14:textId="77777777" w:rsidR="00D87E9C" w:rsidRDefault="00CA194A">
            <w:pPr>
              <w:jc w:val="left"/>
              <w:divId w:val="1"/>
            </w:pPr>
            <w:r>
              <w:rPr>
                <w:sz w:val="16"/>
              </w:rPr>
              <w:t>Wen Bi</w:t>
            </w:r>
          </w:p>
        </w:tc>
        <w:tc>
          <w:tcPr>
            <w:tcW w:w="1620" w:type="dxa"/>
            <w:tcBorders>
              <w:bottom w:val="dotted" w:sz="4" w:space="0" w:color="auto"/>
            </w:tcBorders>
            <w:vAlign w:val="center"/>
          </w:tcPr>
          <w:p w14:paraId="727D1F79" w14:textId="77777777" w:rsidR="00D87E9C" w:rsidRDefault="00CA194A">
            <w:pPr>
              <w:jc w:val="center"/>
              <w:divId w:val="1"/>
            </w:pPr>
            <w:r>
              <w:rPr>
                <w:rFonts w:eastAsia="Arial"/>
                <w:sz w:val="16"/>
              </w:rPr>
              <w:t xml:space="preserve">3 </w:t>
            </w:r>
          </w:p>
        </w:tc>
      </w:tr>
      <w:tr w:rsidR="00D87E9C" w14:paraId="59E980B3" w14:textId="77777777">
        <w:trPr>
          <w:trHeight w:val="320"/>
        </w:trPr>
        <w:tc>
          <w:tcPr>
            <w:tcW w:w="1620" w:type="dxa"/>
            <w:gridSpan w:val="2"/>
            <w:vMerge/>
          </w:tcPr>
          <w:p w14:paraId="782197FD" w14:textId="77777777" w:rsidR="00D87E9C" w:rsidRDefault="00D87E9C"/>
        </w:tc>
        <w:tc>
          <w:tcPr>
            <w:tcW w:w="1620" w:type="dxa"/>
            <w:gridSpan w:val="2"/>
            <w:tcBorders>
              <w:bottom w:val="dotted" w:sz="4" w:space="0" w:color="auto"/>
            </w:tcBorders>
            <w:vAlign w:val="center"/>
          </w:tcPr>
          <w:p w14:paraId="3BD0B6F4" w14:textId="77777777" w:rsidR="00D87E9C" w:rsidRDefault="00CA194A">
            <w:pPr>
              <w:jc w:val="left"/>
              <w:divId w:val="1"/>
            </w:pPr>
            <w:r>
              <w:rPr>
                <w:sz w:val="16"/>
              </w:rPr>
              <w:t>short to medium</w:t>
            </w:r>
          </w:p>
        </w:tc>
        <w:tc>
          <w:tcPr>
            <w:tcW w:w="1620" w:type="dxa"/>
            <w:gridSpan w:val="2"/>
            <w:tcBorders>
              <w:bottom w:val="dotted" w:sz="4" w:space="0" w:color="auto"/>
            </w:tcBorders>
            <w:vAlign w:val="center"/>
          </w:tcPr>
          <w:p w14:paraId="510773CC" w14:textId="77777777" w:rsidR="00D87E9C" w:rsidRDefault="00D87E9C"/>
        </w:tc>
        <w:tc>
          <w:tcPr>
            <w:tcW w:w="1620" w:type="dxa"/>
            <w:tcBorders>
              <w:bottom w:val="dotted" w:sz="4" w:space="0" w:color="auto"/>
            </w:tcBorders>
            <w:vAlign w:val="center"/>
          </w:tcPr>
          <w:p w14:paraId="25F24C0D" w14:textId="77777777" w:rsidR="00D87E9C" w:rsidRDefault="00D87E9C"/>
        </w:tc>
        <w:tc>
          <w:tcPr>
            <w:tcW w:w="1620" w:type="dxa"/>
            <w:tcBorders>
              <w:bottom w:val="dotted" w:sz="4" w:space="0" w:color="auto"/>
            </w:tcBorders>
            <w:vAlign w:val="center"/>
          </w:tcPr>
          <w:p w14:paraId="5B5C5AA0" w14:textId="77777777" w:rsidR="00D87E9C" w:rsidRDefault="00D87E9C"/>
        </w:tc>
        <w:tc>
          <w:tcPr>
            <w:tcW w:w="1620" w:type="dxa"/>
            <w:tcBorders>
              <w:bottom w:val="dotted" w:sz="4" w:space="0" w:color="auto"/>
            </w:tcBorders>
            <w:vAlign w:val="center"/>
          </w:tcPr>
          <w:p w14:paraId="010D860B" w14:textId="77777777" w:rsidR="00D87E9C" w:rsidRDefault="00D87E9C"/>
        </w:tc>
        <w:tc>
          <w:tcPr>
            <w:tcW w:w="1620" w:type="dxa"/>
            <w:tcBorders>
              <w:bottom w:val="dotted" w:sz="4" w:space="0" w:color="auto"/>
            </w:tcBorders>
            <w:vAlign w:val="center"/>
          </w:tcPr>
          <w:p w14:paraId="7EDC0645" w14:textId="77777777" w:rsidR="00D87E9C" w:rsidRDefault="00CA194A">
            <w:pPr>
              <w:jc w:val="center"/>
              <w:divId w:val="1"/>
            </w:pPr>
            <w:r>
              <w:rPr>
                <w:rFonts w:eastAsia="Arial"/>
                <w:sz w:val="16"/>
              </w:rPr>
              <w:t xml:space="preserve">4 </w:t>
            </w:r>
          </w:p>
        </w:tc>
      </w:tr>
      <w:tr w:rsidR="00D87E9C" w14:paraId="1C6E9720" w14:textId="77777777">
        <w:trPr>
          <w:trHeight w:val="320"/>
        </w:trPr>
        <w:tc>
          <w:tcPr>
            <w:tcW w:w="1620" w:type="dxa"/>
            <w:gridSpan w:val="2"/>
            <w:vMerge/>
          </w:tcPr>
          <w:p w14:paraId="6DFB2D2A" w14:textId="77777777" w:rsidR="00D87E9C" w:rsidRDefault="00D87E9C"/>
        </w:tc>
        <w:tc>
          <w:tcPr>
            <w:tcW w:w="1620" w:type="dxa"/>
            <w:gridSpan w:val="2"/>
            <w:tcBorders>
              <w:bottom w:val="dotted" w:sz="4" w:space="0" w:color="auto"/>
            </w:tcBorders>
            <w:vAlign w:val="center"/>
          </w:tcPr>
          <w:p w14:paraId="580091CD" w14:textId="77777777" w:rsidR="00D87E9C" w:rsidRDefault="00CA194A">
            <w:pPr>
              <w:jc w:val="left"/>
              <w:divId w:val="1"/>
            </w:pPr>
            <w:r>
              <w:rPr>
                <w:sz w:val="16"/>
              </w:rPr>
              <w:t>medium</w:t>
            </w:r>
          </w:p>
        </w:tc>
        <w:tc>
          <w:tcPr>
            <w:tcW w:w="1620" w:type="dxa"/>
            <w:gridSpan w:val="2"/>
            <w:tcBorders>
              <w:bottom w:val="dotted" w:sz="4" w:space="0" w:color="auto"/>
            </w:tcBorders>
            <w:vAlign w:val="center"/>
          </w:tcPr>
          <w:p w14:paraId="28E654E5" w14:textId="77777777" w:rsidR="00D87E9C" w:rsidRDefault="00D87E9C"/>
        </w:tc>
        <w:tc>
          <w:tcPr>
            <w:tcW w:w="1620" w:type="dxa"/>
            <w:tcBorders>
              <w:bottom w:val="dotted" w:sz="4" w:space="0" w:color="auto"/>
            </w:tcBorders>
            <w:vAlign w:val="center"/>
          </w:tcPr>
          <w:p w14:paraId="27538C7E" w14:textId="77777777" w:rsidR="00D87E9C" w:rsidRDefault="00D87E9C"/>
        </w:tc>
        <w:tc>
          <w:tcPr>
            <w:tcW w:w="1620" w:type="dxa"/>
            <w:tcBorders>
              <w:bottom w:val="dotted" w:sz="4" w:space="0" w:color="auto"/>
            </w:tcBorders>
            <w:vAlign w:val="center"/>
          </w:tcPr>
          <w:p w14:paraId="4B417332" w14:textId="77777777" w:rsidR="00D87E9C" w:rsidRDefault="00D87E9C"/>
        </w:tc>
        <w:tc>
          <w:tcPr>
            <w:tcW w:w="1620" w:type="dxa"/>
            <w:tcBorders>
              <w:bottom w:val="dotted" w:sz="4" w:space="0" w:color="auto"/>
            </w:tcBorders>
            <w:vAlign w:val="center"/>
          </w:tcPr>
          <w:p w14:paraId="28ED3290" w14:textId="77777777" w:rsidR="00D87E9C" w:rsidRDefault="00CA194A">
            <w:pPr>
              <w:jc w:val="left"/>
              <w:divId w:val="1"/>
            </w:pPr>
            <w:r>
              <w:rPr>
                <w:sz w:val="16"/>
              </w:rPr>
              <w:t>Shan Nong Guo 2</w:t>
            </w:r>
          </w:p>
        </w:tc>
        <w:tc>
          <w:tcPr>
            <w:tcW w:w="1620" w:type="dxa"/>
            <w:tcBorders>
              <w:bottom w:val="dotted" w:sz="4" w:space="0" w:color="auto"/>
            </w:tcBorders>
            <w:vAlign w:val="center"/>
          </w:tcPr>
          <w:p w14:paraId="2EB97948" w14:textId="77777777" w:rsidR="00D87E9C" w:rsidRDefault="00CA194A">
            <w:pPr>
              <w:jc w:val="center"/>
              <w:divId w:val="1"/>
            </w:pPr>
            <w:r>
              <w:rPr>
                <w:rFonts w:eastAsia="Arial"/>
                <w:sz w:val="16"/>
              </w:rPr>
              <w:t xml:space="preserve">5 </w:t>
            </w:r>
          </w:p>
        </w:tc>
      </w:tr>
      <w:tr w:rsidR="00D87E9C" w14:paraId="5144B3ED" w14:textId="77777777">
        <w:trPr>
          <w:trHeight w:val="320"/>
        </w:trPr>
        <w:tc>
          <w:tcPr>
            <w:tcW w:w="1620" w:type="dxa"/>
            <w:gridSpan w:val="2"/>
            <w:vMerge/>
          </w:tcPr>
          <w:p w14:paraId="59A8638A" w14:textId="77777777" w:rsidR="00D87E9C" w:rsidRDefault="00D87E9C"/>
        </w:tc>
        <w:tc>
          <w:tcPr>
            <w:tcW w:w="1620" w:type="dxa"/>
            <w:gridSpan w:val="2"/>
            <w:tcBorders>
              <w:bottom w:val="dotted" w:sz="4" w:space="0" w:color="auto"/>
            </w:tcBorders>
            <w:vAlign w:val="center"/>
          </w:tcPr>
          <w:p w14:paraId="2BFF98D3" w14:textId="77777777" w:rsidR="00D87E9C" w:rsidRDefault="00CA194A">
            <w:pPr>
              <w:jc w:val="left"/>
              <w:divId w:val="1"/>
            </w:pPr>
            <w:r>
              <w:rPr>
                <w:sz w:val="16"/>
              </w:rPr>
              <w:t>medium to long</w:t>
            </w:r>
          </w:p>
        </w:tc>
        <w:tc>
          <w:tcPr>
            <w:tcW w:w="1620" w:type="dxa"/>
            <w:gridSpan w:val="2"/>
            <w:tcBorders>
              <w:bottom w:val="dotted" w:sz="4" w:space="0" w:color="auto"/>
            </w:tcBorders>
            <w:vAlign w:val="center"/>
          </w:tcPr>
          <w:p w14:paraId="07969B84" w14:textId="77777777" w:rsidR="00D87E9C" w:rsidRDefault="00D87E9C"/>
        </w:tc>
        <w:tc>
          <w:tcPr>
            <w:tcW w:w="1620" w:type="dxa"/>
            <w:tcBorders>
              <w:bottom w:val="dotted" w:sz="4" w:space="0" w:color="auto"/>
            </w:tcBorders>
            <w:vAlign w:val="center"/>
          </w:tcPr>
          <w:p w14:paraId="37D8C7A8" w14:textId="77777777" w:rsidR="00D87E9C" w:rsidRDefault="00D87E9C"/>
        </w:tc>
        <w:tc>
          <w:tcPr>
            <w:tcW w:w="1620" w:type="dxa"/>
            <w:tcBorders>
              <w:bottom w:val="dotted" w:sz="4" w:space="0" w:color="auto"/>
            </w:tcBorders>
            <w:vAlign w:val="center"/>
          </w:tcPr>
          <w:p w14:paraId="1270546C" w14:textId="77777777" w:rsidR="00D87E9C" w:rsidRDefault="00D87E9C"/>
        </w:tc>
        <w:tc>
          <w:tcPr>
            <w:tcW w:w="1620" w:type="dxa"/>
            <w:tcBorders>
              <w:bottom w:val="dotted" w:sz="4" w:space="0" w:color="auto"/>
            </w:tcBorders>
            <w:vAlign w:val="center"/>
          </w:tcPr>
          <w:p w14:paraId="7A636549" w14:textId="77777777" w:rsidR="00D87E9C" w:rsidRDefault="00D87E9C"/>
        </w:tc>
        <w:tc>
          <w:tcPr>
            <w:tcW w:w="1620" w:type="dxa"/>
            <w:tcBorders>
              <w:bottom w:val="dotted" w:sz="4" w:space="0" w:color="auto"/>
            </w:tcBorders>
            <w:vAlign w:val="center"/>
          </w:tcPr>
          <w:p w14:paraId="5231883F" w14:textId="77777777" w:rsidR="00D87E9C" w:rsidRDefault="00CA194A">
            <w:pPr>
              <w:jc w:val="center"/>
              <w:divId w:val="1"/>
            </w:pPr>
            <w:r>
              <w:rPr>
                <w:rFonts w:eastAsia="Arial"/>
                <w:sz w:val="16"/>
              </w:rPr>
              <w:t xml:space="preserve">6 </w:t>
            </w:r>
          </w:p>
        </w:tc>
      </w:tr>
      <w:tr w:rsidR="00D87E9C" w14:paraId="2F84782B" w14:textId="77777777">
        <w:trPr>
          <w:trHeight w:val="320"/>
        </w:trPr>
        <w:tc>
          <w:tcPr>
            <w:tcW w:w="1620" w:type="dxa"/>
            <w:gridSpan w:val="2"/>
            <w:vMerge/>
          </w:tcPr>
          <w:p w14:paraId="53B7592C" w14:textId="77777777" w:rsidR="00D87E9C" w:rsidRDefault="00D87E9C"/>
        </w:tc>
        <w:tc>
          <w:tcPr>
            <w:tcW w:w="1620" w:type="dxa"/>
            <w:gridSpan w:val="2"/>
            <w:tcBorders>
              <w:bottom w:val="dotted" w:sz="4" w:space="0" w:color="auto"/>
            </w:tcBorders>
            <w:vAlign w:val="center"/>
          </w:tcPr>
          <w:p w14:paraId="3BE4D12A" w14:textId="77777777" w:rsidR="00D87E9C" w:rsidRDefault="00CA194A">
            <w:pPr>
              <w:jc w:val="left"/>
              <w:divId w:val="1"/>
            </w:pPr>
            <w:r>
              <w:rPr>
                <w:sz w:val="16"/>
              </w:rPr>
              <w:t>long</w:t>
            </w:r>
          </w:p>
        </w:tc>
        <w:tc>
          <w:tcPr>
            <w:tcW w:w="1620" w:type="dxa"/>
            <w:gridSpan w:val="2"/>
            <w:tcBorders>
              <w:bottom w:val="dotted" w:sz="4" w:space="0" w:color="auto"/>
            </w:tcBorders>
            <w:vAlign w:val="center"/>
          </w:tcPr>
          <w:p w14:paraId="54390C7A" w14:textId="77777777" w:rsidR="00D87E9C" w:rsidRDefault="00D87E9C"/>
        </w:tc>
        <w:tc>
          <w:tcPr>
            <w:tcW w:w="1620" w:type="dxa"/>
            <w:tcBorders>
              <w:bottom w:val="dotted" w:sz="4" w:space="0" w:color="auto"/>
            </w:tcBorders>
            <w:vAlign w:val="center"/>
          </w:tcPr>
          <w:p w14:paraId="2BA08474" w14:textId="77777777" w:rsidR="00D87E9C" w:rsidRDefault="00D87E9C"/>
        </w:tc>
        <w:tc>
          <w:tcPr>
            <w:tcW w:w="1620" w:type="dxa"/>
            <w:tcBorders>
              <w:bottom w:val="dotted" w:sz="4" w:space="0" w:color="auto"/>
            </w:tcBorders>
            <w:vAlign w:val="center"/>
          </w:tcPr>
          <w:p w14:paraId="480631B4" w14:textId="77777777" w:rsidR="00D87E9C" w:rsidRDefault="00D87E9C"/>
        </w:tc>
        <w:tc>
          <w:tcPr>
            <w:tcW w:w="1620" w:type="dxa"/>
            <w:tcBorders>
              <w:bottom w:val="dotted" w:sz="4" w:space="0" w:color="auto"/>
            </w:tcBorders>
            <w:vAlign w:val="center"/>
          </w:tcPr>
          <w:p w14:paraId="30AD9EE2" w14:textId="77777777" w:rsidR="00D87E9C" w:rsidRDefault="00CA194A">
            <w:pPr>
              <w:jc w:val="left"/>
              <w:divId w:val="1"/>
            </w:pPr>
            <w:r>
              <w:rPr>
                <w:sz w:val="16"/>
              </w:rPr>
              <w:t>Heksenbezem Leiden</w:t>
            </w:r>
          </w:p>
        </w:tc>
        <w:tc>
          <w:tcPr>
            <w:tcW w:w="1620" w:type="dxa"/>
            <w:tcBorders>
              <w:bottom w:val="dotted" w:sz="4" w:space="0" w:color="auto"/>
            </w:tcBorders>
            <w:vAlign w:val="center"/>
          </w:tcPr>
          <w:p w14:paraId="0FB50B70" w14:textId="77777777" w:rsidR="00D87E9C" w:rsidRDefault="00CA194A">
            <w:pPr>
              <w:jc w:val="center"/>
              <w:divId w:val="1"/>
            </w:pPr>
            <w:r>
              <w:rPr>
                <w:rFonts w:eastAsia="Arial"/>
                <w:sz w:val="16"/>
              </w:rPr>
              <w:t xml:space="preserve">7 </w:t>
            </w:r>
          </w:p>
        </w:tc>
      </w:tr>
      <w:tr w:rsidR="00D87E9C" w14:paraId="315DC1ED" w14:textId="77777777">
        <w:trPr>
          <w:trHeight w:val="320"/>
        </w:trPr>
        <w:tc>
          <w:tcPr>
            <w:tcW w:w="1620" w:type="dxa"/>
            <w:gridSpan w:val="2"/>
            <w:vMerge/>
          </w:tcPr>
          <w:p w14:paraId="0802D11B" w14:textId="77777777" w:rsidR="00D87E9C" w:rsidRDefault="00D87E9C"/>
        </w:tc>
        <w:tc>
          <w:tcPr>
            <w:tcW w:w="1620" w:type="dxa"/>
            <w:gridSpan w:val="2"/>
            <w:tcBorders>
              <w:bottom w:val="dotted" w:sz="4" w:space="0" w:color="auto"/>
            </w:tcBorders>
            <w:vAlign w:val="center"/>
          </w:tcPr>
          <w:p w14:paraId="6F1CB739" w14:textId="77777777" w:rsidR="00D87E9C" w:rsidRDefault="00CA194A">
            <w:pPr>
              <w:jc w:val="left"/>
              <w:divId w:val="1"/>
            </w:pPr>
            <w:r>
              <w:rPr>
                <w:sz w:val="16"/>
              </w:rPr>
              <w:t>long to very long</w:t>
            </w:r>
          </w:p>
        </w:tc>
        <w:tc>
          <w:tcPr>
            <w:tcW w:w="1620" w:type="dxa"/>
            <w:gridSpan w:val="2"/>
            <w:tcBorders>
              <w:bottom w:val="dotted" w:sz="4" w:space="0" w:color="auto"/>
            </w:tcBorders>
            <w:vAlign w:val="center"/>
          </w:tcPr>
          <w:p w14:paraId="3BADEB4F" w14:textId="77777777" w:rsidR="00D87E9C" w:rsidRDefault="00D87E9C"/>
        </w:tc>
        <w:tc>
          <w:tcPr>
            <w:tcW w:w="1620" w:type="dxa"/>
            <w:tcBorders>
              <w:bottom w:val="dotted" w:sz="4" w:space="0" w:color="auto"/>
            </w:tcBorders>
            <w:vAlign w:val="center"/>
          </w:tcPr>
          <w:p w14:paraId="1A291B3B" w14:textId="77777777" w:rsidR="00D87E9C" w:rsidRDefault="00D87E9C"/>
        </w:tc>
        <w:tc>
          <w:tcPr>
            <w:tcW w:w="1620" w:type="dxa"/>
            <w:tcBorders>
              <w:bottom w:val="dotted" w:sz="4" w:space="0" w:color="auto"/>
            </w:tcBorders>
            <w:vAlign w:val="center"/>
          </w:tcPr>
          <w:p w14:paraId="36065EA1" w14:textId="77777777" w:rsidR="00D87E9C" w:rsidRDefault="00D87E9C"/>
        </w:tc>
        <w:tc>
          <w:tcPr>
            <w:tcW w:w="1620" w:type="dxa"/>
            <w:tcBorders>
              <w:bottom w:val="dotted" w:sz="4" w:space="0" w:color="auto"/>
            </w:tcBorders>
            <w:vAlign w:val="center"/>
          </w:tcPr>
          <w:p w14:paraId="2D69292C" w14:textId="77777777" w:rsidR="00D87E9C" w:rsidRDefault="00D87E9C"/>
        </w:tc>
        <w:tc>
          <w:tcPr>
            <w:tcW w:w="1620" w:type="dxa"/>
            <w:tcBorders>
              <w:bottom w:val="dotted" w:sz="4" w:space="0" w:color="auto"/>
            </w:tcBorders>
            <w:vAlign w:val="center"/>
          </w:tcPr>
          <w:p w14:paraId="365D38EE" w14:textId="77777777" w:rsidR="00D87E9C" w:rsidRDefault="00CA194A">
            <w:pPr>
              <w:jc w:val="center"/>
              <w:divId w:val="1"/>
            </w:pPr>
            <w:r>
              <w:rPr>
                <w:rFonts w:eastAsia="Arial"/>
                <w:sz w:val="16"/>
              </w:rPr>
              <w:t xml:space="preserve">8 </w:t>
            </w:r>
          </w:p>
        </w:tc>
      </w:tr>
      <w:tr w:rsidR="00D87E9C" w14:paraId="4CA8FCD0" w14:textId="77777777">
        <w:trPr>
          <w:trHeight w:val="320"/>
        </w:trPr>
        <w:tc>
          <w:tcPr>
            <w:tcW w:w="1620" w:type="dxa"/>
            <w:gridSpan w:val="2"/>
            <w:vMerge/>
          </w:tcPr>
          <w:p w14:paraId="74E5752A" w14:textId="77777777" w:rsidR="00D87E9C" w:rsidRDefault="00D87E9C"/>
        </w:tc>
        <w:tc>
          <w:tcPr>
            <w:tcW w:w="1620" w:type="dxa"/>
            <w:gridSpan w:val="2"/>
            <w:tcBorders>
              <w:bottom w:val="dotted" w:sz="4" w:space="0" w:color="auto"/>
            </w:tcBorders>
            <w:vAlign w:val="center"/>
          </w:tcPr>
          <w:p w14:paraId="21CCC4D2" w14:textId="77777777" w:rsidR="00D87E9C" w:rsidRDefault="00CA194A">
            <w:pPr>
              <w:jc w:val="left"/>
              <w:divId w:val="1"/>
            </w:pPr>
            <w:r>
              <w:rPr>
                <w:sz w:val="16"/>
              </w:rPr>
              <w:t>very long</w:t>
            </w:r>
          </w:p>
        </w:tc>
        <w:tc>
          <w:tcPr>
            <w:tcW w:w="1620" w:type="dxa"/>
            <w:gridSpan w:val="2"/>
            <w:tcBorders>
              <w:bottom w:val="dotted" w:sz="4" w:space="0" w:color="auto"/>
            </w:tcBorders>
            <w:vAlign w:val="center"/>
          </w:tcPr>
          <w:p w14:paraId="47A769CE" w14:textId="77777777" w:rsidR="00D87E9C" w:rsidRDefault="00D87E9C"/>
        </w:tc>
        <w:tc>
          <w:tcPr>
            <w:tcW w:w="1620" w:type="dxa"/>
            <w:tcBorders>
              <w:bottom w:val="dotted" w:sz="4" w:space="0" w:color="auto"/>
            </w:tcBorders>
            <w:vAlign w:val="center"/>
          </w:tcPr>
          <w:p w14:paraId="7C92E28B" w14:textId="77777777" w:rsidR="00D87E9C" w:rsidRDefault="00D87E9C"/>
        </w:tc>
        <w:tc>
          <w:tcPr>
            <w:tcW w:w="1620" w:type="dxa"/>
            <w:tcBorders>
              <w:bottom w:val="dotted" w:sz="4" w:space="0" w:color="auto"/>
            </w:tcBorders>
            <w:vAlign w:val="center"/>
          </w:tcPr>
          <w:p w14:paraId="2A09DF1D" w14:textId="77777777" w:rsidR="00D87E9C" w:rsidRDefault="00D87E9C"/>
        </w:tc>
        <w:tc>
          <w:tcPr>
            <w:tcW w:w="1620" w:type="dxa"/>
            <w:tcBorders>
              <w:bottom w:val="dotted" w:sz="4" w:space="0" w:color="auto"/>
            </w:tcBorders>
            <w:vAlign w:val="center"/>
          </w:tcPr>
          <w:p w14:paraId="57C135AC" w14:textId="77777777" w:rsidR="00D87E9C" w:rsidRDefault="00CA194A">
            <w:pPr>
              <w:jc w:val="left"/>
              <w:divId w:val="1"/>
            </w:pPr>
            <w:r>
              <w:rPr>
                <w:sz w:val="16"/>
              </w:rPr>
              <w:t>Shan Nong F-2</w:t>
            </w:r>
          </w:p>
        </w:tc>
        <w:tc>
          <w:tcPr>
            <w:tcW w:w="1620" w:type="dxa"/>
            <w:tcBorders>
              <w:bottom w:val="dotted" w:sz="4" w:space="0" w:color="auto"/>
            </w:tcBorders>
            <w:vAlign w:val="center"/>
          </w:tcPr>
          <w:p w14:paraId="2A34F508" w14:textId="77777777" w:rsidR="00D87E9C" w:rsidRDefault="00CA194A">
            <w:pPr>
              <w:jc w:val="center"/>
              <w:divId w:val="1"/>
            </w:pPr>
            <w:r>
              <w:rPr>
                <w:rFonts w:eastAsia="Arial"/>
                <w:sz w:val="16"/>
              </w:rPr>
              <w:t xml:space="preserve">9 </w:t>
            </w:r>
          </w:p>
        </w:tc>
      </w:tr>
      <w:tr w:rsidR="00D87E9C" w14:paraId="52661D19" w14:textId="77777777">
        <w:trPr>
          <w:trHeight w:val="360"/>
        </w:trPr>
        <w:tc>
          <w:tcPr>
            <w:tcW w:w="810" w:type="dxa"/>
            <w:tcBorders>
              <w:right w:val="dotted" w:sz="4" w:space="0" w:color="auto"/>
            </w:tcBorders>
            <w:shd w:val="clear" w:color="auto" w:fill="DFDFD7"/>
            <w:vAlign w:val="center"/>
          </w:tcPr>
          <w:p w14:paraId="09F7874A" w14:textId="77777777" w:rsidR="00D87E9C" w:rsidRDefault="00CA194A">
            <w:r>
              <w:rPr>
                <w:rFonts w:eastAsia="Arial"/>
                <w:b/>
                <w:sz w:val="16"/>
              </w:rPr>
              <w:t>8.</w:t>
            </w:r>
          </w:p>
        </w:tc>
        <w:tc>
          <w:tcPr>
            <w:tcW w:w="810" w:type="dxa"/>
            <w:tcBorders>
              <w:right w:val="dotted" w:sz="4" w:space="0" w:color="auto"/>
            </w:tcBorders>
            <w:shd w:val="clear" w:color="auto" w:fill="DFDFD7"/>
            <w:vAlign w:val="center"/>
          </w:tcPr>
          <w:p w14:paraId="780DDF8C"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4745EA81" w14:textId="77777777" w:rsidR="00D87E9C" w:rsidRDefault="00CA194A">
            <w:r>
              <w:rPr>
                <w:rFonts w:eastAsia="Arial"/>
                <w:b/>
                <w:sz w:val="16"/>
              </w:rPr>
              <w:t>QN</w:t>
            </w:r>
          </w:p>
        </w:tc>
        <w:tc>
          <w:tcPr>
            <w:tcW w:w="810" w:type="dxa"/>
            <w:tcBorders>
              <w:right w:val="dotted" w:sz="4" w:space="0" w:color="auto"/>
            </w:tcBorders>
            <w:shd w:val="clear" w:color="auto" w:fill="DFDFD7"/>
            <w:vAlign w:val="center"/>
          </w:tcPr>
          <w:p w14:paraId="60423F63" w14:textId="77777777" w:rsidR="00D87E9C" w:rsidRDefault="00CA194A">
            <w:r>
              <w:rPr>
                <w:rFonts w:eastAsia="Arial"/>
                <w:b/>
                <w:sz w:val="16"/>
              </w:rPr>
              <w:t>MG/MS</w:t>
            </w:r>
          </w:p>
        </w:tc>
        <w:tc>
          <w:tcPr>
            <w:tcW w:w="810" w:type="dxa"/>
            <w:tcBorders>
              <w:right w:val="dotted" w:sz="4" w:space="0" w:color="auto"/>
            </w:tcBorders>
            <w:shd w:val="clear" w:color="auto" w:fill="DFDFD7"/>
            <w:vAlign w:val="center"/>
          </w:tcPr>
          <w:p w14:paraId="6886A1B6"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0FF6C0C6" w14:textId="77777777" w:rsidR="00D87E9C" w:rsidRDefault="00CA194A">
            <w:r>
              <w:rPr>
                <w:rFonts w:eastAsia="Arial"/>
                <w:b/>
                <w:sz w:val="16"/>
              </w:rPr>
              <w:t>(b)</w:t>
            </w:r>
          </w:p>
        </w:tc>
        <w:tc>
          <w:tcPr>
            <w:tcW w:w="1620" w:type="dxa"/>
            <w:shd w:val="clear" w:color="auto" w:fill="DFDFD7"/>
            <w:vAlign w:val="center"/>
          </w:tcPr>
          <w:p w14:paraId="084E36DD" w14:textId="77777777" w:rsidR="00D87E9C" w:rsidRDefault="00D87E9C"/>
        </w:tc>
        <w:tc>
          <w:tcPr>
            <w:tcW w:w="1620" w:type="dxa"/>
            <w:shd w:val="clear" w:color="auto" w:fill="DFDFD7"/>
          </w:tcPr>
          <w:p w14:paraId="3B9B61FA" w14:textId="77777777" w:rsidR="00D87E9C" w:rsidRDefault="00D87E9C"/>
        </w:tc>
        <w:tc>
          <w:tcPr>
            <w:tcW w:w="1620" w:type="dxa"/>
            <w:shd w:val="clear" w:color="auto" w:fill="DFDFD7"/>
          </w:tcPr>
          <w:p w14:paraId="530A754F" w14:textId="77777777" w:rsidR="00D87E9C" w:rsidRDefault="00D87E9C"/>
        </w:tc>
        <w:tc>
          <w:tcPr>
            <w:tcW w:w="1620" w:type="dxa"/>
            <w:shd w:val="clear" w:color="auto" w:fill="DFDFD7"/>
          </w:tcPr>
          <w:p w14:paraId="53432819" w14:textId="77777777" w:rsidR="00D87E9C" w:rsidRDefault="00D87E9C"/>
        </w:tc>
      </w:tr>
      <w:tr w:rsidR="00D87E9C" w14:paraId="1796D129" w14:textId="77777777">
        <w:trPr>
          <w:trHeight w:val="440"/>
        </w:trPr>
        <w:tc>
          <w:tcPr>
            <w:tcW w:w="1620" w:type="dxa"/>
            <w:gridSpan w:val="2"/>
            <w:vMerge w:val="restart"/>
          </w:tcPr>
          <w:p w14:paraId="32773601" w14:textId="77777777" w:rsidR="00D87E9C" w:rsidRDefault="00D87E9C"/>
        </w:tc>
        <w:tc>
          <w:tcPr>
            <w:tcW w:w="1620" w:type="dxa"/>
            <w:gridSpan w:val="2"/>
            <w:tcBorders>
              <w:bottom w:val="dotted" w:sz="4" w:space="0" w:color="auto"/>
            </w:tcBorders>
          </w:tcPr>
          <w:p w14:paraId="225F89C0" w14:textId="77777777" w:rsidR="00D87E9C" w:rsidRDefault="004E7C8F">
            <w:pPr>
              <w:spacing w:before="113" w:after="113"/>
              <w:jc w:val="left"/>
              <w:divId w:val="1"/>
            </w:pPr>
            <w:del w:id="71" w:author="TWO" w:date="2026-07-08T14:01:00Z" w16du:dateUtc="2026-07-08T12:01:00Z">
              <w:r>
                <w:rPr>
                  <w:b/>
                  <w:sz w:val="16"/>
                </w:rPr>
                <w:delText>fan</w:delText>
              </w:r>
            </w:del>
            <w:ins w:id="72" w:author="TWO" w:date="2026-07-08T14:01:00Z" w16du:dateUtc="2026-07-08T12:01:00Z">
              <w:r w:rsidR="00CA194A">
                <w:rPr>
                  <w:b/>
                  <w:sz w:val="16"/>
                </w:rPr>
                <w:t>Fan</w:t>
              </w:r>
            </w:ins>
            <w:r w:rsidR="00CA194A">
              <w:rPr>
                <w:b/>
                <w:sz w:val="16"/>
              </w:rPr>
              <w:t xml:space="preserve">-shaped </w:t>
            </w:r>
            <w:del w:id="73" w:author="TWO" w:date="2026-07-08T14:01:00Z" w16du:dateUtc="2026-07-08T12:01:00Z">
              <w:r>
                <w:rPr>
                  <w:b/>
                  <w:sz w:val="16"/>
                </w:rPr>
                <w:delText>leaves, only</w:delText>
              </w:r>
            </w:del>
            <w:ins w:id="74" w:author="TWO" w:date="2026-07-08T14:01:00Z" w16du:dateUtc="2026-07-08T12:01:00Z">
              <w:r w:rsidR="00CA194A">
                <w:rPr>
                  <w:b/>
                  <w:sz w:val="16"/>
                </w:rPr>
                <w:t>leaf blade</w:t>
              </w:r>
            </w:ins>
            <w:r w:rsidR="00CA194A">
              <w:rPr>
                <w:b/>
                <w:sz w:val="16"/>
              </w:rPr>
              <w:t>: width</w:t>
            </w:r>
            <w:del w:id="75" w:author="TWO" w:date="2026-07-08T14:01:00Z" w16du:dateUtc="2026-07-08T12:01:00Z">
              <w:r>
                <w:rPr>
                  <w:b/>
                  <w:sz w:val="16"/>
                </w:rPr>
                <w:delText xml:space="preserve"> of blade</w:delText>
              </w:r>
            </w:del>
          </w:p>
        </w:tc>
        <w:tc>
          <w:tcPr>
            <w:tcW w:w="1620" w:type="dxa"/>
            <w:gridSpan w:val="2"/>
            <w:tcBorders>
              <w:bottom w:val="dotted" w:sz="4" w:space="0" w:color="auto"/>
            </w:tcBorders>
          </w:tcPr>
          <w:p w14:paraId="463445DE" w14:textId="77777777" w:rsidR="00D87E9C" w:rsidRDefault="00D87E9C"/>
        </w:tc>
        <w:tc>
          <w:tcPr>
            <w:tcW w:w="1620" w:type="dxa"/>
            <w:tcBorders>
              <w:bottom w:val="dotted" w:sz="4" w:space="0" w:color="auto"/>
            </w:tcBorders>
          </w:tcPr>
          <w:p w14:paraId="5E693B8D" w14:textId="77777777" w:rsidR="00D87E9C" w:rsidRDefault="00D87E9C"/>
        </w:tc>
        <w:tc>
          <w:tcPr>
            <w:tcW w:w="1620" w:type="dxa"/>
            <w:tcBorders>
              <w:bottom w:val="dotted" w:sz="4" w:space="0" w:color="auto"/>
            </w:tcBorders>
          </w:tcPr>
          <w:p w14:paraId="061E6B44" w14:textId="77777777" w:rsidR="00D87E9C" w:rsidRDefault="00D87E9C"/>
        </w:tc>
        <w:tc>
          <w:tcPr>
            <w:tcW w:w="1620" w:type="dxa"/>
            <w:tcBorders>
              <w:bottom w:val="dotted" w:sz="4" w:space="0" w:color="auto"/>
            </w:tcBorders>
          </w:tcPr>
          <w:p w14:paraId="5805B76A" w14:textId="77777777" w:rsidR="00D87E9C" w:rsidRDefault="00D87E9C"/>
        </w:tc>
        <w:tc>
          <w:tcPr>
            <w:tcW w:w="1620" w:type="dxa"/>
            <w:tcBorders>
              <w:bottom w:val="dotted" w:sz="4" w:space="0" w:color="auto"/>
            </w:tcBorders>
          </w:tcPr>
          <w:p w14:paraId="6E5A41AF" w14:textId="77777777" w:rsidR="00D87E9C" w:rsidRDefault="00D87E9C"/>
        </w:tc>
      </w:tr>
      <w:tr w:rsidR="00D87E9C" w14:paraId="2A176CBE" w14:textId="77777777">
        <w:trPr>
          <w:trHeight w:val="320"/>
        </w:trPr>
        <w:tc>
          <w:tcPr>
            <w:tcW w:w="1620" w:type="dxa"/>
            <w:gridSpan w:val="2"/>
            <w:vMerge/>
          </w:tcPr>
          <w:p w14:paraId="0FE2CBAB" w14:textId="77777777" w:rsidR="00D87E9C" w:rsidRDefault="00D87E9C"/>
        </w:tc>
        <w:tc>
          <w:tcPr>
            <w:tcW w:w="1620" w:type="dxa"/>
            <w:gridSpan w:val="2"/>
            <w:tcBorders>
              <w:bottom w:val="dotted" w:sz="4" w:space="0" w:color="auto"/>
            </w:tcBorders>
            <w:vAlign w:val="center"/>
          </w:tcPr>
          <w:p w14:paraId="0AAC1453" w14:textId="77777777" w:rsidR="00D87E9C" w:rsidRDefault="00CA194A">
            <w:pPr>
              <w:jc w:val="left"/>
              <w:divId w:val="1"/>
            </w:pPr>
            <w:r>
              <w:rPr>
                <w:sz w:val="16"/>
              </w:rPr>
              <w:t>very narrow</w:t>
            </w:r>
          </w:p>
        </w:tc>
        <w:tc>
          <w:tcPr>
            <w:tcW w:w="1620" w:type="dxa"/>
            <w:gridSpan w:val="2"/>
            <w:tcBorders>
              <w:bottom w:val="dotted" w:sz="4" w:space="0" w:color="auto"/>
            </w:tcBorders>
            <w:vAlign w:val="center"/>
          </w:tcPr>
          <w:p w14:paraId="06946649" w14:textId="77777777" w:rsidR="00D87E9C" w:rsidRDefault="00D87E9C"/>
        </w:tc>
        <w:tc>
          <w:tcPr>
            <w:tcW w:w="1620" w:type="dxa"/>
            <w:tcBorders>
              <w:bottom w:val="dotted" w:sz="4" w:space="0" w:color="auto"/>
            </w:tcBorders>
            <w:vAlign w:val="center"/>
          </w:tcPr>
          <w:p w14:paraId="06249F7E" w14:textId="77777777" w:rsidR="00D87E9C" w:rsidRDefault="00D87E9C"/>
        </w:tc>
        <w:tc>
          <w:tcPr>
            <w:tcW w:w="1620" w:type="dxa"/>
            <w:tcBorders>
              <w:bottom w:val="dotted" w:sz="4" w:space="0" w:color="auto"/>
            </w:tcBorders>
            <w:vAlign w:val="center"/>
          </w:tcPr>
          <w:p w14:paraId="46075541" w14:textId="77777777" w:rsidR="00D87E9C" w:rsidRDefault="00D87E9C"/>
        </w:tc>
        <w:tc>
          <w:tcPr>
            <w:tcW w:w="1620" w:type="dxa"/>
            <w:tcBorders>
              <w:bottom w:val="dotted" w:sz="4" w:space="0" w:color="auto"/>
            </w:tcBorders>
            <w:vAlign w:val="center"/>
          </w:tcPr>
          <w:p w14:paraId="225E6619" w14:textId="77777777" w:rsidR="00D87E9C" w:rsidRDefault="00CA194A">
            <w:pPr>
              <w:jc w:val="left"/>
              <w:divId w:val="1"/>
            </w:pPr>
            <w:r>
              <w:rPr>
                <w:sz w:val="16"/>
              </w:rPr>
              <w:t>Zhai Guan</w:t>
            </w:r>
          </w:p>
        </w:tc>
        <w:tc>
          <w:tcPr>
            <w:tcW w:w="1620" w:type="dxa"/>
            <w:tcBorders>
              <w:bottom w:val="dotted" w:sz="4" w:space="0" w:color="auto"/>
            </w:tcBorders>
            <w:vAlign w:val="center"/>
          </w:tcPr>
          <w:p w14:paraId="1A7F8B80" w14:textId="77777777" w:rsidR="00D87E9C" w:rsidRDefault="00CA194A">
            <w:pPr>
              <w:jc w:val="center"/>
              <w:divId w:val="1"/>
            </w:pPr>
            <w:r>
              <w:rPr>
                <w:rFonts w:eastAsia="Arial"/>
                <w:sz w:val="16"/>
              </w:rPr>
              <w:t xml:space="preserve">1 </w:t>
            </w:r>
          </w:p>
        </w:tc>
      </w:tr>
      <w:tr w:rsidR="00D87E9C" w14:paraId="066B4676" w14:textId="77777777">
        <w:trPr>
          <w:trHeight w:val="320"/>
        </w:trPr>
        <w:tc>
          <w:tcPr>
            <w:tcW w:w="1620" w:type="dxa"/>
            <w:gridSpan w:val="2"/>
            <w:vMerge/>
          </w:tcPr>
          <w:p w14:paraId="5FB37430" w14:textId="77777777" w:rsidR="00D87E9C" w:rsidRDefault="00D87E9C"/>
        </w:tc>
        <w:tc>
          <w:tcPr>
            <w:tcW w:w="1620" w:type="dxa"/>
            <w:gridSpan w:val="2"/>
            <w:tcBorders>
              <w:bottom w:val="dotted" w:sz="4" w:space="0" w:color="auto"/>
            </w:tcBorders>
            <w:vAlign w:val="center"/>
          </w:tcPr>
          <w:p w14:paraId="027D3400" w14:textId="77777777" w:rsidR="00D87E9C" w:rsidRDefault="00CA194A">
            <w:pPr>
              <w:jc w:val="left"/>
              <w:divId w:val="1"/>
            </w:pPr>
            <w:r>
              <w:rPr>
                <w:sz w:val="16"/>
              </w:rPr>
              <w:t>very narrow to narrow</w:t>
            </w:r>
          </w:p>
        </w:tc>
        <w:tc>
          <w:tcPr>
            <w:tcW w:w="1620" w:type="dxa"/>
            <w:gridSpan w:val="2"/>
            <w:tcBorders>
              <w:bottom w:val="dotted" w:sz="4" w:space="0" w:color="auto"/>
            </w:tcBorders>
            <w:vAlign w:val="center"/>
          </w:tcPr>
          <w:p w14:paraId="1840A052" w14:textId="77777777" w:rsidR="00D87E9C" w:rsidRDefault="00D87E9C"/>
        </w:tc>
        <w:tc>
          <w:tcPr>
            <w:tcW w:w="1620" w:type="dxa"/>
            <w:tcBorders>
              <w:bottom w:val="dotted" w:sz="4" w:space="0" w:color="auto"/>
            </w:tcBorders>
            <w:vAlign w:val="center"/>
          </w:tcPr>
          <w:p w14:paraId="025325BD" w14:textId="77777777" w:rsidR="00D87E9C" w:rsidRDefault="00D87E9C"/>
        </w:tc>
        <w:tc>
          <w:tcPr>
            <w:tcW w:w="1620" w:type="dxa"/>
            <w:tcBorders>
              <w:bottom w:val="dotted" w:sz="4" w:space="0" w:color="auto"/>
            </w:tcBorders>
            <w:vAlign w:val="center"/>
          </w:tcPr>
          <w:p w14:paraId="4ADB73C4" w14:textId="77777777" w:rsidR="00D87E9C" w:rsidRDefault="00D87E9C"/>
        </w:tc>
        <w:tc>
          <w:tcPr>
            <w:tcW w:w="1620" w:type="dxa"/>
            <w:tcBorders>
              <w:bottom w:val="dotted" w:sz="4" w:space="0" w:color="auto"/>
            </w:tcBorders>
            <w:vAlign w:val="center"/>
          </w:tcPr>
          <w:p w14:paraId="5FF4F135" w14:textId="77777777" w:rsidR="00D87E9C" w:rsidRDefault="00D87E9C"/>
        </w:tc>
        <w:tc>
          <w:tcPr>
            <w:tcW w:w="1620" w:type="dxa"/>
            <w:tcBorders>
              <w:bottom w:val="dotted" w:sz="4" w:space="0" w:color="auto"/>
            </w:tcBorders>
            <w:vAlign w:val="center"/>
          </w:tcPr>
          <w:p w14:paraId="52D66847" w14:textId="77777777" w:rsidR="00D87E9C" w:rsidRDefault="00CA194A">
            <w:pPr>
              <w:jc w:val="center"/>
              <w:divId w:val="1"/>
            </w:pPr>
            <w:r>
              <w:rPr>
                <w:rFonts w:eastAsia="Arial"/>
                <w:sz w:val="16"/>
              </w:rPr>
              <w:t xml:space="preserve">2 </w:t>
            </w:r>
          </w:p>
        </w:tc>
      </w:tr>
      <w:tr w:rsidR="00D87E9C" w14:paraId="6032F673" w14:textId="77777777">
        <w:trPr>
          <w:trHeight w:val="320"/>
        </w:trPr>
        <w:tc>
          <w:tcPr>
            <w:tcW w:w="1620" w:type="dxa"/>
            <w:gridSpan w:val="2"/>
            <w:vMerge/>
          </w:tcPr>
          <w:p w14:paraId="5C7AC819" w14:textId="77777777" w:rsidR="00D87E9C" w:rsidRDefault="00D87E9C"/>
        </w:tc>
        <w:tc>
          <w:tcPr>
            <w:tcW w:w="1620" w:type="dxa"/>
            <w:gridSpan w:val="2"/>
            <w:tcBorders>
              <w:bottom w:val="dotted" w:sz="4" w:space="0" w:color="auto"/>
            </w:tcBorders>
            <w:vAlign w:val="center"/>
          </w:tcPr>
          <w:p w14:paraId="6D5B5FDD" w14:textId="77777777" w:rsidR="00D87E9C" w:rsidRDefault="00CA194A">
            <w:pPr>
              <w:jc w:val="left"/>
              <w:divId w:val="1"/>
            </w:pPr>
            <w:r>
              <w:rPr>
                <w:sz w:val="16"/>
              </w:rPr>
              <w:t>narrow</w:t>
            </w:r>
          </w:p>
        </w:tc>
        <w:tc>
          <w:tcPr>
            <w:tcW w:w="1620" w:type="dxa"/>
            <w:gridSpan w:val="2"/>
            <w:tcBorders>
              <w:bottom w:val="dotted" w:sz="4" w:space="0" w:color="auto"/>
            </w:tcBorders>
            <w:vAlign w:val="center"/>
          </w:tcPr>
          <w:p w14:paraId="657999FE" w14:textId="77777777" w:rsidR="00D87E9C" w:rsidRDefault="00D87E9C"/>
        </w:tc>
        <w:tc>
          <w:tcPr>
            <w:tcW w:w="1620" w:type="dxa"/>
            <w:tcBorders>
              <w:bottom w:val="dotted" w:sz="4" w:space="0" w:color="auto"/>
            </w:tcBorders>
            <w:vAlign w:val="center"/>
          </w:tcPr>
          <w:p w14:paraId="05159718" w14:textId="77777777" w:rsidR="00D87E9C" w:rsidRDefault="00D87E9C"/>
        </w:tc>
        <w:tc>
          <w:tcPr>
            <w:tcW w:w="1620" w:type="dxa"/>
            <w:tcBorders>
              <w:bottom w:val="dotted" w:sz="4" w:space="0" w:color="auto"/>
            </w:tcBorders>
            <w:vAlign w:val="center"/>
          </w:tcPr>
          <w:p w14:paraId="285223D3" w14:textId="77777777" w:rsidR="00D87E9C" w:rsidRDefault="00D87E9C"/>
        </w:tc>
        <w:tc>
          <w:tcPr>
            <w:tcW w:w="1620" w:type="dxa"/>
            <w:tcBorders>
              <w:bottom w:val="dotted" w:sz="4" w:space="0" w:color="auto"/>
            </w:tcBorders>
            <w:vAlign w:val="center"/>
          </w:tcPr>
          <w:p w14:paraId="723520A7" w14:textId="77777777" w:rsidR="00D87E9C" w:rsidRDefault="00CA194A">
            <w:pPr>
              <w:jc w:val="left"/>
              <w:divId w:val="1"/>
            </w:pPr>
            <w:r>
              <w:rPr>
                <w:sz w:val="16"/>
              </w:rPr>
              <w:t>Wen Bi</w:t>
            </w:r>
          </w:p>
        </w:tc>
        <w:tc>
          <w:tcPr>
            <w:tcW w:w="1620" w:type="dxa"/>
            <w:tcBorders>
              <w:bottom w:val="dotted" w:sz="4" w:space="0" w:color="auto"/>
            </w:tcBorders>
            <w:vAlign w:val="center"/>
          </w:tcPr>
          <w:p w14:paraId="7B32A00C" w14:textId="77777777" w:rsidR="00D87E9C" w:rsidRDefault="00CA194A">
            <w:pPr>
              <w:jc w:val="center"/>
              <w:divId w:val="1"/>
            </w:pPr>
            <w:r>
              <w:rPr>
                <w:rFonts w:eastAsia="Arial"/>
                <w:sz w:val="16"/>
              </w:rPr>
              <w:t xml:space="preserve">3 </w:t>
            </w:r>
          </w:p>
        </w:tc>
      </w:tr>
      <w:tr w:rsidR="00D87E9C" w14:paraId="5CF79F1D" w14:textId="77777777">
        <w:trPr>
          <w:trHeight w:val="320"/>
        </w:trPr>
        <w:tc>
          <w:tcPr>
            <w:tcW w:w="1620" w:type="dxa"/>
            <w:gridSpan w:val="2"/>
            <w:vMerge/>
          </w:tcPr>
          <w:p w14:paraId="1E2590FE" w14:textId="77777777" w:rsidR="00D87E9C" w:rsidRDefault="00D87E9C"/>
        </w:tc>
        <w:tc>
          <w:tcPr>
            <w:tcW w:w="1620" w:type="dxa"/>
            <w:gridSpan w:val="2"/>
            <w:tcBorders>
              <w:bottom w:val="dotted" w:sz="4" w:space="0" w:color="auto"/>
            </w:tcBorders>
            <w:vAlign w:val="center"/>
          </w:tcPr>
          <w:p w14:paraId="22381360" w14:textId="77777777" w:rsidR="00D87E9C" w:rsidRDefault="00CA194A">
            <w:pPr>
              <w:jc w:val="left"/>
              <w:divId w:val="1"/>
            </w:pPr>
            <w:r>
              <w:rPr>
                <w:sz w:val="16"/>
              </w:rPr>
              <w:t>narrow to medium</w:t>
            </w:r>
          </w:p>
        </w:tc>
        <w:tc>
          <w:tcPr>
            <w:tcW w:w="1620" w:type="dxa"/>
            <w:gridSpan w:val="2"/>
            <w:tcBorders>
              <w:bottom w:val="dotted" w:sz="4" w:space="0" w:color="auto"/>
            </w:tcBorders>
            <w:vAlign w:val="center"/>
          </w:tcPr>
          <w:p w14:paraId="5C4C1F11" w14:textId="77777777" w:rsidR="00D87E9C" w:rsidRDefault="00D87E9C"/>
        </w:tc>
        <w:tc>
          <w:tcPr>
            <w:tcW w:w="1620" w:type="dxa"/>
            <w:tcBorders>
              <w:bottom w:val="dotted" w:sz="4" w:space="0" w:color="auto"/>
            </w:tcBorders>
            <w:vAlign w:val="center"/>
          </w:tcPr>
          <w:p w14:paraId="6F50BD2B" w14:textId="77777777" w:rsidR="00D87E9C" w:rsidRDefault="00D87E9C"/>
        </w:tc>
        <w:tc>
          <w:tcPr>
            <w:tcW w:w="1620" w:type="dxa"/>
            <w:tcBorders>
              <w:bottom w:val="dotted" w:sz="4" w:space="0" w:color="auto"/>
            </w:tcBorders>
            <w:vAlign w:val="center"/>
          </w:tcPr>
          <w:p w14:paraId="07760D57" w14:textId="77777777" w:rsidR="00D87E9C" w:rsidRDefault="00D87E9C"/>
        </w:tc>
        <w:tc>
          <w:tcPr>
            <w:tcW w:w="1620" w:type="dxa"/>
            <w:tcBorders>
              <w:bottom w:val="dotted" w:sz="4" w:space="0" w:color="auto"/>
            </w:tcBorders>
            <w:vAlign w:val="center"/>
          </w:tcPr>
          <w:p w14:paraId="56EA79AD" w14:textId="77777777" w:rsidR="00D87E9C" w:rsidRDefault="00D87E9C"/>
        </w:tc>
        <w:tc>
          <w:tcPr>
            <w:tcW w:w="1620" w:type="dxa"/>
            <w:tcBorders>
              <w:bottom w:val="dotted" w:sz="4" w:space="0" w:color="auto"/>
            </w:tcBorders>
            <w:vAlign w:val="center"/>
          </w:tcPr>
          <w:p w14:paraId="7C4ACF17" w14:textId="77777777" w:rsidR="00D87E9C" w:rsidRDefault="00CA194A">
            <w:pPr>
              <w:jc w:val="center"/>
              <w:divId w:val="1"/>
            </w:pPr>
            <w:r>
              <w:rPr>
                <w:rFonts w:eastAsia="Arial"/>
                <w:sz w:val="16"/>
              </w:rPr>
              <w:t xml:space="preserve">4 </w:t>
            </w:r>
          </w:p>
        </w:tc>
      </w:tr>
      <w:tr w:rsidR="00D87E9C" w14:paraId="5BACDD09" w14:textId="77777777">
        <w:trPr>
          <w:trHeight w:val="320"/>
        </w:trPr>
        <w:tc>
          <w:tcPr>
            <w:tcW w:w="1620" w:type="dxa"/>
            <w:gridSpan w:val="2"/>
            <w:vMerge/>
          </w:tcPr>
          <w:p w14:paraId="229FFBD2" w14:textId="77777777" w:rsidR="00D87E9C" w:rsidRDefault="00D87E9C"/>
        </w:tc>
        <w:tc>
          <w:tcPr>
            <w:tcW w:w="1620" w:type="dxa"/>
            <w:gridSpan w:val="2"/>
            <w:tcBorders>
              <w:bottom w:val="dotted" w:sz="4" w:space="0" w:color="auto"/>
            </w:tcBorders>
            <w:vAlign w:val="center"/>
          </w:tcPr>
          <w:p w14:paraId="6E8C6A6C" w14:textId="77777777" w:rsidR="00D87E9C" w:rsidRDefault="00CA194A">
            <w:pPr>
              <w:jc w:val="left"/>
              <w:divId w:val="1"/>
            </w:pPr>
            <w:r>
              <w:rPr>
                <w:sz w:val="16"/>
              </w:rPr>
              <w:t>medium</w:t>
            </w:r>
          </w:p>
        </w:tc>
        <w:tc>
          <w:tcPr>
            <w:tcW w:w="1620" w:type="dxa"/>
            <w:gridSpan w:val="2"/>
            <w:tcBorders>
              <w:bottom w:val="dotted" w:sz="4" w:space="0" w:color="auto"/>
            </w:tcBorders>
            <w:vAlign w:val="center"/>
          </w:tcPr>
          <w:p w14:paraId="1BDBA7D9" w14:textId="77777777" w:rsidR="00D87E9C" w:rsidRDefault="00D87E9C"/>
        </w:tc>
        <w:tc>
          <w:tcPr>
            <w:tcW w:w="1620" w:type="dxa"/>
            <w:tcBorders>
              <w:bottom w:val="dotted" w:sz="4" w:space="0" w:color="auto"/>
            </w:tcBorders>
            <w:vAlign w:val="center"/>
          </w:tcPr>
          <w:p w14:paraId="54C2F7FD" w14:textId="77777777" w:rsidR="00D87E9C" w:rsidRDefault="00D87E9C"/>
        </w:tc>
        <w:tc>
          <w:tcPr>
            <w:tcW w:w="1620" w:type="dxa"/>
            <w:tcBorders>
              <w:bottom w:val="dotted" w:sz="4" w:space="0" w:color="auto"/>
            </w:tcBorders>
            <w:vAlign w:val="center"/>
          </w:tcPr>
          <w:p w14:paraId="56B07BAD" w14:textId="77777777" w:rsidR="00D87E9C" w:rsidRDefault="00D87E9C"/>
        </w:tc>
        <w:tc>
          <w:tcPr>
            <w:tcW w:w="1620" w:type="dxa"/>
            <w:tcBorders>
              <w:bottom w:val="dotted" w:sz="4" w:space="0" w:color="auto"/>
            </w:tcBorders>
            <w:vAlign w:val="center"/>
          </w:tcPr>
          <w:p w14:paraId="4B8582B9" w14:textId="77777777" w:rsidR="00D87E9C" w:rsidRDefault="00CA194A">
            <w:pPr>
              <w:jc w:val="left"/>
              <w:divId w:val="1"/>
            </w:pPr>
            <w:r>
              <w:rPr>
                <w:sz w:val="16"/>
              </w:rPr>
              <w:t>Shan Nong Guo 2</w:t>
            </w:r>
          </w:p>
        </w:tc>
        <w:tc>
          <w:tcPr>
            <w:tcW w:w="1620" w:type="dxa"/>
            <w:tcBorders>
              <w:bottom w:val="dotted" w:sz="4" w:space="0" w:color="auto"/>
            </w:tcBorders>
            <w:vAlign w:val="center"/>
          </w:tcPr>
          <w:p w14:paraId="5BF4DC1B" w14:textId="77777777" w:rsidR="00D87E9C" w:rsidRDefault="00CA194A">
            <w:pPr>
              <w:jc w:val="center"/>
              <w:divId w:val="1"/>
            </w:pPr>
            <w:r>
              <w:rPr>
                <w:rFonts w:eastAsia="Arial"/>
                <w:sz w:val="16"/>
              </w:rPr>
              <w:t xml:space="preserve">5 </w:t>
            </w:r>
          </w:p>
        </w:tc>
      </w:tr>
      <w:tr w:rsidR="00D87E9C" w14:paraId="5A7D1F17" w14:textId="77777777">
        <w:trPr>
          <w:trHeight w:val="320"/>
        </w:trPr>
        <w:tc>
          <w:tcPr>
            <w:tcW w:w="1620" w:type="dxa"/>
            <w:gridSpan w:val="2"/>
            <w:vMerge/>
          </w:tcPr>
          <w:p w14:paraId="11A88B52" w14:textId="77777777" w:rsidR="00D87E9C" w:rsidRDefault="00D87E9C"/>
        </w:tc>
        <w:tc>
          <w:tcPr>
            <w:tcW w:w="1620" w:type="dxa"/>
            <w:gridSpan w:val="2"/>
            <w:tcBorders>
              <w:bottom w:val="dotted" w:sz="4" w:space="0" w:color="auto"/>
            </w:tcBorders>
            <w:vAlign w:val="center"/>
          </w:tcPr>
          <w:p w14:paraId="09F59598" w14:textId="77777777" w:rsidR="00D87E9C" w:rsidRDefault="00CA194A">
            <w:pPr>
              <w:jc w:val="left"/>
              <w:divId w:val="1"/>
            </w:pPr>
            <w:r>
              <w:rPr>
                <w:sz w:val="16"/>
              </w:rPr>
              <w:t>medium to broad</w:t>
            </w:r>
          </w:p>
        </w:tc>
        <w:tc>
          <w:tcPr>
            <w:tcW w:w="1620" w:type="dxa"/>
            <w:gridSpan w:val="2"/>
            <w:tcBorders>
              <w:bottom w:val="dotted" w:sz="4" w:space="0" w:color="auto"/>
            </w:tcBorders>
            <w:vAlign w:val="center"/>
          </w:tcPr>
          <w:p w14:paraId="2D78A2AA" w14:textId="77777777" w:rsidR="00D87E9C" w:rsidRDefault="00D87E9C"/>
        </w:tc>
        <w:tc>
          <w:tcPr>
            <w:tcW w:w="1620" w:type="dxa"/>
            <w:tcBorders>
              <w:bottom w:val="dotted" w:sz="4" w:space="0" w:color="auto"/>
            </w:tcBorders>
            <w:vAlign w:val="center"/>
          </w:tcPr>
          <w:p w14:paraId="08052150" w14:textId="77777777" w:rsidR="00D87E9C" w:rsidRDefault="00D87E9C"/>
        </w:tc>
        <w:tc>
          <w:tcPr>
            <w:tcW w:w="1620" w:type="dxa"/>
            <w:tcBorders>
              <w:bottom w:val="dotted" w:sz="4" w:space="0" w:color="auto"/>
            </w:tcBorders>
            <w:vAlign w:val="center"/>
          </w:tcPr>
          <w:p w14:paraId="47DBAD77" w14:textId="77777777" w:rsidR="00D87E9C" w:rsidRDefault="00D87E9C"/>
        </w:tc>
        <w:tc>
          <w:tcPr>
            <w:tcW w:w="1620" w:type="dxa"/>
            <w:tcBorders>
              <w:bottom w:val="dotted" w:sz="4" w:space="0" w:color="auto"/>
            </w:tcBorders>
            <w:vAlign w:val="center"/>
          </w:tcPr>
          <w:p w14:paraId="519A78EF" w14:textId="77777777" w:rsidR="00D87E9C" w:rsidRDefault="00D87E9C"/>
        </w:tc>
        <w:tc>
          <w:tcPr>
            <w:tcW w:w="1620" w:type="dxa"/>
            <w:tcBorders>
              <w:bottom w:val="dotted" w:sz="4" w:space="0" w:color="auto"/>
            </w:tcBorders>
            <w:vAlign w:val="center"/>
          </w:tcPr>
          <w:p w14:paraId="2E1E4656" w14:textId="77777777" w:rsidR="00D87E9C" w:rsidRDefault="00CA194A">
            <w:pPr>
              <w:jc w:val="center"/>
              <w:divId w:val="1"/>
            </w:pPr>
            <w:r>
              <w:rPr>
                <w:rFonts w:eastAsia="Arial"/>
                <w:sz w:val="16"/>
              </w:rPr>
              <w:t xml:space="preserve">6 </w:t>
            </w:r>
          </w:p>
        </w:tc>
      </w:tr>
      <w:tr w:rsidR="00D87E9C" w14:paraId="3E5CD4DA" w14:textId="77777777">
        <w:trPr>
          <w:trHeight w:val="320"/>
        </w:trPr>
        <w:tc>
          <w:tcPr>
            <w:tcW w:w="1620" w:type="dxa"/>
            <w:gridSpan w:val="2"/>
            <w:vMerge/>
          </w:tcPr>
          <w:p w14:paraId="0D1EAAFF" w14:textId="77777777" w:rsidR="00D87E9C" w:rsidRDefault="00D87E9C"/>
        </w:tc>
        <w:tc>
          <w:tcPr>
            <w:tcW w:w="1620" w:type="dxa"/>
            <w:gridSpan w:val="2"/>
            <w:tcBorders>
              <w:bottom w:val="dotted" w:sz="4" w:space="0" w:color="auto"/>
            </w:tcBorders>
            <w:vAlign w:val="center"/>
          </w:tcPr>
          <w:p w14:paraId="6C92B2DB" w14:textId="77777777" w:rsidR="00D87E9C" w:rsidRDefault="00CA194A">
            <w:pPr>
              <w:jc w:val="left"/>
              <w:divId w:val="1"/>
            </w:pPr>
            <w:r>
              <w:rPr>
                <w:sz w:val="16"/>
              </w:rPr>
              <w:t>broad</w:t>
            </w:r>
          </w:p>
        </w:tc>
        <w:tc>
          <w:tcPr>
            <w:tcW w:w="1620" w:type="dxa"/>
            <w:gridSpan w:val="2"/>
            <w:tcBorders>
              <w:bottom w:val="dotted" w:sz="4" w:space="0" w:color="auto"/>
            </w:tcBorders>
            <w:vAlign w:val="center"/>
          </w:tcPr>
          <w:p w14:paraId="52E45A91" w14:textId="77777777" w:rsidR="00D87E9C" w:rsidRDefault="00D87E9C"/>
        </w:tc>
        <w:tc>
          <w:tcPr>
            <w:tcW w:w="1620" w:type="dxa"/>
            <w:tcBorders>
              <w:bottom w:val="dotted" w:sz="4" w:space="0" w:color="auto"/>
            </w:tcBorders>
            <w:vAlign w:val="center"/>
          </w:tcPr>
          <w:p w14:paraId="1D7352CE" w14:textId="77777777" w:rsidR="00D87E9C" w:rsidRDefault="00D87E9C"/>
        </w:tc>
        <w:tc>
          <w:tcPr>
            <w:tcW w:w="1620" w:type="dxa"/>
            <w:tcBorders>
              <w:bottom w:val="dotted" w:sz="4" w:space="0" w:color="auto"/>
            </w:tcBorders>
            <w:vAlign w:val="center"/>
          </w:tcPr>
          <w:p w14:paraId="6C3C726A" w14:textId="77777777" w:rsidR="00D87E9C" w:rsidRDefault="00D87E9C"/>
        </w:tc>
        <w:tc>
          <w:tcPr>
            <w:tcW w:w="1620" w:type="dxa"/>
            <w:tcBorders>
              <w:bottom w:val="dotted" w:sz="4" w:space="0" w:color="auto"/>
            </w:tcBorders>
            <w:vAlign w:val="center"/>
          </w:tcPr>
          <w:p w14:paraId="65FE3495" w14:textId="77777777" w:rsidR="00D87E9C" w:rsidRDefault="00CA194A">
            <w:pPr>
              <w:jc w:val="left"/>
              <w:divId w:val="1"/>
            </w:pPr>
            <w:r>
              <w:rPr>
                <w:sz w:val="16"/>
              </w:rPr>
              <w:t>Heksenbezem Leiden</w:t>
            </w:r>
          </w:p>
        </w:tc>
        <w:tc>
          <w:tcPr>
            <w:tcW w:w="1620" w:type="dxa"/>
            <w:tcBorders>
              <w:bottom w:val="dotted" w:sz="4" w:space="0" w:color="auto"/>
            </w:tcBorders>
            <w:vAlign w:val="center"/>
          </w:tcPr>
          <w:p w14:paraId="64341D81" w14:textId="77777777" w:rsidR="00D87E9C" w:rsidRDefault="00CA194A">
            <w:pPr>
              <w:jc w:val="center"/>
              <w:divId w:val="1"/>
            </w:pPr>
            <w:r>
              <w:rPr>
                <w:rFonts w:eastAsia="Arial"/>
                <w:sz w:val="16"/>
              </w:rPr>
              <w:t xml:space="preserve">7 </w:t>
            </w:r>
          </w:p>
        </w:tc>
      </w:tr>
      <w:tr w:rsidR="00D87E9C" w14:paraId="10175C10" w14:textId="77777777">
        <w:trPr>
          <w:trHeight w:val="320"/>
        </w:trPr>
        <w:tc>
          <w:tcPr>
            <w:tcW w:w="1620" w:type="dxa"/>
            <w:gridSpan w:val="2"/>
            <w:vMerge/>
          </w:tcPr>
          <w:p w14:paraId="0A5E73C2" w14:textId="77777777" w:rsidR="00D87E9C" w:rsidRDefault="00D87E9C"/>
        </w:tc>
        <w:tc>
          <w:tcPr>
            <w:tcW w:w="1620" w:type="dxa"/>
            <w:gridSpan w:val="2"/>
            <w:tcBorders>
              <w:bottom w:val="dotted" w:sz="4" w:space="0" w:color="auto"/>
            </w:tcBorders>
            <w:vAlign w:val="center"/>
          </w:tcPr>
          <w:p w14:paraId="648B94AB" w14:textId="77777777" w:rsidR="00D87E9C" w:rsidRDefault="00CA194A">
            <w:pPr>
              <w:jc w:val="left"/>
              <w:divId w:val="1"/>
            </w:pPr>
            <w:r>
              <w:rPr>
                <w:sz w:val="16"/>
              </w:rPr>
              <w:t>broad to very broad</w:t>
            </w:r>
          </w:p>
        </w:tc>
        <w:tc>
          <w:tcPr>
            <w:tcW w:w="1620" w:type="dxa"/>
            <w:gridSpan w:val="2"/>
            <w:tcBorders>
              <w:bottom w:val="dotted" w:sz="4" w:space="0" w:color="auto"/>
            </w:tcBorders>
            <w:vAlign w:val="center"/>
          </w:tcPr>
          <w:p w14:paraId="59D350FE" w14:textId="77777777" w:rsidR="00D87E9C" w:rsidRDefault="00D87E9C"/>
        </w:tc>
        <w:tc>
          <w:tcPr>
            <w:tcW w:w="1620" w:type="dxa"/>
            <w:tcBorders>
              <w:bottom w:val="dotted" w:sz="4" w:space="0" w:color="auto"/>
            </w:tcBorders>
            <w:vAlign w:val="center"/>
          </w:tcPr>
          <w:p w14:paraId="1AD6F731" w14:textId="77777777" w:rsidR="00D87E9C" w:rsidRDefault="00D87E9C"/>
        </w:tc>
        <w:tc>
          <w:tcPr>
            <w:tcW w:w="1620" w:type="dxa"/>
            <w:tcBorders>
              <w:bottom w:val="dotted" w:sz="4" w:space="0" w:color="auto"/>
            </w:tcBorders>
            <w:vAlign w:val="center"/>
          </w:tcPr>
          <w:p w14:paraId="43D5E140" w14:textId="77777777" w:rsidR="00D87E9C" w:rsidRDefault="00D87E9C"/>
        </w:tc>
        <w:tc>
          <w:tcPr>
            <w:tcW w:w="1620" w:type="dxa"/>
            <w:tcBorders>
              <w:bottom w:val="dotted" w:sz="4" w:space="0" w:color="auto"/>
            </w:tcBorders>
            <w:vAlign w:val="center"/>
          </w:tcPr>
          <w:p w14:paraId="7F2F34E7" w14:textId="77777777" w:rsidR="00D87E9C" w:rsidRDefault="00D87E9C"/>
        </w:tc>
        <w:tc>
          <w:tcPr>
            <w:tcW w:w="1620" w:type="dxa"/>
            <w:tcBorders>
              <w:bottom w:val="dotted" w:sz="4" w:space="0" w:color="auto"/>
            </w:tcBorders>
            <w:vAlign w:val="center"/>
          </w:tcPr>
          <w:p w14:paraId="510D8E42" w14:textId="77777777" w:rsidR="00D87E9C" w:rsidRDefault="00CA194A">
            <w:pPr>
              <w:jc w:val="center"/>
              <w:divId w:val="1"/>
            </w:pPr>
            <w:r>
              <w:rPr>
                <w:rFonts w:eastAsia="Arial"/>
                <w:sz w:val="16"/>
              </w:rPr>
              <w:t xml:space="preserve">8 </w:t>
            </w:r>
          </w:p>
        </w:tc>
      </w:tr>
      <w:tr w:rsidR="00D87E9C" w14:paraId="5CB21D4B" w14:textId="77777777">
        <w:trPr>
          <w:trHeight w:val="320"/>
        </w:trPr>
        <w:tc>
          <w:tcPr>
            <w:tcW w:w="1620" w:type="dxa"/>
            <w:gridSpan w:val="2"/>
            <w:vMerge/>
          </w:tcPr>
          <w:p w14:paraId="6B337C5F" w14:textId="77777777" w:rsidR="00D87E9C" w:rsidRDefault="00D87E9C"/>
        </w:tc>
        <w:tc>
          <w:tcPr>
            <w:tcW w:w="1620" w:type="dxa"/>
            <w:gridSpan w:val="2"/>
            <w:tcBorders>
              <w:bottom w:val="dotted" w:sz="4" w:space="0" w:color="auto"/>
            </w:tcBorders>
            <w:vAlign w:val="center"/>
          </w:tcPr>
          <w:p w14:paraId="313728F2" w14:textId="77777777" w:rsidR="00D87E9C" w:rsidRDefault="00CA194A">
            <w:pPr>
              <w:jc w:val="left"/>
              <w:divId w:val="1"/>
            </w:pPr>
            <w:r>
              <w:rPr>
                <w:sz w:val="16"/>
              </w:rPr>
              <w:t>very broad</w:t>
            </w:r>
          </w:p>
        </w:tc>
        <w:tc>
          <w:tcPr>
            <w:tcW w:w="1620" w:type="dxa"/>
            <w:gridSpan w:val="2"/>
            <w:tcBorders>
              <w:bottom w:val="dotted" w:sz="4" w:space="0" w:color="auto"/>
            </w:tcBorders>
            <w:vAlign w:val="center"/>
          </w:tcPr>
          <w:p w14:paraId="2C2A9D10" w14:textId="77777777" w:rsidR="00D87E9C" w:rsidRDefault="00D87E9C"/>
        </w:tc>
        <w:tc>
          <w:tcPr>
            <w:tcW w:w="1620" w:type="dxa"/>
            <w:tcBorders>
              <w:bottom w:val="dotted" w:sz="4" w:space="0" w:color="auto"/>
            </w:tcBorders>
            <w:vAlign w:val="center"/>
          </w:tcPr>
          <w:p w14:paraId="79D83DC9" w14:textId="77777777" w:rsidR="00D87E9C" w:rsidRDefault="00D87E9C"/>
        </w:tc>
        <w:tc>
          <w:tcPr>
            <w:tcW w:w="1620" w:type="dxa"/>
            <w:tcBorders>
              <w:bottom w:val="dotted" w:sz="4" w:space="0" w:color="auto"/>
            </w:tcBorders>
            <w:vAlign w:val="center"/>
          </w:tcPr>
          <w:p w14:paraId="77C73317" w14:textId="77777777" w:rsidR="00D87E9C" w:rsidRDefault="00D87E9C"/>
        </w:tc>
        <w:tc>
          <w:tcPr>
            <w:tcW w:w="1620" w:type="dxa"/>
            <w:tcBorders>
              <w:bottom w:val="dotted" w:sz="4" w:space="0" w:color="auto"/>
            </w:tcBorders>
            <w:vAlign w:val="center"/>
          </w:tcPr>
          <w:p w14:paraId="2FFFE8ED" w14:textId="77777777" w:rsidR="00D87E9C" w:rsidRDefault="00CA194A">
            <w:pPr>
              <w:jc w:val="left"/>
              <w:divId w:val="1"/>
            </w:pPr>
            <w:r>
              <w:rPr>
                <w:sz w:val="16"/>
              </w:rPr>
              <w:t>Shan Nong F-2</w:t>
            </w:r>
          </w:p>
        </w:tc>
        <w:tc>
          <w:tcPr>
            <w:tcW w:w="1620" w:type="dxa"/>
            <w:tcBorders>
              <w:bottom w:val="dotted" w:sz="4" w:space="0" w:color="auto"/>
            </w:tcBorders>
            <w:vAlign w:val="center"/>
          </w:tcPr>
          <w:p w14:paraId="07979169" w14:textId="77777777" w:rsidR="00D87E9C" w:rsidRDefault="00CA194A">
            <w:pPr>
              <w:jc w:val="center"/>
              <w:divId w:val="1"/>
            </w:pPr>
            <w:r>
              <w:rPr>
                <w:rFonts w:eastAsia="Arial"/>
                <w:sz w:val="16"/>
              </w:rPr>
              <w:t xml:space="preserve">9 </w:t>
            </w:r>
          </w:p>
        </w:tc>
      </w:tr>
      <w:tr w:rsidR="00D87E9C" w14:paraId="0E719F2D" w14:textId="77777777">
        <w:trPr>
          <w:trHeight w:val="360"/>
        </w:trPr>
        <w:tc>
          <w:tcPr>
            <w:tcW w:w="810" w:type="dxa"/>
            <w:tcBorders>
              <w:right w:val="dotted" w:sz="4" w:space="0" w:color="auto"/>
            </w:tcBorders>
            <w:shd w:val="clear" w:color="auto" w:fill="DFDFD7"/>
            <w:vAlign w:val="center"/>
          </w:tcPr>
          <w:p w14:paraId="381AB045" w14:textId="77777777" w:rsidR="00D87E9C" w:rsidRDefault="00CA194A">
            <w:r>
              <w:rPr>
                <w:rFonts w:eastAsia="Arial"/>
                <w:b/>
                <w:sz w:val="16"/>
              </w:rPr>
              <w:t>9.</w:t>
            </w:r>
          </w:p>
        </w:tc>
        <w:tc>
          <w:tcPr>
            <w:tcW w:w="810" w:type="dxa"/>
            <w:tcBorders>
              <w:right w:val="dotted" w:sz="4" w:space="0" w:color="auto"/>
            </w:tcBorders>
            <w:shd w:val="clear" w:color="auto" w:fill="DFDFD7"/>
            <w:vAlign w:val="center"/>
          </w:tcPr>
          <w:p w14:paraId="72E921BA"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74BFD487" w14:textId="77777777" w:rsidR="00D87E9C" w:rsidRDefault="00CA194A">
            <w:r>
              <w:rPr>
                <w:rFonts w:eastAsia="Arial"/>
                <w:b/>
                <w:sz w:val="16"/>
              </w:rPr>
              <w:t>PQ</w:t>
            </w:r>
          </w:p>
        </w:tc>
        <w:tc>
          <w:tcPr>
            <w:tcW w:w="810" w:type="dxa"/>
            <w:tcBorders>
              <w:right w:val="dotted" w:sz="4" w:space="0" w:color="auto"/>
            </w:tcBorders>
            <w:shd w:val="clear" w:color="auto" w:fill="DFDFD7"/>
            <w:vAlign w:val="center"/>
          </w:tcPr>
          <w:p w14:paraId="7E4937E6"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59F2724E" w14:textId="77777777" w:rsidR="00D87E9C" w:rsidRDefault="00D87E9C"/>
        </w:tc>
        <w:tc>
          <w:tcPr>
            <w:tcW w:w="810" w:type="dxa"/>
            <w:tcBorders>
              <w:right w:val="dotted" w:sz="4" w:space="0" w:color="auto"/>
            </w:tcBorders>
            <w:shd w:val="clear" w:color="auto" w:fill="DFDFD7"/>
            <w:vAlign w:val="center"/>
          </w:tcPr>
          <w:p w14:paraId="45180F00" w14:textId="77777777" w:rsidR="00D87E9C" w:rsidRDefault="00CA194A">
            <w:r>
              <w:rPr>
                <w:rFonts w:eastAsia="Arial"/>
                <w:b/>
                <w:sz w:val="16"/>
              </w:rPr>
              <w:t>(a), (b)</w:t>
            </w:r>
          </w:p>
        </w:tc>
        <w:tc>
          <w:tcPr>
            <w:tcW w:w="1620" w:type="dxa"/>
            <w:shd w:val="clear" w:color="auto" w:fill="DFDFD7"/>
            <w:vAlign w:val="center"/>
          </w:tcPr>
          <w:p w14:paraId="470445B9" w14:textId="77777777" w:rsidR="00D87E9C" w:rsidRDefault="00D87E9C"/>
        </w:tc>
        <w:tc>
          <w:tcPr>
            <w:tcW w:w="1620" w:type="dxa"/>
            <w:shd w:val="clear" w:color="auto" w:fill="DFDFD7"/>
          </w:tcPr>
          <w:p w14:paraId="09F39211" w14:textId="77777777" w:rsidR="00D87E9C" w:rsidRDefault="00D87E9C"/>
        </w:tc>
        <w:tc>
          <w:tcPr>
            <w:tcW w:w="1620" w:type="dxa"/>
            <w:shd w:val="clear" w:color="auto" w:fill="DFDFD7"/>
          </w:tcPr>
          <w:p w14:paraId="60375111" w14:textId="77777777" w:rsidR="00D87E9C" w:rsidRDefault="00D87E9C"/>
        </w:tc>
        <w:tc>
          <w:tcPr>
            <w:tcW w:w="1620" w:type="dxa"/>
            <w:shd w:val="clear" w:color="auto" w:fill="DFDFD7"/>
          </w:tcPr>
          <w:p w14:paraId="452DF089" w14:textId="77777777" w:rsidR="00D87E9C" w:rsidRDefault="00D87E9C"/>
        </w:tc>
      </w:tr>
      <w:tr w:rsidR="00D87E9C" w14:paraId="57DF8DFE" w14:textId="77777777">
        <w:trPr>
          <w:trHeight w:val="440"/>
        </w:trPr>
        <w:tc>
          <w:tcPr>
            <w:tcW w:w="1620" w:type="dxa"/>
            <w:gridSpan w:val="2"/>
            <w:vMerge w:val="restart"/>
          </w:tcPr>
          <w:p w14:paraId="37F427F0" w14:textId="77777777" w:rsidR="00D87E9C" w:rsidRDefault="00D87E9C"/>
        </w:tc>
        <w:tc>
          <w:tcPr>
            <w:tcW w:w="1620" w:type="dxa"/>
            <w:gridSpan w:val="2"/>
            <w:tcBorders>
              <w:bottom w:val="dotted" w:sz="4" w:space="0" w:color="auto"/>
            </w:tcBorders>
          </w:tcPr>
          <w:p w14:paraId="2CACEA92" w14:textId="77777777" w:rsidR="00D87E9C" w:rsidRDefault="00CA194A">
            <w:pPr>
              <w:spacing w:before="113" w:after="113"/>
              <w:jc w:val="left"/>
              <w:divId w:val="1"/>
            </w:pPr>
            <w:r>
              <w:rPr>
                <w:b/>
                <w:sz w:val="16"/>
              </w:rPr>
              <w:t>Leaf blade: main color</w:t>
            </w:r>
          </w:p>
        </w:tc>
        <w:tc>
          <w:tcPr>
            <w:tcW w:w="1620" w:type="dxa"/>
            <w:gridSpan w:val="2"/>
            <w:tcBorders>
              <w:bottom w:val="dotted" w:sz="4" w:space="0" w:color="auto"/>
            </w:tcBorders>
          </w:tcPr>
          <w:p w14:paraId="00AFA85A" w14:textId="77777777" w:rsidR="00D87E9C" w:rsidRDefault="00D87E9C"/>
        </w:tc>
        <w:tc>
          <w:tcPr>
            <w:tcW w:w="1620" w:type="dxa"/>
            <w:tcBorders>
              <w:bottom w:val="dotted" w:sz="4" w:space="0" w:color="auto"/>
            </w:tcBorders>
          </w:tcPr>
          <w:p w14:paraId="6DDA38D8" w14:textId="77777777" w:rsidR="00D87E9C" w:rsidRDefault="00D87E9C"/>
        </w:tc>
        <w:tc>
          <w:tcPr>
            <w:tcW w:w="1620" w:type="dxa"/>
            <w:tcBorders>
              <w:bottom w:val="dotted" w:sz="4" w:space="0" w:color="auto"/>
            </w:tcBorders>
          </w:tcPr>
          <w:p w14:paraId="67C3A07E" w14:textId="77777777" w:rsidR="00D87E9C" w:rsidRDefault="00D87E9C"/>
        </w:tc>
        <w:tc>
          <w:tcPr>
            <w:tcW w:w="1620" w:type="dxa"/>
            <w:tcBorders>
              <w:bottom w:val="dotted" w:sz="4" w:space="0" w:color="auto"/>
            </w:tcBorders>
          </w:tcPr>
          <w:p w14:paraId="56F0E80D" w14:textId="77777777" w:rsidR="00D87E9C" w:rsidRDefault="00D87E9C"/>
        </w:tc>
        <w:tc>
          <w:tcPr>
            <w:tcW w:w="1620" w:type="dxa"/>
            <w:tcBorders>
              <w:bottom w:val="dotted" w:sz="4" w:space="0" w:color="auto"/>
            </w:tcBorders>
          </w:tcPr>
          <w:p w14:paraId="7303123C" w14:textId="77777777" w:rsidR="00D87E9C" w:rsidRDefault="00D87E9C"/>
        </w:tc>
      </w:tr>
      <w:tr w:rsidR="00D87E9C" w14:paraId="7C7C88E9" w14:textId="77777777">
        <w:trPr>
          <w:trHeight w:val="320"/>
        </w:trPr>
        <w:tc>
          <w:tcPr>
            <w:tcW w:w="1620" w:type="dxa"/>
            <w:gridSpan w:val="2"/>
            <w:vMerge/>
          </w:tcPr>
          <w:p w14:paraId="36572F67" w14:textId="77777777" w:rsidR="00D87E9C" w:rsidRDefault="00D87E9C"/>
        </w:tc>
        <w:tc>
          <w:tcPr>
            <w:tcW w:w="1620" w:type="dxa"/>
            <w:gridSpan w:val="2"/>
            <w:tcBorders>
              <w:bottom w:val="dotted" w:sz="4" w:space="0" w:color="auto"/>
            </w:tcBorders>
            <w:vAlign w:val="center"/>
          </w:tcPr>
          <w:p w14:paraId="49C24BFF" w14:textId="77777777" w:rsidR="00D87E9C" w:rsidRDefault="00CA194A">
            <w:pPr>
              <w:jc w:val="left"/>
              <w:divId w:val="1"/>
            </w:pPr>
            <w:r>
              <w:rPr>
                <w:sz w:val="16"/>
              </w:rPr>
              <w:t>whitish</w:t>
            </w:r>
          </w:p>
        </w:tc>
        <w:tc>
          <w:tcPr>
            <w:tcW w:w="1620" w:type="dxa"/>
            <w:gridSpan w:val="2"/>
            <w:tcBorders>
              <w:bottom w:val="dotted" w:sz="4" w:space="0" w:color="auto"/>
            </w:tcBorders>
            <w:vAlign w:val="center"/>
          </w:tcPr>
          <w:p w14:paraId="3DEA5DB6" w14:textId="77777777" w:rsidR="00D87E9C" w:rsidRDefault="00D87E9C"/>
        </w:tc>
        <w:tc>
          <w:tcPr>
            <w:tcW w:w="1620" w:type="dxa"/>
            <w:tcBorders>
              <w:bottom w:val="dotted" w:sz="4" w:space="0" w:color="auto"/>
            </w:tcBorders>
            <w:vAlign w:val="center"/>
          </w:tcPr>
          <w:p w14:paraId="6319F46B" w14:textId="77777777" w:rsidR="00D87E9C" w:rsidRDefault="00D87E9C"/>
        </w:tc>
        <w:tc>
          <w:tcPr>
            <w:tcW w:w="1620" w:type="dxa"/>
            <w:tcBorders>
              <w:bottom w:val="dotted" w:sz="4" w:space="0" w:color="auto"/>
            </w:tcBorders>
            <w:vAlign w:val="center"/>
          </w:tcPr>
          <w:p w14:paraId="75C29CE3" w14:textId="77777777" w:rsidR="00D87E9C" w:rsidRDefault="00D87E9C"/>
        </w:tc>
        <w:tc>
          <w:tcPr>
            <w:tcW w:w="1620" w:type="dxa"/>
            <w:tcBorders>
              <w:bottom w:val="dotted" w:sz="4" w:space="0" w:color="auto"/>
            </w:tcBorders>
            <w:vAlign w:val="center"/>
          </w:tcPr>
          <w:p w14:paraId="46099F82" w14:textId="77777777" w:rsidR="00D87E9C" w:rsidRDefault="00D87E9C"/>
        </w:tc>
        <w:tc>
          <w:tcPr>
            <w:tcW w:w="1620" w:type="dxa"/>
            <w:tcBorders>
              <w:bottom w:val="dotted" w:sz="4" w:space="0" w:color="auto"/>
            </w:tcBorders>
            <w:vAlign w:val="center"/>
          </w:tcPr>
          <w:p w14:paraId="7A391F8E" w14:textId="77777777" w:rsidR="00D87E9C" w:rsidRDefault="00CA194A">
            <w:pPr>
              <w:jc w:val="center"/>
              <w:divId w:val="1"/>
            </w:pPr>
            <w:r>
              <w:rPr>
                <w:rFonts w:eastAsia="Arial"/>
                <w:sz w:val="16"/>
              </w:rPr>
              <w:t xml:space="preserve">1 </w:t>
            </w:r>
          </w:p>
        </w:tc>
      </w:tr>
      <w:tr w:rsidR="00D87E9C" w14:paraId="372076B9" w14:textId="77777777">
        <w:trPr>
          <w:trHeight w:val="320"/>
        </w:trPr>
        <w:tc>
          <w:tcPr>
            <w:tcW w:w="1620" w:type="dxa"/>
            <w:gridSpan w:val="2"/>
            <w:vMerge/>
          </w:tcPr>
          <w:p w14:paraId="509D5C70" w14:textId="77777777" w:rsidR="00D87E9C" w:rsidRDefault="00D87E9C"/>
        </w:tc>
        <w:tc>
          <w:tcPr>
            <w:tcW w:w="1620" w:type="dxa"/>
            <w:gridSpan w:val="2"/>
            <w:tcBorders>
              <w:bottom w:val="dotted" w:sz="4" w:space="0" w:color="auto"/>
            </w:tcBorders>
            <w:vAlign w:val="center"/>
          </w:tcPr>
          <w:p w14:paraId="3FF01007" w14:textId="77777777" w:rsidR="00D87E9C" w:rsidRDefault="00CA194A">
            <w:pPr>
              <w:jc w:val="left"/>
              <w:divId w:val="1"/>
            </w:pPr>
            <w:r>
              <w:rPr>
                <w:sz w:val="16"/>
              </w:rPr>
              <w:t>medium green</w:t>
            </w:r>
          </w:p>
        </w:tc>
        <w:tc>
          <w:tcPr>
            <w:tcW w:w="1620" w:type="dxa"/>
            <w:gridSpan w:val="2"/>
            <w:tcBorders>
              <w:bottom w:val="dotted" w:sz="4" w:space="0" w:color="auto"/>
            </w:tcBorders>
            <w:vAlign w:val="center"/>
          </w:tcPr>
          <w:p w14:paraId="77A3A020" w14:textId="77777777" w:rsidR="00D87E9C" w:rsidRDefault="00D87E9C"/>
        </w:tc>
        <w:tc>
          <w:tcPr>
            <w:tcW w:w="1620" w:type="dxa"/>
            <w:tcBorders>
              <w:bottom w:val="dotted" w:sz="4" w:space="0" w:color="auto"/>
            </w:tcBorders>
            <w:vAlign w:val="center"/>
          </w:tcPr>
          <w:p w14:paraId="5B42E5AF" w14:textId="77777777" w:rsidR="00D87E9C" w:rsidRDefault="00D87E9C"/>
        </w:tc>
        <w:tc>
          <w:tcPr>
            <w:tcW w:w="1620" w:type="dxa"/>
            <w:tcBorders>
              <w:bottom w:val="dotted" w:sz="4" w:space="0" w:color="auto"/>
            </w:tcBorders>
            <w:vAlign w:val="center"/>
          </w:tcPr>
          <w:p w14:paraId="3072405E" w14:textId="77777777" w:rsidR="00D87E9C" w:rsidRDefault="00D87E9C"/>
        </w:tc>
        <w:tc>
          <w:tcPr>
            <w:tcW w:w="1620" w:type="dxa"/>
            <w:tcBorders>
              <w:bottom w:val="dotted" w:sz="4" w:space="0" w:color="auto"/>
            </w:tcBorders>
            <w:vAlign w:val="center"/>
          </w:tcPr>
          <w:p w14:paraId="2A1C2F2A" w14:textId="77777777" w:rsidR="00D87E9C" w:rsidRDefault="00CA194A">
            <w:pPr>
              <w:jc w:val="left"/>
              <w:divId w:val="1"/>
            </w:pPr>
            <w:r>
              <w:rPr>
                <w:sz w:val="16"/>
              </w:rPr>
              <w:t>Fastigiata</w:t>
            </w:r>
          </w:p>
        </w:tc>
        <w:tc>
          <w:tcPr>
            <w:tcW w:w="1620" w:type="dxa"/>
            <w:tcBorders>
              <w:bottom w:val="dotted" w:sz="4" w:space="0" w:color="auto"/>
            </w:tcBorders>
            <w:vAlign w:val="center"/>
          </w:tcPr>
          <w:p w14:paraId="164A3002" w14:textId="77777777" w:rsidR="00D87E9C" w:rsidRDefault="00CA194A">
            <w:pPr>
              <w:jc w:val="center"/>
              <w:divId w:val="1"/>
            </w:pPr>
            <w:r>
              <w:rPr>
                <w:rFonts w:eastAsia="Arial"/>
                <w:sz w:val="16"/>
              </w:rPr>
              <w:t xml:space="preserve">2 </w:t>
            </w:r>
          </w:p>
        </w:tc>
      </w:tr>
      <w:tr w:rsidR="00D87E9C" w14:paraId="7C09B76D" w14:textId="77777777">
        <w:trPr>
          <w:trHeight w:val="320"/>
        </w:trPr>
        <w:tc>
          <w:tcPr>
            <w:tcW w:w="1620" w:type="dxa"/>
            <w:gridSpan w:val="2"/>
            <w:vMerge/>
          </w:tcPr>
          <w:p w14:paraId="7377614F" w14:textId="77777777" w:rsidR="00D87E9C" w:rsidRDefault="00D87E9C"/>
        </w:tc>
        <w:tc>
          <w:tcPr>
            <w:tcW w:w="1620" w:type="dxa"/>
            <w:gridSpan w:val="2"/>
            <w:tcBorders>
              <w:bottom w:val="dotted" w:sz="4" w:space="0" w:color="auto"/>
            </w:tcBorders>
            <w:vAlign w:val="center"/>
          </w:tcPr>
          <w:p w14:paraId="45DD0631" w14:textId="77777777" w:rsidR="00D87E9C" w:rsidRDefault="00CA194A">
            <w:pPr>
              <w:jc w:val="left"/>
              <w:divId w:val="1"/>
            </w:pPr>
            <w:r>
              <w:rPr>
                <w:sz w:val="16"/>
              </w:rPr>
              <w:t>dark green</w:t>
            </w:r>
          </w:p>
        </w:tc>
        <w:tc>
          <w:tcPr>
            <w:tcW w:w="1620" w:type="dxa"/>
            <w:gridSpan w:val="2"/>
            <w:tcBorders>
              <w:bottom w:val="dotted" w:sz="4" w:space="0" w:color="auto"/>
            </w:tcBorders>
            <w:vAlign w:val="center"/>
          </w:tcPr>
          <w:p w14:paraId="4B434E42" w14:textId="77777777" w:rsidR="00D87E9C" w:rsidRDefault="00D87E9C"/>
        </w:tc>
        <w:tc>
          <w:tcPr>
            <w:tcW w:w="1620" w:type="dxa"/>
            <w:tcBorders>
              <w:bottom w:val="dotted" w:sz="4" w:space="0" w:color="auto"/>
            </w:tcBorders>
            <w:vAlign w:val="center"/>
          </w:tcPr>
          <w:p w14:paraId="701E0640" w14:textId="77777777" w:rsidR="00D87E9C" w:rsidRDefault="00D87E9C"/>
        </w:tc>
        <w:tc>
          <w:tcPr>
            <w:tcW w:w="1620" w:type="dxa"/>
            <w:tcBorders>
              <w:bottom w:val="dotted" w:sz="4" w:space="0" w:color="auto"/>
            </w:tcBorders>
            <w:vAlign w:val="center"/>
          </w:tcPr>
          <w:p w14:paraId="4AE2C201" w14:textId="77777777" w:rsidR="00D87E9C" w:rsidRDefault="00D87E9C"/>
        </w:tc>
        <w:tc>
          <w:tcPr>
            <w:tcW w:w="1620" w:type="dxa"/>
            <w:tcBorders>
              <w:bottom w:val="dotted" w:sz="4" w:space="0" w:color="auto"/>
            </w:tcBorders>
            <w:vAlign w:val="center"/>
          </w:tcPr>
          <w:p w14:paraId="78398AD5" w14:textId="77777777" w:rsidR="00D87E9C" w:rsidRDefault="00CA194A">
            <w:pPr>
              <w:jc w:val="left"/>
              <w:divId w:val="1"/>
            </w:pPr>
            <w:r>
              <w:rPr>
                <w:sz w:val="16"/>
              </w:rPr>
              <w:t xml:space="preserve">Jade Butterflies, </w:t>
            </w:r>
            <w:del w:id="76" w:author="TWO" w:date="2026-07-08T14:01:00Z" w16du:dateUtc="2026-07-08T12:01:00Z">
              <w:r w:rsidR="0021486D">
                <w:rPr>
                  <w:sz w:val="16"/>
                </w:rPr>
                <w:br/>
              </w:r>
            </w:del>
            <w:r>
              <w:rPr>
                <w:sz w:val="16"/>
              </w:rPr>
              <w:t>Shan Nong Yin 1</w:t>
            </w:r>
          </w:p>
        </w:tc>
        <w:tc>
          <w:tcPr>
            <w:tcW w:w="1620" w:type="dxa"/>
            <w:tcBorders>
              <w:bottom w:val="dotted" w:sz="4" w:space="0" w:color="auto"/>
            </w:tcBorders>
            <w:vAlign w:val="center"/>
          </w:tcPr>
          <w:p w14:paraId="529011DA" w14:textId="77777777" w:rsidR="00D87E9C" w:rsidRDefault="00CA194A">
            <w:pPr>
              <w:jc w:val="center"/>
              <w:divId w:val="1"/>
            </w:pPr>
            <w:r>
              <w:rPr>
                <w:rFonts w:eastAsia="Arial"/>
                <w:sz w:val="16"/>
              </w:rPr>
              <w:t xml:space="preserve">3 </w:t>
            </w:r>
          </w:p>
        </w:tc>
      </w:tr>
      <w:tr w:rsidR="00D87E9C" w14:paraId="6E12C61D" w14:textId="77777777">
        <w:trPr>
          <w:trHeight w:val="320"/>
        </w:trPr>
        <w:tc>
          <w:tcPr>
            <w:tcW w:w="1620" w:type="dxa"/>
            <w:gridSpan w:val="2"/>
            <w:vMerge/>
          </w:tcPr>
          <w:p w14:paraId="1BCECBA2" w14:textId="77777777" w:rsidR="00D87E9C" w:rsidRDefault="00D87E9C"/>
        </w:tc>
        <w:tc>
          <w:tcPr>
            <w:tcW w:w="1620" w:type="dxa"/>
            <w:gridSpan w:val="2"/>
            <w:tcBorders>
              <w:bottom w:val="dotted" w:sz="4" w:space="0" w:color="auto"/>
            </w:tcBorders>
            <w:vAlign w:val="center"/>
          </w:tcPr>
          <w:p w14:paraId="6766C337" w14:textId="77777777" w:rsidR="00D87E9C" w:rsidRDefault="00CA194A">
            <w:pPr>
              <w:jc w:val="left"/>
              <w:divId w:val="1"/>
            </w:pPr>
            <w:r>
              <w:rPr>
                <w:sz w:val="16"/>
              </w:rPr>
              <w:t>yellow green</w:t>
            </w:r>
          </w:p>
        </w:tc>
        <w:tc>
          <w:tcPr>
            <w:tcW w:w="1620" w:type="dxa"/>
            <w:gridSpan w:val="2"/>
            <w:tcBorders>
              <w:bottom w:val="dotted" w:sz="4" w:space="0" w:color="auto"/>
            </w:tcBorders>
            <w:vAlign w:val="center"/>
          </w:tcPr>
          <w:p w14:paraId="6C5C0C1D" w14:textId="77777777" w:rsidR="00D87E9C" w:rsidRDefault="00D87E9C"/>
        </w:tc>
        <w:tc>
          <w:tcPr>
            <w:tcW w:w="1620" w:type="dxa"/>
            <w:tcBorders>
              <w:bottom w:val="dotted" w:sz="4" w:space="0" w:color="auto"/>
            </w:tcBorders>
            <w:vAlign w:val="center"/>
          </w:tcPr>
          <w:p w14:paraId="2249AD66" w14:textId="77777777" w:rsidR="00D87E9C" w:rsidRDefault="00D87E9C"/>
        </w:tc>
        <w:tc>
          <w:tcPr>
            <w:tcW w:w="1620" w:type="dxa"/>
            <w:tcBorders>
              <w:bottom w:val="dotted" w:sz="4" w:space="0" w:color="auto"/>
            </w:tcBorders>
            <w:vAlign w:val="center"/>
          </w:tcPr>
          <w:p w14:paraId="7F8DD514" w14:textId="77777777" w:rsidR="00D87E9C" w:rsidRDefault="00D87E9C"/>
        </w:tc>
        <w:tc>
          <w:tcPr>
            <w:tcW w:w="1620" w:type="dxa"/>
            <w:tcBorders>
              <w:bottom w:val="dotted" w:sz="4" w:space="0" w:color="auto"/>
            </w:tcBorders>
            <w:vAlign w:val="center"/>
          </w:tcPr>
          <w:p w14:paraId="7F3454DA" w14:textId="77777777" w:rsidR="00D87E9C" w:rsidRDefault="00CA194A">
            <w:pPr>
              <w:jc w:val="left"/>
              <w:divId w:val="1"/>
            </w:pPr>
            <w:r>
              <w:rPr>
                <w:sz w:val="16"/>
              </w:rPr>
              <w:t>Saratoga</w:t>
            </w:r>
          </w:p>
        </w:tc>
        <w:tc>
          <w:tcPr>
            <w:tcW w:w="1620" w:type="dxa"/>
            <w:tcBorders>
              <w:bottom w:val="dotted" w:sz="4" w:space="0" w:color="auto"/>
            </w:tcBorders>
            <w:vAlign w:val="center"/>
          </w:tcPr>
          <w:p w14:paraId="15A82150" w14:textId="77777777" w:rsidR="00D87E9C" w:rsidRDefault="00CA194A">
            <w:pPr>
              <w:jc w:val="center"/>
              <w:divId w:val="1"/>
            </w:pPr>
            <w:r>
              <w:rPr>
                <w:rFonts w:eastAsia="Arial"/>
                <w:sz w:val="16"/>
              </w:rPr>
              <w:t xml:space="preserve">4 </w:t>
            </w:r>
          </w:p>
        </w:tc>
      </w:tr>
      <w:tr w:rsidR="00D87E9C" w14:paraId="16E4748A" w14:textId="77777777">
        <w:trPr>
          <w:trHeight w:val="320"/>
        </w:trPr>
        <w:tc>
          <w:tcPr>
            <w:tcW w:w="1620" w:type="dxa"/>
            <w:gridSpan w:val="2"/>
            <w:vMerge/>
          </w:tcPr>
          <w:p w14:paraId="61472E62" w14:textId="77777777" w:rsidR="00D87E9C" w:rsidRDefault="00D87E9C"/>
        </w:tc>
        <w:tc>
          <w:tcPr>
            <w:tcW w:w="1620" w:type="dxa"/>
            <w:gridSpan w:val="2"/>
            <w:tcBorders>
              <w:bottom w:val="dotted" w:sz="4" w:space="0" w:color="auto"/>
            </w:tcBorders>
            <w:vAlign w:val="center"/>
          </w:tcPr>
          <w:p w14:paraId="02CB5C84" w14:textId="77777777" w:rsidR="00D87E9C" w:rsidRDefault="00CA194A">
            <w:pPr>
              <w:jc w:val="left"/>
              <w:divId w:val="1"/>
            </w:pPr>
            <w:r>
              <w:rPr>
                <w:sz w:val="16"/>
              </w:rPr>
              <w:t>yellow</w:t>
            </w:r>
          </w:p>
        </w:tc>
        <w:tc>
          <w:tcPr>
            <w:tcW w:w="1620" w:type="dxa"/>
            <w:gridSpan w:val="2"/>
            <w:tcBorders>
              <w:bottom w:val="dotted" w:sz="4" w:space="0" w:color="auto"/>
            </w:tcBorders>
            <w:vAlign w:val="center"/>
          </w:tcPr>
          <w:p w14:paraId="4EA8F18B" w14:textId="77777777" w:rsidR="00D87E9C" w:rsidRDefault="00D87E9C"/>
        </w:tc>
        <w:tc>
          <w:tcPr>
            <w:tcW w:w="1620" w:type="dxa"/>
            <w:tcBorders>
              <w:bottom w:val="dotted" w:sz="4" w:space="0" w:color="auto"/>
            </w:tcBorders>
            <w:vAlign w:val="center"/>
          </w:tcPr>
          <w:p w14:paraId="4247472D" w14:textId="77777777" w:rsidR="00D87E9C" w:rsidRDefault="00D87E9C"/>
        </w:tc>
        <w:tc>
          <w:tcPr>
            <w:tcW w:w="1620" w:type="dxa"/>
            <w:tcBorders>
              <w:bottom w:val="dotted" w:sz="4" w:space="0" w:color="auto"/>
            </w:tcBorders>
            <w:vAlign w:val="center"/>
          </w:tcPr>
          <w:p w14:paraId="4382667C" w14:textId="77777777" w:rsidR="00D87E9C" w:rsidRDefault="00D87E9C"/>
        </w:tc>
        <w:tc>
          <w:tcPr>
            <w:tcW w:w="1620" w:type="dxa"/>
            <w:tcBorders>
              <w:bottom w:val="dotted" w:sz="4" w:space="0" w:color="auto"/>
            </w:tcBorders>
            <w:vAlign w:val="center"/>
          </w:tcPr>
          <w:p w14:paraId="7CA2746A" w14:textId="77777777" w:rsidR="00D87E9C" w:rsidRDefault="00CA194A">
            <w:pPr>
              <w:jc w:val="left"/>
              <w:divId w:val="1"/>
            </w:pPr>
            <w:r>
              <w:rPr>
                <w:sz w:val="16"/>
              </w:rPr>
              <w:t>Wan Nian Jin</w:t>
            </w:r>
          </w:p>
        </w:tc>
        <w:tc>
          <w:tcPr>
            <w:tcW w:w="1620" w:type="dxa"/>
            <w:tcBorders>
              <w:bottom w:val="dotted" w:sz="4" w:space="0" w:color="auto"/>
            </w:tcBorders>
            <w:vAlign w:val="center"/>
          </w:tcPr>
          <w:p w14:paraId="7F5910BF" w14:textId="77777777" w:rsidR="00D87E9C" w:rsidRDefault="00CA194A">
            <w:pPr>
              <w:jc w:val="center"/>
              <w:divId w:val="1"/>
            </w:pPr>
            <w:r>
              <w:rPr>
                <w:rFonts w:eastAsia="Arial"/>
                <w:sz w:val="16"/>
              </w:rPr>
              <w:t xml:space="preserve">5 </w:t>
            </w:r>
          </w:p>
        </w:tc>
      </w:tr>
      <w:tr w:rsidR="00D87E9C" w14:paraId="551E891F" w14:textId="77777777">
        <w:trPr>
          <w:trHeight w:val="360"/>
        </w:trPr>
        <w:tc>
          <w:tcPr>
            <w:tcW w:w="810" w:type="dxa"/>
            <w:tcBorders>
              <w:right w:val="dotted" w:sz="4" w:space="0" w:color="auto"/>
            </w:tcBorders>
            <w:shd w:val="clear" w:color="auto" w:fill="DFDFD7"/>
            <w:vAlign w:val="center"/>
          </w:tcPr>
          <w:p w14:paraId="55577D11" w14:textId="77777777" w:rsidR="00D87E9C" w:rsidRDefault="00CA194A" w:rsidP="00CA194A">
            <w:pPr>
              <w:keepNext/>
            </w:pPr>
            <w:r>
              <w:rPr>
                <w:rFonts w:eastAsia="Arial"/>
                <w:b/>
                <w:sz w:val="16"/>
              </w:rPr>
              <w:lastRenderedPageBreak/>
              <w:t>10.</w:t>
            </w:r>
          </w:p>
        </w:tc>
        <w:tc>
          <w:tcPr>
            <w:tcW w:w="810" w:type="dxa"/>
            <w:tcBorders>
              <w:right w:val="dotted" w:sz="4" w:space="0" w:color="auto"/>
            </w:tcBorders>
            <w:shd w:val="clear" w:color="auto" w:fill="DFDFD7"/>
            <w:vAlign w:val="center"/>
          </w:tcPr>
          <w:p w14:paraId="1865D217" w14:textId="77777777" w:rsidR="00D87E9C" w:rsidRDefault="00CA194A" w:rsidP="00CA194A">
            <w:pPr>
              <w:keepNext/>
            </w:pPr>
            <w:r>
              <w:rPr>
                <w:rFonts w:eastAsia="Arial"/>
                <w:b/>
                <w:sz w:val="16"/>
              </w:rPr>
              <w:t>(*)</w:t>
            </w:r>
          </w:p>
        </w:tc>
        <w:tc>
          <w:tcPr>
            <w:tcW w:w="810" w:type="dxa"/>
            <w:tcBorders>
              <w:right w:val="dotted" w:sz="4" w:space="0" w:color="auto"/>
            </w:tcBorders>
            <w:shd w:val="clear" w:color="auto" w:fill="DFDFD7"/>
            <w:vAlign w:val="center"/>
          </w:tcPr>
          <w:p w14:paraId="153978D3" w14:textId="77777777" w:rsidR="00D87E9C" w:rsidRDefault="00CA194A" w:rsidP="00CA194A">
            <w:pPr>
              <w:keepNext/>
            </w:pPr>
            <w:r>
              <w:rPr>
                <w:rFonts w:eastAsia="Arial"/>
                <w:b/>
                <w:sz w:val="16"/>
              </w:rPr>
              <w:t>PQ</w:t>
            </w:r>
          </w:p>
        </w:tc>
        <w:tc>
          <w:tcPr>
            <w:tcW w:w="810" w:type="dxa"/>
            <w:tcBorders>
              <w:right w:val="dotted" w:sz="4" w:space="0" w:color="auto"/>
            </w:tcBorders>
            <w:shd w:val="clear" w:color="auto" w:fill="DFDFD7"/>
            <w:vAlign w:val="center"/>
          </w:tcPr>
          <w:p w14:paraId="58DD0088" w14:textId="77777777" w:rsidR="00D87E9C" w:rsidRDefault="00CA194A" w:rsidP="00CA194A">
            <w:pPr>
              <w:keepNext/>
            </w:pPr>
            <w:r>
              <w:rPr>
                <w:rFonts w:eastAsia="Arial"/>
                <w:b/>
                <w:sz w:val="16"/>
              </w:rPr>
              <w:t>VG</w:t>
            </w:r>
          </w:p>
        </w:tc>
        <w:tc>
          <w:tcPr>
            <w:tcW w:w="810" w:type="dxa"/>
            <w:tcBorders>
              <w:right w:val="dotted" w:sz="4" w:space="0" w:color="auto"/>
            </w:tcBorders>
            <w:shd w:val="clear" w:color="auto" w:fill="DFDFD7"/>
            <w:vAlign w:val="center"/>
          </w:tcPr>
          <w:p w14:paraId="316A3EFE" w14:textId="77777777" w:rsidR="00D87E9C" w:rsidRDefault="00D87E9C" w:rsidP="00CA194A">
            <w:pPr>
              <w:keepNext/>
            </w:pPr>
          </w:p>
        </w:tc>
        <w:tc>
          <w:tcPr>
            <w:tcW w:w="810" w:type="dxa"/>
            <w:tcBorders>
              <w:right w:val="dotted" w:sz="4" w:space="0" w:color="auto"/>
            </w:tcBorders>
            <w:shd w:val="clear" w:color="auto" w:fill="DFDFD7"/>
            <w:vAlign w:val="center"/>
          </w:tcPr>
          <w:p w14:paraId="53FF6B17" w14:textId="77777777" w:rsidR="00D87E9C" w:rsidRDefault="00CA194A" w:rsidP="00CA194A">
            <w:pPr>
              <w:keepNext/>
            </w:pPr>
            <w:r>
              <w:rPr>
                <w:rFonts w:eastAsia="Arial"/>
                <w:b/>
                <w:sz w:val="16"/>
              </w:rPr>
              <w:t>(a), (b)</w:t>
            </w:r>
          </w:p>
        </w:tc>
        <w:tc>
          <w:tcPr>
            <w:tcW w:w="1620" w:type="dxa"/>
            <w:shd w:val="clear" w:color="auto" w:fill="DFDFD7"/>
            <w:vAlign w:val="center"/>
          </w:tcPr>
          <w:p w14:paraId="08BC42E0" w14:textId="77777777" w:rsidR="00D87E9C" w:rsidRDefault="00D87E9C" w:rsidP="00CA194A">
            <w:pPr>
              <w:keepNext/>
            </w:pPr>
          </w:p>
        </w:tc>
        <w:tc>
          <w:tcPr>
            <w:tcW w:w="1620" w:type="dxa"/>
            <w:shd w:val="clear" w:color="auto" w:fill="DFDFD7"/>
          </w:tcPr>
          <w:p w14:paraId="395E45F8" w14:textId="77777777" w:rsidR="00D87E9C" w:rsidRDefault="00D87E9C" w:rsidP="00CA194A">
            <w:pPr>
              <w:keepNext/>
            </w:pPr>
          </w:p>
        </w:tc>
        <w:tc>
          <w:tcPr>
            <w:tcW w:w="1620" w:type="dxa"/>
            <w:shd w:val="clear" w:color="auto" w:fill="DFDFD7"/>
          </w:tcPr>
          <w:p w14:paraId="70AF1694" w14:textId="77777777" w:rsidR="00D87E9C" w:rsidRDefault="00D87E9C" w:rsidP="00CA194A">
            <w:pPr>
              <w:keepNext/>
            </w:pPr>
          </w:p>
        </w:tc>
        <w:tc>
          <w:tcPr>
            <w:tcW w:w="1620" w:type="dxa"/>
            <w:shd w:val="clear" w:color="auto" w:fill="DFDFD7"/>
          </w:tcPr>
          <w:p w14:paraId="080223A8" w14:textId="77777777" w:rsidR="00D87E9C" w:rsidRDefault="00D87E9C" w:rsidP="00CA194A">
            <w:pPr>
              <w:keepNext/>
            </w:pPr>
          </w:p>
        </w:tc>
      </w:tr>
      <w:tr w:rsidR="00D87E9C" w14:paraId="6AA363FF" w14:textId="77777777">
        <w:trPr>
          <w:trHeight w:val="440"/>
        </w:trPr>
        <w:tc>
          <w:tcPr>
            <w:tcW w:w="1620" w:type="dxa"/>
            <w:gridSpan w:val="2"/>
            <w:vMerge w:val="restart"/>
          </w:tcPr>
          <w:p w14:paraId="0F7F40BB" w14:textId="77777777" w:rsidR="00D87E9C" w:rsidRDefault="00D87E9C" w:rsidP="00CA194A">
            <w:pPr>
              <w:keepNext/>
            </w:pPr>
          </w:p>
        </w:tc>
        <w:tc>
          <w:tcPr>
            <w:tcW w:w="1620" w:type="dxa"/>
            <w:gridSpan w:val="2"/>
            <w:tcBorders>
              <w:bottom w:val="dotted" w:sz="4" w:space="0" w:color="auto"/>
            </w:tcBorders>
          </w:tcPr>
          <w:p w14:paraId="1FE310F0" w14:textId="77777777" w:rsidR="00D87E9C" w:rsidRDefault="00CA194A" w:rsidP="00CA194A">
            <w:pPr>
              <w:keepNext/>
              <w:spacing w:before="113" w:after="113"/>
              <w:jc w:val="left"/>
              <w:divId w:val="1"/>
            </w:pPr>
            <w:r>
              <w:rPr>
                <w:b/>
                <w:sz w:val="16"/>
              </w:rPr>
              <w:t>Leaf blade: secondary color</w:t>
            </w:r>
          </w:p>
        </w:tc>
        <w:tc>
          <w:tcPr>
            <w:tcW w:w="1620" w:type="dxa"/>
            <w:gridSpan w:val="2"/>
            <w:tcBorders>
              <w:bottom w:val="dotted" w:sz="4" w:space="0" w:color="auto"/>
            </w:tcBorders>
          </w:tcPr>
          <w:p w14:paraId="650D9A35" w14:textId="77777777" w:rsidR="00D87E9C" w:rsidRDefault="00D87E9C" w:rsidP="00CA194A">
            <w:pPr>
              <w:keepNext/>
            </w:pPr>
          </w:p>
        </w:tc>
        <w:tc>
          <w:tcPr>
            <w:tcW w:w="1620" w:type="dxa"/>
            <w:tcBorders>
              <w:bottom w:val="dotted" w:sz="4" w:space="0" w:color="auto"/>
            </w:tcBorders>
          </w:tcPr>
          <w:p w14:paraId="55E1C6FC" w14:textId="77777777" w:rsidR="00D87E9C" w:rsidRDefault="00D87E9C" w:rsidP="00CA194A">
            <w:pPr>
              <w:keepNext/>
            </w:pPr>
          </w:p>
        </w:tc>
        <w:tc>
          <w:tcPr>
            <w:tcW w:w="1620" w:type="dxa"/>
            <w:tcBorders>
              <w:bottom w:val="dotted" w:sz="4" w:space="0" w:color="auto"/>
            </w:tcBorders>
          </w:tcPr>
          <w:p w14:paraId="519B8252" w14:textId="77777777" w:rsidR="00D87E9C" w:rsidRDefault="00D87E9C" w:rsidP="00CA194A">
            <w:pPr>
              <w:keepNext/>
            </w:pPr>
          </w:p>
        </w:tc>
        <w:tc>
          <w:tcPr>
            <w:tcW w:w="1620" w:type="dxa"/>
            <w:tcBorders>
              <w:bottom w:val="dotted" w:sz="4" w:space="0" w:color="auto"/>
            </w:tcBorders>
          </w:tcPr>
          <w:p w14:paraId="55E35649" w14:textId="77777777" w:rsidR="00D87E9C" w:rsidRDefault="00D87E9C" w:rsidP="00CA194A">
            <w:pPr>
              <w:keepNext/>
            </w:pPr>
          </w:p>
        </w:tc>
        <w:tc>
          <w:tcPr>
            <w:tcW w:w="1620" w:type="dxa"/>
            <w:tcBorders>
              <w:bottom w:val="dotted" w:sz="4" w:space="0" w:color="auto"/>
            </w:tcBorders>
          </w:tcPr>
          <w:p w14:paraId="0D7207D6" w14:textId="77777777" w:rsidR="00D87E9C" w:rsidRDefault="00D87E9C" w:rsidP="00CA194A">
            <w:pPr>
              <w:keepNext/>
            </w:pPr>
          </w:p>
        </w:tc>
      </w:tr>
      <w:tr w:rsidR="00D87E9C" w14:paraId="15B75225" w14:textId="77777777">
        <w:trPr>
          <w:trHeight w:val="320"/>
        </w:trPr>
        <w:tc>
          <w:tcPr>
            <w:tcW w:w="1620" w:type="dxa"/>
            <w:gridSpan w:val="2"/>
            <w:vMerge/>
          </w:tcPr>
          <w:p w14:paraId="194023E0" w14:textId="77777777" w:rsidR="00D87E9C" w:rsidRDefault="00D87E9C" w:rsidP="00CA194A">
            <w:pPr>
              <w:keepNext/>
            </w:pPr>
          </w:p>
        </w:tc>
        <w:tc>
          <w:tcPr>
            <w:tcW w:w="1620" w:type="dxa"/>
            <w:gridSpan w:val="2"/>
            <w:tcBorders>
              <w:bottom w:val="dotted" w:sz="4" w:space="0" w:color="auto"/>
            </w:tcBorders>
            <w:vAlign w:val="center"/>
          </w:tcPr>
          <w:p w14:paraId="4CAD13FA" w14:textId="77777777" w:rsidR="00D87E9C" w:rsidRDefault="00CA194A" w:rsidP="00CA194A">
            <w:pPr>
              <w:keepNext/>
              <w:jc w:val="left"/>
              <w:divId w:val="1"/>
            </w:pPr>
            <w:r>
              <w:rPr>
                <w:sz w:val="16"/>
              </w:rPr>
              <w:t>none</w:t>
            </w:r>
          </w:p>
        </w:tc>
        <w:tc>
          <w:tcPr>
            <w:tcW w:w="1620" w:type="dxa"/>
            <w:gridSpan w:val="2"/>
            <w:tcBorders>
              <w:bottom w:val="dotted" w:sz="4" w:space="0" w:color="auto"/>
            </w:tcBorders>
            <w:vAlign w:val="center"/>
          </w:tcPr>
          <w:p w14:paraId="26E4423A" w14:textId="77777777" w:rsidR="00D87E9C" w:rsidRDefault="00D87E9C" w:rsidP="00CA194A">
            <w:pPr>
              <w:keepNext/>
            </w:pPr>
          </w:p>
        </w:tc>
        <w:tc>
          <w:tcPr>
            <w:tcW w:w="1620" w:type="dxa"/>
            <w:tcBorders>
              <w:bottom w:val="dotted" w:sz="4" w:space="0" w:color="auto"/>
            </w:tcBorders>
            <w:vAlign w:val="center"/>
          </w:tcPr>
          <w:p w14:paraId="1DCD6DD5" w14:textId="77777777" w:rsidR="00D87E9C" w:rsidRDefault="00D87E9C" w:rsidP="00CA194A">
            <w:pPr>
              <w:keepNext/>
            </w:pPr>
          </w:p>
        </w:tc>
        <w:tc>
          <w:tcPr>
            <w:tcW w:w="1620" w:type="dxa"/>
            <w:tcBorders>
              <w:bottom w:val="dotted" w:sz="4" w:space="0" w:color="auto"/>
            </w:tcBorders>
            <w:vAlign w:val="center"/>
          </w:tcPr>
          <w:p w14:paraId="6CFB5825" w14:textId="77777777" w:rsidR="00D87E9C" w:rsidRDefault="00D87E9C" w:rsidP="00CA194A">
            <w:pPr>
              <w:keepNext/>
            </w:pPr>
          </w:p>
        </w:tc>
        <w:tc>
          <w:tcPr>
            <w:tcW w:w="1620" w:type="dxa"/>
            <w:tcBorders>
              <w:bottom w:val="dotted" w:sz="4" w:space="0" w:color="auto"/>
            </w:tcBorders>
            <w:vAlign w:val="center"/>
          </w:tcPr>
          <w:p w14:paraId="0171867F" w14:textId="77777777" w:rsidR="00D87E9C" w:rsidRDefault="00CA194A" w:rsidP="00CA194A">
            <w:pPr>
              <w:keepNext/>
              <w:jc w:val="left"/>
              <w:divId w:val="1"/>
            </w:pPr>
            <w:proofErr w:type="spellStart"/>
            <w:ins w:id="77" w:author="TWO" w:date="2026-07-08T14:01:00Z" w16du:dateUtc="2026-07-08T12:01:00Z">
              <w:r>
                <w:rPr>
                  <w:sz w:val="16"/>
                </w:rPr>
                <w:t>Fastigiata</w:t>
              </w:r>
            </w:ins>
            <w:proofErr w:type="spellEnd"/>
          </w:p>
        </w:tc>
        <w:tc>
          <w:tcPr>
            <w:tcW w:w="1620" w:type="dxa"/>
            <w:tcBorders>
              <w:bottom w:val="dotted" w:sz="4" w:space="0" w:color="auto"/>
            </w:tcBorders>
            <w:vAlign w:val="center"/>
          </w:tcPr>
          <w:p w14:paraId="7B415DC5" w14:textId="77777777" w:rsidR="00D87E9C" w:rsidRDefault="00CA194A" w:rsidP="00CA194A">
            <w:pPr>
              <w:keepNext/>
              <w:jc w:val="center"/>
              <w:divId w:val="1"/>
            </w:pPr>
            <w:r>
              <w:rPr>
                <w:rFonts w:eastAsia="Arial"/>
                <w:sz w:val="16"/>
              </w:rPr>
              <w:t xml:space="preserve">1 </w:t>
            </w:r>
          </w:p>
        </w:tc>
      </w:tr>
      <w:tr w:rsidR="00D87E9C" w14:paraId="5C4F5B45" w14:textId="77777777">
        <w:trPr>
          <w:trHeight w:val="320"/>
        </w:trPr>
        <w:tc>
          <w:tcPr>
            <w:tcW w:w="1620" w:type="dxa"/>
            <w:gridSpan w:val="2"/>
            <w:vMerge/>
          </w:tcPr>
          <w:p w14:paraId="34D712F5" w14:textId="77777777" w:rsidR="00D87E9C" w:rsidRDefault="00D87E9C" w:rsidP="00CA194A">
            <w:pPr>
              <w:keepNext/>
            </w:pPr>
          </w:p>
        </w:tc>
        <w:tc>
          <w:tcPr>
            <w:tcW w:w="1620" w:type="dxa"/>
            <w:gridSpan w:val="2"/>
            <w:tcBorders>
              <w:bottom w:val="dotted" w:sz="4" w:space="0" w:color="auto"/>
            </w:tcBorders>
            <w:vAlign w:val="center"/>
          </w:tcPr>
          <w:p w14:paraId="39FF1FB7" w14:textId="77777777" w:rsidR="00D87E9C" w:rsidRDefault="00CA194A" w:rsidP="00CA194A">
            <w:pPr>
              <w:keepNext/>
              <w:jc w:val="left"/>
              <w:divId w:val="1"/>
            </w:pPr>
            <w:r>
              <w:rPr>
                <w:sz w:val="16"/>
              </w:rPr>
              <w:t>white</w:t>
            </w:r>
          </w:p>
        </w:tc>
        <w:tc>
          <w:tcPr>
            <w:tcW w:w="1620" w:type="dxa"/>
            <w:gridSpan w:val="2"/>
            <w:tcBorders>
              <w:bottom w:val="dotted" w:sz="4" w:space="0" w:color="auto"/>
            </w:tcBorders>
            <w:vAlign w:val="center"/>
          </w:tcPr>
          <w:p w14:paraId="0B7079BD" w14:textId="77777777" w:rsidR="00D87E9C" w:rsidRDefault="00D87E9C" w:rsidP="00CA194A">
            <w:pPr>
              <w:keepNext/>
            </w:pPr>
          </w:p>
        </w:tc>
        <w:tc>
          <w:tcPr>
            <w:tcW w:w="1620" w:type="dxa"/>
            <w:tcBorders>
              <w:bottom w:val="dotted" w:sz="4" w:space="0" w:color="auto"/>
            </w:tcBorders>
            <w:vAlign w:val="center"/>
          </w:tcPr>
          <w:p w14:paraId="74FAFB5C" w14:textId="77777777" w:rsidR="00D87E9C" w:rsidRDefault="00D87E9C" w:rsidP="00CA194A">
            <w:pPr>
              <w:keepNext/>
            </w:pPr>
          </w:p>
        </w:tc>
        <w:tc>
          <w:tcPr>
            <w:tcW w:w="1620" w:type="dxa"/>
            <w:tcBorders>
              <w:bottom w:val="dotted" w:sz="4" w:space="0" w:color="auto"/>
            </w:tcBorders>
            <w:vAlign w:val="center"/>
          </w:tcPr>
          <w:p w14:paraId="5B89DEFF" w14:textId="77777777" w:rsidR="00D87E9C" w:rsidRDefault="00D87E9C" w:rsidP="00CA194A">
            <w:pPr>
              <w:keepNext/>
            </w:pPr>
          </w:p>
        </w:tc>
        <w:tc>
          <w:tcPr>
            <w:tcW w:w="1620" w:type="dxa"/>
            <w:tcBorders>
              <w:bottom w:val="dotted" w:sz="4" w:space="0" w:color="auto"/>
            </w:tcBorders>
            <w:vAlign w:val="center"/>
          </w:tcPr>
          <w:p w14:paraId="533CD01A" w14:textId="77777777" w:rsidR="00D87E9C" w:rsidRDefault="00CA194A" w:rsidP="00CA194A">
            <w:pPr>
              <w:keepNext/>
              <w:jc w:val="left"/>
              <w:divId w:val="1"/>
            </w:pPr>
            <w:r>
              <w:rPr>
                <w:sz w:val="16"/>
              </w:rPr>
              <w:t xml:space="preserve">Beijing Gold, </w:t>
            </w:r>
            <w:del w:id="78" w:author="TWO" w:date="2026-07-08T14:01:00Z" w16du:dateUtc="2026-07-08T12:01:00Z">
              <w:r w:rsidR="0021486D">
                <w:rPr>
                  <w:sz w:val="16"/>
                </w:rPr>
                <w:br/>
              </w:r>
            </w:del>
            <w:r>
              <w:rPr>
                <w:sz w:val="16"/>
              </w:rPr>
              <w:t xml:space="preserve">Snow Cloud, </w:t>
            </w:r>
            <w:del w:id="79" w:author="TWO" w:date="2026-07-08T14:01:00Z" w16du:dateUtc="2026-07-08T12:01:00Z">
              <w:r w:rsidR="0021486D">
                <w:rPr>
                  <w:sz w:val="16"/>
                </w:rPr>
                <w:br/>
              </w:r>
            </w:del>
            <w:r>
              <w:rPr>
                <w:sz w:val="16"/>
              </w:rPr>
              <w:t>Vanilla Swirl</w:t>
            </w:r>
          </w:p>
        </w:tc>
        <w:tc>
          <w:tcPr>
            <w:tcW w:w="1620" w:type="dxa"/>
            <w:tcBorders>
              <w:bottom w:val="dotted" w:sz="4" w:space="0" w:color="auto"/>
            </w:tcBorders>
            <w:vAlign w:val="center"/>
          </w:tcPr>
          <w:p w14:paraId="5F084BC3" w14:textId="77777777" w:rsidR="00D87E9C" w:rsidRDefault="00CA194A" w:rsidP="00CA194A">
            <w:pPr>
              <w:keepNext/>
              <w:jc w:val="center"/>
              <w:divId w:val="1"/>
            </w:pPr>
            <w:r>
              <w:rPr>
                <w:rFonts w:eastAsia="Arial"/>
                <w:sz w:val="16"/>
              </w:rPr>
              <w:t xml:space="preserve">2 </w:t>
            </w:r>
          </w:p>
        </w:tc>
      </w:tr>
      <w:tr w:rsidR="00D87E9C" w14:paraId="572F1BE2" w14:textId="77777777">
        <w:trPr>
          <w:trHeight w:val="320"/>
        </w:trPr>
        <w:tc>
          <w:tcPr>
            <w:tcW w:w="1620" w:type="dxa"/>
            <w:gridSpan w:val="2"/>
            <w:vMerge/>
          </w:tcPr>
          <w:p w14:paraId="6B6D4154" w14:textId="77777777" w:rsidR="00D87E9C" w:rsidRDefault="00D87E9C" w:rsidP="00CA194A">
            <w:pPr>
              <w:keepNext/>
            </w:pPr>
          </w:p>
        </w:tc>
        <w:tc>
          <w:tcPr>
            <w:tcW w:w="1620" w:type="dxa"/>
            <w:gridSpan w:val="2"/>
            <w:tcBorders>
              <w:bottom w:val="dotted" w:sz="4" w:space="0" w:color="auto"/>
            </w:tcBorders>
            <w:vAlign w:val="center"/>
          </w:tcPr>
          <w:p w14:paraId="5970167F" w14:textId="77777777" w:rsidR="00D87E9C" w:rsidRDefault="00CA194A" w:rsidP="00CA194A">
            <w:pPr>
              <w:keepNext/>
              <w:jc w:val="left"/>
              <w:divId w:val="1"/>
            </w:pPr>
            <w:r>
              <w:rPr>
                <w:sz w:val="16"/>
              </w:rPr>
              <w:t>green</w:t>
            </w:r>
          </w:p>
        </w:tc>
        <w:tc>
          <w:tcPr>
            <w:tcW w:w="1620" w:type="dxa"/>
            <w:gridSpan w:val="2"/>
            <w:tcBorders>
              <w:bottom w:val="dotted" w:sz="4" w:space="0" w:color="auto"/>
            </w:tcBorders>
            <w:vAlign w:val="center"/>
          </w:tcPr>
          <w:p w14:paraId="3C1BDE07" w14:textId="77777777" w:rsidR="00D87E9C" w:rsidRDefault="00D87E9C" w:rsidP="00CA194A">
            <w:pPr>
              <w:keepNext/>
            </w:pPr>
          </w:p>
        </w:tc>
        <w:tc>
          <w:tcPr>
            <w:tcW w:w="1620" w:type="dxa"/>
            <w:tcBorders>
              <w:bottom w:val="dotted" w:sz="4" w:space="0" w:color="auto"/>
            </w:tcBorders>
            <w:vAlign w:val="center"/>
          </w:tcPr>
          <w:p w14:paraId="14218EDC" w14:textId="77777777" w:rsidR="00D87E9C" w:rsidRDefault="00D87E9C" w:rsidP="00CA194A">
            <w:pPr>
              <w:keepNext/>
            </w:pPr>
          </w:p>
        </w:tc>
        <w:tc>
          <w:tcPr>
            <w:tcW w:w="1620" w:type="dxa"/>
            <w:tcBorders>
              <w:bottom w:val="dotted" w:sz="4" w:space="0" w:color="auto"/>
            </w:tcBorders>
            <w:vAlign w:val="center"/>
          </w:tcPr>
          <w:p w14:paraId="66723901" w14:textId="77777777" w:rsidR="00D87E9C" w:rsidRDefault="00D87E9C" w:rsidP="00CA194A">
            <w:pPr>
              <w:keepNext/>
            </w:pPr>
          </w:p>
        </w:tc>
        <w:tc>
          <w:tcPr>
            <w:tcW w:w="1620" w:type="dxa"/>
            <w:tcBorders>
              <w:bottom w:val="dotted" w:sz="4" w:space="0" w:color="auto"/>
            </w:tcBorders>
            <w:vAlign w:val="center"/>
          </w:tcPr>
          <w:p w14:paraId="4701C636" w14:textId="77777777" w:rsidR="00D87E9C" w:rsidRDefault="00D87E9C" w:rsidP="00CA194A">
            <w:pPr>
              <w:keepNext/>
            </w:pPr>
          </w:p>
        </w:tc>
        <w:tc>
          <w:tcPr>
            <w:tcW w:w="1620" w:type="dxa"/>
            <w:tcBorders>
              <w:bottom w:val="dotted" w:sz="4" w:space="0" w:color="auto"/>
            </w:tcBorders>
            <w:vAlign w:val="center"/>
          </w:tcPr>
          <w:p w14:paraId="2A1DE035" w14:textId="77777777" w:rsidR="00D87E9C" w:rsidRDefault="00CA194A" w:rsidP="00CA194A">
            <w:pPr>
              <w:keepNext/>
              <w:jc w:val="center"/>
              <w:divId w:val="1"/>
            </w:pPr>
            <w:r>
              <w:rPr>
                <w:rFonts w:eastAsia="Arial"/>
                <w:sz w:val="16"/>
              </w:rPr>
              <w:t xml:space="preserve">3 </w:t>
            </w:r>
          </w:p>
        </w:tc>
      </w:tr>
      <w:tr w:rsidR="00D87E9C" w14:paraId="20BEE5A3" w14:textId="77777777">
        <w:trPr>
          <w:trHeight w:val="320"/>
        </w:trPr>
        <w:tc>
          <w:tcPr>
            <w:tcW w:w="1620" w:type="dxa"/>
            <w:gridSpan w:val="2"/>
            <w:vMerge/>
          </w:tcPr>
          <w:p w14:paraId="454D83A5" w14:textId="77777777" w:rsidR="00D87E9C" w:rsidRDefault="00D87E9C" w:rsidP="00CA194A">
            <w:pPr>
              <w:keepNext/>
            </w:pPr>
          </w:p>
        </w:tc>
        <w:tc>
          <w:tcPr>
            <w:tcW w:w="1620" w:type="dxa"/>
            <w:gridSpan w:val="2"/>
            <w:tcBorders>
              <w:bottom w:val="dotted" w:sz="4" w:space="0" w:color="auto"/>
            </w:tcBorders>
            <w:vAlign w:val="center"/>
          </w:tcPr>
          <w:p w14:paraId="49C022EA" w14:textId="77777777" w:rsidR="00D87E9C" w:rsidRDefault="00CA194A" w:rsidP="00CA194A">
            <w:pPr>
              <w:keepNext/>
              <w:jc w:val="left"/>
              <w:divId w:val="1"/>
            </w:pPr>
            <w:r>
              <w:rPr>
                <w:sz w:val="16"/>
              </w:rPr>
              <w:t>yellow green</w:t>
            </w:r>
          </w:p>
        </w:tc>
        <w:tc>
          <w:tcPr>
            <w:tcW w:w="1620" w:type="dxa"/>
            <w:gridSpan w:val="2"/>
            <w:tcBorders>
              <w:bottom w:val="dotted" w:sz="4" w:space="0" w:color="auto"/>
            </w:tcBorders>
            <w:vAlign w:val="center"/>
          </w:tcPr>
          <w:p w14:paraId="6B0839E8" w14:textId="77777777" w:rsidR="00D87E9C" w:rsidRDefault="00D87E9C" w:rsidP="00CA194A">
            <w:pPr>
              <w:keepNext/>
            </w:pPr>
          </w:p>
        </w:tc>
        <w:tc>
          <w:tcPr>
            <w:tcW w:w="1620" w:type="dxa"/>
            <w:tcBorders>
              <w:bottom w:val="dotted" w:sz="4" w:space="0" w:color="auto"/>
            </w:tcBorders>
            <w:vAlign w:val="center"/>
          </w:tcPr>
          <w:p w14:paraId="35A25D63" w14:textId="77777777" w:rsidR="00D87E9C" w:rsidRDefault="00D87E9C" w:rsidP="00CA194A">
            <w:pPr>
              <w:keepNext/>
            </w:pPr>
          </w:p>
        </w:tc>
        <w:tc>
          <w:tcPr>
            <w:tcW w:w="1620" w:type="dxa"/>
            <w:tcBorders>
              <w:bottom w:val="dotted" w:sz="4" w:space="0" w:color="auto"/>
            </w:tcBorders>
            <w:vAlign w:val="center"/>
          </w:tcPr>
          <w:p w14:paraId="30E56C38" w14:textId="77777777" w:rsidR="00D87E9C" w:rsidRDefault="00D87E9C" w:rsidP="00CA194A">
            <w:pPr>
              <w:keepNext/>
            </w:pPr>
          </w:p>
        </w:tc>
        <w:tc>
          <w:tcPr>
            <w:tcW w:w="1620" w:type="dxa"/>
            <w:tcBorders>
              <w:bottom w:val="dotted" w:sz="4" w:space="0" w:color="auto"/>
            </w:tcBorders>
            <w:vAlign w:val="center"/>
          </w:tcPr>
          <w:p w14:paraId="6C755E3B" w14:textId="77777777" w:rsidR="00D87E9C" w:rsidRDefault="00CA194A" w:rsidP="00CA194A">
            <w:pPr>
              <w:keepNext/>
              <w:jc w:val="left"/>
              <w:divId w:val="1"/>
            </w:pPr>
            <w:r>
              <w:rPr>
                <w:sz w:val="16"/>
              </w:rPr>
              <w:t>Majestic Butterfly</w:t>
            </w:r>
          </w:p>
        </w:tc>
        <w:tc>
          <w:tcPr>
            <w:tcW w:w="1620" w:type="dxa"/>
            <w:tcBorders>
              <w:bottom w:val="dotted" w:sz="4" w:space="0" w:color="auto"/>
            </w:tcBorders>
            <w:vAlign w:val="center"/>
          </w:tcPr>
          <w:p w14:paraId="6DACFEFB" w14:textId="77777777" w:rsidR="00D87E9C" w:rsidRDefault="00CA194A" w:rsidP="00CA194A">
            <w:pPr>
              <w:keepNext/>
              <w:jc w:val="center"/>
              <w:divId w:val="1"/>
            </w:pPr>
            <w:r>
              <w:rPr>
                <w:rFonts w:eastAsia="Arial"/>
                <w:sz w:val="16"/>
              </w:rPr>
              <w:t xml:space="preserve">4 </w:t>
            </w:r>
          </w:p>
        </w:tc>
      </w:tr>
      <w:tr w:rsidR="00D87E9C" w14:paraId="503E101D" w14:textId="77777777">
        <w:trPr>
          <w:trHeight w:val="320"/>
        </w:trPr>
        <w:tc>
          <w:tcPr>
            <w:tcW w:w="1620" w:type="dxa"/>
            <w:gridSpan w:val="2"/>
            <w:vMerge/>
          </w:tcPr>
          <w:p w14:paraId="567C5AD5" w14:textId="77777777" w:rsidR="00D87E9C" w:rsidRDefault="00D87E9C"/>
        </w:tc>
        <w:tc>
          <w:tcPr>
            <w:tcW w:w="1620" w:type="dxa"/>
            <w:gridSpan w:val="2"/>
            <w:tcBorders>
              <w:bottom w:val="dotted" w:sz="4" w:space="0" w:color="auto"/>
            </w:tcBorders>
            <w:vAlign w:val="center"/>
          </w:tcPr>
          <w:p w14:paraId="7BB57531" w14:textId="77777777" w:rsidR="00D87E9C" w:rsidRDefault="00CA194A">
            <w:pPr>
              <w:jc w:val="left"/>
              <w:divId w:val="1"/>
            </w:pPr>
            <w:r>
              <w:rPr>
                <w:sz w:val="16"/>
              </w:rPr>
              <w:t>yellow</w:t>
            </w:r>
          </w:p>
        </w:tc>
        <w:tc>
          <w:tcPr>
            <w:tcW w:w="1620" w:type="dxa"/>
            <w:gridSpan w:val="2"/>
            <w:tcBorders>
              <w:bottom w:val="dotted" w:sz="4" w:space="0" w:color="auto"/>
            </w:tcBorders>
            <w:vAlign w:val="center"/>
          </w:tcPr>
          <w:p w14:paraId="7B5DD481" w14:textId="77777777" w:rsidR="00D87E9C" w:rsidRDefault="00D87E9C"/>
        </w:tc>
        <w:tc>
          <w:tcPr>
            <w:tcW w:w="1620" w:type="dxa"/>
            <w:tcBorders>
              <w:bottom w:val="dotted" w:sz="4" w:space="0" w:color="auto"/>
            </w:tcBorders>
            <w:vAlign w:val="center"/>
          </w:tcPr>
          <w:p w14:paraId="59AE54DE" w14:textId="77777777" w:rsidR="00D87E9C" w:rsidRDefault="00D87E9C"/>
        </w:tc>
        <w:tc>
          <w:tcPr>
            <w:tcW w:w="1620" w:type="dxa"/>
            <w:tcBorders>
              <w:bottom w:val="dotted" w:sz="4" w:space="0" w:color="auto"/>
            </w:tcBorders>
            <w:vAlign w:val="center"/>
          </w:tcPr>
          <w:p w14:paraId="0FFABA2B" w14:textId="77777777" w:rsidR="00D87E9C" w:rsidRDefault="00D87E9C"/>
        </w:tc>
        <w:tc>
          <w:tcPr>
            <w:tcW w:w="1620" w:type="dxa"/>
            <w:tcBorders>
              <w:bottom w:val="dotted" w:sz="4" w:space="0" w:color="auto"/>
            </w:tcBorders>
            <w:vAlign w:val="center"/>
          </w:tcPr>
          <w:p w14:paraId="20C4BE38" w14:textId="77777777" w:rsidR="00D87E9C" w:rsidRDefault="00CA194A">
            <w:pPr>
              <w:jc w:val="left"/>
              <w:divId w:val="1"/>
            </w:pPr>
            <w:r>
              <w:rPr>
                <w:sz w:val="16"/>
              </w:rPr>
              <w:t>Tai Shan Ban Ye</w:t>
            </w:r>
          </w:p>
        </w:tc>
        <w:tc>
          <w:tcPr>
            <w:tcW w:w="1620" w:type="dxa"/>
            <w:tcBorders>
              <w:bottom w:val="dotted" w:sz="4" w:space="0" w:color="auto"/>
            </w:tcBorders>
            <w:vAlign w:val="center"/>
          </w:tcPr>
          <w:p w14:paraId="36C21F78" w14:textId="77777777" w:rsidR="00D87E9C" w:rsidRDefault="00CA194A">
            <w:pPr>
              <w:jc w:val="center"/>
              <w:divId w:val="1"/>
            </w:pPr>
            <w:r>
              <w:rPr>
                <w:rFonts w:eastAsia="Arial"/>
                <w:sz w:val="16"/>
              </w:rPr>
              <w:t xml:space="preserve">5 </w:t>
            </w:r>
          </w:p>
        </w:tc>
      </w:tr>
      <w:tr w:rsidR="00D87E9C" w14:paraId="3EF9B4AE" w14:textId="77777777">
        <w:trPr>
          <w:trHeight w:val="360"/>
        </w:trPr>
        <w:tc>
          <w:tcPr>
            <w:tcW w:w="810" w:type="dxa"/>
            <w:tcBorders>
              <w:right w:val="dotted" w:sz="4" w:space="0" w:color="auto"/>
            </w:tcBorders>
            <w:shd w:val="clear" w:color="auto" w:fill="DFDFD7"/>
            <w:vAlign w:val="center"/>
          </w:tcPr>
          <w:p w14:paraId="77FD1A59" w14:textId="77777777" w:rsidR="00D87E9C" w:rsidRDefault="00CA194A">
            <w:r>
              <w:rPr>
                <w:rFonts w:eastAsia="Arial"/>
                <w:b/>
                <w:sz w:val="16"/>
              </w:rPr>
              <w:t>11.</w:t>
            </w:r>
          </w:p>
        </w:tc>
        <w:tc>
          <w:tcPr>
            <w:tcW w:w="810" w:type="dxa"/>
            <w:tcBorders>
              <w:right w:val="dotted" w:sz="4" w:space="0" w:color="auto"/>
            </w:tcBorders>
            <w:shd w:val="clear" w:color="auto" w:fill="DFDFD7"/>
            <w:vAlign w:val="center"/>
          </w:tcPr>
          <w:p w14:paraId="43E8C52A" w14:textId="77777777" w:rsidR="00D87E9C" w:rsidRDefault="00D87E9C"/>
        </w:tc>
        <w:tc>
          <w:tcPr>
            <w:tcW w:w="810" w:type="dxa"/>
            <w:tcBorders>
              <w:right w:val="dotted" w:sz="4" w:space="0" w:color="auto"/>
            </w:tcBorders>
            <w:shd w:val="clear" w:color="auto" w:fill="DFDFD7"/>
            <w:vAlign w:val="center"/>
          </w:tcPr>
          <w:p w14:paraId="53E0A769" w14:textId="77777777" w:rsidR="00D87E9C" w:rsidRDefault="00CA194A">
            <w:r>
              <w:rPr>
                <w:rFonts w:eastAsia="Arial"/>
                <w:b/>
                <w:sz w:val="16"/>
              </w:rPr>
              <w:t>PQ</w:t>
            </w:r>
          </w:p>
        </w:tc>
        <w:tc>
          <w:tcPr>
            <w:tcW w:w="810" w:type="dxa"/>
            <w:tcBorders>
              <w:right w:val="dotted" w:sz="4" w:space="0" w:color="auto"/>
            </w:tcBorders>
            <w:shd w:val="clear" w:color="auto" w:fill="DFDFD7"/>
            <w:vAlign w:val="center"/>
          </w:tcPr>
          <w:p w14:paraId="6C834819"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0371E8F0"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4401EA6C" w14:textId="77777777" w:rsidR="00D87E9C" w:rsidRDefault="00CA194A">
            <w:r>
              <w:rPr>
                <w:rFonts w:eastAsia="Arial"/>
                <w:b/>
                <w:sz w:val="16"/>
              </w:rPr>
              <w:t>(a), (b)</w:t>
            </w:r>
          </w:p>
        </w:tc>
        <w:tc>
          <w:tcPr>
            <w:tcW w:w="1620" w:type="dxa"/>
            <w:shd w:val="clear" w:color="auto" w:fill="DFDFD7"/>
            <w:vAlign w:val="center"/>
          </w:tcPr>
          <w:p w14:paraId="188B03A9" w14:textId="77777777" w:rsidR="00D87E9C" w:rsidRDefault="00D87E9C"/>
        </w:tc>
        <w:tc>
          <w:tcPr>
            <w:tcW w:w="1620" w:type="dxa"/>
            <w:shd w:val="clear" w:color="auto" w:fill="DFDFD7"/>
          </w:tcPr>
          <w:p w14:paraId="28181661" w14:textId="77777777" w:rsidR="00D87E9C" w:rsidRDefault="00D87E9C"/>
        </w:tc>
        <w:tc>
          <w:tcPr>
            <w:tcW w:w="1620" w:type="dxa"/>
            <w:shd w:val="clear" w:color="auto" w:fill="DFDFD7"/>
          </w:tcPr>
          <w:p w14:paraId="3F1F529E" w14:textId="77777777" w:rsidR="00D87E9C" w:rsidRDefault="00D87E9C"/>
        </w:tc>
        <w:tc>
          <w:tcPr>
            <w:tcW w:w="1620" w:type="dxa"/>
            <w:shd w:val="clear" w:color="auto" w:fill="DFDFD7"/>
          </w:tcPr>
          <w:p w14:paraId="2FB146E6" w14:textId="77777777" w:rsidR="00D87E9C" w:rsidRDefault="00D87E9C"/>
        </w:tc>
      </w:tr>
      <w:tr w:rsidR="00D87E9C" w14:paraId="6BD1FDDA" w14:textId="77777777">
        <w:trPr>
          <w:trHeight w:val="440"/>
        </w:trPr>
        <w:tc>
          <w:tcPr>
            <w:tcW w:w="1620" w:type="dxa"/>
            <w:gridSpan w:val="2"/>
            <w:vMerge w:val="restart"/>
          </w:tcPr>
          <w:p w14:paraId="0C9549DC" w14:textId="77777777" w:rsidR="00D87E9C" w:rsidRDefault="00D87E9C"/>
        </w:tc>
        <w:tc>
          <w:tcPr>
            <w:tcW w:w="1620" w:type="dxa"/>
            <w:gridSpan w:val="2"/>
            <w:tcBorders>
              <w:bottom w:val="dotted" w:sz="4" w:space="0" w:color="auto"/>
            </w:tcBorders>
          </w:tcPr>
          <w:p w14:paraId="563F3DCF" w14:textId="77777777" w:rsidR="00D87E9C" w:rsidRDefault="00CA194A">
            <w:pPr>
              <w:spacing w:before="113" w:after="113"/>
              <w:jc w:val="left"/>
              <w:divId w:val="1"/>
            </w:pPr>
            <w:r>
              <w:rPr>
                <w:b/>
                <w:sz w:val="16"/>
              </w:rPr>
              <w:t>Leaf blade: distribution of secondary color</w:t>
            </w:r>
          </w:p>
        </w:tc>
        <w:tc>
          <w:tcPr>
            <w:tcW w:w="1620" w:type="dxa"/>
            <w:gridSpan w:val="2"/>
            <w:tcBorders>
              <w:bottom w:val="dotted" w:sz="4" w:space="0" w:color="auto"/>
            </w:tcBorders>
          </w:tcPr>
          <w:p w14:paraId="53331394" w14:textId="77777777" w:rsidR="00D87E9C" w:rsidRDefault="00D87E9C"/>
        </w:tc>
        <w:tc>
          <w:tcPr>
            <w:tcW w:w="1620" w:type="dxa"/>
            <w:tcBorders>
              <w:bottom w:val="dotted" w:sz="4" w:space="0" w:color="auto"/>
            </w:tcBorders>
          </w:tcPr>
          <w:p w14:paraId="6982E563" w14:textId="77777777" w:rsidR="00D87E9C" w:rsidRDefault="00D87E9C"/>
        </w:tc>
        <w:tc>
          <w:tcPr>
            <w:tcW w:w="1620" w:type="dxa"/>
            <w:tcBorders>
              <w:bottom w:val="dotted" w:sz="4" w:space="0" w:color="auto"/>
            </w:tcBorders>
          </w:tcPr>
          <w:p w14:paraId="5DA6F1E3" w14:textId="77777777" w:rsidR="00D87E9C" w:rsidRDefault="00D87E9C"/>
        </w:tc>
        <w:tc>
          <w:tcPr>
            <w:tcW w:w="1620" w:type="dxa"/>
            <w:tcBorders>
              <w:bottom w:val="dotted" w:sz="4" w:space="0" w:color="auto"/>
            </w:tcBorders>
          </w:tcPr>
          <w:p w14:paraId="689A7305" w14:textId="77777777" w:rsidR="00D87E9C" w:rsidRDefault="00D87E9C"/>
        </w:tc>
        <w:tc>
          <w:tcPr>
            <w:tcW w:w="1620" w:type="dxa"/>
            <w:tcBorders>
              <w:bottom w:val="dotted" w:sz="4" w:space="0" w:color="auto"/>
            </w:tcBorders>
          </w:tcPr>
          <w:p w14:paraId="083B73B1" w14:textId="77777777" w:rsidR="00D87E9C" w:rsidRDefault="00D87E9C"/>
        </w:tc>
      </w:tr>
      <w:tr w:rsidR="00BC37F2" w14:paraId="5FE0CAED" w14:textId="77777777">
        <w:trPr>
          <w:trHeight w:val="320"/>
          <w:del w:id="80" w:author="TWO" w:date="2026-07-08T14:01:00Z"/>
        </w:trPr>
        <w:tc>
          <w:tcPr>
            <w:tcW w:w="1620" w:type="dxa"/>
            <w:gridSpan w:val="2"/>
            <w:vMerge/>
          </w:tcPr>
          <w:p w14:paraId="72048901" w14:textId="77777777" w:rsidR="00BC37F2" w:rsidRDefault="00BC37F2">
            <w:pPr>
              <w:rPr>
                <w:del w:id="81" w:author="TWO" w:date="2026-07-08T14:01:00Z" w16du:dateUtc="2026-07-08T12:01:00Z"/>
              </w:rPr>
            </w:pPr>
          </w:p>
        </w:tc>
        <w:tc>
          <w:tcPr>
            <w:tcW w:w="1620" w:type="dxa"/>
            <w:gridSpan w:val="2"/>
            <w:tcBorders>
              <w:bottom w:val="dotted" w:sz="4" w:space="0" w:color="auto"/>
            </w:tcBorders>
            <w:vAlign w:val="center"/>
          </w:tcPr>
          <w:p w14:paraId="3308F276" w14:textId="77777777" w:rsidR="00BC37F2" w:rsidRDefault="004E7C8F">
            <w:pPr>
              <w:jc w:val="left"/>
              <w:divId w:val="1"/>
              <w:rPr>
                <w:del w:id="82" w:author="TWO" w:date="2026-07-08T14:01:00Z" w16du:dateUtc="2026-07-08T12:01:00Z"/>
              </w:rPr>
            </w:pPr>
            <w:del w:id="83" w:author="TWO" w:date="2026-07-08T14:01:00Z" w16du:dateUtc="2026-07-08T12:01:00Z">
              <w:r>
                <w:rPr>
                  <w:sz w:val="16"/>
                </w:rPr>
                <w:delText>none</w:delText>
              </w:r>
            </w:del>
          </w:p>
        </w:tc>
        <w:tc>
          <w:tcPr>
            <w:tcW w:w="1620" w:type="dxa"/>
            <w:gridSpan w:val="2"/>
            <w:tcBorders>
              <w:bottom w:val="dotted" w:sz="4" w:space="0" w:color="auto"/>
            </w:tcBorders>
            <w:vAlign w:val="center"/>
          </w:tcPr>
          <w:p w14:paraId="794A5F85" w14:textId="77777777" w:rsidR="00BC37F2" w:rsidRDefault="00BC37F2">
            <w:pPr>
              <w:rPr>
                <w:del w:id="84" w:author="TWO" w:date="2026-07-08T14:01:00Z" w16du:dateUtc="2026-07-08T12:01:00Z"/>
              </w:rPr>
            </w:pPr>
          </w:p>
        </w:tc>
        <w:tc>
          <w:tcPr>
            <w:tcW w:w="1620" w:type="dxa"/>
            <w:tcBorders>
              <w:bottom w:val="dotted" w:sz="4" w:space="0" w:color="auto"/>
            </w:tcBorders>
            <w:vAlign w:val="center"/>
          </w:tcPr>
          <w:p w14:paraId="353F7C89" w14:textId="77777777" w:rsidR="00BC37F2" w:rsidRDefault="00BC37F2">
            <w:pPr>
              <w:rPr>
                <w:del w:id="85" w:author="TWO" w:date="2026-07-08T14:01:00Z" w16du:dateUtc="2026-07-08T12:01:00Z"/>
              </w:rPr>
            </w:pPr>
          </w:p>
        </w:tc>
        <w:tc>
          <w:tcPr>
            <w:tcW w:w="1620" w:type="dxa"/>
            <w:tcBorders>
              <w:bottom w:val="dotted" w:sz="4" w:space="0" w:color="auto"/>
            </w:tcBorders>
            <w:vAlign w:val="center"/>
          </w:tcPr>
          <w:p w14:paraId="5F995A20" w14:textId="77777777" w:rsidR="00BC37F2" w:rsidRDefault="00BC37F2">
            <w:pPr>
              <w:rPr>
                <w:del w:id="86" w:author="TWO" w:date="2026-07-08T14:01:00Z" w16du:dateUtc="2026-07-08T12:01:00Z"/>
              </w:rPr>
            </w:pPr>
          </w:p>
        </w:tc>
        <w:tc>
          <w:tcPr>
            <w:tcW w:w="1620" w:type="dxa"/>
            <w:tcBorders>
              <w:bottom w:val="dotted" w:sz="4" w:space="0" w:color="auto"/>
            </w:tcBorders>
            <w:vAlign w:val="center"/>
          </w:tcPr>
          <w:p w14:paraId="19236CF9" w14:textId="77777777" w:rsidR="00BC37F2" w:rsidRDefault="00BC37F2">
            <w:pPr>
              <w:rPr>
                <w:del w:id="87" w:author="TWO" w:date="2026-07-08T14:01:00Z" w16du:dateUtc="2026-07-08T12:01:00Z"/>
              </w:rPr>
            </w:pPr>
          </w:p>
        </w:tc>
        <w:tc>
          <w:tcPr>
            <w:tcW w:w="1620" w:type="dxa"/>
            <w:tcBorders>
              <w:bottom w:val="dotted" w:sz="4" w:space="0" w:color="auto"/>
            </w:tcBorders>
            <w:vAlign w:val="center"/>
          </w:tcPr>
          <w:p w14:paraId="7F183CC8" w14:textId="77777777" w:rsidR="00BC37F2" w:rsidRDefault="004E7C8F">
            <w:pPr>
              <w:jc w:val="center"/>
              <w:divId w:val="1"/>
              <w:rPr>
                <w:del w:id="88" w:author="TWO" w:date="2026-07-08T14:01:00Z" w16du:dateUtc="2026-07-08T12:01:00Z"/>
              </w:rPr>
            </w:pPr>
            <w:del w:id="89" w:author="TWO" w:date="2026-07-08T14:01:00Z" w16du:dateUtc="2026-07-08T12:01:00Z">
              <w:r>
                <w:rPr>
                  <w:rFonts w:eastAsia="Arial"/>
                  <w:sz w:val="16"/>
                </w:rPr>
                <w:delText xml:space="preserve">1 </w:delText>
              </w:r>
            </w:del>
          </w:p>
        </w:tc>
      </w:tr>
      <w:tr w:rsidR="00D87E9C" w14:paraId="2A60E869" w14:textId="77777777">
        <w:trPr>
          <w:trHeight w:val="320"/>
        </w:trPr>
        <w:tc>
          <w:tcPr>
            <w:tcW w:w="1620" w:type="dxa"/>
            <w:gridSpan w:val="2"/>
            <w:vMerge/>
          </w:tcPr>
          <w:p w14:paraId="4DD5D31E" w14:textId="77777777" w:rsidR="00D87E9C" w:rsidRDefault="00D87E9C"/>
        </w:tc>
        <w:tc>
          <w:tcPr>
            <w:tcW w:w="1620" w:type="dxa"/>
            <w:gridSpan w:val="2"/>
            <w:tcBorders>
              <w:bottom w:val="dotted" w:sz="4" w:space="0" w:color="auto"/>
            </w:tcBorders>
            <w:vAlign w:val="center"/>
          </w:tcPr>
          <w:p w14:paraId="1F110AC1" w14:textId="77777777" w:rsidR="00D87E9C" w:rsidRDefault="00CA194A">
            <w:pPr>
              <w:jc w:val="left"/>
              <w:divId w:val="1"/>
            </w:pPr>
            <w:r>
              <w:rPr>
                <w:sz w:val="16"/>
              </w:rPr>
              <w:t>only narrow stripes</w:t>
            </w:r>
          </w:p>
        </w:tc>
        <w:tc>
          <w:tcPr>
            <w:tcW w:w="1620" w:type="dxa"/>
            <w:gridSpan w:val="2"/>
            <w:tcBorders>
              <w:bottom w:val="dotted" w:sz="4" w:space="0" w:color="auto"/>
            </w:tcBorders>
            <w:vAlign w:val="center"/>
          </w:tcPr>
          <w:p w14:paraId="6BD65452" w14:textId="77777777" w:rsidR="00D87E9C" w:rsidRDefault="00D87E9C"/>
        </w:tc>
        <w:tc>
          <w:tcPr>
            <w:tcW w:w="1620" w:type="dxa"/>
            <w:tcBorders>
              <w:bottom w:val="dotted" w:sz="4" w:space="0" w:color="auto"/>
            </w:tcBorders>
            <w:vAlign w:val="center"/>
          </w:tcPr>
          <w:p w14:paraId="186DAF33" w14:textId="77777777" w:rsidR="00D87E9C" w:rsidRDefault="00D87E9C"/>
        </w:tc>
        <w:tc>
          <w:tcPr>
            <w:tcW w:w="1620" w:type="dxa"/>
            <w:tcBorders>
              <w:bottom w:val="dotted" w:sz="4" w:space="0" w:color="auto"/>
            </w:tcBorders>
            <w:vAlign w:val="center"/>
          </w:tcPr>
          <w:p w14:paraId="42E6F019" w14:textId="77777777" w:rsidR="00D87E9C" w:rsidRDefault="00D87E9C"/>
        </w:tc>
        <w:tc>
          <w:tcPr>
            <w:tcW w:w="1620" w:type="dxa"/>
            <w:tcBorders>
              <w:bottom w:val="dotted" w:sz="4" w:space="0" w:color="auto"/>
            </w:tcBorders>
            <w:vAlign w:val="center"/>
          </w:tcPr>
          <w:p w14:paraId="3095CE3E" w14:textId="77777777" w:rsidR="00D87E9C" w:rsidRDefault="00CA194A">
            <w:pPr>
              <w:jc w:val="left"/>
              <w:divId w:val="1"/>
            </w:pPr>
            <w:r>
              <w:rPr>
                <w:sz w:val="16"/>
              </w:rPr>
              <w:t>Beijing Gold</w:t>
            </w:r>
          </w:p>
        </w:tc>
        <w:tc>
          <w:tcPr>
            <w:tcW w:w="1620" w:type="dxa"/>
            <w:tcBorders>
              <w:bottom w:val="dotted" w:sz="4" w:space="0" w:color="auto"/>
            </w:tcBorders>
            <w:vAlign w:val="center"/>
          </w:tcPr>
          <w:p w14:paraId="7E15EE38" w14:textId="77777777" w:rsidR="00D87E9C" w:rsidRDefault="004E7C8F">
            <w:pPr>
              <w:jc w:val="center"/>
              <w:divId w:val="1"/>
            </w:pPr>
            <w:del w:id="90" w:author="TWO" w:date="2026-07-08T14:01:00Z" w16du:dateUtc="2026-07-08T12:01:00Z">
              <w:r>
                <w:rPr>
                  <w:rFonts w:eastAsia="Arial"/>
                  <w:sz w:val="16"/>
                </w:rPr>
                <w:delText>2</w:delText>
              </w:r>
            </w:del>
            <w:ins w:id="91" w:author="TWO" w:date="2026-07-08T14:01:00Z" w16du:dateUtc="2026-07-08T12:01:00Z">
              <w:r w:rsidR="00CA194A">
                <w:rPr>
                  <w:rFonts w:eastAsia="Arial"/>
                  <w:sz w:val="16"/>
                </w:rPr>
                <w:t>1</w:t>
              </w:r>
            </w:ins>
            <w:r w:rsidR="00CA194A">
              <w:rPr>
                <w:rFonts w:eastAsia="Arial"/>
                <w:sz w:val="16"/>
              </w:rPr>
              <w:t xml:space="preserve"> </w:t>
            </w:r>
          </w:p>
        </w:tc>
      </w:tr>
      <w:tr w:rsidR="00D87E9C" w14:paraId="57286712" w14:textId="77777777">
        <w:trPr>
          <w:trHeight w:val="320"/>
        </w:trPr>
        <w:tc>
          <w:tcPr>
            <w:tcW w:w="1620" w:type="dxa"/>
            <w:gridSpan w:val="2"/>
            <w:vMerge/>
          </w:tcPr>
          <w:p w14:paraId="62C0C69B" w14:textId="77777777" w:rsidR="00D87E9C" w:rsidRDefault="00D87E9C"/>
        </w:tc>
        <w:tc>
          <w:tcPr>
            <w:tcW w:w="1620" w:type="dxa"/>
            <w:gridSpan w:val="2"/>
            <w:tcBorders>
              <w:bottom w:val="dotted" w:sz="4" w:space="0" w:color="auto"/>
            </w:tcBorders>
            <w:vAlign w:val="center"/>
          </w:tcPr>
          <w:p w14:paraId="18900692" w14:textId="77777777" w:rsidR="00D87E9C" w:rsidRDefault="00CA194A">
            <w:pPr>
              <w:jc w:val="left"/>
              <w:divId w:val="1"/>
            </w:pPr>
            <w:r>
              <w:rPr>
                <w:sz w:val="16"/>
              </w:rPr>
              <w:t>narrow and broad stripes</w:t>
            </w:r>
          </w:p>
        </w:tc>
        <w:tc>
          <w:tcPr>
            <w:tcW w:w="1620" w:type="dxa"/>
            <w:gridSpan w:val="2"/>
            <w:tcBorders>
              <w:bottom w:val="dotted" w:sz="4" w:space="0" w:color="auto"/>
            </w:tcBorders>
            <w:vAlign w:val="center"/>
          </w:tcPr>
          <w:p w14:paraId="6858D5D8" w14:textId="77777777" w:rsidR="00D87E9C" w:rsidRDefault="00D87E9C"/>
        </w:tc>
        <w:tc>
          <w:tcPr>
            <w:tcW w:w="1620" w:type="dxa"/>
            <w:tcBorders>
              <w:bottom w:val="dotted" w:sz="4" w:space="0" w:color="auto"/>
            </w:tcBorders>
            <w:vAlign w:val="center"/>
          </w:tcPr>
          <w:p w14:paraId="3310B243" w14:textId="77777777" w:rsidR="00D87E9C" w:rsidRDefault="00D87E9C"/>
        </w:tc>
        <w:tc>
          <w:tcPr>
            <w:tcW w:w="1620" w:type="dxa"/>
            <w:tcBorders>
              <w:bottom w:val="dotted" w:sz="4" w:space="0" w:color="auto"/>
            </w:tcBorders>
            <w:vAlign w:val="center"/>
          </w:tcPr>
          <w:p w14:paraId="2293724F" w14:textId="77777777" w:rsidR="00D87E9C" w:rsidRDefault="00D87E9C"/>
        </w:tc>
        <w:tc>
          <w:tcPr>
            <w:tcW w:w="1620" w:type="dxa"/>
            <w:tcBorders>
              <w:bottom w:val="dotted" w:sz="4" w:space="0" w:color="auto"/>
            </w:tcBorders>
            <w:vAlign w:val="center"/>
          </w:tcPr>
          <w:p w14:paraId="0D94FC7F" w14:textId="77777777" w:rsidR="00D87E9C" w:rsidRDefault="00CA194A">
            <w:pPr>
              <w:jc w:val="left"/>
              <w:divId w:val="1"/>
            </w:pPr>
            <w:r>
              <w:rPr>
                <w:sz w:val="16"/>
              </w:rPr>
              <w:t>Jin Dai</w:t>
            </w:r>
          </w:p>
        </w:tc>
        <w:tc>
          <w:tcPr>
            <w:tcW w:w="1620" w:type="dxa"/>
            <w:tcBorders>
              <w:bottom w:val="dotted" w:sz="4" w:space="0" w:color="auto"/>
            </w:tcBorders>
            <w:vAlign w:val="center"/>
          </w:tcPr>
          <w:p w14:paraId="27A745AB" w14:textId="77777777" w:rsidR="00D87E9C" w:rsidRDefault="004E7C8F">
            <w:pPr>
              <w:jc w:val="center"/>
              <w:divId w:val="1"/>
            </w:pPr>
            <w:del w:id="92" w:author="TWO" w:date="2026-07-08T14:01:00Z" w16du:dateUtc="2026-07-08T12:01:00Z">
              <w:r>
                <w:rPr>
                  <w:rFonts w:eastAsia="Arial"/>
                  <w:sz w:val="16"/>
                </w:rPr>
                <w:delText>3</w:delText>
              </w:r>
            </w:del>
            <w:ins w:id="93" w:author="TWO" w:date="2026-07-08T14:01:00Z" w16du:dateUtc="2026-07-08T12:01:00Z">
              <w:r w:rsidR="00CA194A">
                <w:rPr>
                  <w:rFonts w:eastAsia="Arial"/>
                  <w:sz w:val="16"/>
                </w:rPr>
                <w:t>2</w:t>
              </w:r>
            </w:ins>
            <w:r w:rsidR="00CA194A">
              <w:rPr>
                <w:rFonts w:eastAsia="Arial"/>
                <w:sz w:val="16"/>
              </w:rPr>
              <w:t xml:space="preserve"> </w:t>
            </w:r>
          </w:p>
        </w:tc>
      </w:tr>
      <w:tr w:rsidR="00D87E9C" w14:paraId="777DBFF9" w14:textId="77777777">
        <w:trPr>
          <w:trHeight w:val="320"/>
        </w:trPr>
        <w:tc>
          <w:tcPr>
            <w:tcW w:w="1620" w:type="dxa"/>
            <w:gridSpan w:val="2"/>
            <w:vMerge/>
          </w:tcPr>
          <w:p w14:paraId="4406EEFC" w14:textId="77777777" w:rsidR="00D87E9C" w:rsidRDefault="00D87E9C"/>
        </w:tc>
        <w:tc>
          <w:tcPr>
            <w:tcW w:w="1620" w:type="dxa"/>
            <w:gridSpan w:val="2"/>
            <w:tcBorders>
              <w:bottom w:val="dotted" w:sz="4" w:space="0" w:color="auto"/>
            </w:tcBorders>
            <w:vAlign w:val="center"/>
          </w:tcPr>
          <w:p w14:paraId="590B2465" w14:textId="77777777" w:rsidR="00D87E9C" w:rsidRDefault="00CA194A">
            <w:pPr>
              <w:jc w:val="left"/>
              <w:divId w:val="1"/>
            </w:pPr>
            <w:r>
              <w:rPr>
                <w:sz w:val="16"/>
              </w:rPr>
              <w:t>narrow stripes and broad patches</w:t>
            </w:r>
          </w:p>
        </w:tc>
        <w:tc>
          <w:tcPr>
            <w:tcW w:w="1620" w:type="dxa"/>
            <w:gridSpan w:val="2"/>
            <w:tcBorders>
              <w:bottom w:val="dotted" w:sz="4" w:space="0" w:color="auto"/>
            </w:tcBorders>
            <w:vAlign w:val="center"/>
          </w:tcPr>
          <w:p w14:paraId="1B801148" w14:textId="77777777" w:rsidR="00D87E9C" w:rsidRDefault="00D87E9C"/>
        </w:tc>
        <w:tc>
          <w:tcPr>
            <w:tcW w:w="1620" w:type="dxa"/>
            <w:tcBorders>
              <w:bottom w:val="dotted" w:sz="4" w:space="0" w:color="auto"/>
            </w:tcBorders>
            <w:vAlign w:val="center"/>
          </w:tcPr>
          <w:p w14:paraId="1B23C1CA" w14:textId="77777777" w:rsidR="00D87E9C" w:rsidRDefault="00D87E9C"/>
        </w:tc>
        <w:tc>
          <w:tcPr>
            <w:tcW w:w="1620" w:type="dxa"/>
            <w:tcBorders>
              <w:bottom w:val="dotted" w:sz="4" w:space="0" w:color="auto"/>
            </w:tcBorders>
            <w:vAlign w:val="center"/>
          </w:tcPr>
          <w:p w14:paraId="45CE1290" w14:textId="77777777" w:rsidR="00D87E9C" w:rsidRDefault="00D87E9C"/>
        </w:tc>
        <w:tc>
          <w:tcPr>
            <w:tcW w:w="1620" w:type="dxa"/>
            <w:tcBorders>
              <w:bottom w:val="dotted" w:sz="4" w:space="0" w:color="auto"/>
            </w:tcBorders>
            <w:vAlign w:val="center"/>
          </w:tcPr>
          <w:p w14:paraId="0DAAF04A" w14:textId="77777777" w:rsidR="00D87E9C" w:rsidRDefault="00CA194A">
            <w:pPr>
              <w:jc w:val="left"/>
              <w:divId w:val="1"/>
            </w:pPr>
            <w:r>
              <w:rPr>
                <w:sz w:val="16"/>
              </w:rPr>
              <w:t>Variegata</w:t>
            </w:r>
          </w:p>
        </w:tc>
        <w:tc>
          <w:tcPr>
            <w:tcW w:w="1620" w:type="dxa"/>
            <w:tcBorders>
              <w:bottom w:val="dotted" w:sz="4" w:space="0" w:color="auto"/>
            </w:tcBorders>
            <w:vAlign w:val="center"/>
          </w:tcPr>
          <w:p w14:paraId="71D0EF6B" w14:textId="77777777" w:rsidR="00D87E9C" w:rsidRDefault="004E7C8F">
            <w:pPr>
              <w:jc w:val="center"/>
              <w:divId w:val="1"/>
            </w:pPr>
            <w:del w:id="94" w:author="TWO" w:date="2026-07-08T14:01:00Z" w16du:dateUtc="2026-07-08T12:01:00Z">
              <w:r>
                <w:rPr>
                  <w:rFonts w:eastAsia="Arial"/>
                  <w:sz w:val="16"/>
                </w:rPr>
                <w:delText>4</w:delText>
              </w:r>
            </w:del>
            <w:ins w:id="95" w:author="TWO" w:date="2026-07-08T14:01:00Z" w16du:dateUtc="2026-07-08T12:01:00Z">
              <w:r w:rsidR="00CA194A">
                <w:rPr>
                  <w:rFonts w:eastAsia="Arial"/>
                  <w:sz w:val="16"/>
                </w:rPr>
                <w:t>3</w:t>
              </w:r>
            </w:ins>
            <w:r w:rsidR="00CA194A">
              <w:rPr>
                <w:rFonts w:eastAsia="Arial"/>
                <w:sz w:val="16"/>
              </w:rPr>
              <w:t xml:space="preserve"> </w:t>
            </w:r>
          </w:p>
        </w:tc>
      </w:tr>
      <w:tr w:rsidR="00D87E9C" w14:paraId="63C9A68B" w14:textId="77777777">
        <w:trPr>
          <w:trHeight w:val="320"/>
        </w:trPr>
        <w:tc>
          <w:tcPr>
            <w:tcW w:w="1620" w:type="dxa"/>
            <w:gridSpan w:val="2"/>
            <w:vMerge/>
          </w:tcPr>
          <w:p w14:paraId="2E3AA713" w14:textId="77777777" w:rsidR="00D87E9C" w:rsidRDefault="00D87E9C"/>
        </w:tc>
        <w:tc>
          <w:tcPr>
            <w:tcW w:w="1620" w:type="dxa"/>
            <w:gridSpan w:val="2"/>
            <w:tcBorders>
              <w:bottom w:val="dotted" w:sz="4" w:space="0" w:color="auto"/>
            </w:tcBorders>
            <w:vAlign w:val="center"/>
          </w:tcPr>
          <w:p w14:paraId="1B2841DF" w14:textId="77777777" w:rsidR="00D87E9C" w:rsidRDefault="00CA194A">
            <w:pPr>
              <w:jc w:val="left"/>
              <w:divId w:val="1"/>
            </w:pPr>
            <w:r>
              <w:rPr>
                <w:sz w:val="16"/>
              </w:rPr>
              <w:t>marginal</w:t>
            </w:r>
          </w:p>
        </w:tc>
        <w:tc>
          <w:tcPr>
            <w:tcW w:w="1620" w:type="dxa"/>
            <w:gridSpan w:val="2"/>
            <w:tcBorders>
              <w:bottom w:val="dotted" w:sz="4" w:space="0" w:color="auto"/>
            </w:tcBorders>
            <w:vAlign w:val="center"/>
          </w:tcPr>
          <w:p w14:paraId="7273C3CD" w14:textId="77777777" w:rsidR="00D87E9C" w:rsidRDefault="00D87E9C"/>
        </w:tc>
        <w:tc>
          <w:tcPr>
            <w:tcW w:w="1620" w:type="dxa"/>
            <w:tcBorders>
              <w:bottom w:val="dotted" w:sz="4" w:space="0" w:color="auto"/>
            </w:tcBorders>
            <w:vAlign w:val="center"/>
          </w:tcPr>
          <w:p w14:paraId="5E2B8DBA" w14:textId="77777777" w:rsidR="00D87E9C" w:rsidRDefault="00D87E9C"/>
        </w:tc>
        <w:tc>
          <w:tcPr>
            <w:tcW w:w="1620" w:type="dxa"/>
            <w:tcBorders>
              <w:bottom w:val="dotted" w:sz="4" w:space="0" w:color="auto"/>
            </w:tcBorders>
            <w:vAlign w:val="center"/>
          </w:tcPr>
          <w:p w14:paraId="47E8F4F5" w14:textId="77777777" w:rsidR="00D87E9C" w:rsidRDefault="00D87E9C"/>
        </w:tc>
        <w:tc>
          <w:tcPr>
            <w:tcW w:w="1620" w:type="dxa"/>
            <w:tcBorders>
              <w:bottom w:val="dotted" w:sz="4" w:space="0" w:color="auto"/>
            </w:tcBorders>
            <w:vAlign w:val="center"/>
          </w:tcPr>
          <w:p w14:paraId="4F0A336B" w14:textId="77777777" w:rsidR="00D87E9C" w:rsidRDefault="00CA194A">
            <w:pPr>
              <w:jc w:val="left"/>
              <w:divId w:val="1"/>
            </w:pPr>
            <w:r>
              <w:rPr>
                <w:sz w:val="16"/>
              </w:rPr>
              <w:t>Snow Cloud</w:t>
            </w:r>
          </w:p>
        </w:tc>
        <w:tc>
          <w:tcPr>
            <w:tcW w:w="1620" w:type="dxa"/>
            <w:tcBorders>
              <w:bottom w:val="dotted" w:sz="4" w:space="0" w:color="auto"/>
            </w:tcBorders>
            <w:vAlign w:val="center"/>
          </w:tcPr>
          <w:p w14:paraId="55637699" w14:textId="77777777" w:rsidR="00D87E9C" w:rsidRDefault="004E7C8F">
            <w:pPr>
              <w:jc w:val="center"/>
              <w:divId w:val="1"/>
            </w:pPr>
            <w:del w:id="96" w:author="TWO" w:date="2026-07-08T14:01:00Z" w16du:dateUtc="2026-07-08T12:01:00Z">
              <w:r>
                <w:rPr>
                  <w:rFonts w:eastAsia="Arial"/>
                  <w:sz w:val="16"/>
                </w:rPr>
                <w:delText>5</w:delText>
              </w:r>
            </w:del>
            <w:ins w:id="97" w:author="TWO" w:date="2026-07-08T14:01:00Z" w16du:dateUtc="2026-07-08T12:01:00Z">
              <w:r w:rsidR="00CA194A">
                <w:rPr>
                  <w:rFonts w:eastAsia="Arial"/>
                  <w:sz w:val="16"/>
                </w:rPr>
                <w:t>4</w:t>
              </w:r>
            </w:ins>
            <w:r w:rsidR="00CA194A">
              <w:rPr>
                <w:rFonts w:eastAsia="Arial"/>
                <w:sz w:val="16"/>
              </w:rPr>
              <w:t xml:space="preserve"> </w:t>
            </w:r>
          </w:p>
        </w:tc>
      </w:tr>
      <w:tr w:rsidR="00D87E9C" w14:paraId="4D5B02F8" w14:textId="77777777">
        <w:trPr>
          <w:trHeight w:val="360"/>
        </w:trPr>
        <w:tc>
          <w:tcPr>
            <w:tcW w:w="810" w:type="dxa"/>
            <w:tcBorders>
              <w:right w:val="dotted" w:sz="4" w:space="0" w:color="auto"/>
            </w:tcBorders>
            <w:shd w:val="clear" w:color="auto" w:fill="DFDFD7"/>
            <w:vAlign w:val="center"/>
          </w:tcPr>
          <w:p w14:paraId="4A070FF7" w14:textId="77777777" w:rsidR="00D87E9C" w:rsidRDefault="00CA194A">
            <w:r>
              <w:rPr>
                <w:rFonts w:eastAsia="Arial"/>
                <w:b/>
                <w:sz w:val="16"/>
              </w:rPr>
              <w:t>12.</w:t>
            </w:r>
          </w:p>
        </w:tc>
        <w:tc>
          <w:tcPr>
            <w:tcW w:w="810" w:type="dxa"/>
            <w:tcBorders>
              <w:right w:val="dotted" w:sz="4" w:space="0" w:color="auto"/>
            </w:tcBorders>
            <w:shd w:val="clear" w:color="auto" w:fill="DFDFD7"/>
            <w:vAlign w:val="center"/>
          </w:tcPr>
          <w:p w14:paraId="0BFC5F09" w14:textId="77777777" w:rsidR="00D87E9C" w:rsidRDefault="00D87E9C"/>
        </w:tc>
        <w:tc>
          <w:tcPr>
            <w:tcW w:w="810" w:type="dxa"/>
            <w:tcBorders>
              <w:right w:val="dotted" w:sz="4" w:space="0" w:color="auto"/>
            </w:tcBorders>
            <w:shd w:val="clear" w:color="auto" w:fill="DFDFD7"/>
            <w:vAlign w:val="center"/>
          </w:tcPr>
          <w:p w14:paraId="6BD689C0" w14:textId="77777777" w:rsidR="00D87E9C" w:rsidRDefault="00CA194A">
            <w:r>
              <w:rPr>
                <w:rFonts w:eastAsia="Arial"/>
                <w:b/>
                <w:sz w:val="16"/>
              </w:rPr>
              <w:t>QL</w:t>
            </w:r>
          </w:p>
        </w:tc>
        <w:tc>
          <w:tcPr>
            <w:tcW w:w="810" w:type="dxa"/>
            <w:tcBorders>
              <w:right w:val="dotted" w:sz="4" w:space="0" w:color="auto"/>
            </w:tcBorders>
            <w:shd w:val="clear" w:color="auto" w:fill="DFDFD7"/>
            <w:vAlign w:val="center"/>
          </w:tcPr>
          <w:p w14:paraId="206F6E68"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6DEB55BC" w14:textId="77777777" w:rsidR="00D87E9C" w:rsidRDefault="00D87E9C"/>
        </w:tc>
        <w:tc>
          <w:tcPr>
            <w:tcW w:w="810" w:type="dxa"/>
            <w:tcBorders>
              <w:right w:val="dotted" w:sz="4" w:space="0" w:color="auto"/>
            </w:tcBorders>
            <w:shd w:val="clear" w:color="auto" w:fill="DFDFD7"/>
            <w:vAlign w:val="center"/>
          </w:tcPr>
          <w:p w14:paraId="7844F1D9" w14:textId="77777777" w:rsidR="00D87E9C" w:rsidRDefault="00CA194A">
            <w:r>
              <w:rPr>
                <w:rFonts w:eastAsia="Arial"/>
                <w:b/>
                <w:sz w:val="16"/>
              </w:rPr>
              <w:t>(a), (b)</w:t>
            </w:r>
          </w:p>
        </w:tc>
        <w:tc>
          <w:tcPr>
            <w:tcW w:w="1620" w:type="dxa"/>
            <w:shd w:val="clear" w:color="auto" w:fill="DFDFD7"/>
            <w:vAlign w:val="center"/>
          </w:tcPr>
          <w:p w14:paraId="07FF090C" w14:textId="77777777" w:rsidR="00D87E9C" w:rsidRDefault="00D87E9C"/>
        </w:tc>
        <w:tc>
          <w:tcPr>
            <w:tcW w:w="1620" w:type="dxa"/>
            <w:shd w:val="clear" w:color="auto" w:fill="DFDFD7"/>
          </w:tcPr>
          <w:p w14:paraId="5E0AC489" w14:textId="77777777" w:rsidR="00D87E9C" w:rsidRDefault="00D87E9C"/>
        </w:tc>
        <w:tc>
          <w:tcPr>
            <w:tcW w:w="1620" w:type="dxa"/>
            <w:shd w:val="clear" w:color="auto" w:fill="DFDFD7"/>
          </w:tcPr>
          <w:p w14:paraId="5E2297EE" w14:textId="77777777" w:rsidR="00D87E9C" w:rsidRDefault="00D87E9C"/>
        </w:tc>
        <w:tc>
          <w:tcPr>
            <w:tcW w:w="1620" w:type="dxa"/>
            <w:shd w:val="clear" w:color="auto" w:fill="DFDFD7"/>
          </w:tcPr>
          <w:p w14:paraId="702B6F55" w14:textId="77777777" w:rsidR="00D87E9C" w:rsidRDefault="00D87E9C"/>
        </w:tc>
      </w:tr>
      <w:tr w:rsidR="00D87E9C" w14:paraId="64AD8302" w14:textId="77777777">
        <w:trPr>
          <w:trHeight w:val="440"/>
        </w:trPr>
        <w:tc>
          <w:tcPr>
            <w:tcW w:w="1620" w:type="dxa"/>
            <w:gridSpan w:val="2"/>
            <w:vMerge w:val="restart"/>
          </w:tcPr>
          <w:p w14:paraId="378DBDEF" w14:textId="77777777" w:rsidR="00D87E9C" w:rsidRDefault="00D87E9C"/>
        </w:tc>
        <w:tc>
          <w:tcPr>
            <w:tcW w:w="1620" w:type="dxa"/>
            <w:gridSpan w:val="2"/>
            <w:tcBorders>
              <w:bottom w:val="dotted" w:sz="4" w:space="0" w:color="auto"/>
            </w:tcBorders>
          </w:tcPr>
          <w:p w14:paraId="53BC4B7F" w14:textId="77777777" w:rsidR="00D87E9C" w:rsidRDefault="00CA194A">
            <w:pPr>
              <w:spacing w:before="113" w:after="113"/>
              <w:jc w:val="left"/>
              <w:divId w:val="1"/>
            </w:pPr>
            <w:r>
              <w:rPr>
                <w:b/>
                <w:sz w:val="16"/>
              </w:rPr>
              <w:t>Leaf blade: tertiary color</w:t>
            </w:r>
          </w:p>
        </w:tc>
        <w:tc>
          <w:tcPr>
            <w:tcW w:w="1620" w:type="dxa"/>
            <w:gridSpan w:val="2"/>
            <w:tcBorders>
              <w:bottom w:val="dotted" w:sz="4" w:space="0" w:color="auto"/>
            </w:tcBorders>
          </w:tcPr>
          <w:p w14:paraId="79A92086" w14:textId="77777777" w:rsidR="00D87E9C" w:rsidRDefault="00D87E9C"/>
        </w:tc>
        <w:tc>
          <w:tcPr>
            <w:tcW w:w="1620" w:type="dxa"/>
            <w:tcBorders>
              <w:bottom w:val="dotted" w:sz="4" w:space="0" w:color="auto"/>
            </w:tcBorders>
          </w:tcPr>
          <w:p w14:paraId="6851A944" w14:textId="77777777" w:rsidR="00D87E9C" w:rsidRDefault="00D87E9C"/>
        </w:tc>
        <w:tc>
          <w:tcPr>
            <w:tcW w:w="1620" w:type="dxa"/>
            <w:tcBorders>
              <w:bottom w:val="dotted" w:sz="4" w:space="0" w:color="auto"/>
            </w:tcBorders>
          </w:tcPr>
          <w:p w14:paraId="1FD787D2" w14:textId="77777777" w:rsidR="00D87E9C" w:rsidRDefault="00D87E9C"/>
        </w:tc>
        <w:tc>
          <w:tcPr>
            <w:tcW w:w="1620" w:type="dxa"/>
            <w:tcBorders>
              <w:bottom w:val="dotted" w:sz="4" w:space="0" w:color="auto"/>
            </w:tcBorders>
          </w:tcPr>
          <w:p w14:paraId="2A824F45" w14:textId="77777777" w:rsidR="00D87E9C" w:rsidRDefault="00D87E9C"/>
        </w:tc>
        <w:tc>
          <w:tcPr>
            <w:tcW w:w="1620" w:type="dxa"/>
            <w:tcBorders>
              <w:bottom w:val="dotted" w:sz="4" w:space="0" w:color="auto"/>
            </w:tcBorders>
          </w:tcPr>
          <w:p w14:paraId="6427C495" w14:textId="77777777" w:rsidR="00D87E9C" w:rsidRDefault="00D87E9C"/>
        </w:tc>
      </w:tr>
      <w:tr w:rsidR="00D87E9C" w14:paraId="18116DF1" w14:textId="77777777">
        <w:trPr>
          <w:trHeight w:val="320"/>
        </w:trPr>
        <w:tc>
          <w:tcPr>
            <w:tcW w:w="1620" w:type="dxa"/>
            <w:gridSpan w:val="2"/>
            <w:vMerge/>
          </w:tcPr>
          <w:p w14:paraId="6F87DFBB" w14:textId="77777777" w:rsidR="00D87E9C" w:rsidRDefault="00D87E9C"/>
        </w:tc>
        <w:tc>
          <w:tcPr>
            <w:tcW w:w="1620" w:type="dxa"/>
            <w:gridSpan w:val="2"/>
            <w:tcBorders>
              <w:bottom w:val="dotted" w:sz="4" w:space="0" w:color="auto"/>
            </w:tcBorders>
            <w:vAlign w:val="center"/>
          </w:tcPr>
          <w:p w14:paraId="4A9EFA60" w14:textId="77777777" w:rsidR="00D87E9C" w:rsidRDefault="00CA194A">
            <w:pPr>
              <w:jc w:val="left"/>
              <w:divId w:val="1"/>
            </w:pPr>
            <w:r>
              <w:rPr>
                <w:sz w:val="16"/>
              </w:rPr>
              <w:t>none</w:t>
            </w:r>
          </w:p>
        </w:tc>
        <w:tc>
          <w:tcPr>
            <w:tcW w:w="1620" w:type="dxa"/>
            <w:gridSpan w:val="2"/>
            <w:tcBorders>
              <w:bottom w:val="dotted" w:sz="4" w:space="0" w:color="auto"/>
            </w:tcBorders>
            <w:vAlign w:val="center"/>
          </w:tcPr>
          <w:p w14:paraId="4FF80F03" w14:textId="77777777" w:rsidR="00D87E9C" w:rsidRDefault="00D87E9C"/>
        </w:tc>
        <w:tc>
          <w:tcPr>
            <w:tcW w:w="1620" w:type="dxa"/>
            <w:tcBorders>
              <w:bottom w:val="dotted" w:sz="4" w:space="0" w:color="auto"/>
            </w:tcBorders>
            <w:vAlign w:val="center"/>
          </w:tcPr>
          <w:p w14:paraId="7A64D3A2" w14:textId="77777777" w:rsidR="00D87E9C" w:rsidRDefault="00D87E9C"/>
        </w:tc>
        <w:tc>
          <w:tcPr>
            <w:tcW w:w="1620" w:type="dxa"/>
            <w:tcBorders>
              <w:bottom w:val="dotted" w:sz="4" w:space="0" w:color="auto"/>
            </w:tcBorders>
            <w:vAlign w:val="center"/>
          </w:tcPr>
          <w:p w14:paraId="0917DD20" w14:textId="77777777" w:rsidR="00D87E9C" w:rsidRDefault="00D87E9C"/>
        </w:tc>
        <w:tc>
          <w:tcPr>
            <w:tcW w:w="1620" w:type="dxa"/>
            <w:tcBorders>
              <w:bottom w:val="dotted" w:sz="4" w:space="0" w:color="auto"/>
            </w:tcBorders>
            <w:vAlign w:val="center"/>
          </w:tcPr>
          <w:p w14:paraId="738ABE0F" w14:textId="77777777" w:rsidR="00D87E9C" w:rsidRDefault="00CA194A">
            <w:pPr>
              <w:jc w:val="left"/>
              <w:divId w:val="1"/>
            </w:pPr>
            <w:r>
              <w:rPr>
                <w:sz w:val="16"/>
              </w:rPr>
              <w:t>Variegata</w:t>
            </w:r>
          </w:p>
        </w:tc>
        <w:tc>
          <w:tcPr>
            <w:tcW w:w="1620" w:type="dxa"/>
            <w:tcBorders>
              <w:bottom w:val="dotted" w:sz="4" w:space="0" w:color="auto"/>
            </w:tcBorders>
            <w:vAlign w:val="center"/>
          </w:tcPr>
          <w:p w14:paraId="2CAA3073" w14:textId="77777777" w:rsidR="00D87E9C" w:rsidRDefault="00CA194A">
            <w:pPr>
              <w:jc w:val="center"/>
              <w:divId w:val="1"/>
            </w:pPr>
            <w:r>
              <w:rPr>
                <w:rFonts w:eastAsia="Arial"/>
                <w:sz w:val="16"/>
              </w:rPr>
              <w:t xml:space="preserve">1 </w:t>
            </w:r>
          </w:p>
        </w:tc>
      </w:tr>
      <w:tr w:rsidR="00D87E9C" w14:paraId="13BC387B" w14:textId="77777777">
        <w:trPr>
          <w:trHeight w:val="320"/>
        </w:trPr>
        <w:tc>
          <w:tcPr>
            <w:tcW w:w="1620" w:type="dxa"/>
            <w:gridSpan w:val="2"/>
            <w:vMerge/>
          </w:tcPr>
          <w:p w14:paraId="6FB378EF" w14:textId="77777777" w:rsidR="00D87E9C" w:rsidRDefault="00D87E9C"/>
        </w:tc>
        <w:tc>
          <w:tcPr>
            <w:tcW w:w="1620" w:type="dxa"/>
            <w:gridSpan w:val="2"/>
            <w:tcBorders>
              <w:bottom w:val="dotted" w:sz="4" w:space="0" w:color="auto"/>
            </w:tcBorders>
            <w:vAlign w:val="center"/>
          </w:tcPr>
          <w:p w14:paraId="5333667A" w14:textId="77777777" w:rsidR="00D87E9C" w:rsidRDefault="00CA194A">
            <w:pPr>
              <w:jc w:val="left"/>
              <w:divId w:val="1"/>
            </w:pPr>
            <w:r>
              <w:rPr>
                <w:sz w:val="16"/>
              </w:rPr>
              <w:t>white</w:t>
            </w:r>
          </w:p>
        </w:tc>
        <w:tc>
          <w:tcPr>
            <w:tcW w:w="1620" w:type="dxa"/>
            <w:gridSpan w:val="2"/>
            <w:tcBorders>
              <w:bottom w:val="dotted" w:sz="4" w:space="0" w:color="auto"/>
            </w:tcBorders>
            <w:vAlign w:val="center"/>
          </w:tcPr>
          <w:p w14:paraId="75EF47AF" w14:textId="77777777" w:rsidR="00D87E9C" w:rsidRDefault="00D87E9C"/>
        </w:tc>
        <w:tc>
          <w:tcPr>
            <w:tcW w:w="1620" w:type="dxa"/>
            <w:tcBorders>
              <w:bottom w:val="dotted" w:sz="4" w:space="0" w:color="auto"/>
            </w:tcBorders>
            <w:vAlign w:val="center"/>
          </w:tcPr>
          <w:p w14:paraId="779DFDF4" w14:textId="77777777" w:rsidR="00D87E9C" w:rsidRDefault="00D87E9C"/>
        </w:tc>
        <w:tc>
          <w:tcPr>
            <w:tcW w:w="1620" w:type="dxa"/>
            <w:tcBorders>
              <w:bottom w:val="dotted" w:sz="4" w:space="0" w:color="auto"/>
            </w:tcBorders>
            <w:vAlign w:val="center"/>
          </w:tcPr>
          <w:p w14:paraId="032483BD" w14:textId="77777777" w:rsidR="00D87E9C" w:rsidRDefault="00D87E9C"/>
        </w:tc>
        <w:tc>
          <w:tcPr>
            <w:tcW w:w="1620" w:type="dxa"/>
            <w:tcBorders>
              <w:bottom w:val="dotted" w:sz="4" w:space="0" w:color="auto"/>
            </w:tcBorders>
            <w:vAlign w:val="center"/>
          </w:tcPr>
          <w:p w14:paraId="2ADE9425" w14:textId="77777777" w:rsidR="00D87E9C" w:rsidRDefault="00CA194A">
            <w:pPr>
              <w:jc w:val="left"/>
              <w:divId w:val="1"/>
            </w:pPr>
            <w:r>
              <w:rPr>
                <w:sz w:val="16"/>
              </w:rPr>
              <w:t>Beijing Gold</w:t>
            </w:r>
          </w:p>
        </w:tc>
        <w:tc>
          <w:tcPr>
            <w:tcW w:w="1620" w:type="dxa"/>
            <w:tcBorders>
              <w:bottom w:val="dotted" w:sz="4" w:space="0" w:color="auto"/>
            </w:tcBorders>
            <w:vAlign w:val="center"/>
          </w:tcPr>
          <w:p w14:paraId="37E628E9" w14:textId="77777777" w:rsidR="00D87E9C" w:rsidRDefault="00CA194A">
            <w:pPr>
              <w:jc w:val="center"/>
              <w:divId w:val="1"/>
            </w:pPr>
            <w:r>
              <w:rPr>
                <w:rFonts w:eastAsia="Arial"/>
                <w:sz w:val="16"/>
              </w:rPr>
              <w:t xml:space="preserve">2 </w:t>
            </w:r>
          </w:p>
        </w:tc>
      </w:tr>
      <w:tr w:rsidR="00D87E9C" w14:paraId="6A37D263" w14:textId="77777777">
        <w:trPr>
          <w:trHeight w:val="320"/>
        </w:trPr>
        <w:tc>
          <w:tcPr>
            <w:tcW w:w="1620" w:type="dxa"/>
            <w:gridSpan w:val="2"/>
            <w:vMerge/>
          </w:tcPr>
          <w:p w14:paraId="36CF8540" w14:textId="77777777" w:rsidR="00D87E9C" w:rsidRDefault="00D87E9C"/>
        </w:tc>
        <w:tc>
          <w:tcPr>
            <w:tcW w:w="1620" w:type="dxa"/>
            <w:gridSpan w:val="2"/>
            <w:tcBorders>
              <w:bottom w:val="dotted" w:sz="4" w:space="0" w:color="auto"/>
            </w:tcBorders>
            <w:vAlign w:val="center"/>
          </w:tcPr>
          <w:p w14:paraId="5237B56D" w14:textId="77777777" w:rsidR="00D87E9C" w:rsidRDefault="00CA194A">
            <w:pPr>
              <w:jc w:val="left"/>
              <w:divId w:val="1"/>
            </w:pPr>
            <w:r>
              <w:rPr>
                <w:sz w:val="16"/>
              </w:rPr>
              <w:t>yellow</w:t>
            </w:r>
          </w:p>
        </w:tc>
        <w:tc>
          <w:tcPr>
            <w:tcW w:w="1620" w:type="dxa"/>
            <w:gridSpan w:val="2"/>
            <w:tcBorders>
              <w:bottom w:val="dotted" w:sz="4" w:space="0" w:color="auto"/>
            </w:tcBorders>
            <w:vAlign w:val="center"/>
          </w:tcPr>
          <w:p w14:paraId="3E37F3E2" w14:textId="77777777" w:rsidR="00D87E9C" w:rsidRDefault="00D87E9C"/>
        </w:tc>
        <w:tc>
          <w:tcPr>
            <w:tcW w:w="1620" w:type="dxa"/>
            <w:tcBorders>
              <w:bottom w:val="dotted" w:sz="4" w:space="0" w:color="auto"/>
            </w:tcBorders>
            <w:vAlign w:val="center"/>
          </w:tcPr>
          <w:p w14:paraId="0394046A" w14:textId="77777777" w:rsidR="00D87E9C" w:rsidRDefault="00D87E9C"/>
        </w:tc>
        <w:tc>
          <w:tcPr>
            <w:tcW w:w="1620" w:type="dxa"/>
            <w:tcBorders>
              <w:bottom w:val="dotted" w:sz="4" w:space="0" w:color="auto"/>
            </w:tcBorders>
            <w:vAlign w:val="center"/>
          </w:tcPr>
          <w:p w14:paraId="607A0BC8" w14:textId="77777777" w:rsidR="00D87E9C" w:rsidRDefault="00D87E9C"/>
        </w:tc>
        <w:tc>
          <w:tcPr>
            <w:tcW w:w="1620" w:type="dxa"/>
            <w:tcBorders>
              <w:bottom w:val="dotted" w:sz="4" w:space="0" w:color="auto"/>
            </w:tcBorders>
            <w:vAlign w:val="center"/>
          </w:tcPr>
          <w:p w14:paraId="4522D71D" w14:textId="77777777" w:rsidR="00D87E9C" w:rsidRDefault="00CA194A">
            <w:pPr>
              <w:jc w:val="left"/>
              <w:divId w:val="1"/>
            </w:pPr>
            <w:r>
              <w:rPr>
                <w:sz w:val="16"/>
              </w:rPr>
              <w:t>Snow Cloud</w:t>
            </w:r>
          </w:p>
        </w:tc>
        <w:tc>
          <w:tcPr>
            <w:tcW w:w="1620" w:type="dxa"/>
            <w:tcBorders>
              <w:bottom w:val="dotted" w:sz="4" w:space="0" w:color="auto"/>
            </w:tcBorders>
            <w:vAlign w:val="center"/>
          </w:tcPr>
          <w:p w14:paraId="64A35D1B" w14:textId="77777777" w:rsidR="00D87E9C" w:rsidRDefault="00CA194A">
            <w:pPr>
              <w:jc w:val="center"/>
              <w:divId w:val="1"/>
            </w:pPr>
            <w:r>
              <w:rPr>
                <w:rFonts w:eastAsia="Arial"/>
                <w:sz w:val="16"/>
              </w:rPr>
              <w:t xml:space="preserve">3 </w:t>
            </w:r>
          </w:p>
        </w:tc>
      </w:tr>
      <w:tr w:rsidR="00D87E9C" w14:paraId="4D937325" w14:textId="77777777">
        <w:trPr>
          <w:trHeight w:val="360"/>
        </w:trPr>
        <w:tc>
          <w:tcPr>
            <w:tcW w:w="810" w:type="dxa"/>
            <w:tcBorders>
              <w:right w:val="dotted" w:sz="4" w:space="0" w:color="auto"/>
            </w:tcBorders>
            <w:shd w:val="clear" w:color="auto" w:fill="DFDFD7"/>
            <w:vAlign w:val="center"/>
          </w:tcPr>
          <w:p w14:paraId="7A8F0A49" w14:textId="77777777" w:rsidR="00D87E9C" w:rsidRDefault="00CA194A">
            <w:r>
              <w:rPr>
                <w:rFonts w:eastAsia="Arial"/>
                <w:b/>
                <w:sz w:val="16"/>
              </w:rPr>
              <w:t>13.</w:t>
            </w:r>
          </w:p>
        </w:tc>
        <w:tc>
          <w:tcPr>
            <w:tcW w:w="810" w:type="dxa"/>
            <w:tcBorders>
              <w:right w:val="dotted" w:sz="4" w:space="0" w:color="auto"/>
            </w:tcBorders>
            <w:shd w:val="clear" w:color="auto" w:fill="DFDFD7"/>
            <w:vAlign w:val="center"/>
          </w:tcPr>
          <w:p w14:paraId="5C8A890E"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49B8C5B6" w14:textId="77777777" w:rsidR="00D87E9C" w:rsidRDefault="00CA194A">
            <w:r>
              <w:rPr>
                <w:rFonts w:eastAsia="Arial"/>
                <w:b/>
                <w:sz w:val="16"/>
              </w:rPr>
              <w:t>PQ</w:t>
            </w:r>
          </w:p>
        </w:tc>
        <w:tc>
          <w:tcPr>
            <w:tcW w:w="810" w:type="dxa"/>
            <w:tcBorders>
              <w:right w:val="dotted" w:sz="4" w:space="0" w:color="auto"/>
            </w:tcBorders>
            <w:shd w:val="clear" w:color="auto" w:fill="DFDFD7"/>
            <w:vAlign w:val="center"/>
          </w:tcPr>
          <w:p w14:paraId="5085B8F9"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35160AD7"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29AAA08A" w14:textId="77777777" w:rsidR="00D87E9C" w:rsidRDefault="00CA194A">
            <w:r>
              <w:rPr>
                <w:rFonts w:eastAsia="Arial"/>
                <w:b/>
                <w:sz w:val="16"/>
              </w:rPr>
              <w:t>(b)</w:t>
            </w:r>
          </w:p>
        </w:tc>
        <w:tc>
          <w:tcPr>
            <w:tcW w:w="1620" w:type="dxa"/>
            <w:shd w:val="clear" w:color="auto" w:fill="DFDFD7"/>
            <w:vAlign w:val="center"/>
          </w:tcPr>
          <w:p w14:paraId="11DD9E16" w14:textId="77777777" w:rsidR="00D87E9C" w:rsidRDefault="00D87E9C"/>
        </w:tc>
        <w:tc>
          <w:tcPr>
            <w:tcW w:w="1620" w:type="dxa"/>
            <w:shd w:val="clear" w:color="auto" w:fill="DFDFD7"/>
          </w:tcPr>
          <w:p w14:paraId="7E065E32" w14:textId="77777777" w:rsidR="00D87E9C" w:rsidRDefault="00D87E9C"/>
        </w:tc>
        <w:tc>
          <w:tcPr>
            <w:tcW w:w="1620" w:type="dxa"/>
            <w:shd w:val="clear" w:color="auto" w:fill="DFDFD7"/>
          </w:tcPr>
          <w:p w14:paraId="5558AACF" w14:textId="77777777" w:rsidR="00D87E9C" w:rsidRDefault="00D87E9C"/>
        </w:tc>
        <w:tc>
          <w:tcPr>
            <w:tcW w:w="1620" w:type="dxa"/>
            <w:shd w:val="clear" w:color="auto" w:fill="DFDFD7"/>
          </w:tcPr>
          <w:p w14:paraId="459DB0C6" w14:textId="77777777" w:rsidR="00D87E9C" w:rsidRDefault="00D87E9C"/>
        </w:tc>
      </w:tr>
      <w:tr w:rsidR="00D87E9C" w14:paraId="09360C4A" w14:textId="77777777">
        <w:trPr>
          <w:trHeight w:val="440"/>
        </w:trPr>
        <w:tc>
          <w:tcPr>
            <w:tcW w:w="1620" w:type="dxa"/>
            <w:gridSpan w:val="2"/>
            <w:vMerge w:val="restart"/>
          </w:tcPr>
          <w:p w14:paraId="2CB53CC4" w14:textId="77777777" w:rsidR="00D87E9C" w:rsidRDefault="00D87E9C"/>
        </w:tc>
        <w:tc>
          <w:tcPr>
            <w:tcW w:w="1620" w:type="dxa"/>
            <w:gridSpan w:val="2"/>
            <w:tcBorders>
              <w:bottom w:val="dotted" w:sz="4" w:space="0" w:color="auto"/>
            </w:tcBorders>
          </w:tcPr>
          <w:p w14:paraId="3FE8FB60" w14:textId="77777777" w:rsidR="00D87E9C" w:rsidRDefault="004E7C8F">
            <w:pPr>
              <w:spacing w:before="113" w:after="113"/>
              <w:jc w:val="left"/>
              <w:divId w:val="1"/>
            </w:pPr>
            <w:del w:id="98" w:author="TWO" w:date="2026-07-08T14:01:00Z" w16du:dateUtc="2026-07-08T12:01:00Z">
              <w:r>
                <w:rPr>
                  <w:b/>
                  <w:sz w:val="16"/>
                  <w:u w:val="single"/>
                </w:rPr>
                <w:delText>Only varieties with fan</w:delText>
              </w:r>
            </w:del>
            <w:ins w:id="99" w:author="TWO" w:date="2026-07-08T14:01:00Z" w16du:dateUtc="2026-07-08T12:01:00Z">
              <w:r w:rsidR="00CA194A">
                <w:rPr>
                  <w:b/>
                  <w:sz w:val="16"/>
                </w:rPr>
                <w:t>Fan</w:t>
              </w:r>
            </w:ins>
            <w:r w:rsidR="00CA194A">
              <w:rPr>
                <w:b/>
                <w:sz w:val="16"/>
              </w:rPr>
              <w:t xml:space="preserve">-shaped </w:t>
            </w:r>
            <w:del w:id="100" w:author="TWO" w:date="2026-07-08T14:01:00Z" w16du:dateUtc="2026-07-08T12:01:00Z">
              <w:r>
                <w:rPr>
                  <w:b/>
                  <w:sz w:val="16"/>
                  <w:u w:val="single"/>
                </w:rPr>
                <w:delText>leaves:</w:delText>
              </w:r>
              <w:r>
                <w:rPr>
                  <w:b/>
                  <w:sz w:val="16"/>
                </w:rPr>
                <w:delText xml:space="preserve"> Leaf</w:delText>
              </w:r>
            </w:del>
            <w:ins w:id="101" w:author="TWO" w:date="2026-07-08T14:01:00Z" w16du:dateUtc="2026-07-08T12:01:00Z">
              <w:r w:rsidR="00CA194A">
                <w:rPr>
                  <w:b/>
                  <w:sz w:val="16"/>
                </w:rPr>
                <w:t>leaf</w:t>
              </w:r>
            </w:ins>
            <w:r w:rsidR="00CA194A">
              <w:rPr>
                <w:b/>
                <w:sz w:val="16"/>
              </w:rPr>
              <w:t xml:space="preserve"> blade: shape of </w:t>
            </w:r>
            <w:del w:id="102" w:author="TWO" w:date="2026-07-08T14:01:00Z" w16du:dateUtc="2026-07-08T12:01:00Z">
              <w:r>
                <w:rPr>
                  <w:b/>
                  <w:sz w:val="16"/>
                </w:rPr>
                <w:delText xml:space="preserve">leaf </w:delText>
              </w:r>
            </w:del>
            <w:r w:rsidR="00CA194A">
              <w:rPr>
                <w:b/>
                <w:sz w:val="16"/>
              </w:rPr>
              <w:t>base</w:t>
            </w:r>
          </w:p>
        </w:tc>
        <w:tc>
          <w:tcPr>
            <w:tcW w:w="1620" w:type="dxa"/>
            <w:gridSpan w:val="2"/>
            <w:tcBorders>
              <w:bottom w:val="dotted" w:sz="4" w:space="0" w:color="auto"/>
            </w:tcBorders>
          </w:tcPr>
          <w:p w14:paraId="68007959" w14:textId="77777777" w:rsidR="00D87E9C" w:rsidRDefault="00D87E9C"/>
        </w:tc>
        <w:tc>
          <w:tcPr>
            <w:tcW w:w="1620" w:type="dxa"/>
            <w:tcBorders>
              <w:bottom w:val="dotted" w:sz="4" w:space="0" w:color="auto"/>
            </w:tcBorders>
          </w:tcPr>
          <w:p w14:paraId="753C459D" w14:textId="77777777" w:rsidR="00D87E9C" w:rsidRDefault="00D87E9C"/>
        </w:tc>
        <w:tc>
          <w:tcPr>
            <w:tcW w:w="1620" w:type="dxa"/>
            <w:tcBorders>
              <w:bottom w:val="dotted" w:sz="4" w:space="0" w:color="auto"/>
            </w:tcBorders>
          </w:tcPr>
          <w:p w14:paraId="244782A9" w14:textId="77777777" w:rsidR="00D87E9C" w:rsidRDefault="00D87E9C"/>
        </w:tc>
        <w:tc>
          <w:tcPr>
            <w:tcW w:w="1620" w:type="dxa"/>
            <w:tcBorders>
              <w:bottom w:val="dotted" w:sz="4" w:space="0" w:color="auto"/>
            </w:tcBorders>
          </w:tcPr>
          <w:p w14:paraId="666C5327" w14:textId="77777777" w:rsidR="00D87E9C" w:rsidRDefault="00D87E9C"/>
        </w:tc>
        <w:tc>
          <w:tcPr>
            <w:tcW w:w="1620" w:type="dxa"/>
            <w:tcBorders>
              <w:bottom w:val="dotted" w:sz="4" w:space="0" w:color="auto"/>
            </w:tcBorders>
          </w:tcPr>
          <w:p w14:paraId="64BEDD20" w14:textId="77777777" w:rsidR="00D87E9C" w:rsidRDefault="00D87E9C"/>
        </w:tc>
      </w:tr>
      <w:tr w:rsidR="00D87E9C" w14:paraId="335CABC8" w14:textId="77777777">
        <w:trPr>
          <w:trHeight w:val="320"/>
        </w:trPr>
        <w:tc>
          <w:tcPr>
            <w:tcW w:w="1620" w:type="dxa"/>
            <w:gridSpan w:val="2"/>
            <w:vMerge/>
          </w:tcPr>
          <w:p w14:paraId="7982296D" w14:textId="77777777" w:rsidR="00D87E9C" w:rsidRDefault="00D87E9C"/>
        </w:tc>
        <w:tc>
          <w:tcPr>
            <w:tcW w:w="1620" w:type="dxa"/>
            <w:gridSpan w:val="2"/>
            <w:tcBorders>
              <w:bottom w:val="dotted" w:sz="4" w:space="0" w:color="auto"/>
            </w:tcBorders>
            <w:vAlign w:val="center"/>
          </w:tcPr>
          <w:p w14:paraId="117C43CB" w14:textId="77777777" w:rsidR="00D87E9C" w:rsidRDefault="00CA194A">
            <w:pPr>
              <w:jc w:val="left"/>
              <w:divId w:val="1"/>
            </w:pPr>
            <w:r>
              <w:rPr>
                <w:sz w:val="16"/>
              </w:rPr>
              <w:t>narrow cuneate</w:t>
            </w:r>
          </w:p>
        </w:tc>
        <w:tc>
          <w:tcPr>
            <w:tcW w:w="1620" w:type="dxa"/>
            <w:gridSpan w:val="2"/>
            <w:tcBorders>
              <w:bottom w:val="dotted" w:sz="4" w:space="0" w:color="auto"/>
            </w:tcBorders>
            <w:vAlign w:val="center"/>
          </w:tcPr>
          <w:p w14:paraId="67418CB3" w14:textId="77777777" w:rsidR="00D87E9C" w:rsidRDefault="00D87E9C"/>
        </w:tc>
        <w:tc>
          <w:tcPr>
            <w:tcW w:w="1620" w:type="dxa"/>
            <w:tcBorders>
              <w:bottom w:val="dotted" w:sz="4" w:space="0" w:color="auto"/>
            </w:tcBorders>
            <w:vAlign w:val="center"/>
          </w:tcPr>
          <w:p w14:paraId="58BF9394" w14:textId="77777777" w:rsidR="00D87E9C" w:rsidRDefault="00D87E9C"/>
        </w:tc>
        <w:tc>
          <w:tcPr>
            <w:tcW w:w="1620" w:type="dxa"/>
            <w:tcBorders>
              <w:bottom w:val="dotted" w:sz="4" w:space="0" w:color="auto"/>
            </w:tcBorders>
            <w:vAlign w:val="center"/>
          </w:tcPr>
          <w:p w14:paraId="488D8BD4" w14:textId="77777777" w:rsidR="00D87E9C" w:rsidRDefault="00D87E9C"/>
        </w:tc>
        <w:tc>
          <w:tcPr>
            <w:tcW w:w="1620" w:type="dxa"/>
            <w:tcBorders>
              <w:bottom w:val="dotted" w:sz="4" w:space="0" w:color="auto"/>
            </w:tcBorders>
            <w:vAlign w:val="center"/>
          </w:tcPr>
          <w:p w14:paraId="793A0F8A" w14:textId="77777777" w:rsidR="00D87E9C" w:rsidRDefault="00CA194A">
            <w:pPr>
              <w:jc w:val="left"/>
              <w:divId w:val="1"/>
            </w:pPr>
            <w:r>
              <w:rPr>
                <w:sz w:val="16"/>
              </w:rPr>
              <w:t>Shan Nong Yin 2</w:t>
            </w:r>
          </w:p>
        </w:tc>
        <w:tc>
          <w:tcPr>
            <w:tcW w:w="1620" w:type="dxa"/>
            <w:tcBorders>
              <w:bottom w:val="dotted" w:sz="4" w:space="0" w:color="auto"/>
            </w:tcBorders>
            <w:vAlign w:val="center"/>
          </w:tcPr>
          <w:p w14:paraId="437324EF" w14:textId="77777777" w:rsidR="00D87E9C" w:rsidRDefault="00CA194A">
            <w:pPr>
              <w:jc w:val="center"/>
              <w:divId w:val="1"/>
            </w:pPr>
            <w:r>
              <w:rPr>
                <w:rFonts w:eastAsia="Arial"/>
                <w:sz w:val="16"/>
              </w:rPr>
              <w:t xml:space="preserve">1 </w:t>
            </w:r>
          </w:p>
        </w:tc>
      </w:tr>
      <w:tr w:rsidR="00D87E9C" w14:paraId="3C72D312" w14:textId="77777777">
        <w:trPr>
          <w:trHeight w:val="320"/>
        </w:trPr>
        <w:tc>
          <w:tcPr>
            <w:tcW w:w="1620" w:type="dxa"/>
            <w:gridSpan w:val="2"/>
            <w:vMerge/>
          </w:tcPr>
          <w:p w14:paraId="0536F206" w14:textId="77777777" w:rsidR="00D87E9C" w:rsidRDefault="00D87E9C"/>
        </w:tc>
        <w:tc>
          <w:tcPr>
            <w:tcW w:w="1620" w:type="dxa"/>
            <w:gridSpan w:val="2"/>
            <w:tcBorders>
              <w:bottom w:val="dotted" w:sz="4" w:space="0" w:color="auto"/>
            </w:tcBorders>
            <w:vAlign w:val="center"/>
          </w:tcPr>
          <w:p w14:paraId="27EF85E8" w14:textId="77777777" w:rsidR="00D87E9C" w:rsidRDefault="00CA194A">
            <w:pPr>
              <w:jc w:val="left"/>
              <w:divId w:val="1"/>
            </w:pPr>
            <w:r>
              <w:rPr>
                <w:sz w:val="16"/>
              </w:rPr>
              <w:t>medium cuneate</w:t>
            </w:r>
          </w:p>
        </w:tc>
        <w:tc>
          <w:tcPr>
            <w:tcW w:w="1620" w:type="dxa"/>
            <w:gridSpan w:val="2"/>
            <w:tcBorders>
              <w:bottom w:val="dotted" w:sz="4" w:space="0" w:color="auto"/>
            </w:tcBorders>
            <w:vAlign w:val="center"/>
          </w:tcPr>
          <w:p w14:paraId="2AF0D1D3" w14:textId="77777777" w:rsidR="00D87E9C" w:rsidRDefault="00D87E9C"/>
        </w:tc>
        <w:tc>
          <w:tcPr>
            <w:tcW w:w="1620" w:type="dxa"/>
            <w:tcBorders>
              <w:bottom w:val="dotted" w:sz="4" w:space="0" w:color="auto"/>
            </w:tcBorders>
            <w:vAlign w:val="center"/>
          </w:tcPr>
          <w:p w14:paraId="73AE5C7F" w14:textId="77777777" w:rsidR="00D87E9C" w:rsidRDefault="00D87E9C"/>
        </w:tc>
        <w:tc>
          <w:tcPr>
            <w:tcW w:w="1620" w:type="dxa"/>
            <w:tcBorders>
              <w:bottom w:val="dotted" w:sz="4" w:space="0" w:color="auto"/>
            </w:tcBorders>
            <w:vAlign w:val="center"/>
          </w:tcPr>
          <w:p w14:paraId="031F73F8" w14:textId="77777777" w:rsidR="00D87E9C" w:rsidRDefault="00D87E9C"/>
        </w:tc>
        <w:tc>
          <w:tcPr>
            <w:tcW w:w="1620" w:type="dxa"/>
            <w:tcBorders>
              <w:bottom w:val="dotted" w:sz="4" w:space="0" w:color="auto"/>
            </w:tcBorders>
            <w:vAlign w:val="center"/>
          </w:tcPr>
          <w:p w14:paraId="68B0A012" w14:textId="77777777" w:rsidR="00D87E9C" w:rsidRDefault="00D87E9C"/>
        </w:tc>
        <w:tc>
          <w:tcPr>
            <w:tcW w:w="1620" w:type="dxa"/>
            <w:tcBorders>
              <w:bottom w:val="dotted" w:sz="4" w:space="0" w:color="auto"/>
            </w:tcBorders>
            <w:vAlign w:val="center"/>
          </w:tcPr>
          <w:p w14:paraId="5AF9CE79" w14:textId="77777777" w:rsidR="00D87E9C" w:rsidRDefault="00CA194A">
            <w:pPr>
              <w:jc w:val="center"/>
              <w:divId w:val="1"/>
            </w:pPr>
            <w:r>
              <w:rPr>
                <w:rFonts w:eastAsia="Arial"/>
                <w:sz w:val="16"/>
              </w:rPr>
              <w:t xml:space="preserve">2 </w:t>
            </w:r>
          </w:p>
        </w:tc>
      </w:tr>
      <w:tr w:rsidR="00D87E9C" w14:paraId="155C184A" w14:textId="77777777">
        <w:trPr>
          <w:trHeight w:val="320"/>
        </w:trPr>
        <w:tc>
          <w:tcPr>
            <w:tcW w:w="1620" w:type="dxa"/>
            <w:gridSpan w:val="2"/>
            <w:vMerge/>
          </w:tcPr>
          <w:p w14:paraId="1C182E96" w14:textId="77777777" w:rsidR="00D87E9C" w:rsidRDefault="00D87E9C"/>
        </w:tc>
        <w:tc>
          <w:tcPr>
            <w:tcW w:w="1620" w:type="dxa"/>
            <w:gridSpan w:val="2"/>
            <w:tcBorders>
              <w:bottom w:val="dotted" w:sz="4" w:space="0" w:color="auto"/>
            </w:tcBorders>
            <w:vAlign w:val="center"/>
          </w:tcPr>
          <w:p w14:paraId="66BFEA2F" w14:textId="77777777" w:rsidR="00D87E9C" w:rsidRDefault="00CA194A">
            <w:pPr>
              <w:jc w:val="left"/>
              <w:divId w:val="1"/>
            </w:pPr>
            <w:r>
              <w:rPr>
                <w:sz w:val="16"/>
              </w:rPr>
              <w:t>broad cuneate</w:t>
            </w:r>
          </w:p>
        </w:tc>
        <w:tc>
          <w:tcPr>
            <w:tcW w:w="1620" w:type="dxa"/>
            <w:gridSpan w:val="2"/>
            <w:tcBorders>
              <w:bottom w:val="dotted" w:sz="4" w:space="0" w:color="auto"/>
            </w:tcBorders>
            <w:vAlign w:val="center"/>
          </w:tcPr>
          <w:p w14:paraId="6B880807" w14:textId="77777777" w:rsidR="00D87E9C" w:rsidRDefault="00D87E9C"/>
        </w:tc>
        <w:tc>
          <w:tcPr>
            <w:tcW w:w="1620" w:type="dxa"/>
            <w:tcBorders>
              <w:bottom w:val="dotted" w:sz="4" w:space="0" w:color="auto"/>
            </w:tcBorders>
            <w:vAlign w:val="center"/>
          </w:tcPr>
          <w:p w14:paraId="5CA8F784" w14:textId="77777777" w:rsidR="00D87E9C" w:rsidRDefault="00D87E9C"/>
        </w:tc>
        <w:tc>
          <w:tcPr>
            <w:tcW w:w="1620" w:type="dxa"/>
            <w:tcBorders>
              <w:bottom w:val="dotted" w:sz="4" w:space="0" w:color="auto"/>
            </w:tcBorders>
            <w:vAlign w:val="center"/>
          </w:tcPr>
          <w:p w14:paraId="592C7046" w14:textId="77777777" w:rsidR="00D87E9C" w:rsidRDefault="00D87E9C"/>
        </w:tc>
        <w:tc>
          <w:tcPr>
            <w:tcW w:w="1620" w:type="dxa"/>
            <w:tcBorders>
              <w:bottom w:val="dotted" w:sz="4" w:space="0" w:color="auto"/>
            </w:tcBorders>
            <w:vAlign w:val="center"/>
          </w:tcPr>
          <w:p w14:paraId="18DC07CC" w14:textId="77777777" w:rsidR="00D87E9C" w:rsidRDefault="00D87E9C"/>
        </w:tc>
        <w:tc>
          <w:tcPr>
            <w:tcW w:w="1620" w:type="dxa"/>
            <w:tcBorders>
              <w:bottom w:val="dotted" w:sz="4" w:space="0" w:color="auto"/>
            </w:tcBorders>
            <w:vAlign w:val="center"/>
          </w:tcPr>
          <w:p w14:paraId="4C23D2D5" w14:textId="77777777" w:rsidR="00D87E9C" w:rsidRDefault="00CA194A">
            <w:pPr>
              <w:jc w:val="center"/>
              <w:divId w:val="1"/>
            </w:pPr>
            <w:r>
              <w:rPr>
                <w:rFonts w:eastAsia="Arial"/>
                <w:sz w:val="16"/>
              </w:rPr>
              <w:t xml:space="preserve">3 </w:t>
            </w:r>
          </w:p>
        </w:tc>
      </w:tr>
      <w:tr w:rsidR="00D87E9C" w14:paraId="0E6E9E13" w14:textId="77777777">
        <w:trPr>
          <w:trHeight w:val="320"/>
        </w:trPr>
        <w:tc>
          <w:tcPr>
            <w:tcW w:w="1620" w:type="dxa"/>
            <w:gridSpan w:val="2"/>
            <w:vMerge/>
          </w:tcPr>
          <w:p w14:paraId="091C795F" w14:textId="77777777" w:rsidR="00D87E9C" w:rsidRDefault="00D87E9C"/>
        </w:tc>
        <w:tc>
          <w:tcPr>
            <w:tcW w:w="1620" w:type="dxa"/>
            <w:gridSpan w:val="2"/>
            <w:tcBorders>
              <w:bottom w:val="dotted" w:sz="4" w:space="0" w:color="auto"/>
            </w:tcBorders>
            <w:vAlign w:val="center"/>
          </w:tcPr>
          <w:p w14:paraId="2468E49D" w14:textId="77777777" w:rsidR="00D87E9C" w:rsidRDefault="00CA194A">
            <w:pPr>
              <w:jc w:val="left"/>
              <w:divId w:val="1"/>
            </w:pPr>
            <w:r>
              <w:rPr>
                <w:sz w:val="16"/>
              </w:rPr>
              <w:t>truncate</w:t>
            </w:r>
          </w:p>
        </w:tc>
        <w:tc>
          <w:tcPr>
            <w:tcW w:w="1620" w:type="dxa"/>
            <w:gridSpan w:val="2"/>
            <w:tcBorders>
              <w:bottom w:val="dotted" w:sz="4" w:space="0" w:color="auto"/>
            </w:tcBorders>
            <w:vAlign w:val="center"/>
          </w:tcPr>
          <w:p w14:paraId="6717303A" w14:textId="77777777" w:rsidR="00D87E9C" w:rsidRDefault="00D87E9C"/>
        </w:tc>
        <w:tc>
          <w:tcPr>
            <w:tcW w:w="1620" w:type="dxa"/>
            <w:tcBorders>
              <w:bottom w:val="dotted" w:sz="4" w:space="0" w:color="auto"/>
            </w:tcBorders>
            <w:vAlign w:val="center"/>
          </w:tcPr>
          <w:p w14:paraId="7FA20F10" w14:textId="77777777" w:rsidR="00D87E9C" w:rsidRDefault="00D87E9C"/>
        </w:tc>
        <w:tc>
          <w:tcPr>
            <w:tcW w:w="1620" w:type="dxa"/>
            <w:tcBorders>
              <w:bottom w:val="dotted" w:sz="4" w:space="0" w:color="auto"/>
            </w:tcBorders>
            <w:vAlign w:val="center"/>
          </w:tcPr>
          <w:p w14:paraId="0728CB88" w14:textId="77777777" w:rsidR="00D87E9C" w:rsidRDefault="00D87E9C"/>
        </w:tc>
        <w:tc>
          <w:tcPr>
            <w:tcW w:w="1620" w:type="dxa"/>
            <w:tcBorders>
              <w:bottom w:val="dotted" w:sz="4" w:space="0" w:color="auto"/>
            </w:tcBorders>
            <w:vAlign w:val="center"/>
          </w:tcPr>
          <w:p w14:paraId="4314D77B" w14:textId="77777777" w:rsidR="00D87E9C" w:rsidRDefault="00CA194A">
            <w:pPr>
              <w:jc w:val="left"/>
              <w:divId w:val="1"/>
            </w:pPr>
            <w:r>
              <w:rPr>
                <w:sz w:val="16"/>
              </w:rPr>
              <w:t>Piedmont Pillar</w:t>
            </w:r>
          </w:p>
        </w:tc>
        <w:tc>
          <w:tcPr>
            <w:tcW w:w="1620" w:type="dxa"/>
            <w:tcBorders>
              <w:bottom w:val="dotted" w:sz="4" w:space="0" w:color="auto"/>
            </w:tcBorders>
            <w:vAlign w:val="center"/>
          </w:tcPr>
          <w:p w14:paraId="119B5092" w14:textId="77777777" w:rsidR="00D87E9C" w:rsidRDefault="00CA194A">
            <w:pPr>
              <w:jc w:val="center"/>
              <w:divId w:val="1"/>
            </w:pPr>
            <w:r>
              <w:rPr>
                <w:rFonts w:eastAsia="Arial"/>
                <w:sz w:val="16"/>
              </w:rPr>
              <w:t xml:space="preserve">4 </w:t>
            </w:r>
          </w:p>
        </w:tc>
      </w:tr>
      <w:tr w:rsidR="00D87E9C" w14:paraId="5B2148B2" w14:textId="77777777">
        <w:trPr>
          <w:trHeight w:val="320"/>
        </w:trPr>
        <w:tc>
          <w:tcPr>
            <w:tcW w:w="1620" w:type="dxa"/>
            <w:gridSpan w:val="2"/>
            <w:vMerge/>
          </w:tcPr>
          <w:p w14:paraId="44B2F8BF" w14:textId="77777777" w:rsidR="00D87E9C" w:rsidRDefault="00D87E9C"/>
        </w:tc>
        <w:tc>
          <w:tcPr>
            <w:tcW w:w="1620" w:type="dxa"/>
            <w:gridSpan w:val="2"/>
            <w:tcBorders>
              <w:bottom w:val="dotted" w:sz="4" w:space="0" w:color="auto"/>
            </w:tcBorders>
            <w:vAlign w:val="center"/>
          </w:tcPr>
          <w:p w14:paraId="20FD99EB" w14:textId="77777777" w:rsidR="00D87E9C" w:rsidRDefault="00CA194A">
            <w:pPr>
              <w:jc w:val="left"/>
              <w:divId w:val="1"/>
            </w:pPr>
            <w:r>
              <w:rPr>
                <w:sz w:val="16"/>
              </w:rPr>
              <w:t>cordate</w:t>
            </w:r>
          </w:p>
        </w:tc>
        <w:tc>
          <w:tcPr>
            <w:tcW w:w="1620" w:type="dxa"/>
            <w:gridSpan w:val="2"/>
            <w:tcBorders>
              <w:bottom w:val="dotted" w:sz="4" w:space="0" w:color="auto"/>
            </w:tcBorders>
            <w:vAlign w:val="center"/>
          </w:tcPr>
          <w:p w14:paraId="3C06A0BE" w14:textId="77777777" w:rsidR="00D87E9C" w:rsidRDefault="00D87E9C"/>
        </w:tc>
        <w:tc>
          <w:tcPr>
            <w:tcW w:w="1620" w:type="dxa"/>
            <w:tcBorders>
              <w:bottom w:val="dotted" w:sz="4" w:space="0" w:color="auto"/>
            </w:tcBorders>
            <w:vAlign w:val="center"/>
          </w:tcPr>
          <w:p w14:paraId="655160BA" w14:textId="77777777" w:rsidR="00D87E9C" w:rsidRDefault="00D87E9C"/>
        </w:tc>
        <w:tc>
          <w:tcPr>
            <w:tcW w:w="1620" w:type="dxa"/>
            <w:tcBorders>
              <w:bottom w:val="dotted" w:sz="4" w:space="0" w:color="auto"/>
            </w:tcBorders>
            <w:vAlign w:val="center"/>
          </w:tcPr>
          <w:p w14:paraId="7DF8B940" w14:textId="77777777" w:rsidR="00D87E9C" w:rsidRDefault="00D87E9C"/>
        </w:tc>
        <w:tc>
          <w:tcPr>
            <w:tcW w:w="1620" w:type="dxa"/>
            <w:tcBorders>
              <w:bottom w:val="dotted" w:sz="4" w:space="0" w:color="auto"/>
            </w:tcBorders>
            <w:vAlign w:val="center"/>
          </w:tcPr>
          <w:p w14:paraId="49E7CBDA" w14:textId="77777777" w:rsidR="00D87E9C" w:rsidRDefault="00CA194A">
            <w:pPr>
              <w:jc w:val="left"/>
              <w:divId w:val="1"/>
            </w:pPr>
            <w:r>
              <w:rPr>
                <w:sz w:val="16"/>
              </w:rPr>
              <w:t>Horizontalis</w:t>
            </w:r>
          </w:p>
        </w:tc>
        <w:tc>
          <w:tcPr>
            <w:tcW w:w="1620" w:type="dxa"/>
            <w:tcBorders>
              <w:bottom w:val="dotted" w:sz="4" w:space="0" w:color="auto"/>
            </w:tcBorders>
            <w:vAlign w:val="center"/>
          </w:tcPr>
          <w:p w14:paraId="5C8450EC" w14:textId="77777777" w:rsidR="00D87E9C" w:rsidRDefault="00CA194A">
            <w:pPr>
              <w:jc w:val="center"/>
              <w:divId w:val="1"/>
            </w:pPr>
            <w:r>
              <w:rPr>
                <w:rFonts w:eastAsia="Arial"/>
                <w:sz w:val="16"/>
              </w:rPr>
              <w:t xml:space="preserve">5 </w:t>
            </w:r>
          </w:p>
        </w:tc>
      </w:tr>
      <w:tr w:rsidR="00D87E9C" w14:paraId="5655483A" w14:textId="77777777">
        <w:trPr>
          <w:trHeight w:val="360"/>
        </w:trPr>
        <w:tc>
          <w:tcPr>
            <w:tcW w:w="810" w:type="dxa"/>
            <w:tcBorders>
              <w:right w:val="dotted" w:sz="4" w:space="0" w:color="auto"/>
            </w:tcBorders>
            <w:shd w:val="clear" w:color="auto" w:fill="DFDFD7"/>
            <w:vAlign w:val="center"/>
          </w:tcPr>
          <w:p w14:paraId="26EEC223" w14:textId="77777777" w:rsidR="00D87E9C" w:rsidRDefault="00CA194A">
            <w:r>
              <w:rPr>
                <w:rFonts w:eastAsia="Arial"/>
                <w:b/>
                <w:sz w:val="16"/>
              </w:rPr>
              <w:t>14.</w:t>
            </w:r>
          </w:p>
        </w:tc>
        <w:tc>
          <w:tcPr>
            <w:tcW w:w="810" w:type="dxa"/>
            <w:tcBorders>
              <w:right w:val="dotted" w:sz="4" w:space="0" w:color="auto"/>
            </w:tcBorders>
            <w:shd w:val="clear" w:color="auto" w:fill="DFDFD7"/>
            <w:vAlign w:val="center"/>
          </w:tcPr>
          <w:p w14:paraId="309A7AA7"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31602C84" w14:textId="77777777" w:rsidR="00D87E9C" w:rsidRDefault="00CA194A">
            <w:r>
              <w:rPr>
                <w:rFonts w:eastAsia="Arial"/>
                <w:b/>
                <w:sz w:val="16"/>
              </w:rPr>
              <w:t>QL</w:t>
            </w:r>
          </w:p>
        </w:tc>
        <w:tc>
          <w:tcPr>
            <w:tcW w:w="810" w:type="dxa"/>
            <w:tcBorders>
              <w:right w:val="dotted" w:sz="4" w:space="0" w:color="auto"/>
            </w:tcBorders>
            <w:shd w:val="clear" w:color="auto" w:fill="DFDFD7"/>
            <w:vAlign w:val="center"/>
          </w:tcPr>
          <w:p w14:paraId="5198813E"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62A317B0"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25D0B7EB" w14:textId="77777777" w:rsidR="00D87E9C" w:rsidRDefault="00CA194A">
            <w:r>
              <w:rPr>
                <w:rFonts w:eastAsia="Arial"/>
                <w:b/>
                <w:sz w:val="16"/>
              </w:rPr>
              <w:t>(b)</w:t>
            </w:r>
          </w:p>
        </w:tc>
        <w:tc>
          <w:tcPr>
            <w:tcW w:w="1620" w:type="dxa"/>
            <w:shd w:val="clear" w:color="auto" w:fill="DFDFD7"/>
            <w:vAlign w:val="center"/>
          </w:tcPr>
          <w:p w14:paraId="532C8B4F" w14:textId="77777777" w:rsidR="00D87E9C" w:rsidRDefault="00D87E9C"/>
        </w:tc>
        <w:tc>
          <w:tcPr>
            <w:tcW w:w="1620" w:type="dxa"/>
            <w:shd w:val="clear" w:color="auto" w:fill="DFDFD7"/>
          </w:tcPr>
          <w:p w14:paraId="6EE946D7" w14:textId="77777777" w:rsidR="00D87E9C" w:rsidRDefault="00D87E9C"/>
        </w:tc>
        <w:tc>
          <w:tcPr>
            <w:tcW w:w="1620" w:type="dxa"/>
            <w:shd w:val="clear" w:color="auto" w:fill="DFDFD7"/>
          </w:tcPr>
          <w:p w14:paraId="064F8A97" w14:textId="77777777" w:rsidR="00D87E9C" w:rsidRDefault="00D87E9C"/>
        </w:tc>
        <w:tc>
          <w:tcPr>
            <w:tcW w:w="1620" w:type="dxa"/>
            <w:shd w:val="clear" w:color="auto" w:fill="DFDFD7"/>
          </w:tcPr>
          <w:p w14:paraId="3484664C" w14:textId="77777777" w:rsidR="00D87E9C" w:rsidRDefault="00D87E9C"/>
        </w:tc>
      </w:tr>
      <w:tr w:rsidR="00D87E9C" w14:paraId="41B8A671" w14:textId="77777777">
        <w:trPr>
          <w:trHeight w:val="440"/>
        </w:trPr>
        <w:tc>
          <w:tcPr>
            <w:tcW w:w="1620" w:type="dxa"/>
            <w:gridSpan w:val="2"/>
            <w:vMerge w:val="restart"/>
          </w:tcPr>
          <w:p w14:paraId="20C0B203" w14:textId="77777777" w:rsidR="00D87E9C" w:rsidRDefault="00D87E9C"/>
        </w:tc>
        <w:tc>
          <w:tcPr>
            <w:tcW w:w="1620" w:type="dxa"/>
            <w:gridSpan w:val="2"/>
            <w:tcBorders>
              <w:bottom w:val="dotted" w:sz="4" w:space="0" w:color="auto"/>
            </w:tcBorders>
          </w:tcPr>
          <w:p w14:paraId="1B79E7DF" w14:textId="77777777" w:rsidR="00D87E9C" w:rsidRDefault="004E7C8F">
            <w:pPr>
              <w:spacing w:before="113" w:after="113"/>
              <w:jc w:val="left"/>
              <w:divId w:val="1"/>
            </w:pPr>
            <w:del w:id="103" w:author="TWO" w:date="2026-07-08T14:01:00Z" w16du:dateUtc="2026-07-08T12:01:00Z">
              <w:r>
                <w:rPr>
                  <w:b/>
                  <w:sz w:val="16"/>
                  <w:u w:val="single"/>
                </w:rPr>
                <w:delText>Only varieties with fan</w:delText>
              </w:r>
            </w:del>
            <w:ins w:id="104" w:author="TWO" w:date="2026-07-08T14:01:00Z" w16du:dateUtc="2026-07-08T12:01:00Z">
              <w:r w:rsidR="00CA194A">
                <w:rPr>
                  <w:b/>
                  <w:sz w:val="16"/>
                </w:rPr>
                <w:t>Fan</w:t>
              </w:r>
            </w:ins>
            <w:r w:rsidR="00CA194A">
              <w:rPr>
                <w:b/>
                <w:sz w:val="16"/>
              </w:rPr>
              <w:t xml:space="preserve">-shaped </w:t>
            </w:r>
            <w:del w:id="105" w:author="TWO" w:date="2026-07-08T14:01:00Z" w16du:dateUtc="2026-07-08T12:01:00Z">
              <w:r>
                <w:rPr>
                  <w:b/>
                  <w:sz w:val="16"/>
                  <w:u w:val="single"/>
                </w:rPr>
                <w:delText xml:space="preserve">leaves: </w:delText>
              </w:r>
              <w:r>
                <w:rPr>
                  <w:b/>
                  <w:sz w:val="16"/>
                </w:rPr>
                <w:delText>Leaf</w:delText>
              </w:r>
            </w:del>
            <w:ins w:id="106" w:author="TWO" w:date="2026-07-08T14:01:00Z" w16du:dateUtc="2026-07-08T12:01:00Z">
              <w:r w:rsidR="00CA194A">
                <w:rPr>
                  <w:b/>
                  <w:sz w:val="16"/>
                </w:rPr>
                <w:t>leaf</w:t>
              </w:r>
            </w:ins>
            <w:r w:rsidR="00CA194A">
              <w:rPr>
                <w:b/>
                <w:sz w:val="16"/>
              </w:rPr>
              <w:t xml:space="preserve"> blade: number of incisions</w:t>
            </w:r>
          </w:p>
        </w:tc>
        <w:tc>
          <w:tcPr>
            <w:tcW w:w="1620" w:type="dxa"/>
            <w:gridSpan w:val="2"/>
            <w:tcBorders>
              <w:bottom w:val="dotted" w:sz="4" w:space="0" w:color="auto"/>
            </w:tcBorders>
          </w:tcPr>
          <w:p w14:paraId="2EC11421" w14:textId="77777777" w:rsidR="00D87E9C" w:rsidRDefault="00D87E9C"/>
        </w:tc>
        <w:tc>
          <w:tcPr>
            <w:tcW w:w="1620" w:type="dxa"/>
            <w:tcBorders>
              <w:bottom w:val="dotted" w:sz="4" w:space="0" w:color="auto"/>
            </w:tcBorders>
          </w:tcPr>
          <w:p w14:paraId="402DFFB8" w14:textId="77777777" w:rsidR="00D87E9C" w:rsidRDefault="00D87E9C"/>
        </w:tc>
        <w:tc>
          <w:tcPr>
            <w:tcW w:w="1620" w:type="dxa"/>
            <w:tcBorders>
              <w:bottom w:val="dotted" w:sz="4" w:space="0" w:color="auto"/>
            </w:tcBorders>
          </w:tcPr>
          <w:p w14:paraId="3FB8057E" w14:textId="77777777" w:rsidR="00D87E9C" w:rsidRDefault="00D87E9C"/>
        </w:tc>
        <w:tc>
          <w:tcPr>
            <w:tcW w:w="1620" w:type="dxa"/>
            <w:tcBorders>
              <w:bottom w:val="dotted" w:sz="4" w:space="0" w:color="auto"/>
            </w:tcBorders>
          </w:tcPr>
          <w:p w14:paraId="11B78FD6" w14:textId="77777777" w:rsidR="00D87E9C" w:rsidRDefault="00D87E9C"/>
        </w:tc>
        <w:tc>
          <w:tcPr>
            <w:tcW w:w="1620" w:type="dxa"/>
            <w:tcBorders>
              <w:bottom w:val="dotted" w:sz="4" w:space="0" w:color="auto"/>
            </w:tcBorders>
          </w:tcPr>
          <w:p w14:paraId="4A15CF25" w14:textId="77777777" w:rsidR="00D87E9C" w:rsidRDefault="00D87E9C"/>
        </w:tc>
      </w:tr>
      <w:tr w:rsidR="00D87E9C" w14:paraId="293CFD1C" w14:textId="77777777">
        <w:trPr>
          <w:trHeight w:val="320"/>
        </w:trPr>
        <w:tc>
          <w:tcPr>
            <w:tcW w:w="1620" w:type="dxa"/>
            <w:gridSpan w:val="2"/>
            <w:vMerge/>
          </w:tcPr>
          <w:p w14:paraId="63D61B62" w14:textId="77777777" w:rsidR="00D87E9C" w:rsidRDefault="00D87E9C"/>
        </w:tc>
        <w:tc>
          <w:tcPr>
            <w:tcW w:w="1620" w:type="dxa"/>
            <w:gridSpan w:val="2"/>
            <w:tcBorders>
              <w:bottom w:val="dotted" w:sz="4" w:space="0" w:color="auto"/>
            </w:tcBorders>
            <w:vAlign w:val="center"/>
          </w:tcPr>
          <w:p w14:paraId="27E572BE" w14:textId="77777777" w:rsidR="00D87E9C" w:rsidRDefault="00CA194A">
            <w:pPr>
              <w:jc w:val="left"/>
              <w:divId w:val="1"/>
            </w:pPr>
            <w:r>
              <w:rPr>
                <w:sz w:val="16"/>
              </w:rPr>
              <w:t>none</w:t>
            </w:r>
          </w:p>
        </w:tc>
        <w:tc>
          <w:tcPr>
            <w:tcW w:w="1620" w:type="dxa"/>
            <w:gridSpan w:val="2"/>
            <w:tcBorders>
              <w:bottom w:val="dotted" w:sz="4" w:space="0" w:color="auto"/>
            </w:tcBorders>
            <w:vAlign w:val="center"/>
          </w:tcPr>
          <w:p w14:paraId="286FAB55" w14:textId="77777777" w:rsidR="00D87E9C" w:rsidRDefault="00D87E9C"/>
        </w:tc>
        <w:tc>
          <w:tcPr>
            <w:tcW w:w="1620" w:type="dxa"/>
            <w:tcBorders>
              <w:bottom w:val="dotted" w:sz="4" w:space="0" w:color="auto"/>
            </w:tcBorders>
            <w:vAlign w:val="center"/>
          </w:tcPr>
          <w:p w14:paraId="5F0C9A38" w14:textId="77777777" w:rsidR="00D87E9C" w:rsidRDefault="00D87E9C"/>
        </w:tc>
        <w:tc>
          <w:tcPr>
            <w:tcW w:w="1620" w:type="dxa"/>
            <w:tcBorders>
              <w:bottom w:val="dotted" w:sz="4" w:space="0" w:color="auto"/>
            </w:tcBorders>
            <w:vAlign w:val="center"/>
          </w:tcPr>
          <w:p w14:paraId="018534FB" w14:textId="77777777" w:rsidR="00D87E9C" w:rsidRDefault="00D87E9C"/>
        </w:tc>
        <w:tc>
          <w:tcPr>
            <w:tcW w:w="1620" w:type="dxa"/>
            <w:tcBorders>
              <w:bottom w:val="dotted" w:sz="4" w:space="0" w:color="auto"/>
            </w:tcBorders>
            <w:vAlign w:val="center"/>
          </w:tcPr>
          <w:p w14:paraId="6E4E4477" w14:textId="77777777" w:rsidR="00D87E9C" w:rsidRDefault="00D87E9C"/>
        </w:tc>
        <w:tc>
          <w:tcPr>
            <w:tcW w:w="1620" w:type="dxa"/>
            <w:tcBorders>
              <w:bottom w:val="dotted" w:sz="4" w:space="0" w:color="auto"/>
            </w:tcBorders>
            <w:vAlign w:val="center"/>
          </w:tcPr>
          <w:p w14:paraId="4BA58DC8" w14:textId="77777777" w:rsidR="00D87E9C" w:rsidRDefault="00CA194A">
            <w:pPr>
              <w:jc w:val="center"/>
              <w:divId w:val="1"/>
            </w:pPr>
            <w:r>
              <w:rPr>
                <w:rFonts w:eastAsia="Arial"/>
                <w:sz w:val="16"/>
              </w:rPr>
              <w:t xml:space="preserve">1 </w:t>
            </w:r>
          </w:p>
        </w:tc>
      </w:tr>
      <w:tr w:rsidR="00D87E9C" w14:paraId="5629A1E4" w14:textId="77777777">
        <w:trPr>
          <w:trHeight w:val="320"/>
        </w:trPr>
        <w:tc>
          <w:tcPr>
            <w:tcW w:w="1620" w:type="dxa"/>
            <w:gridSpan w:val="2"/>
            <w:vMerge/>
          </w:tcPr>
          <w:p w14:paraId="23C6F1A4" w14:textId="77777777" w:rsidR="00D87E9C" w:rsidRDefault="00D87E9C"/>
        </w:tc>
        <w:tc>
          <w:tcPr>
            <w:tcW w:w="1620" w:type="dxa"/>
            <w:gridSpan w:val="2"/>
            <w:tcBorders>
              <w:bottom w:val="dotted" w:sz="4" w:space="0" w:color="auto"/>
            </w:tcBorders>
            <w:vAlign w:val="center"/>
          </w:tcPr>
          <w:p w14:paraId="2230EB95" w14:textId="77777777" w:rsidR="00D87E9C" w:rsidRDefault="00CA194A">
            <w:pPr>
              <w:jc w:val="left"/>
              <w:divId w:val="1"/>
            </w:pPr>
            <w:r>
              <w:rPr>
                <w:sz w:val="16"/>
              </w:rPr>
              <w:t>one</w:t>
            </w:r>
          </w:p>
        </w:tc>
        <w:tc>
          <w:tcPr>
            <w:tcW w:w="1620" w:type="dxa"/>
            <w:gridSpan w:val="2"/>
            <w:tcBorders>
              <w:bottom w:val="dotted" w:sz="4" w:space="0" w:color="auto"/>
            </w:tcBorders>
            <w:vAlign w:val="center"/>
          </w:tcPr>
          <w:p w14:paraId="49CA8626" w14:textId="77777777" w:rsidR="00D87E9C" w:rsidRDefault="00D87E9C"/>
        </w:tc>
        <w:tc>
          <w:tcPr>
            <w:tcW w:w="1620" w:type="dxa"/>
            <w:tcBorders>
              <w:bottom w:val="dotted" w:sz="4" w:space="0" w:color="auto"/>
            </w:tcBorders>
            <w:vAlign w:val="center"/>
          </w:tcPr>
          <w:p w14:paraId="79894388" w14:textId="77777777" w:rsidR="00D87E9C" w:rsidRDefault="00D87E9C"/>
        </w:tc>
        <w:tc>
          <w:tcPr>
            <w:tcW w:w="1620" w:type="dxa"/>
            <w:tcBorders>
              <w:bottom w:val="dotted" w:sz="4" w:space="0" w:color="auto"/>
            </w:tcBorders>
            <w:vAlign w:val="center"/>
          </w:tcPr>
          <w:p w14:paraId="21F0AF8B" w14:textId="77777777" w:rsidR="00D87E9C" w:rsidRDefault="00D87E9C"/>
        </w:tc>
        <w:tc>
          <w:tcPr>
            <w:tcW w:w="1620" w:type="dxa"/>
            <w:tcBorders>
              <w:bottom w:val="dotted" w:sz="4" w:space="0" w:color="auto"/>
            </w:tcBorders>
            <w:vAlign w:val="center"/>
          </w:tcPr>
          <w:p w14:paraId="298B3A25" w14:textId="77777777" w:rsidR="00D87E9C" w:rsidRDefault="00CA194A">
            <w:pPr>
              <w:jc w:val="left"/>
              <w:divId w:val="1"/>
            </w:pPr>
            <w:r>
              <w:rPr>
                <w:sz w:val="16"/>
              </w:rPr>
              <w:t>Jade Butterflies</w:t>
            </w:r>
          </w:p>
        </w:tc>
        <w:tc>
          <w:tcPr>
            <w:tcW w:w="1620" w:type="dxa"/>
            <w:tcBorders>
              <w:bottom w:val="dotted" w:sz="4" w:space="0" w:color="auto"/>
            </w:tcBorders>
            <w:vAlign w:val="center"/>
          </w:tcPr>
          <w:p w14:paraId="5D425E54" w14:textId="77777777" w:rsidR="00D87E9C" w:rsidRDefault="00CA194A">
            <w:pPr>
              <w:jc w:val="center"/>
              <w:divId w:val="1"/>
            </w:pPr>
            <w:r>
              <w:rPr>
                <w:rFonts w:eastAsia="Arial"/>
                <w:sz w:val="16"/>
              </w:rPr>
              <w:t xml:space="preserve">2 </w:t>
            </w:r>
          </w:p>
        </w:tc>
      </w:tr>
      <w:tr w:rsidR="00D87E9C" w14:paraId="34D60742" w14:textId="77777777">
        <w:trPr>
          <w:trHeight w:val="320"/>
        </w:trPr>
        <w:tc>
          <w:tcPr>
            <w:tcW w:w="1620" w:type="dxa"/>
            <w:gridSpan w:val="2"/>
            <w:vMerge/>
          </w:tcPr>
          <w:p w14:paraId="16349ED1" w14:textId="77777777" w:rsidR="00D87E9C" w:rsidRDefault="00D87E9C"/>
        </w:tc>
        <w:tc>
          <w:tcPr>
            <w:tcW w:w="1620" w:type="dxa"/>
            <w:gridSpan w:val="2"/>
            <w:tcBorders>
              <w:bottom w:val="dotted" w:sz="4" w:space="0" w:color="auto"/>
            </w:tcBorders>
            <w:vAlign w:val="center"/>
          </w:tcPr>
          <w:p w14:paraId="7BBD7C7B" w14:textId="77777777" w:rsidR="00D87E9C" w:rsidRDefault="00CA194A">
            <w:pPr>
              <w:jc w:val="left"/>
              <w:divId w:val="1"/>
            </w:pPr>
            <w:r>
              <w:rPr>
                <w:sz w:val="16"/>
              </w:rPr>
              <w:t>five</w:t>
            </w:r>
          </w:p>
        </w:tc>
        <w:tc>
          <w:tcPr>
            <w:tcW w:w="1620" w:type="dxa"/>
            <w:gridSpan w:val="2"/>
            <w:tcBorders>
              <w:bottom w:val="dotted" w:sz="4" w:space="0" w:color="auto"/>
            </w:tcBorders>
            <w:vAlign w:val="center"/>
          </w:tcPr>
          <w:p w14:paraId="2F5D829B" w14:textId="77777777" w:rsidR="00D87E9C" w:rsidRDefault="00D87E9C"/>
        </w:tc>
        <w:tc>
          <w:tcPr>
            <w:tcW w:w="1620" w:type="dxa"/>
            <w:tcBorders>
              <w:bottom w:val="dotted" w:sz="4" w:space="0" w:color="auto"/>
            </w:tcBorders>
            <w:vAlign w:val="center"/>
          </w:tcPr>
          <w:p w14:paraId="31683AF8" w14:textId="77777777" w:rsidR="00D87E9C" w:rsidRDefault="00D87E9C"/>
        </w:tc>
        <w:tc>
          <w:tcPr>
            <w:tcW w:w="1620" w:type="dxa"/>
            <w:tcBorders>
              <w:bottom w:val="dotted" w:sz="4" w:space="0" w:color="auto"/>
            </w:tcBorders>
            <w:vAlign w:val="center"/>
          </w:tcPr>
          <w:p w14:paraId="06AAFA96" w14:textId="77777777" w:rsidR="00D87E9C" w:rsidRDefault="00D87E9C"/>
        </w:tc>
        <w:tc>
          <w:tcPr>
            <w:tcW w:w="1620" w:type="dxa"/>
            <w:tcBorders>
              <w:bottom w:val="dotted" w:sz="4" w:space="0" w:color="auto"/>
            </w:tcBorders>
            <w:vAlign w:val="center"/>
          </w:tcPr>
          <w:p w14:paraId="685C12B3" w14:textId="77777777" w:rsidR="00D87E9C" w:rsidRDefault="00CA194A">
            <w:pPr>
              <w:jc w:val="left"/>
              <w:divId w:val="1"/>
            </w:pPr>
            <w:r>
              <w:rPr>
                <w:sz w:val="16"/>
              </w:rPr>
              <w:t>Wen Bi</w:t>
            </w:r>
          </w:p>
        </w:tc>
        <w:tc>
          <w:tcPr>
            <w:tcW w:w="1620" w:type="dxa"/>
            <w:tcBorders>
              <w:bottom w:val="dotted" w:sz="4" w:space="0" w:color="auto"/>
            </w:tcBorders>
            <w:vAlign w:val="center"/>
          </w:tcPr>
          <w:p w14:paraId="2F463E6F" w14:textId="77777777" w:rsidR="00D87E9C" w:rsidRDefault="00CA194A">
            <w:pPr>
              <w:jc w:val="center"/>
              <w:divId w:val="1"/>
            </w:pPr>
            <w:r>
              <w:rPr>
                <w:rFonts w:eastAsia="Arial"/>
                <w:sz w:val="16"/>
              </w:rPr>
              <w:t xml:space="preserve">3 </w:t>
            </w:r>
          </w:p>
        </w:tc>
      </w:tr>
      <w:tr w:rsidR="00D87E9C" w14:paraId="1229CB1C" w14:textId="77777777">
        <w:trPr>
          <w:trHeight w:val="360"/>
        </w:trPr>
        <w:tc>
          <w:tcPr>
            <w:tcW w:w="810" w:type="dxa"/>
            <w:tcBorders>
              <w:right w:val="dotted" w:sz="4" w:space="0" w:color="auto"/>
            </w:tcBorders>
            <w:shd w:val="clear" w:color="auto" w:fill="DFDFD7"/>
            <w:vAlign w:val="center"/>
          </w:tcPr>
          <w:p w14:paraId="11E14E23" w14:textId="77777777" w:rsidR="00D87E9C" w:rsidRDefault="00CA194A">
            <w:r>
              <w:rPr>
                <w:rFonts w:eastAsia="Arial"/>
                <w:b/>
                <w:sz w:val="16"/>
              </w:rPr>
              <w:lastRenderedPageBreak/>
              <w:t>15.</w:t>
            </w:r>
          </w:p>
        </w:tc>
        <w:tc>
          <w:tcPr>
            <w:tcW w:w="810" w:type="dxa"/>
            <w:tcBorders>
              <w:right w:val="dotted" w:sz="4" w:space="0" w:color="auto"/>
            </w:tcBorders>
            <w:shd w:val="clear" w:color="auto" w:fill="DFDFD7"/>
            <w:vAlign w:val="center"/>
          </w:tcPr>
          <w:p w14:paraId="0B7F626B"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30EF6436" w14:textId="77777777" w:rsidR="00D87E9C" w:rsidRDefault="00CA194A">
            <w:r>
              <w:rPr>
                <w:rFonts w:eastAsia="Arial"/>
                <w:b/>
                <w:sz w:val="16"/>
              </w:rPr>
              <w:t>QN</w:t>
            </w:r>
          </w:p>
        </w:tc>
        <w:tc>
          <w:tcPr>
            <w:tcW w:w="810" w:type="dxa"/>
            <w:tcBorders>
              <w:right w:val="dotted" w:sz="4" w:space="0" w:color="auto"/>
            </w:tcBorders>
            <w:shd w:val="clear" w:color="auto" w:fill="DFDFD7"/>
            <w:vAlign w:val="center"/>
          </w:tcPr>
          <w:p w14:paraId="6AE42E14"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4EC89386"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7FD068FF" w14:textId="77777777" w:rsidR="00D87E9C" w:rsidRDefault="00CA194A">
            <w:r>
              <w:rPr>
                <w:rFonts w:eastAsia="Arial"/>
                <w:b/>
                <w:sz w:val="16"/>
              </w:rPr>
              <w:t>(b)</w:t>
            </w:r>
          </w:p>
        </w:tc>
        <w:tc>
          <w:tcPr>
            <w:tcW w:w="1620" w:type="dxa"/>
            <w:shd w:val="clear" w:color="auto" w:fill="DFDFD7"/>
            <w:vAlign w:val="center"/>
          </w:tcPr>
          <w:p w14:paraId="7958FF5C" w14:textId="77777777" w:rsidR="00D87E9C" w:rsidRDefault="00D87E9C"/>
        </w:tc>
        <w:tc>
          <w:tcPr>
            <w:tcW w:w="1620" w:type="dxa"/>
            <w:shd w:val="clear" w:color="auto" w:fill="DFDFD7"/>
          </w:tcPr>
          <w:p w14:paraId="66496F05" w14:textId="77777777" w:rsidR="00D87E9C" w:rsidRDefault="00D87E9C"/>
        </w:tc>
        <w:tc>
          <w:tcPr>
            <w:tcW w:w="1620" w:type="dxa"/>
            <w:shd w:val="clear" w:color="auto" w:fill="DFDFD7"/>
          </w:tcPr>
          <w:p w14:paraId="2A3503BC" w14:textId="77777777" w:rsidR="00D87E9C" w:rsidRDefault="00D87E9C"/>
        </w:tc>
        <w:tc>
          <w:tcPr>
            <w:tcW w:w="1620" w:type="dxa"/>
            <w:shd w:val="clear" w:color="auto" w:fill="DFDFD7"/>
          </w:tcPr>
          <w:p w14:paraId="4EDD12DF" w14:textId="77777777" w:rsidR="00D87E9C" w:rsidRDefault="00D87E9C"/>
        </w:tc>
      </w:tr>
      <w:tr w:rsidR="00D87E9C" w14:paraId="230717E3" w14:textId="77777777">
        <w:trPr>
          <w:trHeight w:val="440"/>
        </w:trPr>
        <w:tc>
          <w:tcPr>
            <w:tcW w:w="1620" w:type="dxa"/>
            <w:gridSpan w:val="2"/>
            <w:vMerge w:val="restart"/>
          </w:tcPr>
          <w:p w14:paraId="68619955" w14:textId="77777777" w:rsidR="00D87E9C" w:rsidRDefault="00D87E9C"/>
        </w:tc>
        <w:tc>
          <w:tcPr>
            <w:tcW w:w="1620" w:type="dxa"/>
            <w:gridSpan w:val="2"/>
            <w:tcBorders>
              <w:bottom w:val="dotted" w:sz="4" w:space="0" w:color="auto"/>
            </w:tcBorders>
          </w:tcPr>
          <w:p w14:paraId="03443982" w14:textId="77777777" w:rsidR="00D87E9C" w:rsidRDefault="004E7C8F">
            <w:pPr>
              <w:spacing w:before="113" w:after="113"/>
              <w:jc w:val="left"/>
              <w:divId w:val="1"/>
            </w:pPr>
            <w:del w:id="107" w:author="TWO" w:date="2026-07-08T14:01:00Z" w16du:dateUtc="2026-07-08T12:01:00Z">
              <w:r>
                <w:rPr>
                  <w:b/>
                  <w:sz w:val="16"/>
                  <w:u w:val="single"/>
                </w:rPr>
                <w:delText>Only varieties with fan</w:delText>
              </w:r>
            </w:del>
            <w:ins w:id="108" w:author="TWO" w:date="2026-07-08T14:01:00Z" w16du:dateUtc="2026-07-08T12:01:00Z">
              <w:r w:rsidR="00CA194A">
                <w:rPr>
                  <w:b/>
                  <w:sz w:val="16"/>
                </w:rPr>
                <w:t>Fan</w:t>
              </w:r>
            </w:ins>
            <w:r w:rsidR="00CA194A">
              <w:rPr>
                <w:b/>
                <w:sz w:val="16"/>
              </w:rPr>
              <w:t xml:space="preserve">-shaped </w:t>
            </w:r>
            <w:del w:id="109" w:author="TWO" w:date="2026-07-08T14:01:00Z" w16du:dateUtc="2026-07-08T12:01:00Z">
              <w:r>
                <w:rPr>
                  <w:b/>
                  <w:sz w:val="16"/>
                  <w:u w:val="single"/>
                </w:rPr>
                <w:delText>leaves:</w:delText>
              </w:r>
              <w:r>
                <w:rPr>
                  <w:b/>
                  <w:sz w:val="16"/>
                </w:rPr>
                <w:delText xml:space="preserve"> Leaf</w:delText>
              </w:r>
            </w:del>
            <w:ins w:id="110" w:author="TWO" w:date="2026-07-08T14:01:00Z" w16du:dateUtc="2026-07-08T12:01:00Z">
              <w:r w:rsidR="00CA194A">
                <w:rPr>
                  <w:b/>
                  <w:sz w:val="16"/>
                </w:rPr>
                <w:t>leaf</w:t>
              </w:r>
            </w:ins>
            <w:r w:rsidR="00CA194A">
              <w:rPr>
                <w:b/>
                <w:sz w:val="16"/>
              </w:rPr>
              <w:t xml:space="preserve"> blade: depth of central incision</w:t>
            </w:r>
          </w:p>
        </w:tc>
        <w:tc>
          <w:tcPr>
            <w:tcW w:w="1620" w:type="dxa"/>
            <w:gridSpan w:val="2"/>
            <w:tcBorders>
              <w:bottom w:val="dotted" w:sz="4" w:space="0" w:color="auto"/>
            </w:tcBorders>
          </w:tcPr>
          <w:p w14:paraId="6B5EEBB8" w14:textId="77777777" w:rsidR="00D87E9C" w:rsidRDefault="00D87E9C"/>
        </w:tc>
        <w:tc>
          <w:tcPr>
            <w:tcW w:w="1620" w:type="dxa"/>
            <w:tcBorders>
              <w:bottom w:val="dotted" w:sz="4" w:space="0" w:color="auto"/>
            </w:tcBorders>
          </w:tcPr>
          <w:p w14:paraId="3385D43A" w14:textId="77777777" w:rsidR="00D87E9C" w:rsidRDefault="00D87E9C"/>
        </w:tc>
        <w:tc>
          <w:tcPr>
            <w:tcW w:w="1620" w:type="dxa"/>
            <w:tcBorders>
              <w:bottom w:val="dotted" w:sz="4" w:space="0" w:color="auto"/>
            </w:tcBorders>
          </w:tcPr>
          <w:p w14:paraId="302B9282" w14:textId="77777777" w:rsidR="00D87E9C" w:rsidRDefault="00D87E9C"/>
        </w:tc>
        <w:tc>
          <w:tcPr>
            <w:tcW w:w="1620" w:type="dxa"/>
            <w:tcBorders>
              <w:bottom w:val="dotted" w:sz="4" w:space="0" w:color="auto"/>
            </w:tcBorders>
          </w:tcPr>
          <w:p w14:paraId="12A04C1D" w14:textId="77777777" w:rsidR="00D87E9C" w:rsidRDefault="00D87E9C"/>
        </w:tc>
        <w:tc>
          <w:tcPr>
            <w:tcW w:w="1620" w:type="dxa"/>
            <w:tcBorders>
              <w:bottom w:val="dotted" w:sz="4" w:space="0" w:color="auto"/>
            </w:tcBorders>
          </w:tcPr>
          <w:p w14:paraId="2A94A192" w14:textId="77777777" w:rsidR="00D87E9C" w:rsidRDefault="00D87E9C"/>
        </w:tc>
      </w:tr>
      <w:tr w:rsidR="00D87E9C" w14:paraId="16063513" w14:textId="77777777">
        <w:trPr>
          <w:trHeight w:val="320"/>
        </w:trPr>
        <w:tc>
          <w:tcPr>
            <w:tcW w:w="1620" w:type="dxa"/>
            <w:gridSpan w:val="2"/>
            <w:vMerge/>
          </w:tcPr>
          <w:p w14:paraId="622C1BA1" w14:textId="77777777" w:rsidR="00D87E9C" w:rsidRDefault="00D87E9C"/>
        </w:tc>
        <w:tc>
          <w:tcPr>
            <w:tcW w:w="1620" w:type="dxa"/>
            <w:gridSpan w:val="2"/>
            <w:tcBorders>
              <w:bottom w:val="dotted" w:sz="4" w:space="0" w:color="auto"/>
            </w:tcBorders>
            <w:vAlign w:val="center"/>
          </w:tcPr>
          <w:p w14:paraId="512CEA38" w14:textId="77777777" w:rsidR="00D87E9C" w:rsidRDefault="00CA194A">
            <w:pPr>
              <w:jc w:val="left"/>
              <w:divId w:val="1"/>
            </w:pPr>
            <w:ins w:id="111" w:author="TWO" w:date="2026-07-08T14:01:00Z" w16du:dateUtc="2026-07-08T12:01:00Z">
              <w:r>
                <w:rPr>
                  <w:sz w:val="16"/>
                </w:rPr>
                <w:t xml:space="preserve">very </w:t>
              </w:r>
            </w:ins>
            <w:r>
              <w:rPr>
                <w:sz w:val="16"/>
              </w:rPr>
              <w:t>shallow</w:t>
            </w:r>
          </w:p>
        </w:tc>
        <w:tc>
          <w:tcPr>
            <w:tcW w:w="1620" w:type="dxa"/>
            <w:gridSpan w:val="2"/>
            <w:tcBorders>
              <w:bottom w:val="dotted" w:sz="4" w:space="0" w:color="auto"/>
            </w:tcBorders>
            <w:vAlign w:val="center"/>
          </w:tcPr>
          <w:p w14:paraId="4322546A" w14:textId="77777777" w:rsidR="00D87E9C" w:rsidRDefault="00D87E9C"/>
        </w:tc>
        <w:tc>
          <w:tcPr>
            <w:tcW w:w="1620" w:type="dxa"/>
            <w:tcBorders>
              <w:bottom w:val="dotted" w:sz="4" w:space="0" w:color="auto"/>
            </w:tcBorders>
            <w:vAlign w:val="center"/>
          </w:tcPr>
          <w:p w14:paraId="170D39D5" w14:textId="77777777" w:rsidR="00D87E9C" w:rsidRDefault="00D87E9C"/>
        </w:tc>
        <w:tc>
          <w:tcPr>
            <w:tcW w:w="1620" w:type="dxa"/>
            <w:tcBorders>
              <w:bottom w:val="dotted" w:sz="4" w:space="0" w:color="auto"/>
            </w:tcBorders>
            <w:vAlign w:val="center"/>
          </w:tcPr>
          <w:p w14:paraId="71705341" w14:textId="77777777" w:rsidR="00D87E9C" w:rsidRDefault="00D87E9C"/>
        </w:tc>
        <w:tc>
          <w:tcPr>
            <w:tcW w:w="1620" w:type="dxa"/>
            <w:tcBorders>
              <w:bottom w:val="dotted" w:sz="4" w:space="0" w:color="auto"/>
            </w:tcBorders>
            <w:vAlign w:val="center"/>
          </w:tcPr>
          <w:p w14:paraId="7D36CB43" w14:textId="77777777" w:rsidR="00D87E9C" w:rsidRDefault="00CA194A">
            <w:pPr>
              <w:jc w:val="left"/>
              <w:divId w:val="1"/>
            </w:pPr>
            <w:r>
              <w:rPr>
                <w:sz w:val="16"/>
              </w:rPr>
              <w:t>Autumn Gold</w:t>
            </w:r>
          </w:p>
        </w:tc>
        <w:tc>
          <w:tcPr>
            <w:tcW w:w="1620" w:type="dxa"/>
            <w:tcBorders>
              <w:bottom w:val="dotted" w:sz="4" w:space="0" w:color="auto"/>
            </w:tcBorders>
            <w:vAlign w:val="center"/>
          </w:tcPr>
          <w:p w14:paraId="3A20C3D9" w14:textId="77777777" w:rsidR="00D87E9C" w:rsidRDefault="00CA194A">
            <w:pPr>
              <w:jc w:val="center"/>
              <w:divId w:val="1"/>
            </w:pPr>
            <w:r>
              <w:rPr>
                <w:rFonts w:eastAsia="Arial"/>
                <w:sz w:val="16"/>
              </w:rPr>
              <w:t xml:space="preserve">1 </w:t>
            </w:r>
          </w:p>
        </w:tc>
      </w:tr>
      <w:tr w:rsidR="00D87E9C" w14:paraId="3F207737" w14:textId="77777777">
        <w:trPr>
          <w:trHeight w:val="320"/>
        </w:trPr>
        <w:tc>
          <w:tcPr>
            <w:tcW w:w="1620" w:type="dxa"/>
            <w:gridSpan w:val="2"/>
            <w:vMerge/>
          </w:tcPr>
          <w:p w14:paraId="072EDA32" w14:textId="77777777" w:rsidR="00D87E9C" w:rsidRDefault="00D87E9C"/>
        </w:tc>
        <w:tc>
          <w:tcPr>
            <w:tcW w:w="1620" w:type="dxa"/>
            <w:gridSpan w:val="2"/>
            <w:tcBorders>
              <w:bottom w:val="dotted" w:sz="4" w:space="0" w:color="auto"/>
            </w:tcBorders>
            <w:vAlign w:val="center"/>
          </w:tcPr>
          <w:p w14:paraId="2B755DCC" w14:textId="77777777" w:rsidR="00D87E9C" w:rsidRDefault="00CA194A">
            <w:pPr>
              <w:jc w:val="left"/>
              <w:divId w:val="1"/>
            </w:pPr>
            <w:r>
              <w:rPr>
                <w:sz w:val="16"/>
              </w:rPr>
              <w:t>shallow</w:t>
            </w:r>
            <w:del w:id="112" w:author="TWO" w:date="2026-07-08T14:01:00Z" w16du:dateUtc="2026-07-08T12:01:00Z">
              <w:r w:rsidR="004E7C8F">
                <w:rPr>
                  <w:sz w:val="16"/>
                </w:rPr>
                <w:delText xml:space="preserve"> to medium</w:delText>
              </w:r>
            </w:del>
          </w:p>
        </w:tc>
        <w:tc>
          <w:tcPr>
            <w:tcW w:w="1620" w:type="dxa"/>
            <w:gridSpan w:val="2"/>
            <w:tcBorders>
              <w:bottom w:val="dotted" w:sz="4" w:space="0" w:color="auto"/>
            </w:tcBorders>
            <w:vAlign w:val="center"/>
          </w:tcPr>
          <w:p w14:paraId="509C2656" w14:textId="77777777" w:rsidR="00D87E9C" w:rsidRDefault="00D87E9C"/>
        </w:tc>
        <w:tc>
          <w:tcPr>
            <w:tcW w:w="1620" w:type="dxa"/>
            <w:tcBorders>
              <w:bottom w:val="dotted" w:sz="4" w:space="0" w:color="auto"/>
            </w:tcBorders>
            <w:vAlign w:val="center"/>
          </w:tcPr>
          <w:p w14:paraId="1177992C" w14:textId="77777777" w:rsidR="00D87E9C" w:rsidRDefault="00D87E9C"/>
        </w:tc>
        <w:tc>
          <w:tcPr>
            <w:tcW w:w="1620" w:type="dxa"/>
            <w:tcBorders>
              <w:bottom w:val="dotted" w:sz="4" w:space="0" w:color="auto"/>
            </w:tcBorders>
            <w:vAlign w:val="center"/>
          </w:tcPr>
          <w:p w14:paraId="343BDDFD" w14:textId="77777777" w:rsidR="00D87E9C" w:rsidRDefault="00D87E9C"/>
        </w:tc>
        <w:tc>
          <w:tcPr>
            <w:tcW w:w="1620" w:type="dxa"/>
            <w:tcBorders>
              <w:bottom w:val="dotted" w:sz="4" w:space="0" w:color="auto"/>
            </w:tcBorders>
            <w:vAlign w:val="center"/>
          </w:tcPr>
          <w:p w14:paraId="77C004CE" w14:textId="77777777" w:rsidR="00D87E9C" w:rsidRDefault="00CA194A">
            <w:pPr>
              <w:jc w:val="left"/>
              <w:divId w:val="1"/>
            </w:pPr>
            <w:r>
              <w:rPr>
                <w:sz w:val="16"/>
              </w:rPr>
              <w:t>Princeton Sentry</w:t>
            </w:r>
          </w:p>
        </w:tc>
        <w:tc>
          <w:tcPr>
            <w:tcW w:w="1620" w:type="dxa"/>
            <w:tcBorders>
              <w:bottom w:val="dotted" w:sz="4" w:space="0" w:color="auto"/>
            </w:tcBorders>
            <w:vAlign w:val="center"/>
          </w:tcPr>
          <w:p w14:paraId="1C854122" w14:textId="77777777" w:rsidR="00D87E9C" w:rsidRDefault="00CA194A">
            <w:pPr>
              <w:jc w:val="center"/>
              <w:divId w:val="1"/>
            </w:pPr>
            <w:r>
              <w:rPr>
                <w:rFonts w:eastAsia="Arial"/>
                <w:sz w:val="16"/>
              </w:rPr>
              <w:t xml:space="preserve">2 </w:t>
            </w:r>
          </w:p>
        </w:tc>
      </w:tr>
      <w:tr w:rsidR="00D87E9C" w14:paraId="5D42CACE" w14:textId="77777777">
        <w:trPr>
          <w:trHeight w:val="320"/>
        </w:trPr>
        <w:tc>
          <w:tcPr>
            <w:tcW w:w="1620" w:type="dxa"/>
            <w:gridSpan w:val="2"/>
            <w:vMerge/>
          </w:tcPr>
          <w:p w14:paraId="5B8A45DB" w14:textId="77777777" w:rsidR="00D87E9C" w:rsidRDefault="00D87E9C"/>
        </w:tc>
        <w:tc>
          <w:tcPr>
            <w:tcW w:w="1620" w:type="dxa"/>
            <w:gridSpan w:val="2"/>
            <w:tcBorders>
              <w:bottom w:val="dotted" w:sz="4" w:space="0" w:color="auto"/>
            </w:tcBorders>
            <w:vAlign w:val="center"/>
          </w:tcPr>
          <w:p w14:paraId="62A6CA55" w14:textId="77777777" w:rsidR="00D87E9C" w:rsidRDefault="00CA194A">
            <w:pPr>
              <w:jc w:val="left"/>
              <w:divId w:val="1"/>
            </w:pPr>
            <w:r>
              <w:rPr>
                <w:sz w:val="16"/>
              </w:rPr>
              <w:t>medium</w:t>
            </w:r>
          </w:p>
        </w:tc>
        <w:tc>
          <w:tcPr>
            <w:tcW w:w="1620" w:type="dxa"/>
            <w:gridSpan w:val="2"/>
            <w:tcBorders>
              <w:bottom w:val="dotted" w:sz="4" w:space="0" w:color="auto"/>
            </w:tcBorders>
            <w:vAlign w:val="center"/>
          </w:tcPr>
          <w:p w14:paraId="33AD0EAC" w14:textId="77777777" w:rsidR="00D87E9C" w:rsidRDefault="00D87E9C"/>
        </w:tc>
        <w:tc>
          <w:tcPr>
            <w:tcW w:w="1620" w:type="dxa"/>
            <w:tcBorders>
              <w:bottom w:val="dotted" w:sz="4" w:space="0" w:color="auto"/>
            </w:tcBorders>
            <w:vAlign w:val="center"/>
          </w:tcPr>
          <w:p w14:paraId="1118B6A0" w14:textId="77777777" w:rsidR="00D87E9C" w:rsidRDefault="00D87E9C"/>
        </w:tc>
        <w:tc>
          <w:tcPr>
            <w:tcW w:w="1620" w:type="dxa"/>
            <w:tcBorders>
              <w:bottom w:val="dotted" w:sz="4" w:space="0" w:color="auto"/>
            </w:tcBorders>
            <w:vAlign w:val="center"/>
          </w:tcPr>
          <w:p w14:paraId="7C22DF4E" w14:textId="77777777" w:rsidR="00D87E9C" w:rsidRDefault="00D87E9C"/>
        </w:tc>
        <w:tc>
          <w:tcPr>
            <w:tcW w:w="1620" w:type="dxa"/>
            <w:tcBorders>
              <w:bottom w:val="dotted" w:sz="4" w:space="0" w:color="auto"/>
            </w:tcBorders>
            <w:vAlign w:val="center"/>
          </w:tcPr>
          <w:p w14:paraId="60DDA29A" w14:textId="77777777" w:rsidR="00D87E9C" w:rsidRDefault="00CA194A">
            <w:pPr>
              <w:jc w:val="left"/>
              <w:divId w:val="1"/>
            </w:pPr>
            <w:r>
              <w:rPr>
                <w:sz w:val="16"/>
              </w:rPr>
              <w:t>Princeton Gold</w:t>
            </w:r>
          </w:p>
        </w:tc>
        <w:tc>
          <w:tcPr>
            <w:tcW w:w="1620" w:type="dxa"/>
            <w:tcBorders>
              <w:bottom w:val="dotted" w:sz="4" w:space="0" w:color="auto"/>
            </w:tcBorders>
            <w:vAlign w:val="center"/>
          </w:tcPr>
          <w:p w14:paraId="31B3E41C" w14:textId="77777777" w:rsidR="00D87E9C" w:rsidRDefault="00CA194A">
            <w:pPr>
              <w:jc w:val="center"/>
              <w:divId w:val="1"/>
            </w:pPr>
            <w:r>
              <w:rPr>
                <w:rFonts w:eastAsia="Arial"/>
                <w:sz w:val="16"/>
              </w:rPr>
              <w:t xml:space="preserve">3 </w:t>
            </w:r>
          </w:p>
        </w:tc>
      </w:tr>
      <w:tr w:rsidR="00D87E9C" w14:paraId="51752586" w14:textId="77777777">
        <w:trPr>
          <w:trHeight w:val="320"/>
        </w:trPr>
        <w:tc>
          <w:tcPr>
            <w:tcW w:w="1620" w:type="dxa"/>
            <w:gridSpan w:val="2"/>
            <w:vMerge/>
          </w:tcPr>
          <w:p w14:paraId="666B295C" w14:textId="77777777" w:rsidR="00D87E9C" w:rsidRDefault="00D87E9C"/>
        </w:tc>
        <w:tc>
          <w:tcPr>
            <w:tcW w:w="1620" w:type="dxa"/>
            <w:gridSpan w:val="2"/>
            <w:tcBorders>
              <w:bottom w:val="dotted" w:sz="4" w:space="0" w:color="auto"/>
            </w:tcBorders>
            <w:vAlign w:val="center"/>
          </w:tcPr>
          <w:p w14:paraId="381E972C" w14:textId="77777777" w:rsidR="00D87E9C" w:rsidRDefault="004E7C8F">
            <w:pPr>
              <w:jc w:val="left"/>
              <w:divId w:val="1"/>
            </w:pPr>
            <w:del w:id="113" w:author="TWO" w:date="2026-07-08T14:01:00Z" w16du:dateUtc="2026-07-08T12:01:00Z">
              <w:r>
                <w:rPr>
                  <w:sz w:val="16"/>
                </w:rPr>
                <w:delText xml:space="preserve">medium to </w:delText>
              </w:r>
            </w:del>
            <w:r w:rsidR="00CA194A">
              <w:rPr>
                <w:sz w:val="16"/>
              </w:rPr>
              <w:t>deep</w:t>
            </w:r>
          </w:p>
        </w:tc>
        <w:tc>
          <w:tcPr>
            <w:tcW w:w="1620" w:type="dxa"/>
            <w:gridSpan w:val="2"/>
            <w:tcBorders>
              <w:bottom w:val="dotted" w:sz="4" w:space="0" w:color="auto"/>
            </w:tcBorders>
            <w:vAlign w:val="center"/>
          </w:tcPr>
          <w:p w14:paraId="089A4A48" w14:textId="77777777" w:rsidR="00D87E9C" w:rsidRDefault="00D87E9C"/>
        </w:tc>
        <w:tc>
          <w:tcPr>
            <w:tcW w:w="1620" w:type="dxa"/>
            <w:tcBorders>
              <w:bottom w:val="dotted" w:sz="4" w:space="0" w:color="auto"/>
            </w:tcBorders>
            <w:vAlign w:val="center"/>
          </w:tcPr>
          <w:p w14:paraId="222050B9" w14:textId="77777777" w:rsidR="00D87E9C" w:rsidRDefault="00D87E9C"/>
        </w:tc>
        <w:tc>
          <w:tcPr>
            <w:tcW w:w="1620" w:type="dxa"/>
            <w:tcBorders>
              <w:bottom w:val="dotted" w:sz="4" w:space="0" w:color="auto"/>
            </w:tcBorders>
            <w:vAlign w:val="center"/>
          </w:tcPr>
          <w:p w14:paraId="4CC59542" w14:textId="77777777" w:rsidR="00D87E9C" w:rsidRDefault="00D87E9C"/>
        </w:tc>
        <w:tc>
          <w:tcPr>
            <w:tcW w:w="1620" w:type="dxa"/>
            <w:tcBorders>
              <w:bottom w:val="dotted" w:sz="4" w:space="0" w:color="auto"/>
            </w:tcBorders>
            <w:vAlign w:val="center"/>
          </w:tcPr>
          <w:p w14:paraId="52FBECD4" w14:textId="77777777" w:rsidR="00D87E9C" w:rsidRDefault="00CA194A">
            <w:pPr>
              <w:jc w:val="left"/>
              <w:divId w:val="1"/>
            </w:pPr>
            <w:r>
              <w:rPr>
                <w:sz w:val="16"/>
              </w:rPr>
              <w:t>Fairmount</w:t>
            </w:r>
          </w:p>
        </w:tc>
        <w:tc>
          <w:tcPr>
            <w:tcW w:w="1620" w:type="dxa"/>
            <w:tcBorders>
              <w:bottom w:val="dotted" w:sz="4" w:space="0" w:color="auto"/>
            </w:tcBorders>
            <w:vAlign w:val="center"/>
          </w:tcPr>
          <w:p w14:paraId="25B9516A" w14:textId="77777777" w:rsidR="00D87E9C" w:rsidRDefault="00CA194A">
            <w:pPr>
              <w:jc w:val="center"/>
              <w:divId w:val="1"/>
            </w:pPr>
            <w:r>
              <w:rPr>
                <w:rFonts w:eastAsia="Arial"/>
                <w:sz w:val="16"/>
              </w:rPr>
              <w:t xml:space="preserve">4 </w:t>
            </w:r>
          </w:p>
        </w:tc>
      </w:tr>
      <w:tr w:rsidR="00D87E9C" w14:paraId="500C15B5" w14:textId="77777777">
        <w:trPr>
          <w:trHeight w:val="320"/>
        </w:trPr>
        <w:tc>
          <w:tcPr>
            <w:tcW w:w="1620" w:type="dxa"/>
            <w:gridSpan w:val="2"/>
            <w:vMerge/>
          </w:tcPr>
          <w:p w14:paraId="162D739A" w14:textId="77777777" w:rsidR="00D87E9C" w:rsidRDefault="00D87E9C"/>
        </w:tc>
        <w:tc>
          <w:tcPr>
            <w:tcW w:w="1620" w:type="dxa"/>
            <w:gridSpan w:val="2"/>
            <w:tcBorders>
              <w:bottom w:val="dotted" w:sz="4" w:space="0" w:color="auto"/>
            </w:tcBorders>
            <w:vAlign w:val="center"/>
          </w:tcPr>
          <w:p w14:paraId="68B8A054" w14:textId="77777777" w:rsidR="00D87E9C" w:rsidRDefault="00CA194A">
            <w:pPr>
              <w:jc w:val="left"/>
              <w:divId w:val="1"/>
            </w:pPr>
            <w:ins w:id="114" w:author="TWO" w:date="2026-07-08T14:01:00Z" w16du:dateUtc="2026-07-08T12:01:00Z">
              <w:r>
                <w:rPr>
                  <w:sz w:val="16"/>
                </w:rPr>
                <w:t xml:space="preserve">very </w:t>
              </w:r>
            </w:ins>
            <w:r>
              <w:rPr>
                <w:sz w:val="16"/>
              </w:rPr>
              <w:t>deep</w:t>
            </w:r>
          </w:p>
        </w:tc>
        <w:tc>
          <w:tcPr>
            <w:tcW w:w="1620" w:type="dxa"/>
            <w:gridSpan w:val="2"/>
            <w:tcBorders>
              <w:bottom w:val="dotted" w:sz="4" w:space="0" w:color="auto"/>
            </w:tcBorders>
            <w:vAlign w:val="center"/>
          </w:tcPr>
          <w:p w14:paraId="0DEB9800" w14:textId="77777777" w:rsidR="00D87E9C" w:rsidRDefault="00D87E9C"/>
        </w:tc>
        <w:tc>
          <w:tcPr>
            <w:tcW w:w="1620" w:type="dxa"/>
            <w:tcBorders>
              <w:bottom w:val="dotted" w:sz="4" w:space="0" w:color="auto"/>
            </w:tcBorders>
            <w:vAlign w:val="center"/>
          </w:tcPr>
          <w:p w14:paraId="2232F78B" w14:textId="77777777" w:rsidR="00D87E9C" w:rsidRDefault="00D87E9C"/>
        </w:tc>
        <w:tc>
          <w:tcPr>
            <w:tcW w:w="1620" w:type="dxa"/>
            <w:tcBorders>
              <w:bottom w:val="dotted" w:sz="4" w:space="0" w:color="auto"/>
            </w:tcBorders>
            <w:vAlign w:val="center"/>
          </w:tcPr>
          <w:p w14:paraId="184F442C" w14:textId="77777777" w:rsidR="00D87E9C" w:rsidRDefault="00D87E9C"/>
        </w:tc>
        <w:tc>
          <w:tcPr>
            <w:tcW w:w="1620" w:type="dxa"/>
            <w:tcBorders>
              <w:bottom w:val="dotted" w:sz="4" w:space="0" w:color="auto"/>
            </w:tcBorders>
            <w:vAlign w:val="center"/>
          </w:tcPr>
          <w:p w14:paraId="33F71A10" w14:textId="77777777" w:rsidR="00D87E9C" w:rsidRDefault="00CA194A">
            <w:pPr>
              <w:jc w:val="left"/>
              <w:divId w:val="1"/>
            </w:pPr>
            <w:r>
              <w:rPr>
                <w:sz w:val="16"/>
              </w:rPr>
              <w:t>Tai Shan Yu Lian</w:t>
            </w:r>
          </w:p>
        </w:tc>
        <w:tc>
          <w:tcPr>
            <w:tcW w:w="1620" w:type="dxa"/>
            <w:tcBorders>
              <w:bottom w:val="dotted" w:sz="4" w:space="0" w:color="auto"/>
            </w:tcBorders>
            <w:vAlign w:val="center"/>
          </w:tcPr>
          <w:p w14:paraId="29AF95A1" w14:textId="77777777" w:rsidR="00D87E9C" w:rsidRDefault="00CA194A">
            <w:pPr>
              <w:jc w:val="center"/>
              <w:divId w:val="1"/>
            </w:pPr>
            <w:r>
              <w:rPr>
                <w:rFonts w:eastAsia="Arial"/>
                <w:sz w:val="16"/>
              </w:rPr>
              <w:t xml:space="preserve">5 </w:t>
            </w:r>
          </w:p>
        </w:tc>
      </w:tr>
      <w:tr w:rsidR="00D87E9C" w14:paraId="2D114B7F" w14:textId="77777777">
        <w:trPr>
          <w:trHeight w:val="360"/>
        </w:trPr>
        <w:tc>
          <w:tcPr>
            <w:tcW w:w="810" w:type="dxa"/>
            <w:tcBorders>
              <w:right w:val="dotted" w:sz="4" w:space="0" w:color="auto"/>
            </w:tcBorders>
            <w:shd w:val="clear" w:color="auto" w:fill="DFDFD7"/>
            <w:vAlign w:val="center"/>
          </w:tcPr>
          <w:p w14:paraId="7AA9A0E2" w14:textId="77777777" w:rsidR="00D87E9C" w:rsidRDefault="00CA194A">
            <w:r>
              <w:rPr>
                <w:rFonts w:eastAsia="Arial"/>
                <w:b/>
                <w:sz w:val="16"/>
              </w:rPr>
              <w:t>16.</w:t>
            </w:r>
          </w:p>
        </w:tc>
        <w:tc>
          <w:tcPr>
            <w:tcW w:w="810" w:type="dxa"/>
            <w:tcBorders>
              <w:right w:val="dotted" w:sz="4" w:space="0" w:color="auto"/>
            </w:tcBorders>
            <w:shd w:val="clear" w:color="auto" w:fill="DFDFD7"/>
            <w:vAlign w:val="center"/>
          </w:tcPr>
          <w:p w14:paraId="588E0007" w14:textId="77777777" w:rsidR="00D87E9C" w:rsidRDefault="00D87E9C"/>
        </w:tc>
        <w:tc>
          <w:tcPr>
            <w:tcW w:w="810" w:type="dxa"/>
            <w:tcBorders>
              <w:right w:val="dotted" w:sz="4" w:space="0" w:color="auto"/>
            </w:tcBorders>
            <w:shd w:val="clear" w:color="auto" w:fill="DFDFD7"/>
            <w:vAlign w:val="center"/>
          </w:tcPr>
          <w:p w14:paraId="5AA3E52F" w14:textId="77777777" w:rsidR="00D87E9C" w:rsidRDefault="00CA194A">
            <w:r>
              <w:rPr>
                <w:rFonts w:eastAsia="Arial"/>
                <w:b/>
                <w:sz w:val="16"/>
              </w:rPr>
              <w:t>QN</w:t>
            </w:r>
          </w:p>
        </w:tc>
        <w:tc>
          <w:tcPr>
            <w:tcW w:w="810" w:type="dxa"/>
            <w:tcBorders>
              <w:right w:val="dotted" w:sz="4" w:space="0" w:color="auto"/>
            </w:tcBorders>
            <w:shd w:val="clear" w:color="auto" w:fill="DFDFD7"/>
            <w:vAlign w:val="center"/>
          </w:tcPr>
          <w:p w14:paraId="5C9C1157"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6A522B91"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6D5E4844" w14:textId="77777777" w:rsidR="00D87E9C" w:rsidRDefault="00CA194A">
            <w:r>
              <w:rPr>
                <w:rFonts w:eastAsia="Arial"/>
                <w:b/>
                <w:sz w:val="16"/>
              </w:rPr>
              <w:t>(b)</w:t>
            </w:r>
          </w:p>
        </w:tc>
        <w:tc>
          <w:tcPr>
            <w:tcW w:w="1620" w:type="dxa"/>
            <w:shd w:val="clear" w:color="auto" w:fill="DFDFD7"/>
            <w:vAlign w:val="center"/>
          </w:tcPr>
          <w:p w14:paraId="55075CCD" w14:textId="77777777" w:rsidR="00D87E9C" w:rsidRDefault="00D87E9C"/>
        </w:tc>
        <w:tc>
          <w:tcPr>
            <w:tcW w:w="1620" w:type="dxa"/>
            <w:shd w:val="clear" w:color="auto" w:fill="DFDFD7"/>
          </w:tcPr>
          <w:p w14:paraId="1680074E" w14:textId="77777777" w:rsidR="00D87E9C" w:rsidRDefault="00D87E9C"/>
        </w:tc>
        <w:tc>
          <w:tcPr>
            <w:tcW w:w="1620" w:type="dxa"/>
            <w:shd w:val="clear" w:color="auto" w:fill="DFDFD7"/>
          </w:tcPr>
          <w:p w14:paraId="48A50537" w14:textId="77777777" w:rsidR="00D87E9C" w:rsidRDefault="00D87E9C"/>
        </w:tc>
        <w:tc>
          <w:tcPr>
            <w:tcW w:w="1620" w:type="dxa"/>
            <w:shd w:val="clear" w:color="auto" w:fill="DFDFD7"/>
          </w:tcPr>
          <w:p w14:paraId="7DC5EC90" w14:textId="77777777" w:rsidR="00D87E9C" w:rsidRDefault="00D87E9C"/>
        </w:tc>
      </w:tr>
      <w:tr w:rsidR="00D87E9C" w14:paraId="7B71A30F" w14:textId="77777777">
        <w:trPr>
          <w:trHeight w:val="440"/>
        </w:trPr>
        <w:tc>
          <w:tcPr>
            <w:tcW w:w="1620" w:type="dxa"/>
            <w:gridSpan w:val="2"/>
            <w:vMerge w:val="restart"/>
          </w:tcPr>
          <w:p w14:paraId="0B8A124B" w14:textId="77777777" w:rsidR="00D87E9C" w:rsidRDefault="00D87E9C"/>
        </w:tc>
        <w:tc>
          <w:tcPr>
            <w:tcW w:w="1620" w:type="dxa"/>
            <w:gridSpan w:val="2"/>
            <w:tcBorders>
              <w:bottom w:val="dotted" w:sz="4" w:space="0" w:color="auto"/>
            </w:tcBorders>
          </w:tcPr>
          <w:p w14:paraId="4AEC81D7" w14:textId="77777777" w:rsidR="00D87E9C" w:rsidRDefault="004E7C8F">
            <w:pPr>
              <w:spacing w:before="113" w:after="113"/>
              <w:jc w:val="left"/>
              <w:divId w:val="1"/>
            </w:pPr>
            <w:del w:id="115" w:author="TWO" w:date="2026-07-08T14:01:00Z" w16du:dateUtc="2026-07-08T12:01:00Z">
              <w:r>
                <w:rPr>
                  <w:b/>
                  <w:sz w:val="16"/>
                  <w:u w:val="single"/>
                </w:rPr>
                <w:delText>Only varieties with fan</w:delText>
              </w:r>
            </w:del>
            <w:ins w:id="116" w:author="TWO" w:date="2026-07-08T14:01:00Z" w16du:dateUtc="2026-07-08T12:01:00Z">
              <w:r w:rsidR="00CA194A">
                <w:rPr>
                  <w:b/>
                  <w:sz w:val="16"/>
                </w:rPr>
                <w:t>Fan</w:t>
              </w:r>
            </w:ins>
            <w:r w:rsidR="00CA194A">
              <w:rPr>
                <w:b/>
                <w:sz w:val="16"/>
              </w:rPr>
              <w:t xml:space="preserve">-shaped </w:t>
            </w:r>
            <w:del w:id="117" w:author="TWO" w:date="2026-07-08T14:01:00Z" w16du:dateUtc="2026-07-08T12:01:00Z">
              <w:r>
                <w:rPr>
                  <w:b/>
                  <w:sz w:val="16"/>
                  <w:u w:val="single"/>
                </w:rPr>
                <w:delText xml:space="preserve">leaves: </w:delText>
              </w:r>
              <w:r>
                <w:rPr>
                  <w:b/>
                  <w:sz w:val="16"/>
                </w:rPr>
                <w:delText>Leaf</w:delText>
              </w:r>
            </w:del>
            <w:ins w:id="118" w:author="TWO" w:date="2026-07-08T14:01:00Z" w16du:dateUtc="2026-07-08T12:01:00Z">
              <w:r w:rsidR="00CA194A">
                <w:rPr>
                  <w:b/>
                  <w:sz w:val="16"/>
                </w:rPr>
                <w:t>leaf</w:t>
              </w:r>
            </w:ins>
            <w:r w:rsidR="00CA194A">
              <w:rPr>
                <w:b/>
                <w:sz w:val="16"/>
              </w:rPr>
              <w:t xml:space="preserve"> blade: depth of </w:t>
            </w:r>
            <w:del w:id="119" w:author="TWO" w:date="2026-07-08T14:01:00Z" w16du:dateUtc="2026-07-08T12:01:00Z">
              <w:r>
                <w:rPr>
                  <w:b/>
                  <w:sz w:val="16"/>
                </w:rPr>
                <w:delText xml:space="preserve">marginal </w:delText>
              </w:r>
            </w:del>
            <w:r w:rsidR="00CA194A">
              <w:rPr>
                <w:b/>
                <w:sz w:val="16"/>
              </w:rPr>
              <w:t>serrations</w:t>
            </w:r>
          </w:p>
        </w:tc>
        <w:tc>
          <w:tcPr>
            <w:tcW w:w="1620" w:type="dxa"/>
            <w:gridSpan w:val="2"/>
            <w:tcBorders>
              <w:bottom w:val="dotted" w:sz="4" w:space="0" w:color="auto"/>
            </w:tcBorders>
          </w:tcPr>
          <w:p w14:paraId="6E3DF097" w14:textId="77777777" w:rsidR="00D87E9C" w:rsidRDefault="00D87E9C"/>
        </w:tc>
        <w:tc>
          <w:tcPr>
            <w:tcW w:w="1620" w:type="dxa"/>
            <w:tcBorders>
              <w:bottom w:val="dotted" w:sz="4" w:space="0" w:color="auto"/>
            </w:tcBorders>
          </w:tcPr>
          <w:p w14:paraId="5943C8BD" w14:textId="77777777" w:rsidR="00D87E9C" w:rsidRDefault="00D87E9C"/>
        </w:tc>
        <w:tc>
          <w:tcPr>
            <w:tcW w:w="1620" w:type="dxa"/>
            <w:tcBorders>
              <w:bottom w:val="dotted" w:sz="4" w:space="0" w:color="auto"/>
            </w:tcBorders>
          </w:tcPr>
          <w:p w14:paraId="1878EC7B" w14:textId="77777777" w:rsidR="00D87E9C" w:rsidRDefault="00D87E9C"/>
        </w:tc>
        <w:tc>
          <w:tcPr>
            <w:tcW w:w="1620" w:type="dxa"/>
            <w:tcBorders>
              <w:bottom w:val="dotted" w:sz="4" w:space="0" w:color="auto"/>
            </w:tcBorders>
          </w:tcPr>
          <w:p w14:paraId="7214DAC9" w14:textId="77777777" w:rsidR="00D87E9C" w:rsidRDefault="00D87E9C"/>
        </w:tc>
        <w:tc>
          <w:tcPr>
            <w:tcW w:w="1620" w:type="dxa"/>
            <w:tcBorders>
              <w:bottom w:val="dotted" w:sz="4" w:space="0" w:color="auto"/>
            </w:tcBorders>
          </w:tcPr>
          <w:p w14:paraId="251A4263" w14:textId="77777777" w:rsidR="00D87E9C" w:rsidRDefault="00D87E9C"/>
        </w:tc>
      </w:tr>
      <w:tr w:rsidR="00D87E9C" w14:paraId="12A41AF3" w14:textId="77777777">
        <w:trPr>
          <w:trHeight w:val="320"/>
        </w:trPr>
        <w:tc>
          <w:tcPr>
            <w:tcW w:w="1620" w:type="dxa"/>
            <w:gridSpan w:val="2"/>
            <w:vMerge/>
          </w:tcPr>
          <w:p w14:paraId="51896125" w14:textId="77777777" w:rsidR="00D87E9C" w:rsidRDefault="00D87E9C"/>
        </w:tc>
        <w:tc>
          <w:tcPr>
            <w:tcW w:w="1620" w:type="dxa"/>
            <w:gridSpan w:val="2"/>
            <w:tcBorders>
              <w:bottom w:val="dotted" w:sz="4" w:space="0" w:color="auto"/>
            </w:tcBorders>
            <w:vAlign w:val="center"/>
          </w:tcPr>
          <w:p w14:paraId="1E60BB75" w14:textId="77777777" w:rsidR="00D87E9C" w:rsidRDefault="00CA194A">
            <w:pPr>
              <w:jc w:val="left"/>
              <w:divId w:val="1"/>
            </w:pPr>
            <w:r>
              <w:rPr>
                <w:sz w:val="16"/>
              </w:rPr>
              <w:t>absent or shallow</w:t>
            </w:r>
          </w:p>
        </w:tc>
        <w:tc>
          <w:tcPr>
            <w:tcW w:w="1620" w:type="dxa"/>
            <w:gridSpan w:val="2"/>
            <w:tcBorders>
              <w:bottom w:val="dotted" w:sz="4" w:space="0" w:color="auto"/>
            </w:tcBorders>
            <w:vAlign w:val="center"/>
          </w:tcPr>
          <w:p w14:paraId="00044A61" w14:textId="77777777" w:rsidR="00D87E9C" w:rsidRDefault="00D87E9C"/>
        </w:tc>
        <w:tc>
          <w:tcPr>
            <w:tcW w:w="1620" w:type="dxa"/>
            <w:tcBorders>
              <w:bottom w:val="dotted" w:sz="4" w:space="0" w:color="auto"/>
            </w:tcBorders>
            <w:vAlign w:val="center"/>
          </w:tcPr>
          <w:p w14:paraId="3FA61AAB" w14:textId="77777777" w:rsidR="00D87E9C" w:rsidRDefault="00D87E9C"/>
        </w:tc>
        <w:tc>
          <w:tcPr>
            <w:tcW w:w="1620" w:type="dxa"/>
            <w:tcBorders>
              <w:bottom w:val="dotted" w:sz="4" w:space="0" w:color="auto"/>
            </w:tcBorders>
            <w:vAlign w:val="center"/>
          </w:tcPr>
          <w:p w14:paraId="6259EB23" w14:textId="77777777" w:rsidR="00D87E9C" w:rsidRDefault="00D87E9C"/>
        </w:tc>
        <w:tc>
          <w:tcPr>
            <w:tcW w:w="1620" w:type="dxa"/>
            <w:tcBorders>
              <w:bottom w:val="dotted" w:sz="4" w:space="0" w:color="auto"/>
            </w:tcBorders>
            <w:vAlign w:val="center"/>
          </w:tcPr>
          <w:p w14:paraId="2E9E7D53" w14:textId="77777777" w:rsidR="00D87E9C" w:rsidRDefault="00CA194A">
            <w:pPr>
              <w:jc w:val="left"/>
              <w:divId w:val="1"/>
            </w:pPr>
            <w:r>
              <w:rPr>
                <w:sz w:val="16"/>
              </w:rPr>
              <w:t>Da Hai He</w:t>
            </w:r>
          </w:p>
        </w:tc>
        <w:tc>
          <w:tcPr>
            <w:tcW w:w="1620" w:type="dxa"/>
            <w:tcBorders>
              <w:bottom w:val="dotted" w:sz="4" w:space="0" w:color="auto"/>
            </w:tcBorders>
            <w:vAlign w:val="center"/>
          </w:tcPr>
          <w:p w14:paraId="113AAA4E" w14:textId="77777777" w:rsidR="00D87E9C" w:rsidRDefault="00CA194A">
            <w:pPr>
              <w:jc w:val="center"/>
              <w:divId w:val="1"/>
            </w:pPr>
            <w:r>
              <w:rPr>
                <w:rFonts w:eastAsia="Arial"/>
                <w:sz w:val="16"/>
              </w:rPr>
              <w:t xml:space="preserve">1 </w:t>
            </w:r>
          </w:p>
        </w:tc>
      </w:tr>
      <w:tr w:rsidR="00D87E9C" w14:paraId="39CD0B33" w14:textId="77777777">
        <w:trPr>
          <w:trHeight w:val="320"/>
        </w:trPr>
        <w:tc>
          <w:tcPr>
            <w:tcW w:w="1620" w:type="dxa"/>
            <w:gridSpan w:val="2"/>
            <w:vMerge/>
          </w:tcPr>
          <w:p w14:paraId="3CAAA0FD" w14:textId="77777777" w:rsidR="00D87E9C" w:rsidRDefault="00D87E9C"/>
        </w:tc>
        <w:tc>
          <w:tcPr>
            <w:tcW w:w="1620" w:type="dxa"/>
            <w:gridSpan w:val="2"/>
            <w:tcBorders>
              <w:bottom w:val="dotted" w:sz="4" w:space="0" w:color="auto"/>
            </w:tcBorders>
            <w:vAlign w:val="center"/>
          </w:tcPr>
          <w:p w14:paraId="78EED309" w14:textId="77777777" w:rsidR="00D87E9C" w:rsidRDefault="00CA194A">
            <w:pPr>
              <w:jc w:val="left"/>
              <w:divId w:val="1"/>
            </w:pPr>
            <w:r>
              <w:rPr>
                <w:sz w:val="16"/>
              </w:rPr>
              <w:t>medium</w:t>
            </w:r>
          </w:p>
        </w:tc>
        <w:tc>
          <w:tcPr>
            <w:tcW w:w="1620" w:type="dxa"/>
            <w:gridSpan w:val="2"/>
            <w:tcBorders>
              <w:bottom w:val="dotted" w:sz="4" w:space="0" w:color="auto"/>
            </w:tcBorders>
            <w:vAlign w:val="center"/>
          </w:tcPr>
          <w:p w14:paraId="7D230B42" w14:textId="77777777" w:rsidR="00D87E9C" w:rsidRDefault="00D87E9C"/>
        </w:tc>
        <w:tc>
          <w:tcPr>
            <w:tcW w:w="1620" w:type="dxa"/>
            <w:tcBorders>
              <w:bottom w:val="dotted" w:sz="4" w:space="0" w:color="auto"/>
            </w:tcBorders>
            <w:vAlign w:val="center"/>
          </w:tcPr>
          <w:p w14:paraId="4473E115" w14:textId="77777777" w:rsidR="00D87E9C" w:rsidRDefault="00D87E9C"/>
        </w:tc>
        <w:tc>
          <w:tcPr>
            <w:tcW w:w="1620" w:type="dxa"/>
            <w:tcBorders>
              <w:bottom w:val="dotted" w:sz="4" w:space="0" w:color="auto"/>
            </w:tcBorders>
            <w:vAlign w:val="center"/>
          </w:tcPr>
          <w:p w14:paraId="2C8EB115" w14:textId="77777777" w:rsidR="00D87E9C" w:rsidRDefault="00D87E9C"/>
        </w:tc>
        <w:tc>
          <w:tcPr>
            <w:tcW w:w="1620" w:type="dxa"/>
            <w:tcBorders>
              <w:bottom w:val="dotted" w:sz="4" w:space="0" w:color="auto"/>
            </w:tcBorders>
            <w:vAlign w:val="center"/>
          </w:tcPr>
          <w:p w14:paraId="792C2CEC" w14:textId="77777777" w:rsidR="00D87E9C" w:rsidRDefault="00CA194A">
            <w:pPr>
              <w:jc w:val="left"/>
              <w:divId w:val="1"/>
            </w:pPr>
            <w:r>
              <w:rPr>
                <w:sz w:val="16"/>
              </w:rPr>
              <w:t>Zhai Guan</w:t>
            </w:r>
          </w:p>
        </w:tc>
        <w:tc>
          <w:tcPr>
            <w:tcW w:w="1620" w:type="dxa"/>
            <w:tcBorders>
              <w:bottom w:val="dotted" w:sz="4" w:space="0" w:color="auto"/>
            </w:tcBorders>
            <w:vAlign w:val="center"/>
          </w:tcPr>
          <w:p w14:paraId="2EC43FB7" w14:textId="77777777" w:rsidR="00D87E9C" w:rsidRDefault="00CA194A">
            <w:pPr>
              <w:jc w:val="center"/>
              <w:divId w:val="1"/>
            </w:pPr>
            <w:r>
              <w:rPr>
                <w:rFonts w:eastAsia="Arial"/>
                <w:sz w:val="16"/>
              </w:rPr>
              <w:t xml:space="preserve">2 </w:t>
            </w:r>
          </w:p>
        </w:tc>
      </w:tr>
      <w:tr w:rsidR="00D87E9C" w14:paraId="6B647F19" w14:textId="77777777">
        <w:trPr>
          <w:trHeight w:val="320"/>
        </w:trPr>
        <w:tc>
          <w:tcPr>
            <w:tcW w:w="1620" w:type="dxa"/>
            <w:gridSpan w:val="2"/>
            <w:vMerge/>
          </w:tcPr>
          <w:p w14:paraId="0A337474" w14:textId="77777777" w:rsidR="00D87E9C" w:rsidRDefault="00D87E9C"/>
        </w:tc>
        <w:tc>
          <w:tcPr>
            <w:tcW w:w="1620" w:type="dxa"/>
            <w:gridSpan w:val="2"/>
            <w:tcBorders>
              <w:bottom w:val="dotted" w:sz="4" w:space="0" w:color="auto"/>
            </w:tcBorders>
            <w:vAlign w:val="center"/>
          </w:tcPr>
          <w:p w14:paraId="73074035" w14:textId="77777777" w:rsidR="00D87E9C" w:rsidRDefault="00CA194A">
            <w:pPr>
              <w:jc w:val="left"/>
              <w:divId w:val="1"/>
            </w:pPr>
            <w:r>
              <w:rPr>
                <w:sz w:val="16"/>
              </w:rPr>
              <w:t>deep</w:t>
            </w:r>
          </w:p>
        </w:tc>
        <w:tc>
          <w:tcPr>
            <w:tcW w:w="1620" w:type="dxa"/>
            <w:gridSpan w:val="2"/>
            <w:tcBorders>
              <w:bottom w:val="dotted" w:sz="4" w:space="0" w:color="auto"/>
            </w:tcBorders>
            <w:vAlign w:val="center"/>
          </w:tcPr>
          <w:p w14:paraId="783728B0" w14:textId="77777777" w:rsidR="00D87E9C" w:rsidRDefault="00D87E9C"/>
        </w:tc>
        <w:tc>
          <w:tcPr>
            <w:tcW w:w="1620" w:type="dxa"/>
            <w:tcBorders>
              <w:bottom w:val="dotted" w:sz="4" w:space="0" w:color="auto"/>
            </w:tcBorders>
            <w:vAlign w:val="center"/>
          </w:tcPr>
          <w:p w14:paraId="7720D674" w14:textId="77777777" w:rsidR="00D87E9C" w:rsidRDefault="00D87E9C"/>
        </w:tc>
        <w:tc>
          <w:tcPr>
            <w:tcW w:w="1620" w:type="dxa"/>
            <w:tcBorders>
              <w:bottom w:val="dotted" w:sz="4" w:space="0" w:color="auto"/>
            </w:tcBorders>
            <w:vAlign w:val="center"/>
          </w:tcPr>
          <w:p w14:paraId="41D01D59" w14:textId="77777777" w:rsidR="00D87E9C" w:rsidRDefault="00D87E9C"/>
        </w:tc>
        <w:tc>
          <w:tcPr>
            <w:tcW w:w="1620" w:type="dxa"/>
            <w:tcBorders>
              <w:bottom w:val="dotted" w:sz="4" w:space="0" w:color="auto"/>
            </w:tcBorders>
            <w:vAlign w:val="center"/>
          </w:tcPr>
          <w:p w14:paraId="6802A6E3" w14:textId="77777777" w:rsidR="00D87E9C" w:rsidRDefault="00CA194A">
            <w:pPr>
              <w:jc w:val="left"/>
              <w:divId w:val="1"/>
            </w:pPr>
            <w:r>
              <w:rPr>
                <w:sz w:val="16"/>
              </w:rPr>
              <w:t>Saratoga</w:t>
            </w:r>
          </w:p>
        </w:tc>
        <w:tc>
          <w:tcPr>
            <w:tcW w:w="1620" w:type="dxa"/>
            <w:tcBorders>
              <w:bottom w:val="dotted" w:sz="4" w:space="0" w:color="auto"/>
            </w:tcBorders>
            <w:vAlign w:val="center"/>
          </w:tcPr>
          <w:p w14:paraId="48C93E36" w14:textId="77777777" w:rsidR="00D87E9C" w:rsidRDefault="00CA194A">
            <w:pPr>
              <w:jc w:val="center"/>
              <w:divId w:val="1"/>
            </w:pPr>
            <w:r>
              <w:rPr>
                <w:rFonts w:eastAsia="Arial"/>
                <w:sz w:val="16"/>
              </w:rPr>
              <w:t xml:space="preserve">3 </w:t>
            </w:r>
          </w:p>
        </w:tc>
      </w:tr>
      <w:tr w:rsidR="00D87E9C" w14:paraId="60085C9F" w14:textId="77777777">
        <w:trPr>
          <w:trHeight w:val="360"/>
        </w:trPr>
        <w:tc>
          <w:tcPr>
            <w:tcW w:w="810" w:type="dxa"/>
            <w:tcBorders>
              <w:right w:val="dotted" w:sz="4" w:space="0" w:color="auto"/>
            </w:tcBorders>
            <w:shd w:val="clear" w:color="auto" w:fill="DFDFD7"/>
            <w:vAlign w:val="center"/>
          </w:tcPr>
          <w:p w14:paraId="096CC7FD" w14:textId="77777777" w:rsidR="00D87E9C" w:rsidRDefault="00CA194A">
            <w:r>
              <w:rPr>
                <w:rFonts w:eastAsia="Arial"/>
                <w:b/>
                <w:sz w:val="16"/>
              </w:rPr>
              <w:t>17.</w:t>
            </w:r>
          </w:p>
        </w:tc>
        <w:tc>
          <w:tcPr>
            <w:tcW w:w="810" w:type="dxa"/>
            <w:tcBorders>
              <w:right w:val="dotted" w:sz="4" w:space="0" w:color="auto"/>
            </w:tcBorders>
            <w:shd w:val="clear" w:color="auto" w:fill="DFDFD7"/>
            <w:vAlign w:val="center"/>
          </w:tcPr>
          <w:p w14:paraId="2D40E996"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2E4DED92" w14:textId="77777777" w:rsidR="00D87E9C" w:rsidRDefault="00CA194A">
            <w:r>
              <w:rPr>
                <w:rFonts w:eastAsia="Arial"/>
                <w:b/>
                <w:sz w:val="16"/>
              </w:rPr>
              <w:t>QL</w:t>
            </w:r>
          </w:p>
        </w:tc>
        <w:tc>
          <w:tcPr>
            <w:tcW w:w="810" w:type="dxa"/>
            <w:tcBorders>
              <w:right w:val="dotted" w:sz="4" w:space="0" w:color="auto"/>
            </w:tcBorders>
            <w:shd w:val="clear" w:color="auto" w:fill="DFDFD7"/>
            <w:vAlign w:val="center"/>
          </w:tcPr>
          <w:p w14:paraId="7E9FB7DA"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505D20C7"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1FBF526E" w14:textId="77777777" w:rsidR="00D87E9C" w:rsidRDefault="00CA194A">
            <w:r>
              <w:rPr>
                <w:rFonts w:eastAsia="Arial"/>
                <w:b/>
                <w:sz w:val="16"/>
              </w:rPr>
              <w:t>(c)</w:t>
            </w:r>
          </w:p>
        </w:tc>
        <w:tc>
          <w:tcPr>
            <w:tcW w:w="1620" w:type="dxa"/>
            <w:shd w:val="clear" w:color="auto" w:fill="DFDFD7"/>
            <w:vAlign w:val="center"/>
          </w:tcPr>
          <w:p w14:paraId="09C9FB2A" w14:textId="77777777" w:rsidR="00D87E9C" w:rsidRDefault="00D87E9C"/>
        </w:tc>
        <w:tc>
          <w:tcPr>
            <w:tcW w:w="1620" w:type="dxa"/>
            <w:shd w:val="clear" w:color="auto" w:fill="DFDFD7"/>
          </w:tcPr>
          <w:p w14:paraId="24B52C63" w14:textId="77777777" w:rsidR="00D87E9C" w:rsidRDefault="00D87E9C"/>
        </w:tc>
        <w:tc>
          <w:tcPr>
            <w:tcW w:w="1620" w:type="dxa"/>
            <w:shd w:val="clear" w:color="auto" w:fill="DFDFD7"/>
          </w:tcPr>
          <w:p w14:paraId="5574994C" w14:textId="77777777" w:rsidR="00D87E9C" w:rsidRDefault="00D87E9C"/>
        </w:tc>
        <w:tc>
          <w:tcPr>
            <w:tcW w:w="1620" w:type="dxa"/>
            <w:shd w:val="clear" w:color="auto" w:fill="DFDFD7"/>
          </w:tcPr>
          <w:p w14:paraId="7529CF73" w14:textId="77777777" w:rsidR="00D87E9C" w:rsidRDefault="00D87E9C"/>
        </w:tc>
      </w:tr>
      <w:tr w:rsidR="00D87E9C" w14:paraId="1EBD2F8D" w14:textId="77777777">
        <w:trPr>
          <w:trHeight w:val="440"/>
        </w:trPr>
        <w:tc>
          <w:tcPr>
            <w:tcW w:w="1620" w:type="dxa"/>
            <w:gridSpan w:val="2"/>
            <w:vMerge w:val="restart"/>
          </w:tcPr>
          <w:p w14:paraId="3BD624B1" w14:textId="77777777" w:rsidR="00D87E9C" w:rsidRDefault="00D87E9C"/>
        </w:tc>
        <w:tc>
          <w:tcPr>
            <w:tcW w:w="1620" w:type="dxa"/>
            <w:gridSpan w:val="2"/>
            <w:tcBorders>
              <w:bottom w:val="dotted" w:sz="4" w:space="0" w:color="auto"/>
            </w:tcBorders>
          </w:tcPr>
          <w:p w14:paraId="214A677B" w14:textId="77777777" w:rsidR="00D87E9C" w:rsidRDefault="00CA194A">
            <w:pPr>
              <w:spacing w:before="113" w:after="113"/>
              <w:jc w:val="left"/>
              <w:divId w:val="1"/>
            </w:pPr>
            <w:r>
              <w:rPr>
                <w:b/>
                <w:sz w:val="16"/>
              </w:rPr>
              <w:t>Fruit: position</w:t>
            </w:r>
          </w:p>
        </w:tc>
        <w:tc>
          <w:tcPr>
            <w:tcW w:w="1620" w:type="dxa"/>
            <w:gridSpan w:val="2"/>
            <w:tcBorders>
              <w:bottom w:val="dotted" w:sz="4" w:space="0" w:color="auto"/>
            </w:tcBorders>
          </w:tcPr>
          <w:p w14:paraId="3E70909B" w14:textId="77777777" w:rsidR="00D87E9C" w:rsidRDefault="00D87E9C"/>
        </w:tc>
        <w:tc>
          <w:tcPr>
            <w:tcW w:w="1620" w:type="dxa"/>
            <w:tcBorders>
              <w:bottom w:val="dotted" w:sz="4" w:space="0" w:color="auto"/>
            </w:tcBorders>
          </w:tcPr>
          <w:p w14:paraId="7F68699D" w14:textId="77777777" w:rsidR="00D87E9C" w:rsidRDefault="00D87E9C"/>
        </w:tc>
        <w:tc>
          <w:tcPr>
            <w:tcW w:w="1620" w:type="dxa"/>
            <w:tcBorders>
              <w:bottom w:val="dotted" w:sz="4" w:space="0" w:color="auto"/>
            </w:tcBorders>
          </w:tcPr>
          <w:p w14:paraId="63A8AE09" w14:textId="77777777" w:rsidR="00D87E9C" w:rsidRDefault="00D87E9C"/>
        </w:tc>
        <w:tc>
          <w:tcPr>
            <w:tcW w:w="1620" w:type="dxa"/>
            <w:tcBorders>
              <w:bottom w:val="dotted" w:sz="4" w:space="0" w:color="auto"/>
            </w:tcBorders>
          </w:tcPr>
          <w:p w14:paraId="59296ECD" w14:textId="77777777" w:rsidR="00D87E9C" w:rsidRDefault="00D87E9C"/>
        </w:tc>
        <w:tc>
          <w:tcPr>
            <w:tcW w:w="1620" w:type="dxa"/>
            <w:tcBorders>
              <w:bottom w:val="dotted" w:sz="4" w:space="0" w:color="auto"/>
            </w:tcBorders>
          </w:tcPr>
          <w:p w14:paraId="258C9F04" w14:textId="77777777" w:rsidR="00D87E9C" w:rsidRDefault="00D87E9C"/>
        </w:tc>
      </w:tr>
      <w:tr w:rsidR="00D87E9C" w14:paraId="4D4367CA" w14:textId="77777777">
        <w:trPr>
          <w:trHeight w:val="320"/>
        </w:trPr>
        <w:tc>
          <w:tcPr>
            <w:tcW w:w="1620" w:type="dxa"/>
            <w:gridSpan w:val="2"/>
            <w:vMerge/>
          </w:tcPr>
          <w:p w14:paraId="5AD5F88E" w14:textId="77777777" w:rsidR="00D87E9C" w:rsidRDefault="00D87E9C"/>
        </w:tc>
        <w:tc>
          <w:tcPr>
            <w:tcW w:w="1620" w:type="dxa"/>
            <w:gridSpan w:val="2"/>
            <w:tcBorders>
              <w:bottom w:val="dotted" w:sz="4" w:space="0" w:color="auto"/>
            </w:tcBorders>
            <w:vAlign w:val="center"/>
          </w:tcPr>
          <w:p w14:paraId="5DAD5299" w14:textId="77777777" w:rsidR="00D87E9C" w:rsidRDefault="00CA194A">
            <w:pPr>
              <w:jc w:val="left"/>
              <w:divId w:val="1"/>
            </w:pPr>
            <w:r>
              <w:rPr>
                <w:sz w:val="16"/>
              </w:rPr>
              <w:t>only branchlets</w:t>
            </w:r>
          </w:p>
        </w:tc>
        <w:tc>
          <w:tcPr>
            <w:tcW w:w="1620" w:type="dxa"/>
            <w:gridSpan w:val="2"/>
            <w:tcBorders>
              <w:bottom w:val="dotted" w:sz="4" w:space="0" w:color="auto"/>
            </w:tcBorders>
            <w:vAlign w:val="center"/>
          </w:tcPr>
          <w:p w14:paraId="5D46B0D1" w14:textId="77777777" w:rsidR="00D87E9C" w:rsidRDefault="00D87E9C"/>
        </w:tc>
        <w:tc>
          <w:tcPr>
            <w:tcW w:w="1620" w:type="dxa"/>
            <w:tcBorders>
              <w:bottom w:val="dotted" w:sz="4" w:space="0" w:color="auto"/>
            </w:tcBorders>
            <w:vAlign w:val="center"/>
          </w:tcPr>
          <w:p w14:paraId="7BFA17B7" w14:textId="77777777" w:rsidR="00D87E9C" w:rsidRDefault="00D87E9C"/>
        </w:tc>
        <w:tc>
          <w:tcPr>
            <w:tcW w:w="1620" w:type="dxa"/>
            <w:tcBorders>
              <w:bottom w:val="dotted" w:sz="4" w:space="0" w:color="auto"/>
            </w:tcBorders>
            <w:vAlign w:val="center"/>
          </w:tcPr>
          <w:p w14:paraId="446CC6DC" w14:textId="77777777" w:rsidR="00D87E9C" w:rsidRDefault="00D87E9C"/>
        </w:tc>
        <w:tc>
          <w:tcPr>
            <w:tcW w:w="1620" w:type="dxa"/>
            <w:tcBorders>
              <w:bottom w:val="dotted" w:sz="4" w:space="0" w:color="auto"/>
            </w:tcBorders>
            <w:vAlign w:val="center"/>
          </w:tcPr>
          <w:p w14:paraId="1C15B7AC" w14:textId="77777777" w:rsidR="00D87E9C" w:rsidRDefault="00CA194A">
            <w:pPr>
              <w:jc w:val="left"/>
              <w:divId w:val="1"/>
            </w:pPr>
            <w:r>
              <w:rPr>
                <w:sz w:val="16"/>
              </w:rPr>
              <w:t>Bian Fo Zhi, Tremonia</w:t>
            </w:r>
          </w:p>
        </w:tc>
        <w:tc>
          <w:tcPr>
            <w:tcW w:w="1620" w:type="dxa"/>
            <w:tcBorders>
              <w:bottom w:val="dotted" w:sz="4" w:space="0" w:color="auto"/>
            </w:tcBorders>
            <w:vAlign w:val="center"/>
          </w:tcPr>
          <w:p w14:paraId="0833FB7C" w14:textId="77777777" w:rsidR="00D87E9C" w:rsidRDefault="00CA194A">
            <w:pPr>
              <w:jc w:val="center"/>
              <w:divId w:val="1"/>
            </w:pPr>
            <w:r>
              <w:rPr>
                <w:rFonts w:eastAsia="Arial"/>
                <w:sz w:val="16"/>
              </w:rPr>
              <w:t xml:space="preserve">1 </w:t>
            </w:r>
          </w:p>
        </w:tc>
      </w:tr>
      <w:tr w:rsidR="00D87E9C" w14:paraId="3DB37E4E" w14:textId="77777777">
        <w:trPr>
          <w:trHeight w:val="320"/>
        </w:trPr>
        <w:tc>
          <w:tcPr>
            <w:tcW w:w="1620" w:type="dxa"/>
            <w:gridSpan w:val="2"/>
            <w:vMerge/>
          </w:tcPr>
          <w:p w14:paraId="2DF17C83" w14:textId="77777777" w:rsidR="00D87E9C" w:rsidRDefault="00D87E9C"/>
        </w:tc>
        <w:tc>
          <w:tcPr>
            <w:tcW w:w="1620" w:type="dxa"/>
            <w:gridSpan w:val="2"/>
            <w:tcBorders>
              <w:bottom w:val="dotted" w:sz="4" w:space="0" w:color="auto"/>
            </w:tcBorders>
            <w:vAlign w:val="center"/>
          </w:tcPr>
          <w:p w14:paraId="2442760C" w14:textId="77777777" w:rsidR="00D87E9C" w:rsidRDefault="00CA194A">
            <w:pPr>
              <w:jc w:val="left"/>
              <w:divId w:val="1"/>
            </w:pPr>
            <w:r>
              <w:rPr>
                <w:sz w:val="16"/>
              </w:rPr>
              <w:t>branchlets and leaves</w:t>
            </w:r>
          </w:p>
        </w:tc>
        <w:tc>
          <w:tcPr>
            <w:tcW w:w="1620" w:type="dxa"/>
            <w:gridSpan w:val="2"/>
            <w:tcBorders>
              <w:bottom w:val="dotted" w:sz="4" w:space="0" w:color="auto"/>
            </w:tcBorders>
            <w:vAlign w:val="center"/>
          </w:tcPr>
          <w:p w14:paraId="24B776A3" w14:textId="77777777" w:rsidR="00D87E9C" w:rsidRDefault="00D87E9C"/>
        </w:tc>
        <w:tc>
          <w:tcPr>
            <w:tcW w:w="1620" w:type="dxa"/>
            <w:tcBorders>
              <w:bottom w:val="dotted" w:sz="4" w:space="0" w:color="auto"/>
            </w:tcBorders>
            <w:vAlign w:val="center"/>
          </w:tcPr>
          <w:p w14:paraId="2D4F219C" w14:textId="77777777" w:rsidR="00D87E9C" w:rsidRDefault="00D87E9C"/>
        </w:tc>
        <w:tc>
          <w:tcPr>
            <w:tcW w:w="1620" w:type="dxa"/>
            <w:tcBorders>
              <w:bottom w:val="dotted" w:sz="4" w:space="0" w:color="auto"/>
            </w:tcBorders>
            <w:vAlign w:val="center"/>
          </w:tcPr>
          <w:p w14:paraId="4FC921B5" w14:textId="77777777" w:rsidR="00D87E9C" w:rsidRDefault="00D87E9C"/>
        </w:tc>
        <w:tc>
          <w:tcPr>
            <w:tcW w:w="1620" w:type="dxa"/>
            <w:tcBorders>
              <w:bottom w:val="dotted" w:sz="4" w:space="0" w:color="auto"/>
            </w:tcBorders>
            <w:vAlign w:val="center"/>
          </w:tcPr>
          <w:p w14:paraId="721EF3E5" w14:textId="77777777" w:rsidR="00D87E9C" w:rsidRDefault="00CA194A">
            <w:pPr>
              <w:jc w:val="left"/>
              <w:divId w:val="1"/>
            </w:pPr>
            <w:r>
              <w:rPr>
                <w:sz w:val="16"/>
              </w:rPr>
              <w:t>Epiphylla, Ye Zi</w:t>
            </w:r>
          </w:p>
        </w:tc>
        <w:tc>
          <w:tcPr>
            <w:tcW w:w="1620" w:type="dxa"/>
            <w:tcBorders>
              <w:bottom w:val="dotted" w:sz="4" w:space="0" w:color="auto"/>
            </w:tcBorders>
            <w:vAlign w:val="center"/>
          </w:tcPr>
          <w:p w14:paraId="287F7B8C" w14:textId="77777777" w:rsidR="00D87E9C" w:rsidRDefault="00CA194A">
            <w:pPr>
              <w:jc w:val="center"/>
              <w:divId w:val="1"/>
            </w:pPr>
            <w:r>
              <w:rPr>
                <w:rFonts w:eastAsia="Arial"/>
                <w:sz w:val="16"/>
              </w:rPr>
              <w:t xml:space="preserve">9 </w:t>
            </w:r>
          </w:p>
        </w:tc>
      </w:tr>
      <w:tr w:rsidR="00D87E9C" w14:paraId="65D6C3C3" w14:textId="77777777">
        <w:trPr>
          <w:trHeight w:val="360"/>
        </w:trPr>
        <w:tc>
          <w:tcPr>
            <w:tcW w:w="810" w:type="dxa"/>
            <w:tcBorders>
              <w:right w:val="dotted" w:sz="4" w:space="0" w:color="auto"/>
            </w:tcBorders>
            <w:shd w:val="clear" w:color="auto" w:fill="DFDFD7"/>
            <w:vAlign w:val="center"/>
          </w:tcPr>
          <w:p w14:paraId="2A014503" w14:textId="77777777" w:rsidR="00D87E9C" w:rsidRDefault="00CA194A">
            <w:r>
              <w:rPr>
                <w:rFonts w:eastAsia="Arial"/>
                <w:b/>
                <w:sz w:val="16"/>
              </w:rPr>
              <w:t>18.</w:t>
            </w:r>
          </w:p>
        </w:tc>
        <w:tc>
          <w:tcPr>
            <w:tcW w:w="810" w:type="dxa"/>
            <w:tcBorders>
              <w:right w:val="dotted" w:sz="4" w:space="0" w:color="auto"/>
            </w:tcBorders>
            <w:shd w:val="clear" w:color="auto" w:fill="DFDFD7"/>
            <w:vAlign w:val="center"/>
          </w:tcPr>
          <w:p w14:paraId="0DC1534B"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4CA5177F" w14:textId="77777777" w:rsidR="00D87E9C" w:rsidRDefault="00CA194A">
            <w:r>
              <w:rPr>
                <w:rFonts w:eastAsia="Arial"/>
                <w:b/>
                <w:sz w:val="16"/>
              </w:rPr>
              <w:t>PQ</w:t>
            </w:r>
          </w:p>
        </w:tc>
        <w:tc>
          <w:tcPr>
            <w:tcW w:w="810" w:type="dxa"/>
            <w:tcBorders>
              <w:right w:val="dotted" w:sz="4" w:space="0" w:color="auto"/>
            </w:tcBorders>
            <w:shd w:val="clear" w:color="auto" w:fill="DFDFD7"/>
            <w:vAlign w:val="center"/>
          </w:tcPr>
          <w:p w14:paraId="74834644"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6B2B8474" w14:textId="77777777" w:rsidR="00D87E9C" w:rsidRDefault="00D87E9C"/>
        </w:tc>
        <w:tc>
          <w:tcPr>
            <w:tcW w:w="810" w:type="dxa"/>
            <w:tcBorders>
              <w:right w:val="dotted" w:sz="4" w:space="0" w:color="auto"/>
            </w:tcBorders>
            <w:shd w:val="clear" w:color="auto" w:fill="DFDFD7"/>
            <w:vAlign w:val="center"/>
          </w:tcPr>
          <w:p w14:paraId="7F8549C0" w14:textId="77777777" w:rsidR="00D87E9C" w:rsidRDefault="00CA194A">
            <w:r>
              <w:rPr>
                <w:rFonts w:eastAsia="Arial"/>
                <w:b/>
                <w:sz w:val="16"/>
              </w:rPr>
              <w:t>(c)</w:t>
            </w:r>
          </w:p>
        </w:tc>
        <w:tc>
          <w:tcPr>
            <w:tcW w:w="1620" w:type="dxa"/>
            <w:shd w:val="clear" w:color="auto" w:fill="DFDFD7"/>
            <w:vAlign w:val="center"/>
          </w:tcPr>
          <w:p w14:paraId="376B5571" w14:textId="77777777" w:rsidR="00D87E9C" w:rsidRDefault="00D87E9C"/>
        </w:tc>
        <w:tc>
          <w:tcPr>
            <w:tcW w:w="1620" w:type="dxa"/>
            <w:shd w:val="clear" w:color="auto" w:fill="DFDFD7"/>
          </w:tcPr>
          <w:p w14:paraId="2BB9B249" w14:textId="77777777" w:rsidR="00D87E9C" w:rsidRDefault="00D87E9C"/>
        </w:tc>
        <w:tc>
          <w:tcPr>
            <w:tcW w:w="1620" w:type="dxa"/>
            <w:shd w:val="clear" w:color="auto" w:fill="DFDFD7"/>
          </w:tcPr>
          <w:p w14:paraId="0DF95305" w14:textId="77777777" w:rsidR="00D87E9C" w:rsidRDefault="00D87E9C"/>
        </w:tc>
        <w:tc>
          <w:tcPr>
            <w:tcW w:w="1620" w:type="dxa"/>
            <w:shd w:val="clear" w:color="auto" w:fill="DFDFD7"/>
          </w:tcPr>
          <w:p w14:paraId="30F298A5" w14:textId="77777777" w:rsidR="00D87E9C" w:rsidRDefault="00D87E9C"/>
        </w:tc>
      </w:tr>
      <w:tr w:rsidR="00D87E9C" w14:paraId="289226BA" w14:textId="77777777">
        <w:trPr>
          <w:trHeight w:val="440"/>
        </w:trPr>
        <w:tc>
          <w:tcPr>
            <w:tcW w:w="1620" w:type="dxa"/>
            <w:gridSpan w:val="2"/>
            <w:vMerge w:val="restart"/>
          </w:tcPr>
          <w:p w14:paraId="7B20F72A" w14:textId="77777777" w:rsidR="00D87E9C" w:rsidRDefault="00D87E9C"/>
        </w:tc>
        <w:tc>
          <w:tcPr>
            <w:tcW w:w="1620" w:type="dxa"/>
            <w:gridSpan w:val="2"/>
            <w:tcBorders>
              <w:bottom w:val="dotted" w:sz="4" w:space="0" w:color="auto"/>
            </w:tcBorders>
          </w:tcPr>
          <w:p w14:paraId="3AB6F29B" w14:textId="77777777" w:rsidR="00D87E9C" w:rsidRDefault="00CA194A">
            <w:pPr>
              <w:spacing w:before="113" w:after="113"/>
              <w:jc w:val="left"/>
              <w:divId w:val="1"/>
            </w:pPr>
            <w:r>
              <w:rPr>
                <w:b/>
                <w:sz w:val="16"/>
              </w:rPr>
              <w:t>Fruit: color</w:t>
            </w:r>
          </w:p>
        </w:tc>
        <w:tc>
          <w:tcPr>
            <w:tcW w:w="1620" w:type="dxa"/>
            <w:gridSpan w:val="2"/>
            <w:tcBorders>
              <w:bottom w:val="dotted" w:sz="4" w:space="0" w:color="auto"/>
            </w:tcBorders>
          </w:tcPr>
          <w:p w14:paraId="1785F0F7" w14:textId="77777777" w:rsidR="00D87E9C" w:rsidRDefault="00D87E9C"/>
        </w:tc>
        <w:tc>
          <w:tcPr>
            <w:tcW w:w="1620" w:type="dxa"/>
            <w:tcBorders>
              <w:bottom w:val="dotted" w:sz="4" w:space="0" w:color="auto"/>
            </w:tcBorders>
          </w:tcPr>
          <w:p w14:paraId="0879E03E" w14:textId="77777777" w:rsidR="00D87E9C" w:rsidRDefault="00D87E9C"/>
        </w:tc>
        <w:tc>
          <w:tcPr>
            <w:tcW w:w="1620" w:type="dxa"/>
            <w:tcBorders>
              <w:bottom w:val="dotted" w:sz="4" w:space="0" w:color="auto"/>
            </w:tcBorders>
          </w:tcPr>
          <w:p w14:paraId="469C59F4" w14:textId="77777777" w:rsidR="00D87E9C" w:rsidRDefault="00D87E9C"/>
        </w:tc>
        <w:tc>
          <w:tcPr>
            <w:tcW w:w="1620" w:type="dxa"/>
            <w:tcBorders>
              <w:bottom w:val="dotted" w:sz="4" w:space="0" w:color="auto"/>
            </w:tcBorders>
          </w:tcPr>
          <w:p w14:paraId="7733BEA7" w14:textId="77777777" w:rsidR="00D87E9C" w:rsidRDefault="00D87E9C"/>
        </w:tc>
        <w:tc>
          <w:tcPr>
            <w:tcW w:w="1620" w:type="dxa"/>
            <w:tcBorders>
              <w:bottom w:val="dotted" w:sz="4" w:space="0" w:color="auto"/>
            </w:tcBorders>
          </w:tcPr>
          <w:p w14:paraId="172604C8" w14:textId="77777777" w:rsidR="00D87E9C" w:rsidRDefault="00D87E9C"/>
        </w:tc>
      </w:tr>
      <w:tr w:rsidR="00D87E9C" w14:paraId="000C7893" w14:textId="77777777">
        <w:trPr>
          <w:trHeight w:val="320"/>
        </w:trPr>
        <w:tc>
          <w:tcPr>
            <w:tcW w:w="1620" w:type="dxa"/>
            <w:gridSpan w:val="2"/>
            <w:vMerge/>
          </w:tcPr>
          <w:p w14:paraId="09E47EA5" w14:textId="77777777" w:rsidR="00D87E9C" w:rsidRDefault="00D87E9C"/>
        </w:tc>
        <w:tc>
          <w:tcPr>
            <w:tcW w:w="1620" w:type="dxa"/>
            <w:gridSpan w:val="2"/>
            <w:tcBorders>
              <w:bottom w:val="dotted" w:sz="4" w:space="0" w:color="auto"/>
            </w:tcBorders>
            <w:vAlign w:val="center"/>
          </w:tcPr>
          <w:p w14:paraId="1DDB47F3" w14:textId="77777777" w:rsidR="00D87E9C" w:rsidRDefault="00CA194A">
            <w:pPr>
              <w:jc w:val="left"/>
              <w:divId w:val="1"/>
            </w:pPr>
            <w:r>
              <w:rPr>
                <w:sz w:val="16"/>
              </w:rPr>
              <w:t>yellow green</w:t>
            </w:r>
          </w:p>
        </w:tc>
        <w:tc>
          <w:tcPr>
            <w:tcW w:w="1620" w:type="dxa"/>
            <w:gridSpan w:val="2"/>
            <w:tcBorders>
              <w:bottom w:val="dotted" w:sz="4" w:space="0" w:color="auto"/>
            </w:tcBorders>
            <w:vAlign w:val="center"/>
          </w:tcPr>
          <w:p w14:paraId="0063FE1D" w14:textId="77777777" w:rsidR="00D87E9C" w:rsidRDefault="00D87E9C"/>
        </w:tc>
        <w:tc>
          <w:tcPr>
            <w:tcW w:w="1620" w:type="dxa"/>
            <w:tcBorders>
              <w:bottom w:val="dotted" w:sz="4" w:space="0" w:color="auto"/>
            </w:tcBorders>
            <w:vAlign w:val="center"/>
          </w:tcPr>
          <w:p w14:paraId="171840EE" w14:textId="77777777" w:rsidR="00D87E9C" w:rsidRDefault="00D87E9C"/>
        </w:tc>
        <w:tc>
          <w:tcPr>
            <w:tcW w:w="1620" w:type="dxa"/>
            <w:tcBorders>
              <w:bottom w:val="dotted" w:sz="4" w:space="0" w:color="auto"/>
            </w:tcBorders>
            <w:vAlign w:val="center"/>
          </w:tcPr>
          <w:p w14:paraId="187FAC41" w14:textId="77777777" w:rsidR="00D87E9C" w:rsidRDefault="00D87E9C"/>
        </w:tc>
        <w:tc>
          <w:tcPr>
            <w:tcW w:w="1620" w:type="dxa"/>
            <w:tcBorders>
              <w:bottom w:val="dotted" w:sz="4" w:space="0" w:color="auto"/>
            </w:tcBorders>
            <w:vAlign w:val="center"/>
          </w:tcPr>
          <w:p w14:paraId="74FFE786" w14:textId="77777777" w:rsidR="00D87E9C" w:rsidRDefault="00CA194A">
            <w:pPr>
              <w:jc w:val="left"/>
              <w:divId w:val="1"/>
            </w:pPr>
            <w:r>
              <w:rPr>
                <w:sz w:val="16"/>
              </w:rPr>
              <w:t>Yu Xiang</w:t>
            </w:r>
          </w:p>
        </w:tc>
        <w:tc>
          <w:tcPr>
            <w:tcW w:w="1620" w:type="dxa"/>
            <w:tcBorders>
              <w:bottom w:val="dotted" w:sz="4" w:space="0" w:color="auto"/>
            </w:tcBorders>
            <w:vAlign w:val="center"/>
          </w:tcPr>
          <w:p w14:paraId="1861EEA2" w14:textId="77777777" w:rsidR="00D87E9C" w:rsidRDefault="00CA194A">
            <w:pPr>
              <w:jc w:val="center"/>
              <w:divId w:val="1"/>
            </w:pPr>
            <w:r>
              <w:rPr>
                <w:rFonts w:eastAsia="Arial"/>
                <w:sz w:val="16"/>
              </w:rPr>
              <w:t xml:space="preserve">1 </w:t>
            </w:r>
          </w:p>
        </w:tc>
      </w:tr>
      <w:tr w:rsidR="00D87E9C" w14:paraId="66DCDAE4" w14:textId="77777777">
        <w:trPr>
          <w:trHeight w:val="320"/>
        </w:trPr>
        <w:tc>
          <w:tcPr>
            <w:tcW w:w="1620" w:type="dxa"/>
            <w:gridSpan w:val="2"/>
            <w:vMerge/>
          </w:tcPr>
          <w:p w14:paraId="797A49F5" w14:textId="77777777" w:rsidR="00D87E9C" w:rsidRDefault="00D87E9C"/>
        </w:tc>
        <w:tc>
          <w:tcPr>
            <w:tcW w:w="1620" w:type="dxa"/>
            <w:gridSpan w:val="2"/>
            <w:tcBorders>
              <w:bottom w:val="dotted" w:sz="4" w:space="0" w:color="auto"/>
            </w:tcBorders>
            <w:vAlign w:val="center"/>
          </w:tcPr>
          <w:p w14:paraId="637442CD" w14:textId="77777777" w:rsidR="00D87E9C" w:rsidRDefault="00CA194A">
            <w:pPr>
              <w:jc w:val="left"/>
              <w:divId w:val="1"/>
            </w:pPr>
            <w:r>
              <w:rPr>
                <w:sz w:val="16"/>
              </w:rPr>
              <w:t>yellow</w:t>
            </w:r>
          </w:p>
        </w:tc>
        <w:tc>
          <w:tcPr>
            <w:tcW w:w="1620" w:type="dxa"/>
            <w:gridSpan w:val="2"/>
            <w:tcBorders>
              <w:bottom w:val="dotted" w:sz="4" w:space="0" w:color="auto"/>
            </w:tcBorders>
            <w:vAlign w:val="center"/>
          </w:tcPr>
          <w:p w14:paraId="7E339141" w14:textId="77777777" w:rsidR="00D87E9C" w:rsidRDefault="00D87E9C"/>
        </w:tc>
        <w:tc>
          <w:tcPr>
            <w:tcW w:w="1620" w:type="dxa"/>
            <w:tcBorders>
              <w:bottom w:val="dotted" w:sz="4" w:space="0" w:color="auto"/>
            </w:tcBorders>
            <w:vAlign w:val="center"/>
          </w:tcPr>
          <w:p w14:paraId="1B586234" w14:textId="77777777" w:rsidR="00D87E9C" w:rsidRDefault="00D87E9C"/>
        </w:tc>
        <w:tc>
          <w:tcPr>
            <w:tcW w:w="1620" w:type="dxa"/>
            <w:tcBorders>
              <w:bottom w:val="dotted" w:sz="4" w:space="0" w:color="auto"/>
            </w:tcBorders>
            <w:vAlign w:val="center"/>
          </w:tcPr>
          <w:p w14:paraId="28BC1479" w14:textId="77777777" w:rsidR="00D87E9C" w:rsidRDefault="00D87E9C"/>
        </w:tc>
        <w:tc>
          <w:tcPr>
            <w:tcW w:w="1620" w:type="dxa"/>
            <w:tcBorders>
              <w:bottom w:val="dotted" w:sz="4" w:space="0" w:color="auto"/>
            </w:tcBorders>
            <w:vAlign w:val="center"/>
          </w:tcPr>
          <w:p w14:paraId="526A268B" w14:textId="77777777" w:rsidR="00D87E9C" w:rsidRDefault="00CA194A">
            <w:pPr>
              <w:jc w:val="left"/>
              <w:divId w:val="1"/>
            </w:pPr>
            <w:r>
              <w:rPr>
                <w:sz w:val="16"/>
              </w:rPr>
              <w:t>Tan 107</w:t>
            </w:r>
          </w:p>
        </w:tc>
        <w:tc>
          <w:tcPr>
            <w:tcW w:w="1620" w:type="dxa"/>
            <w:tcBorders>
              <w:bottom w:val="dotted" w:sz="4" w:space="0" w:color="auto"/>
            </w:tcBorders>
            <w:vAlign w:val="center"/>
          </w:tcPr>
          <w:p w14:paraId="4D55925D" w14:textId="77777777" w:rsidR="00D87E9C" w:rsidRDefault="00CA194A">
            <w:pPr>
              <w:jc w:val="center"/>
              <w:divId w:val="1"/>
            </w:pPr>
            <w:r>
              <w:rPr>
                <w:rFonts w:eastAsia="Arial"/>
                <w:sz w:val="16"/>
              </w:rPr>
              <w:t xml:space="preserve">2 </w:t>
            </w:r>
          </w:p>
        </w:tc>
      </w:tr>
      <w:tr w:rsidR="00D87E9C" w14:paraId="25EEC5CF" w14:textId="77777777">
        <w:trPr>
          <w:trHeight w:val="320"/>
        </w:trPr>
        <w:tc>
          <w:tcPr>
            <w:tcW w:w="1620" w:type="dxa"/>
            <w:gridSpan w:val="2"/>
            <w:vMerge/>
          </w:tcPr>
          <w:p w14:paraId="41C64641" w14:textId="77777777" w:rsidR="00D87E9C" w:rsidRDefault="00D87E9C"/>
        </w:tc>
        <w:tc>
          <w:tcPr>
            <w:tcW w:w="1620" w:type="dxa"/>
            <w:gridSpan w:val="2"/>
            <w:tcBorders>
              <w:bottom w:val="dotted" w:sz="4" w:space="0" w:color="auto"/>
            </w:tcBorders>
            <w:vAlign w:val="center"/>
          </w:tcPr>
          <w:p w14:paraId="6E81F4E4" w14:textId="77777777" w:rsidR="00D87E9C" w:rsidRDefault="00CA194A">
            <w:pPr>
              <w:jc w:val="left"/>
              <w:divId w:val="1"/>
            </w:pPr>
            <w:r>
              <w:rPr>
                <w:sz w:val="16"/>
              </w:rPr>
              <w:t>orange</w:t>
            </w:r>
          </w:p>
        </w:tc>
        <w:tc>
          <w:tcPr>
            <w:tcW w:w="1620" w:type="dxa"/>
            <w:gridSpan w:val="2"/>
            <w:tcBorders>
              <w:bottom w:val="dotted" w:sz="4" w:space="0" w:color="auto"/>
            </w:tcBorders>
            <w:vAlign w:val="center"/>
          </w:tcPr>
          <w:p w14:paraId="0A9CC166" w14:textId="77777777" w:rsidR="00D87E9C" w:rsidRDefault="00D87E9C"/>
        </w:tc>
        <w:tc>
          <w:tcPr>
            <w:tcW w:w="1620" w:type="dxa"/>
            <w:tcBorders>
              <w:bottom w:val="dotted" w:sz="4" w:space="0" w:color="auto"/>
            </w:tcBorders>
            <w:vAlign w:val="center"/>
          </w:tcPr>
          <w:p w14:paraId="3AB40F31" w14:textId="77777777" w:rsidR="00D87E9C" w:rsidRDefault="00D87E9C"/>
        </w:tc>
        <w:tc>
          <w:tcPr>
            <w:tcW w:w="1620" w:type="dxa"/>
            <w:tcBorders>
              <w:bottom w:val="dotted" w:sz="4" w:space="0" w:color="auto"/>
            </w:tcBorders>
            <w:vAlign w:val="center"/>
          </w:tcPr>
          <w:p w14:paraId="28B799ED" w14:textId="77777777" w:rsidR="00D87E9C" w:rsidRDefault="00D87E9C"/>
        </w:tc>
        <w:tc>
          <w:tcPr>
            <w:tcW w:w="1620" w:type="dxa"/>
            <w:tcBorders>
              <w:bottom w:val="dotted" w:sz="4" w:space="0" w:color="auto"/>
            </w:tcBorders>
            <w:vAlign w:val="center"/>
          </w:tcPr>
          <w:p w14:paraId="2698EBBF" w14:textId="77777777" w:rsidR="00D87E9C" w:rsidRDefault="00CA194A">
            <w:pPr>
              <w:jc w:val="left"/>
              <w:divId w:val="1"/>
            </w:pPr>
            <w:r>
              <w:rPr>
                <w:sz w:val="16"/>
              </w:rPr>
              <w:t>Qi Xing Guo</w:t>
            </w:r>
          </w:p>
        </w:tc>
        <w:tc>
          <w:tcPr>
            <w:tcW w:w="1620" w:type="dxa"/>
            <w:tcBorders>
              <w:bottom w:val="dotted" w:sz="4" w:space="0" w:color="auto"/>
            </w:tcBorders>
            <w:vAlign w:val="center"/>
          </w:tcPr>
          <w:p w14:paraId="5398BF46" w14:textId="77777777" w:rsidR="00D87E9C" w:rsidRDefault="00CA194A">
            <w:pPr>
              <w:jc w:val="center"/>
              <w:divId w:val="1"/>
            </w:pPr>
            <w:r>
              <w:rPr>
                <w:rFonts w:eastAsia="Arial"/>
                <w:sz w:val="16"/>
              </w:rPr>
              <w:t xml:space="preserve">3 </w:t>
            </w:r>
          </w:p>
        </w:tc>
      </w:tr>
      <w:tr w:rsidR="00D87E9C" w14:paraId="7B3A3E8D" w14:textId="77777777">
        <w:trPr>
          <w:trHeight w:val="320"/>
        </w:trPr>
        <w:tc>
          <w:tcPr>
            <w:tcW w:w="1620" w:type="dxa"/>
            <w:gridSpan w:val="2"/>
            <w:vMerge/>
          </w:tcPr>
          <w:p w14:paraId="542766D2" w14:textId="77777777" w:rsidR="00D87E9C" w:rsidRDefault="00D87E9C"/>
        </w:tc>
        <w:tc>
          <w:tcPr>
            <w:tcW w:w="1620" w:type="dxa"/>
            <w:gridSpan w:val="2"/>
            <w:tcBorders>
              <w:bottom w:val="dotted" w:sz="4" w:space="0" w:color="auto"/>
            </w:tcBorders>
            <w:vAlign w:val="center"/>
          </w:tcPr>
          <w:p w14:paraId="06A07137" w14:textId="77777777" w:rsidR="00D87E9C" w:rsidRDefault="004E7C8F">
            <w:pPr>
              <w:jc w:val="left"/>
              <w:divId w:val="1"/>
            </w:pPr>
            <w:del w:id="120" w:author="TWO" w:date="2026-07-08T14:01:00Z" w16du:dateUtc="2026-07-08T12:01:00Z">
              <w:r>
                <w:rPr>
                  <w:sz w:val="16"/>
                </w:rPr>
                <w:delText>blackish</w:delText>
              </w:r>
            </w:del>
            <w:ins w:id="121" w:author="TWO" w:date="2026-07-08T14:01:00Z" w16du:dateUtc="2026-07-08T12:01:00Z">
              <w:r w:rsidR="00CA194A">
                <w:rPr>
                  <w:sz w:val="16"/>
                </w:rPr>
                <w:t>dark</w:t>
              </w:r>
            </w:ins>
            <w:r w:rsidR="00CA194A">
              <w:rPr>
                <w:sz w:val="16"/>
              </w:rPr>
              <w:t xml:space="preserve"> brown</w:t>
            </w:r>
          </w:p>
        </w:tc>
        <w:tc>
          <w:tcPr>
            <w:tcW w:w="1620" w:type="dxa"/>
            <w:gridSpan w:val="2"/>
            <w:tcBorders>
              <w:bottom w:val="dotted" w:sz="4" w:space="0" w:color="auto"/>
            </w:tcBorders>
            <w:vAlign w:val="center"/>
          </w:tcPr>
          <w:p w14:paraId="5424062C" w14:textId="77777777" w:rsidR="00D87E9C" w:rsidRDefault="00D87E9C"/>
        </w:tc>
        <w:tc>
          <w:tcPr>
            <w:tcW w:w="1620" w:type="dxa"/>
            <w:tcBorders>
              <w:bottom w:val="dotted" w:sz="4" w:space="0" w:color="auto"/>
            </w:tcBorders>
            <w:vAlign w:val="center"/>
          </w:tcPr>
          <w:p w14:paraId="050DB2DC" w14:textId="77777777" w:rsidR="00D87E9C" w:rsidRDefault="00D87E9C"/>
        </w:tc>
        <w:tc>
          <w:tcPr>
            <w:tcW w:w="1620" w:type="dxa"/>
            <w:tcBorders>
              <w:bottom w:val="dotted" w:sz="4" w:space="0" w:color="auto"/>
            </w:tcBorders>
            <w:vAlign w:val="center"/>
          </w:tcPr>
          <w:p w14:paraId="79935279" w14:textId="77777777" w:rsidR="00D87E9C" w:rsidRDefault="00D87E9C"/>
        </w:tc>
        <w:tc>
          <w:tcPr>
            <w:tcW w:w="1620" w:type="dxa"/>
            <w:tcBorders>
              <w:bottom w:val="dotted" w:sz="4" w:space="0" w:color="auto"/>
            </w:tcBorders>
            <w:vAlign w:val="center"/>
          </w:tcPr>
          <w:p w14:paraId="23CFE0C6" w14:textId="77777777" w:rsidR="00D87E9C" w:rsidRDefault="00CA194A">
            <w:pPr>
              <w:jc w:val="left"/>
              <w:divId w:val="1"/>
            </w:pPr>
            <w:r>
              <w:rPr>
                <w:sz w:val="16"/>
              </w:rPr>
              <w:t>Qi Xing Hai He</w:t>
            </w:r>
          </w:p>
        </w:tc>
        <w:tc>
          <w:tcPr>
            <w:tcW w:w="1620" w:type="dxa"/>
            <w:tcBorders>
              <w:bottom w:val="dotted" w:sz="4" w:space="0" w:color="auto"/>
            </w:tcBorders>
            <w:vAlign w:val="center"/>
          </w:tcPr>
          <w:p w14:paraId="78EEC64C" w14:textId="77777777" w:rsidR="00D87E9C" w:rsidRDefault="00CA194A">
            <w:pPr>
              <w:jc w:val="center"/>
              <w:divId w:val="1"/>
            </w:pPr>
            <w:r>
              <w:rPr>
                <w:rFonts w:eastAsia="Arial"/>
                <w:sz w:val="16"/>
              </w:rPr>
              <w:t xml:space="preserve">4 </w:t>
            </w:r>
          </w:p>
        </w:tc>
      </w:tr>
      <w:tr w:rsidR="00D87E9C" w14:paraId="7851B25C" w14:textId="77777777">
        <w:trPr>
          <w:trHeight w:val="360"/>
        </w:trPr>
        <w:tc>
          <w:tcPr>
            <w:tcW w:w="810" w:type="dxa"/>
            <w:tcBorders>
              <w:right w:val="dotted" w:sz="4" w:space="0" w:color="auto"/>
            </w:tcBorders>
            <w:shd w:val="clear" w:color="auto" w:fill="DFDFD7"/>
            <w:vAlign w:val="center"/>
          </w:tcPr>
          <w:p w14:paraId="047EABA0" w14:textId="77777777" w:rsidR="00D87E9C" w:rsidRDefault="00CA194A">
            <w:r>
              <w:rPr>
                <w:rFonts w:eastAsia="Arial"/>
                <w:b/>
                <w:sz w:val="16"/>
              </w:rPr>
              <w:t>19.</w:t>
            </w:r>
          </w:p>
        </w:tc>
        <w:tc>
          <w:tcPr>
            <w:tcW w:w="810" w:type="dxa"/>
            <w:tcBorders>
              <w:right w:val="dotted" w:sz="4" w:space="0" w:color="auto"/>
            </w:tcBorders>
            <w:shd w:val="clear" w:color="auto" w:fill="DFDFD7"/>
            <w:vAlign w:val="center"/>
          </w:tcPr>
          <w:p w14:paraId="0A8ACB1B" w14:textId="77777777" w:rsidR="00D87E9C" w:rsidRDefault="00D87E9C"/>
        </w:tc>
        <w:tc>
          <w:tcPr>
            <w:tcW w:w="810" w:type="dxa"/>
            <w:tcBorders>
              <w:right w:val="dotted" w:sz="4" w:space="0" w:color="auto"/>
            </w:tcBorders>
            <w:shd w:val="clear" w:color="auto" w:fill="DFDFD7"/>
            <w:vAlign w:val="center"/>
          </w:tcPr>
          <w:p w14:paraId="099E8435" w14:textId="77777777" w:rsidR="00D87E9C" w:rsidRDefault="00CA194A">
            <w:r>
              <w:rPr>
                <w:rFonts w:eastAsia="Arial"/>
                <w:b/>
                <w:sz w:val="16"/>
              </w:rPr>
              <w:t>QN</w:t>
            </w:r>
          </w:p>
        </w:tc>
        <w:tc>
          <w:tcPr>
            <w:tcW w:w="810" w:type="dxa"/>
            <w:tcBorders>
              <w:right w:val="dotted" w:sz="4" w:space="0" w:color="auto"/>
            </w:tcBorders>
            <w:shd w:val="clear" w:color="auto" w:fill="DFDFD7"/>
            <w:vAlign w:val="center"/>
          </w:tcPr>
          <w:p w14:paraId="21429DFA"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13B3468E"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5FA67B0B" w14:textId="77777777" w:rsidR="00D87E9C" w:rsidRDefault="00CA194A">
            <w:r>
              <w:rPr>
                <w:rFonts w:eastAsia="Arial"/>
                <w:b/>
                <w:sz w:val="16"/>
              </w:rPr>
              <w:t>(c)</w:t>
            </w:r>
          </w:p>
        </w:tc>
        <w:tc>
          <w:tcPr>
            <w:tcW w:w="1620" w:type="dxa"/>
            <w:shd w:val="clear" w:color="auto" w:fill="DFDFD7"/>
            <w:vAlign w:val="center"/>
          </w:tcPr>
          <w:p w14:paraId="10CB3D73" w14:textId="77777777" w:rsidR="00D87E9C" w:rsidRDefault="00D87E9C"/>
        </w:tc>
        <w:tc>
          <w:tcPr>
            <w:tcW w:w="1620" w:type="dxa"/>
            <w:shd w:val="clear" w:color="auto" w:fill="DFDFD7"/>
          </w:tcPr>
          <w:p w14:paraId="60012032" w14:textId="77777777" w:rsidR="00D87E9C" w:rsidRDefault="00D87E9C"/>
        </w:tc>
        <w:tc>
          <w:tcPr>
            <w:tcW w:w="1620" w:type="dxa"/>
            <w:shd w:val="clear" w:color="auto" w:fill="DFDFD7"/>
          </w:tcPr>
          <w:p w14:paraId="263CF994" w14:textId="77777777" w:rsidR="00D87E9C" w:rsidRDefault="00D87E9C"/>
        </w:tc>
        <w:tc>
          <w:tcPr>
            <w:tcW w:w="1620" w:type="dxa"/>
            <w:shd w:val="clear" w:color="auto" w:fill="DFDFD7"/>
          </w:tcPr>
          <w:p w14:paraId="0C3F6D53" w14:textId="77777777" w:rsidR="00D87E9C" w:rsidRDefault="00D87E9C"/>
        </w:tc>
      </w:tr>
      <w:tr w:rsidR="00D87E9C" w14:paraId="5D57466F" w14:textId="77777777">
        <w:trPr>
          <w:trHeight w:val="440"/>
        </w:trPr>
        <w:tc>
          <w:tcPr>
            <w:tcW w:w="1620" w:type="dxa"/>
            <w:gridSpan w:val="2"/>
            <w:vMerge w:val="restart"/>
          </w:tcPr>
          <w:p w14:paraId="71346FE0" w14:textId="77777777" w:rsidR="00D87E9C" w:rsidRDefault="00D87E9C"/>
        </w:tc>
        <w:tc>
          <w:tcPr>
            <w:tcW w:w="1620" w:type="dxa"/>
            <w:gridSpan w:val="2"/>
            <w:tcBorders>
              <w:bottom w:val="dotted" w:sz="4" w:space="0" w:color="auto"/>
            </w:tcBorders>
          </w:tcPr>
          <w:p w14:paraId="03B4D958" w14:textId="77777777" w:rsidR="00D87E9C" w:rsidRDefault="00CA194A">
            <w:pPr>
              <w:spacing w:before="113" w:after="113"/>
              <w:jc w:val="left"/>
              <w:divId w:val="1"/>
            </w:pPr>
            <w:r>
              <w:rPr>
                <w:b/>
                <w:sz w:val="16"/>
              </w:rPr>
              <w:t>Fruit: intensity of bloom</w:t>
            </w:r>
          </w:p>
        </w:tc>
        <w:tc>
          <w:tcPr>
            <w:tcW w:w="1620" w:type="dxa"/>
            <w:gridSpan w:val="2"/>
            <w:tcBorders>
              <w:bottom w:val="dotted" w:sz="4" w:space="0" w:color="auto"/>
            </w:tcBorders>
          </w:tcPr>
          <w:p w14:paraId="4C02A6E9" w14:textId="77777777" w:rsidR="00D87E9C" w:rsidRDefault="00D87E9C"/>
        </w:tc>
        <w:tc>
          <w:tcPr>
            <w:tcW w:w="1620" w:type="dxa"/>
            <w:tcBorders>
              <w:bottom w:val="dotted" w:sz="4" w:space="0" w:color="auto"/>
            </w:tcBorders>
          </w:tcPr>
          <w:p w14:paraId="1CCA1D5A" w14:textId="77777777" w:rsidR="00D87E9C" w:rsidRDefault="00D87E9C"/>
        </w:tc>
        <w:tc>
          <w:tcPr>
            <w:tcW w:w="1620" w:type="dxa"/>
            <w:tcBorders>
              <w:bottom w:val="dotted" w:sz="4" w:space="0" w:color="auto"/>
            </w:tcBorders>
          </w:tcPr>
          <w:p w14:paraId="10D4BDF8" w14:textId="77777777" w:rsidR="00D87E9C" w:rsidRDefault="00D87E9C"/>
        </w:tc>
        <w:tc>
          <w:tcPr>
            <w:tcW w:w="1620" w:type="dxa"/>
            <w:tcBorders>
              <w:bottom w:val="dotted" w:sz="4" w:space="0" w:color="auto"/>
            </w:tcBorders>
          </w:tcPr>
          <w:p w14:paraId="4C889661" w14:textId="77777777" w:rsidR="00D87E9C" w:rsidRDefault="00D87E9C"/>
        </w:tc>
        <w:tc>
          <w:tcPr>
            <w:tcW w:w="1620" w:type="dxa"/>
            <w:tcBorders>
              <w:bottom w:val="dotted" w:sz="4" w:space="0" w:color="auto"/>
            </w:tcBorders>
          </w:tcPr>
          <w:p w14:paraId="2EFDE56D" w14:textId="77777777" w:rsidR="00D87E9C" w:rsidRDefault="00D87E9C"/>
        </w:tc>
      </w:tr>
      <w:tr w:rsidR="00D87E9C" w14:paraId="7D2DF4D3" w14:textId="77777777">
        <w:trPr>
          <w:trHeight w:val="320"/>
        </w:trPr>
        <w:tc>
          <w:tcPr>
            <w:tcW w:w="1620" w:type="dxa"/>
            <w:gridSpan w:val="2"/>
            <w:vMerge/>
          </w:tcPr>
          <w:p w14:paraId="7836073B" w14:textId="77777777" w:rsidR="00D87E9C" w:rsidRDefault="00D87E9C"/>
        </w:tc>
        <w:tc>
          <w:tcPr>
            <w:tcW w:w="1620" w:type="dxa"/>
            <w:gridSpan w:val="2"/>
            <w:tcBorders>
              <w:bottom w:val="dotted" w:sz="4" w:space="0" w:color="auto"/>
            </w:tcBorders>
            <w:vAlign w:val="center"/>
          </w:tcPr>
          <w:p w14:paraId="4BC06CC0" w14:textId="77777777" w:rsidR="00D87E9C" w:rsidRDefault="00CA194A">
            <w:pPr>
              <w:jc w:val="left"/>
              <w:divId w:val="1"/>
            </w:pPr>
            <w:r>
              <w:rPr>
                <w:sz w:val="16"/>
              </w:rPr>
              <w:t>weak</w:t>
            </w:r>
          </w:p>
        </w:tc>
        <w:tc>
          <w:tcPr>
            <w:tcW w:w="1620" w:type="dxa"/>
            <w:gridSpan w:val="2"/>
            <w:tcBorders>
              <w:bottom w:val="dotted" w:sz="4" w:space="0" w:color="auto"/>
            </w:tcBorders>
            <w:vAlign w:val="center"/>
          </w:tcPr>
          <w:p w14:paraId="3018E794" w14:textId="77777777" w:rsidR="00D87E9C" w:rsidRDefault="00D87E9C"/>
        </w:tc>
        <w:tc>
          <w:tcPr>
            <w:tcW w:w="1620" w:type="dxa"/>
            <w:tcBorders>
              <w:bottom w:val="dotted" w:sz="4" w:space="0" w:color="auto"/>
            </w:tcBorders>
            <w:vAlign w:val="center"/>
          </w:tcPr>
          <w:p w14:paraId="4678ECD6" w14:textId="77777777" w:rsidR="00D87E9C" w:rsidRDefault="00D87E9C"/>
        </w:tc>
        <w:tc>
          <w:tcPr>
            <w:tcW w:w="1620" w:type="dxa"/>
            <w:tcBorders>
              <w:bottom w:val="dotted" w:sz="4" w:space="0" w:color="auto"/>
            </w:tcBorders>
            <w:vAlign w:val="center"/>
          </w:tcPr>
          <w:p w14:paraId="28229FF1" w14:textId="77777777" w:rsidR="00D87E9C" w:rsidRDefault="00D87E9C"/>
        </w:tc>
        <w:tc>
          <w:tcPr>
            <w:tcW w:w="1620" w:type="dxa"/>
            <w:tcBorders>
              <w:bottom w:val="dotted" w:sz="4" w:space="0" w:color="auto"/>
            </w:tcBorders>
            <w:vAlign w:val="center"/>
          </w:tcPr>
          <w:p w14:paraId="535E9DFE" w14:textId="77777777" w:rsidR="00D87E9C" w:rsidRDefault="00CA194A">
            <w:pPr>
              <w:jc w:val="left"/>
              <w:divId w:val="1"/>
            </w:pPr>
            <w:r>
              <w:rPr>
                <w:sz w:val="16"/>
              </w:rPr>
              <w:t>Nan Lin Guo 1</w:t>
            </w:r>
          </w:p>
        </w:tc>
        <w:tc>
          <w:tcPr>
            <w:tcW w:w="1620" w:type="dxa"/>
            <w:tcBorders>
              <w:bottom w:val="dotted" w:sz="4" w:space="0" w:color="auto"/>
            </w:tcBorders>
            <w:vAlign w:val="center"/>
          </w:tcPr>
          <w:p w14:paraId="6FDFF103" w14:textId="77777777" w:rsidR="00D87E9C" w:rsidRDefault="00CA194A">
            <w:pPr>
              <w:jc w:val="center"/>
              <w:divId w:val="1"/>
            </w:pPr>
            <w:r>
              <w:rPr>
                <w:rFonts w:eastAsia="Arial"/>
                <w:sz w:val="16"/>
              </w:rPr>
              <w:t xml:space="preserve">1 </w:t>
            </w:r>
          </w:p>
        </w:tc>
      </w:tr>
      <w:tr w:rsidR="00D87E9C" w14:paraId="28F9FE87" w14:textId="77777777">
        <w:trPr>
          <w:trHeight w:val="320"/>
        </w:trPr>
        <w:tc>
          <w:tcPr>
            <w:tcW w:w="1620" w:type="dxa"/>
            <w:gridSpan w:val="2"/>
            <w:vMerge/>
          </w:tcPr>
          <w:p w14:paraId="671642DA" w14:textId="77777777" w:rsidR="00D87E9C" w:rsidRDefault="00D87E9C"/>
        </w:tc>
        <w:tc>
          <w:tcPr>
            <w:tcW w:w="1620" w:type="dxa"/>
            <w:gridSpan w:val="2"/>
            <w:tcBorders>
              <w:bottom w:val="dotted" w:sz="4" w:space="0" w:color="auto"/>
            </w:tcBorders>
            <w:vAlign w:val="center"/>
          </w:tcPr>
          <w:p w14:paraId="5C0F9D4E" w14:textId="77777777" w:rsidR="00D87E9C" w:rsidRDefault="00CA194A">
            <w:pPr>
              <w:jc w:val="left"/>
              <w:divId w:val="1"/>
            </w:pPr>
            <w:r>
              <w:rPr>
                <w:sz w:val="16"/>
              </w:rPr>
              <w:t>medium</w:t>
            </w:r>
          </w:p>
        </w:tc>
        <w:tc>
          <w:tcPr>
            <w:tcW w:w="1620" w:type="dxa"/>
            <w:gridSpan w:val="2"/>
            <w:tcBorders>
              <w:bottom w:val="dotted" w:sz="4" w:space="0" w:color="auto"/>
            </w:tcBorders>
            <w:vAlign w:val="center"/>
          </w:tcPr>
          <w:p w14:paraId="5E1299B1" w14:textId="77777777" w:rsidR="00D87E9C" w:rsidRDefault="00D87E9C"/>
        </w:tc>
        <w:tc>
          <w:tcPr>
            <w:tcW w:w="1620" w:type="dxa"/>
            <w:tcBorders>
              <w:bottom w:val="dotted" w:sz="4" w:space="0" w:color="auto"/>
            </w:tcBorders>
            <w:vAlign w:val="center"/>
          </w:tcPr>
          <w:p w14:paraId="0A9F0BC6" w14:textId="77777777" w:rsidR="00D87E9C" w:rsidRDefault="00D87E9C"/>
        </w:tc>
        <w:tc>
          <w:tcPr>
            <w:tcW w:w="1620" w:type="dxa"/>
            <w:tcBorders>
              <w:bottom w:val="dotted" w:sz="4" w:space="0" w:color="auto"/>
            </w:tcBorders>
            <w:vAlign w:val="center"/>
          </w:tcPr>
          <w:p w14:paraId="129350B2" w14:textId="77777777" w:rsidR="00D87E9C" w:rsidRDefault="00D87E9C"/>
        </w:tc>
        <w:tc>
          <w:tcPr>
            <w:tcW w:w="1620" w:type="dxa"/>
            <w:tcBorders>
              <w:bottom w:val="dotted" w:sz="4" w:space="0" w:color="auto"/>
            </w:tcBorders>
            <w:vAlign w:val="center"/>
          </w:tcPr>
          <w:p w14:paraId="388B851F" w14:textId="77777777" w:rsidR="00D87E9C" w:rsidRDefault="00CA194A">
            <w:pPr>
              <w:jc w:val="left"/>
              <w:divId w:val="1"/>
            </w:pPr>
            <w:r>
              <w:rPr>
                <w:sz w:val="16"/>
              </w:rPr>
              <w:t>Qi Xing Guo</w:t>
            </w:r>
          </w:p>
        </w:tc>
        <w:tc>
          <w:tcPr>
            <w:tcW w:w="1620" w:type="dxa"/>
            <w:tcBorders>
              <w:bottom w:val="dotted" w:sz="4" w:space="0" w:color="auto"/>
            </w:tcBorders>
            <w:vAlign w:val="center"/>
          </w:tcPr>
          <w:p w14:paraId="5B7EC28A" w14:textId="77777777" w:rsidR="00D87E9C" w:rsidRDefault="00CA194A">
            <w:pPr>
              <w:jc w:val="center"/>
              <w:divId w:val="1"/>
            </w:pPr>
            <w:r>
              <w:rPr>
                <w:rFonts w:eastAsia="Arial"/>
                <w:sz w:val="16"/>
              </w:rPr>
              <w:t xml:space="preserve">2 </w:t>
            </w:r>
          </w:p>
        </w:tc>
      </w:tr>
      <w:tr w:rsidR="00D87E9C" w14:paraId="1AD2AF32" w14:textId="77777777">
        <w:trPr>
          <w:trHeight w:val="320"/>
        </w:trPr>
        <w:tc>
          <w:tcPr>
            <w:tcW w:w="1620" w:type="dxa"/>
            <w:gridSpan w:val="2"/>
            <w:vMerge/>
          </w:tcPr>
          <w:p w14:paraId="19A64515" w14:textId="77777777" w:rsidR="00D87E9C" w:rsidRDefault="00D87E9C"/>
        </w:tc>
        <w:tc>
          <w:tcPr>
            <w:tcW w:w="1620" w:type="dxa"/>
            <w:gridSpan w:val="2"/>
            <w:tcBorders>
              <w:bottom w:val="dotted" w:sz="4" w:space="0" w:color="auto"/>
            </w:tcBorders>
            <w:vAlign w:val="center"/>
          </w:tcPr>
          <w:p w14:paraId="1AB4E769" w14:textId="77777777" w:rsidR="00D87E9C" w:rsidRDefault="00CA194A">
            <w:pPr>
              <w:jc w:val="left"/>
              <w:divId w:val="1"/>
            </w:pPr>
            <w:r>
              <w:rPr>
                <w:sz w:val="16"/>
              </w:rPr>
              <w:t>strong</w:t>
            </w:r>
          </w:p>
        </w:tc>
        <w:tc>
          <w:tcPr>
            <w:tcW w:w="1620" w:type="dxa"/>
            <w:gridSpan w:val="2"/>
            <w:tcBorders>
              <w:bottom w:val="dotted" w:sz="4" w:space="0" w:color="auto"/>
            </w:tcBorders>
            <w:vAlign w:val="center"/>
          </w:tcPr>
          <w:p w14:paraId="291E6423" w14:textId="77777777" w:rsidR="00D87E9C" w:rsidRDefault="00D87E9C"/>
        </w:tc>
        <w:tc>
          <w:tcPr>
            <w:tcW w:w="1620" w:type="dxa"/>
            <w:tcBorders>
              <w:bottom w:val="dotted" w:sz="4" w:space="0" w:color="auto"/>
            </w:tcBorders>
            <w:vAlign w:val="center"/>
          </w:tcPr>
          <w:p w14:paraId="0DF46703" w14:textId="77777777" w:rsidR="00D87E9C" w:rsidRDefault="00D87E9C"/>
        </w:tc>
        <w:tc>
          <w:tcPr>
            <w:tcW w:w="1620" w:type="dxa"/>
            <w:tcBorders>
              <w:bottom w:val="dotted" w:sz="4" w:space="0" w:color="auto"/>
            </w:tcBorders>
            <w:vAlign w:val="center"/>
          </w:tcPr>
          <w:p w14:paraId="74209ED3" w14:textId="77777777" w:rsidR="00D87E9C" w:rsidRDefault="00D87E9C"/>
        </w:tc>
        <w:tc>
          <w:tcPr>
            <w:tcW w:w="1620" w:type="dxa"/>
            <w:tcBorders>
              <w:bottom w:val="dotted" w:sz="4" w:space="0" w:color="auto"/>
            </w:tcBorders>
            <w:vAlign w:val="center"/>
          </w:tcPr>
          <w:p w14:paraId="227A0276" w14:textId="77777777" w:rsidR="00D87E9C" w:rsidRDefault="00CA194A">
            <w:pPr>
              <w:jc w:val="left"/>
              <w:divId w:val="1"/>
            </w:pPr>
            <w:r>
              <w:rPr>
                <w:sz w:val="16"/>
              </w:rPr>
              <w:t>Dong Ting Huang</w:t>
            </w:r>
          </w:p>
        </w:tc>
        <w:tc>
          <w:tcPr>
            <w:tcW w:w="1620" w:type="dxa"/>
            <w:tcBorders>
              <w:bottom w:val="dotted" w:sz="4" w:space="0" w:color="auto"/>
            </w:tcBorders>
            <w:vAlign w:val="center"/>
          </w:tcPr>
          <w:p w14:paraId="3DBD1B72" w14:textId="77777777" w:rsidR="00D87E9C" w:rsidRDefault="00CA194A">
            <w:pPr>
              <w:jc w:val="center"/>
              <w:divId w:val="1"/>
            </w:pPr>
            <w:r>
              <w:rPr>
                <w:rFonts w:eastAsia="Arial"/>
                <w:sz w:val="16"/>
              </w:rPr>
              <w:t xml:space="preserve">3 </w:t>
            </w:r>
          </w:p>
        </w:tc>
      </w:tr>
      <w:tr w:rsidR="00D87E9C" w14:paraId="1D68DCD9" w14:textId="77777777">
        <w:trPr>
          <w:trHeight w:val="360"/>
        </w:trPr>
        <w:tc>
          <w:tcPr>
            <w:tcW w:w="810" w:type="dxa"/>
            <w:tcBorders>
              <w:right w:val="dotted" w:sz="4" w:space="0" w:color="auto"/>
            </w:tcBorders>
            <w:shd w:val="clear" w:color="auto" w:fill="DFDFD7"/>
            <w:vAlign w:val="center"/>
          </w:tcPr>
          <w:p w14:paraId="1F97CF48" w14:textId="77777777" w:rsidR="00D87E9C" w:rsidRDefault="00CA194A" w:rsidP="00CA194A">
            <w:pPr>
              <w:keepNext/>
            </w:pPr>
            <w:r>
              <w:rPr>
                <w:rFonts w:eastAsia="Arial"/>
                <w:b/>
                <w:sz w:val="16"/>
              </w:rPr>
              <w:lastRenderedPageBreak/>
              <w:t>20.</w:t>
            </w:r>
          </w:p>
        </w:tc>
        <w:tc>
          <w:tcPr>
            <w:tcW w:w="810" w:type="dxa"/>
            <w:tcBorders>
              <w:right w:val="dotted" w:sz="4" w:space="0" w:color="auto"/>
            </w:tcBorders>
            <w:shd w:val="clear" w:color="auto" w:fill="DFDFD7"/>
            <w:vAlign w:val="center"/>
          </w:tcPr>
          <w:p w14:paraId="1DF7C6E3" w14:textId="77777777" w:rsidR="00D87E9C" w:rsidRDefault="00D87E9C" w:rsidP="00CA194A">
            <w:pPr>
              <w:keepNext/>
            </w:pPr>
          </w:p>
        </w:tc>
        <w:tc>
          <w:tcPr>
            <w:tcW w:w="810" w:type="dxa"/>
            <w:tcBorders>
              <w:right w:val="dotted" w:sz="4" w:space="0" w:color="auto"/>
            </w:tcBorders>
            <w:shd w:val="clear" w:color="auto" w:fill="DFDFD7"/>
            <w:vAlign w:val="center"/>
          </w:tcPr>
          <w:p w14:paraId="4595C21D" w14:textId="77777777" w:rsidR="00D87E9C" w:rsidRDefault="00CA194A" w:rsidP="00CA194A">
            <w:pPr>
              <w:keepNext/>
            </w:pPr>
            <w:r>
              <w:rPr>
                <w:rFonts w:eastAsia="Arial"/>
                <w:b/>
                <w:sz w:val="16"/>
              </w:rPr>
              <w:t>QN</w:t>
            </w:r>
          </w:p>
        </w:tc>
        <w:tc>
          <w:tcPr>
            <w:tcW w:w="810" w:type="dxa"/>
            <w:tcBorders>
              <w:right w:val="dotted" w:sz="4" w:space="0" w:color="auto"/>
            </w:tcBorders>
            <w:shd w:val="clear" w:color="auto" w:fill="DFDFD7"/>
            <w:vAlign w:val="center"/>
          </w:tcPr>
          <w:p w14:paraId="1D44AF99" w14:textId="77777777" w:rsidR="00D87E9C" w:rsidRDefault="00CA194A" w:rsidP="00CA194A">
            <w:pPr>
              <w:keepNext/>
            </w:pPr>
            <w:r>
              <w:rPr>
                <w:rFonts w:eastAsia="Arial"/>
                <w:b/>
                <w:sz w:val="16"/>
              </w:rPr>
              <w:t>MG/MS/VG</w:t>
            </w:r>
          </w:p>
        </w:tc>
        <w:tc>
          <w:tcPr>
            <w:tcW w:w="810" w:type="dxa"/>
            <w:tcBorders>
              <w:right w:val="dotted" w:sz="4" w:space="0" w:color="auto"/>
            </w:tcBorders>
            <w:shd w:val="clear" w:color="auto" w:fill="DFDFD7"/>
            <w:vAlign w:val="center"/>
          </w:tcPr>
          <w:p w14:paraId="6F114AFC" w14:textId="77777777" w:rsidR="00D87E9C" w:rsidRDefault="00CA194A" w:rsidP="00CA194A">
            <w:pPr>
              <w:keepNext/>
            </w:pPr>
            <w:r>
              <w:rPr>
                <w:rFonts w:eastAsia="Arial"/>
                <w:b/>
                <w:sz w:val="16"/>
              </w:rPr>
              <w:t>(+)</w:t>
            </w:r>
          </w:p>
        </w:tc>
        <w:tc>
          <w:tcPr>
            <w:tcW w:w="810" w:type="dxa"/>
            <w:tcBorders>
              <w:right w:val="dotted" w:sz="4" w:space="0" w:color="auto"/>
            </w:tcBorders>
            <w:shd w:val="clear" w:color="auto" w:fill="DFDFD7"/>
            <w:vAlign w:val="center"/>
          </w:tcPr>
          <w:p w14:paraId="05768D8D" w14:textId="77777777" w:rsidR="00D87E9C" w:rsidRDefault="00CA194A" w:rsidP="00CA194A">
            <w:pPr>
              <w:keepNext/>
            </w:pPr>
            <w:r>
              <w:rPr>
                <w:rFonts w:eastAsia="Arial"/>
                <w:b/>
                <w:sz w:val="16"/>
              </w:rPr>
              <w:t>(c)</w:t>
            </w:r>
          </w:p>
        </w:tc>
        <w:tc>
          <w:tcPr>
            <w:tcW w:w="1620" w:type="dxa"/>
            <w:shd w:val="clear" w:color="auto" w:fill="DFDFD7"/>
            <w:vAlign w:val="center"/>
          </w:tcPr>
          <w:p w14:paraId="30211232" w14:textId="77777777" w:rsidR="00D87E9C" w:rsidRDefault="00D87E9C" w:rsidP="00CA194A">
            <w:pPr>
              <w:keepNext/>
            </w:pPr>
          </w:p>
        </w:tc>
        <w:tc>
          <w:tcPr>
            <w:tcW w:w="1620" w:type="dxa"/>
            <w:shd w:val="clear" w:color="auto" w:fill="DFDFD7"/>
          </w:tcPr>
          <w:p w14:paraId="7FC3D5F0" w14:textId="77777777" w:rsidR="00D87E9C" w:rsidRDefault="00D87E9C" w:rsidP="00CA194A">
            <w:pPr>
              <w:keepNext/>
            </w:pPr>
          </w:p>
        </w:tc>
        <w:tc>
          <w:tcPr>
            <w:tcW w:w="1620" w:type="dxa"/>
            <w:shd w:val="clear" w:color="auto" w:fill="DFDFD7"/>
          </w:tcPr>
          <w:p w14:paraId="16F346DC" w14:textId="77777777" w:rsidR="00D87E9C" w:rsidRDefault="00D87E9C" w:rsidP="00CA194A">
            <w:pPr>
              <w:keepNext/>
            </w:pPr>
          </w:p>
        </w:tc>
        <w:tc>
          <w:tcPr>
            <w:tcW w:w="1620" w:type="dxa"/>
            <w:shd w:val="clear" w:color="auto" w:fill="DFDFD7"/>
          </w:tcPr>
          <w:p w14:paraId="0DF22457" w14:textId="77777777" w:rsidR="00D87E9C" w:rsidRDefault="00D87E9C" w:rsidP="00CA194A">
            <w:pPr>
              <w:keepNext/>
            </w:pPr>
          </w:p>
        </w:tc>
      </w:tr>
      <w:tr w:rsidR="00D87E9C" w14:paraId="09A5E8E5" w14:textId="77777777">
        <w:trPr>
          <w:trHeight w:val="440"/>
        </w:trPr>
        <w:tc>
          <w:tcPr>
            <w:tcW w:w="1620" w:type="dxa"/>
            <w:gridSpan w:val="2"/>
            <w:vMerge w:val="restart"/>
          </w:tcPr>
          <w:p w14:paraId="5AED2FFF" w14:textId="77777777" w:rsidR="00D87E9C" w:rsidRDefault="00D87E9C" w:rsidP="00CA194A">
            <w:pPr>
              <w:keepNext/>
            </w:pPr>
          </w:p>
        </w:tc>
        <w:tc>
          <w:tcPr>
            <w:tcW w:w="1620" w:type="dxa"/>
            <w:gridSpan w:val="2"/>
            <w:tcBorders>
              <w:bottom w:val="dotted" w:sz="4" w:space="0" w:color="auto"/>
            </w:tcBorders>
          </w:tcPr>
          <w:p w14:paraId="58572832" w14:textId="77777777" w:rsidR="00D87E9C" w:rsidRDefault="00CA194A" w:rsidP="00CA194A">
            <w:pPr>
              <w:keepNext/>
              <w:spacing w:before="113" w:after="113"/>
              <w:jc w:val="left"/>
              <w:divId w:val="1"/>
            </w:pPr>
            <w:r>
              <w:rPr>
                <w:b/>
                <w:sz w:val="16"/>
              </w:rPr>
              <w:t>Nut: length</w:t>
            </w:r>
          </w:p>
        </w:tc>
        <w:tc>
          <w:tcPr>
            <w:tcW w:w="1620" w:type="dxa"/>
            <w:gridSpan w:val="2"/>
            <w:tcBorders>
              <w:bottom w:val="dotted" w:sz="4" w:space="0" w:color="auto"/>
            </w:tcBorders>
          </w:tcPr>
          <w:p w14:paraId="22ADE8D9" w14:textId="77777777" w:rsidR="00D87E9C" w:rsidRDefault="00D87E9C" w:rsidP="00CA194A">
            <w:pPr>
              <w:keepNext/>
            </w:pPr>
          </w:p>
        </w:tc>
        <w:tc>
          <w:tcPr>
            <w:tcW w:w="1620" w:type="dxa"/>
            <w:tcBorders>
              <w:bottom w:val="dotted" w:sz="4" w:space="0" w:color="auto"/>
            </w:tcBorders>
          </w:tcPr>
          <w:p w14:paraId="04CA88C7" w14:textId="77777777" w:rsidR="00D87E9C" w:rsidRDefault="00D87E9C" w:rsidP="00CA194A">
            <w:pPr>
              <w:keepNext/>
            </w:pPr>
          </w:p>
        </w:tc>
        <w:tc>
          <w:tcPr>
            <w:tcW w:w="1620" w:type="dxa"/>
            <w:tcBorders>
              <w:bottom w:val="dotted" w:sz="4" w:space="0" w:color="auto"/>
            </w:tcBorders>
          </w:tcPr>
          <w:p w14:paraId="68EDF9C1" w14:textId="77777777" w:rsidR="00D87E9C" w:rsidRDefault="00D87E9C" w:rsidP="00CA194A">
            <w:pPr>
              <w:keepNext/>
            </w:pPr>
          </w:p>
        </w:tc>
        <w:tc>
          <w:tcPr>
            <w:tcW w:w="1620" w:type="dxa"/>
            <w:tcBorders>
              <w:bottom w:val="dotted" w:sz="4" w:space="0" w:color="auto"/>
            </w:tcBorders>
          </w:tcPr>
          <w:p w14:paraId="0C935B8D" w14:textId="77777777" w:rsidR="00D87E9C" w:rsidRDefault="00D87E9C" w:rsidP="00CA194A">
            <w:pPr>
              <w:keepNext/>
            </w:pPr>
          </w:p>
        </w:tc>
        <w:tc>
          <w:tcPr>
            <w:tcW w:w="1620" w:type="dxa"/>
            <w:tcBorders>
              <w:bottom w:val="dotted" w:sz="4" w:space="0" w:color="auto"/>
            </w:tcBorders>
          </w:tcPr>
          <w:p w14:paraId="0C2BDC0F" w14:textId="77777777" w:rsidR="00D87E9C" w:rsidRDefault="00D87E9C" w:rsidP="00CA194A">
            <w:pPr>
              <w:keepNext/>
            </w:pPr>
          </w:p>
        </w:tc>
      </w:tr>
      <w:tr w:rsidR="00D87E9C" w14:paraId="4F221254" w14:textId="77777777">
        <w:trPr>
          <w:trHeight w:val="320"/>
        </w:trPr>
        <w:tc>
          <w:tcPr>
            <w:tcW w:w="1620" w:type="dxa"/>
            <w:gridSpan w:val="2"/>
            <w:vMerge/>
          </w:tcPr>
          <w:p w14:paraId="3CE44A92" w14:textId="77777777" w:rsidR="00D87E9C" w:rsidRDefault="00D87E9C" w:rsidP="00CA194A">
            <w:pPr>
              <w:keepNext/>
            </w:pPr>
          </w:p>
        </w:tc>
        <w:tc>
          <w:tcPr>
            <w:tcW w:w="1620" w:type="dxa"/>
            <w:gridSpan w:val="2"/>
            <w:tcBorders>
              <w:bottom w:val="dotted" w:sz="4" w:space="0" w:color="auto"/>
            </w:tcBorders>
            <w:vAlign w:val="center"/>
          </w:tcPr>
          <w:p w14:paraId="1D0D916B" w14:textId="77777777" w:rsidR="00D87E9C" w:rsidRDefault="00CA194A" w:rsidP="00CA194A">
            <w:pPr>
              <w:keepNext/>
              <w:jc w:val="left"/>
              <w:divId w:val="1"/>
            </w:pPr>
            <w:ins w:id="122" w:author="TWO" w:date="2026-07-08T14:01:00Z" w16du:dateUtc="2026-07-08T12:01:00Z">
              <w:r>
                <w:rPr>
                  <w:sz w:val="16"/>
                </w:rPr>
                <w:t xml:space="preserve">very </w:t>
              </w:r>
            </w:ins>
            <w:r>
              <w:rPr>
                <w:sz w:val="16"/>
              </w:rPr>
              <w:t>short</w:t>
            </w:r>
          </w:p>
        </w:tc>
        <w:tc>
          <w:tcPr>
            <w:tcW w:w="1620" w:type="dxa"/>
            <w:gridSpan w:val="2"/>
            <w:tcBorders>
              <w:bottom w:val="dotted" w:sz="4" w:space="0" w:color="auto"/>
            </w:tcBorders>
            <w:vAlign w:val="center"/>
          </w:tcPr>
          <w:p w14:paraId="2C906933" w14:textId="77777777" w:rsidR="00D87E9C" w:rsidRDefault="00D87E9C" w:rsidP="00CA194A">
            <w:pPr>
              <w:keepNext/>
            </w:pPr>
          </w:p>
        </w:tc>
        <w:tc>
          <w:tcPr>
            <w:tcW w:w="1620" w:type="dxa"/>
            <w:tcBorders>
              <w:bottom w:val="dotted" w:sz="4" w:space="0" w:color="auto"/>
            </w:tcBorders>
            <w:vAlign w:val="center"/>
          </w:tcPr>
          <w:p w14:paraId="3B208D43" w14:textId="77777777" w:rsidR="00D87E9C" w:rsidRDefault="00D87E9C" w:rsidP="00CA194A">
            <w:pPr>
              <w:keepNext/>
            </w:pPr>
          </w:p>
        </w:tc>
        <w:tc>
          <w:tcPr>
            <w:tcW w:w="1620" w:type="dxa"/>
            <w:tcBorders>
              <w:bottom w:val="dotted" w:sz="4" w:space="0" w:color="auto"/>
            </w:tcBorders>
            <w:vAlign w:val="center"/>
          </w:tcPr>
          <w:p w14:paraId="6AD824F8" w14:textId="77777777" w:rsidR="00D87E9C" w:rsidRDefault="00D87E9C" w:rsidP="00CA194A">
            <w:pPr>
              <w:keepNext/>
            </w:pPr>
          </w:p>
        </w:tc>
        <w:tc>
          <w:tcPr>
            <w:tcW w:w="1620" w:type="dxa"/>
            <w:tcBorders>
              <w:bottom w:val="dotted" w:sz="4" w:space="0" w:color="auto"/>
            </w:tcBorders>
            <w:vAlign w:val="center"/>
          </w:tcPr>
          <w:p w14:paraId="010F31F0" w14:textId="77777777" w:rsidR="00D87E9C" w:rsidRDefault="00CA194A" w:rsidP="00CA194A">
            <w:pPr>
              <w:keepNext/>
              <w:jc w:val="left"/>
              <w:divId w:val="1"/>
            </w:pPr>
            <w:r>
              <w:rPr>
                <w:sz w:val="16"/>
              </w:rPr>
              <w:t>Shan Nong Guo 1</w:t>
            </w:r>
          </w:p>
        </w:tc>
        <w:tc>
          <w:tcPr>
            <w:tcW w:w="1620" w:type="dxa"/>
            <w:tcBorders>
              <w:bottom w:val="dotted" w:sz="4" w:space="0" w:color="auto"/>
            </w:tcBorders>
            <w:vAlign w:val="center"/>
          </w:tcPr>
          <w:p w14:paraId="3EFB70C5" w14:textId="77777777" w:rsidR="00D87E9C" w:rsidRDefault="00CA194A" w:rsidP="00CA194A">
            <w:pPr>
              <w:keepNext/>
              <w:jc w:val="center"/>
              <w:divId w:val="1"/>
            </w:pPr>
            <w:r>
              <w:rPr>
                <w:rFonts w:eastAsia="Arial"/>
                <w:sz w:val="16"/>
              </w:rPr>
              <w:t xml:space="preserve">1 </w:t>
            </w:r>
          </w:p>
        </w:tc>
      </w:tr>
      <w:tr w:rsidR="00D87E9C" w14:paraId="786FEBFF" w14:textId="77777777">
        <w:trPr>
          <w:trHeight w:val="320"/>
        </w:trPr>
        <w:tc>
          <w:tcPr>
            <w:tcW w:w="1620" w:type="dxa"/>
            <w:gridSpan w:val="2"/>
            <w:vMerge/>
          </w:tcPr>
          <w:p w14:paraId="692600DF" w14:textId="77777777" w:rsidR="00D87E9C" w:rsidRDefault="00D87E9C" w:rsidP="00CA194A">
            <w:pPr>
              <w:keepNext/>
            </w:pPr>
          </w:p>
        </w:tc>
        <w:tc>
          <w:tcPr>
            <w:tcW w:w="1620" w:type="dxa"/>
            <w:gridSpan w:val="2"/>
            <w:tcBorders>
              <w:bottom w:val="dotted" w:sz="4" w:space="0" w:color="auto"/>
            </w:tcBorders>
            <w:vAlign w:val="center"/>
          </w:tcPr>
          <w:p w14:paraId="71FC5B7A" w14:textId="77777777" w:rsidR="00D87E9C" w:rsidRDefault="00CA194A" w:rsidP="00CA194A">
            <w:pPr>
              <w:keepNext/>
              <w:jc w:val="left"/>
              <w:divId w:val="1"/>
            </w:pPr>
            <w:r>
              <w:rPr>
                <w:sz w:val="16"/>
              </w:rPr>
              <w:t>short</w:t>
            </w:r>
            <w:del w:id="123" w:author="TWO" w:date="2026-07-08T14:01:00Z" w16du:dateUtc="2026-07-08T12:01:00Z">
              <w:r w:rsidR="004E7C8F">
                <w:rPr>
                  <w:sz w:val="16"/>
                </w:rPr>
                <w:delText xml:space="preserve"> to medium</w:delText>
              </w:r>
            </w:del>
          </w:p>
        </w:tc>
        <w:tc>
          <w:tcPr>
            <w:tcW w:w="1620" w:type="dxa"/>
            <w:gridSpan w:val="2"/>
            <w:tcBorders>
              <w:bottom w:val="dotted" w:sz="4" w:space="0" w:color="auto"/>
            </w:tcBorders>
            <w:vAlign w:val="center"/>
          </w:tcPr>
          <w:p w14:paraId="794E49CF" w14:textId="77777777" w:rsidR="00D87E9C" w:rsidRDefault="00D87E9C" w:rsidP="00CA194A">
            <w:pPr>
              <w:keepNext/>
            </w:pPr>
          </w:p>
        </w:tc>
        <w:tc>
          <w:tcPr>
            <w:tcW w:w="1620" w:type="dxa"/>
            <w:tcBorders>
              <w:bottom w:val="dotted" w:sz="4" w:space="0" w:color="auto"/>
            </w:tcBorders>
            <w:vAlign w:val="center"/>
          </w:tcPr>
          <w:p w14:paraId="4B727905" w14:textId="77777777" w:rsidR="00D87E9C" w:rsidRDefault="00D87E9C" w:rsidP="00CA194A">
            <w:pPr>
              <w:keepNext/>
            </w:pPr>
          </w:p>
        </w:tc>
        <w:tc>
          <w:tcPr>
            <w:tcW w:w="1620" w:type="dxa"/>
            <w:tcBorders>
              <w:bottom w:val="dotted" w:sz="4" w:space="0" w:color="auto"/>
            </w:tcBorders>
            <w:vAlign w:val="center"/>
          </w:tcPr>
          <w:p w14:paraId="0199812C" w14:textId="77777777" w:rsidR="00D87E9C" w:rsidRDefault="00D87E9C" w:rsidP="00CA194A">
            <w:pPr>
              <w:keepNext/>
            </w:pPr>
          </w:p>
        </w:tc>
        <w:tc>
          <w:tcPr>
            <w:tcW w:w="1620" w:type="dxa"/>
            <w:tcBorders>
              <w:bottom w:val="dotted" w:sz="4" w:space="0" w:color="auto"/>
            </w:tcBorders>
            <w:vAlign w:val="center"/>
          </w:tcPr>
          <w:p w14:paraId="78FD2BFB" w14:textId="77777777" w:rsidR="00D87E9C" w:rsidRDefault="00D87E9C" w:rsidP="00CA194A">
            <w:pPr>
              <w:keepNext/>
            </w:pPr>
          </w:p>
        </w:tc>
        <w:tc>
          <w:tcPr>
            <w:tcW w:w="1620" w:type="dxa"/>
            <w:tcBorders>
              <w:bottom w:val="dotted" w:sz="4" w:space="0" w:color="auto"/>
            </w:tcBorders>
            <w:vAlign w:val="center"/>
          </w:tcPr>
          <w:p w14:paraId="238D2277" w14:textId="77777777" w:rsidR="00D87E9C" w:rsidRDefault="00CA194A" w:rsidP="00CA194A">
            <w:pPr>
              <w:keepNext/>
              <w:jc w:val="center"/>
              <w:divId w:val="1"/>
            </w:pPr>
            <w:r>
              <w:rPr>
                <w:rFonts w:eastAsia="Arial"/>
                <w:sz w:val="16"/>
              </w:rPr>
              <w:t xml:space="preserve">2 </w:t>
            </w:r>
          </w:p>
        </w:tc>
      </w:tr>
      <w:tr w:rsidR="00D87E9C" w14:paraId="5B2D2267" w14:textId="77777777">
        <w:trPr>
          <w:trHeight w:val="320"/>
        </w:trPr>
        <w:tc>
          <w:tcPr>
            <w:tcW w:w="1620" w:type="dxa"/>
            <w:gridSpan w:val="2"/>
            <w:vMerge/>
          </w:tcPr>
          <w:p w14:paraId="78BD7B63" w14:textId="77777777" w:rsidR="00D87E9C" w:rsidRDefault="00D87E9C" w:rsidP="00CA194A">
            <w:pPr>
              <w:keepNext/>
            </w:pPr>
          </w:p>
        </w:tc>
        <w:tc>
          <w:tcPr>
            <w:tcW w:w="1620" w:type="dxa"/>
            <w:gridSpan w:val="2"/>
            <w:tcBorders>
              <w:bottom w:val="dotted" w:sz="4" w:space="0" w:color="auto"/>
            </w:tcBorders>
            <w:vAlign w:val="center"/>
          </w:tcPr>
          <w:p w14:paraId="18337895" w14:textId="77777777" w:rsidR="00D87E9C" w:rsidRDefault="00CA194A" w:rsidP="00CA194A">
            <w:pPr>
              <w:keepNext/>
              <w:jc w:val="left"/>
              <w:divId w:val="1"/>
            </w:pPr>
            <w:r>
              <w:rPr>
                <w:sz w:val="16"/>
              </w:rPr>
              <w:t>medium</w:t>
            </w:r>
          </w:p>
        </w:tc>
        <w:tc>
          <w:tcPr>
            <w:tcW w:w="1620" w:type="dxa"/>
            <w:gridSpan w:val="2"/>
            <w:tcBorders>
              <w:bottom w:val="dotted" w:sz="4" w:space="0" w:color="auto"/>
            </w:tcBorders>
            <w:vAlign w:val="center"/>
          </w:tcPr>
          <w:p w14:paraId="09A5AA19" w14:textId="77777777" w:rsidR="00D87E9C" w:rsidRDefault="00D87E9C" w:rsidP="00CA194A">
            <w:pPr>
              <w:keepNext/>
            </w:pPr>
          </w:p>
        </w:tc>
        <w:tc>
          <w:tcPr>
            <w:tcW w:w="1620" w:type="dxa"/>
            <w:tcBorders>
              <w:bottom w:val="dotted" w:sz="4" w:space="0" w:color="auto"/>
            </w:tcBorders>
            <w:vAlign w:val="center"/>
          </w:tcPr>
          <w:p w14:paraId="337B3CE0" w14:textId="77777777" w:rsidR="00D87E9C" w:rsidRDefault="00D87E9C" w:rsidP="00CA194A">
            <w:pPr>
              <w:keepNext/>
            </w:pPr>
          </w:p>
        </w:tc>
        <w:tc>
          <w:tcPr>
            <w:tcW w:w="1620" w:type="dxa"/>
            <w:tcBorders>
              <w:bottom w:val="dotted" w:sz="4" w:space="0" w:color="auto"/>
            </w:tcBorders>
            <w:vAlign w:val="center"/>
          </w:tcPr>
          <w:p w14:paraId="19DB3545" w14:textId="77777777" w:rsidR="00D87E9C" w:rsidRDefault="00D87E9C" w:rsidP="00CA194A">
            <w:pPr>
              <w:keepNext/>
            </w:pPr>
          </w:p>
        </w:tc>
        <w:tc>
          <w:tcPr>
            <w:tcW w:w="1620" w:type="dxa"/>
            <w:tcBorders>
              <w:bottom w:val="dotted" w:sz="4" w:space="0" w:color="auto"/>
            </w:tcBorders>
            <w:vAlign w:val="center"/>
          </w:tcPr>
          <w:p w14:paraId="09974E05" w14:textId="77777777" w:rsidR="00D87E9C" w:rsidRDefault="00CA194A" w:rsidP="00CA194A">
            <w:pPr>
              <w:keepNext/>
              <w:jc w:val="left"/>
              <w:divId w:val="1"/>
            </w:pPr>
            <w:r>
              <w:rPr>
                <w:sz w:val="16"/>
              </w:rPr>
              <w:t>Shan Nong Guo 5</w:t>
            </w:r>
          </w:p>
        </w:tc>
        <w:tc>
          <w:tcPr>
            <w:tcW w:w="1620" w:type="dxa"/>
            <w:tcBorders>
              <w:bottom w:val="dotted" w:sz="4" w:space="0" w:color="auto"/>
            </w:tcBorders>
            <w:vAlign w:val="center"/>
          </w:tcPr>
          <w:p w14:paraId="0C98C0E7" w14:textId="77777777" w:rsidR="00D87E9C" w:rsidRDefault="00CA194A" w:rsidP="00CA194A">
            <w:pPr>
              <w:keepNext/>
              <w:jc w:val="center"/>
              <w:divId w:val="1"/>
            </w:pPr>
            <w:r>
              <w:rPr>
                <w:rFonts w:eastAsia="Arial"/>
                <w:sz w:val="16"/>
              </w:rPr>
              <w:t xml:space="preserve">3 </w:t>
            </w:r>
          </w:p>
        </w:tc>
      </w:tr>
      <w:tr w:rsidR="00D87E9C" w14:paraId="342D886C" w14:textId="77777777">
        <w:trPr>
          <w:trHeight w:val="320"/>
        </w:trPr>
        <w:tc>
          <w:tcPr>
            <w:tcW w:w="1620" w:type="dxa"/>
            <w:gridSpan w:val="2"/>
            <w:vMerge/>
          </w:tcPr>
          <w:p w14:paraId="6D8DA401" w14:textId="77777777" w:rsidR="00D87E9C" w:rsidRDefault="00D87E9C" w:rsidP="00CA194A">
            <w:pPr>
              <w:keepNext/>
            </w:pPr>
          </w:p>
        </w:tc>
        <w:tc>
          <w:tcPr>
            <w:tcW w:w="1620" w:type="dxa"/>
            <w:gridSpan w:val="2"/>
            <w:tcBorders>
              <w:bottom w:val="dotted" w:sz="4" w:space="0" w:color="auto"/>
            </w:tcBorders>
            <w:vAlign w:val="center"/>
          </w:tcPr>
          <w:p w14:paraId="6DD9AB5A" w14:textId="77777777" w:rsidR="00D87E9C" w:rsidRDefault="004E7C8F" w:rsidP="00CA194A">
            <w:pPr>
              <w:keepNext/>
              <w:jc w:val="left"/>
              <w:divId w:val="1"/>
            </w:pPr>
            <w:del w:id="124" w:author="TWO" w:date="2026-07-08T14:01:00Z" w16du:dateUtc="2026-07-08T12:01:00Z">
              <w:r>
                <w:rPr>
                  <w:sz w:val="16"/>
                </w:rPr>
                <w:delText xml:space="preserve">medium to </w:delText>
              </w:r>
            </w:del>
            <w:r w:rsidR="00CA194A">
              <w:rPr>
                <w:sz w:val="16"/>
              </w:rPr>
              <w:t>long</w:t>
            </w:r>
          </w:p>
        </w:tc>
        <w:tc>
          <w:tcPr>
            <w:tcW w:w="1620" w:type="dxa"/>
            <w:gridSpan w:val="2"/>
            <w:tcBorders>
              <w:bottom w:val="dotted" w:sz="4" w:space="0" w:color="auto"/>
            </w:tcBorders>
            <w:vAlign w:val="center"/>
          </w:tcPr>
          <w:p w14:paraId="528F989A" w14:textId="77777777" w:rsidR="00D87E9C" w:rsidRDefault="00D87E9C" w:rsidP="00CA194A">
            <w:pPr>
              <w:keepNext/>
            </w:pPr>
          </w:p>
        </w:tc>
        <w:tc>
          <w:tcPr>
            <w:tcW w:w="1620" w:type="dxa"/>
            <w:tcBorders>
              <w:bottom w:val="dotted" w:sz="4" w:space="0" w:color="auto"/>
            </w:tcBorders>
            <w:vAlign w:val="center"/>
          </w:tcPr>
          <w:p w14:paraId="69DE1DFD" w14:textId="77777777" w:rsidR="00D87E9C" w:rsidRDefault="00D87E9C" w:rsidP="00CA194A">
            <w:pPr>
              <w:keepNext/>
            </w:pPr>
          </w:p>
        </w:tc>
        <w:tc>
          <w:tcPr>
            <w:tcW w:w="1620" w:type="dxa"/>
            <w:tcBorders>
              <w:bottom w:val="dotted" w:sz="4" w:space="0" w:color="auto"/>
            </w:tcBorders>
            <w:vAlign w:val="center"/>
          </w:tcPr>
          <w:p w14:paraId="09316F25" w14:textId="77777777" w:rsidR="00D87E9C" w:rsidRDefault="00D87E9C" w:rsidP="00CA194A">
            <w:pPr>
              <w:keepNext/>
            </w:pPr>
          </w:p>
        </w:tc>
        <w:tc>
          <w:tcPr>
            <w:tcW w:w="1620" w:type="dxa"/>
            <w:tcBorders>
              <w:bottom w:val="dotted" w:sz="4" w:space="0" w:color="auto"/>
            </w:tcBorders>
            <w:vAlign w:val="center"/>
          </w:tcPr>
          <w:p w14:paraId="48819810" w14:textId="77777777" w:rsidR="00D87E9C" w:rsidRDefault="00D87E9C" w:rsidP="00CA194A">
            <w:pPr>
              <w:keepNext/>
            </w:pPr>
          </w:p>
        </w:tc>
        <w:tc>
          <w:tcPr>
            <w:tcW w:w="1620" w:type="dxa"/>
            <w:tcBorders>
              <w:bottom w:val="dotted" w:sz="4" w:space="0" w:color="auto"/>
            </w:tcBorders>
            <w:vAlign w:val="center"/>
          </w:tcPr>
          <w:p w14:paraId="2EB36B71" w14:textId="77777777" w:rsidR="00D87E9C" w:rsidRDefault="00CA194A" w:rsidP="00CA194A">
            <w:pPr>
              <w:keepNext/>
              <w:jc w:val="center"/>
              <w:divId w:val="1"/>
            </w:pPr>
            <w:r>
              <w:rPr>
                <w:rFonts w:eastAsia="Arial"/>
                <w:sz w:val="16"/>
              </w:rPr>
              <w:t xml:space="preserve">4 </w:t>
            </w:r>
          </w:p>
        </w:tc>
      </w:tr>
      <w:tr w:rsidR="00D87E9C" w14:paraId="46479799" w14:textId="77777777">
        <w:trPr>
          <w:trHeight w:val="320"/>
        </w:trPr>
        <w:tc>
          <w:tcPr>
            <w:tcW w:w="1620" w:type="dxa"/>
            <w:gridSpan w:val="2"/>
            <w:vMerge/>
          </w:tcPr>
          <w:p w14:paraId="51D75DD1" w14:textId="77777777" w:rsidR="00D87E9C" w:rsidRDefault="00D87E9C"/>
        </w:tc>
        <w:tc>
          <w:tcPr>
            <w:tcW w:w="1620" w:type="dxa"/>
            <w:gridSpan w:val="2"/>
            <w:tcBorders>
              <w:bottom w:val="dotted" w:sz="4" w:space="0" w:color="auto"/>
            </w:tcBorders>
            <w:vAlign w:val="center"/>
          </w:tcPr>
          <w:p w14:paraId="4E36F8CF" w14:textId="77777777" w:rsidR="00D87E9C" w:rsidRDefault="00CA194A">
            <w:pPr>
              <w:jc w:val="left"/>
              <w:divId w:val="1"/>
            </w:pPr>
            <w:ins w:id="125" w:author="TWO" w:date="2026-07-08T14:01:00Z" w16du:dateUtc="2026-07-08T12:01:00Z">
              <w:r>
                <w:rPr>
                  <w:sz w:val="16"/>
                </w:rPr>
                <w:t xml:space="preserve">very </w:t>
              </w:r>
            </w:ins>
            <w:r>
              <w:rPr>
                <w:sz w:val="16"/>
              </w:rPr>
              <w:t>long</w:t>
            </w:r>
          </w:p>
        </w:tc>
        <w:tc>
          <w:tcPr>
            <w:tcW w:w="1620" w:type="dxa"/>
            <w:gridSpan w:val="2"/>
            <w:tcBorders>
              <w:bottom w:val="dotted" w:sz="4" w:space="0" w:color="auto"/>
            </w:tcBorders>
            <w:vAlign w:val="center"/>
          </w:tcPr>
          <w:p w14:paraId="2DF40DE5" w14:textId="77777777" w:rsidR="00D87E9C" w:rsidRDefault="00D87E9C"/>
        </w:tc>
        <w:tc>
          <w:tcPr>
            <w:tcW w:w="1620" w:type="dxa"/>
            <w:tcBorders>
              <w:bottom w:val="dotted" w:sz="4" w:space="0" w:color="auto"/>
            </w:tcBorders>
            <w:vAlign w:val="center"/>
          </w:tcPr>
          <w:p w14:paraId="06C5C4DD" w14:textId="77777777" w:rsidR="00D87E9C" w:rsidRDefault="00D87E9C"/>
        </w:tc>
        <w:tc>
          <w:tcPr>
            <w:tcW w:w="1620" w:type="dxa"/>
            <w:tcBorders>
              <w:bottom w:val="dotted" w:sz="4" w:space="0" w:color="auto"/>
            </w:tcBorders>
            <w:vAlign w:val="center"/>
          </w:tcPr>
          <w:p w14:paraId="6C1E0E60" w14:textId="77777777" w:rsidR="00D87E9C" w:rsidRDefault="00D87E9C"/>
        </w:tc>
        <w:tc>
          <w:tcPr>
            <w:tcW w:w="1620" w:type="dxa"/>
            <w:tcBorders>
              <w:bottom w:val="dotted" w:sz="4" w:space="0" w:color="auto"/>
            </w:tcBorders>
            <w:vAlign w:val="center"/>
          </w:tcPr>
          <w:p w14:paraId="581A6CA3" w14:textId="77777777" w:rsidR="00D87E9C" w:rsidRDefault="00CA194A">
            <w:pPr>
              <w:jc w:val="left"/>
              <w:divId w:val="1"/>
            </w:pPr>
            <w:r>
              <w:rPr>
                <w:sz w:val="16"/>
              </w:rPr>
              <w:t>Bian Fo Zhi</w:t>
            </w:r>
          </w:p>
        </w:tc>
        <w:tc>
          <w:tcPr>
            <w:tcW w:w="1620" w:type="dxa"/>
            <w:tcBorders>
              <w:bottom w:val="dotted" w:sz="4" w:space="0" w:color="auto"/>
            </w:tcBorders>
            <w:vAlign w:val="center"/>
          </w:tcPr>
          <w:p w14:paraId="08C69B7C" w14:textId="77777777" w:rsidR="00D87E9C" w:rsidRDefault="00CA194A">
            <w:pPr>
              <w:jc w:val="center"/>
              <w:divId w:val="1"/>
            </w:pPr>
            <w:r>
              <w:rPr>
                <w:rFonts w:eastAsia="Arial"/>
                <w:sz w:val="16"/>
              </w:rPr>
              <w:t xml:space="preserve">5 </w:t>
            </w:r>
          </w:p>
        </w:tc>
      </w:tr>
      <w:tr w:rsidR="00D87E9C" w14:paraId="65B389F5" w14:textId="77777777">
        <w:trPr>
          <w:trHeight w:val="360"/>
        </w:trPr>
        <w:tc>
          <w:tcPr>
            <w:tcW w:w="810" w:type="dxa"/>
            <w:tcBorders>
              <w:right w:val="dotted" w:sz="4" w:space="0" w:color="auto"/>
            </w:tcBorders>
            <w:shd w:val="clear" w:color="auto" w:fill="DFDFD7"/>
            <w:vAlign w:val="center"/>
          </w:tcPr>
          <w:p w14:paraId="438FA139" w14:textId="77777777" w:rsidR="00D87E9C" w:rsidRDefault="00CA194A">
            <w:r>
              <w:rPr>
                <w:rFonts w:eastAsia="Arial"/>
                <w:b/>
                <w:sz w:val="16"/>
              </w:rPr>
              <w:t>21.</w:t>
            </w:r>
          </w:p>
        </w:tc>
        <w:tc>
          <w:tcPr>
            <w:tcW w:w="810" w:type="dxa"/>
            <w:tcBorders>
              <w:right w:val="dotted" w:sz="4" w:space="0" w:color="auto"/>
            </w:tcBorders>
            <w:shd w:val="clear" w:color="auto" w:fill="DFDFD7"/>
            <w:vAlign w:val="center"/>
          </w:tcPr>
          <w:p w14:paraId="7828DCF9" w14:textId="77777777" w:rsidR="00D87E9C" w:rsidRDefault="00D87E9C"/>
        </w:tc>
        <w:tc>
          <w:tcPr>
            <w:tcW w:w="810" w:type="dxa"/>
            <w:tcBorders>
              <w:right w:val="dotted" w:sz="4" w:space="0" w:color="auto"/>
            </w:tcBorders>
            <w:shd w:val="clear" w:color="auto" w:fill="DFDFD7"/>
            <w:vAlign w:val="center"/>
          </w:tcPr>
          <w:p w14:paraId="52B2316B" w14:textId="77777777" w:rsidR="00D87E9C" w:rsidRDefault="00CA194A">
            <w:r>
              <w:rPr>
                <w:rFonts w:eastAsia="Arial"/>
                <w:b/>
                <w:sz w:val="16"/>
              </w:rPr>
              <w:t>QN</w:t>
            </w:r>
          </w:p>
        </w:tc>
        <w:tc>
          <w:tcPr>
            <w:tcW w:w="810" w:type="dxa"/>
            <w:tcBorders>
              <w:right w:val="dotted" w:sz="4" w:space="0" w:color="auto"/>
            </w:tcBorders>
            <w:shd w:val="clear" w:color="auto" w:fill="DFDFD7"/>
            <w:vAlign w:val="center"/>
          </w:tcPr>
          <w:p w14:paraId="191EC48B" w14:textId="77777777" w:rsidR="00D87E9C" w:rsidRDefault="00CA194A">
            <w:r>
              <w:rPr>
                <w:rFonts w:eastAsia="Arial"/>
                <w:b/>
                <w:sz w:val="16"/>
              </w:rPr>
              <w:t>MG/MS/VG</w:t>
            </w:r>
          </w:p>
        </w:tc>
        <w:tc>
          <w:tcPr>
            <w:tcW w:w="810" w:type="dxa"/>
            <w:tcBorders>
              <w:right w:val="dotted" w:sz="4" w:space="0" w:color="auto"/>
            </w:tcBorders>
            <w:shd w:val="clear" w:color="auto" w:fill="DFDFD7"/>
            <w:vAlign w:val="center"/>
          </w:tcPr>
          <w:p w14:paraId="4C66C6D6"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1DE6DE61" w14:textId="77777777" w:rsidR="00D87E9C" w:rsidRDefault="00CA194A">
            <w:r>
              <w:rPr>
                <w:rFonts w:eastAsia="Arial"/>
                <w:b/>
                <w:sz w:val="16"/>
              </w:rPr>
              <w:t>(c)</w:t>
            </w:r>
          </w:p>
        </w:tc>
        <w:tc>
          <w:tcPr>
            <w:tcW w:w="1620" w:type="dxa"/>
            <w:shd w:val="clear" w:color="auto" w:fill="DFDFD7"/>
            <w:vAlign w:val="center"/>
          </w:tcPr>
          <w:p w14:paraId="3CEDF286" w14:textId="77777777" w:rsidR="00D87E9C" w:rsidRDefault="00D87E9C"/>
        </w:tc>
        <w:tc>
          <w:tcPr>
            <w:tcW w:w="1620" w:type="dxa"/>
            <w:shd w:val="clear" w:color="auto" w:fill="DFDFD7"/>
          </w:tcPr>
          <w:p w14:paraId="0F7DDCDE" w14:textId="77777777" w:rsidR="00D87E9C" w:rsidRDefault="00D87E9C"/>
        </w:tc>
        <w:tc>
          <w:tcPr>
            <w:tcW w:w="1620" w:type="dxa"/>
            <w:shd w:val="clear" w:color="auto" w:fill="DFDFD7"/>
          </w:tcPr>
          <w:p w14:paraId="6A8EF07C" w14:textId="77777777" w:rsidR="00D87E9C" w:rsidRDefault="00D87E9C"/>
        </w:tc>
        <w:tc>
          <w:tcPr>
            <w:tcW w:w="1620" w:type="dxa"/>
            <w:shd w:val="clear" w:color="auto" w:fill="DFDFD7"/>
          </w:tcPr>
          <w:p w14:paraId="08ACBBF6" w14:textId="77777777" w:rsidR="00D87E9C" w:rsidRDefault="00D87E9C"/>
        </w:tc>
      </w:tr>
      <w:tr w:rsidR="00D87E9C" w14:paraId="51827158" w14:textId="77777777">
        <w:trPr>
          <w:trHeight w:val="440"/>
        </w:trPr>
        <w:tc>
          <w:tcPr>
            <w:tcW w:w="1620" w:type="dxa"/>
            <w:gridSpan w:val="2"/>
            <w:vMerge w:val="restart"/>
          </w:tcPr>
          <w:p w14:paraId="33C061AF" w14:textId="77777777" w:rsidR="00D87E9C" w:rsidRDefault="00D87E9C"/>
        </w:tc>
        <w:tc>
          <w:tcPr>
            <w:tcW w:w="1620" w:type="dxa"/>
            <w:gridSpan w:val="2"/>
            <w:tcBorders>
              <w:bottom w:val="dotted" w:sz="4" w:space="0" w:color="auto"/>
            </w:tcBorders>
          </w:tcPr>
          <w:p w14:paraId="76703CB4" w14:textId="77777777" w:rsidR="00D87E9C" w:rsidRDefault="00CA194A">
            <w:pPr>
              <w:spacing w:before="113" w:after="113"/>
              <w:jc w:val="left"/>
              <w:divId w:val="1"/>
            </w:pPr>
            <w:r>
              <w:rPr>
                <w:b/>
                <w:sz w:val="16"/>
              </w:rPr>
              <w:t>Nut: width in lateral view</w:t>
            </w:r>
          </w:p>
        </w:tc>
        <w:tc>
          <w:tcPr>
            <w:tcW w:w="1620" w:type="dxa"/>
            <w:gridSpan w:val="2"/>
            <w:tcBorders>
              <w:bottom w:val="dotted" w:sz="4" w:space="0" w:color="auto"/>
            </w:tcBorders>
          </w:tcPr>
          <w:p w14:paraId="4AD5C631" w14:textId="77777777" w:rsidR="00D87E9C" w:rsidRDefault="00D87E9C"/>
        </w:tc>
        <w:tc>
          <w:tcPr>
            <w:tcW w:w="1620" w:type="dxa"/>
            <w:tcBorders>
              <w:bottom w:val="dotted" w:sz="4" w:space="0" w:color="auto"/>
            </w:tcBorders>
          </w:tcPr>
          <w:p w14:paraId="062128EF" w14:textId="77777777" w:rsidR="00D87E9C" w:rsidRDefault="00D87E9C"/>
        </w:tc>
        <w:tc>
          <w:tcPr>
            <w:tcW w:w="1620" w:type="dxa"/>
            <w:tcBorders>
              <w:bottom w:val="dotted" w:sz="4" w:space="0" w:color="auto"/>
            </w:tcBorders>
          </w:tcPr>
          <w:p w14:paraId="412C1837" w14:textId="77777777" w:rsidR="00D87E9C" w:rsidRDefault="00D87E9C"/>
        </w:tc>
        <w:tc>
          <w:tcPr>
            <w:tcW w:w="1620" w:type="dxa"/>
            <w:tcBorders>
              <w:bottom w:val="dotted" w:sz="4" w:space="0" w:color="auto"/>
            </w:tcBorders>
          </w:tcPr>
          <w:p w14:paraId="53A9C315" w14:textId="77777777" w:rsidR="00D87E9C" w:rsidRDefault="00D87E9C"/>
        </w:tc>
        <w:tc>
          <w:tcPr>
            <w:tcW w:w="1620" w:type="dxa"/>
            <w:tcBorders>
              <w:bottom w:val="dotted" w:sz="4" w:space="0" w:color="auto"/>
            </w:tcBorders>
          </w:tcPr>
          <w:p w14:paraId="32ADD2F3" w14:textId="77777777" w:rsidR="00D87E9C" w:rsidRDefault="00D87E9C"/>
        </w:tc>
      </w:tr>
      <w:tr w:rsidR="00D87E9C" w14:paraId="5824C2ED" w14:textId="77777777">
        <w:trPr>
          <w:trHeight w:val="320"/>
        </w:trPr>
        <w:tc>
          <w:tcPr>
            <w:tcW w:w="1620" w:type="dxa"/>
            <w:gridSpan w:val="2"/>
            <w:vMerge/>
          </w:tcPr>
          <w:p w14:paraId="1443183C" w14:textId="77777777" w:rsidR="00D87E9C" w:rsidRDefault="00D87E9C"/>
        </w:tc>
        <w:tc>
          <w:tcPr>
            <w:tcW w:w="1620" w:type="dxa"/>
            <w:gridSpan w:val="2"/>
            <w:tcBorders>
              <w:bottom w:val="dotted" w:sz="4" w:space="0" w:color="auto"/>
            </w:tcBorders>
            <w:vAlign w:val="center"/>
          </w:tcPr>
          <w:p w14:paraId="6D057269" w14:textId="77777777" w:rsidR="00D87E9C" w:rsidRDefault="00CA194A">
            <w:pPr>
              <w:jc w:val="left"/>
              <w:divId w:val="1"/>
            </w:pPr>
            <w:ins w:id="126" w:author="TWO" w:date="2026-07-08T14:01:00Z" w16du:dateUtc="2026-07-08T12:01:00Z">
              <w:r>
                <w:rPr>
                  <w:sz w:val="16"/>
                </w:rPr>
                <w:t xml:space="preserve">very </w:t>
              </w:r>
            </w:ins>
            <w:r>
              <w:rPr>
                <w:sz w:val="16"/>
              </w:rPr>
              <w:t>narrow</w:t>
            </w:r>
          </w:p>
        </w:tc>
        <w:tc>
          <w:tcPr>
            <w:tcW w:w="1620" w:type="dxa"/>
            <w:gridSpan w:val="2"/>
            <w:tcBorders>
              <w:bottom w:val="dotted" w:sz="4" w:space="0" w:color="auto"/>
            </w:tcBorders>
            <w:vAlign w:val="center"/>
          </w:tcPr>
          <w:p w14:paraId="05032454" w14:textId="77777777" w:rsidR="00D87E9C" w:rsidRDefault="00D87E9C"/>
        </w:tc>
        <w:tc>
          <w:tcPr>
            <w:tcW w:w="1620" w:type="dxa"/>
            <w:tcBorders>
              <w:bottom w:val="dotted" w:sz="4" w:space="0" w:color="auto"/>
            </w:tcBorders>
            <w:vAlign w:val="center"/>
          </w:tcPr>
          <w:p w14:paraId="6495597E" w14:textId="77777777" w:rsidR="00D87E9C" w:rsidRDefault="00D87E9C"/>
        </w:tc>
        <w:tc>
          <w:tcPr>
            <w:tcW w:w="1620" w:type="dxa"/>
            <w:tcBorders>
              <w:bottom w:val="dotted" w:sz="4" w:space="0" w:color="auto"/>
            </w:tcBorders>
            <w:vAlign w:val="center"/>
          </w:tcPr>
          <w:p w14:paraId="509732B4" w14:textId="77777777" w:rsidR="00D87E9C" w:rsidRDefault="00D87E9C"/>
        </w:tc>
        <w:tc>
          <w:tcPr>
            <w:tcW w:w="1620" w:type="dxa"/>
            <w:tcBorders>
              <w:bottom w:val="dotted" w:sz="4" w:space="0" w:color="auto"/>
            </w:tcBorders>
            <w:vAlign w:val="center"/>
          </w:tcPr>
          <w:p w14:paraId="53810DDD" w14:textId="77777777" w:rsidR="00D87E9C" w:rsidRDefault="00CA194A">
            <w:pPr>
              <w:jc w:val="left"/>
              <w:divId w:val="1"/>
            </w:pPr>
            <w:r>
              <w:rPr>
                <w:sz w:val="16"/>
              </w:rPr>
              <w:t>Jia Fo Zhi</w:t>
            </w:r>
          </w:p>
        </w:tc>
        <w:tc>
          <w:tcPr>
            <w:tcW w:w="1620" w:type="dxa"/>
            <w:tcBorders>
              <w:bottom w:val="dotted" w:sz="4" w:space="0" w:color="auto"/>
            </w:tcBorders>
            <w:vAlign w:val="center"/>
          </w:tcPr>
          <w:p w14:paraId="18FDB566" w14:textId="77777777" w:rsidR="00D87E9C" w:rsidRDefault="00CA194A">
            <w:pPr>
              <w:jc w:val="center"/>
              <w:divId w:val="1"/>
            </w:pPr>
            <w:r>
              <w:rPr>
                <w:rFonts w:eastAsia="Arial"/>
                <w:sz w:val="16"/>
              </w:rPr>
              <w:t xml:space="preserve">1 </w:t>
            </w:r>
          </w:p>
        </w:tc>
      </w:tr>
      <w:tr w:rsidR="00D87E9C" w14:paraId="70062C2E" w14:textId="77777777">
        <w:trPr>
          <w:trHeight w:val="320"/>
        </w:trPr>
        <w:tc>
          <w:tcPr>
            <w:tcW w:w="1620" w:type="dxa"/>
            <w:gridSpan w:val="2"/>
            <w:vMerge/>
          </w:tcPr>
          <w:p w14:paraId="1556D2C5" w14:textId="77777777" w:rsidR="00D87E9C" w:rsidRDefault="00D87E9C"/>
        </w:tc>
        <w:tc>
          <w:tcPr>
            <w:tcW w:w="1620" w:type="dxa"/>
            <w:gridSpan w:val="2"/>
            <w:tcBorders>
              <w:bottom w:val="dotted" w:sz="4" w:space="0" w:color="auto"/>
            </w:tcBorders>
            <w:vAlign w:val="center"/>
          </w:tcPr>
          <w:p w14:paraId="3EE08CC9" w14:textId="77777777" w:rsidR="00D87E9C" w:rsidRDefault="00CA194A">
            <w:pPr>
              <w:jc w:val="left"/>
              <w:divId w:val="1"/>
            </w:pPr>
            <w:r>
              <w:rPr>
                <w:sz w:val="16"/>
              </w:rPr>
              <w:t>narrow</w:t>
            </w:r>
            <w:del w:id="127" w:author="TWO" w:date="2026-07-08T14:01:00Z" w16du:dateUtc="2026-07-08T12:01:00Z">
              <w:r w:rsidR="004E7C8F">
                <w:rPr>
                  <w:sz w:val="16"/>
                </w:rPr>
                <w:delText xml:space="preserve"> to medium</w:delText>
              </w:r>
            </w:del>
          </w:p>
        </w:tc>
        <w:tc>
          <w:tcPr>
            <w:tcW w:w="1620" w:type="dxa"/>
            <w:gridSpan w:val="2"/>
            <w:tcBorders>
              <w:bottom w:val="dotted" w:sz="4" w:space="0" w:color="auto"/>
            </w:tcBorders>
            <w:vAlign w:val="center"/>
          </w:tcPr>
          <w:p w14:paraId="4785BDDB" w14:textId="77777777" w:rsidR="00D87E9C" w:rsidRDefault="00D87E9C"/>
        </w:tc>
        <w:tc>
          <w:tcPr>
            <w:tcW w:w="1620" w:type="dxa"/>
            <w:tcBorders>
              <w:bottom w:val="dotted" w:sz="4" w:space="0" w:color="auto"/>
            </w:tcBorders>
            <w:vAlign w:val="center"/>
          </w:tcPr>
          <w:p w14:paraId="70D1554B" w14:textId="77777777" w:rsidR="00D87E9C" w:rsidRDefault="00D87E9C"/>
        </w:tc>
        <w:tc>
          <w:tcPr>
            <w:tcW w:w="1620" w:type="dxa"/>
            <w:tcBorders>
              <w:bottom w:val="dotted" w:sz="4" w:space="0" w:color="auto"/>
            </w:tcBorders>
            <w:vAlign w:val="center"/>
          </w:tcPr>
          <w:p w14:paraId="29C21D2D" w14:textId="77777777" w:rsidR="00D87E9C" w:rsidRDefault="00D87E9C"/>
        </w:tc>
        <w:tc>
          <w:tcPr>
            <w:tcW w:w="1620" w:type="dxa"/>
            <w:tcBorders>
              <w:bottom w:val="dotted" w:sz="4" w:space="0" w:color="auto"/>
            </w:tcBorders>
            <w:vAlign w:val="center"/>
          </w:tcPr>
          <w:p w14:paraId="16E615CD" w14:textId="77777777" w:rsidR="00D87E9C" w:rsidRDefault="00D87E9C"/>
        </w:tc>
        <w:tc>
          <w:tcPr>
            <w:tcW w:w="1620" w:type="dxa"/>
            <w:tcBorders>
              <w:bottom w:val="dotted" w:sz="4" w:space="0" w:color="auto"/>
            </w:tcBorders>
            <w:vAlign w:val="center"/>
          </w:tcPr>
          <w:p w14:paraId="13DF13C5" w14:textId="77777777" w:rsidR="00D87E9C" w:rsidRDefault="00CA194A">
            <w:pPr>
              <w:jc w:val="center"/>
              <w:divId w:val="1"/>
            </w:pPr>
            <w:r>
              <w:rPr>
                <w:rFonts w:eastAsia="Arial"/>
                <w:sz w:val="16"/>
              </w:rPr>
              <w:t xml:space="preserve">2 </w:t>
            </w:r>
          </w:p>
        </w:tc>
      </w:tr>
      <w:tr w:rsidR="00D87E9C" w14:paraId="708D7E75" w14:textId="77777777">
        <w:trPr>
          <w:trHeight w:val="320"/>
        </w:trPr>
        <w:tc>
          <w:tcPr>
            <w:tcW w:w="1620" w:type="dxa"/>
            <w:gridSpan w:val="2"/>
            <w:vMerge/>
          </w:tcPr>
          <w:p w14:paraId="37D9C2B8" w14:textId="77777777" w:rsidR="00D87E9C" w:rsidRDefault="00D87E9C"/>
        </w:tc>
        <w:tc>
          <w:tcPr>
            <w:tcW w:w="1620" w:type="dxa"/>
            <w:gridSpan w:val="2"/>
            <w:tcBorders>
              <w:bottom w:val="dotted" w:sz="4" w:space="0" w:color="auto"/>
            </w:tcBorders>
            <w:vAlign w:val="center"/>
          </w:tcPr>
          <w:p w14:paraId="380FD6CC" w14:textId="77777777" w:rsidR="00D87E9C" w:rsidRDefault="00CA194A">
            <w:pPr>
              <w:jc w:val="left"/>
              <w:divId w:val="1"/>
            </w:pPr>
            <w:r>
              <w:rPr>
                <w:sz w:val="16"/>
              </w:rPr>
              <w:t>medium</w:t>
            </w:r>
          </w:p>
        </w:tc>
        <w:tc>
          <w:tcPr>
            <w:tcW w:w="1620" w:type="dxa"/>
            <w:gridSpan w:val="2"/>
            <w:tcBorders>
              <w:bottom w:val="dotted" w:sz="4" w:space="0" w:color="auto"/>
            </w:tcBorders>
            <w:vAlign w:val="center"/>
          </w:tcPr>
          <w:p w14:paraId="52B034AA" w14:textId="77777777" w:rsidR="00D87E9C" w:rsidRDefault="00D87E9C"/>
        </w:tc>
        <w:tc>
          <w:tcPr>
            <w:tcW w:w="1620" w:type="dxa"/>
            <w:tcBorders>
              <w:bottom w:val="dotted" w:sz="4" w:space="0" w:color="auto"/>
            </w:tcBorders>
            <w:vAlign w:val="center"/>
          </w:tcPr>
          <w:p w14:paraId="4CE12E75" w14:textId="77777777" w:rsidR="00D87E9C" w:rsidRDefault="00D87E9C"/>
        </w:tc>
        <w:tc>
          <w:tcPr>
            <w:tcW w:w="1620" w:type="dxa"/>
            <w:tcBorders>
              <w:bottom w:val="dotted" w:sz="4" w:space="0" w:color="auto"/>
            </w:tcBorders>
            <w:vAlign w:val="center"/>
          </w:tcPr>
          <w:p w14:paraId="75C00A07" w14:textId="77777777" w:rsidR="00D87E9C" w:rsidRDefault="00D87E9C"/>
        </w:tc>
        <w:tc>
          <w:tcPr>
            <w:tcW w:w="1620" w:type="dxa"/>
            <w:tcBorders>
              <w:bottom w:val="dotted" w:sz="4" w:space="0" w:color="auto"/>
            </w:tcBorders>
            <w:vAlign w:val="center"/>
          </w:tcPr>
          <w:p w14:paraId="634DB257" w14:textId="77777777" w:rsidR="00D87E9C" w:rsidRDefault="00CA194A">
            <w:pPr>
              <w:jc w:val="left"/>
              <w:divId w:val="1"/>
            </w:pPr>
            <w:r>
              <w:rPr>
                <w:sz w:val="16"/>
              </w:rPr>
              <w:t>Ma Ling 5</w:t>
            </w:r>
          </w:p>
        </w:tc>
        <w:tc>
          <w:tcPr>
            <w:tcW w:w="1620" w:type="dxa"/>
            <w:tcBorders>
              <w:bottom w:val="dotted" w:sz="4" w:space="0" w:color="auto"/>
            </w:tcBorders>
            <w:vAlign w:val="center"/>
          </w:tcPr>
          <w:p w14:paraId="36BFA0ED" w14:textId="77777777" w:rsidR="00D87E9C" w:rsidRDefault="00CA194A">
            <w:pPr>
              <w:jc w:val="center"/>
              <w:divId w:val="1"/>
            </w:pPr>
            <w:r>
              <w:rPr>
                <w:rFonts w:eastAsia="Arial"/>
                <w:sz w:val="16"/>
              </w:rPr>
              <w:t xml:space="preserve">3 </w:t>
            </w:r>
          </w:p>
        </w:tc>
      </w:tr>
      <w:tr w:rsidR="00D87E9C" w14:paraId="5FC483BF" w14:textId="77777777">
        <w:trPr>
          <w:trHeight w:val="320"/>
        </w:trPr>
        <w:tc>
          <w:tcPr>
            <w:tcW w:w="1620" w:type="dxa"/>
            <w:gridSpan w:val="2"/>
            <w:vMerge/>
          </w:tcPr>
          <w:p w14:paraId="7F3950F3" w14:textId="77777777" w:rsidR="00D87E9C" w:rsidRDefault="00D87E9C"/>
        </w:tc>
        <w:tc>
          <w:tcPr>
            <w:tcW w:w="1620" w:type="dxa"/>
            <w:gridSpan w:val="2"/>
            <w:tcBorders>
              <w:bottom w:val="dotted" w:sz="4" w:space="0" w:color="auto"/>
            </w:tcBorders>
            <w:vAlign w:val="center"/>
          </w:tcPr>
          <w:p w14:paraId="54E3839F" w14:textId="77777777" w:rsidR="00D87E9C" w:rsidRDefault="004E7C8F">
            <w:pPr>
              <w:jc w:val="left"/>
              <w:divId w:val="1"/>
            </w:pPr>
            <w:del w:id="128" w:author="TWO" w:date="2026-07-08T14:01:00Z" w16du:dateUtc="2026-07-08T12:01:00Z">
              <w:r>
                <w:rPr>
                  <w:sz w:val="16"/>
                </w:rPr>
                <w:delText xml:space="preserve">medium to </w:delText>
              </w:r>
            </w:del>
            <w:r w:rsidR="00CA194A">
              <w:rPr>
                <w:sz w:val="16"/>
              </w:rPr>
              <w:t>broad</w:t>
            </w:r>
          </w:p>
        </w:tc>
        <w:tc>
          <w:tcPr>
            <w:tcW w:w="1620" w:type="dxa"/>
            <w:gridSpan w:val="2"/>
            <w:tcBorders>
              <w:bottom w:val="dotted" w:sz="4" w:space="0" w:color="auto"/>
            </w:tcBorders>
            <w:vAlign w:val="center"/>
          </w:tcPr>
          <w:p w14:paraId="373D42A7" w14:textId="77777777" w:rsidR="00D87E9C" w:rsidRDefault="00D87E9C"/>
        </w:tc>
        <w:tc>
          <w:tcPr>
            <w:tcW w:w="1620" w:type="dxa"/>
            <w:tcBorders>
              <w:bottom w:val="dotted" w:sz="4" w:space="0" w:color="auto"/>
            </w:tcBorders>
            <w:vAlign w:val="center"/>
          </w:tcPr>
          <w:p w14:paraId="4432DCFB" w14:textId="77777777" w:rsidR="00D87E9C" w:rsidRDefault="00D87E9C"/>
        </w:tc>
        <w:tc>
          <w:tcPr>
            <w:tcW w:w="1620" w:type="dxa"/>
            <w:tcBorders>
              <w:bottom w:val="dotted" w:sz="4" w:space="0" w:color="auto"/>
            </w:tcBorders>
            <w:vAlign w:val="center"/>
          </w:tcPr>
          <w:p w14:paraId="6E545AA1" w14:textId="77777777" w:rsidR="00D87E9C" w:rsidRDefault="00D87E9C"/>
        </w:tc>
        <w:tc>
          <w:tcPr>
            <w:tcW w:w="1620" w:type="dxa"/>
            <w:tcBorders>
              <w:bottom w:val="dotted" w:sz="4" w:space="0" w:color="auto"/>
            </w:tcBorders>
            <w:vAlign w:val="center"/>
          </w:tcPr>
          <w:p w14:paraId="3525BD56" w14:textId="77777777" w:rsidR="00D87E9C" w:rsidRDefault="00D87E9C"/>
        </w:tc>
        <w:tc>
          <w:tcPr>
            <w:tcW w:w="1620" w:type="dxa"/>
            <w:tcBorders>
              <w:bottom w:val="dotted" w:sz="4" w:space="0" w:color="auto"/>
            </w:tcBorders>
            <w:vAlign w:val="center"/>
          </w:tcPr>
          <w:p w14:paraId="03DD66FC" w14:textId="77777777" w:rsidR="00D87E9C" w:rsidRDefault="00CA194A">
            <w:pPr>
              <w:jc w:val="center"/>
              <w:divId w:val="1"/>
            </w:pPr>
            <w:r>
              <w:rPr>
                <w:rFonts w:eastAsia="Arial"/>
                <w:sz w:val="16"/>
              </w:rPr>
              <w:t xml:space="preserve">4 </w:t>
            </w:r>
          </w:p>
        </w:tc>
      </w:tr>
      <w:tr w:rsidR="00D87E9C" w14:paraId="5A689AC8" w14:textId="77777777">
        <w:trPr>
          <w:trHeight w:val="320"/>
        </w:trPr>
        <w:tc>
          <w:tcPr>
            <w:tcW w:w="1620" w:type="dxa"/>
            <w:gridSpan w:val="2"/>
            <w:vMerge/>
          </w:tcPr>
          <w:p w14:paraId="10FF2B0E" w14:textId="77777777" w:rsidR="00D87E9C" w:rsidRDefault="00D87E9C"/>
        </w:tc>
        <w:tc>
          <w:tcPr>
            <w:tcW w:w="1620" w:type="dxa"/>
            <w:gridSpan w:val="2"/>
            <w:tcBorders>
              <w:bottom w:val="dotted" w:sz="4" w:space="0" w:color="auto"/>
            </w:tcBorders>
            <w:vAlign w:val="center"/>
          </w:tcPr>
          <w:p w14:paraId="28236472" w14:textId="77777777" w:rsidR="00D87E9C" w:rsidRDefault="00CA194A">
            <w:pPr>
              <w:jc w:val="left"/>
              <w:divId w:val="1"/>
            </w:pPr>
            <w:ins w:id="129" w:author="TWO" w:date="2026-07-08T14:01:00Z" w16du:dateUtc="2026-07-08T12:01:00Z">
              <w:r>
                <w:rPr>
                  <w:sz w:val="16"/>
                </w:rPr>
                <w:t xml:space="preserve">very </w:t>
              </w:r>
            </w:ins>
            <w:r>
              <w:rPr>
                <w:sz w:val="16"/>
              </w:rPr>
              <w:t>broad</w:t>
            </w:r>
          </w:p>
        </w:tc>
        <w:tc>
          <w:tcPr>
            <w:tcW w:w="1620" w:type="dxa"/>
            <w:gridSpan w:val="2"/>
            <w:tcBorders>
              <w:bottom w:val="dotted" w:sz="4" w:space="0" w:color="auto"/>
            </w:tcBorders>
            <w:vAlign w:val="center"/>
          </w:tcPr>
          <w:p w14:paraId="70D13145" w14:textId="77777777" w:rsidR="00D87E9C" w:rsidRDefault="00D87E9C"/>
        </w:tc>
        <w:tc>
          <w:tcPr>
            <w:tcW w:w="1620" w:type="dxa"/>
            <w:tcBorders>
              <w:bottom w:val="dotted" w:sz="4" w:space="0" w:color="auto"/>
            </w:tcBorders>
            <w:vAlign w:val="center"/>
          </w:tcPr>
          <w:p w14:paraId="245C0553" w14:textId="77777777" w:rsidR="00D87E9C" w:rsidRDefault="00D87E9C"/>
        </w:tc>
        <w:tc>
          <w:tcPr>
            <w:tcW w:w="1620" w:type="dxa"/>
            <w:tcBorders>
              <w:bottom w:val="dotted" w:sz="4" w:space="0" w:color="auto"/>
            </w:tcBorders>
            <w:vAlign w:val="center"/>
          </w:tcPr>
          <w:p w14:paraId="7945124C" w14:textId="77777777" w:rsidR="00D87E9C" w:rsidRDefault="00D87E9C"/>
        </w:tc>
        <w:tc>
          <w:tcPr>
            <w:tcW w:w="1620" w:type="dxa"/>
            <w:tcBorders>
              <w:bottom w:val="dotted" w:sz="4" w:space="0" w:color="auto"/>
            </w:tcBorders>
            <w:vAlign w:val="center"/>
          </w:tcPr>
          <w:p w14:paraId="69DBE2F2" w14:textId="77777777" w:rsidR="00D87E9C" w:rsidRDefault="00CA194A">
            <w:pPr>
              <w:jc w:val="left"/>
              <w:divId w:val="1"/>
            </w:pPr>
            <w:r>
              <w:rPr>
                <w:sz w:val="16"/>
              </w:rPr>
              <w:t>An Yin 1</w:t>
            </w:r>
          </w:p>
        </w:tc>
        <w:tc>
          <w:tcPr>
            <w:tcW w:w="1620" w:type="dxa"/>
            <w:tcBorders>
              <w:bottom w:val="dotted" w:sz="4" w:space="0" w:color="auto"/>
            </w:tcBorders>
            <w:vAlign w:val="center"/>
          </w:tcPr>
          <w:p w14:paraId="339E4923" w14:textId="77777777" w:rsidR="00D87E9C" w:rsidRDefault="00CA194A">
            <w:pPr>
              <w:jc w:val="center"/>
              <w:divId w:val="1"/>
            </w:pPr>
            <w:r>
              <w:rPr>
                <w:rFonts w:eastAsia="Arial"/>
                <w:sz w:val="16"/>
              </w:rPr>
              <w:t xml:space="preserve">5 </w:t>
            </w:r>
          </w:p>
        </w:tc>
      </w:tr>
      <w:tr w:rsidR="00D87E9C" w14:paraId="4A37EF0F" w14:textId="77777777">
        <w:trPr>
          <w:trHeight w:val="360"/>
        </w:trPr>
        <w:tc>
          <w:tcPr>
            <w:tcW w:w="810" w:type="dxa"/>
            <w:tcBorders>
              <w:right w:val="dotted" w:sz="4" w:space="0" w:color="auto"/>
            </w:tcBorders>
            <w:shd w:val="clear" w:color="auto" w:fill="DFDFD7"/>
            <w:vAlign w:val="center"/>
          </w:tcPr>
          <w:p w14:paraId="7A06C70A" w14:textId="77777777" w:rsidR="00D87E9C" w:rsidRDefault="00CA194A">
            <w:r>
              <w:rPr>
                <w:rFonts w:eastAsia="Arial"/>
                <w:b/>
                <w:sz w:val="16"/>
              </w:rPr>
              <w:t>22.</w:t>
            </w:r>
          </w:p>
        </w:tc>
        <w:tc>
          <w:tcPr>
            <w:tcW w:w="810" w:type="dxa"/>
            <w:tcBorders>
              <w:right w:val="dotted" w:sz="4" w:space="0" w:color="auto"/>
            </w:tcBorders>
            <w:shd w:val="clear" w:color="auto" w:fill="DFDFD7"/>
            <w:vAlign w:val="center"/>
          </w:tcPr>
          <w:p w14:paraId="710EC969" w14:textId="77777777" w:rsidR="00D87E9C" w:rsidRDefault="00D87E9C"/>
        </w:tc>
        <w:tc>
          <w:tcPr>
            <w:tcW w:w="810" w:type="dxa"/>
            <w:tcBorders>
              <w:right w:val="dotted" w:sz="4" w:space="0" w:color="auto"/>
            </w:tcBorders>
            <w:shd w:val="clear" w:color="auto" w:fill="DFDFD7"/>
            <w:vAlign w:val="center"/>
          </w:tcPr>
          <w:p w14:paraId="5F51A7DF" w14:textId="77777777" w:rsidR="00D87E9C" w:rsidRDefault="00CA194A">
            <w:r>
              <w:rPr>
                <w:rFonts w:eastAsia="Arial"/>
                <w:b/>
                <w:sz w:val="16"/>
              </w:rPr>
              <w:t>QN</w:t>
            </w:r>
          </w:p>
        </w:tc>
        <w:tc>
          <w:tcPr>
            <w:tcW w:w="810" w:type="dxa"/>
            <w:tcBorders>
              <w:right w:val="dotted" w:sz="4" w:space="0" w:color="auto"/>
            </w:tcBorders>
            <w:shd w:val="clear" w:color="auto" w:fill="DFDFD7"/>
            <w:vAlign w:val="center"/>
          </w:tcPr>
          <w:p w14:paraId="5AA1F10C" w14:textId="77777777" w:rsidR="00D87E9C" w:rsidRDefault="00CA194A">
            <w:r>
              <w:rPr>
                <w:rFonts w:eastAsia="Arial"/>
                <w:b/>
                <w:sz w:val="16"/>
              </w:rPr>
              <w:t>MG/MS/VG</w:t>
            </w:r>
          </w:p>
        </w:tc>
        <w:tc>
          <w:tcPr>
            <w:tcW w:w="810" w:type="dxa"/>
            <w:tcBorders>
              <w:right w:val="dotted" w:sz="4" w:space="0" w:color="auto"/>
            </w:tcBorders>
            <w:shd w:val="clear" w:color="auto" w:fill="DFDFD7"/>
            <w:vAlign w:val="center"/>
          </w:tcPr>
          <w:p w14:paraId="11A94DCD"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271A6F4A" w14:textId="77777777" w:rsidR="00D87E9C" w:rsidRDefault="00CA194A">
            <w:ins w:id="130" w:author="TWO" w:date="2026-07-08T14:01:00Z" w16du:dateUtc="2026-07-08T12:01:00Z">
              <w:r>
                <w:rPr>
                  <w:rFonts w:eastAsia="Arial"/>
                  <w:b/>
                  <w:sz w:val="16"/>
                </w:rPr>
                <w:t>(c)</w:t>
              </w:r>
            </w:ins>
          </w:p>
        </w:tc>
        <w:tc>
          <w:tcPr>
            <w:tcW w:w="1620" w:type="dxa"/>
            <w:shd w:val="clear" w:color="auto" w:fill="DFDFD7"/>
            <w:vAlign w:val="center"/>
          </w:tcPr>
          <w:p w14:paraId="3C2C3E1A" w14:textId="77777777" w:rsidR="00D87E9C" w:rsidRDefault="00D87E9C"/>
        </w:tc>
        <w:tc>
          <w:tcPr>
            <w:tcW w:w="1620" w:type="dxa"/>
            <w:shd w:val="clear" w:color="auto" w:fill="DFDFD7"/>
          </w:tcPr>
          <w:p w14:paraId="08574B95" w14:textId="77777777" w:rsidR="00D87E9C" w:rsidRDefault="00D87E9C"/>
        </w:tc>
        <w:tc>
          <w:tcPr>
            <w:tcW w:w="1620" w:type="dxa"/>
            <w:shd w:val="clear" w:color="auto" w:fill="DFDFD7"/>
          </w:tcPr>
          <w:p w14:paraId="17FB4855" w14:textId="77777777" w:rsidR="00D87E9C" w:rsidRDefault="00D87E9C"/>
        </w:tc>
        <w:tc>
          <w:tcPr>
            <w:tcW w:w="1620" w:type="dxa"/>
            <w:shd w:val="clear" w:color="auto" w:fill="DFDFD7"/>
          </w:tcPr>
          <w:p w14:paraId="1E129702" w14:textId="77777777" w:rsidR="00D87E9C" w:rsidRDefault="00D87E9C"/>
        </w:tc>
      </w:tr>
      <w:tr w:rsidR="00D87E9C" w14:paraId="63A3CA71" w14:textId="77777777">
        <w:trPr>
          <w:trHeight w:val="440"/>
        </w:trPr>
        <w:tc>
          <w:tcPr>
            <w:tcW w:w="1620" w:type="dxa"/>
            <w:gridSpan w:val="2"/>
            <w:vMerge w:val="restart"/>
          </w:tcPr>
          <w:p w14:paraId="5EDAE94A" w14:textId="77777777" w:rsidR="00D87E9C" w:rsidRDefault="00D87E9C"/>
        </w:tc>
        <w:tc>
          <w:tcPr>
            <w:tcW w:w="1620" w:type="dxa"/>
            <w:gridSpan w:val="2"/>
            <w:tcBorders>
              <w:bottom w:val="dotted" w:sz="4" w:space="0" w:color="auto"/>
            </w:tcBorders>
          </w:tcPr>
          <w:p w14:paraId="0F34A9BB" w14:textId="77777777" w:rsidR="00D87E9C" w:rsidRDefault="00CA194A">
            <w:pPr>
              <w:spacing w:before="113" w:after="113"/>
              <w:jc w:val="left"/>
              <w:divId w:val="1"/>
            </w:pPr>
            <w:r>
              <w:rPr>
                <w:b/>
                <w:sz w:val="16"/>
              </w:rPr>
              <w:t>Nut: thickness</w:t>
            </w:r>
          </w:p>
        </w:tc>
        <w:tc>
          <w:tcPr>
            <w:tcW w:w="1620" w:type="dxa"/>
            <w:gridSpan w:val="2"/>
            <w:tcBorders>
              <w:bottom w:val="dotted" w:sz="4" w:space="0" w:color="auto"/>
            </w:tcBorders>
          </w:tcPr>
          <w:p w14:paraId="72602959" w14:textId="77777777" w:rsidR="00D87E9C" w:rsidRDefault="00D87E9C"/>
        </w:tc>
        <w:tc>
          <w:tcPr>
            <w:tcW w:w="1620" w:type="dxa"/>
            <w:tcBorders>
              <w:bottom w:val="dotted" w:sz="4" w:space="0" w:color="auto"/>
            </w:tcBorders>
          </w:tcPr>
          <w:p w14:paraId="6E1F20EF" w14:textId="77777777" w:rsidR="00D87E9C" w:rsidRDefault="00D87E9C"/>
        </w:tc>
        <w:tc>
          <w:tcPr>
            <w:tcW w:w="1620" w:type="dxa"/>
            <w:tcBorders>
              <w:bottom w:val="dotted" w:sz="4" w:space="0" w:color="auto"/>
            </w:tcBorders>
          </w:tcPr>
          <w:p w14:paraId="3B3F565A" w14:textId="77777777" w:rsidR="00D87E9C" w:rsidRDefault="00D87E9C"/>
        </w:tc>
        <w:tc>
          <w:tcPr>
            <w:tcW w:w="1620" w:type="dxa"/>
            <w:tcBorders>
              <w:bottom w:val="dotted" w:sz="4" w:space="0" w:color="auto"/>
            </w:tcBorders>
          </w:tcPr>
          <w:p w14:paraId="07E09955" w14:textId="77777777" w:rsidR="00D87E9C" w:rsidRDefault="00D87E9C"/>
        </w:tc>
        <w:tc>
          <w:tcPr>
            <w:tcW w:w="1620" w:type="dxa"/>
            <w:tcBorders>
              <w:bottom w:val="dotted" w:sz="4" w:space="0" w:color="auto"/>
            </w:tcBorders>
          </w:tcPr>
          <w:p w14:paraId="4E67152A" w14:textId="77777777" w:rsidR="00D87E9C" w:rsidRDefault="00D87E9C"/>
        </w:tc>
      </w:tr>
      <w:tr w:rsidR="00D87E9C" w14:paraId="3538D2A0" w14:textId="77777777">
        <w:trPr>
          <w:trHeight w:val="320"/>
        </w:trPr>
        <w:tc>
          <w:tcPr>
            <w:tcW w:w="1620" w:type="dxa"/>
            <w:gridSpan w:val="2"/>
            <w:vMerge/>
          </w:tcPr>
          <w:p w14:paraId="1D9A3741" w14:textId="77777777" w:rsidR="00D87E9C" w:rsidRDefault="00D87E9C"/>
        </w:tc>
        <w:tc>
          <w:tcPr>
            <w:tcW w:w="1620" w:type="dxa"/>
            <w:gridSpan w:val="2"/>
            <w:tcBorders>
              <w:bottom w:val="dotted" w:sz="4" w:space="0" w:color="auto"/>
            </w:tcBorders>
            <w:vAlign w:val="center"/>
          </w:tcPr>
          <w:p w14:paraId="40468929" w14:textId="77777777" w:rsidR="00D87E9C" w:rsidRDefault="00CA194A">
            <w:pPr>
              <w:jc w:val="left"/>
              <w:divId w:val="1"/>
            </w:pPr>
            <w:ins w:id="131" w:author="TWO" w:date="2026-07-08T14:01:00Z" w16du:dateUtc="2026-07-08T12:01:00Z">
              <w:r>
                <w:rPr>
                  <w:sz w:val="16"/>
                </w:rPr>
                <w:t xml:space="preserve">very </w:t>
              </w:r>
            </w:ins>
            <w:r>
              <w:rPr>
                <w:sz w:val="16"/>
              </w:rPr>
              <w:t>thin</w:t>
            </w:r>
          </w:p>
        </w:tc>
        <w:tc>
          <w:tcPr>
            <w:tcW w:w="1620" w:type="dxa"/>
            <w:gridSpan w:val="2"/>
            <w:tcBorders>
              <w:bottom w:val="dotted" w:sz="4" w:space="0" w:color="auto"/>
            </w:tcBorders>
            <w:vAlign w:val="center"/>
          </w:tcPr>
          <w:p w14:paraId="6D08CDD9" w14:textId="77777777" w:rsidR="00D87E9C" w:rsidRDefault="00D87E9C"/>
        </w:tc>
        <w:tc>
          <w:tcPr>
            <w:tcW w:w="1620" w:type="dxa"/>
            <w:tcBorders>
              <w:bottom w:val="dotted" w:sz="4" w:space="0" w:color="auto"/>
            </w:tcBorders>
            <w:vAlign w:val="center"/>
          </w:tcPr>
          <w:p w14:paraId="05CDE383" w14:textId="77777777" w:rsidR="00D87E9C" w:rsidRDefault="00D87E9C"/>
        </w:tc>
        <w:tc>
          <w:tcPr>
            <w:tcW w:w="1620" w:type="dxa"/>
            <w:tcBorders>
              <w:bottom w:val="dotted" w:sz="4" w:space="0" w:color="auto"/>
            </w:tcBorders>
            <w:vAlign w:val="center"/>
          </w:tcPr>
          <w:p w14:paraId="469DDECC" w14:textId="77777777" w:rsidR="00D87E9C" w:rsidRDefault="00D87E9C"/>
        </w:tc>
        <w:tc>
          <w:tcPr>
            <w:tcW w:w="1620" w:type="dxa"/>
            <w:tcBorders>
              <w:bottom w:val="dotted" w:sz="4" w:space="0" w:color="auto"/>
            </w:tcBorders>
            <w:vAlign w:val="center"/>
          </w:tcPr>
          <w:p w14:paraId="31791984" w14:textId="77777777" w:rsidR="00D87E9C" w:rsidRDefault="00CA194A">
            <w:pPr>
              <w:jc w:val="left"/>
              <w:divId w:val="1"/>
            </w:pPr>
            <w:r>
              <w:rPr>
                <w:sz w:val="16"/>
              </w:rPr>
              <w:t>Chang Nuo Bai Guo</w:t>
            </w:r>
          </w:p>
        </w:tc>
        <w:tc>
          <w:tcPr>
            <w:tcW w:w="1620" w:type="dxa"/>
            <w:tcBorders>
              <w:bottom w:val="dotted" w:sz="4" w:space="0" w:color="auto"/>
            </w:tcBorders>
            <w:vAlign w:val="center"/>
          </w:tcPr>
          <w:p w14:paraId="0DD4BBE4" w14:textId="77777777" w:rsidR="00D87E9C" w:rsidRDefault="00CA194A">
            <w:pPr>
              <w:jc w:val="center"/>
              <w:divId w:val="1"/>
            </w:pPr>
            <w:r>
              <w:rPr>
                <w:rFonts w:eastAsia="Arial"/>
                <w:sz w:val="16"/>
              </w:rPr>
              <w:t xml:space="preserve">1 </w:t>
            </w:r>
          </w:p>
        </w:tc>
      </w:tr>
      <w:tr w:rsidR="00D87E9C" w14:paraId="67DF6E33" w14:textId="77777777">
        <w:trPr>
          <w:trHeight w:val="320"/>
        </w:trPr>
        <w:tc>
          <w:tcPr>
            <w:tcW w:w="1620" w:type="dxa"/>
            <w:gridSpan w:val="2"/>
            <w:vMerge/>
          </w:tcPr>
          <w:p w14:paraId="5FF511D3" w14:textId="77777777" w:rsidR="00D87E9C" w:rsidRDefault="00D87E9C"/>
        </w:tc>
        <w:tc>
          <w:tcPr>
            <w:tcW w:w="1620" w:type="dxa"/>
            <w:gridSpan w:val="2"/>
            <w:tcBorders>
              <w:bottom w:val="dotted" w:sz="4" w:space="0" w:color="auto"/>
            </w:tcBorders>
            <w:vAlign w:val="center"/>
          </w:tcPr>
          <w:p w14:paraId="57B9B35A" w14:textId="77777777" w:rsidR="00D87E9C" w:rsidRDefault="00CA194A">
            <w:pPr>
              <w:jc w:val="left"/>
              <w:divId w:val="1"/>
            </w:pPr>
            <w:r>
              <w:rPr>
                <w:sz w:val="16"/>
              </w:rPr>
              <w:t>thin</w:t>
            </w:r>
            <w:del w:id="132" w:author="TWO" w:date="2026-07-08T14:01:00Z" w16du:dateUtc="2026-07-08T12:01:00Z">
              <w:r w:rsidR="004E7C8F">
                <w:rPr>
                  <w:sz w:val="16"/>
                </w:rPr>
                <w:delText xml:space="preserve"> to medium</w:delText>
              </w:r>
            </w:del>
          </w:p>
        </w:tc>
        <w:tc>
          <w:tcPr>
            <w:tcW w:w="1620" w:type="dxa"/>
            <w:gridSpan w:val="2"/>
            <w:tcBorders>
              <w:bottom w:val="dotted" w:sz="4" w:space="0" w:color="auto"/>
            </w:tcBorders>
            <w:vAlign w:val="center"/>
          </w:tcPr>
          <w:p w14:paraId="0A226C86" w14:textId="77777777" w:rsidR="00D87E9C" w:rsidRDefault="00D87E9C"/>
        </w:tc>
        <w:tc>
          <w:tcPr>
            <w:tcW w:w="1620" w:type="dxa"/>
            <w:tcBorders>
              <w:bottom w:val="dotted" w:sz="4" w:space="0" w:color="auto"/>
            </w:tcBorders>
            <w:vAlign w:val="center"/>
          </w:tcPr>
          <w:p w14:paraId="65AA0893" w14:textId="77777777" w:rsidR="00D87E9C" w:rsidRDefault="00D87E9C"/>
        </w:tc>
        <w:tc>
          <w:tcPr>
            <w:tcW w:w="1620" w:type="dxa"/>
            <w:tcBorders>
              <w:bottom w:val="dotted" w:sz="4" w:space="0" w:color="auto"/>
            </w:tcBorders>
            <w:vAlign w:val="center"/>
          </w:tcPr>
          <w:p w14:paraId="4717DC93" w14:textId="77777777" w:rsidR="00D87E9C" w:rsidRDefault="00D87E9C"/>
        </w:tc>
        <w:tc>
          <w:tcPr>
            <w:tcW w:w="1620" w:type="dxa"/>
            <w:tcBorders>
              <w:bottom w:val="dotted" w:sz="4" w:space="0" w:color="auto"/>
            </w:tcBorders>
            <w:vAlign w:val="center"/>
          </w:tcPr>
          <w:p w14:paraId="7975BFD3" w14:textId="77777777" w:rsidR="00D87E9C" w:rsidRDefault="00D87E9C"/>
        </w:tc>
        <w:tc>
          <w:tcPr>
            <w:tcW w:w="1620" w:type="dxa"/>
            <w:tcBorders>
              <w:bottom w:val="dotted" w:sz="4" w:space="0" w:color="auto"/>
            </w:tcBorders>
            <w:vAlign w:val="center"/>
          </w:tcPr>
          <w:p w14:paraId="354D0C58" w14:textId="77777777" w:rsidR="00D87E9C" w:rsidRDefault="00CA194A">
            <w:pPr>
              <w:jc w:val="center"/>
              <w:divId w:val="1"/>
            </w:pPr>
            <w:r>
              <w:rPr>
                <w:rFonts w:eastAsia="Arial"/>
                <w:sz w:val="16"/>
              </w:rPr>
              <w:t xml:space="preserve">2 </w:t>
            </w:r>
          </w:p>
        </w:tc>
      </w:tr>
      <w:tr w:rsidR="00D87E9C" w14:paraId="1C6F986A" w14:textId="77777777">
        <w:trPr>
          <w:trHeight w:val="320"/>
        </w:trPr>
        <w:tc>
          <w:tcPr>
            <w:tcW w:w="1620" w:type="dxa"/>
            <w:gridSpan w:val="2"/>
            <w:vMerge/>
          </w:tcPr>
          <w:p w14:paraId="01937964" w14:textId="77777777" w:rsidR="00D87E9C" w:rsidRDefault="00D87E9C"/>
        </w:tc>
        <w:tc>
          <w:tcPr>
            <w:tcW w:w="1620" w:type="dxa"/>
            <w:gridSpan w:val="2"/>
            <w:tcBorders>
              <w:bottom w:val="dotted" w:sz="4" w:space="0" w:color="auto"/>
            </w:tcBorders>
            <w:vAlign w:val="center"/>
          </w:tcPr>
          <w:p w14:paraId="11A4A329" w14:textId="77777777" w:rsidR="00D87E9C" w:rsidRDefault="00CA194A">
            <w:pPr>
              <w:jc w:val="left"/>
              <w:divId w:val="1"/>
            </w:pPr>
            <w:r>
              <w:rPr>
                <w:sz w:val="16"/>
              </w:rPr>
              <w:t>medium</w:t>
            </w:r>
          </w:p>
        </w:tc>
        <w:tc>
          <w:tcPr>
            <w:tcW w:w="1620" w:type="dxa"/>
            <w:gridSpan w:val="2"/>
            <w:tcBorders>
              <w:bottom w:val="dotted" w:sz="4" w:space="0" w:color="auto"/>
            </w:tcBorders>
            <w:vAlign w:val="center"/>
          </w:tcPr>
          <w:p w14:paraId="7414075A" w14:textId="77777777" w:rsidR="00D87E9C" w:rsidRDefault="00D87E9C"/>
        </w:tc>
        <w:tc>
          <w:tcPr>
            <w:tcW w:w="1620" w:type="dxa"/>
            <w:tcBorders>
              <w:bottom w:val="dotted" w:sz="4" w:space="0" w:color="auto"/>
            </w:tcBorders>
            <w:vAlign w:val="center"/>
          </w:tcPr>
          <w:p w14:paraId="3F6AFA86" w14:textId="77777777" w:rsidR="00D87E9C" w:rsidRDefault="00D87E9C"/>
        </w:tc>
        <w:tc>
          <w:tcPr>
            <w:tcW w:w="1620" w:type="dxa"/>
            <w:tcBorders>
              <w:bottom w:val="dotted" w:sz="4" w:space="0" w:color="auto"/>
            </w:tcBorders>
            <w:vAlign w:val="center"/>
          </w:tcPr>
          <w:p w14:paraId="0619BB6D" w14:textId="77777777" w:rsidR="00D87E9C" w:rsidRDefault="00D87E9C"/>
        </w:tc>
        <w:tc>
          <w:tcPr>
            <w:tcW w:w="1620" w:type="dxa"/>
            <w:tcBorders>
              <w:bottom w:val="dotted" w:sz="4" w:space="0" w:color="auto"/>
            </w:tcBorders>
            <w:vAlign w:val="center"/>
          </w:tcPr>
          <w:p w14:paraId="243808C9" w14:textId="77777777" w:rsidR="00D87E9C" w:rsidRDefault="00CA194A">
            <w:pPr>
              <w:jc w:val="left"/>
              <w:divId w:val="1"/>
            </w:pPr>
            <w:r>
              <w:rPr>
                <w:sz w:val="16"/>
              </w:rPr>
              <w:t>Shan Nong Guo 5</w:t>
            </w:r>
          </w:p>
        </w:tc>
        <w:tc>
          <w:tcPr>
            <w:tcW w:w="1620" w:type="dxa"/>
            <w:tcBorders>
              <w:bottom w:val="dotted" w:sz="4" w:space="0" w:color="auto"/>
            </w:tcBorders>
            <w:vAlign w:val="center"/>
          </w:tcPr>
          <w:p w14:paraId="14B5C5BD" w14:textId="77777777" w:rsidR="00D87E9C" w:rsidRDefault="00CA194A">
            <w:pPr>
              <w:jc w:val="center"/>
              <w:divId w:val="1"/>
            </w:pPr>
            <w:r>
              <w:rPr>
                <w:rFonts w:eastAsia="Arial"/>
                <w:sz w:val="16"/>
              </w:rPr>
              <w:t xml:space="preserve">3 </w:t>
            </w:r>
          </w:p>
        </w:tc>
      </w:tr>
      <w:tr w:rsidR="00D87E9C" w14:paraId="79CBF7BE" w14:textId="77777777">
        <w:trPr>
          <w:trHeight w:val="320"/>
        </w:trPr>
        <w:tc>
          <w:tcPr>
            <w:tcW w:w="1620" w:type="dxa"/>
            <w:gridSpan w:val="2"/>
            <w:vMerge/>
          </w:tcPr>
          <w:p w14:paraId="0036C931" w14:textId="77777777" w:rsidR="00D87E9C" w:rsidRDefault="00D87E9C"/>
        </w:tc>
        <w:tc>
          <w:tcPr>
            <w:tcW w:w="1620" w:type="dxa"/>
            <w:gridSpan w:val="2"/>
            <w:tcBorders>
              <w:bottom w:val="dotted" w:sz="4" w:space="0" w:color="auto"/>
            </w:tcBorders>
            <w:vAlign w:val="center"/>
          </w:tcPr>
          <w:p w14:paraId="50D1167F" w14:textId="77777777" w:rsidR="00D87E9C" w:rsidRDefault="004E7C8F">
            <w:pPr>
              <w:jc w:val="left"/>
              <w:divId w:val="1"/>
            </w:pPr>
            <w:del w:id="133" w:author="TWO" w:date="2026-07-08T14:01:00Z" w16du:dateUtc="2026-07-08T12:01:00Z">
              <w:r>
                <w:rPr>
                  <w:sz w:val="16"/>
                </w:rPr>
                <w:delText xml:space="preserve">medium to </w:delText>
              </w:r>
            </w:del>
            <w:r w:rsidR="00CA194A">
              <w:rPr>
                <w:sz w:val="16"/>
              </w:rPr>
              <w:t>thick</w:t>
            </w:r>
          </w:p>
        </w:tc>
        <w:tc>
          <w:tcPr>
            <w:tcW w:w="1620" w:type="dxa"/>
            <w:gridSpan w:val="2"/>
            <w:tcBorders>
              <w:bottom w:val="dotted" w:sz="4" w:space="0" w:color="auto"/>
            </w:tcBorders>
            <w:vAlign w:val="center"/>
          </w:tcPr>
          <w:p w14:paraId="0058DABD" w14:textId="77777777" w:rsidR="00D87E9C" w:rsidRDefault="00D87E9C"/>
        </w:tc>
        <w:tc>
          <w:tcPr>
            <w:tcW w:w="1620" w:type="dxa"/>
            <w:tcBorders>
              <w:bottom w:val="dotted" w:sz="4" w:space="0" w:color="auto"/>
            </w:tcBorders>
            <w:vAlign w:val="center"/>
          </w:tcPr>
          <w:p w14:paraId="6BCC22EE" w14:textId="77777777" w:rsidR="00D87E9C" w:rsidRDefault="00D87E9C"/>
        </w:tc>
        <w:tc>
          <w:tcPr>
            <w:tcW w:w="1620" w:type="dxa"/>
            <w:tcBorders>
              <w:bottom w:val="dotted" w:sz="4" w:space="0" w:color="auto"/>
            </w:tcBorders>
            <w:vAlign w:val="center"/>
          </w:tcPr>
          <w:p w14:paraId="1164ECFE" w14:textId="77777777" w:rsidR="00D87E9C" w:rsidRDefault="00D87E9C"/>
        </w:tc>
        <w:tc>
          <w:tcPr>
            <w:tcW w:w="1620" w:type="dxa"/>
            <w:tcBorders>
              <w:bottom w:val="dotted" w:sz="4" w:space="0" w:color="auto"/>
            </w:tcBorders>
            <w:vAlign w:val="center"/>
          </w:tcPr>
          <w:p w14:paraId="67E476C1" w14:textId="77777777" w:rsidR="00D87E9C" w:rsidRDefault="00D87E9C"/>
        </w:tc>
        <w:tc>
          <w:tcPr>
            <w:tcW w:w="1620" w:type="dxa"/>
            <w:tcBorders>
              <w:bottom w:val="dotted" w:sz="4" w:space="0" w:color="auto"/>
            </w:tcBorders>
            <w:vAlign w:val="center"/>
          </w:tcPr>
          <w:p w14:paraId="42ACC9F1" w14:textId="77777777" w:rsidR="00D87E9C" w:rsidRDefault="00CA194A">
            <w:pPr>
              <w:jc w:val="center"/>
              <w:divId w:val="1"/>
            </w:pPr>
            <w:r>
              <w:rPr>
                <w:rFonts w:eastAsia="Arial"/>
                <w:sz w:val="16"/>
              </w:rPr>
              <w:t xml:space="preserve">4 </w:t>
            </w:r>
          </w:p>
        </w:tc>
      </w:tr>
      <w:tr w:rsidR="00D87E9C" w14:paraId="1BD9880E" w14:textId="77777777">
        <w:trPr>
          <w:trHeight w:val="320"/>
        </w:trPr>
        <w:tc>
          <w:tcPr>
            <w:tcW w:w="1620" w:type="dxa"/>
            <w:gridSpan w:val="2"/>
            <w:vMerge/>
          </w:tcPr>
          <w:p w14:paraId="20EC2205" w14:textId="77777777" w:rsidR="00D87E9C" w:rsidRDefault="00D87E9C"/>
        </w:tc>
        <w:tc>
          <w:tcPr>
            <w:tcW w:w="1620" w:type="dxa"/>
            <w:gridSpan w:val="2"/>
            <w:tcBorders>
              <w:bottom w:val="dotted" w:sz="4" w:space="0" w:color="auto"/>
            </w:tcBorders>
            <w:vAlign w:val="center"/>
          </w:tcPr>
          <w:p w14:paraId="1DE1E62C" w14:textId="77777777" w:rsidR="00D87E9C" w:rsidRDefault="00CA194A">
            <w:pPr>
              <w:jc w:val="left"/>
              <w:divId w:val="1"/>
            </w:pPr>
            <w:ins w:id="134" w:author="TWO" w:date="2026-07-08T14:01:00Z" w16du:dateUtc="2026-07-08T12:01:00Z">
              <w:r>
                <w:rPr>
                  <w:sz w:val="16"/>
                </w:rPr>
                <w:t xml:space="preserve">very </w:t>
              </w:r>
            </w:ins>
            <w:r>
              <w:rPr>
                <w:sz w:val="16"/>
              </w:rPr>
              <w:t>thick</w:t>
            </w:r>
          </w:p>
        </w:tc>
        <w:tc>
          <w:tcPr>
            <w:tcW w:w="1620" w:type="dxa"/>
            <w:gridSpan w:val="2"/>
            <w:tcBorders>
              <w:bottom w:val="dotted" w:sz="4" w:space="0" w:color="auto"/>
            </w:tcBorders>
            <w:vAlign w:val="center"/>
          </w:tcPr>
          <w:p w14:paraId="7E47DCFA" w14:textId="77777777" w:rsidR="00D87E9C" w:rsidRDefault="00D87E9C"/>
        </w:tc>
        <w:tc>
          <w:tcPr>
            <w:tcW w:w="1620" w:type="dxa"/>
            <w:tcBorders>
              <w:bottom w:val="dotted" w:sz="4" w:space="0" w:color="auto"/>
            </w:tcBorders>
            <w:vAlign w:val="center"/>
          </w:tcPr>
          <w:p w14:paraId="25F56F76" w14:textId="77777777" w:rsidR="00D87E9C" w:rsidRDefault="00D87E9C"/>
        </w:tc>
        <w:tc>
          <w:tcPr>
            <w:tcW w:w="1620" w:type="dxa"/>
            <w:tcBorders>
              <w:bottom w:val="dotted" w:sz="4" w:space="0" w:color="auto"/>
            </w:tcBorders>
            <w:vAlign w:val="center"/>
          </w:tcPr>
          <w:p w14:paraId="53C1D975" w14:textId="77777777" w:rsidR="00D87E9C" w:rsidRDefault="00D87E9C"/>
        </w:tc>
        <w:tc>
          <w:tcPr>
            <w:tcW w:w="1620" w:type="dxa"/>
            <w:tcBorders>
              <w:bottom w:val="dotted" w:sz="4" w:space="0" w:color="auto"/>
            </w:tcBorders>
            <w:vAlign w:val="center"/>
          </w:tcPr>
          <w:p w14:paraId="4EC0444E" w14:textId="77777777" w:rsidR="00D87E9C" w:rsidRDefault="00CA194A">
            <w:pPr>
              <w:jc w:val="left"/>
              <w:divId w:val="1"/>
            </w:pPr>
            <w:r>
              <w:rPr>
                <w:sz w:val="16"/>
              </w:rPr>
              <w:t>An Yin 1</w:t>
            </w:r>
          </w:p>
        </w:tc>
        <w:tc>
          <w:tcPr>
            <w:tcW w:w="1620" w:type="dxa"/>
            <w:tcBorders>
              <w:bottom w:val="dotted" w:sz="4" w:space="0" w:color="auto"/>
            </w:tcBorders>
            <w:vAlign w:val="center"/>
          </w:tcPr>
          <w:p w14:paraId="41094644" w14:textId="77777777" w:rsidR="00D87E9C" w:rsidRDefault="00CA194A">
            <w:pPr>
              <w:jc w:val="center"/>
              <w:divId w:val="1"/>
            </w:pPr>
            <w:r>
              <w:rPr>
                <w:rFonts w:eastAsia="Arial"/>
                <w:sz w:val="16"/>
              </w:rPr>
              <w:t xml:space="preserve">5 </w:t>
            </w:r>
          </w:p>
        </w:tc>
      </w:tr>
      <w:tr w:rsidR="00D87E9C" w14:paraId="4E342A66" w14:textId="77777777">
        <w:trPr>
          <w:trHeight w:val="360"/>
        </w:trPr>
        <w:tc>
          <w:tcPr>
            <w:tcW w:w="810" w:type="dxa"/>
            <w:tcBorders>
              <w:right w:val="dotted" w:sz="4" w:space="0" w:color="auto"/>
            </w:tcBorders>
            <w:shd w:val="clear" w:color="auto" w:fill="DFDFD7"/>
            <w:vAlign w:val="center"/>
          </w:tcPr>
          <w:p w14:paraId="03454367" w14:textId="77777777" w:rsidR="00D87E9C" w:rsidRDefault="00CA194A">
            <w:r>
              <w:rPr>
                <w:rFonts w:eastAsia="Arial"/>
                <w:b/>
                <w:sz w:val="16"/>
              </w:rPr>
              <w:t>23.</w:t>
            </w:r>
          </w:p>
        </w:tc>
        <w:tc>
          <w:tcPr>
            <w:tcW w:w="810" w:type="dxa"/>
            <w:tcBorders>
              <w:right w:val="dotted" w:sz="4" w:space="0" w:color="auto"/>
            </w:tcBorders>
            <w:shd w:val="clear" w:color="auto" w:fill="DFDFD7"/>
            <w:vAlign w:val="center"/>
          </w:tcPr>
          <w:p w14:paraId="13377062"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50DF084A" w14:textId="77777777" w:rsidR="00D87E9C" w:rsidRDefault="00CA194A">
            <w:r>
              <w:rPr>
                <w:rFonts w:eastAsia="Arial"/>
                <w:b/>
                <w:sz w:val="16"/>
              </w:rPr>
              <w:t>QL</w:t>
            </w:r>
          </w:p>
        </w:tc>
        <w:tc>
          <w:tcPr>
            <w:tcW w:w="810" w:type="dxa"/>
            <w:tcBorders>
              <w:right w:val="dotted" w:sz="4" w:space="0" w:color="auto"/>
            </w:tcBorders>
            <w:shd w:val="clear" w:color="auto" w:fill="DFDFD7"/>
            <w:vAlign w:val="center"/>
          </w:tcPr>
          <w:p w14:paraId="174DE191"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21D3339F"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3E701A3A" w14:textId="77777777" w:rsidR="00D87E9C" w:rsidRDefault="00CA194A">
            <w:r>
              <w:rPr>
                <w:rFonts w:eastAsia="Arial"/>
                <w:b/>
                <w:sz w:val="16"/>
              </w:rPr>
              <w:t>(c)</w:t>
            </w:r>
          </w:p>
        </w:tc>
        <w:tc>
          <w:tcPr>
            <w:tcW w:w="1620" w:type="dxa"/>
            <w:shd w:val="clear" w:color="auto" w:fill="DFDFD7"/>
            <w:vAlign w:val="center"/>
          </w:tcPr>
          <w:p w14:paraId="6DAAF723" w14:textId="77777777" w:rsidR="00D87E9C" w:rsidRDefault="00D87E9C"/>
        </w:tc>
        <w:tc>
          <w:tcPr>
            <w:tcW w:w="1620" w:type="dxa"/>
            <w:shd w:val="clear" w:color="auto" w:fill="DFDFD7"/>
          </w:tcPr>
          <w:p w14:paraId="52D7F246" w14:textId="77777777" w:rsidR="00D87E9C" w:rsidRDefault="00D87E9C"/>
        </w:tc>
        <w:tc>
          <w:tcPr>
            <w:tcW w:w="1620" w:type="dxa"/>
            <w:shd w:val="clear" w:color="auto" w:fill="DFDFD7"/>
          </w:tcPr>
          <w:p w14:paraId="41764B4F" w14:textId="77777777" w:rsidR="00D87E9C" w:rsidRDefault="00D87E9C"/>
        </w:tc>
        <w:tc>
          <w:tcPr>
            <w:tcW w:w="1620" w:type="dxa"/>
            <w:shd w:val="clear" w:color="auto" w:fill="DFDFD7"/>
          </w:tcPr>
          <w:p w14:paraId="7233F468" w14:textId="77777777" w:rsidR="00D87E9C" w:rsidRDefault="00D87E9C"/>
        </w:tc>
      </w:tr>
      <w:tr w:rsidR="00D87E9C" w14:paraId="48473CEC" w14:textId="77777777">
        <w:trPr>
          <w:trHeight w:val="440"/>
        </w:trPr>
        <w:tc>
          <w:tcPr>
            <w:tcW w:w="1620" w:type="dxa"/>
            <w:gridSpan w:val="2"/>
            <w:vMerge w:val="restart"/>
          </w:tcPr>
          <w:p w14:paraId="424B6532" w14:textId="77777777" w:rsidR="00D87E9C" w:rsidRDefault="00D87E9C"/>
        </w:tc>
        <w:tc>
          <w:tcPr>
            <w:tcW w:w="1620" w:type="dxa"/>
            <w:gridSpan w:val="2"/>
            <w:tcBorders>
              <w:bottom w:val="dotted" w:sz="4" w:space="0" w:color="auto"/>
            </w:tcBorders>
          </w:tcPr>
          <w:p w14:paraId="6175F658" w14:textId="77777777" w:rsidR="00D87E9C" w:rsidRDefault="00CA194A">
            <w:pPr>
              <w:spacing w:before="113" w:after="113"/>
              <w:jc w:val="left"/>
              <w:divId w:val="1"/>
            </w:pPr>
            <w:r>
              <w:rPr>
                <w:b/>
                <w:sz w:val="16"/>
              </w:rPr>
              <w:t>Nut: symmetry</w:t>
            </w:r>
          </w:p>
        </w:tc>
        <w:tc>
          <w:tcPr>
            <w:tcW w:w="1620" w:type="dxa"/>
            <w:gridSpan w:val="2"/>
            <w:tcBorders>
              <w:bottom w:val="dotted" w:sz="4" w:space="0" w:color="auto"/>
            </w:tcBorders>
          </w:tcPr>
          <w:p w14:paraId="05787D3E" w14:textId="77777777" w:rsidR="00D87E9C" w:rsidRDefault="00D87E9C"/>
        </w:tc>
        <w:tc>
          <w:tcPr>
            <w:tcW w:w="1620" w:type="dxa"/>
            <w:tcBorders>
              <w:bottom w:val="dotted" w:sz="4" w:space="0" w:color="auto"/>
            </w:tcBorders>
          </w:tcPr>
          <w:p w14:paraId="7A695CE1" w14:textId="77777777" w:rsidR="00D87E9C" w:rsidRDefault="00D87E9C"/>
        </w:tc>
        <w:tc>
          <w:tcPr>
            <w:tcW w:w="1620" w:type="dxa"/>
            <w:tcBorders>
              <w:bottom w:val="dotted" w:sz="4" w:space="0" w:color="auto"/>
            </w:tcBorders>
          </w:tcPr>
          <w:p w14:paraId="371D2E22" w14:textId="77777777" w:rsidR="00D87E9C" w:rsidRDefault="00D87E9C"/>
        </w:tc>
        <w:tc>
          <w:tcPr>
            <w:tcW w:w="1620" w:type="dxa"/>
            <w:tcBorders>
              <w:bottom w:val="dotted" w:sz="4" w:space="0" w:color="auto"/>
            </w:tcBorders>
          </w:tcPr>
          <w:p w14:paraId="757F94B5" w14:textId="77777777" w:rsidR="00D87E9C" w:rsidRDefault="00D87E9C"/>
        </w:tc>
        <w:tc>
          <w:tcPr>
            <w:tcW w:w="1620" w:type="dxa"/>
            <w:tcBorders>
              <w:bottom w:val="dotted" w:sz="4" w:space="0" w:color="auto"/>
            </w:tcBorders>
          </w:tcPr>
          <w:p w14:paraId="3A78D319" w14:textId="77777777" w:rsidR="00D87E9C" w:rsidRDefault="00D87E9C"/>
        </w:tc>
      </w:tr>
      <w:tr w:rsidR="00D87E9C" w14:paraId="47B772D7" w14:textId="77777777">
        <w:trPr>
          <w:trHeight w:val="320"/>
        </w:trPr>
        <w:tc>
          <w:tcPr>
            <w:tcW w:w="1620" w:type="dxa"/>
            <w:gridSpan w:val="2"/>
            <w:vMerge/>
          </w:tcPr>
          <w:p w14:paraId="6FF91794" w14:textId="77777777" w:rsidR="00D87E9C" w:rsidRDefault="00D87E9C"/>
        </w:tc>
        <w:tc>
          <w:tcPr>
            <w:tcW w:w="1620" w:type="dxa"/>
            <w:gridSpan w:val="2"/>
            <w:tcBorders>
              <w:bottom w:val="dotted" w:sz="4" w:space="0" w:color="auto"/>
            </w:tcBorders>
            <w:vAlign w:val="center"/>
          </w:tcPr>
          <w:p w14:paraId="420A6D8B" w14:textId="77777777" w:rsidR="00D87E9C" w:rsidRDefault="00CA194A">
            <w:pPr>
              <w:jc w:val="left"/>
              <w:divId w:val="1"/>
            </w:pPr>
            <w:r>
              <w:rPr>
                <w:sz w:val="16"/>
              </w:rPr>
              <w:t>absent</w:t>
            </w:r>
          </w:p>
        </w:tc>
        <w:tc>
          <w:tcPr>
            <w:tcW w:w="1620" w:type="dxa"/>
            <w:gridSpan w:val="2"/>
            <w:tcBorders>
              <w:bottom w:val="dotted" w:sz="4" w:space="0" w:color="auto"/>
            </w:tcBorders>
            <w:vAlign w:val="center"/>
          </w:tcPr>
          <w:p w14:paraId="2519532D" w14:textId="77777777" w:rsidR="00D87E9C" w:rsidRDefault="00D87E9C"/>
        </w:tc>
        <w:tc>
          <w:tcPr>
            <w:tcW w:w="1620" w:type="dxa"/>
            <w:tcBorders>
              <w:bottom w:val="dotted" w:sz="4" w:space="0" w:color="auto"/>
            </w:tcBorders>
            <w:vAlign w:val="center"/>
          </w:tcPr>
          <w:p w14:paraId="5798AB7B" w14:textId="77777777" w:rsidR="00D87E9C" w:rsidRDefault="00D87E9C"/>
        </w:tc>
        <w:tc>
          <w:tcPr>
            <w:tcW w:w="1620" w:type="dxa"/>
            <w:tcBorders>
              <w:bottom w:val="dotted" w:sz="4" w:space="0" w:color="auto"/>
            </w:tcBorders>
            <w:vAlign w:val="center"/>
          </w:tcPr>
          <w:p w14:paraId="16F76820" w14:textId="77777777" w:rsidR="00D87E9C" w:rsidRDefault="00D87E9C"/>
        </w:tc>
        <w:tc>
          <w:tcPr>
            <w:tcW w:w="1620" w:type="dxa"/>
            <w:tcBorders>
              <w:bottom w:val="dotted" w:sz="4" w:space="0" w:color="auto"/>
            </w:tcBorders>
            <w:vAlign w:val="center"/>
          </w:tcPr>
          <w:p w14:paraId="2C625052" w14:textId="77777777" w:rsidR="00D87E9C" w:rsidRDefault="00CA194A">
            <w:pPr>
              <w:jc w:val="left"/>
              <w:divId w:val="1"/>
            </w:pPr>
            <w:r>
              <w:rPr>
                <w:sz w:val="16"/>
              </w:rPr>
              <w:t>Xin Yu</w:t>
            </w:r>
          </w:p>
        </w:tc>
        <w:tc>
          <w:tcPr>
            <w:tcW w:w="1620" w:type="dxa"/>
            <w:tcBorders>
              <w:bottom w:val="dotted" w:sz="4" w:space="0" w:color="auto"/>
            </w:tcBorders>
            <w:vAlign w:val="center"/>
          </w:tcPr>
          <w:p w14:paraId="52B01236" w14:textId="77777777" w:rsidR="00D87E9C" w:rsidRDefault="00CA194A">
            <w:pPr>
              <w:jc w:val="center"/>
              <w:divId w:val="1"/>
            </w:pPr>
            <w:r>
              <w:rPr>
                <w:rFonts w:eastAsia="Arial"/>
                <w:sz w:val="16"/>
              </w:rPr>
              <w:t xml:space="preserve">1 </w:t>
            </w:r>
          </w:p>
        </w:tc>
      </w:tr>
      <w:tr w:rsidR="00D87E9C" w14:paraId="042CBDA1" w14:textId="77777777">
        <w:trPr>
          <w:trHeight w:val="320"/>
        </w:trPr>
        <w:tc>
          <w:tcPr>
            <w:tcW w:w="1620" w:type="dxa"/>
            <w:gridSpan w:val="2"/>
            <w:vMerge/>
          </w:tcPr>
          <w:p w14:paraId="63BD780C" w14:textId="77777777" w:rsidR="00D87E9C" w:rsidRDefault="00D87E9C"/>
        </w:tc>
        <w:tc>
          <w:tcPr>
            <w:tcW w:w="1620" w:type="dxa"/>
            <w:gridSpan w:val="2"/>
            <w:tcBorders>
              <w:bottom w:val="dotted" w:sz="4" w:space="0" w:color="auto"/>
            </w:tcBorders>
            <w:vAlign w:val="center"/>
          </w:tcPr>
          <w:p w14:paraId="76B34B4F" w14:textId="77777777" w:rsidR="00D87E9C" w:rsidRDefault="00CA194A">
            <w:pPr>
              <w:jc w:val="left"/>
              <w:divId w:val="1"/>
            </w:pPr>
            <w:r>
              <w:rPr>
                <w:sz w:val="16"/>
              </w:rPr>
              <w:t>present</w:t>
            </w:r>
          </w:p>
        </w:tc>
        <w:tc>
          <w:tcPr>
            <w:tcW w:w="1620" w:type="dxa"/>
            <w:gridSpan w:val="2"/>
            <w:tcBorders>
              <w:bottom w:val="dotted" w:sz="4" w:space="0" w:color="auto"/>
            </w:tcBorders>
            <w:vAlign w:val="center"/>
          </w:tcPr>
          <w:p w14:paraId="575D0591" w14:textId="77777777" w:rsidR="00D87E9C" w:rsidRDefault="00D87E9C"/>
        </w:tc>
        <w:tc>
          <w:tcPr>
            <w:tcW w:w="1620" w:type="dxa"/>
            <w:tcBorders>
              <w:bottom w:val="dotted" w:sz="4" w:space="0" w:color="auto"/>
            </w:tcBorders>
            <w:vAlign w:val="center"/>
          </w:tcPr>
          <w:p w14:paraId="26AB6CDC" w14:textId="77777777" w:rsidR="00D87E9C" w:rsidRDefault="00D87E9C"/>
        </w:tc>
        <w:tc>
          <w:tcPr>
            <w:tcW w:w="1620" w:type="dxa"/>
            <w:tcBorders>
              <w:bottom w:val="dotted" w:sz="4" w:space="0" w:color="auto"/>
            </w:tcBorders>
            <w:vAlign w:val="center"/>
          </w:tcPr>
          <w:p w14:paraId="197BFDF4" w14:textId="77777777" w:rsidR="00D87E9C" w:rsidRDefault="00D87E9C"/>
        </w:tc>
        <w:tc>
          <w:tcPr>
            <w:tcW w:w="1620" w:type="dxa"/>
            <w:tcBorders>
              <w:bottom w:val="dotted" w:sz="4" w:space="0" w:color="auto"/>
            </w:tcBorders>
            <w:vAlign w:val="center"/>
          </w:tcPr>
          <w:p w14:paraId="44CA3ECD" w14:textId="77777777" w:rsidR="00D87E9C" w:rsidRDefault="00CA194A">
            <w:pPr>
              <w:jc w:val="left"/>
              <w:divId w:val="1"/>
            </w:pPr>
            <w:r>
              <w:rPr>
                <w:sz w:val="16"/>
              </w:rPr>
              <w:t>Shan Nong Guo 1</w:t>
            </w:r>
          </w:p>
        </w:tc>
        <w:tc>
          <w:tcPr>
            <w:tcW w:w="1620" w:type="dxa"/>
            <w:tcBorders>
              <w:bottom w:val="dotted" w:sz="4" w:space="0" w:color="auto"/>
            </w:tcBorders>
            <w:vAlign w:val="center"/>
          </w:tcPr>
          <w:p w14:paraId="1DD80B0D" w14:textId="77777777" w:rsidR="00D87E9C" w:rsidRDefault="00CA194A">
            <w:pPr>
              <w:jc w:val="center"/>
              <w:divId w:val="1"/>
            </w:pPr>
            <w:r>
              <w:rPr>
                <w:rFonts w:eastAsia="Arial"/>
                <w:sz w:val="16"/>
              </w:rPr>
              <w:t xml:space="preserve">9 </w:t>
            </w:r>
          </w:p>
        </w:tc>
      </w:tr>
      <w:tr w:rsidR="00D87E9C" w14:paraId="181C3186" w14:textId="77777777">
        <w:trPr>
          <w:trHeight w:val="360"/>
        </w:trPr>
        <w:tc>
          <w:tcPr>
            <w:tcW w:w="810" w:type="dxa"/>
            <w:tcBorders>
              <w:right w:val="dotted" w:sz="4" w:space="0" w:color="auto"/>
            </w:tcBorders>
            <w:shd w:val="clear" w:color="auto" w:fill="DFDFD7"/>
            <w:vAlign w:val="center"/>
          </w:tcPr>
          <w:p w14:paraId="43737D0A" w14:textId="77777777" w:rsidR="00D87E9C" w:rsidRDefault="00CA194A">
            <w:r>
              <w:rPr>
                <w:rFonts w:eastAsia="Arial"/>
                <w:b/>
                <w:sz w:val="16"/>
              </w:rPr>
              <w:t>24.</w:t>
            </w:r>
          </w:p>
        </w:tc>
        <w:tc>
          <w:tcPr>
            <w:tcW w:w="810" w:type="dxa"/>
            <w:tcBorders>
              <w:right w:val="dotted" w:sz="4" w:space="0" w:color="auto"/>
            </w:tcBorders>
            <w:shd w:val="clear" w:color="auto" w:fill="DFDFD7"/>
            <w:vAlign w:val="center"/>
          </w:tcPr>
          <w:p w14:paraId="4090C146"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0C536FB4" w14:textId="77777777" w:rsidR="00D87E9C" w:rsidRDefault="00CA194A">
            <w:r>
              <w:rPr>
                <w:rFonts w:eastAsia="Arial"/>
                <w:b/>
                <w:sz w:val="16"/>
              </w:rPr>
              <w:t>PQ</w:t>
            </w:r>
          </w:p>
        </w:tc>
        <w:tc>
          <w:tcPr>
            <w:tcW w:w="810" w:type="dxa"/>
            <w:tcBorders>
              <w:right w:val="dotted" w:sz="4" w:space="0" w:color="auto"/>
            </w:tcBorders>
            <w:shd w:val="clear" w:color="auto" w:fill="DFDFD7"/>
            <w:vAlign w:val="center"/>
          </w:tcPr>
          <w:p w14:paraId="77F0F4A0"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71E58CB7"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0E544C95" w14:textId="77777777" w:rsidR="00D87E9C" w:rsidRDefault="00CA194A">
            <w:r>
              <w:rPr>
                <w:rFonts w:eastAsia="Arial"/>
                <w:b/>
                <w:sz w:val="16"/>
              </w:rPr>
              <w:t>(c)</w:t>
            </w:r>
          </w:p>
        </w:tc>
        <w:tc>
          <w:tcPr>
            <w:tcW w:w="1620" w:type="dxa"/>
            <w:shd w:val="clear" w:color="auto" w:fill="DFDFD7"/>
            <w:vAlign w:val="center"/>
          </w:tcPr>
          <w:p w14:paraId="530AAC98" w14:textId="77777777" w:rsidR="00D87E9C" w:rsidRDefault="00D87E9C"/>
        </w:tc>
        <w:tc>
          <w:tcPr>
            <w:tcW w:w="1620" w:type="dxa"/>
            <w:shd w:val="clear" w:color="auto" w:fill="DFDFD7"/>
          </w:tcPr>
          <w:p w14:paraId="5B8C3376" w14:textId="77777777" w:rsidR="00D87E9C" w:rsidRDefault="00D87E9C"/>
        </w:tc>
        <w:tc>
          <w:tcPr>
            <w:tcW w:w="1620" w:type="dxa"/>
            <w:shd w:val="clear" w:color="auto" w:fill="DFDFD7"/>
          </w:tcPr>
          <w:p w14:paraId="2C9F1374" w14:textId="77777777" w:rsidR="00D87E9C" w:rsidRDefault="00D87E9C"/>
        </w:tc>
        <w:tc>
          <w:tcPr>
            <w:tcW w:w="1620" w:type="dxa"/>
            <w:shd w:val="clear" w:color="auto" w:fill="DFDFD7"/>
          </w:tcPr>
          <w:p w14:paraId="6DBA1DF5" w14:textId="77777777" w:rsidR="00D87E9C" w:rsidRDefault="00D87E9C"/>
        </w:tc>
      </w:tr>
      <w:tr w:rsidR="00D87E9C" w14:paraId="4F589A4E" w14:textId="77777777">
        <w:trPr>
          <w:trHeight w:val="440"/>
        </w:trPr>
        <w:tc>
          <w:tcPr>
            <w:tcW w:w="1620" w:type="dxa"/>
            <w:gridSpan w:val="2"/>
            <w:vMerge w:val="restart"/>
          </w:tcPr>
          <w:p w14:paraId="0CA49C5A" w14:textId="77777777" w:rsidR="00D87E9C" w:rsidRDefault="00D87E9C"/>
        </w:tc>
        <w:tc>
          <w:tcPr>
            <w:tcW w:w="1620" w:type="dxa"/>
            <w:gridSpan w:val="2"/>
            <w:tcBorders>
              <w:bottom w:val="dotted" w:sz="4" w:space="0" w:color="auto"/>
            </w:tcBorders>
          </w:tcPr>
          <w:p w14:paraId="220EE4CA" w14:textId="77777777" w:rsidR="00D87E9C" w:rsidRDefault="004E7C8F">
            <w:pPr>
              <w:spacing w:before="113" w:after="113"/>
              <w:jc w:val="left"/>
              <w:divId w:val="1"/>
            </w:pPr>
            <w:del w:id="135" w:author="TWO" w:date="2026-07-08T14:01:00Z" w16du:dateUtc="2026-07-08T12:01:00Z">
              <w:r>
                <w:rPr>
                  <w:b/>
                  <w:sz w:val="16"/>
                  <w:u w:val="single"/>
                </w:rPr>
                <w:delText xml:space="preserve">Only varieties with Nut: symmetry: present: </w:delText>
              </w:r>
              <w:r>
                <w:rPr>
                  <w:b/>
                  <w:sz w:val="16"/>
                </w:rPr>
                <w:delText>Nut</w:delText>
              </w:r>
            </w:del>
            <w:ins w:id="136" w:author="TWO" w:date="2026-07-08T14:01:00Z" w16du:dateUtc="2026-07-08T12:01:00Z">
              <w:r w:rsidR="00CA194A">
                <w:rPr>
                  <w:b/>
                  <w:sz w:val="16"/>
                </w:rPr>
                <w:t>Symmetric nut</w:t>
              </w:r>
            </w:ins>
            <w:r w:rsidR="00CA194A">
              <w:rPr>
                <w:b/>
                <w:sz w:val="16"/>
              </w:rPr>
              <w:t>: shape in lateral view</w:t>
            </w:r>
          </w:p>
        </w:tc>
        <w:tc>
          <w:tcPr>
            <w:tcW w:w="1620" w:type="dxa"/>
            <w:gridSpan w:val="2"/>
            <w:tcBorders>
              <w:bottom w:val="dotted" w:sz="4" w:space="0" w:color="auto"/>
            </w:tcBorders>
          </w:tcPr>
          <w:p w14:paraId="306BE6C9" w14:textId="77777777" w:rsidR="00D87E9C" w:rsidRDefault="00D87E9C"/>
        </w:tc>
        <w:tc>
          <w:tcPr>
            <w:tcW w:w="1620" w:type="dxa"/>
            <w:tcBorders>
              <w:bottom w:val="dotted" w:sz="4" w:space="0" w:color="auto"/>
            </w:tcBorders>
          </w:tcPr>
          <w:p w14:paraId="368178D9" w14:textId="77777777" w:rsidR="00D87E9C" w:rsidRDefault="00D87E9C"/>
        </w:tc>
        <w:tc>
          <w:tcPr>
            <w:tcW w:w="1620" w:type="dxa"/>
            <w:tcBorders>
              <w:bottom w:val="dotted" w:sz="4" w:space="0" w:color="auto"/>
            </w:tcBorders>
          </w:tcPr>
          <w:p w14:paraId="2005EFC8" w14:textId="77777777" w:rsidR="00D87E9C" w:rsidRDefault="00D87E9C"/>
        </w:tc>
        <w:tc>
          <w:tcPr>
            <w:tcW w:w="1620" w:type="dxa"/>
            <w:tcBorders>
              <w:bottom w:val="dotted" w:sz="4" w:space="0" w:color="auto"/>
            </w:tcBorders>
          </w:tcPr>
          <w:p w14:paraId="1ECC820E" w14:textId="77777777" w:rsidR="00D87E9C" w:rsidRDefault="00D87E9C"/>
        </w:tc>
        <w:tc>
          <w:tcPr>
            <w:tcW w:w="1620" w:type="dxa"/>
            <w:tcBorders>
              <w:bottom w:val="dotted" w:sz="4" w:space="0" w:color="auto"/>
            </w:tcBorders>
          </w:tcPr>
          <w:p w14:paraId="26A627FB" w14:textId="77777777" w:rsidR="00D87E9C" w:rsidRDefault="00D87E9C"/>
        </w:tc>
      </w:tr>
      <w:tr w:rsidR="00D87E9C" w14:paraId="5E3904C3" w14:textId="77777777">
        <w:trPr>
          <w:trHeight w:val="320"/>
        </w:trPr>
        <w:tc>
          <w:tcPr>
            <w:tcW w:w="1620" w:type="dxa"/>
            <w:gridSpan w:val="2"/>
            <w:vMerge/>
          </w:tcPr>
          <w:p w14:paraId="15247F2D" w14:textId="77777777" w:rsidR="00D87E9C" w:rsidRDefault="00D87E9C"/>
        </w:tc>
        <w:tc>
          <w:tcPr>
            <w:tcW w:w="1620" w:type="dxa"/>
            <w:gridSpan w:val="2"/>
            <w:tcBorders>
              <w:bottom w:val="dotted" w:sz="4" w:space="0" w:color="auto"/>
            </w:tcBorders>
            <w:vAlign w:val="center"/>
          </w:tcPr>
          <w:p w14:paraId="342F96D9" w14:textId="77777777" w:rsidR="00D87E9C" w:rsidRDefault="00CA194A">
            <w:pPr>
              <w:jc w:val="left"/>
              <w:divId w:val="1"/>
            </w:pPr>
            <w:r>
              <w:rPr>
                <w:sz w:val="16"/>
              </w:rPr>
              <w:t>ovate</w:t>
            </w:r>
          </w:p>
        </w:tc>
        <w:tc>
          <w:tcPr>
            <w:tcW w:w="1620" w:type="dxa"/>
            <w:gridSpan w:val="2"/>
            <w:tcBorders>
              <w:bottom w:val="dotted" w:sz="4" w:space="0" w:color="auto"/>
            </w:tcBorders>
            <w:vAlign w:val="center"/>
          </w:tcPr>
          <w:p w14:paraId="20BAD0D6" w14:textId="77777777" w:rsidR="00D87E9C" w:rsidRDefault="00D87E9C"/>
        </w:tc>
        <w:tc>
          <w:tcPr>
            <w:tcW w:w="1620" w:type="dxa"/>
            <w:tcBorders>
              <w:bottom w:val="dotted" w:sz="4" w:space="0" w:color="auto"/>
            </w:tcBorders>
            <w:vAlign w:val="center"/>
          </w:tcPr>
          <w:p w14:paraId="39EA5897" w14:textId="77777777" w:rsidR="00D87E9C" w:rsidRDefault="00D87E9C"/>
        </w:tc>
        <w:tc>
          <w:tcPr>
            <w:tcW w:w="1620" w:type="dxa"/>
            <w:tcBorders>
              <w:bottom w:val="dotted" w:sz="4" w:space="0" w:color="auto"/>
            </w:tcBorders>
            <w:vAlign w:val="center"/>
          </w:tcPr>
          <w:p w14:paraId="6E557132" w14:textId="77777777" w:rsidR="00D87E9C" w:rsidRDefault="00D87E9C"/>
        </w:tc>
        <w:tc>
          <w:tcPr>
            <w:tcW w:w="1620" w:type="dxa"/>
            <w:tcBorders>
              <w:bottom w:val="dotted" w:sz="4" w:space="0" w:color="auto"/>
            </w:tcBorders>
            <w:vAlign w:val="center"/>
          </w:tcPr>
          <w:p w14:paraId="5EE46AEC" w14:textId="77777777" w:rsidR="00D87E9C" w:rsidRDefault="00CA194A">
            <w:pPr>
              <w:jc w:val="left"/>
              <w:divId w:val="1"/>
            </w:pPr>
            <w:r>
              <w:rPr>
                <w:sz w:val="16"/>
              </w:rPr>
              <w:t>Jin Bing Wei</w:t>
            </w:r>
          </w:p>
        </w:tc>
        <w:tc>
          <w:tcPr>
            <w:tcW w:w="1620" w:type="dxa"/>
            <w:tcBorders>
              <w:bottom w:val="dotted" w:sz="4" w:space="0" w:color="auto"/>
            </w:tcBorders>
            <w:vAlign w:val="center"/>
          </w:tcPr>
          <w:p w14:paraId="7BE6BEF7" w14:textId="77777777" w:rsidR="00D87E9C" w:rsidRDefault="00CA194A">
            <w:pPr>
              <w:jc w:val="center"/>
              <w:divId w:val="1"/>
            </w:pPr>
            <w:r>
              <w:rPr>
                <w:rFonts w:eastAsia="Arial"/>
                <w:sz w:val="16"/>
              </w:rPr>
              <w:t xml:space="preserve">1 </w:t>
            </w:r>
          </w:p>
        </w:tc>
      </w:tr>
      <w:tr w:rsidR="00D87E9C" w14:paraId="3A7DD545" w14:textId="77777777">
        <w:trPr>
          <w:trHeight w:val="320"/>
        </w:trPr>
        <w:tc>
          <w:tcPr>
            <w:tcW w:w="1620" w:type="dxa"/>
            <w:gridSpan w:val="2"/>
            <w:vMerge/>
          </w:tcPr>
          <w:p w14:paraId="4C789092" w14:textId="77777777" w:rsidR="00D87E9C" w:rsidRDefault="00D87E9C"/>
        </w:tc>
        <w:tc>
          <w:tcPr>
            <w:tcW w:w="1620" w:type="dxa"/>
            <w:gridSpan w:val="2"/>
            <w:tcBorders>
              <w:bottom w:val="dotted" w:sz="4" w:space="0" w:color="auto"/>
            </w:tcBorders>
            <w:vAlign w:val="center"/>
          </w:tcPr>
          <w:p w14:paraId="484F01D0" w14:textId="77777777" w:rsidR="00D87E9C" w:rsidRDefault="00CA194A">
            <w:pPr>
              <w:jc w:val="left"/>
              <w:divId w:val="1"/>
            </w:pPr>
            <w:r>
              <w:rPr>
                <w:sz w:val="16"/>
              </w:rPr>
              <w:t>oblate</w:t>
            </w:r>
          </w:p>
        </w:tc>
        <w:tc>
          <w:tcPr>
            <w:tcW w:w="1620" w:type="dxa"/>
            <w:gridSpan w:val="2"/>
            <w:tcBorders>
              <w:bottom w:val="dotted" w:sz="4" w:space="0" w:color="auto"/>
            </w:tcBorders>
            <w:vAlign w:val="center"/>
          </w:tcPr>
          <w:p w14:paraId="1A055B10" w14:textId="77777777" w:rsidR="00D87E9C" w:rsidRDefault="00D87E9C"/>
        </w:tc>
        <w:tc>
          <w:tcPr>
            <w:tcW w:w="1620" w:type="dxa"/>
            <w:tcBorders>
              <w:bottom w:val="dotted" w:sz="4" w:space="0" w:color="auto"/>
            </w:tcBorders>
            <w:vAlign w:val="center"/>
          </w:tcPr>
          <w:p w14:paraId="5A8327C3" w14:textId="77777777" w:rsidR="00D87E9C" w:rsidRDefault="00D87E9C"/>
        </w:tc>
        <w:tc>
          <w:tcPr>
            <w:tcW w:w="1620" w:type="dxa"/>
            <w:tcBorders>
              <w:bottom w:val="dotted" w:sz="4" w:space="0" w:color="auto"/>
            </w:tcBorders>
            <w:vAlign w:val="center"/>
          </w:tcPr>
          <w:p w14:paraId="74995175" w14:textId="77777777" w:rsidR="00D87E9C" w:rsidRDefault="00D87E9C"/>
        </w:tc>
        <w:tc>
          <w:tcPr>
            <w:tcW w:w="1620" w:type="dxa"/>
            <w:tcBorders>
              <w:bottom w:val="dotted" w:sz="4" w:space="0" w:color="auto"/>
            </w:tcBorders>
            <w:vAlign w:val="center"/>
          </w:tcPr>
          <w:p w14:paraId="38D6EBBE" w14:textId="77777777" w:rsidR="00D87E9C" w:rsidRDefault="00D87E9C"/>
        </w:tc>
        <w:tc>
          <w:tcPr>
            <w:tcW w:w="1620" w:type="dxa"/>
            <w:tcBorders>
              <w:bottom w:val="dotted" w:sz="4" w:space="0" w:color="auto"/>
            </w:tcBorders>
            <w:vAlign w:val="center"/>
          </w:tcPr>
          <w:p w14:paraId="281EA3C7" w14:textId="77777777" w:rsidR="00D87E9C" w:rsidRDefault="00CA194A">
            <w:pPr>
              <w:jc w:val="center"/>
              <w:divId w:val="1"/>
            </w:pPr>
            <w:r>
              <w:rPr>
                <w:rFonts w:eastAsia="Arial"/>
                <w:sz w:val="16"/>
              </w:rPr>
              <w:t xml:space="preserve">2 </w:t>
            </w:r>
          </w:p>
        </w:tc>
      </w:tr>
      <w:tr w:rsidR="00D87E9C" w14:paraId="688B3C35" w14:textId="77777777">
        <w:trPr>
          <w:trHeight w:val="320"/>
        </w:trPr>
        <w:tc>
          <w:tcPr>
            <w:tcW w:w="1620" w:type="dxa"/>
            <w:gridSpan w:val="2"/>
            <w:vMerge/>
          </w:tcPr>
          <w:p w14:paraId="086B98F4" w14:textId="77777777" w:rsidR="00D87E9C" w:rsidRDefault="00D87E9C"/>
        </w:tc>
        <w:tc>
          <w:tcPr>
            <w:tcW w:w="1620" w:type="dxa"/>
            <w:gridSpan w:val="2"/>
            <w:tcBorders>
              <w:bottom w:val="dotted" w:sz="4" w:space="0" w:color="auto"/>
            </w:tcBorders>
            <w:vAlign w:val="center"/>
          </w:tcPr>
          <w:p w14:paraId="22D776CC" w14:textId="77777777" w:rsidR="00D87E9C" w:rsidRDefault="00CA194A">
            <w:pPr>
              <w:jc w:val="left"/>
              <w:divId w:val="1"/>
            </w:pPr>
            <w:r>
              <w:rPr>
                <w:sz w:val="16"/>
              </w:rPr>
              <w:t>circular</w:t>
            </w:r>
          </w:p>
        </w:tc>
        <w:tc>
          <w:tcPr>
            <w:tcW w:w="1620" w:type="dxa"/>
            <w:gridSpan w:val="2"/>
            <w:tcBorders>
              <w:bottom w:val="dotted" w:sz="4" w:space="0" w:color="auto"/>
            </w:tcBorders>
            <w:vAlign w:val="center"/>
          </w:tcPr>
          <w:p w14:paraId="3EF545C1" w14:textId="77777777" w:rsidR="00D87E9C" w:rsidRDefault="00D87E9C"/>
        </w:tc>
        <w:tc>
          <w:tcPr>
            <w:tcW w:w="1620" w:type="dxa"/>
            <w:tcBorders>
              <w:bottom w:val="dotted" w:sz="4" w:space="0" w:color="auto"/>
            </w:tcBorders>
            <w:vAlign w:val="center"/>
          </w:tcPr>
          <w:p w14:paraId="6281C831" w14:textId="77777777" w:rsidR="00D87E9C" w:rsidRDefault="00D87E9C"/>
        </w:tc>
        <w:tc>
          <w:tcPr>
            <w:tcW w:w="1620" w:type="dxa"/>
            <w:tcBorders>
              <w:bottom w:val="dotted" w:sz="4" w:space="0" w:color="auto"/>
            </w:tcBorders>
            <w:vAlign w:val="center"/>
          </w:tcPr>
          <w:p w14:paraId="27E9D9CB" w14:textId="77777777" w:rsidR="00D87E9C" w:rsidRDefault="00D87E9C"/>
        </w:tc>
        <w:tc>
          <w:tcPr>
            <w:tcW w:w="1620" w:type="dxa"/>
            <w:tcBorders>
              <w:bottom w:val="dotted" w:sz="4" w:space="0" w:color="auto"/>
            </w:tcBorders>
            <w:vAlign w:val="center"/>
          </w:tcPr>
          <w:p w14:paraId="5154F9FE" w14:textId="77777777" w:rsidR="00D87E9C" w:rsidRDefault="00CA194A">
            <w:pPr>
              <w:jc w:val="left"/>
              <w:divId w:val="1"/>
            </w:pPr>
            <w:r>
              <w:rPr>
                <w:sz w:val="16"/>
              </w:rPr>
              <w:t>Shan Nong Guo 1</w:t>
            </w:r>
          </w:p>
        </w:tc>
        <w:tc>
          <w:tcPr>
            <w:tcW w:w="1620" w:type="dxa"/>
            <w:tcBorders>
              <w:bottom w:val="dotted" w:sz="4" w:space="0" w:color="auto"/>
            </w:tcBorders>
            <w:vAlign w:val="center"/>
          </w:tcPr>
          <w:p w14:paraId="4407566C" w14:textId="77777777" w:rsidR="00D87E9C" w:rsidRDefault="00CA194A">
            <w:pPr>
              <w:jc w:val="center"/>
              <w:divId w:val="1"/>
            </w:pPr>
            <w:r>
              <w:rPr>
                <w:rFonts w:eastAsia="Arial"/>
                <w:sz w:val="16"/>
              </w:rPr>
              <w:t xml:space="preserve">3 </w:t>
            </w:r>
          </w:p>
        </w:tc>
      </w:tr>
      <w:tr w:rsidR="00D87E9C" w14:paraId="55DDC094" w14:textId="77777777">
        <w:trPr>
          <w:trHeight w:val="320"/>
        </w:trPr>
        <w:tc>
          <w:tcPr>
            <w:tcW w:w="1620" w:type="dxa"/>
            <w:gridSpan w:val="2"/>
            <w:vMerge/>
          </w:tcPr>
          <w:p w14:paraId="4091A854" w14:textId="77777777" w:rsidR="00D87E9C" w:rsidRDefault="00D87E9C"/>
        </w:tc>
        <w:tc>
          <w:tcPr>
            <w:tcW w:w="1620" w:type="dxa"/>
            <w:gridSpan w:val="2"/>
            <w:tcBorders>
              <w:bottom w:val="dotted" w:sz="4" w:space="0" w:color="auto"/>
            </w:tcBorders>
            <w:vAlign w:val="center"/>
          </w:tcPr>
          <w:p w14:paraId="2EF367A6" w14:textId="77777777" w:rsidR="00D87E9C" w:rsidRDefault="00CA194A">
            <w:pPr>
              <w:jc w:val="left"/>
              <w:divId w:val="1"/>
            </w:pPr>
            <w:r>
              <w:rPr>
                <w:sz w:val="16"/>
              </w:rPr>
              <w:t>medium elliptic</w:t>
            </w:r>
          </w:p>
        </w:tc>
        <w:tc>
          <w:tcPr>
            <w:tcW w:w="1620" w:type="dxa"/>
            <w:gridSpan w:val="2"/>
            <w:tcBorders>
              <w:bottom w:val="dotted" w:sz="4" w:space="0" w:color="auto"/>
            </w:tcBorders>
            <w:vAlign w:val="center"/>
          </w:tcPr>
          <w:p w14:paraId="4ADC0992" w14:textId="77777777" w:rsidR="00D87E9C" w:rsidRDefault="00D87E9C"/>
        </w:tc>
        <w:tc>
          <w:tcPr>
            <w:tcW w:w="1620" w:type="dxa"/>
            <w:tcBorders>
              <w:bottom w:val="dotted" w:sz="4" w:space="0" w:color="auto"/>
            </w:tcBorders>
            <w:vAlign w:val="center"/>
          </w:tcPr>
          <w:p w14:paraId="7667FDB4" w14:textId="77777777" w:rsidR="00D87E9C" w:rsidRDefault="00D87E9C"/>
        </w:tc>
        <w:tc>
          <w:tcPr>
            <w:tcW w:w="1620" w:type="dxa"/>
            <w:tcBorders>
              <w:bottom w:val="dotted" w:sz="4" w:space="0" w:color="auto"/>
            </w:tcBorders>
            <w:vAlign w:val="center"/>
          </w:tcPr>
          <w:p w14:paraId="0E7CD02A" w14:textId="77777777" w:rsidR="00D87E9C" w:rsidRDefault="00D87E9C"/>
        </w:tc>
        <w:tc>
          <w:tcPr>
            <w:tcW w:w="1620" w:type="dxa"/>
            <w:tcBorders>
              <w:bottom w:val="dotted" w:sz="4" w:space="0" w:color="auto"/>
            </w:tcBorders>
            <w:vAlign w:val="center"/>
          </w:tcPr>
          <w:p w14:paraId="654A92C7" w14:textId="77777777" w:rsidR="00D87E9C" w:rsidRDefault="00CA194A">
            <w:pPr>
              <w:jc w:val="left"/>
              <w:divId w:val="1"/>
            </w:pPr>
            <w:r>
              <w:rPr>
                <w:sz w:val="16"/>
              </w:rPr>
              <w:t>Hai Yang Huang</w:t>
            </w:r>
          </w:p>
        </w:tc>
        <w:tc>
          <w:tcPr>
            <w:tcW w:w="1620" w:type="dxa"/>
            <w:tcBorders>
              <w:bottom w:val="dotted" w:sz="4" w:space="0" w:color="auto"/>
            </w:tcBorders>
            <w:vAlign w:val="center"/>
          </w:tcPr>
          <w:p w14:paraId="78EDCCFB" w14:textId="77777777" w:rsidR="00D87E9C" w:rsidRDefault="00CA194A">
            <w:pPr>
              <w:jc w:val="center"/>
              <w:divId w:val="1"/>
            </w:pPr>
            <w:r>
              <w:rPr>
                <w:rFonts w:eastAsia="Arial"/>
                <w:sz w:val="16"/>
              </w:rPr>
              <w:t xml:space="preserve">4 </w:t>
            </w:r>
          </w:p>
        </w:tc>
      </w:tr>
      <w:tr w:rsidR="00D87E9C" w14:paraId="6138C8AA" w14:textId="77777777">
        <w:trPr>
          <w:trHeight w:val="320"/>
        </w:trPr>
        <w:tc>
          <w:tcPr>
            <w:tcW w:w="1620" w:type="dxa"/>
            <w:gridSpan w:val="2"/>
            <w:vMerge/>
          </w:tcPr>
          <w:p w14:paraId="3731D04C" w14:textId="77777777" w:rsidR="00D87E9C" w:rsidRDefault="00D87E9C"/>
        </w:tc>
        <w:tc>
          <w:tcPr>
            <w:tcW w:w="1620" w:type="dxa"/>
            <w:gridSpan w:val="2"/>
            <w:tcBorders>
              <w:bottom w:val="dotted" w:sz="4" w:space="0" w:color="auto"/>
            </w:tcBorders>
            <w:vAlign w:val="center"/>
          </w:tcPr>
          <w:p w14:paraId="0D10C7FB" w14:textId="77777777" w:rsidR="00D87E9C" w:rsidRDefault="00CA194A">
            <w:pPr>
              <w:jc w:val="left"/>
              <w:divId w:val="1"/>
            </w:pPr>
            <w:r>
              <w:rPr>
                <w:sz w:val="16"/>
              </w:rPr>
              <w:t>narrow elliptic</w:t>
            </w:r>
          </w:p>
        </w:tc>
        <w:tc>
          <w:tcPr>
            <w:tcW w:w="1620" w:type="dxa"/>
            <w:gridSpan w:val="2"/>
            <w:tcBorders>
              <w:bottom w:val="dotted" w:sz="4" w:space="0" w:color="auto"/>
            </w:tcBorders>
            <w:vAlign w:val="center"/>
          </w:tcPr>
          <w:p w14:paraId="57D4AFE4" w14:textId="77777777" w:rsidR="00D87E9C" w:rsidRDefault="00D87E9C"/>
        </w:tc>
        <w:tc>
          <w:tcPr>
            <w:tcW w:w="1620" w:type="dxa"/>
            <w:tcBorders>
              <w:bottom w:val="dotted" w:sz="4" w:space="0" w:color="auto"/>
            </w:tcBorders>
            <w:vAlign w:val="center"/>
          </w:tcPr>
          <w:p w14:paraId="156C9127" w14:textId="77777777" w:rsidR="00D87E9C" w:rsidRDefault="00D87E9C"/>
        </w:tc>
        <w:tc>
          <w:tcPr>
            <w:tcW w:w="1620" w:type="dxa"/>
            <w:tcBorders>
              <w:bottom w:val="dotted" w:sz="4" w:space="0" w:color="auto"/>
            </w:tcBorders>
            <w:vAlign w:val="center"/>
          </w:tcPr>
          <w:p w14:paraId="0109380C" w14:textId="77777777" w:rsidR="00D87E9C" w:rsidRDefault="00D87E9C"/>
        </w:tc>
        <w:tc>
          <w:tcPr>
            <w:tcW w:w="1620" w:type="dxa"/>
            <w:tcBorders>
              <w:bottom w:val="dotted" w:sz="4" w:space="0" w:color="auto"/>
            </w:tcBorders>
            <w:vAlign w:val="center"/>
          </w:tcPr>
          <w:p w14:paraId="59B7E4A6" w14:textId="77777777" w:rsidR="00D87E9C" w:rsidRDefault="00CA194A">
            <w:pPr>
              <w:jc w:val="left"/>
              <w:divId w:val="1"/>
            </w:pPr>
            <w:r>
              <w:rPr>
                <w:sz w:val="16"/>
              </w:rPr>
              <w:t>Jia Fo Zhi</w:t>
            </w:r>
          </w:p>
        </w:tc>
        <w:tc>
          <w:tcPr>
            <w:tcW w:w="1620" w:type="dxa"/>
            <w:tcBorders>
              <w:bottom w:val="dotted" w:sz="4" w:space="0" w:color="auto"/>
            </w:tcBorders>
            <w:vAlign w:val="center"/>
          </w:tcPr>
          <w:p w14:paraId="7ECB884C" w14:textId="77777777" w:rsidR="00D87E9C" w:rsidRDefault="00CA194A">
            <w:pPr>
              <w:jc w:val="center"/>
              <w:divId w:val="1"/>
            </w:pPr>
            <w:r>
              <w:rPr>
                <w:rFonts w:eastAsia="Arial"/>
                <w:sz w:val="16"/>
              </w:rPr>
              <w:t xml:space="preserve">5 </w:t>
            </w:r>
          </w:p>
        </w:tc>
      </w:tr>
      <w:tr w:rsidR="00D87E9C" w14:paraId="55DC6BA6" w14:textId="77777777">
        <w:trPr>
          <w:trHeight w:val="320"/>
        </w:trPr>
        <w:tc>
          <w:tcPr>
            <w:tcW w:w="1620" w:type="dxa"/>
            <w:gridSpan w:val="2"/>
            <w:vMerge/>
          </w:tcPr>
          <w:p w14:paraId="5A7701BD" w14:textId="77777777" w:rsidR="00D87E9C" w:rsidRDefault="00D87E9C"/>
        </w:tc>
        <w:tc>
          <w:tcPr>
            <w:tcW w:w="1620" w:type="dxa"/>
            <w:gridSpan w:val="2"/>
            <w:tcBorders>
              <w:bottom w:val="dotted" w:sz="4" w:space="0" w:color="auto"/>
            </w:tcBorders>
            <w:vAlign w:val="center"/>
          </w:tcPr>
          <w:p w14:paraId="228AA3A7" w14:textId="77777777" w:rsidR="00D87E9C" w:rsidRDefault="00CA194A">
            <w:pPr>
              <w:jc w:val="left"/>
              <w:divId w:val="1"/>
            </w:pPr>
            <w:r>
              <w:rPr>
                <w:sz w:val="16"/>
              </w:rPr>
              <w:t>obovate</w:t>
            </w:r>
          </w:p>
        </w:tc>
        <w:tc>
          <w:tcPr>
            <w:tcW w:w="1620" w:type="dxa"/>
            <w:gridSpan w:val="2"/>
            <w:tcBorders>
              <w:bottom w:val="dotted" w:sz="4" w:space="0" w:color="auto"/>
            </w:tcBorders>
            <w:vAlign w:val="center"/>
          </w:tcPr>
          <w:p w14:paraId="3BB4F80A" w14:textId="77777777" w:rsidR="00D87E9C" w:rsidRDefault="00D87E9C"/>
        </w:tc>
        <w:tc>
          <w:tcPr>
            <w:tcW w:w="1620" w:type="dxa"/>
            <w:tcBorders>
              <w:bottom w:val="dotted" w:sz="4" w:space="0" w:color="auto"/>
            </w:tcBorders>
            <w:vAlign w:val="center"/>
          </w:tcPr>
          <w:p w14:paraId="289C5E38" w14:textId="77777777" w:rsidR="00D87E9C" w:rsidRDefault="00D87E9C"/>
        </w:tc>
        <w:tc>
          <w:tcPr>
            <w:tcW w:w="1620" w:type="dxa"/>
            <w:tcBorders>
              <w:bottom w:val="dotted" w:sz="4" w:space="0" w:color="auto"/>
            </w:tcBorders>
            <w:vAlign w:val="center"/>
          </w:tcPr>
          <w:p w14:paraId="11D741DE" w14:textId="77777777" w:rsidR="00D87E9C" w:rsidRDefault="00D87E9C"/>
        </w:tc>
        <w:tc>
          <w:tcPr>
            <w:tcW w:w="1620" w:type="dxa"/>
            <w:tcBorders>
              <w:bottom w:val="dotted" w:sz="4" w:space="0" w:color="auto"/>
            </w:tcBorders>
            <w:vAlign w:val="center"/>
          </w:tcPr>
          <w:p w14:paraId="0A06ABFB" w14:textId="77777777" w:rsidR="00D87E9C" w:rsidRDefault="00CA194A">
            <w:pPr>
              <w:jc w:val="left"/>
              <w:divId w:val="1"/>
            </w:pPr>
            <w:r>
              <w:rPr>
                <w:sz w:val="16"/>
              </w:rPr>
              <w:t>Shan Nong Guo 2</w:t>
            </w:r>
          </w:p>
        </w:tc>
        <w:tc>
          <w:tcPr>
            <w:tcW w:w="1620" w:type="dxa"/>
            <w:tcBorders>
              <w:bottom w:val="dotted" w:sz="4" w:space="0" w:color="auto"/>
            </w:tcBorders>
            <w:vAlign w:val="center"/>
          </w:tcPr>
          <w:p w14:paraId="3D0076DA" w14:textId="77777777" w:rsidR="00D87E9C" w:rsidRDefault="00CA194A">
            <w:pPr>
              <w:jc w:val="center"/>
              <w:divId w:val="1"/>
            </w:pPr>
            <w:r>
              <w:rPr>
                <w:rFonts w:eastAsia="Arial"/>
                <w:sz w:val="16"/>
              </w:rPr>
              <w:t xml:space="preserve">6 </w:t>
            </w:r>
          </w:p>
        </w:tc>
      </w:tr>
      <w:tr w:rsidR="00D87E9C" w14:paraId="27488624" w14:textId="77777777">
        <w:trPr>
          <w:trHeight w:val="360"/>
        </w:trPr>
        <w:tc>
          <w:tcPr>
            <w:tcW w:w="810" w:type="dxa"/>
            <w:tcBorders>
              <w:right w:val="dotted" w:sz="4" w:space="0" w:color="auto"/>
            </w:tcBorders>
            <w:shd w:val="clear" w:color="auto" w:fill="DFDFD7"/>
            <w:vAlign w:val="center"/>
          </w:tcPr>
          <w:p w14:paraId="041AB313" w14:textId="77777777" w:rsidR="00D87E9C" w:rsidRDefault="00CA194A" w:rsidP="00CA194A">
            <w:pPr>
              <w:keepNext/>
            </w:pPr>
            <w:r>
              <w:rPr>
                <w:rFonts w:eastAsia="Arial"/>
                <w:b/>
                <w:sz w:val="16"/>
              </w:rPr>
              <w:lastRenderedPageBreak/>
              <w:t>25.</w:t>
            </w:r>
          </w:p>
        </w:tc>
        <w:tc>
          <w:tcPr>
            <w:tcW w:w="810" w:type="dxa"/>
            <w:tcBorders>
              <w:right w:val="dotted" w:sz="4" w:space="0" w:color="auto"/>
            </w:tcBorders>
            <w:shd w:val="clear" w:color="auto" w:fill="DFDFD7"/>
            <w:vAlign w:val="center"/>
          </w:tcPr>
          <w:p w14:paraId="0F54855F" w14:textId="77777777" w:rsidR="00D87E9C" w:rsidRDefault="00CA194A" w:rsidP="00CA194A">
            <w:pPr>
              <w:keepNext/>
            </w:pPr>
            <w:r>
              <w:rPr>
                <w:rFonts w:eastAsia="Arial"/>
                <w:b/>
                <w:sz w:val="16"/>
              </w:rPr>
              <w:t>(*)</w:t>
            </w:r>
          </w:p>
        </w:tc>
        <w:tc>
          <w:tcPr>
            <w:tcW w:w="810" w:type="dxa"/>
            <w:tcBorders>
              <w:right w:val="dotted" w:sz="4" w:space="0" w:color="auto"/>
            </w:tcBorders>
            <w:shd w:val="clear" w:color="auto" w:fill="DFDFD7"/>
            <w:vAlign w:val="center"/>
          </w:tcPr>
          <w:p w14:paraId="388D3A18" w14:textId="77777777" w:rsidR="00D87E9C" w:rsidRDefault="00CA194A" w:rsidP="00CA194A">
            <w:pPr>
              <w:keepNext/>
            </w:pPr>
            <w:r>
              <w:rPr>
                <w:rFonts w:eastAsia="Arial"/>
                <w:b/>
                <w:sz w:val="16"/>
              </w:rPr>
              <w:t>PQ</w:t>
            </w:r>
          </w:p>
        </w:tc>
        <w:tc>
          <w:tcPr>
            <w:tcW w:w="810" w:type="dxa"/>
            <w:tcBorders>
              <w:right w:val="dotted" w:sz="4" w:space="0" w:color="auto"/>
            </w:tcBorders>
            <w:shd w:val="clear" w:color="auto" w:fill="DFDFD7"/>
            <w:vAlign w:val="center"/>
          </w:tcPr>
          <w:p w14:paraId="1CFA877C" w14:textId="77777777" w:rsidR="00D87E9C" w:rsidRDefault="00CA194A" w:rsidP="00CA194A">
            <w:pPr>
              <w:keepNext/>
            </w:pPr>
            <w:r>
              <w:rPr>
                <w:rFonts w:eastAsia="Arial"/>
                <w:b/>
                <w:sz w:val="16"/>
              </w:rPr>
              <w:t>VG</w:t>
            </w:r>
          </w:p>
        </w:tc>
        <w:tc>
          <w:tcPr>
            <w:tcW w:w="810" w:type="dxa"/>
            <w:tcBorders>
              <w:right w:val="dotted" w:sz="4" w:space="0" w:color="auto"/>
            </w:tcBorders>
            <w:shd w:val="clear" w:color="auto" w:fill="DFDFD7"/>
            <w:vAlign w:val="center"/>
          </w:tcPr>
          <w:p w14:paraId="522C4E94" w14:textId="77777777" w:rsidR="00D87E9C" w:rsidRDefault="00CA194A" w:rsidP="00CA194A">
            <w:pPr>
              <w:keepNext/>
            </w:pPr>
            <w:r>
              <w:rPr>
                <w:rFonts w:eastAsia="Arial"/>
                <w:b/>
                <w:sz w:val="16"/>
              </w:rPr>
              <w:t>(+)</w:t>
            </w:r>
          </w:p>
        </w:tc>
        <w:tc>
          <w:tcPr>
            <w:tcW w:w="810" w:type="dxa"/>
            <w:tcBorders>
              <w:right w:val="dotted" w:sz="4" w:space="0" w:color="auto"/>
            </w:tcBorders>
            <w:shd w:val="clear" w:color="auto" w:fill="DFDFD7"/>
            <w:vAlign w:val="center"/>
          </w:tcPr>
          <w:p w14:paraId="08CF55E4" w14:textId="77777777" w:rsidR="00D87E9C" w:rsidRDefault="00CA194A" w:rsidP="00CA194A">
            <w:pPr>
              <w:keepNext/>
            </w:pPr>
            <w:r>
              <w:rPr>
                <w:rFonts w:eastAsia="Arial"/>
                <w:b/>
                <w:sz w:val="16"/>
              </w:rPr>
              <w:t>(c)</w:t>
            </w:r>
          </w:p>
        </w:tc>
        <w:tc>
          <w:tcPr>
            <w:tcW w:w="1620" w:type="dxa"/>
            <w:shd w:val="clear" w:color="auto" w:fill="DFDFD7"/>
            <w:vAlign w:val="center"/>
          </w:tcPr>
          <w:p w14:paraId="151EC24E" w14:textId="77777777" w:rsidR="00D87E9C" w:rsidRDefault="00D87E9C" w:rsidP="00CA194A">
            <w:pPr>
              <w:keepNext/>
            </w:pPr>
          </w:p>
        </w:tc>
        <w:tc>
          <w:tcPr>
            <w:tcW w:w="1620" w:type="dxa"/>
            <w:shd w:val="clear" w:color="auto" w:fill="DFDFD7"/>
          </w:tcPr>
          <w:p w14:paraId="5810DFD5" w14:textId="77777777" w:rsidR="00D87E9C" w:rsidRDefault="00D87E9C" w:rsidP="00CA194A">
            <w:pPr>
              <w:keepNext/>
            </w:pPr>
          </w:p>
        </w:tc>
        <w:tc>
          <w:tcPr>
            <w:tcW w:w="1620" w:type="dxa"/>
            <w:shd w:val="clear" w:color="auto" w:fill="DFDFD7"/>
          </w:tcPr>
          <w:p w14:paraId="1A67E2BF" w14:textId="77777777" w:rsidR="00D87E9C" w:rsidRDefault="00D87E9C" w:rsidP="00CA194A">
            <w:pPr>
              <w:keepNext/>
            </w:pPr>
          </w:p>
        </w:tc>
        <w:tc>
          <w:tcPr>
            <w:tcW w:w="1620" w:type="dxa"/>
            <w:shd w:val="clear" w:color="auto" w:fill="DFDFD7"/>
          </w:tcPr>
          <w:p w14:paraId="1E72703D" w14:textId="77777777" w:rsidR="00D87E9C" w:rsidRDefault="00D87E9C" w:rsidP="00CA194A">
            <w:pPr>
              <w:keepNext/>
            </w:pPr>
          </w:p>
        </w:tc>
      </w:tr>
      <w:tr w:rsidR="00D87E9C" w14:paraId="55D4B5EC" w14:textId="77777777">
        <w:trPr>
          <w:trHeight w:val="440"/>
        </w:trPr>
        <w:tc>
          <w:tcPr>
            <w:tcW w:w="1620" w:type="dxa"/>
            <w:gridSpan w:val="2"/>
            <w:vMerge w:val="restart"/>
          </w:tcPr>
          <w:p w14:paraId="244ECC7A" w14:textId="77777777" w:rsidR="00D87E9C" w:rsidRDefault="00D87E9C" w:rsidP="00CA194A">
            <w:pPr>
              <w:keepNext/>
            </w:pPr>
          </w:p>
        </w:tc>
        <w:tc>
          <w:tcPr>
            <w:tcW w:w="1620" w:type="dxa"/>
            <w:gridSpan w:val="2"/>
            <w:tcBorders>
              <w:bottom w:val="dotted" w:sz="4" w:space="0" w:color="auto"/>
            </w:tcBorders>
          </w:tcPr>
          <w:p w14:paraId="7E071D0A" w14:textId="77777777" w:rsidR="00D87E9C" w:rsidRDefault="00CA194A" w:rsidP="00CA194A">
            <w:pPr>
              <w:keepNext/>
              <w:spacing w:before="113" w:after="113"/>
              <w:jc w:val="left"/>
              <w:divId w:val="1"/>
            </w:pPr>
            <w:r>
              <w:rPr>
                <w:b/>
                <w:sz w:val="16"/>
              </w:rPr>
              <w:t>Nut: shape of base</w:t>
            </w:r>
          </w:p>
        </w:tc>
        <w:tc>
          <w:tcPr>
            <w:tcW w:w="1620" w:type="dxa"/>
            <w:gridSpan w:val="2"/>
            <w:tcBorders>
              <w:bottom w:val="dotted" w:sz="4" w:space="0" w:color="auto"/>
            </w:tcBorders>
          </w:tcPr>
          <w:p w14:paraId="71F1F5BA" w14:textId="77777777" w:rsidR="00D87E9C" w:rsidRDefault="00D87E9C" w:rsidP="00CA194A">
            <w:pPr>
              <w:keepNext/>
            </w:pPr>
          </w:p>
        </w:tc>
        <w:tc>
          <w:tcPr>
            <w:tcW w:w="1620" w:type="dxa"/>
            <w:tcBorders>
              <w:bottom w:val="dotted" w:sz="4" w:space="0" w:color="auto"/>
            </w:tcBorders>
          </w:tcPr>
          <w:p w14:paraId="6A6CCC64" w14:textId="77777777" w:rsidR="00D87E9C" w:rsidRDefault="00D87E9C" w:rsidP="00CA194A">
            <w:pPr>
              <w:keepNext/>
            </w:pPr>
          </w:p>
        </w:tc>
        <w:tc>
          <w:tcPr>
            <w:tcW w:w="1620" w:type="dxa"/>
            <w:tcBorders>
              <w:bottom w:val="dotted" w:sz="4" w:space="0" w:color="auto"/>
            </w:tcBorders>
          </w:tcPr>
          <w:p w14:paraId="6AEA00DA" w14:textId="77777777" w:rsidR="00D87E9C" w:rsidRDefault="00D87E9C" w:rsidP="00CA194A">
            <w:pPr>
              <w:keepNext/>
            </w:pPr>
          </w:p>
        </w:tc>
        <w:tc>
          <w:tcPr>
            <w:tcW w:w="1620" w:type="dxa"/>
            <w:tcBorders>
              <w:bottom w:val="dotted" w:sz="4" w:space="0" w:color="auto"/>
            </w:tcBorders>
          </w:tcPr>
          <w:p w14:paraId="2E2F93F2" w14:textId="77777777" w:rsidR="00D87E9C" w:rsidRDefault="00D87E9C" w:rsidP="00CA194A">
            <w:pPr>
              <w:keepNext/>
            </w:pPr>
          </w:p>
        </w:tc>
        <w:tc>
          <w:tcPr>
            <w:tcW w:w="1620" w:type="dxa"/>
            <w:tcBorders>
              <w:bottom w:val="dotted" w:sz="4" w:space="0" w:color="auto"/>
            </w:tcBorders>
          </w:tcPr>
          <w:p w14:paraId="724B825A" w14:textId="77777777" w:rsidR="00D87E9C" w:rsidRDefault="00D87E9C" w:rsidP="00CA194A">
            <w:pPr>
              <w:keepNext/>
            </w:pPr>
          </w:p>
        </w:tc>
      </w:tr>
      <w:tr w:rsidR="00D87E9C" w14:paraId="2C81898D" w14:textId="77777777">
        <w:trPr>
          <w:trHeight w:val="320"/>
        </w:trPr>
        <w:tc>
          <w:tcPr>
            <w:tcW w:w="1620" w:type="dxa"/>
            <w:gridSpan w:val="2"/>
            <w:vMerge/>
          </w:tcPr>
          <w:p w14:paraId="5C54090E" w14:textId="77777777" w:rsidR="00D87E9C" w:rsidRDefault="00D87E9C"/>
        </w:tc>
        <w:tc>
          <w:tcPr>
            <w:tcW w:w="1620" w:type="dxa"/>
            <w:gridSpan w:val="2"/>
            <w:tcBorders>
              <w:bottom w:val="dotted" w:sz="4" w:space="0" w:color="auto"/>
            </w:tcBorders>
            <w:vAlign w:val="center"/>
          </w:tcPr>
          <w:p w14:paraId="1EEC54A0" w14:textId="77777777" w:rsidR="00D87E9C" w:rsidRDefault="00CA194A">
            <w:pPr>
              <w:jc w:val="left"/>
              <w:divId w:val="1"/>
            </w:pPr>
            <w:r>
              <w:rPr>
                <w:sz w:val="16"/>
              </w:rPr>
              <w:t>cuneate</w:t>
            </w:r>
          </w:p>
        </w:tc>
        <w:tc>
          <w:tcPr>
            <w:tcW w:w="1620" w:type="dxa"/>
            <w:gridSpan w:val="2"/>
            <w:tcBorders>
              <w:bottom w:val="dotted" w:sz="4" w:space="0" w:color="auto"/>
            </w:tcBorders>
            <w:vAlign w:val="center"/>
          </w:tcPr>
          <w:p w14:paraId="6B773F3C" w14:textId="77777777" w:rsidR="00D87E9C" w:rsidRDefault="00D87E9C"/>
        </w:tc>
        <w:tc>
          <w:tcPr>
            <w:tcW w:w="1620" w:type="dxa"/>
            <w:tcBorders>
              <w:bottom w:val="dotted" w:sz="4" w:space="0" w:color="auto"/>
            </w:tcBorders>
            <w:vAlign w:val="center"/>
          </w:tcPr>
          <w:p w14:paraId="58C1DB14" w14:textId="77777777" w:rsidR="00D87E9C" w:rsidRDefault="00D87E9C"/>
        </w:tc>
        <w:tc>
          <w:tcPr>
            <w:tcW w:w="1620" w:type="dxa"/>
            <w:tcBorders>
              <w:bottom w:val="dotted" w:sz="4" w:space="0" w:color="auto"/>
            </w:tcBorders>
            <w:vAlign w:val="center"/>
          </w:tcPr>
          <w:p w14:paraId="1FFE78E4" w14:textId="77777777" w:rsidR="00D87E9C" w:rsidRDefault="00D87E9C"/>
        </w:tc>
        <w:tc>
          <w:tcPr>
            <w:tcW w:w="1620" w:type="dxa"/>
            <w:tcBorders>
              <w:bottom w:val="dotted" w:sz="4" w:space="0" w:color="auto"/>
            </w:tcBorders>
            <w:vAlign w:val="center"/>
          </w:tcPr>
          <w:p w14:paraId="00708884" w14:textId="77777777" w:rsidR="00D87E9C" w:rsidRDefault="00D87E9C"/>
        </w:tc>
        <w:tc>
          <w:tcPr>
            <w:tcW w:w="1620" w:type="dxa"/>
            <w:tcBorders>
              <w:bottom w:val="dotted" w:sz="4" w:space="0" w:color="auto"/>
            </w:tcBorders>
            <w:vAlign w:val="center"/>
          </w:tcPr>
          <w:p w14:paraId="7831E094" w14:textId="77777777" w:rsidR="00D87E9C" w:rsidRDefault="00CA194A">
            <w:pPr>
              <w:jc w:val="center"/>
              <w:divId w:val="1"/>
            </w:pPr>
            <w:r>
              <w:rPr>
                <w:rFonts w:eastAsia="Arial"/>
                <w:sz w:val="16"/>
              </w:rPr>
              <w:t xml:space="preserve">1 </w:t>
            </w:r>
          </w:p>
        </w:tc>
      </w:tr>
      <w:tr w:rsidR="00D87E9C" w14:paraId="1EAEF4CF" w14:textId="77777777">
        <w:trPr>
          <w:trHeight w:val="320"/>
        </w:trPr>
        <w:tc>
          <w:tcPr>
            <w:tcW w:w="1620" w:type="dxa"/>
            <w:gridSpan w:val="2"/>
            <w:vMerge/>
          </w:tcPr>
          <w:p w14:paraId="0086A7F0" w14:textId="77777777" w:rsidR="00D87E9C" w:rsidRDefault="00D87E9C"/>
        </w:tc>
        <w:tc>
          <w:tcPr>
            <w:tcW w:w="1620" w:type="dxa"/>
            <w:gridSpan w:val="2"/>
            <w:tcBorders>
              <w:bottom w:val="dotted" w:sz="4" w:space="0" w:color="auto"/>
            </w:tcBorders>
            <w:vAlign w:val="center"/>
          </w:tcPr>
          <w:p w14:paraId="48E56121" w14:textId="77777777" w:rsidR="00D87E9C" w:rsidRDefault="00CA194A">
            <w:pPr>
              <w:jc w:val="left"/>
              <w:divId w:val="1"/>
            </w:pPr>
            <w:r>
              <w:rPr>
                <w:sz w:val="16"/>
              </w:rPr>
              <w:t>convex</w:t>
            </w:r>
          </w:p>
        </w:tc>
        <w:tc>
          <w:tcPr>
            <w:tcW w:w="1620" w:type="dxa"/>
            <w:gridSpan w:val="2"/>
            <w:tcBorders>
              <w:bottom w:val="dotted" w:sz="4" w:space="0" w:color="auto"/>
            </w:tcBorders>
            <w:vAlign w:val="center"/>
          </w:tcPr>
          <w:p w14:paraId="22CBF8A5" w14:textId="77777777" w:rsidR="00D87E9C" w:rsidRDefault="00D87E9C"/>
        </w:tc>
        <w:tc>
          <w:tcPr>
            <w:tcW w:w="1620" w:type="dxa"/>
            <w:tcBorders>
              <w:bottom w:val="dotted" w:sz="4" w:space="0" w:color="auto"/>
            </w:tcBorders>
            <w:vAlign w:val="center"/>
          </w:tcPr>
          <w:p w14:paraId="060EA617" w14:textId="77777777" w:rsidR="00D87E9C" w:rsidRDefault="00D87E9C"/>
        </w:tc>
        <w:tc>
          <w:tcPr>
            <w:tcW w:w="1620" w:type="dxa"/>
            <w:tcBorders>
              <w:bottom w:val="dotted" w:sz="4" w:space="0" w:color="auto"/>
            </w:tcBorders>
            <w:vAlign w:val="center"/>
          </w:tcPr>
          <w:p w14:paraId="7B067327" w14:textId="77777777" w:rsidR="00D87E9C" w:rsidRDefault="00D87E9C"/>
        </w:tc>
        <w:tc>
          <w:tcPr>
            <w:tcW w:w="1620" w:type="dxa"/>
            <w:tcBorders>
              <w:bottom w:val="dotted" w:sz="4" w:space="0" w:color="auto"/>
            </w:tcBorders>
            <w:vAlign w:val="center"/>
          </w:tcPr>
          <w:p w14:paraId="417CA537" w14:textId="77777777" w:rsidR="00D87E9C" w:rsidRDefault="00D87E9C"/>
        </w:tc>
        <w:tc>
          <w:tcPr>
            <w:tcW w:w="1620" w:type="dxa"/>
            <w:tcBorders>
              <w:bottom w:val="dotted" w:sz="4" w:space="0" w:color="auto"/>
            </w:tcBorders>
            <w:vAlign w:val="center"/>
          </w:tcPr>
          <w:p w14:paraId="65DB072B" w14:textId="77777777" w:rsidR="00D87E9C" w:rsidRDefault="00CA194A">
            <w:pPr>
              <w:jc w:val="center"/>
              <w:divId w:val="1"/>
            </w:pPr>
            <w:r>
              <w:rPr>
                <w:rFonts w:eastAsia="Arial"/>
                <w:sz w:val="16"/>
              </w:rPr>
              <w:t xml:space="preserve">2 </w:t>
            </w:r>
          </w:p>
        </w:tc>
      </w:tr>
      <w:tr w:rsidR="00D87E9C" w14:paraId="22F68080" w14:textId="77777777">
        <w:trPr>
          <w:trHeight w:val="320"/>
        </w:trPr>
        <w:tc>
          <w:tcPr>
            <w:tcW w:w="1620" w:type="dxa"/>
            <w:gridSpan w:val="2"/>
            <w:vMerge/>
          </w:tcPr>
          <w:p w14:paraId="38F26A2A" w14:textId="77777777" w:rsidR="00D87E9C" w:rsidRDefault="00D87E9C"/>
        </w:tc>
        <w:tc>
          <w:tcPr>
            <w:tcW w:w="1620" w:type="dxa"/>
            <w:gridSpan w:val="2"/>
            <w:tcBorders>
              <w:bottom w:val="dotted" w:sz="4" w:space="0" w:color="auto"/>
            </w:tcBorders>
            <w:vAlign w:val="center"/>
          </w:tcPr>
          <w:p w14:paraId="46DF933E" w14:textId="77777777" w:rsidR="00D87E9C" w:rsidRDefault="00CA194A">
            <w:pPr>
              <w:jc w:val="left"/>
              <w:divId w:val="1"/>
            </w:pPr>
            <w:r>
              <w:rPr>
                <w:sz w:val="16"/>
              </w:rPr>
              <w:t>truncate</w:t>
            </w:r>
          </w:p>
        </w:tc>
        <w:tc>
          <w:tcPr>
            <w:tcW w:w="1620" w:type="dxa"/>
            <w:gridSpan w:val="2"/>
            <w:tcBorders>
              <w:bottom w:val="dotted" w:sz="4" w:space="0" w:color="auto"/>
            </w:tcBorders>
            <w:vAlign w:val="center"/>
          </w:tcPr>
          <w:p w14:paraId="0A207E07" w14:textId="77777777" w:rsidR="00D87E9C" w:rsidRDefault="00D87E9C"/>
        </w:tc>
        <w:tc>
          <w:tcPr>
            <w:tcW w:w="1620" w:type="dxa"/>
            <w:tcBorders>
              <w:bottom w:val="dotted" w:sz="4" w:space="0" w:color="auto"/>
            </w:tcBorders>
            <w:vAlign w:val="center"/>
          </w:tcPr>
          <w:p w14:paraId="1B8F977B" w14:textId="77777777" w:rsidR="00D87E9C" w:rsidRDefault="00D87E9C"/>
        </w:tc>
        <w:tc>
          <w:tcPr>
            <w:tcW w:w="1620" w:type="dxa"/>
            <w:tcBorders>
              <w:bottom w:val="dotted" w:sz="4" w:space="0" w:color="auto"/>
            </w:tcBorders>
            <w:vAlign w:val="center"/>
          </w:tcPr>
          <w:p w14:paraId="6EB3015A" w14:textId="77777777" w:rsidR="00D87E9C" w:rsidRDefault="00D87E9C"/>
        </w:tc>
        <w:tc>
          <w:tcPr>
            <w:tcW w:w="1620" w:type="dxa"/>
            <w:tcBorders>
              <w:bottom w:val="dotted" w:sz="4" w:space="0" w:color="auto"/>
            </w:tcBorders>
            <w:vAlign w:val="center"/>
          </w:tcPr>
          <w:p w14:paraId="6447D852" w14:textId="77777777" w:rsidR="00D87E9C" w:rsidRDefault="00D87E9C"/>
        </w:tc>
        <w:tc>
          <w:tcPr>
            <w:tcW w:w="1620" w:type="dxa"/>
            <w:tcBorders>
              <w:bottom w:val="dotted" w:sz="4" w:space="0" w:color="auto"/>
            </w:tcBorders>
            <w:vAlign w:val="center"/>
          </w:tcPr>
          <w:p w14:paraId="3342C118" w14:textId="77777777" w:rsidR="00D87E9C" w:rsidRDefault="00CA194A">
            <w:pPr>
              <w:jc w:val="center"/>
              <w:divId w:val="1"/>
            </w:pPr>
            <w:r>
              <w:rPr>
                <w:rFonts w:eastAsia="Arial"/>
                <w:sz w:val="16"/>
              </w:rPr>
              <w:t xml:space="preserve">3 </w:t>
            </w:r>
          </w:p>
        </w:tc>
      </w:tr>
      <w:tr w:rsidR="00D87E9C" w14:paraId="0D0247FF" w14:textId="77777777">
        <w:trPr>
          <w:trHeight w:val="320"/>
        </w:trPr>
        <w:tc>
          <w:tcPr>
            <w:tcW w:w="1620" w:type="dxa"/>
            <w:gridSpan w:val="2"/>
            <w:vMerge/>
          </w:tcPr>
          <w:p w14:paraId="65AC6C9D" w14:textId="77777777" w:rsidR="00D87E9C" w:rsidRDefault="00D87E9C"/>
        </w:tc>
        <w:tc>
          <w:tcPr>
            <w:tcW w:w="1620" w:type="dxa"/>
            <w:gridSpan w:val="2"/>
            <w:tcBorders>
              <w:bottom w:val="dotted" w:sz="4" w:space="0" w:color="auto"/>
            </w:tcBorders>
            <w:vAlign w:val="center"/>
          </w:tcPr>
          <w:p w14:paraId="22CFB321" w14:textId="77777777" w:rsidR="00D87E9C" w:rsidRDefault="00CA194A">
            <w:pPr>
              <w:jc w:val="left"/>
              <w:divId w:val="1"/>
            </w:pPr>
            <w:r>
              <w:rPr>
                <w:sz w:val="16"/>
              </w:rPr>
              <w:t>concave</w:t>
            </w:r>
          </w:p>
        </w:tc>
        <w:tc>
          <w:tcPr>
            <w:tcW w:w="1620" w:type="dxa"/>
            <w:gridSpan w:val="2"/>
            <w:tcBorders>
              <w:bottom w:val="dotted" w:sz="4" w:space="0" w:color="auto"/>
            </w:tcBorders>
            <w:vAlign w:val="center"/>
          </w:tcPr>
          <w:p w14:paraId="1517C8A4" w14:textId="77777777" w:rsidR="00D87E9C" w:rsidRDefault="00D87E9C"/>
        </w:tc>
        <w:tc>
          <w:tcPr>
            <w:tcW w:w="1620" w:type="dxa"/>
            <w:tcBorders>
              <w:bottom w:val="dotted" w:sz="4" w:space="0" w:color="auto"/>
            </w:tcBorders>
            <w:vAlign w:val="center"/>
          </w:tcPr>
          <w:p w14:paraId="4C78F246" w14:textId="77777777" w:rsidR="00D87E9C" w:rsidRDefault="00D87E9C"/>
        </w:tc>
        <w:tc>
          <w:tcPr>
            <w:tcW w:w="1620" w:type="dxa"/>
            <w:tcBorders>
              <w:bottom w:val="dotted" w:sz="4" w:space="0" w:color="auto"/>
            </w:tcBorders>
            <w:vAlign w:val="center"/>
          </w:tcPr>
          <w:p w14:paraId="56F35832" w14:textId="77777777" w:rsidR="00D87E9C" w:rsidRDefault="00D87E9C"/>
        </w:tc>
        <w:tc>
          <w:tcPr>
            <w:tcW w:w="1620" w:type="dxa"/>
            <w:tcBorders>
              <w:bottom w:val="dotted" w:sz="4" w:space="0" w:color="auto"/>
            </w:tcBorders>
            <w:vAlign w:val="center"/>
          </w:tcPr>
          <w:p w14:paraId="508B5E2A" w14:textId="77777777" w:rsidR="00D87E9C" w:rsidRDefault="00D87E9C"/>
        </w:tc>
        <w:tc>
          <w:tcPr>
            <w:tcW w:w="1620" w:type="dxa"/>
            <w:tcBorders>
              <w:bottom w:val="dotted" w:sz="4" w:space="0" w:color="auto"/>
            </w:tcBorders>
            <w:vAlign w:val="center"/>
          </w:tcPr>
          <w:p w14:paraId="0DA84F99" w14:textId="77777777" w:rsidR="00D87E9C" w:rsidRDefault="00CA194A">
            <w:pPr>
              <w:jc w:val="center"/>
              <w:divId w:val="1"/>
            </w:pPr>
            <w:r>
              <w:rPr>
                <w:rFonts w:eastAsia="Arial"/>
                <w:sz w:val="16"/>
              </w:rPr>
              <w:t xml:space="preserve">4 </w:t>
            </w:r>
          </w:p>
        </w:tc>
      </w:tr>
      <w:tr w:rsidR="00D87E9C" w14:paraId="4F579594" w14:textId="77777777">
        <w:trPr>
          <w:trHeight w:val="360"/>
        </w:trPr>
        <w:tc>
          <w:tcPr>
            <w:tcW w:w="810" w:type="dxa"/>
            <w:tcBorders>
              <w:right w:val="dotted" w:sz="4" w:space="0" w:color="auto"/>
            </w:tcBorders>
            <w:shd w:val="clear" w:color="auto" w:fill="DFDFD7"/>
            <w:vAlign w:val="center"/>
          </w:tcPr>
          <w:p w14:paraId="2B90C9F2" w14:textId="77777777" w:rsidR="00D87E9C" w:rsidRDefault="00CA194A">
            <w:r>
              <w:rPr>
                <w:rFonts w:eastAsia="Arial"/>
                <w:b/>
                <w:sz w:val="16"/>
              </w:rPr>
              <w:t>26.</w:t>
            </w:r>
          </w:p>
        </w:tc>
        <w:tc>
          <w:tcPr>
            <w:tcW w:w="810" w:type="dxa"/>
            <w:tcBorders>
              <w:right w:val="dotted" w:sz="4" w:space="0" w:color="auto"/>
            </w:tcBorders>
            <w:shd w:val="clear" w:color="auto" w:fill="DFDFD7"/>
            <w:vAlign w:val="center"/>
          </w:tcPr>
          <w:p w14:paraId="6CA00741" w14:textId="77777777" w:rsidR="00D87E9C" w:rsidRDefault="00D87E9C"/>
        </w:tc>
        <w:tc>
          <w:tcPr>
            <w:tcW w:w="810" w:type="dxa"/>
            <w:tcBorders>
              <w:right w:val="dotted" w:sz="4" w:space="0" w:color="auto"/>
            </w:tcBorders>
            <w:shd w:val="clear" w:color="auto" w:fill="DFDFD7"/>
            <w:vAlign w:val="center"/>
          </w:tcPr>
          <w:p w14:paraId="5243273F" w14:textId="77777777" w:rsidR="00D87E9C" w:rsidRDefault="00CA194A">
            <w:r>
              <w:rPr>
                <w:rFonts w:eastAsia="Arial"/>
                <w:b/>
                <w:sz w:val="16"/>
              </w:rPr>
              <w:t>PQ</w:t>
            </w:r>
          </w:p>
        </w:tc>
        <w:tc>
          <w:tcPr>
            <w:tcW w:w="810" w:type="dxa"/>
            <w:tcBorders>
              <w:right w:val="dotted" w:sz="4" w:space="0" w:color="auto"/>
            </w:tcBorders>
            <w:shd w:val="clear" w:color="auto" w:fill="DFDFD7"/>
            <w:vAlign w:val="center"/>
          </w:tcPr>
          <w:p w14:paraId="7545859C"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072396D4"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7B5DFEE1" w14:textId="77777777" w:rsidR="00D87E9C" w:rsidRDefault="00CA194A">
            <w:r>
              <w:rPr>
                <w:rFonts w:eastAsia="Arial"/>
                <w:b/>
                <w:sz w:val="16"/>
              </w:rPr>
              <w:t>(c)</w:t>
            </w:r>
          </w:p>
        </w:tc>
        <w:tc>
          <w:tcPr>
            <w:tcW w:w="1620" w:type="dxa"/>
            <w:shd w:val="clear" w:color="auto" w:fill="DFDFD7"/>
            <w:vAlign w:val="center"/>
          </w:tcPr>
          <w:p w14:paraId="600802F6" w14:textId="77777777" w:rsidR="00D87E9C" w:rsidRDefault="00D87E9C"/>
        </w:tc>
        <w:tc>
          <w:tcPr>
            <w:tcW w:w="1620" w:type="dxa"/>
            <w:shd w:val="clear" w:color="auto" w:fill="DFDFD7"/>
          </w:tcPr>
          <w:p w14:paraId="2E666FB6" w14:textId="77777777" w:rsidR="00D87E9C" w:rsidRDefault="00D87E9C"/>
        </w:tc>
        <w:tc>
          <w:tcPr>
            <w:tcW w:w="1620" w:type="dxa"/>
            <w:shd w:val="clear" w:color="auto" w:fill="DFDFD7"/>
          </w:tcPr>
          <w:p w14:paraId="2AD85284" w14:textId="77777777" w:rsidR="00D87E9C" w:rsidRDefault="00D87E9C"/>
        </w:tc>
        <w:tc>
          <w:tcPr>
            <w:tcW w:w="1620" w:type="dxa"/>
            <w:shd w:val="clear" w:color="auto" w:fill="DFDFD7"/>
          </w:tcPr>
          <w:p w14:paraId="47E24AAC" w14:textId="77777777" w:rsidR="00D87E9C" w:rsidRDefault="00D87E9C"/>
        </w:tc>
      </w:tr>
      <w:tr w:rsidR="00D87E9C" w14:paraId="7A3A645E" w14:textId="77777777">
        <w:trPr>
          <w:trHeight w:val="440"/>
        </w:trPr>
        <w:tc>
          <w:tcPr>
            <w:tcW w:w="1620" w:type="dxa"/>
            <w:gridSpan w:val="2"/>
            <w:vMerge w:val="restart"/>
          </w:tcPr>
          <w:p w14:paraId="6E123A96" w14:textId="77777777" w:rsidR="00D87E9C" w:rsidRDefault="00D87E9C"/>
        </w:tc>
        <w:tc>
          <w:tcPr>
            <w:tcW w:w="1620" w:type="dxa"/>
            <w:gridSpan w:val="2"/>
            <w:tcBorders>
              <w:bottom w:val="dotted" w:sz="4" w:space="0" w:color="auto"/>
            </w:tcBorders>
          </w:tcPr>
          <w:p w14:paraId="4C5E74F1" w14:textId="77777777" w:rsidR="00D87E9C" w:rsidRDefault="00CA194A">
            <w:pPr>
              <w:spacing w:before="113" w:after="113"/>
              <w:jc w:val="left"/>
              <w:divId w:val="1"/>
            </w:pPr>
            <w:r>
              <w:rPr>
                <w:b/>
                <w:sz w:val="16"/>
              </w:rPr>
              <w:t>Nut: shape of apex</w:t>
            </w:r>
          </w:p>
        </w:tc>
        <w:tc>
          <w:tcPr>
            <w:tcW w:w="1620" w:type="dxa"/>
            <w:gridSpan w:val="2"/>
            <w:tcBorders>
              <w:bottom w:val="dotted" w:sz="4" w:space="0" w:color="auto"/>
            </w:tcBorders>
          </w:tcPr>
          <w:p w14:paraId="5EB9237B" w14:textId="77777777" w:rsidR="00D87E9C" w:rsidRDefault="00D87E9C"/>
        </w:tc>
        <w:tc>
          <w:tcPr>
            <w:tcW w:w="1620" w:type="dxa"/>
            <w:tcBorders>
              <w:bottom w:val="dotted" w:sz="4" w:space="0" w:color="auto"/>
            </w:tcBorders>
          </w:tcPr>
          <w:p w14:paraId="7F930F07" w14:textId="77777777" w:rsidR="00D87E9C" w:rsidRDefault="00D87E9C"/>
        </w:tc>
        <w:tc>
          <w:tcPr>
            <w:tcW w:w="1620" w:type="dxa"/>
            <w:tcBorders>
              <w:bottom w:val="dotted" w:sz="4" w:space="0" w:color="auto"/>
            </w:tcBorders>
          </w:tcPr>
          <w:p w14:paraId="47B48E95" w14:textId="77777777" w:rsidR="00D87E9C" w:rsidRDefault="00D87E9C"/>
        </w:tc>
        <w:tc>
          <w:tcPr>
            <w:tcW w:w="1620" w:type="dxa"/>
            <w:tcBorders>
              <w:bottom w:val="dotted" w:sz="4" w:space="0" w:color="auto"/>
            </w:tcBorders>
          </w:tcPr>
          <w:p w14:paraId="74CEBA86" w14:textId="77777777" w:rsidR="00D87E9C" w:rsidRDefault="00D87E9C"/>
        </w:tc>
        <w:tc>
          <w:tcPr>
            <w:tcW w:w="1620" w:type="dxa"/>
            <w:tcBorders>
              <w:bottom w:val="dotted" w:sz="4" w:space="0" w:color="auto"/>
            </w:tcBorders>
          </w:tcPr>
          <w:p w14:paraId="39D6A310" w14:textId="77777777" w:rsidR="00D87E9C" w:rsidRDefault="00D87E9C"/>
        </w:tc>
      </w:tr>
      <w:tr w:rsidR="00D87E9C" w14:paraId="5799C517" w14:textId="77777777">
        <w:trPr>
          <w:trHeight w:val="320"/>
        </w:trPr>
        <w:tc>
          <w:tcPr>
            <w:tcW w:w="1620" w:type="dxa"/>
            <w:gridSpan w:val="2"/>
            <w:vMerge/>
          </w:tcPr>
          <w:p w14:paraId="2D2955E6" w14:textId="77777777" w:rsidR="00D87E9C" w:rsidRDefault="00D87E9C"/>
        </w:tc>
        <w:tc>
          <w:tcPr>
            <w:tcW w:w="1620" w:type="dxa"/>
            <w:gridSpan w:val="2"/>
            <w:tcBorders>
              <w:bottom w:val="dotted" w:sz="4" w:space="0" w:color="auto"/>
            </w:tcBorders>
            <w:vAlign w:val="center"/>
          </w:tcPr>
          <w:p w14:paraId="25D113D3" w14:textId="77777777" w:rsidR="00D87E9C" w:rsidRDefault="00CA194A">
            <w:pPr>
              <w:jc w:val="left"/>
              <w:divId w:val="1"/>
            </w:pPr>
            <w:r>
              <w:rPr>
                <w:sz w:val="16"/>
              </w:rPr>
              <w:t>obtuse</w:t>
            </w:r>
          </w:p>
        </w:tc>
        <w:tc>
          <w:tcPr>
            <w:tcW w:w="1620" w:type="dxa"/>
            <w:gridSpan w:val="2"/>
            <w:tcBorders>
              <w:bottom w:val="dotted" w:sz="4" w:space="0" w:color="auto"/>
            </w:tcBorders>
            <w:vAlign w:val="center"/>
          </w:tcPr>
          <w:p w14:paraId="60F25320" w14:textId="77777777" w:rsidR="00D87E9C" w:rsidRDefault="00D87E9C"/>
        </w:tc>
        <w:tc>
          <w:tcPr>
            <w:tcW w:w="1620" w:type="dxa"/>
            <w:tcBorders>
              <w:bottom w:val="dotted" w:sz="4" w:space="0" w:color="auto"/>
            </w:tcBorders>
            <w:vAlign w:val="center"/>
          </w:tcPr>
          <w:p w14:paraId="4B6BEBC9" w14:textId="77777777" w:rsidR="00D87E9C" w:rsidRDefault="00D87E9C"/>
        </w:tc>
        <w:tc>
          <w:tcPr>
            <w:tcW w:w="1620" w:type="dxa"/>
            <w:tcBorders>
              <w:bottom w:val="dotted" w:sz="4" w:space="0" w:color="auto"/>
            </w:tcBorders>
            <w:vAlign w:val="center"/>
          </w:tcPr>
          <w:p w14:paraId="06414CD9" w14:textId="77777777" w:rsidR="00D87E9C" w:rsidRDefault="00D87E9C"/>
        </w:tc>
        <w:tc>
          <w:tcPr>
            <w:tcW w:w="1620" w:type="dxa"/>
            <w:tcBorders>
              <w:bottom w:val="dotted" w:sz="4" w:space="0" w:color="auto"/>
            </w:tcBorders>
            <w:vAlign w:val="center"/>
          </w:tcPr>
          <w:p w14:paraId="122DD79C" w14:textId="77777777" w:rsidR="00D87E9C" w:rsidRDefault="00CA194A">
            <w:pPr>
              <w:jc w:val="left"/>
              <w:divId w:val="1"/>
            </w:pPr>
            <w:r>
              <w:rPr>
                <w:sz w:val="16"/>
              </w:rPr>
              <w:t>Jin Zhui Zi</w:t>
            </w:r>
          </w:p>
        </w:tc>
        <w:tc>
          <w:tcPr>
            <w:tcW w:w="1620" w:type="dxa"/>
            <w:tcBorders>
              <w:bottom w:val="dotted" w:sz="4" w:space="0" w:color="auto"/>
            </w:tcBorders>
            <w:vAlign w:val="center"/>
          </w:tcPr>
          <w:p w14:paraId="03B526AF" w14:textId="77777777" w:rsidR="00D87E9C" w:rsidRDefault="00CA194A">
            <w:pPr>
              <w:jc w:val="center"/>
              <w:divId w:val="1"/>
            </w:pPr>
            <w:r>
              <w:rPr>
                <w:rFonts w:eastAsia="Arial"/>
                <w:sz w:val="16"/>
              </w:rPr>
              <w:t xml:space="preserve">1 </w:t>
            </w:r>
          </w:p>
        </w:tc>
      </w:tr>
      <w:tr w:rsidR="00D87E9C" w14:paraId="16B1A883" w14:textId="77777777">
        <w:trPr>
          <w:trHeight w:val="320"/>
        </w:trPr>
        <w:tc>
          <w:tcPr>
            <w:tcW w:w="1620" w:type="dxa"/>
            <w:gridSpan w:val="2"/>
            <w:vMerge/>
          </w:tcPr>
          <w:p w14:paraId="412AE211" w14:textId="77777777" w:rsidR="00D87E9C" w:rsidRDefault="00D87E9C"/>
        </w:tc>
        <w:tc>
          <w:tcPr>
            <w:tcW w:w="1620" w:type="dxa"/>
            <w:gridSpan w:val="2"/>
            <w:tcBorders>
              <w:bottom w:val="dotted" w:sz="4" w:space="0" w:color="auto"/>
            </w:tcBorders>
            <w:vAlign w:val="center"/>
          </w:tcPr>
          <w:p w14:paraId="252F706F" w14:textId="77777777" w:rsidR="00D87E9C" w:rsidRDefault="00CA194A">
            <w:pPr>
              <w:jc w:val="left"/>
              <w:divId w:val="1"/>
            </w:pPr>
            <w:r>
              <w:rPr>
                <w:sz w:val="16"/>
              </w:rPr>
              <w:t>rounded</w:t>
            </w:r>
          </w:p>
        </w:tc>
        <w:tc>
          <w:tcPr>
            <w:tcW w:w="1620" w:type="dxa"/>
            <w:gridSpan w:val="2"/>
            <w:tcBorders>
              <w:bottom w:val="dotted" w:sz="4" w:space="0" w:color="auto"/>
            </w:tcBorders>
            <w:vAlign w:val="center"/>
          </w:tcPr>
          <w:p w14:paraId="27F90607" w14:textId="77777777" w:rsidR="00D87E9C" w:rsidRDefault="00D87E9C"/>
        </w:tc>
        <w:tc>
          <w:tcPr>
            <w:tcW w:w="1620" w:type="dxa"/>
            <w:tcBorders>
              <w:bottom w:val="dotted" w:sz="4" w:space="0" w:color="auto"/>
            </w:tcBorders>
            <w:vAlign w:val="center"/>
          </w:tcPr>
          <w:p w14:paraId="1768FAC2" w14:textId="77777777" w:rsidR="00D87E9C" w:rsidRDefault="00D87E9C"/>
        </w:tc>
        <w:tc>
          <w:tcPr>
            <w:tcW w:w="1620" w:type="dxa"/>
            <w:tcBorders>
              <w:bottom w:val="dotted" w:sz="4" w:space="0" w:color="auto"/>
            </w:tcBorders>
            <w:vAlign w:val="center"/>
          </w:tcPr>
          <w:p w14:paraId="3168B181" w14:textId="77777777" w:rsidR="00D87E9C" w:rsidRDefault="00D87E9C"/>
        </w:tc>
        <w:tc>
          <w:tcPr>
            <w:tcW w:w="1620" w:type="dxa"/>
            <w:tcBorders>
              <w:bottom w:val="dotted" w:sz="4" w:space="0" w:color="auto"/>
            </w:tcBorders>
            <w:vAlign w:val="center"/>
          </w:tcPr>
          <w:p w14:paraId="186E7137" w14:textId="77777777" w:rsidR="00D87E9C" w:rsidRDefault="00CA194A">
            <w:pPr>
              <w:jc w:val="left"/>
              <w:divId w:val="1"/>
            </w:pPr>
            <w:r>
              <w:rPr>
                <w:sz w:val="16"/>
              </w:rPr>
              <w:t>Hai Yang Huang</w:t>
            </w:r>
          </w:p>
        </w:tc>
        <w:tc>
          <w:tcPr>
            <w:tcW w:w="1620" w:type="dxa"/>
            <w:tcBorders>
              <w:bottom w:val="dotted" w:sz="4" w:space="0" w:color="auto"/>
            </w:tcBorders>
            <w:vAlign w:val="center"/>
          </w:tcPr>
          <w:p w14:paraId="5FFA0C2B" w14:textId="77777777" w:rsidR="00D87E9C" w:rsidRDefault="00CA194A">
            <w:pPr>
              <w:jc w:val="center"/>
              <w:divId w:val="1"/>
            </w:pPr>
            <w:r>
              <w:rPr>
                <w:rFonts w:eastAsia="Arial"/>
                <w:sz w:val="16"/>
              </w:rPr>
              <w:t xml:space="preserve">2 </w:t>
            </w:r>
          </w:p>
        </w:tc>
      </w:tr>
      <w:tr w:rsidR="00D87E9C" w14:paraId="702B36F4" w14:textId="77777777">
        <w:trPr>
          <w:trHeight w:val="320"/>
        </w:trPr>
        <w:tc>
          <w:tcPr>
            <w:tcW w:w="1620" w:type="dxa"/>
            <w:gridSpan w:val="2"/>
            <w:vMerge/>
          </w:tcPr>
          <w:p w14:paraId="389A69BB" w14:textId="77777777" w:rsidR="00D87E9C" w:rsidRDefault="00D87E9C"/>
        </w:tc>
        <w:tc>
          <w:tcPr>
            <w:tcW w:w="1620" w:type="dxa"/>
            <w:gridSpan w:val="2"/>
            <w:tcBorders>
              <w:bottom w:val="dotted" w:sz="4" w:space="0" w:color="auto"/>
            </w:tcBorders>
            <w:vAlign w:val="center"/>
          </w:tcPr>
          <w:p w14:paraId="16D6F0FF" w14:textId="77777777" w:rsidR="00D87E9C" w:rsidRDefault="00CA194A">
            <w:pPr>
              <w:jc w:val="left"/>
              <w:divId w:val="1"/>
            </w:pPr>
            <w:r>
              <w:rPr>
                <w:sz w:val="16"/>
              </w:rPr>
              <w:t>truncate</w:t>
            </w:r>
          </w:p>
        </w:tc>
        <w:tc>
          <w:tcPr>
            <w:tcW w:w="1620" w:type="dxa"/>
            <w:gridSpan w:val="2"/>
            <w:tcBorders>
              <w:bottom w:val="dotted" w:sz="4" w:space="0" w:color="auto"/>
            </w:tcBorders>
            <w:vAlign w:val="center"/>
          </w:tcPr>
          <w:p w14:paraId="4EE813BE" w14:textId="77777777" w:rsidR="00D87E9C" w:rsidRDefault="00D87E9C"/>
        </w:tc>
        <w:tc>
          <w:tcPr>
            <w:tcW w:w="1620" w:type="dxa"/>
            <w:tcBorders>
              <w:bottom w:val="dotted" w:sz="4" w:space="0" w:color="auto"/>
            </w:tcBorders>
            <w:vAlign w:val="center"/>
          </w:tcPr>
          <w:p w14:paraId="384A4733" w14:textId="77777777" w:rsidR="00D87E9C" w:rsidRDefault="00D87E9C"/>
        </w:tc>
        <w:tc>
          <w:tcPr>
            <w:tcW w:w="1620" w:type="dxa"/>
            <w:tcBorders>
              <w:bottom w:val="dotted" w:sz="4" w:space="0" w:color="auto"/>
            </w:tcBorders>
            <w:vAlign w:val="center"/>
          </w:tcPr>
          <w:p w14:paraId="149A4DF1" w14:textId="77777777" w:rsidR="00D87E9C" w:rsidRDefault="00D87E9C"/>
        </w:tc>
        <w:tc>
          <w:tcPr>
            <w:tcW w:w="1620" w:type="dxa"/>
            <w:tcBorders>
              <w:bottom w:val="dotted" w:sz="4" w:space="0" w:color="auto"/>
            </w:tcBorders>
            <w:vAlign w:val="center"/>
          </w:tcPr>
          <w:p w14:paraId="7EACC4EE" w14:textId="77777777" w:rsidR="00D87E9C" w:rsidRDefault="00CA194A">
            <w:pPr>
              <w:jc w:val="left"/>
              <w:divId w:val="1"/>
            </w:pPr>
            <w:r>
              <w:rPr>
                <w:sz w:val="16"/>
              </w:rPr>
              <w:t>Qi Xing Guo</w:t>
            </w:r>
          </w:p>
        </w:tc>
        <w:tc>
          <w:tcPr>
            <w:tcW w:w="1620" w:type="dxa"/>
            <w:tcBorders>
              <w:bottom w:val="dotted" w:sz="4" w:space="0" w:color="auto"/>
            </w:tcBorders>
            <w:vAlign w:val="center"/>
          </w:tcPr>
          <w:p w14:paraId="450BC902" w14:textId="77777777" w:rsidR="00D87E9C" w:rsidRDefault="00CA194A">
            <w:pPr>
              <w:jc w:val="center"/>
              <w:divId w:val="1"/>
            </w:pPr>
            <w:r>
              <w:rPr>
                <w:rFonts w:eastAsia="Arial"/>
                <w:sz w:val="16"/>
              </w:rPr>
              <w:t xml:space="preserve">3 </w:t>
            </w:r>
          </w:p>
        </w:tc>
      </w:tr>
      <w:tr w:rsidR="00D87E9C" w14:paraId="0AFAC467" w14:textId="77777777">
        <w:trPr>
          <w:trHeight w:val="320"/>
        </w:trPr>
        <w:tc>
          <w:tcPr>
            <w:tcW w:w="1620" w:type="dxa"/>
            <w:gridSpan w:val="2"/>
            <w:vMerge/>
          </w:tcPr>
          <w:p w14:paraId="44E817B1" w14:textId="77777777" w:rsidR="00D87E9C" w:rsidRDefault="00D87E9C"/>
        </w:tc>
        <w:tc>
          <w:tcPr>
            <w:tcW w:w="1620" w:type="dxa"/>
            <w:gridSpan w:val="2"/>
            <w:tcBorders>
              <w:bottom w:val="dotted" w:sz="4" w:space="0" w:color="auto"/>
            </w:tcBorders>
            <w:vAlign w:val="center"/>
          </w:tcPr>
          <w:p w14:paraId="16E1AE41" w14:textId="77777777" w:rsidR="00D87E9C" w:rsidRDefault="00CA194A">
            <w:pPr>
              <w:jc w:val="left"/>
              <w:divId w:val="1"/>
            </w:pPr>
            <w:r>
              <w:rPr>
                <w:sz w:val="16"/>
              </w:rPr>
              <w:t>retuse</w:t>
            </w:r>
          </w:p>
        </w:tc>
        <w:tc>
          <w:tcPr>
            <w:tcW w:w="1620" w:type="dxa"/>
            <w:gridSpan w:val="2"/>
            <w:tcBorders>
              <w:bottom w:val="dotted" w:sz="4" w:space="0" w:color="auto"/>
            </w:tcBorders>
            <w:vAlign w:val="center"/>
          </w:tcPr>
          <w:p w14:paraId="6AE6BBFE" w14:textId="77777777" w:rsidR="00D87E9C" w:rsidRDefault="00D87E9C"/>
        </w:tc>
        <w:tc>
          <w:tcPr>
            <w:tcW w:w="1620" w:type="dxa"/>
            <w:tcBorders>
              <w:bottom w:val="dotted" w:sz="4" w:space="0" w:color="auto"/>
            </w:tcBorders>
            <w:vAlign w:val="center"/>
          </w:tcPr>
          <w:p w14:paraId="30C6EAF2" w14:textId="77777777" w:rsidR="00D87E9C" w:rsidRDefault="00D87E9C"/>
        </w:tc>
        <w:tc>
          <w:tcPr>
            <w:tcW w:w="1620" w:type="dxa"/>
            <w:tcBorders>
              <w:bottom w:val="dotted" w:sz="4" w:space="0" w:color="auto"/>
            </w:tcBorders>
            <w:vAlign w:val="center"/>
          </w:tcPr>
          <w:p w14:paraId="5A302080" w14:textId="77777777" w:rsidR="00D87E9C" w:rsidRDefault="00D87E9C"/>
        </w:tc>
        <w:tc>
          <w:tcPr>
            <w:tcW w:w="1620" w:type="dxa"/>
            <w:tcBorders>
              <w:bottom w:val="dotted" w:sz="4" w:space="0" w:color="auto"/>
            </w:tcBorders>
            <w:vAlign w:val="center"/>
          </w:tcPr>
          <w:p w14:paraId="035BBF7F" w14:textId="77777777" w:rsidR="00D87E9C" w:rsidRDefault="00CA194A">
            <w:pPr>
              <w:jc w:val="left"/>
              <w:divId w:val="1"/>
            </w:pPr>
            <w:r>
              <w:rPr>
                <w:sz w:val="16"/>
              </w:rPr>
              <w:t>Chang Nuo Bai Guo</w:t>
            </w:r>
          </w:p>
        </w:tc>
        <w:tc>
          <w:tcPr>
            <w:tcW w:w="1620" w:type="dxa"/>
            <w:tcBorders>
              <w:bottom w:val="dotted" w:sz="4" w:space="0" w:color="auto"/>
            </w:tcBorders>
            <w:vAlign w:val="center"/>
          </w:tcPr>
          <w:p w14:paraId="71CE1B50" w14:textId="77777777" w:rsidR="00D87E9C" w:rsidRDefault="00CA194A">
            <w:pPr>
              <w:jc w:val="center"/>
              <w:divId w:val="1"/>
            </w:pPr>
            <w:r>
              <w:rPr>
                <w:rFonts w:eastAsia="Arial"/>
                <w:sz w:val="16"/>
              </w:rPr>
              <w:t xml:space="preserve">4 </w:t>
            </w:r>
          </w:p>
        </w:tc>
      </w:tr>
      <w:tr w:rsidR="00D87E9C" w14:paraId="5CED3CE0" w14:textId="77777777">
        <w:trPr>
          <w:trHeight w:val="360"/>
        </w:trPr>
        <w:tc>
          <w:tcPr>
            <w:tcW w:w="810" w:type="dxa"/>
            <w:tcBorders>
              <w:right w:val="dotted" w:sz="4" w:space="0" w:color="auto"/>
            </w:tcBorders>
            <w:shd w:val="clear" w:color="auto" w:fill="DFDFD7"/>
            <w:vAlign w:val="center"/>
          </w:tcPr>
          <w:p w14:paraId="514D4C1A" w14:textId="77777777" w:rsidR="00D87E9C" w:rsidRDefault="00CA194A">
            <w:r>
              <w:rPr>
                <w:rFonts w:eastAsia="Arial"/>
                <w:b/>
                <w:sz w:val="16"/>
              </w:rPr>
              <w:t>27.</w:t>
            </w:r>
          </w:p>
        </w:tc>
        <w:tc>
          <w:tcPr>
            <w:tcW w:w="810" w:type="dxa"/>
            <w:tcBorders>
              <w:right w:val="dotted" w:sz="4" w:space="0" w:color="auto"/>
            </w:tcBorders>
            <w:shd w:val="clear" w:color="auto" w:fill="DFDFD7"/>
            <w:vAlign w:val="center"/>
          </w:tcPr>
          <w:p w14:paraId="1D6D737D" w14:textId="77777777" w:rsidR="00D87E9C" w:rsidRDefault="00D87E9C"/>
        </w:tc>
        <w:tc>
          <w:tcPr>
            <w:tcW w:w="810" w:type="dxa"/>
            <w:tcBorders>
              <w:right w:val="dotted" w:sz="4" w:space="0" w:color="auto"/>
            </w:tcBorders>
            <w:shd w:val="clear" w:color="auto" w:fill="DFDFD7"/>
            <w:vAlign w:val="center"/>
          </w:tcPr>
          <w:p w14:paraId="0AF4476C" w14:textId="77777777" w:rsidR="00D87E9C" w:rsidRDefault="00CA194A">
            <w:r>
              <w:rPr>
                <w:rFonts w:eastAsia="Arial"/>
                <w:b/>
                <w:sz w:val="16"/>
              </w:rPr>
              <w:t>QL</w:t>
            </w:r>
          </w:p>
        </w:tc>
        <w:tc>
          <w:tcPr>
            <w:tcW w:w="810" w:type="dxa"/>
            <w:tcBorders>
              <w:right w:val="dotted" w:sz="4" w:space="0" w:color="auto"/>
            </w:tcBorders>
            <w:shd w:val="clear" w:color="auto" w:fill="DFDFD7"/>
            <w:vAlign w:val="center"/>
          </w:tcPr>
          <w:p w14:paraId="5864B8E0"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2B153D85" w14:textId="77777777" w:rsidR="00D87E9C" w:rsidRDefault="00CA194A">
            <w:ins w:id="137" w:author="TWO" w:date="2026-07-08T14:01:00Z" w16du:dateUtc="2026-07-08T12:01:00Z">
              <w:r>
                <w:rPr>
                  <w:rFonts w:eastAsia="Arial"/>
                  <w:b/>
                  <w:sz w:val="16"/>
                </w:rPr>
                <w:t>(+)</w:t>
              </w:r>
            </w:ins>
          </w:p>
        </w:tc>
        <w:tc>
          <w:tcPr>
            <w:tcW w:w="810" w:type="dxa"/>
            <w:tcBorders>
              <w:right w:val="dotted" w:sz="4" w:space="0" w:color="auto"/>
            </w:tcBorders>
            <w:shd w:val="clear" w:color="auto" w:fill="DFDFD7"/>
            <w:vAlign w:val="center"/>
          </w:tcPr>
          <w:p w14:paraId="68E5F07B" w14:textId="77777777" w:rsidR="00D87E9C" w:rsidRDefault="00CA194A">
            <w:r>
              <w:rPr>
                <w:rFonts w:eastAsia="Arial"/>
                <w:b/>
                <w:sz w:val="16"/>
              </w:rPr>
              <w:t>(c)</w:t>
            </w:r>
          </w:p>
        </w:tc>
        <w:tc>
          <w:tcPr>
            <w:tcW w:w="1620" w:type="dxa"/>
            <w:shd w:val="clear" w:color="auto" w:fill="DFDFD7"/>
            <w:vAlign w:val="center"/>
          </w:tcPr>
          <w:p w14:paraId="58477E5E" w14:textId="77777777" w:rsidR="00D87E9C" w:rsidRDefault="00D87E9C"/>
        </w:tc>
        <w:tc>
          <w:tcPr>
            <w:tcW w:w="1620" w:type="dxa"/>
            <w:shd w:val="clear" w:color="auto" w:fill="DFDFD7"/>
          </w:tcPr>
          <w:p w14:paraId="49C7B444" w14:textId="77777777" w:rsidR="00D87E9C" w:rsidRDefault="00D87E9C"/>
        </w:tc>
        <w:tc>
          <w:tcPr>
            <w:tcW w:w="1620" w:type="dxa"/>
            <w:shd w:val="clear" w:color="auto" w:fill="DFDFD7"/>
          </w:tcPr>
          <w:p w14:paraId="0D5B5F8F" w14:textId="77777777" w:rsidR="00D87E9C" w:rsidRDefault="00D87E9C"/>
        </w:tc>
        <w:tc>
          <w:tcPr>
            <w:tcW w:w="1620" w:type="dxa"/>
            <w:shd w:val="clear" w:color="auto" w:fill="DFDFD7"/>
          </w:tcPr>
          <w:p w14:paraId="056DB609" w14:textId="77777777" w:rsidR="00D87E9C" w:rsidRDefault="00D87E9C"/>
        </w:tc>
      </w:tr>
      <w:tr w:rsidR="00D87E9C" w14:paraId="007C09A0" w14:textId="77777777">
        <w:trPr>
          <w:trHeight w:val="440"/>
        </w:trPr>
        <w:tc>
          <w:tcPr>
            <w:tcW w:w="1620" w:type="dxa"/>
            <w:gridSpan w:val="2"/>
            <w:vMerge w:val="restart"/>
          </w:tcPr>
          <w:p w14:paraId="144553C4" w14:textId="77777777" w:rsidR="00D87E9C" w:rsidRDefault="00D87E9C"/>
        </w:tc>
        <w:tc>
          <w:tcPr>
            <w:tcW w:w="1620" w:type="dxa"/>
            <w:gridSpan w:val="2"/>
            <w:tcBorders>
              <w:bottom w:val="dotted" w:sz="4" w:space="0" w:color="auto"/>
            </w:tcBorders>
          </w:tcPr>
          <w:p w14:paraId="42AB3961" w14:textId="77777777" w:rsidR="00D87E9C" w:rsidRDefault="00CA194A">
            <w:pPr>
              <w:spacing w:before="113" w:after="113"/>
              <w:jc w:val="left"/>
              <w:divId w:val="1"/>
            </w:pPr>
            <w:r>
              <w:rPr>
                <w:b/>
                <w:sz w:val="16"/>
              </w:rPr>
              <w:t>Nut: ridge</w:t>
            </w:r>
          </w:p>
        </w:tc>
        <w:tc>
          <w:tcPr>
            <w:tcW w:w="1620" w:type="dxa"/>
            <w:gridSpan w:val="2"/>
            <w:tcBorders>
              <w:bottom w:val="dotted" w:sz="4" w:space="0" w:color="auto"/>
            </w:tcBorders>
          </w:tcPr>
          <w:p w14:paraId="3DC51A67" w14:textId="77777777" w:rsidR="00D87E9C" w:rsidRDefault="00D87E9C"/>
        </w:tc>
        <w:tc>
          <w:tcPr>
            <w:tcW w:w="1620" w:type="dxa"/>
            <w:tcBorders>
              <w:bottom w:val="dotted" w:sz="4" w:space="0" w:color="auto"/>
            </w:tcBorders>
          </w:tcPr>
          <w:p w14:paraId="4D92A4EE" w14:textId="77777777" w:rsidR="00D87E9C" w:rsidRDefault="00D87E9C"/>
        </w:tc>
        <w:tc>
          <w:tcPr>
            <w:tcW w:w="1620" w:type="dxa"/>
            <w:tcBorders>
              <w:bottom w:val="dotted" w:sz="4" w:space="0" w:color="auto"/>
            </w:tcBorders>
          </w:tcPr>
          <w:p w14:paraId="0DCE0B31" w14:textId="77777777" w:rsidR="00D87E9C" w:rsidRDefault="00D87E9C"/>
        </w:tc>
        <w:tc>
          <w:tcPr>
            <w:tcW w:w="1620" w:type="dxa"/>
            <w:tcBorders>
              <w:bottom w:val="dotted" w:sz="4" w:space="0" w:color="auto"/>
            </w:tcBorders>
          </w:tcPr>
          <w:p w14:paraId="34900A47" w14:textId="77777777" w:rsidR="00D87E9C" w:rsidRDefault="00D87E9C"/>
        </w:tc>
        <w:tc>
          <w:tcPr>
            <w:tcW w:w="1620" w:type="dxa"/>
            <w:tcBorders>
              <w:bottom w:val="dotted" w:sz="4" w:space="0" w:color="auto"/>
            </w:tcBorders>
          </w:tcPr>
          <w:p w14:paraId="14E71778" w14:textId="77777777" w:rsidR="00D87E9C" w:rsidRDefault="00D87E9C"/>
        </w:tc>
      </w:tr>
      <w:tr w:rsidR="00D87E9C" w14:paraId="2B982D33" w14:textId="77777777">
        <w:trPr>
          <w:trHeight w:val="320"/>
        </w:trPr>
        <w:tc>
          <w:tcPr>
            <w:tcW w:w="1620" w:type="dxa"/>
            <w:gridSpan w:val="2"/>
            <w:vMerge/>
          </w:tcPr>
          <w:p w14:paraId="3189E6FD" w14:textId="77777777" w:rsidR="00D87E9C" w:rsidRDefault="00D87E9C"/>
        </w:tc>
        <w:tc>
          <w:tcPr>
            <w:tcW w:w="1620" w:type="dxa"/>
            <w:gridSpan w:val="2"/>
            <w:tcBorders>
              <w:bottom w:val="dotted" w:sz="4" w:space="0" w:color="auto"/>
            </w:tcBorders>
            <w:vAlign w:val="center"/>
          </w:tcPr>
          <w:p w14:paraId="126F43AB" w14:textId="77777777" w:rsidR="00D87E9C" w:rsidRDefault="00CA194A">
            <w:pPr>
              <w:jc w:val="left"/>
              <w:divId w:val="1"/>
            </w:pPr>
            <w:r>
              <w:rPr>
                <w:sz w:val="16"/>
              </w:rPr>
              <w:t>absent</w:t>
            </w:r>
          </w:p>
        </w:tc>
        <w:tc>
          <w:tcPr>
            <w:tcW w:w="1620" w:type="dxa"/>
            <w:gridSpan w:val="2"/>
            <w:tcBorders>
              <w:bottom w:val="dotted" w:sz="4" w:space="0" w:color="auto"/>
            </w:tcBorders>
            <w:vAlign w:val="center"/>
          </w:tcPr>
          <w:p w14:paraId="5183A83C" w14:textId="77777777" w:rsidR="00D87E9C" w:rsidRDefault="00D87E9C"/>
        </w:tc>
        <w:tc>
          <w:tcPr>
            <w:tcW w:w="1620" w:type="dxa"/>
            <w:tcBorders>
              <w:bottom w:val="dotted" w:sz="4" w:space="0" w:color="auto"/>
            </w:tcBorders>
            <w:vAlign w:val="center"/>
          </w:tcPr>
          <w:p w14:paraId="42D9F554" w14:textId="77777777" w:rsidR="00D87E9C" w:rsidRDefault="00D87E9C"/>
        </w:tc>
        <w:tc>
          <w:tcPr>
            <w:tcW w:w="1620" w:type="dxa"/>
            <w:tcBorders>
              <w:bottom w:val="dotted" w:sz="4" w:space="0" w:color="auto"/>
            </w:tcBorders>
            <w:vAlign w:val="center"/>
          </w:tcPr>
          <w:p w14:paraId="3EA56C7C" w14:textId="77777777" w:rsidR="00D87E9C" w:rsidRDefault="00D87E9C"/>
        </w:tc>
        <w:tc>
          <w:tcPr>
            <w:tcW w:w="1620" w:type="dxa"/>
            <w:tcBorders>
              <w:bottom w:val="dotted" w:sz="4" w:space="0" w:color="auto"/>
            </w:tcBorders>
            <w:vAlign w:val="center"/>
          </w:tcPr>
          <w:p w14:paraId="6B3FAA22" w14:textId="77777777" w:rsidR="00D87E9C" w:rsidRDefault="00D87E9C"/>
        </w:tc>
        <w:tc>
          <w:tcPr>
            <w:tcW w:w="1620" w:type="dxa"/>
            <w:tcBorders>
              <w:bottom w:val="dotted" w:sz="4" w:space="0" w:color="auto"/>
            </w:tcBorders>
            <w:vAlign w:val="center"/>
          </w:tcPr>
          <w:p w14:paraId="046ED96F" w14:textId="77777777" w:rsidR="00D87E9C" w:rsidRDefault="00CA194A">
            <w:pPr>
              <w:jc w:val="center"/>
              <w:divId w:val="1"/>
            </w:pPr>
            <w:r>
              <w:rPr>
                <w:rFonts w:eastAsia="Arial"/>
                <w:sz w:val="16"/>
              </w:rPr>
              <w:t xml:space="preserve">1 </w:t>
            </w:r>
          </w:p>
        </w:tc>
      </w:tr>
      <w:tr w:rsidR="00D87E9C" w14:paraId="7CBC60E1" w14:textId="77777777">
        <w:trPr>
          <w:trHeight w:val="320"/>
        </w:trPr>
        <w:tc>
          <w:tcPr>
            <w:tcW w:w="1620" w:type="dxa"/>
            <w:gridSpan w:val="2"/>
            <w:vMerge/>
          </w:tcPr>
          <w:p w14:paraId="080AC803" w14:textId="77777777" w:rsidR="00D87E9C" w:rsidRDefault="00D87E9C"/>
        </w:tc>
        <w:tc>
          <w:tcPr>
            <w:tcW w:w="1620" w:type="dxa"/>
            <w:gridSpan w:val="2"/>
            <w:tcBorders>
              <w:bottom w:val="dotted" w:sz="4" w:space="0" w:color="auto"/>
            </w:tcBorders>
            <w:vAlign w:val="center"/>
          </w:tcPr>
          <w:p w14:paraId="20A7BD56" w14:textId="77777777" w:rsidR="00D87E9C" w:rsidRDefault="00CA194A">
            <w:pPr>
              <w:jc w:val="left"/>
              <w:divId w:val="1"/>
            </w:pPr>
            <w:r>
              <w:rPr>
                <w:sz w:val="16"/>
              </w:rPr>
              <w:t>present</w:t>
            </w:r>
          </w:p>
        </w:tc>
        <w:tc>
          <w:tcPr>
            <w:tcW w:w="1620" w:type="dxa"/>
            <w:gridSpan w:val="2"/>
            <w:tcBorders>
              <w:bottom w:val="dotted" w:sz="4" w:space="0" w:color="auto"/>
            </w:tcBorders>
            <w:vAlign w:val="center"/>
          </w:tcPr>
          <w:p w14:paraId="5E174017" w14:textId="77777777" w:rsidR="00D87E9C" w:rsidRDefault="00D87E9C"/>
        </w:tc>
        <w:tc>
          <w:tcPr>
            <w:tcW w:w="1620" w:type="dxa"/>
            <w:tcBorders>
              <w:bottom w:val="dotted" w:sz="4" w:space="0" w:color="auto"/>
            </w:tcBorders>
            <w:vAlign w:val="center"/>
          </w:tcPr>
          <w:p w14:paraId="3D02A6DF" w14:textId="77777777" w:rsidR="00D87E9C" w:rsidRDefault="00D87E9C"/>
        </w:tc>
        <w:tc>
          <w:tcPr>
            <w:tcW w:w="1620" w:type="dxa"/>
            <w:tcBorders>
              <w:bottom w:val="dotted" w:sz="4" w:space="0" w:color="auto"/>
            </w:tcBorders>
            <w:vAlign w:val="center"/>
          </w:tcPr>
          <w:p w14:paraId="29C87DCC" w14:textId="77777777" w:rsidR="00D87E9C" w:rsidRDefault="00D87E9C"/>
        </w:tc>
        <w:tc>
          <w:tcPr>
            <w:tcW w:w="1620" w:type="dxa"/>
            <w:tcBorders>
              <w:bottom w:val="dotted" w:sz="4" w:space="0" w:color="auto"/>
            </w:tcBorders>
            <w:vAlign w:val="center"/>
          </w:tcPr>
          <w:p w14:paraId="0B8ECB36" w14:textId="77777777" w:rsidR="00D87E9C" w:rsidRDefault="00D87E9C"/>
        </w:tc>
        <w:tc>
          <w:tcPr>
            <w:tcW w:w="1620" w:type="dxa"/>
            <w:tcBorders>
              <w:bottom w:val="dotted" w:sz="4" w:space="0" w:color="auto"/>
            </w:tcBorders>
            <w:vAlign w:val="center"/>
          </w:tcPr>
          <w:p w14:paraId="001690C4" w14:textId="77777777" w:rsidR="00D87E9C" w:rsidRDefault="00CA194A">
            <w:pPr>
              <w:jc w:val="center"/>
              <w:divId w:val="1"/>
            </w:pPr>
            <w:r>
              <w:rPr>
                <w:rFonts w:eastAsia="Arial"/>
                <w:sz w:val="16"/>
              </w:rPr>
              <w:t xml:space="preserve">9 </w:t>
            </w:r>
          </w:p>
        </w:tc>
      </w:tr>
      <w:tr w:rsidR="00D87E9C" w14:paraId="2C54E241" w14:textId="77777777">
        <w:trPr>
          <w:trHeight w:val="360"/>
        </w:trPr>
        <w:tc>
          <w:tcPr>
            <w:tcW w:w="810" w:type="dxa"/>
            <w:tcBorders>
              <w:right w:val="dotted" w:sz="4" w:space="0" w:color="auto"/>
            </w:tcBorders>
            <w:shd w:val="clear" w:color="auto" w:fill="DFDFD7"/>
            <w:vAlign w:val="center"/>
          </w:tcPr>
          <w:p w14:paraId="61DD81FC" w14:textId="77777777" w:rsidR="00D87E9C" w:rsidRDefault="00CA194A">
            <w:r>
              <w:rPr>
                <w:rFonts w:eastAsia="Arial"/>
                <w:b/>
                <w:sz w:val="16"/>
              </w:rPr>
              <w:t>28.</w:t>
            </w:r>
          </w:p>
        </w:tc>
        <w:tc>
          <w:tcPr>
            <w:tcW w:w="810" w:type="dxa"/>
            <w:tcBorders>
              <w:right w:val="dotted" w:sz="4" w:space="0" w:color="auto"/>
            </w:tcBorders>
            <w:shd w:val="clear" w:color="auto" w:fill="DFDFD7"/>
            <w:vAlign w:val="center"/>
          </w:tcPr>
          <w:p w14:paraId="09D09DE8" w14:textId="77777777" w:rsidR="00D87E9C" w:rsidRDefault="00D87E9C"/>
        </w:tc>
        <w:tc>
          <w:tcPr>
            <w:tcW w:w="810" w:type="dxa"/>
            <w:tcBorders>
              <w:right w:val="dotted" w:sz="4" w:space="0" w:color="auto"/>
            </w:tcBorders>
            <w:shd w:val="clear" w:color="auto" w:fill="DFDFD7"/>
            <w:vAlign w:val="center"/>
          </w:tcPr>
          <w:p w14:paraId="23467C57" w14:textId="77777777" w:rsidR="00D87E9C" w:rsidRDefault="00CA194A">
            <w:r>
              <w:rPr>
                <w:rFonts w:eastAsia="Arial"/>
                <w:b/>
                <w:sz w:val="16"/>
              </w:rPr>
              <w:t>QN</w:t>
            </w:r>
          </w:p>
        </w:tc>
        <w:tc>
          <w:tcPr>
            <w:tcW w:w="810" w:type="dxa"/>
            <w:tcBorders>
              <w:right w:val="dotted" w:sz="4" w:space="0" w:color="auto"/>
            </w:tcBorders>
            <w:shd w:val="clear" w:color="auto" w:fill="DFDFD7"/>
            <w:vAlign w:val="center"/>
          </w:tcPr>
          <w:p w14:paraId="621CCBC7"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05C277A6"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1074D36E" w14:textId="77777777" w:rsidR="00D87E9C" w:rsidRDefault="00CA194A">
            <w:r>
              <w:rPr>
                <w:rFonts w:eastAsia="Arial"/>
                <w:b/>
                <w:sz w:val="16"/>
              </w:rPr>
              <w:t>(c)</w:t>
            </w:r>
          </w:p>
        </w:tc>
        <w:tc>
          <w:tcPr>
            <w:tcW w:w="1620" w:type="dxa"/>
            <w:shd w:val="clear" w:color="auto" w:fill="DFDFD7"/>
            <w:vAlign w:val="center"/>
          </w:tcPr>
          <w:p w14:paraId="6CDFD84F" w14:textId="77777777" w:rsidR="00D87E9C" w:rsidRDefault="00D87E9C"/>
        </w:tc>
        <w:tc>
          <w:tcPr>
            <w:tcW w:w="1620" w:type="dxa"/>
            <w:shd w:val="clear" w:color="auto" w:fill="DFDFD7"/>
          </w:tcPr>
          <w:p w14:paraId="627A3520" w14:textId="77777777" w:rsidR="00D87E9C" w:rsidRDefault="00D87E9C"/>
        </w:tc>
        <w:tc>
          <w:tcPr>
            <w:tcW w:w="1620" w:type="dxa"/>
            <w:shd w:val="clear" w:color="auto" w:fill="DFDFD7"/>
          </w:tcPr>
          <w:p w14:paraId="0554F228" w14:textId="77777777" w:rsidR="00D87E9C" w:rsidRDefault="00D87E9C"/>
        </w:tc>
        <w:tc>
          <w:tcPr>
            <w:tcW w:w="1620" w:type="dxa"/>
            <w:shd w:val="clear" w:color="auto" w:fill="DFDFD7"/>
          </w:tcPr>
          <w:p w14:paraId="26DAA0BB" w14:textId="77777777" w:rsidR="00D87E9C" w:rsidRDefault="00D87E9C"/>
        </w:tc>
      </w:tr>
      <w:tr w:rsidR="00D87E9C" w14:paraId="6E2B039A" w14:textId="77777777">
        <w:trPr>
          <w:trHeight w:val="440"/>
        </w:trPr>
        <w:tc>
          <w:tcPr>
            <w:tcW w:w="1620" w:type="dxa"/>
            <w:gridSpan w:val="2"/>
            <w:vMerge w:val="restart"/>
          </w:tcPr>
          <w:p w14:paraId="4F78938E" w14:textId="77777777" w:rsidR="00D87E9C" w:rsidRDefault="00D87E9C"/>
        </w:tc>
        <w:tc>
          <w:tcPr>
            <w:tcW w:w="1620" w:type="dxa"/>
            <w:gridSpan w:val="2"/>
            <w:tcBorders>
              <w:bottom w:val="dotted" w:sz="4" w:space="0" w:color="auto"/>
            </w:tcBorders>
          </w:tcPr>
          <w:p w14:paraId="5FC19469" w14:textId="77777777" w:rsidR="00D87E9C" w:rsidRDefault="00CA194A">
            <w:pPr>
              <w:spacing w:before="113" w:after="113"/>
              <w:jc w:val="left"/>
              <w:divId w:val="1"/>
            </w:pPr>
            <w:r>
              <w:rPr>
                <w:b/>
                <w:sz w:val="16"/>
              </w:rPr>
              <w:t xml:space="preserve">Nut: </w:t>
            </w:r>
            <w:del w:id="138" w:author="TWO" w:date="2026-07-08T14:01:00Z" w16du:dateUtc="2026-07-08T12:01:00Z">
              <w:r w:rsidR="004E7C8F">
                <w:rPr>
                  <w:b/>
                  <w:sz w:val="16"/>
                </w:rPr>
                <w:delText>position</w:delText>
              </w:r>
            </w:del>
            <w:ins w:id="139" w:author="TWO" w:date="2026-07-08T14:01:00Z" w16du:dateUtc="2026-07-08T12:01:00Z">
              <w:r>
                <w:rPr>
                  <w:b/>
                  <w:sz w:val="16"/>
                </w:rPr>
                <w:t>extent</w:t>
              </w:r>
            </w:ins>
            <w:r>
              <w:rPr>
                <w:b/>
                <w:sz w:val="16"/>
              </w:rPr>
              <w:t xml:space="preserve"> of ridge</w:t>
            </w:r>
          </w:p>
        </w:tc>
        <w:tc>
          <w:tcPr>
            <w:tcW w:w="1620" w:type="dxa"/>
            <w:gridSpan w:val="2"/>
            <w:tcBorders>
              <w:bottom w:val="dotted" w:sz="4" w:space="0" w:color="auto"/>
            </w:tcBorders>
          </w:tcPr>
          <w:p w14:paraId="20677A94" w14:textId="77777777" w:rsidR="00D87E9C" w:rsidRDefault="00D87E9C"/>
        </w:tc>
        <w:tc>
          <w:tcPr>
            <w:tcW w:w="1620" w:type="dxa"/>
            <w:tcBorders>
              <w:bottom w:val="dotted" w:sz="4" w:space="0" w:color="auto"/>
            </w:tcBorders>
          </w:tcPr>
          <w:p w14:paraId="3CD651F6" w14:textId="77777777" w:rsidR="00D87E9C" w:rsidRDefault="00D87E9C"/>
        </w:tc>
        <w:tc>
          <w:tcPr>
            <w:tcW w:w="1620" w:type="dxa"/>
            <w:tcBorders>
              <w:bottom w:val="dotted" w:sz="4" w:space="0" w:color="auto"/>
            </w:tcBorders>
          </w:tcPr>
          <w:p w14:paraId="05132E2D" w14:textId="77777777" w:rsidR="00D87E9C" w:rsidRDefault="00D87E9C"/>
        </w:tc>
        <w:tc>
          <w:tcPr>
            <w:tcW w:w="1620" w:type="dxa"/>
            <w:tcBorders>
              <w:bottom w:val="dotted" w:sz="4" w:space="0" w:color="auto"/>
            </w:tcBorders>
          </w:tcPr>
          <w:p w14:paraId="4BDF25BA" w14:textId="77777777" w:rsidR="00D87E9C" w:rsidRDefault="00D87E9C"/>
        </w:tc>
        <w:tc>
          <w:tcPr>
            <w:tcW w:w="1620" w:type="dxa"/>
            <w:tcBorders>
              <w:bottom w:val="dotted" w:sz="4" w:space="0" w:color="auto"/>
            </w:tcBorders>
          </w:tcPr>
          <w:p w14:paraId="4AB71EF2" w14:textId="77777777" w:rsidR="00D87E9C" w:rsidRDefault="00D87E9C"/>
        </w:tc>
      </w:tr>
      <w:tr w:rsidR="00D87E9C" w14:paraId="718A333A" w14:textId="77777777">
        <w:trPr>
          <w:trHeight w:val="320"/>
        </w:trPr>
        <w:tc>
          <w:tcPr>
            <w:tcW w:w="1620" w:type="dxa"/>
            <w:gridSpan w:val="2"/>
            <w:vMerge/>
          </w:tcPr>
          <w:p w14:paraId="0336150C" w14:textId="77777777" w:rsidR="00D87E9C" w:rsidRDefault="00D87E9C"/>
        </w:tc>
        <w:tc>
          <w:tcPr>
            <w:tcW w:w="1620" w:type="dxa"/>
            <w:gridSpan w:val="2"/>
            <w:tcBorders>
              <w:bottom w:val="dotted" w:sz="4" w:space="0" w:color="auto"/>
            </w:tcBorders>
            <w:vAlign w:val="center"/>
          </w:tcPr>
          <w:p w14:paraId="4CD228A1" w14:textId="77777777" w:rsidR="00D87E9C" w:rsidRDefault="00CA194A">
            <w:pPr>
              <w:jc w:val="left"/>
              <w:divId w:val="1"/>
            </w:pPr>
            <w:r>
              <w:rPr>
                <w:sz w:val="16"/>
              </w:rPr>
              <w:t>distal third</w:t>
            </w:r>
          </w:p>
        </w:tc>
        <w:tc>
          <w:tcPr>
            <w:tcW w:w="1620" w:type="dxa"/>
            <w:gridSpan w:val="2"/>
            <w:tcBorders>
              <w:bottom w:val="dotted" w:sz="4" w:space="0" w:color="auto"/>
            </w:tcBorders>
            <w:vAlign w:val="center"/>
          </w:tcPr>
          <w:p w14:paraId="356D75F8" w14:textId="77777777" w:rsidR="00D87E9C" w:rsidRDefault="00D87E9C"/>
        </w:tc>
        <w:tc>
          <w:tcPr>
            <w:tcW w:w="1620" w:type="dxa"/>
            <w:tcBorders>
              <w:bottom w:val="dotted" w:sz="4" w:space="0" w:color="auto"/>
            </w:tcBorders>
            <w:vAlign w:val="center"/>
          </w:tcPr>
          <w:p w14:paraId="43536E88" w14:textId="77777777" w:rsidR="00D87E9C" w:rsidRDefault="00D87E9C"/>
        </w:tc>
        <w:tc>
          <w:tcPr>
            <w:tcW w:w="1620" w:type="dxa"/>
            <w:tcBorders>
              <w:bottom w:val="dotted" w:sz="4" w:space="0" w:color="auto"/>
            </w:tcBorders>
            <w:vAlign w:val="center"/>
          </w:tcPr>
          <w:p w14:paraId="72C41D29" w14:textId="77777777" w:rsidR="00D87E9C" w:rsidRDefault="00D87E9C"/>
        </w:tc>
        <w:tc>
          <w:tcPr>
            <w:tcW w:w="1620" w:type="dxa"/>
            <w:tcBorders>
              <w:bottom w:val="dotted" w:sz="4" w:space="0" w:color="auto"/>
            </w:tcBorders>
            <w:vAlign w:val="center"/>
          </w:tcPr>
          <w:p w14:paraId="689FB237" w14:textId="77777777" w:rsidR="00D87E9C" w:rsidRDefault="00CA194A">
            <w:pPr>
              <w:jc w:val="left"/>
              <w:divId w:val="1"/>
            </w:pPr>
            <w:r>
              <w:rPr>
                <w:sz w:val="16"/>
              </w:rPr>
              <w:t>Gan Lan Guo</w:t>
            </w:r>
          </w:p>
        </w:tc>
        <w:tc>
          <w:tcPr>
            <w:tcW w:w="1620" w:type="dxa"/>
            <w:tcBorders>
              <w:bottom w:val="dotted" w:sz="4" w:space="0" w:color="auto"/>
            </w:tcBorders>
            <w:vAlign w:val="center"/>
          </w:tcPr>
          <w:p w14:paraId="5184DFCA" w14:textId="77777777" w:rsidR="00D87E9C" w:rsidRDefault="00CA194A">
            <w:pPr>
              <w:jc w:val="center"/>
              <w:divId w:val="1"/>
            </w:pPr>
            <w:r>
              <w:rPr>
                <w:rFonts w:eastAsia="Arial"/>
                <w:sz w:val="16"/>
              </w:rPr>
              <w:t xml:space="preserve">1 </w:t>
            </w:r>
          </w:p>
        </w:tc>
      </w:tr>
      <w:tr w:rsidR="00D87E9C" w14:paraId="219CBA51" w14:textId="77777777">
        <w:trPr>
          <w:trHeight w:val="320"/>
        </w:trPr>
        <w:tc>
          <w:tcPr>
            <w:tcW w:w="1620" w:type="dxa"/>
            <w:gridSpan w:val="2"/>
            <w:vMerge/>
          </w:tcPr>
          <w:p w14:paraId="5DDC3905" w14:textId="77777777" w:rsidR="00D87E9C" w:rsidRDefault="00D87E9C"/>
        </w:tc>
        <w:tc>
          <w:tcPr>
            <w:tcW w:w="1620" w:type="dxa"/>
            <w:gridSpan w:val="2"/>
            <w:tcBorders>
              <w:bottom w:val="dotted" w:sz="4" w:space="0" w:color="auto"/>
            </w:tcBorders>
            <w:vAlign w:val="center"/>
          </w:tcPr>
          <w:p w14:paraId="648465E2" w14:textId="77777777" w:rsidR="00D87E9C" w:rsidRDefault="00CA194A">
            <w:pPr>
              <w:jc w:val="left"/>
              <w:divId w:val="1"/>
            </w:pPr>
            <w:r>
              <w:rPr>
                <w:sz w:val="16"/>
              </w:rPr>
              <w:t>distal half</w:t>
            </w:r>
          </w:p>
        </w:tc>
        <w:tc>
          <w:tcPr>
            <w:tcW w:w="1620" w:type="dxa"/>
            <w:gridSpan w:val="2"/>
            <w:tcBorders>
              <w:bottom w:val="dotted" w:sz="4" w:space="0" w:color="auto"/>
            </w:tcBorders>
            <w:vAlign w:val="center"/>
          </w:tcPr>
          <w:p w14:paraId="46456C9D" w14:textId="77777777" w:rsidR="00D87E9C" w:rsidRDefault="00D87E9C"/>
        </w:tc>
        <w:tc>
          <w:tcPr>
            <w:tcW w:w="1620" w:type="dxa"/>
            <w:tcBorders>
              <w:bottom w:val="dotted" w:sz="4" w:space="0" w:color="auto"/>
            </w:tcBorders>
            <w:vAlign w:val="center"/>
          </w:tcPr>
          <w:p w14:paraId="706490E2" w14:textId="77777777" w:rsidR="00D87E9C" w:rsidRDefault="00D87E9C"/>
        </w:tc>
        <w:tc>
          <w:tcPr>
            <w:tcW w:w="1620" w:type="dxa"/>
            <w:tcBorders>
              <w:bottom w:val="dotted" w:sz="4" w:space="0" w:color="auto"/>
            </w:tcBorders>
            <w:vAlign w:val="center"/>
          </w:tcPr>
          <w:p w14:paraId="5D1723BD" w14:textId="77777777" w:rsidR="00D87E9C" w:rsidRDefault="00D87E9C"/>
        </w:tc>
        <w:tc>
          <w:tcPr>
            <w:tcW w:w="1620" w:type="dxa"/>
            <w:tcBorders>
              <w:bottom w:val="dotted" w:sz="4" w:space="0" w:color="auto"/>
            </w:tcBorders>
            <w:vAlign w:val="center"/>
          </w:tcPr>
          <w:p w14:paraId="5BC2EA64" w14:textId="77777777" w:rsidR="00D87E9C" w:rsidRDefault="00CA194A">
            <w:pPr>
              <w:jc w:val="left"/>
              <w:divId w:val="1"/>
            </w:pPr>
            <w:r>
              <w:rPr>
                <w:sz w:val="16"/>
              </w:rPr>
              <w:t>Hai Yang Huang</w:t>
            </w:r>
          </w:p>
        </w:tc>
        <w:tc>
          <w:tcPr>
            <w:tcW w:w="1620" w:type="dxa"/>
            <w:tcBorders>
              <w:bottom w:val="dotted" w:sz="4" w:space="0" w:color="auto"/>
            </w:tcBorders>
            <w:vAlign w:val="center"/>
          </w:tcPr>
          <w:p w14:paraId="5FA6EB46" w14:textId="77777777" w:rsidR="00D87E9C" w:rsidRDefault="00CA194A">
            <w:pPr>
              <w:jc w:val="center"/>
              <w:divId w:val="1"/>
            </w:pPr>
            <w:r>
              <w:rPr>
                <w:rFonts w:eastAsia="Arial"/>
                <w:sz w:val="16"/>
              </w:rPr>
              <w:t xml:space="preserve">2 </w:t>
            </w:r>
          </w:p>
        </w:tc>
      </w:tr>
      <w:tr w:rsidR="00D87E9C" w14:paraId="27F9170E" w14:textId="77777777">
        <w:trPr>
          <w:trHeight w:val="320"/>
        </w:trPr>
        <w:tc>
          <w:tcPr>
            <w:tcW w:w="1620" w:type="dxa"/>
            <w:gridSpan w:val="2"/>
            <w:vMerge/>
          </w:tcPr>
          <w:p w14:paraId="14A47FC2" w14:textId="77777777" w:rsidR="00D87E9C" w:rsidRDefault="00D87E9C"/>
        </w:tc>
        <w:tc>
          <w:tcPr>
            <w:tcW w:w="1620" w:type="dxa"/>
            <w:gridSpan w:val="2"/>
            <w:tcBorders>
              <w:bottom w:val="dotted" w:sz="4" w:space="0" w:color="auto"/>
            </w:tcBorders>
            <w:vAlign w:val="center"/>
          </w:tcPr>
          <w:p w14:paraId="05C5F026" w14:textId="77777777" w:rsidR="00D87E9C" w:rsidRDefault="00CA194A">
            <w:pPr>
              <w:jc w:val="left"/>
              <w:divId w:val="1"/>
            </w:pPr>
            <w:r>
              <w:rPr>
                <w:sz w:val="16"/>
              </w:rPr>
              <w:t>distal two thirds</w:t>
            </w:r>
          </w:p>
        </w:tc>
        <w:tc>
          <w:tcPr>
            <w:tcW w:w="1620" w:type="dxa"/>
            <w:gridSpan w:val="2"/>
            <w:tcBorders>
              <w:bottom w:val="dotted" w:sz="4" w:space="0" w:color="auto"/>
            </w:tcBorders>
            <w:vAlign w:val="center"/>
          </w:tcPr>
          <w:p w14:paraId="159A9DE6" w14:textId="77777777" w:rsidR="00D87E9C" w:rsidRDefault="00D87E9C"/>
        </w:tc>
        <w:tc>
          <w:tcPr>
            <w:tcW w:w="1620" w:type="dxa"/>
            <w:tcBorders>
              <w:bottom w:val="dotted" w:sz="4" w:space="0" w:color="auto"/>
            </w:tcBorders>
            <w:vAlign w:val="center"/>
          </w:tcPr>
          <w:p w14:paraId="67A84DF4" w14:textId="77777777" w:rsidR="00D87E9C" w:rsidRDefault="00D87E9C"/>
        </w:tc>
        <w:tc>
          <w:tcPr>
            <w:tcW w:w="1620" w:type="dxa"/>
            <w:tcBorders>
              <w:bottom w:val="dotted" w:sz="4" w:space="0" w:color="auto"/>
            </w:tcBorders>
            <w:vAlign w:val="center"/>
          </w:tcPr>
          <w:p w14:paraId="3EC37BD5" w14:textId="77777777" w:rsidR="00D87E9C" w:rsidRDefault="00D87E9C"/>
        </w:tc>
        <w:tc>
          <w:tcPr>
            <w:tcW w:w="1620" w:type="dxa"/>
            <w:tcBorders>
              <w:bottom w:val="dotted" w:sz="4" w:space="0" w:color="auto"/>
            </w:tcBorders>
            <w:vAlign w:val="center"/>
          </w:tcPr>
          <w:p w14:paraId="6C726D52" w14:textId="77777777" w:rsidR="00D87E9C" w:rsidRDefault="00D87E9C"/>
        </w:tc>
        <w:tc>
          <w:tcPr>
            <w:tcW w:w="1620" w:type="dxa"/>
            <w:tcBorders>
              <w:bottom w:val="dotted" w:sz="4" w:space="0" w:color="auto"/>
            </w:tcBorders>
            <w:vAlign w:val="center"/>
          </w:tcPr>
          <w:p w14:paraId="7CD8E5E9" w14:textId="77777777" w:rsidR="00D87E9C" w:rsidRDefault="00CA194A">
            <w:pPr>
              <w:jc w:val="center"/>
              <w:divId w:val="1"/>
            </w:pPr>
            <w:r>
              <w:rPr>
                <w:rFonts w:eastAsia="Arial"/>
                <w:sz w:val="16"/>
              </w:rPr>
              <w:t xml:space="preserve">3 </w:t>
            </w:r>
          </w:p>
        </w:tc>
      </w:tr>
      <w:tr w:rsidR="00D87E9C" w14:paraId="6A7B99C2" w14:textId="77777777">
        <w:trPr>
          <w:trHeight w:val="320"/>
        </w:trPr>
        <w:tc>
          <w:tcPr>
            <w:tcW w:w="1620" w:type="dxa"/>
            <w:gridSpan w:val="2"/>
            <w:vMerge/>
          </w:tcPr>
          <w:p w14:paraId="19F62DDC" w14:textId="77777777" w:rsidR="00D87E9C" w:rsidRDefault="00D87E9C"/>
        </w:tc>
        <w:tc>
          <w:tcPr>
            <w:tcW w:w="1620" w:type="dxa"/>
            <w:gridSpan w:val="2"/>
            <w:tcBorders>
              <w:bottom w:val="dotted" w:sz="4" w:space="0" w:color="auto"/>
            </w:tcBorders>
            <w:vAlign w:val="center"/>
          </w:tcPr>
          <w:p w14:paraId="144A0620" w14:textId="77777777" w:rsidR="00D87E9C" w:rsidRDefault="00CA194A">
            <w:pPr>
              <w:jc w:val="left"/>
              <w:divId w:val="1"/>
            </w:pPr>
            <w:r>
              <w:rPr>
                <w:sz w:val="16"/>
              </w:rPr>
              <w:t>entire</w:t>
            </w:r>
          </w:p>
        </w:tc>
        <w:tc>
          <w:tcPr>
            <w:tcW w:w="1620" w:type="dxa"/>
            <w:gridSpan w:val="2"/>
            <w:tcBorders>
              <w:bottom w:val="dotted" w:sz="4" w:space="0" w:color="auto"/>
            </w:tcBorders>
            <w:vAlign w:val="center"/>
          </w:tcPr>
          <w:p w14:paraId="76D9ABC0" w14:textId="77777777" w:rsidR="00D87E9C" w:rsidRDefault="00D87E9C"/>
        </w:tc>
        <w:tc>
          <w:tcPr>
            <w:tcW w:w="1620" w:type="dxa"/>
            <w:tcBorders>
              <w:bottom w:val="dotted" w:sz="4" w:space="0" w:color="auto"/>
            </w:tcBorders>
            <w:vAlign w:val="center"/>
          </w:tcPr>
          <w:p w14:paraId="179ED273" w14:textId="77777777" w:rsidR="00D87E9C" w:rsidRDefault="00D87E9C"/>
        </w:tc>
        <w:tc>
          <w:tcPr>
            <w:tcW w:w="1620" w:type="dxa"/>
            <w:tcBorders>
              <w:bottom w:val="dotted" w:sz="4" w:space="0" w:color="auto"/>
            </w:tcBorders>
            <w:vAlign w:val="center"/>
          </w:tcPr>
          <w:p w14:paraId="42FC3642" w14:textId="77777777" w:rsidR="00D87E9C" w:rsidRDefault="00D87E9C"/>
        </w:tc>
        <w:tc>
          <w:tcPr>
            <w:tcW w:w="1620" w:type="dxa"/>
            <w:tcBorders>
              <w:bottom w:val="dotted" w:sz="4" w:space="0" w:color="auto"/>
            </w:tcBorders>
            <w:vAlign w:val="center"/>
          </w:tcPr>
          <w:p w14:paraId="60BA4975" w14:textId="77777777" w:rsidR="00D87E9C" w:rsidRDefault="00CA194A">
            <w:pPr>
              <w:jc w:val="left"/>
              <w:divId w:val="1"/>
            </w:pPr>
            <w:r>
              <w:rPr>
                <w:sz w:val="16"/>
              </w:rPr>
              <w:t>Qi Xing Guo</w:t>
            </w:r>
          </w:p>
        </w:tc>
        <w:tc>
          <w:tcPr>
            <w:tcW w:w="1620" w:type="dxa"/>
            <w:tcBorders>
              <w:bottom w:val="dotted" w:sz="4" w:space="0" w:color="auto"/>
            </w:tcBorders>
            <w:vAlign w:val="center"/>
          </w:tcPr>
          <w:p w14:paraId="65A0F248" w14:textId="77777777" w:rsidR="00D87E9C" w:rsidRDefault="00CA194A">
            <w:pPr>
              <w:jc w:val="center"/>
              <w:divId w:val="1"/>
            </w:pPr>
            <w:r>
              <w:rPr>
                <w:rFonts w:eastAsia="Arial"/>
                <w:sz w:val="16"/>
              </w:rPr>
              <w:t xml:space="preserve">4 </w:t>
            </w:r>
          </w:p>
        </w:tc>
      </w:tr>
      <w:tr w:rsidR="00D87E9C" w14:paraId="6796B7EC" w14:textId="77777777">
        <w:trPr>
          <w:trHeight w:val="360"/>
        </w:trPr>
        <w:tc>
          <w:tcPr>
            <w:tcW w:w="810" w:type="dxa"/>
            <w:tcBorders>
              <w:right w:val="dotted" w:sz="4" w:space="0" w:color="auto"/>
            </w:tcBorders>
            <w:shd w:val="clear" w:color="auto" w:fill="DFDFD7"/>
            <w:vAlign w:val="center"/>
          </w:tcPr>
          <w:p w14:paraId="22C68D02" w14:textId="77777777" w:rsidR="00D87E9C" w:rsidRDefault="00CA194A">
            <w:r>
              <w:rPr>
                <w:rFonts w:eastAsia="Arial"/>
                <w:b/>
                <w:sz w:val="16"/>
              </w:rPr>
              <w:t>29.</w:t>
            </w:r>
          </w:p>
        </w:tc>
        <w:tc>
          <w:tcPr>
            <w:tcW w:w="810" w:type="dxa"/>
            <w:tcBorders>
              <w:right w:val="dotted" w:sz="4" w:space="0" w:color="auto"/>
            </w:tcBorders>
            <w:shd w:val="clear" w:color="auto" w:fill="DFDFD7"/>
            <w:vAlign w:val="center"/>
          </w:tcPr>
          <w:p w14:paraId="361C3DEC" w14:textId="77777777" w:rsidR="00D87E9C" w:rsidRDefault="00D87E9C"/>
        </w:tc>
        <w:tc>
          <w:tcPr>
            <w:tcW w:w="810" w:type="dxa"/>
            <w:tcBorders>
              <w:right w:val="dotted" w:sz="4" w:space="0" w:color="auto"/>
            </w:tcBorders>
            <w:shd w:val="clear" w:color="auto" w:fill="DFDFD7"/>
            <w:vAlign w:val="center"/>
          </w:tcPr>
          <w:p w14:paraId="74806969" w14:textId="77777777" w:rsidR="00D87E9C" w:rsidRDefault="00CA194A">
            <w:r>
              <w:rPr>
                <w:rFonts w:eastAsia="Arial"/>
                <w:b/>
                <w:sz w:val="16"/>
              </w:rPr>
              <w:t>QN</w:t>
            </w:r>
          </w:p>
        </w:tc>
        <w:tc>
          <w:tcPr>
            <w:tcW w:w="810" w:type="dxa"/>
            <w:tcBorders>
              <w:right w:val="dotted" w:sz="4" w:space="0" w:color="auto"/>
            </w:tcBorders>
            <w:shd w:val="clear" w:color="auto" w:fill="DFDFD7"/>
            <w:vAlign w:val="center"/>
          </w:tcPr>
          <w:p w14:paraId="7D58E9CF"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570EB664"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6A77EE78" w14:textId="77777777" w:rsidR="00D87E9C" w:rsidRDefault="00CA194A">
            <w:r>
              <w:rPr>
                <w:rFonts w:eastAsia="Arial"/>
                <w:b/>
                <w:sz w:val="16"/>
              </w:rPr>
              <w:t>(c)</w:t>
            </w:r>
          </w:p>
        </w:tc>
        <w:tc>
          <w:tcPr>
            <w:tcW w:w="1620" w:type="dxa"/>
            <w:shd w:val="clear" w:color="auto" w:fill="DFDFD7"/>
            <w:vAlign w:val="center"/>
          </w:tcPr>
          <w:p w14:paraId="16047120" w14:textId="77777777" w:rsidR="00D87E9C" w:rsidRDefault="00D87E9C"/>
        </w:tc>
        <w:tc>
          <w:tcPr>
            <w:tcW w:w="1620" w:type="dxa"/>
            <w:shd w:val="clear" w:color="auto" w:fill="DFDFD7"/>
          </w:tcPr>
          <w:p w14:paraId="437491F2" w14:textId="77777777" w:rsidR="00D87E9C" w:rsidRDefault="00D87E9C"/>
        </w:tc>
        <w:tc>
          <w:tcPr>
            <w:tcW w:w="1620" w:type="dxa"/>
            <w:shd w:val="clear" w:color="auto" w:fill="DFDFD7"/>
          </w:tcPr>
          <w:p w14:paraId="6A0FC907" w14:textId="77777777" w:rsidR="00D87E9C" w:rsidRDefault="00D87E9C"/>
        </w:tc>
        <w:tc>
          <w:tcPr>
            <w:tcW w:w="1620" w:type="dxa"/>
            <w:shd w:val="clear" w:color="auto" w:fill="DFDFD7"/>
          </w:tcPr>
          <w:p w14:paraId="7AA002C2" w14:textId="77777777" w:rsidR="00D87E9C" w:rsidRDefault="00D87E9C"/>
        </w:tc>
      </w:tr>
      <w:tr w:rsidR="00D87E9C" w14:paraId="32F36B98" w14:textId="77777777">
        <w:trPr>
          <w:trHeight w:val="440"/>
        </w:trPr>
        <w:tc>
          <w:tcPr>
            <w:tcW w:w="1620" w:type="dxa"/>
            <w:gridSpan w:val="2"/>
            <w:vMerge w:val="restart"/>
          </w:tcPr>
          <w:p w14:paraId="1C1AC4DC" w14:textId="77777777" w:rsidR="00D87E9C" w:rsidRDefault="00D87E9C"/>
        </w:tc>
        <w:tc>
          <w:tcPr>
            <w:tcW w:w="1620" w:type="dxa"/>
            <w:gridSpan w:val="2"/>
            <w:tcBorders>
              <w:bottom w:val="dotted" w:sz="4" w:space="0" w:color="auto"/>
            </w:tcBorders>
          </w:tcPr>
          <w:p w14:paraId="49FEE385" w14:textId="77777777" w:rsidR="00D87E9C" w:rsidRDefault="00CA194A">
            <w:pPr>
              <w:spacing w:before="113" w:after="113"/>
              <w:jc w:val="left"/>
              <w:divId w:val="1"/>
            </w:pPr>
            <w:r>
              <w:rPr>
                <w:b/>
                <w:sz w:val="16"/>
              </w:rPr>
              <w:t>Nut: width of ridge</w:t>
            </w:r>
          </w:p>
        </w:tc>
        <w:tc>
          <w:tcPr>
            <w:tcW w:w="1620" w:type="dxa"/>
            <w:gridSpan w:val="2"/>
            <w:tcBorders>
              <w:bottom w:val="dotted" w:sz="4" w:space="0" w:color="auto"/>
            </w:tcBorders>
          </w:tcPr>
          <w:p w14:paraId="526B369D" w14:textId="77777777" w:rsidR="00D87E9C" w:rsidRDefault="00D87E9C"/>
        </w:tc>
        <w:tc>
          <w:tcPr>
            <w:tcW w:w="1620" w:type="dxa"/>
            <w:tcBorders>
              <w:bottom w:val="dotted" w:sz="4" w:space="0" w:color="auto"/>
            </w:tcBorders>
          </w:tcPr>
          <w:p w14:paraId="761B01F1" w14:textId="77777777" w:rsidR="00D87E9C" w:rsidRDefault="00D87E9C"/>
        </w:tc>
        <w:tc>
          <w:tcPr>
            <w:tcW w:w="1620" w:type="dxa"/>
            <w:tcBorders>
              <w:bottom w:val="dotted" w:sz="4" w:space="0" w:color="auto"/>
            </w:tcBorders>
          </w:tcPr>
          <w:p w14:paraId="052683C0" w14:textId="77777777" w:rsidR="00D87E9C" w:rsidRDefault="00D87E9C"/>
        </w:tc>
        <w:tc>
          <w:tcPr>
            <w:tcW w:w="1620" w:type="dxa"/>
            <w:tcBorders>
              <w:bottom w:val="dotted" w:sz="4" w:space="0" w:color="auto"/>
            </w:tcBorders>
          </w:tcPr>
          <w:p w14:paraId="31990058" w14:textId="77777777" w:rsidR="00D87E9C" w:rsidRDefault="00D87E9C"/>
        </w:tc>
        <w:tc>
          <w:tcPr>
            <w:tcW w:w="1620" w:type="dxa"/>
            <w:tcBorders>
              <w:bottom w:val="dotted" w:sz="4" w:space="0" w:color="auto"/>
            </w:tcBorders>
          </w:tcPr>
          <w:p w14:paraId="55AEEE29" w14:textId="77777777" w:rsidR="00D87E9C" w:rsidRDefault="00D87E9C"/>
        </w:tc>
      </w:tr>
      <w:tr w:rsidR="00D87E9C" w14:paraId="24089B87" w14:textId="77777777">
        <w:trPr>
          <w:trHeight w:val="320"/>
        </w:trPr>
        <w:tc>
          <w:tcPr>
            <w:tcW w:w="1620" w:type="dxa"/>
            <w:gridSpan w:val="2"/>
            <w:vMerge/>
          </w:tcPr>
          <w:p w14:paraId="3F7371BF" w14:textId="77777777" w:rsidR="00D87E9C" w:rsidRDefault="00D87E9C"/>
        </w:tc>
        <w:tc>
          <w:tcPr>
            <w:tcW w:w="1620" w:type="dxa"/>
            <w:gridSpan w:val="2"/>
            <w:tcBorders>
              <w:bottom w:val="dotted" w:sz="4" w:space="0" w:color="auto"/>
            </w:tcBorders>
            <w:vAlign w:val="center"/>
          </w:tcPr>
          <w:p w14:paraId="4ADF89D2" w14:textId="77777777" w:rsidR="00D87E9C" w:rsidRDefault="00CA194A">
            <w:pPr>
              <w:jc w:val="left"/>
              <w:divId w:val="1"/>
            </w:pPr>
            <w:r>
              <w:rPr>
                <w:sz w:val="16"/>
              </w:rPr>
              <w:t>narrow</w:t>
            </w:r>
          </w:p>
        </w:tc>
        <w:tc>
          <w:tcPr>
            <w:tcW w:w="1620" w:type="dxa"/>
            <w:gridSpan w:val="2"/>
            <w:tcBorders>
              <w:bottom w:val="dotted" w:sz="4" w:space="0" w:color="auto"/>
            </w:tcBorders>
            <w:vAlign w:val="center"/>
          </w:tcPr>
          <w:p w14:paraId="7CB72A88" w14:textId="77777777" w:rsidR="00D87E9C" w:rsidRDefault="00D87E9C"/>
        </w:tc>
        <w:tc>
          <w:tcPr>
            <w:tcW w:w="1620" w:type="dxa"/>
            <w:tcBorders>
              <w:bottom w:val="dotted" w:sz="4" w:space="0" w:color="auto"/>
            </w:tcBorders>
            <w:vAlign w:val="center"/>
          </w:tcPr>
          <w:p w14:paraId="19E79D2B" w14:textId="77777777" w:rsidR="00D87E9C" w:rsidRDefault="00D87E9C"/>
        </w:tc>
        <w:tc>
          <w:tcPr>
            <w:tcW w:w="1620" w:type="dxa"/>
            <w:tcBorders>
              <w:bottom w:val="dotted" w:sz="4" w:space="0" w:color="auto"/>
            </w:tcBorders>
            <w:vAlign w:val="center"/>
          </w:tcPr>
          <w:p w14:paraId="6585348A" w14:textId="77777777" w:rsidR="00D87E9C" w:rsidRDefault="00D87E9C"/>
        </w:tc>
        <w:tc>
          <w:tcPr>
            <w:tcW w:w="1620" w:type="dxa"/>
            <w:tcBorders>
              <w:bottom w:val="dotted" w:sz="4" w:space="0" w:color="auto"/>
            </w:tcBorders>
            <w:vAlign w:val="center"/>
          </w:tcPr>
          <w:p w14:paraId="423D7BA2" w14:textId="77777777" w:rsidR="00D87E9C" w:rsidRDefault="00CA194A">
            <w:pPr>
              <w:jc w:val="left"/>
              <w:divId w:val="1"/>
            </w:pPr>
            <w:ins w:id="140" w:author="TWO" w:date="2026-07-08T14:01:00Z" w16du:dateUtc="2026-07-08T12:01:00Z">
              <w:r>
                <w:rPr>
                  <w:sz w:val="16"/>
                </w:rPr>
                <w:t>Da Fo Shou</w:t>
              </w:r>
            </w:ins>
          </w:p>
        </w:tc>
        <w:tc>
          <w:tcPr>
            <w:tcW w:w="1620" w:type="dxa"/>
            <w:tcBorders>
              <w:bottom w:val="dotted" w:sz="4" w:space="0" w:color="auto"/>
            </w:tcBorders>
            <w:vAlign w:val="center"/>
          </w:tcPr>
          <w:p w14:paraId="4BBCC619" w14:textId="77777777" w:rsidR="00D87E9C" w:rsidRDefault="00CA194A">
            <w:pPr>
              <w:jc w:val="center"/>
              <w:divId w:val="1"/>
            </w:pPr>
            <w:r>
              <w:rPr>
                <w:rFonts w:eastAsia="Arial"/>
                <w:sz w:val="16"/>
              </w:rPr>
              <w:t xml:space="preserve">1 </w:t>
            </w:r>
          </w:p>
        </w:tc>
      </w:tr>
      <w:tr w:rsidR="00D87E9C" w14:paraId="21BCB4A6" w14:textId="77777777">
        <w:trPr>
          <w:trHeight w:val="320"/>
        </w:trPr>
        <w:tc>
          <w:tcPr>
            <w:tcW w:w="1620" w:type="dxa"/>
            <w:gridSpan w:val="2"/>
            <w:vMerge/>
          </w:tcPr>
          <w:p w14:paraId="794359D7" w14:textId="77777777" w:rsidR="00D87E9C" w:rsidRDefault="00D87E9C"/>
        </w:tc>
        <w:tc>
          <w:tcPr>
            <w:tcW w:w="1620" w:type="dxa"/>
            <w:gridSpan w:val="2"/>
            <w:tcBorders>
              <w:bottom w:val="dotted" w:sz="4" w:space="0" w:color="auto"/>
            </w:tcBorders>
            <w:vAlign w:val="center"/>
          </w:tcPr>
          <w:p w14:paraId="27DA781B" w14:textId="77777777" w:rsidR="00D87E9C" w:rsidRDefault="00CA194A">
            <w:pPr>
              <w:jc w:val="left"/>
              <w:divId w:val="1"/>
            </w:pPr>
            <w:r>
              <w:rPr>
                <w:sz w:val="16"/>
              </w:rPr>
              <w:t>medium</w:t>
            </w:r>
          </w:p>
        </w:tc>
        <w:tc>
          <w:tcPr>
            <w:tcW w:w="1620" w:type="dxa"/>
            <w:gridSpan w:val="2"/>
            <w:tcBorders>
              <w:bottom w:val="dotted" w:sz="4" w:space="0" w:color="auto"/>
            </w:tcBorders>
            <w:vAlign w:val="center"/>
          </w:tcPr>
          <w:p w14:paraId="033E65F9" w14:textId="77777777" w:rsidR="00D87E9C" w:rsidRDefault="00D87E9C"/>
        </w:tc>
        <w:tc>
          <w:tcPr>
            <w:tcW w:w="1620" w:type="dxa"/>
            <w:tcBorders>
              <w:bottom w:val="dotted" w:sz="4" w:space="0" w:color="auto"/>
            </w:tcBorders>
            <w:vAlign w:val="center"/>
          </w:tcPr>
          <w:p w14:paraId="0BDAC3D9" w14:textId="77777777" w:rsidR="00D87E9C" w:rsidRDefault="00D87E9C"/>
        </w:tc>
        <w:tc>
          <w:tcPr>
            <w:tcW w:w="1620" w:type="dxa"/>
            <w:tcBorders>
              <w:bottom w:val="dotted" w:sz="4" w:space="0" w:color="auto"/>
            </w:tcBorders>
            <w:vAlign w:val="center"/>
          </w:tcPr>
          <w:p w14:paraId="62980CC3" w14:textId="77777777" w:rsidR="00D87E9C" w:rsidRDefault="00D87E9C"/>
        </w:tc>
        <w:tc>
          <w:tcPr>
            <w:tcW w:w="1620" w:type="dxa"/>
            <w:tcBorders>
              <w:bottom w:val="dotted" w:sz="4" w:space="0" w:color="auto"/>
            </w:tcBorders>
            <w:vAlign w:val="center"/>
          </w:tcPr>
          <w:p w14:paraId="7E2E76C2" w14:textId="77777777" w:rsidR="00D87E9C" w:rsidRDefault="00CA194A">
            <w:pPr>
              <w:jc w:val="left"/>
              <w:divId w:val="1"/>
            </w:pPr>
            <w:ins w:id="141" w:author="TWO" w:date="2026-07-08T14:01:00Z" w16du:dateUtc="2026-07-08T12:01:00Z">
              <w:r>
                <w:rPr>
                  <w:sz w:val="16"/>
                </w:rPr>
                <w:t>Ma Ling 3 Hao</w:t>
              </w:r>
            </w:ins>
          </w:p>
        </w:tc>
        <w:tc>
          <w:tcPr>
            <w:tcW w:w="1620" w:type="dxa"/>
            <w:tcBorders>
              <w:bottom w:val="dotted" w:sz="4" w:space="0" w:color="auto"/>
            </w:tcBorders>
            <w:vAlign w:val="center"/>
          </w:tcPr>
          <w:p w14:paraId="578EF0E7" w14:textId="77777777" w:rsidR="00D87E9C" w:rsidRDefault="00CA194A">
            <w:pPr>
              <w:jc w:val="center"/>
              <w:divId w:val="1"/>
            </w:pPr>
            <w:r>
              <w:rPr>
                <w:rFonts w:eastAsia="Arial"/>
                <w:sz w:val="16"/>
              </w:rPr>
              <w:t xml:space="preserve">2 </w:t>
            </w:r>
          </w:p>
        </w:tc>
      </w:tr>
      <w:tr w:rsidR="00D87E9C" w14:paraId="0564AADE" w14:textId="77777777">
        <w:trPr>
          <w:trHeight w:val="320"/>
        </w:trPr>
        <w:tc>
          <w:tcPr>
            <w:tcW w:w="1620" w:type="dxa"/>
            <w:gridSpan w:val="2"/>
            <w:vMerge/>
          </w:tcPr>
          <w:p w14:paraId="5F6AF8E7" w14:textId="77777777" w:rsidR="00D87E9C" w:rsidRDefault="00D87E9C"/>
        </w:tc>
        <w:tc>
          <w:tcPr>
            <w:tcW w:w="1620" w:type="dxa"/>
            <w:gridSpan w:val="2"/>
            <w:tcBorders>
              <w:bottom w:val="dotted" w:sz="4" w:space="0" w:color="auto"/>
            </w:tcBorders>
            <w:vAlign w:val="center"/>
          </w:tcPr>
          <w:p w14:paraId="25DBA364" w14:textId="77777777" w:rsidR="00D87E9C" w:rsidRDefault="00CA194A">
            <w:pPr>
              <w:jc w:val="left"/>
              <w:divId w:val="1"/>
            </w:pPr>
            <w:r>
              <w:rPr>
                <w:sz w:val="16"/>
              </w:rPr>
              <w:t>broad</w:t>
            </w:r>
          </w:p>
        </w:tc>
        <w:tc>
          <w:tcPr>
            <w:tcW w:w="1620" w:type="dxa"/>
            <w:gridSpan w:val="2"/>
            <w:tcBorders>
              <w:bottom w:val="dotted" w:sz="4" w:space="0" w:color="auto"/>
            </w:tcBorders>
            <w:vAlign w:val="center"/>
          </w:tcPr>
          <w:p w14:paraId="7617F543" w14:textId="77777777" w:rsidR="00D87E9C" w:rsidRDefault="00D87E9C"/>
        </w:tc>
        <w:tc>
          <w:tcPr>
            <w:tcW w:w="1620" w:type="dxa"/>
            <w:tcBorders>
              <w:bottom w:val="dotted" w:sz="4" w:space="0" w:color="auto"/>
            </w:tcBorders>
            <w:vAlign w:val="center"/>
          </w:tcPr>
          <w:p w14:paraId="1029058D" w14:textId="77777777" w:rsidR="00D87E9C" w:rsidRDefault="00D87E9C"/>
        </w:tc>
        <w:tc>
          <w:tcPr>
            <w:tcW w:w="1620" w:type="dxa"/>
            <w:tcBorders>
              <w:bottom w:val="dotted" w:sz="4" w:space="0" w:color="auto"/>
            </w:tcBorders>
            <w:vAlign w:val="center"/>
          </w:tcPr>
          <w:p w14:paraId="10C6AF98" w14:textId="77777777" w:rsidR="00D87E9C" w:rsidRDefault="00D87E9C"/>
        </w:tc>
        <w:tc>
          <w:tcPr>
            <w:tcW w:w="1620" w:type="dxa"/>
            <w:tcBorders>
              <w:bottom w:val="dotted" w:sz="4" w:space="0" w:color="auto"/>
            </w:tcBorders>
            <w:vAlign w:val="center"/>
          </w:tcPr>
          <w:p w14:paraId="314B04A1" w14:textId="77777777" w:rsidR="00D87E9C" w:rsidRDefault="00CA194A">
            <w:pPr>
              <w:jc w:val="left"/>
              <w:divId w:val="1"/>
            </w:pPr>
            <w:ins w:id="142" w:author="TWO" w:date="2026-07-08T14:01:00Z" w16du:dateUtc="2026-07-08T12:01:00Z">
              <w:r>
                <w:rPr>
                  <w:sz w:val="16"/>
                </w:rPr>
                <w:t xml:space="preserve">Sichuan </w:t>
              </w:r>
              <w:proofErr w:type="spellStart"/>
              <w:r>
                <w:rPr>
                  <w:sz w:val="16"/>
                </w:rPr>
                <w:t>Wanyuan</w:t>
              </w:r>
              <w:proofErr w:type="spellEnd"/>
              <w:r>
                <w:rPr>
                  <w:sz w:val="16"/>
                </w:rPr>
                <w:t xml:space="preserve"> 4 Hao</w:t>
              </w:r>
            </w:ins>
          </w:p>
        </w:tc>
        <w:tc>
          <w:tcPr>
            <w:tcW w:w="1620" w:type="dxa"/>
            <w:tcBorders>
              <w:bottom w:val="dotted" w:sz="4" w:space="0" w:color="auto"/>
            </w:tcBorders>
            <w:vAlign w:val="center"/>
          </w:tcPr>
          <w:p w14:paraId="25FD66FC" w14:textId="77777777" w:rsidR="00D87E9C" w:rsidRDefault="00CA194A">
            <w:pPr>
              <w:jc w:val="center"/>
              <w:divId w:val="1"/>
            </w:pPr>
            <w:r>
              <w:rPr>
                <w:rFonts w:eastAsia="Arial"/>
                <w:sz w:val="16"/>
              </w:rPr>
              <w:t xml:space="preserve">3 </w:t>
            </w:r>
          </w:p>
        </w:tc>
      </w:tr>
      <w:tr w:rsidR="00D87E9C" w14:paraId="123DFF34" w14:textId="77777777">
        <w:trPr>
          <w:trHeight w:val="360"/>
        </w:trPr>
        <w:tc>
          <w:tcPr>
            <w:tcW w:w="810" w:type="dxa"/>
            <w:tcBorders>
              <w:right w:val="dotted" w:sz="4" w:space="0" w:color="auto"/>
            </w:tcBorders>
            <w:shd w:val="clear" w:color="auto" w:fill="DFDFD7"/>
            <w:vAlign w:val="center"/>
          </w:tcPr>
          <w:p w14:paraId="01FBA78C" w14:textId="77777777" w:rsidR="00D87E9C" w:rsidRDefault="00CA194A">
            <w:r>
              <w:rPr>
                <w:rFonts w:eastAsia="Arial"/>
                <w:b/>
                <w:sz w:val="16"/>
              </w:rPr>
              <w:t>30.</w:t>
            </w:r>
          </w:p>
        </w:tc>
        <w:tc>
          <w:tcPr>
            <w:tcW w:w="810" w:type="dxa"/>
            <w:tcBorders>
              <w:right w:val="dotted" w:sz="4" w:space="0" w:color="auto"/>
            </w:tcBorders>
            <w:shd w:val="clear" w:color="auto" w:fill="DFDFD7"/>
            <w:vAlign w:val="center"/>
          </w:tcPr>
          <w:p w14:paraId="2E574F5F" w14:textId="77777777" w:rsidR="00D87E9C" w:rsidRDefault="00D87E9C"/>
        </w:tc>
        <w:tc>
          <w:tcPr>
            <w:tcW w:w="810" w:type="dxa"/>
            <w:tcBorders>
              <w:right w:val="dotted" w:sz="4" w:space="0" w:color="auto"/>
            </w:tcBorders>
            <w:shd w:val="clear" w:color="auto" w:fill="DFDFD7"/>
            <w:vAlign w:val="center"/>
          </w:tcPr>
          <w:p w14:paraId="668CBB1D" w14:textId="77777777" w:rsidR="00D87E9C" w:rsidRDefault="00CA194A">
            <w:r>
              <w:rPr>
                <w:rFonts w:eastAsia="Arial"/>
                <w:b/>
                <w:sz w:val="16"/>
              </w:rPr>
              <w:t>QL</w:t>
            </w:r>
          </w:p>
        </w:tc>
        <w:tc>
          <w:tcPr>
            <w:tcW w:w="810" w:type="dxa"/>
            <w:tcBorders>
              <w:right w:val="dotted" w:sz="4" w:space="0" w:color="auto"/>
            </w:tcBorders>
            <w:shd w:val="clear" w:color="auto" w:fill="DFDFD7"/>
            <w:vAlign w:val="center"/>
          </w:tcPr>
          <w:p w14:paraId="3FF342F1"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725BF79B"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4D36F044" w14:textId="77777777" w:rsidR="00D87E9C" w:rsidRDefault="00CA194A">
            <w:r>
              <w:rPr>
                <w:rFonts w:eastAsia="Arial"/>
                <w:b/>
                <w:sz w:val="16"/>
              </w:rPr>
              <w:t>(c)</w:t>
            </w:r>
          </w:p>
        </w:tc>
        <w:tc>
          <w:tcPr>
            <w:tcW w:w="1620" w:type="dxa"/>
            <w:shd w:val="clear" w:color="auto" w:fill="DFDFD7"/>
            <w:vAlign w:val="center"/>
          </w:tcPr>
          <w:p w14:paraId="4FAC3D64" w14:textId="77777777" w:rsidR="00D87E9C" w:rsidRDefault="00D87E9C"/>
        </w:tc>
        <w:tc>
          <w:tcPr>
            <w:tcW w:w="1620" w:type="dxa"/>
            <w:shd w:val="clear" w:color="auto" w:fill="DFDFD7"/>
          </w:tcPr>
          <w:p w14:paraId="1DBBF342" w14:textId="77777777" w:rsidR="00D87E9C" w:rsidRDefault="00D87E9C"/>
        </w:tc>
        <w:tc>
          <w:tcPr>
            <w:tcW w:w="1620" w:type="dxa"/>
            <w:shd w:val="clear" w:color="auto" w:fill="DFDFD7"/>
          </w:tcPr>
          <w:p w14:paraId="4E6FDADB" w14:textId="77777777" w:rsidR="00D87E9C" w:rsidRDefault="00D87E9C"/>
        </w:tc>
        <w:tc>
          <w:tcPr>
            <w:tcW w:w="1620" w:type="dxa"/>
            <w:shd w:val="clear" w:color="auto" w:fill="DFDFD7"/>
          </w:tcPr>
          <w:p w14:paraId="342BE005" w14:textId="77777777" w:rsidR="00D87E9C" w:rsidRDefault="00D87E9C"/>
        </w:tc>
      </w:tr>
      <w:tr w:rsidR="00D87E9C" w14:paraId="2853371A" w14:textId="77777777">
        <w:trPr>
          <w:trHeight w:val="440"/>
        </w:trPr>
        <w:tc>
          <w:tcPr>
            <w:tcW w:w="1620" w:type="dxa"/>
            <w:gridSpan w:val="2"/>
            <w:vMerge w:val="restart"/>
          </w:tcPr>
          <w:p w14:paraId="6F742A21" w14:textId="77777777" w:rsidR="00D87E9C" w:rsidRDefault="00D87E9C"/>
        </w:tc>
        <w:tc>
          <w:tcPr>
            <w:tcW w:w="1620" w:type="dxa"/>
            <w:gridSpan w:val="2"/>
            <w:tcBorders>
              <w:bottom w:val="dotted" w:sz="4" w:space="0" w:color="auto"/>
            </w:tcBorders>
          </w:tcPr>
          <w:p w14:paraId="568135B0" w14:textId="77777777" w:rsidR="00D87E9C" w:rsidRDefault="00CA194A">
            <w:pPr>
              <w:spacing w:before="113" w:after="113"/>
              <w:jc w:val="left"/>
              <w:divId w:val="1"/>
            </w:pPr>
            <w:r>
              <w:rPr>
                <w:b/>
                <w:sz w:val="16"/>
              </w:rPr>
              <w:t>Nut: pitting on surface</w:t>
            </w:r>
          </w:p>
        </w:tc>
        <w:tc>
          <w:tcPr>
            <w:tcW w:w="1620" w:type="dxa"/>
            <w:gridSpan w:val="2"/>
            <w:tcBorders>
              <w:bottom w:val="dotted" w:sz="4" w:space="0" w:color="auto"/>
            </w:tcBorders>
          </w:tcPr>
          <w:p w14:paraId="35F58AF6" w14:textId="77777777" w:rsidR="00D87E9C" w:rsidRDefault="00D87E9C"/>
        </w:tc>
        <w:tc>
          <w:tcPr>
            <w:tcW w:w="1620" w:type="dxa"/>
            <w:tcBorders>
              <w:bottom w:val="dotted" w:sz="4" w:space="0" w:color="auto"/>
            </w:tcBorders>
          </w:tcPr>
          <w:p w14:paraId="27E0DA08" w14:textId="77777777" w:rsidR="00D87E9C" w:rsidRDefault="00D87E9C"/>
        </w:tc>
        <w:tc>
          <w:tcPr>
            <w:tcW w:w="1620" w:type="dxa"/>
            <w:tcBorders>
              <w:bottom w:val="dotted" w:sz="4" w:space="0" w:color="auto"/>
            </w:tcBorders>
          </w:tcPr>
          <w:p w14:paraId="78193680" w14:textId="77777777" w:rsidR="00D87E9C" w:rsidRDefault="00D87E9C"/>
        </w:tc>
        <w:tc>
          <w:tcPr>
            <w:tcW w:w="1620" w:type="dxa"/>
            <w:tcBorders>
              <w:bottom w:val="dotted" w:sz="4" w:space="0" w:color="auto"/>
            </w:tcBorders>
          </w:tcPr>
          <w:p w14:paraId="7A4CC548" w14:textId="77777777" w:rsidR="00D87E9C" w:rsidRDefault="00D87E9C"/>
        </w:tc>
        <w:tc>
          <w:tcPr>
            <w:tcW w:w="1620" w:type="dxa"/>
            <w:tcBorders>
              <w:bottom w:val="dotted" w:sz="4" w:space="0" w:color="auto"/>
            </w:tcBorders>
          </w:tcPr>
          <w:p w14:paraId="6E3953DD" w14:textId="77777777" w:rsidR="00D87E9C" w:rsidRDefault="00D87E9C"/>
        </w:tc>
      </w:tr>
      <w:tr w:rsidR="00D87E9C" w14:paraId="5DE343DA" w14:textId="77777777">
        <w:trPr>
          <w:trHeight w:val="320"/>
        </w:trPr>
        <w:tc>
          <w:tcPr>
            <w:tcW w:w="1620" w:type="dxa"/>
            <w:gridSpan w:val="2"/>
            <w:vMerge/>
          </w:tcPr>
          <w:p w14:paraId="1B75B6FD" w14:textId="77777777" w:rsidR="00D87E9C" w:rsidRDefault="00D87E9C"/>
        </w:tc>
        <w:tc>
          <w:tcPr>
            <w:tcW w:w="1620" w:type="dxa"/>
            <w:gridSpan w:val="2"/>
            <w:tcBorders>
              <w:bottom w:val="dotted" w:sz="4" w:space="0" w:color="auto"/>
            </w:tcBorders>
            <w:vAlign w:val="center"/>
          </w:tcPr>
          <w:p w14:paraId="0DF9D9E3" w14:textId="77777777" w:rsidR="00D87E9C" w:rsidRDefault="00CA194A">
            <w:pPr>
              <w:jc w:val="left"/>
              <w:divId w:val="1"/>
            </w:pPr>
            <w:r>
              <w:rPr>
                <w:sz w:val="16"/>
              </w:rPr>
              <w:t>absent</w:t>
            </w:r>
          </w:p>
        </w:tc>
        <w:tc>
          <w:tcPr>
            <w:tcW w:w="1620" w:type="dxa"/>
            <w:gridSpan w:val="2"/>
            <w:tcBorders>
              <w:bottom w:val="dotted" w:sz="4" w:space="0" w:color="auto"/>
            </w:tcBorders>
            <w:vAlign w:val="center"/>
          </w:tcPr>
          <w:p w14:paraId="45288200" w14:textId="77777777" w:rsidR="00D87E9C" w:rsidRDefault="00D87E9C"/>
        </w:tc>
        <w:tc>
          <w:tcPr>
            <w:tcW w:w="1620" w:type="dxa"/>
            <w:tcBorders>
              <w:bottom w:val="dotted" w:sz="4" w:space="0" w:color="auto"/>
            </w:tcBorders>
            <w:vAlign w:val="center"/>
          </w:tcPr>
          <w:p w14:paraId="3E101E1B" w14:textId="77777777" w:rsidR="00D87E9C" w:rsidRDefault="00D87E9C"/>
        </w:tc>
        <w:tc>
          <w:tcPr>
            <w:tcW w:w="1620" w:type="dxa"/>
            <w:tcBorders>
              <w:bottom w:val="dotted" w:sz="4" w:space="0" w:color="auto"/>
            </w:tcBorders>
            <w:vAlign w:val="center"/>
          </w:tcPr>
          <w:p w14:paraId="0B5FBF10" w14:textId="77777777" w:rsidR="00D87E9C" w:rsidRDefault="00D87E9C"/>
        </w:tc>
        <w:tc>
          <w:tcPr>
            <w:tcW w:w="1620" w:type="dxa"/>
            <w:tcBorders>
              <w:bottom w:val="dotted" w:sz="4" w:space="0" w:color="auto"/>
            </w:tcBorders>
            <w:vAlign w:val="center"/>
          </w:tcPr>
          <w:p w14:paraId="733186B3" w14:textId="77777777" w:rsidR="00D87E9C" w:rsidRDefault="00CA194A">
            <w:pPr>
              <w:jc w:val="left"/>
              <w:divId w:val="1"/>
            </w:pPr>
            <w:r>
              <w:rPr>
                <w:sz w:val="16"/>
              </w:rPr>
              <w:t>Shan Nong Guo 5</w:t>
            </w:r>
          </w:p>
        </w:tc>
        <w:tc>
          <w:tcPr>
            <w:tcW w:w="1620" w:type="dxa"/>
            <w:tcBorders>
              <w:bottom w:val="dotted" w:sz="4" w:space="0" w:color="auto"/>
            </w:tcBorders>
            <w:vAlign w:val="center"/>
          </w:tcPr>
          <w:p w14:paraId="4E098294" w14:textId="77777777" w:rsidR="00D87E9C" w:rsidRDefault="00CA194A">
            <w:pPr>
              <w:jc w:val="center"/>
              <w:divId w:val="1"/>
            </w:pPr>
            <w:r>
              <w:rPr>
                <w:rFonts w:eastAsia="Arial"/>
                <w:sz w:val="16"/>
              </w:rPr>
              <w:t xml:space="preserve">1 </w:t>
            </w:r>
          </w:p>
        </w:tc>
      </w:tr>
      <w:tr w:rsidR="00D87E9C" w14:paraId="7716A026" w14:textId="77777777">
        <w:trPr>
          <w:trHeight w:val="320"/>
        </w:trPr>
        <w:tc>
          <w:tcPr>
            <w:tcW w:w="1620" w:type="dxa"/>
            <w:gridSpan w:val="2"/>
            <w:vMerge/>
          </w:tcPr>
          <w:p w14:paraId="72AEE519" w14:textId="77777777" w:rsidR="00D87E9C" w:rsidRDefault="00D87E9C"/>
        </w:tc>
        <w:tc>
          <w:tcPr>
            <w:tcW w:w="1620" w:type="dxa"/>
            <w:gridSpan w:val="2"/>
            <w:tcBorders>
              <w:bottom w:val="dotted" w:sz="4" w:space="0" w:color="auto"/>
            </w:tcBorders>
            <w:vAlign w:val="center"/>
          </w:tcPr>
          <w:p w14:paraId="3A97E74B" w14:textId="77777777" w:rsidR="00D87E9C" w:rsidRDefault="00CA194A">
            <w:pPr>
              <w:jc w:val="left"/>
              <w:divId w:val="1"/>
            </w:pPr>
            <w:r>
              <w:rPr>
                <w:sz w:val="16"/>
              </w:rPr>
              <w:t>present</w:t>
            </w:r>
          </w:p>
        </w:tc>
        <w:tc>
          <w:tcPr>
            <w:tcW w:w="1620" w:type="dxa"/>
            <w:gridSpan w:val="2"/>
            <w:tcBorders>
              <w:bottom w:val="dotted" w:sz="4" w:space="0" w:color="auto"/>
            </w:tcBorders>
            <w:vAlign w:val="center"/>
          </w:tcPr>
          <w:p w14:paraId="709101C8" w14:textId="77777777" w:rsidR="00D87E9C" w:rsidRDefault="00D87E9C"/>
        </w:tc>
        <w:tc>
          <w:tcPr>
            <w:tcW w:w="1620" w:type="dxa"/>
            <w:tcBorders>
              <w:bottom w:val="dotted" w:sz="4" w:space="0" w:color="auto"/>
            </w:tcBorders>
            <w:vAlign w:val="center"/>
          </w:tcPr>
          <w:p w14:paraId="05FE582F" w14:textId="77777777" w:rsidR="00D87E9C" w:rsidRDefault="00D87E9C"/>
        </w:tc>
        <w:tc>
          <w:tcPr>
            <w:tcW w:w="1620" w:type="dxa"/>
            <w:tcBorders>
              <w:bottom w:val="dotted" w:sz="4" w:space="0" w:color="auto"/>
            </w:tcBorders>
            <w:vAlign w:val="center"/>
          </w:tcPr>
          <w:p w14:paraId="0989C6BD" w14:textId="77777777" w:rsidR="00D87E9C" w:rsidRDefault="00D87E9C"/>
        </w:tc>
        <w:tc>
          <w:tcPr>
            <w:tcW w:w="1620" w:type="dxa"/>
            <w:tcBorders>
              <w:bottom w:val="dotted" w:sz="4" w:space="0" w:color="auto"/>
            </w:tcBorders>
            <w:vAlign w:val="center"/>
          </w:tcPr>
          <w:p w14:paraId="0599F4F7" w14:textId="77777777" w:rsidR="00D87E9C" w:rsidRDefault="00CA194A">
            <w:pPr>
              <w:jc w:val="left"/>
              <w:divId w:val="1"/>
            </w:pPr>
            <w:r>
              <w:rPr>
                <w:sz w:val="16"/>
              </w:rPr>
              <w:t>Qi Xing Guo</w:t>
            </w:r>
          </w:p>
        </w:tc>
        <w:tc>
          <w:tcPr>
            <w:tcW w:w="1620" w:type="dxa"/>
            <w:tcBorders>
              <w:bottom w:val="dotted" w:sz="4" w:space="0" w:color="auto"/>
            </w:tcBorders>
            <w:vAlign w:val="center"/>
          </w:tcPr>
          <w:p w14:paraId="7E5752F6" w14:textId="77777777" w:rsidR="00D87E9C" w:rsidRDefault="00CA194A">
            <w:pPr>
              <w:jc w:val="center"/>
              <w:divId w:val="1"/>
            </w:pPr>
            <w:r>
              <w:rPr>
                <w:rFonts w:eastAsia="Arial"/>
                <w:sz w:val="16"/>
              </w:rPr>
              <w:t xml:space="preserve">9 </w:t>
            </w:r>
          </w:p>
        </w:tc>
      </w:tr>
      <w:tr w:rsidR="00D87E9C" w14:paraId="63685B84" w14:textId="77777777">
        <w:trPr>
          <w:trHeight w:val="360"/>
        </w:trPr>
        <w:tc>
          <w:tcPr>
            <w:tcW w:w="810" w:type="dxa"/>
            <w:tcBorders>
              <w:right w:val="dotted" w:sz="4" w:space="0" w:color="auto"/>
            </w:tcBorders>
            <w:shd w:val="clear" w:color="auto" w:fill="DFDFD7"/>
            <w:vAlign w:val="center"/>
          </w:tcPr>
          <w:p w14:paraId="3A0ACA84" w14:textId="77777777" w:rsidR="00D87E9C" w:rsidRDefault="00CA194A">
            <w:r>
              <w:rPr>
                <w:rFonts w:eastAsia="Arial"/>
                <w:b/>
                <w:sz w:val="16"/>
              </w:rPr>
              <w:t>31.</w:t>
            </w:r>
          </w:p>
        </w:tc>
        <w:tc>
          <w:tcPr>
            <w:tcW w:w="810" w:type="dxa"/>
            <w:tcBorders>
              <w:right w:val="dotted" w:sz="4" w:space="0" w:color="auto"/>
            </w:tcBorders>
            <w:shd w:val="clear" w:color="auto" w:fill="DFDFD7"/>
            <w:vAlign w:val="center"/>
          </w:tcPr>
          <w:p w14:paraId="4B07F568"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0B5E6D41" w14:textId="77777777" w:rsidR="00D87E9C" w:rsidRDefault="00CA194A">
            <w:r>
              <w:rPr>
                <w:rFonts w:eastAsia="Arial"/>
                <w:b/>
                <w:sz w:val="16"/>
              </w:rPr>
              <w:t>PQ</w:t>
            </w:r>
          </w:p>
        </w:tc>
        <w:tc>
          <w:tcPr>
            <w:tcW w:w="810" w:type="dxa"/>
            <w:tcBorders>
              <w:right w:val="dotted" w:sz="4" w:space="0" w:color="auto"/>
            </w:tcBorders>
            <w:shd w:val="clear" w:color="auto" w:fill="DFDFD7"/>
            <w:vAlign w:val="center"/>
          </w:tcPr>
          <w:p w14:paraId="4091FB41" w14:textId="77777777" w:rsidR="00D87E9C" w:rsidRDefault="00CA194A">
            <w:r>
              <w:rPr>
                <w:rFonts w:eastAsia="Arial"/>
                <w:b/>
                <w:sz w:val="16"/>
              </w:rPr>
              <w:t>VG</w:t>
            </w:r>
          </w:p>
        </w:tc>
        <w:tc>
          <w:tcPr>
            <w:tcW w:w="810" w:type="dxa"/>
            <w:tcBorders>
              <w:right w:val="dotted" w:sz="4" w:space="0" w:color="auto"/>
            </w:tcBorders>
            <w:shd w:val="clear" w:color="auto" w:fill="DFDFD7"/>
            <w:vAlign w:val="center"/>
          </w:tcPr>
          <w:p w14:paraId="3B60BFA2"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09A48D96" w14:textId="77777777" w:rsidR="00D87E9C" w:rsidRDefault="00CA194A">
            <w:r>
              <w:rPr>
                <w:rFonts w:eastAsia="Arial"/>
                <w:b/>
                <w:sz w:val="16"/>
              </w:rPr>
              <w:t>(c)</w:t>
            </w:r>
          </w:p>
        </w:tc>
        <w:tc>
          <w:tcPr>
            <w:tcW w:w="1620" w:type="dxa"/>
            <w:shd w:val="clear" w:color="auto" w:fill="DFDFD7"/>
            <w:vAlign w:val="center"/>
          </w:tcPr>
          <w:p w14:paraId="08D85DE8" w14:textId="77777777" w:rsidR="00D87E9C" w:rsidRDefault="00D87E9C"/>
        </w:tc>
        <w:tc>
          <w:tcPr>
            <w:tcW w:w="1620" w:type="dxa"/>
            <w:shd w:val="clear" w:color="auto" w:fill="DFDFD7"/>
          </w:tcPr>
          <w:p w14:paraId="6F973969" w14:textId="77777777" w:rsidR="00D87E9C" w:rsidRDefault="00D87E9C"/>
        </w:tc>
        <w:tc>
          <w:tcPr>
            <w:tcW w:w="1620" w:type="dxa"/>
            <w:shd w:val="clear" w:color="auto" w:fill="DFDFD7"/>
          </w:tcPr>
          <w:p w14:paraId="178270D3" w14:textId="77777777" w:rsidR="00D87E9C" w:rsidRDefault="00D87E9C"/>
        </w:tc>
        <w:tc>
          <w:tcPr>
            <w:tcW w:w="1620" w:type="dxa"/>
            <w:shd w:val="clear" w:color="auto" w:fill="DFDFD7"/>
          </w:tcPr>
          <w:p w14:paraId="022F15EA" w14:textId="77777777" w:rsidR="00D87E9C" w:rsidRDefault="00D87E9C"/>
        </w:tc>
      </w:tr>
      <w:tr w:rsidR="00D87E9C" w14:paraId="460E43B7" w14:textId="77777777">
        <w:trPr>
          <w:trHeight w:val="440"/>
        </w:trPr>
        <w:tc>
          <w:tcPr>
            <w:tcW w:w="1620" w:type="dxa"/>
            <w:gridSpan w:val="2"/>
            <w:vMerge w:val="restart"/>
          </w:tcPr>
          <w:p w14:paraId="358BC8EC" w14:textId="77777777" w:rsidR="00D87E9C" w:rsidRDefault="00D87E9C"/>
        </w:tc>
        <w:tc>
          <w:tcPr>
            <w:tcW w:w="1620" w:type="dxa"/>
            <w:gridSpan w:val="2"/>
            <w:tcBorders>
              <w:bottom w:val="dotted" w:sz="4" w:space="0" w:color="auto"/>
            </w:tcBorders>
          </w:tcPr>
          <w:p w14:paraId="4EA7DAC7" w14:textId="77777777" w:rsidR="00D87E9C" w:rsidRDefault="00CA194A">
            <w:pPr>
              <w:spacing w:before="113" w:after="113"/>
              <w:jc w:val="left"/>
              <w:divId w:val="1"/>
            </w:pPr>
            <w:r>
              <w:rPr>
                <w:b/>
                <w:sz w:val="16"/>
              </w:rPr>
              <w:t>Kernel: color</w:t>
            </w:r>
          </w:p>
        </w:tc>
        <w:tc>
          <w:tcPr>
            <w:tcW w:w="1620" w:type="dxa"/>
            <w:gridSpan w:val="2"/>
            <w:tcBorders>
              <w:bottom w:val="dotted" w:sz="4" w:space="0" w:color="auto"/>
            </w:tcBorders>
          </w:tcPr>
          <w:p w14:paraId="1880E45B" w14:textId="77777777" w:rsidR="00D87E9C" w:rsidRDefault="00D87E9C"/>
        </w:tc>
        <w:tc>
          <w:tcPr>
            <w:tcW w:w="1620" w:type="dxa"/>
            <w:tcBorders>
              <w:bottom w:val="dotted" w:sz="4" w:space="0" w:color="auto"/>
            </w:tcBorders>
          </w:tcPr>
          <w:p w14:paraId="23C5254B" w14:textId="77777777" w:rsidR="00D87E9C" w:rsidRDefault="00D87E9C"/>
        </w:tc>
        <w:tc>
          <w:tcPr>
            <w:tcW w:w="1620" w:type="dxa"/>
            <w:tcBorders>
              <w:bottom w:val="dotted" w:sz="4" w:space="0" w:color="auto"/>
            </w:tcBorders>
          </w:tcPr>
          <w:p w14:paraId="5D34647E" w14:textId="77777777" w:rsidR="00D87E9C" w:rsidRDefault="00D87E9C"/>
        </w:tc>
        <w:tc>
          <w:tcPr>
            <w:tcW w:w="1620" w:type="dxa"/>
            <w:tcBorders>
              <w:bottom w:val="dotted" w:sz="4" w:space="0" w:color="auto"/>
            </w:tcBorders>
          </w:tcPr>
          <w:p w14:paraId="3E002318" w14:textId="77777777" w:rsidR="00D87E9C" w:rsidRDefault="00D87E9C"/>
        </w:tc>
        <w:tc>
          <w:tcPr>
            <w:tcW w:w="1620" w:type="dxa"/>
            <w:tcBorders>
              <w:bottom w:val="dotted" w:sz="4" w:space="0" w:color="auto"/>
            </w:tcBorders>
          </w:tcPr>
          <w:p w14:paraId="264F2A16" w14:textId="77777777" w:rsidR="00D87E9C" w:rsidRDefault="00D87E9C"/>
        </w:tc>
      </w:tr>
      <w:tr w:rsidR="00D87E9C" w14:paraId="3943B4BC" w14:textId="77777777">
        <w:trPr>
          <w:trHeight w:val="320"/>
        </w:trPr>
        <w:tc>
          <w:tcPr>
            <w:tcW w:w="1620" w:type="dxa"/>
            <w:gridSpan w:val="2"/>
            <w:vMerge/>
          </w:tcPr>
          <w:p w14:paraId="2C48A663" w14:textId="77777777" w:rsidR="00D87E9C" w:rsidRDefault="00D87E9C"/>
        </w:tc>
        <w:tc>
          <w:tcPr>
            <w:tcW w:w="1620" w:type="dxa"/>
            <w:gridSpan w:val="2"/>
            <w:tcBorders>
              <w:bottom w:val="dotted" w:sz="4" w:space="0" w:color="auto"/>
            </w:tcBorders>
            <w:vAlign w:val="center"/>
          </w:tcPr>
          <w:p w14:paraId="7A23F4CF" w14:textId="77777777" w:rsidR="00D87E9C" w:rsidRDefault="00CA194A">
            <w:pPr>
              <w:jc w:val="left"/>
              <w:divId w:val="1"/>
            </w:pPr>
            <w:r>
              <w:rPr>
                <w:sz w:val="16"/>
              </w:rPr>
              <w:t>yellow white</w:t>
            </w:r>
          </w:p>
        </w:tc>
        <w:tc>
          <w:tcPr>
            <w:tcW w:w="1620" w:type="dxa"/>
            <w:gridSpan w:val="2"/>
            <w:tcBorders>
              <w:bottom w:val="dotted" w:sz="4" w:space="0" w:color="auto"/>
            </w:tcBorders>
            <w:vAlign w:val="center"/>
          </w:tcPr>
          <w:p w14:paraId="5073A907" w14:textId="77777777" w:rsidR="00D87E9C" w:rsidRDefault="00D87E9C"/>
        </w:tc>
        <w:tc>
          <w:tcPr>
            <w:tcW w:w="1620" w:type="dxa"/>
            <w:tcBorders>
              <w:bottom w:val="dotted" w:sz="4" w:space="0" w:color="auto"/>
            </w:tcBorders>
            <w:vAlign w:val="center"/>
          </w:tcPr>
          <w:p w14:paraId="002846E4" w14:textId="77777777" w:rsidR="00D87E9C" w:rsidRDefault="00D87E9C"/>
        </w:tc>
        <w:tc>
          <w:tcPr>
            <w:tcW w:w="1620" w:type="dxa"/>
            <w:tcBorders>
              <w:bottom w:val="dotted" w:sz="4" w:space="0" w:color="auto"/>
            </w:tcBorders>
            <w:vAlign w:val="center"/>
          </w:tcPr>
          <w:p w14:paraId="24344809" w14:textId="77777777" w:rsidR="00D87E9C" w:rsidRDefault="00D87E9C"/>
        </w:tc>
        <w:tc>
          <w:tcPr>
            <w:tcW w:w="1620" w:type="dxa"/>
            <w:tcBorders>
              <w:bottom w:val="dotted" w:sz="4" w:space="0" w:color="auto"/>
            </w:tcBorders>
            <w:vAlign w:val="center"/>
          </w:tcPr>
          <w:p w14:paraId="04BC4562" w14:textId="77777777" w:rsidR="00D87E9C" w:rsidRDefault="00CA194A">
            <w:pPr>
              <w:jc w:val="left"/>
              <w:divId w:val="1"/>
            </w:pPr>
            <w:r>
              <w:rPr>
                <w:sz w:val="16"/>
              </w:rPr>
              <w:t>Gui 048</w:t>
            </w:r>
          </w:p>
        </w:tc>
        <w:tc>
          <w:tcPr>
            <w:tcW w:w="1620" w:type="dxa"/>
            <w:tcBorders>
              <w:bottom w:val="dotted" w:sz="4" w:space="0" w:color="auto"/>
            </w:tcBorders>
            <w:vAlign w:val="center"/>
          </w:tcPr>
          <w:p w14:paraId="45BE86BC" w14:textId="77777777" w:rsidR="00D87E9C" w:rsidRDefault="00CA194A">
            <w:pPr>
              <w:jc w:val="center"/>
              <w:divId w:val="1"/>
            </w:pPr>
            <w:r>
              <w:rPr>
                <w:rFonts w:eastAsia="Arial"/>
                <w:sz w:val="16"/>
              </w:rPr>
              <w:t xml:space="preserve">1 </w:t>
            </w:r>
          </w:p>
        </w:tc>
      </w:tr>
      <w:tr w:rsidR="00D87E9C" w14:paraId="7A1507B9" w14:textId="77777777">
        <w:trPr>
          <w:trHeight w:val="320"/>
        </w:trPr>
        <w:tc>
          <w:tcPr>
            <w:tcW w:w="1620" w:type="dxa"/>
            <w:gridSpan w:val="2"/>
            <w:vMerge/>
          </w:tcPr>
          <w:p w14:paraId="75797359" w14:textId="77777777" w:rsidR="00D87E9C" w:rsidRDefault="00D87E9C"/>
        </w:tc>
        <w:tc>
          <w:tcPr>
            <w:tcW w:w="1620" w:type="dxa"/>
            <w:gridSpan w:val="2"/>
            <w:tcBorders>
              <w:bottom w:val="dotted" w:sz="4" w:space="0" w:color="auto"/>
            </w:tcBorders>
            <w:vAlign w:val="center"/>
          </w:tcPr>
          <w:p w14:paraId="4F4B227B" w14:textId="77777777" w:rsidR="00D87E9C" w:rsidRDefault="00CA194A">
            <w:pPr>
              <w:jc w:val="left"/>
              <w:divId w:val="1"/>
            </w:pPr>
            <w:r>
              <w:rPr>
                <w:sz w:val="16"/>
              </w:rPr>
              <w:t>yellow green</w:t>
            </w:r>
          </w:p>
        </w:tc>
        <w:tc>
          <w:tcPr>
            <w:tcW w:w="1620" w:type="dxa"/>
            <w:gridSpan w:val="2"/>
            <w:tcBorders>
              <w:bottom w:val="dotted" w:sz="4" w:space="0" w:color="auto"/>
            </w:tcBorders>
            <w:vAlign w:val="center"/>
          </w:tcPr>
          <w:p w14:paraId="107699FC" w14:textId="77777777" w:rsidR="00D87E9C" w:rsidRDefault="00D87E9C"/>
        </w:tc>
        <w:tc>
          <w:tcPr>
            <w:tcW w:w="1620" w:type="dxa"/>
            <w:tcBorders>
              <w:bottom w:val="dotted" w:sz="4" w:space="0" w:color="auto"/>
            </w:tcBorders>
            <w:vAlign w:val="center"/>
          </w:tcPr>
          <w:p w14:paraId="30FE0F19" w14:textId="77777777" w:rsidR="00D87E9C" w:rsidRDefault="00D87E9C"/>
        </w:tc>
        <w:tc>
          <w:tcPr>
            <w:tcW w:w="1620" w:type="dxa"/>
            <w:tcBorders>
              <w:bottom w:val="dotted" w:sz="4" w:space="0" w:color="auto"/>
            </w:tcBorders>
            <w:vAlign w:val="center"/>
          </w:tcPr>
          <w:p w14:paraId="1D95EE8D" w14:textId="77777777" w:rsidR="00D87E9C" w:rsidRDefault="00D87E9C"/>
        </w:tc>
        <w:tc>
          <w:tcPr>
            <w:tcW w:w="1620" w:type="dxa"/>
            <w:tcBorders>
              <w:bottom w:val="dotted" w:sz="4" w:space="0" w:color="auto"/>
            </w:tcBorders>
            <w:vAlign w:val="center"/>
          </w:tcPr>
          <w:p w14:paraId="1BED611B" w14:textId="77777777" w:rsidR="00D87E9C" w:rsidRDefault="00CA194A">
            <w:pPr>
              <w:jc w:val="left"/>
              <w:divId w:val="1"/>
            </w:pPr>
            <w:r>
              <w:rPr>
                <w:sz w:val="16"/>
              </w:rPr>
              <w:t>Shen Nong 1</w:t>
            </w:r>
          </w:p>
        </w:tc>
        <w:tc>
          <w:tcPr>
            <w:tcW w:w="1620" w:type="dxa"/>
            <w:tcBorders>
              <w:bottom w:val="dotted" w:sz="4" w:space="0" w:color="auto"/>
            </w:tcBorders>
            <w:vAlign w:val="center"/>
          </w:tcPr>
          <w:p w14:paraId="7CB30007" w14:textId="77777777" w:rsidR="00D87E9C" w:rsidRDefault="00CA194A">
            <w:pPr>
              <w:jc w:val="center"/>
              <w:divId w:val="1"/>
            </w:pPr>
            <w:r>
              <w:rPr>
                <w:rFonts w:eastAsia="Arial"/>
                <w:sz w:val="16"/>
              </w:rPr>
              <w:t xml:space="preserve">2 </w:t>
            </w:r>
          </w:p>
        </w:tc>
      </w:tr>
      <w:tr w:rsidR="00D87E9C" w14:paraId="22348C3F" w14:textId="77777777">
        <w:trPr>
          <w:trHeight w:val="320"/>
        </w:trPr>
        <w:tc>
          <w:tcPr>
            <w:tcW w:w="1620" w:type="dxa"/>
            <w:gridSpan w:val="2"/>
            <w:vMerge/>
          </w:tcPr>
          <w:p w14:paraId="13D635BA" w14:textId="77777777" w:rsidR="00D87E9C" w:rsidRDefault="00D87E9C"/>
        </w:tc>
        <w:tc>
          <w:tcPr>
            <w:tcW w:w="1620" w:type="dxa"/>
            <w:gridSpan w:val="2"/>
            <w:tcBorders>
              <w:bottom w:val="dotted" w:sz="4" w:space="0" w:color="auto"/>
            </w:tcBorders>
            <w:vAlign w:val="center"/>
          </w:tcPr>
          <w:p w14:paraId="1BD7DB3E" w14:textId="77777777" w:rsidR="00D87E9C" w:rsidRDefault="00CA194A">
            <w:pPr>
              <w:jc w:val="left"/>
              <w:divId w:val="1"/>
            </w:pPr>
            <w:r>
              <w:rPr>
                <w:sz w:val="16"/>
              </w:rPr>
              <w:t>green</w:t>
            </w:r>
          </w:p>
        </w:tc>
        <w:tc>
          <w:tcPr>
            <w:tcW w:w="1620" w:type="dxa"/>
            <w:gridSpan w:val="2"/>
            <w:tcBorders>
              <w:bottom w:val="dotted" w:sz="4" w:space="0" w:color="auto"/>
            </w:tcBorders>
            <w:vAlign w:val="center"/>
          </w:tcPr>
          <w:p w14:paraId="4302959E" w14:textId="77777777" w:rsidR="00D87E9C" w:rsidRDefault="00D87E9C"/>
        </w:tc>
        <w:tc>
          <w:tcPr>
            <w:tcW w:w="1620" w:type="dxa"/>
            <w:tcBorders>
              <w:bottom w:val="dotted" w:sz="4" w:space="0" w:color="auto"/>
            </w:tcBorders>
            <w:vAlign w:val="center"/>
          </w:tcPr>
          <w:p w14:paraId="55329BCC" w14:textId="77777777" w:rsidR="00D87E9C" w:rsidRDefault="00D87E9C"/>
        </w:tc>
        <w:tc>
          <w:tcPr>
            <w:tcW w:w="1620" w:type="dxa"/>
            <w:tcBorders>
              <w:bottom w:val="dotted" w:sz="4" w:space="0" w:color="auto"/>
            </w:tcBorders>
            <w:vAlign w:val="center"/>
          </w:tcPr>
          <w:p w14:paraId="118FD34E" w14:textId="77777777" w:rsidR="00D87E9C" w:rsidRDefault="00D87E9C"/>
        </w:tc>
        <w:tc>
          <w:tcPr>
            <w:tcW w:w="1620" w:type="dxa"/>
            <w:tcBorders>
              <w:bottom w:val="dotted" w:sz="4" w:space="0" w:color="auto"/>
            </w:tcBorders>
            <w:vAlign w:val="center"/>
          </w:tcPr>
          <w:p w14:paraId="55AA03EB" w14:textId="77777777" w:rsidR="00D87E9C" w:rsidRDefault="00D87E9C"/>
        </w:tc>
        <w:tc>
          <w:tcPr>
            <w:tcW w:w="1620" w:type="dxa"/>
            <w:tcBorders>
              <w:bottom w:val="dotted" w:sz="4" w:space="0" w:color="auto"/>
            </w:tcBorders>
            <w:vAlign w:val="center"/>
          </w:tcPr>
          <w:p w14:paraId="76652B21" w14:textId="77777777" w:rsidR="00D87E9C" w:rsidRDefault="00CA194A">
            <w:pPr>
              <w:jc w:val="center"/>
              <w:divId w:val="1"/>
            </w:pPr>
            <w:r>
              <w:rPr>
                <w:rFonts w:eastAsia="Arial"/>
                <w:sz w:val="16"/>
              </w:rPr>
              <w:t xml:space="preserve">3 </w:t>
            </w:r>
          </w:p>
        </w:tc>
      </w:tr>
      <w:tr w:rsidR="00D87E9C" w14:paraId="1B7A186F" w14:textId="77777777">
        <w:trPr>
          <w:trHeight w:val="360"/>
        </w:trPr>
        <w:tc>
          <w:tcPr>
            <w:tcW w:w="810" w:type="dxa"/>
            <w:tcBorders>
              <w:right w:val="dotted" w:sz="4" w:space="0" w:color="auto"/>
            </w:tcBorders>
            <w:shd w:val="clear" w:color="auto" w:fill="DFDFD7"/>
            <w:vAlign w:val="center"/>
          </w:tcPr>
          <w:p w14:paraId="54F51F15" w14:textId="77777777" w:rsidR="00D87E9C" w:rsidRDefault="00CA194A">
            <w:r>
              <w:rPr>
                <w:rFonts w:eastAsia="Arial"/>
                <w:b/>
                <w:sz w:val="16"/>
              </w:rPr>
              <w:lastRenderedPageBreak/>
              <w:t>32.</w:t>
            </w:r>
          </w:p>
        </w:tc>
        <w:tc>
          <w:tcPr>
            <w:tcW w:w="810" w:type="dxa"/>
            <w:tcBorders>
              <w:right w:val="dotted" w:sz="4" w:space="0" w:color="auto"/>
            </w:tcBorders>
            <w:shd w:val="clear" w:color="auto" w:fill="DFDFD7"/>
            <w:vAlign w:val="center"/>
          </w:tcPr>
          <w:p w14:paraId="5AB64C6F"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1E9F1611" w14:textId="77777777" w:rsidR="00D87E9C" w:rsidRDefault="00CA194A">
            <w:r>
              <w:rPr>
                <w:rFonts w:eastAsia="Arial"/>
                <w:b/>
                <w:sz w:val="16"/>
              </w:rPr>
              <w:t>QN</w:t>
            </w:r>
          </w:p>
        </w:tc>
        <w:tc>
          <w:tcPr>
            <w:tcW w:w="810" w:type="dxa"/>
            <w:tcBorders>
              <w:right w:val="dotted" w:sz="4" w:space="0" w:color="auto"/>
            </w:tcBorders>
            <w:shd w:val="clear" w:color="auto" w:fill="DFDFD7"/>
            <w:vAlign w:val="center"/>
          </w:tcPr>
          <w:p w14:paraId="581E588D" w14:textId="77777777" w:rsidR="00D87E9C" w:rsidRDefault="00CA194A">
            <w:r>
              <w:rPr>
                <w:rFonts w:eastAsia="Arial"/>
                <w:b/>
                <w:sz w:val="16"/>
              </w:rPr>
              <w:t>MG/VG</w:t>
            </w:r>
          </w:p>
        </w:tc>
        <w:tc>
          <w:tcPr>
            <w:tcW w:w="810" w:type="dxa"/>
            <w:tcBorders>
              <w:right w:val="dotted" w:sz="4" w:space="0" w:color="auto"/>
            </w:tcBorders>
            <w:shd w:val="clear" w:color="auto" w:fill="DFDFD7"/>
            <w:vAlign w:val="center"/>
          </w:tcPr>
          <w:p w14:paraId="1F37F2EA"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406EBEBE" w14:textId="77777777" w:rsidR="00D87E9C" w:rsidRDefault="00D87E9C"/>
        </w:tc>
        <w:tc>
          <w:tcPr>
            <w:tcW w:w="1620" w:type="dxa"/>
            <w:shd w:val="clear" w:color="auto" w:fill="DFDFD7"/>
            <w:vAlign w:val="center"/>
          </w:tcPr>
          <w:p w14:paraId="739860A7" w14:textId="77777777" w:rsidR="00D87E9C" w:rsidRDefault="00D87E9C"/>
        </w:tc>
        <w:tc>
          <w:tcPr>
            <w:tcW w:w="1620" w:type="dxa"/>
            <w:shd w:val="clear" w:color="auto" w:fill="DFDFD7"/>
          </w:tcPr>
          <w:p w14:paraId="37C0DA82" w14:textId="77777777" w:rsidR="00D87E9C" w:rsidRDefault="00D87E9C"/>
        </w:tc>
        <w:tc>
          <w:tcPr>
            <w:tcW w:w="1620" w:type="dxa"/>
            <w:shd w:val="clear" w:color="auto" w:fill="DFDFD7"/>
          </w:tcPr>
          <w:p w14:paraId="7C8B802B" w14:textId="77777777" w:rsidR="00D87E9C" w:rsidRDefault="00D87E9C"/>
        </w:tc>
        <w:tc>
          <w:tcPr>
            <w:tcW w:w="1620" w:type="dxa"/>
            <w:shd w:val="clear" w:color="auto" w:fill="DFDFD7"/>
          </w:tcPr>
          <w:p w14:paraId="0EC0F4C0" w14:textId="77777777" w:rsidR="00D87E9C" w:rsidRDefault="00D87E9C"/>
        </w:tc>
      </w:tr>
      <w:tr w:rsidR="00D87E9C" w14:paraId="567382B6" w14:textId="77777777">
        <w:trPr>
          <w:trHeight w:val="440"/>
        </w:trPr>
        <w:tc>
          <w:tcPr>
            <w:tcW w:w="1620" w:type="dxa"/>
            <w:gridSpan w:val="2"/>
            <w:vMerge w:val="restart"/>
          </w:tcPr>
          <w:p w14:paraId="36081405" w14:textId="77777777" w:rsidR="00D87E9C" w:rsidRDefault="00D87E9C"/>
        </w:tc>
        <w:tc>
          <w:tcPr>
            <w:tcW w:w="1620" w:type="dxa"/>
            <w:gridSpan w:val="2"/>
            <w:tcBorders>
              <w:bottom w:val="dotted" w:sz="4" w:space="0" w:color="auto"/>
            </w:tcBorders>
          </w:tcPr>
          <w:p w14:paraId="6EF4D868" w14:textId="77777777" w:rsidR="00D87E9C" w:rsidRDefault="00CA194A">
            <w:pPr>
              <w:spacing w:before="113" w:after="113"/>
              <w:jc w:val="left"/>
              <w:divId w:val="1"/>
            </w:pPr>
            <w:r>
              <w:rPr>
                <w:b/>
                <w:sz w:val="16"/>
              </w:rPr>
              <w:t>Time of beginning of leaf color change</w:t>
            </w:r>
          </w:p>
        </w:tc>
        <w:tc>
          <w:tcPr>
            <w:tcW w:w="1620" w:type="dxa"/>
            <w:gridSpan w:val="2"/>
            <w:tcBorders>
              <w:bottom w:val="dotted" w:sz="4" w:space="0" w:color="auto"/>
            </w:tcBorders>
          </w:tcPr>
          <w:p w14:paraId="421F10C2" w14:textId="77777777" w:rsidR="00D87E9C" w:rsidRDefault="00D87E9C"/>
        </w:tc>
        <w:tc>
          <w:tcPr>
            <w:tcW w:w="1620" w:type="dxa"/>
            <w:tcBorders>
              <w:bottom w:val="dotted" w:sz="4" w:space="0" w:color="auto"/>
            </w:tcBorders>
          </w:tcPr>
          <w:p w14:paraId="3CD2A96F" w14:textId="77777777" w:rsidR="00D87E9C" w:rsidRDefault="00D87E9C"/>
        </w:tc>
        <w:tc>
          <w:tcPr>
            <w:tcW w:w="1620" w:type="dxa"/>
            <w:tcBorders>
              <w:bottom w:val="dotted" w:sz="4" w:space="0" w:color="auto"/>
            </w:tcBorders>
          </w:tcPr>
          <w:p w14:paraId="78BAE1AF" w14:textId="77777777" w:rsidR="00D87E9C" w:rsidRDefault="00D87E9C"/>
        </w:tc>
        <w:tc>
          <w:tcPr>
            <w:tcW w:w="1620" w:type="dxa"/>
            <w:tcBorders>
              <w:bottom w:val="dotted" w:sz="4" w:space="0" w:color="auto"/>
            </w:tcBorders>
          </w:tcPr>
          <w:p w14:paraId="3470F907" w14:textId="77777777" w:rsidR="00D87E9C" w:rsidRDefault="00D87E9C"/>
        </w:tc>
        <w:tc>
          <w:tcPr>
            <w:tcW w:w="1620" w:type="dxa"/>
            <w:tcBorders>
              <w:bottom w:val="dotted" w:sz="4" w:space="0" w:color="auto"/>
            </w:tcBorders>
          </w:tcPr>
          <w:p w14:paraId="6D0E3E28" w14:textId="77777777" w:rsidR="00D87E9C" w:rsidRDefault="00D87E9C"/>
        </w:tc>
      </w:tr>
      <w:tr w:rsidR="00D87E9C" w14:paraId="1C3FA21F" w14:textId="77777777">
        <w:trPr>
          <w:trHeight w:val="320"/>
        </w:trPr>
        <w:tc>
          <w:tcPr>
            <w:tcW w:w="1620" w:type="dxa"/>
            <w:gridSpan w:val="2"/>
            <w:vMerge/>
          </w:tcPr>
          <w:p w14:paraId="286A5576" w14:textId="77777777" w:rsidR="00D87E9C" w:rsidRDefault="00D87E9C"/>
        </w:tc>
        <w:tc>
          <w:tcPr>
            <w:tcW w:w="1620" w:type="dxa"/>
            <w:gridSpan w:val="2"/>
            <w:tcBorders>
              <w:bottom w:val="dotted" w:sz="4" w:space="0" w:color="auto"/>
            </w:tcBorders>
            <w:vAlign w:val="center"/>
          </w:tcPr>
          <w:p w14:paraId="125D6570" w14:textId="77777777" w:rsidR="00D87E9C" w:rsidRDefault="00CA194A">
            <w:pPr>
              <w:jc w:val="left"/>
              <w:divId w:val="1"/>
            </w:pPr>
            <w:r>
              <w:rPr>
                <w:sz w:val="16"/>
              </w:rPr>
              <w:t>early</w:t>
            </w:r>
          </w:p>
        </w:tc>
        <w:tc>
          <w:tcPr>
            <w:tcW w:w="1620" w:type="dxa"/>
            <w:gridSpan w:val="2"/>
            <w:tcBorders>
              <w:bottom w:val="dotted" w:sz="4" w:space="0" w:color="auto"/>
            </w:tcBorders>
            <w:vAlign w:val="center"/>
          </w:tcPr>
          <w:p w14:paraId="24093DCD" w14:textId="77777777" w:rsidR="00D87E9C" w:rsidRDefault="00D87E9C"/>
        </w:tc>
        <w:tc>
          <w:tcPr>
            <w:tcW w:w="1620" w:type="dxa"/>
            <w:tcBorders>
              <w:bottom w:val="dotted" w:sz="4" w:space="0" w:color="auto"/>
            </w:tcBorders>
            <w:vAlign w:val="center"/>
          </w:tcPr>
          <w:p w14:paraId="11949939" w14:textId="77777777" w:rsidR="00D87E9C" w:rsidRDefault="00D87E9C"/>
        </w:tc>
        <w:tc>
          <w:tcPr>
            <w:tcW w:w="1620" w:type="dxa"/>
            <w:tcBorders>
              <w:bottom w:val="dotted" w:sz="4" w:space="0" w:color="auto"/>
            </w:tcBorders>
            <w:vAlign w:val="center"/>
          </w:tcPr>
          <w:p w14:paraId="0CC6D895" w14:textId="77777777" w:rsidR="00D87E9C" w:rsidRDefault="00D87E9C"/>
        </w:tc>
        <w:tc>
          <w:tcPr>
            <w:tcW w:w="1620" w:type="dxa"/>
            <w:tcBorders>
              <w:bottom w:val="dotted" w:sz="4" w:space="0" w:color="auto"/>
            </w:tcBorders>
            <w:vAlign w:val="center"/>
          </w:tcPr>
          <w:p w14:paraId="436F7A6F" w14:textId="77777777" w:rsidR="00D87E9C" w:rsidRDefault="00CA194A">
            <w:pPr>
              <w:jc w:val="left"/>
              <w:divId w:val="1"/>
            </w:pPr>
            <w:r>
              <w:rPr>
                <w:sz w:val="16"/>
              </w:rPr>
              <w:t>Xin Yu</w:t>
            </w:r>
          </w:p>
        </w:tc>
        <w:tc>
          <w:tcPr>
            <w:tcW w:w="1620" w:type="dxa"/>
            <w:tcBorders>
              <w:bottom w:val="dotted" w:sz="4" w:space="0" w:color="auto"/>
            </w:tcBorders>
            <w:vAlign w:val="center"/>
          </w:tcPr>
          <w:p w14:paraId="26B8D7E8" w14:textId="77777777" w:rsidR="00D87E9C" w:rsidRDefault="00CA194A">
            <w:pPr>
              <w:jc w:val="center"/>
              <w:divId w:val="1"/>
            </w:pPr>
            <w:r>
              <w:rPr>
                <w:rFonts w:eastAsia="Arial"/>
                <w:sz w:val="16"/>
              </w:rPr>
              <w:t xml:space="preserve">1 </w:t>
            </w:r>
          </w:p>
        </w:tc>
      </w:tr>
      <w:tr w:rsidR="00D87E9C" w14:paraId="49F62F07" w14:textId="77777777">
        <w:trPr>
          <w:trHeight w:val="320"/>
        </w:trPr>
        <w:tc>
          <w:tcPr>
            <w:tcW w:w="1620" w:type="dxa"/>
            <w:gridSpan w:val="2"/>
            <w:vMerge/>
          </w:tcPr>
          <w:p w14:paraId="503B33A3" w14:textId="77777777" w:rsidR="00D87E9C" w:rsidRDefault="00D87E9C"/>
        </w:tc>
        <w:tc>
          <w:tcPr>
            <w:tcW w:w="1620" w:type="dxa"/>
            <w:gridSpan w:val="2"/>
            <w:tcBorders>
              <w:bottom w:val="dotted" w:sz="4" w:space="0" w:color="auto"/>
            </w:tcBorders>
            <w:vAlign w:val="center"/>
          </w:tcPr>
          <w:p w14:paraId="0A38CCC9" w14:textId="77777777" w:rsidR="00D87E9C" w:rsidRDefault="00CA194A">
            <w:pPr>
              <w:jc w:val="left"/>
              <w:divId w:val="1"/>
            </w:pPr>
            <w:r>
              <w:rPr>
                <w:sz w:val="16"/>
              </w:rPr>
              <w:t>medium</w:t>
            </w:r>
          </w:p>
        </w:tc>
        <w:tc>
          <w:tcPr>
            <w:tcW w:w="1620" w:type="dxa"/>
            <w:gridSpan w:val="2"/>
            <w:tcBorders>
              <w:bottom w:val="dotted" w:sz="4" w:space="0" w:color="auto"/>
            </w:tcBorders>
            <w:vAlign w:val="center"/>
          </w:tcPr>
          <w:p w14:paraId="4014E2F5" w14:textId="77777777" w:rsidR="00D87E9C" w:rsidRDefault="00D87E9C"/>
        </w:tc>
        <w:tc>
          <w:tcPr>
            <w:tcW w:w="1620" w:type="dxa"/>
            <w:tcBorders>
              <w:bottom w:val="dotted" w:sz="4" w:space="0" w:color="auto"/>
            </w:tcBorders>
            <w:vAlign w:val="center"/>
          </w:tcPr>
          <w:p w14:paraId="7C53A3B9" w14:textId="77777777" w:rsidR="00D87E9C" w:rsidRDefault="00D87E9C"/>
        </w:tc>
        <w:tc>
          <w:tcPr>
            <w:tcW w:w="1620" w:type="dxa"/>
            <w:tcBorders>
              <w:bottom w:val="dotted" w:sz="4" w:space="0" w:color="auto"/>
            </w:tcBorders>
            <w:vAlign w:val="center"/>
          </w:tcPr>
          <w:p w14:paraId="2FBCDE6E" w14:textId="77777777" w:rsidR="00D87E9C" w:rsidRDefault="00D87E9C"/>
        </w:tc>
        <w:tc>
          <w:tcPr>
            <w:tcW w:w="1620" w:type="dxa"/>
            <w:tcBorders>
              <w:bottom w:val="dotted" w:sz="4" w:space="0" w:color="auto"/>
            </w:tcBorders>
            <w:vAlign w:val="center"/>
          </w:tcPr>
          <w:p w14:paraId="7BADDCED" w14:textId="77777777" w:rsidR="00D87E9C" w:rsidRDefault="00CA194A">
            <w:pPr>
              <w:jc w:val="left"/>
              <w:divId w:val="1"/>
            </w:pPr>
            <w:r>
              <w:rPr>
                <w:sz w:val="16"/>
              </w:rPr>
              <w:t>Shan Nong Guo 1</w:t>
            </w:r>
          </w:p>
        </w:tc>
        <w:tc>
          <w:tcPr>
            <w:tcW w:w="1620" w:type="dxa"/>
            <w:tcBorders>
              <w:bottom w:val="dotted" w:sz="4" w:space="0" w:color="auto"/>
            </w:tcBorders>
            <w:vAlign w:val="center"/>
          </w:tcPr>
          <w:p w14:paraId="58016E6D" w14:textId="77777777" w:rsidR="00D87E9C" w:rsidRDefault="00CA194A">
            <w:pPr>
              <w:jc w:val="center"/>
              <w:divId w:val="1"/>
            </w:pPr>
            <w:r>
              <w:rPr>
                <w:rFonts w:eastAsia="Arial"/>
                <w:sz w:val="16"/>
              </w:rPr>
              <w:t xml:space="preserve">2 </w:t>
            </w:r>
          </w:p>
        </w:tc>
      </w:tr>
      <w:tr w:rsidR="00D87E9C" w14:paraId="63D1B5FB" w14:textId="77777777">
        <w:trPr>
          <w:trHeight w:val="320"/>
        </w:trPr>
        <w:tc>
          <w:tcPr>
            <w:tcW w:w="1620" w:type="dxa"/>
            <w:gridSpan w:val="2"/>
            <w:vMerge/>
          </w:tcPr>
          <w:p w14:paraId="0476FACF" w14:textId="77777777" w:rsidR="00D87E9C" w:rsidRDefault="00D87E9C"/>
        </w:tc>
        <w:tc>
          <w:tcPr>
            <w:tcW w:w="1620" w:type="dxa"/>
            <w:gridSpan w:val="2"/>
            <w:tcBorders>
              <w:bottom w:val="dotted" w:sz="4" w:space="0" w:color="auto"/>
            </w:tcBorders>
            <w:vAlign w:val="center"/>
          </w:tcPr>
          <w:p w14:paraId="638093D0" w14:textId="77777777" w:rsidR="00D87E9C" w:rsidRDefault="00CA194A">
            <w:pPr>
              <w:jc w:val="left"/>
              <w:divId w:val="1"/>
            </w:pPr>
            <w:r>
              <w:rPr>
                <w:sz w:val="16"/>
              </w:rPr>
              <w:t>late</w:t>
            </w:r>
          </w:p>
        </w:tc>
        <w:tc>
          <w:tcPr>
            <w:tcW w:w="1620" w:type="dxa"/>
            <w:gridSpan w:val="2"/>
            <w:tcBorders>
              <w:bottom w:val="dotted" w:sz="4" w:space="0" w:color="auto"/>
            </w:tcBorders>
            <w:vAlign w:val="center"/>
          </w:tcPr>
          <w:p w14:paraId="56B390BE" w14:textId="77777777" w:rsidR="00D87E9C" w:rsidRDefault="00D87E9C"/>
        </w:tc>
        <w:tc>
          <w:tcPr>
            <w:tcW w:w="1620" w:type="dxa"/>
            <w:tcBorders>
              <w:bottom w:val="dotted" w:sz="4" w:space="0" w:color="auto"/>
            </w:tcBorders>
            <w:vAlign w:val="center"/>
          </w:tcPr>
          <w:p w14:paraId="41C49E5E" w14:textId="77777777" w:rsidR="00D87E9C" w:rsidRDefault="00D87E9C"/>
        </w:tc>
        <w:tc>
          <w:tcPr>
            <w:tcW w:w="1620" w:type="dxa"/>
            <w:tcBorders>
              <w:bottom w:val="dotted" w:sz="4" w:space="0" w:color="auto"/>
            </w:tcBorders>
            <w:vAlign w:val="center"/>
          </w:tcPr>
          <w:p w14:paraId="2EFC51B8" w14:textId="77777777" w:rsidR="00D87E9C" w:rsidRDefault="00D87E9C"/>
        </w:tc>
        <w:tc>
          <w:tcPr>
            <w:tcW w:w="1620" w:type="dxa"/>
            <w:tcBorders>
              <w:bottom w:val="dotted" w:sz="4" w:space="0" w:color="auto"/>
            </w:tcBorders>
            <w:vAlign w:val="center"/>
          </w:tcPr>
          <w:p w14:paraId="20D7C3F5" w14:textId="77777777" w:rsidR="00D87E9C" w:rsidRDefault="00CA194A">
            <w:pPr>
              <w:jc w:val="left"/>
              <w:divId w:val="1"/>
            </w:pPr>
            <w:r>
              <w:rPr>
                <w:sz w:val="16"/>
              </w:rPr>
              <w:t>Nan Lin Guo 5</w:t>
            </w:r>
          </w:p>
        </w:tc>
        <w:tc>
          <w:tcPr>
            <w:tcW w:w="1620" w:type="dxa"/>
            <w:tcBorders>
              <w:bottom w:val="dotted" w:sz="4" w:space="0" w:color="auto"/>
            </w:tcBorders>
            <w:vAlign w:val="center"/>
          </w:tcPr>
          <w:p w14:paraId="108545C1" w14:textId="77777777" w:rsidR="00D87E9C" w:rsidRDefault="00CA194A">
            <w:pPr>
              <w:jc w:val="center"/>
              <w:divId w:val="1"/>
            </w:pPr>
            <w:r>
              <w:rPr>
                <w:rFonts w:eastAsia="Arial"/>
                <w:sz w:val="16"/>
              </w:rPr>
              <w:t xml:space="preserve">3 </w:t>
            </w:r>
          </w:p>
        </w:tc>
      </w:tr>
      <w:tr w:rsidR="00D87E9C" w14:paraId="1C1AA180" w14:textId="77777777">
        <w:trPr>
          <w:trHeight w:val="360"/>
        </w:trPr>
        <w:tc>
          <w:tcPr>
            <w:tcW w:w="810" w:type="dxa"/>
            <w:tcBorders>
              <w:right w:val="dotted" w:sz="4" w:space="0" w:color="auto"/>
            </w:tcBorders>
            <w:shd w:val="clear" w:color="auto" w:fill="DFDFD7"/>
            <w:vAlign w:val="center"/>
          </w:tcPr>
          <w:p w14:paraId="7F3F5936" w14:textId="77777777" w:rsidR="00D87E9C" w:rsidRDefault="00CA194A">
            <w:r>
              <w:rPr>
                <w:rFonts w:eastAsia="Arial"/>
                <w:b/>
                <w:sz w:val="16"/>
              </w:rPr>
              <w:t>33.</w:t>
            </w:r>
          </w:p>
        </w:tc>
        <w:tc>
          <w:tcPr>
            <w:tcW w:w="810" w:type="dxa"/>
            <w:tcBorders>
              <w:right w:val="dotted" w:sz="4" w:space="0" w:color="auto"/>
            </w:tcBorders>
            <w:shd w:val="clear" w:color="auto" w:fill="DFDFD7"/>
            <w:vAlign w:val="center"/>
          </w:tcPr>
          <w:p w14:paraId="3C4E7690"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2927353A" w14:textId="77777777" w:rsidR="00D87E9C" w:rsidRDefault="00CA194A">
            <w:r>
              <w:rPr>
                <w:rFonts w:eastAsia="Arial"/>
                <w:b/>
                <w:sz w:val="16"/>
              </w:rPr>
              <w:t>QN</w:t>
            </w:r>
          </w:p>
        </w:tc>
        <w:tc>
          <w:tcPr>
            <w:tcW w:w="810" w:type="dxa"/>
            <w:tcBorders>
              <w:right w:val="dotted" w:sz="4" w:space="0" w:color="auto"/>
            </w:tcBorders>
            <w:shd w:val="clear" w:color="auto" w:fill="DFDFD7"/>
            <w:vAlign w:val="center"/>
          </w:tcPr>
          <w:p w14:paraId="6031AD69" w14:textId="77777777" w:rsidR="00D87E9C" w:rsidRDefault="00CA194A">
            <w:r>
              <w:rPr>
                <w:rFonts w:eastAsia="Arial"/>
                <w:b/>
                <w:sz w:val="16"/>
              </w:rPr>
              <w:t>MG/VG</w:t>
            </w:r>
          </w:p>
        </w:tc>
        <w:tc>
          <w:tcPr>
            <w:tcW w:w="810" w:type="dxa"/>
            <w:tcBorders>
              <w:right w:val="dotted" w:sz="4" w:space="0" w:color="auto"/>
            </w:tcBorders>
            <w:shd w:val="clear" w:color="auto" w:fill="DFDFD7"/>
            <w:vAlign w:val="center"/>
          </w:tcPr>
          <w:p w14:paraId="6CD68FF3" w14:textId="77777777" w:rsidR="00D87E9C" w:rsidRDefault="00CA194A">
            <w:r>
              <w:rPr>
                <w:rFonts w:eastAsia="Arial"/>
                <w:b/>
                <w:sz w:val="16"/>
              </w:rPr>
              <w:t>(+)</w:t>
            </w:r>
          </w:p>
        </w:tc>
        <w:tc>
          <w:tcPr>
            <w:tcW w:w="810" w:type="dxa"/>
            <w:tcBorders>
              <w:right w:val="dotted" w:sz="4" w:space="0" w:color="auto"/>
            </w:tcBorders>
            <w:shd w:val="clear" w:color="auto" w:fill="DFDFD7"/>
            <w:vAlign w:val="center"/>
          </w:tcPr>
          <w:p w14:paraId="7E5D5250" w14:textId="77777777" w:rsidR="00D87E9C" w:rsidRDefault="00D87E9C"/>
        </w:tc>
        <w:tc>
          <w:tcPr>
            <w:tcW w:w="1620" w:type="dxa"/>
            <w:shd w:val="clear" w:color="auto" w:fill="DFDFD7"/>
            <w:vAlign w:val="center"/>
          </w:tcPr>
          <w:p w14:paraId="5D2BBCC6" w14:textId="77777777" w:rsidR="00D87E9C" w:rsidRDefault="00D87E9C"/>
        </w:tc>
        <w:tc>
          <w:tcPr>
            <w:tcW w:w="1620" w:type="dxa"/>
            <w:shd w:val="clear" w:color="auto" w:fill="DFDFD7"/>
          </w:tcPr>
          <w:p w14:paraId="71F5DF8E" w14:textId="77777777" w:rsidR="00D87E9C" w:rsidRDefault="00D87E9C"/>
        </w:tc>
        <w:tc>
          <w:tcPr>
            <w:tcW w:w="1620" w:type="dxa"/>
            <w:shd w:val="clear" w:color="auto" w:fill="DFDFD7"/>
          </w:tcPr>
          <w:p w14:paraId="008E2C72" w14:textId="77777777" w:rsidR="00D87E9C" w:rsidRDefault="00D87E9C"/>
        </w:tc>
        <w:tc>
          <w:tcPr>
            <w:tcW w:w="1620" w:type="dxa"/>
            <w:shd w:val="clear" w:color="auto" w:fill="DFDFD7"/>
          </w:tcPr>
          <w:p w14:paraId="694BCD94" w14:textId="77777777" w:rsidR="00D87E9C" w:rsidRDefault="00D87E9C"/>
        </w:tc>
      </w:tr>
      <w:tr w:rsidR="00D87E9C" w14:paraId="075A927C" w14:textId="77777777">
        <w:trPr>
          <w:trHeight w:val="440"/>
        </w:trPr>
        <w:tc>
          <w:tcPr>
            <w:tcW w:w="1620" w:type="dxa"/>
            <w:gridSpan w:val="2"/>
            <w:vMerge w:val="restart"/>
          </w:tcPr>
          <w:p w14:paraId="44B27EAC" w14:textId="77777777" w:rsidR="00D87E9C" w:rsidRDefault="00D87E9C"/>
        </w:tc>
        <w:tc>
          <w:tcPr>
            <w:tcW w:w="1620" w:type="dxa"/>
            <w:gridSpan w:val="2"/>
            <w:tcBorders>
              <w:bottom w:val="dotted" w:sz="4" w:space="0" w:color="auto"/>
            </w:tcBorders>
          </w:tcPr>
          <w:p w14:paraId="0EB257CA" w14:textId="77777777" w:rsidR="00D87E9C" w:rsidRDefault="00CA194A">
            <w:pPr>
              <w:spacing w:before="113" w:after="113"/>
              <w:jc w:val="left"/>
              <w:divId w:val="1"/>
            </w:pPr>
            <w:r>
              <w:rPr>
                <w:b/>
                <w:sz w:val="16"/>
              </w:rPr>
              <w:t>Time of beginning of fruit maturity</w:t>
            </w:r>
          </w:p>
        </w:tc>
        <w:tc>
          <w:tcPr>
            <w:tcW w:w="1620" w:type="dxa"/>
            <w:gridSpan w:val="2"/>
            <w:tcBorders>
              <w:bottom w:val="dotted" w:sz="4" w:space="0" w:color="auto"/>
            </w:tcBorders>
          </w:tcPr>
          <w:p w14:paraId="6ADEA8E9" w14:textId="77777777" w:rsidR="00D87E9C" w:rsidRDefault="00D87E9C"/>
        </w:tc>
        <w:tc>
          <w:tcPr>
            <w:tcW w:w="1620" w:type="dxa"/>
            <w:tcBorders>
              <w:bottom w:val="dotted" w:sz="4" w:space="0" w:color="auto"/>
            </w:tcBorders>
          </w:tcPr>
          <w:p w14:paraId="7B02EC40" w14:textId="77777777" w:rsidR="00D87E9C" w:rsidRDefault="00D87E9C"/>
        </w:tc>
        <w:tc>
          <w:tcPr>
            <w:tcW w:w="1620" w:type="dxa"/>
            <w:tcBorders>
              <w:bottom w:val="dotted" w:sz="4" w:space="0" w:color="auto"/>
            </w:tcBorders>
          </w:tcPr>
          <w:p w14:paraId="3A2E4BF6" w14:textId="77777777" w:rsidR="00D87E9C" w:rsidRDefault="00D87E9C"/>
        </w:tc>
        <w:tc>
          <w:tcPr>
            <w:tcW w:w="1620" w:type="dxa"/>
            <w:tcBorders>
              <w:bottom w:val="dotted" w:sz="4" w:space="0" w:color="auto"/>
            </w:tcBorders>
          </w:tcPr>
          <w:p w14:paraId="1D24E7D3" w14:textId="77777777" w:rsidR="00D87E9C" w:rsidRDefault="00D87E9C"/>
        </w:tc>
        <w:tc>
          <w:tcPr>
            <w:tcW w:w="1620" w:type="dxa"/>
            <w:tcBorders>
              <w:bottom w:val="dotted" w:sz="4" w:space="0" w:color="auto"/>
            </w:tcBorders>
          </w:tcPr>
          <w:p w14:paraId="2BDE39C2" w14:textId="77777777" w:rsidR="00D87E9C" w:rsidRDefault="00D87E9C"/>
        </w:tc>
      </w:tr>
      <w:tr w:rsidR="00D87E9C" w14:paraId="15C2249A" w14:textId="77777777">
        <w:trPr>
          <w:trHeight w:val="320"/>
        </w:trPr>
        <w:tc>
          <w:tcPr>
            <w:tcW w:w="1620" w:type="dxa"/>
            <w:gridSpan w:val="2"/>
            <w:vMerge/>
          </w:tcPr>
          <w:p w14:paraId="38B24BB4" w14:textId="77777777" w:rsidR="00D87E9C" w:rsidRDefault="00D87E9C"/>
        </w:tc>
        <w:tc>
          <w:tcPr>
            <w:tcW w:w="1620" w:type="dxa"/>
            <w:gridSpan w:val="2"/>
            <w:tcBorders>
              <w:bottom w:val="dotted" w:sz="4" w:space="0" w:color="auto"/>
            </w:tcBorders>
            <w:vAlign w:val="center"/>
          </w:tcPr>
          <w:p w14:paraId="2B0F1C1F" w14:textId="77777777" w:rsidR="00D87E9C" w:rsidRDefault="00CA194A">
            <w:pPr>
              <w:jc w:val="left"/>
              <w:divId w:val="1"/>
            </w:pPr>
            <w:ins w:id="143" w:author="TWO" w:date="2026-07-08T14:01:00Z" w16du:dateUtc="2026-07-08T12:01:00Z">
              <w:r>
                <w:rPr>
                  <w:sz w:val="16"/>
                </w:rPr>
                <w:t xml:space="preserve">very </w:t>
              </w:r>
            </w:ins>
            <w:r>
              <w:rPr>
                <w:sz w:val="16"/>
              </w:rPr>
              <w:t>early</w:t>
            </w:r>
          </w:p>
        </w:tc>
        <w:tc>
          <w:tcPr>
            <w:tcW w:w="1620" w:type="dxa"/>
            <w:gridSpan w:val="2"/>
            <w:tcBorders>
              <w:bottom w:val="dotted" w:sz="4" w:space="0" w:color="auto"/>
            </w:tcBorders>
            <w:vAlign w:val="center"/>
          </w:tcPr>
          <w:p w14:paraId="7DB6A208" w14:textId="77777777" w:rsidR="00D87E9C" w:rsidRDefault="00D87E9C"/>
        </w:tc>
        <w:tc>
          <w:tcPr>
            <w:tcW w:w="1620" w:type="dxa"/>
            <w:tcBorders>
              <w:bottom w:val="dotted" w:sz="4" w:space="0" w:color="auto"/>
            </w:tcBorders>
            <w:vAlign w:val="center"/>
          </w:tcPr>
          <w:p w14:paraId="627305C4" w14:textId="77777777" w:rsidR="00D87E9C" w:rsidRDefault="00D87E9C"/>
        </w:tc>
        <w:tc>
          <w:tcPr>
            <w:tcW w:w="1620" w:type="dxa"/>
            <w:tcBorders>
              <w:bottom w:val="dotted" w:sz="4" w:space="0" w:color="auto"/>
            </w:tcBorders>
            <w:vAlign w:val="center"/>
          </w:tcPr>
          <w:p w14:paraId="71B10997" w14:textId="77777777" w:rsidR="00D87E9C" w:rsidRDefault="00D87E9C"/>
        </w:tc>
        <w:tc>
          <w:tcPr>
            <w:tcW w:w="1620" w:type="dxa"/>
            <w:tcBorders>
              <w:bottom w:val="dotted" w:sz="4" w:space="0" w:color="auto"/>
            </w:tcBorders>
            <w:vAlign w:val="center"/>
          </w:tcPr>
          <w:p w14:paraId="2FC9DA72" w14:textId="77777777" w:rsidR="00D87E9C" w:rsidRDefault="00CA194A">
            <w:pPr>
              <w:jc w:val="left"/>
              <w:divId w:val="1"/>
            </w:pPr>
            <w:r>
              <w:rPr>
                <w:sz w:val="16"/>
              </w:rPr>
              <w:t>Xin Yu</w:t>
            </w:r>
          </w:p>
        </w:tc>
        <w:tc>
          <w:tcPr>
            <w:tcW w:w="1620" w:type="dxa"/>
            <w:tcBorders>
              <w:bottom w:val="dotted" w:sz="4" w:space="0" w:color="auto"/>
            </w:tcBorders>
            <w:vAlign w:val="center"/>
          </w:tcPr>
          <w:p w14:paraId="6DCE132A" w14:textId="77777777" w:rsidR="00D87E9C" w:rsidRDefault="00CA194A">
            <w:pPr>
              <w:jc w:val="center"/>
              <w:divId w:val="1"/>
            </w:pPr>
            <w:r>
              <w:rPr>
                <w:rFonts w:eastAsia="Arial"/>
                <w:sz w:val="16"/>
              </w:rPr>
              <w:t xml:space="preserve">1 </w:t>
            </w:r>
          </w:p>
        </w:tc>
      </w:tr>
      <w:tr w:rsidR="00D87E9C" w14:paraId="47C359F5" w14:textId="77777777">
        <w:trPr>
          <w:trHeight w:val="320"/>
        </w:trPr>
        <w:tc>
          <w:tcPr>
            <w:tcW w:w="1620" w:type="dxa"/>
            <w:gridSpan w:val="2"/>
            <w:vMerge/>
          </w:tcPr>
          <w:p w14:paraId="5402E29D" w14:textId="77777777" w:rsidR="00D87E9C" w:rsidRDefault="00D87E9C"/>
        </w:tc>
        <w:tc>
          <w:tcPr>
            <w:tcW w:w="1620" w:type="dxa"/>
            <w:gridSpan w:val="2"/>
            <w:tcBorders>
              <w:bottom w:val="dotted" w:sz="4" w:space="0" w:color="auto"/>
            </w:tcBorders>
            <w:vAlign w:val="center"/>
          </w:tcPr>
          <w:p w14:paraId="0DBC837F" w14:textId="77777777" w:rsidR="00D87E9C" w:rsidRDefault="00CA194A">
            <w:pPr>
              <w:jc w:val="left"/>
              <w:divId w:val="1"/>
            </w:pPr>
            <w:r>
              <w:rPr>
                <w:sz w:val="16"/>
              </w:rPr>
              <w:t>early</w:t>
            </w:r>
            <w:del w:id="144" w:author="TWO" w:date="2026-07-08T14:01:00Z" w16du:dateUtc="2026-07-08T12:01:00Z">
              <w:r w:rsidR="004E7C8F">
                <w:rPr>
                  <w:sz w:val="16"/>
                </w:rPr>
                <w:delText xml:space="preserve"> to medium</w:delText>
              </w:r>
            </w:del>
          </w:p>
        </w:tc>
        <w:tc>
          <w:tcPr>
            <w:tcW w:w="1620" w:type="dxa"/>
            <w:gridSpan w:val="2"/>
            <w:tcBorders>
              <w:bottom w:val="dotted" w:sz="4" w:space="0" w:color="auto"/>
            </w:tcBorders>
            <w:vAlign w:val="center"/>
          </w:tcPr>
          <w:p w14:paraId="140D462D" w14:textId="77777777" w:rsidR="00D87E9C" w:rsidRDefault="00D87E9C"/>
        </w:tc>
        <w:tc>
          <w:tcPr>
            <w:tcW w:w="1620" w:type="dxa"/>
            <w:tcBorders>
              <w:bottom w:val="dotted" w:sz="4" w:space="0" w:color="auto"/>
            </w:tcBorders>
            <w:vAlign w:val="center"/>
          </w:tcPr>
          <w:p w14:paraId="5C49F82C" w14:textId="77777777" w:rsidR="00D87E9C" w:rsidRDefault="00D87E9C"/>
        </w:tc>
        <w:tc>
          <w:tcPr>
            <w:tcW w:w="1620" w:type="dxa"/>
            <w:tcBorders>
              <w:bottom w:val="dotted" w:sz="4" w:space="0" w:color="auto"/>
            </w:tcBorders>
            <w:vAlign w:val="center"/>
          </w:tcPr>
          <w:p w14:paraId="1CC2A94C" w14:textId="77777777" w:rsidR="00D87E9C" w:rsidRDefault="00D87E9C"/>
        </w:tc>
        <w:tc>
          <w:tcPr>
            <w:tcW w:w="1620" w:type="dxa"/>
            <w:tcBorders>
              <w:bottom w:val="dotted" w:sz="4" w:space="0" w:color="auto"/>
            </w:tcBorders>
            <w:vAlign w:val="center"/>
          </w:tcPr>
          <w:p w14:paraId="72E57F01" w14:textId="77777777" w:rsidR="00D87E9C" w:rsidRDefault="00D87E9C"/>
        </w:tc>
        <w:tc>
          <w:tcPr>
            <w:tcW w:w="1620" w:type="dxa"/>
            <w:tcBorders>
              <w:bottom w:val="dotted" w:sz="4" w:space="0" w:color="auto"/>
            </w:tcBorders>
            <w:vAlign w:val="center"/>
          </w:tcPr>
          <w:p w14:paraId="6946449E" w14:textId="77777777" w:rsidR="00D87E9C" w:rsidRDefault="00CA194A">
            <w:pPr>
              <w:jc w:val="center"/>
              <w:divId w:val="1"/>
            </w:pPr>
            <w:r>
              <w:rPr>
                <w:rFonts w:eastAsia="Arial"/>
                <w:sz w:val="16"/>
              </w:rPr>
              <w:t xml:space="preserve">2 </w:t>
            </w:r>
          </w:p>
        </w:tc>
      </w:tr>
      <w:tr w:rsidR="00D87E9C" w14:paraId="49CB86E6" w14:textId="77777777">
        <w:trPr>
          <w:trHeight w:val="320"/>
        </w:trPr>
        <w:tc>
          <w:tcPr>
            <w:tcW w:w="1620" w:type="dxa"/>
            <w:gridSpan w:val="2"/>
            <w:vMerge/>
          </w:tcPr>
          <w:p w14:paraId="2C5EEFCF" w14:textId="77777777" w:rsidR="00D87E9C" w:rsidRDefault="00D87E9C"/>
        </w:tc>
        <w:tc>
          <w:tcPr>
            <w:tcW w:w="1620" w:type="dxa"/>
            <w:gridSpan w:val="2"/>
            <w:tcBorders>
              <w:bottom w:val="dotted" w:sz="4" w:space="0" w:color="auto"/>
            </w:tcBorders>
            <w:vAlign w:val="center"/>
          </w:tcPr>
          <w:p w14:paraId="5122AFF1" w14:textId="77777777" w:rsidR="00D87E9C" w:rsidRDefault="00CA194A">
            <w:pPr>
              <w:jc w:val="left"/>
              <w:divId w:val="1"/>
            </w:pPr>
            <w:r>
              <w:rPr>
                <w:sz w:val="16"/>
              </w:rPr>
              <w:t>medium</w:t>
            </w:r>
          </w:p>
        </w:tc>
        <w:tc>
          <w:tcPr>
            <w:tcW w:w="1620" w:type="dxa"/>
            <w:gridSpan w:val="2"/>
            <w:tcBorders>
              <w:bottom w:val="dotted" w:sz="4" w:space="0" w:color="auto"/>
            </w:tcBorders>
            <w:vAlign w:val="center"/>
          </w:tcPr>
          <w:p w14:paraId="3AC47EED" w14:textId="77777777" w:rsidR="00D87E9C" w:rsidRDefault="00D87E9C"/>
        </w:tc>
        <w:tc>
          <w:tcPr>
            <w:tcW w:w="1620" w:type="dxa"/>
            <w:tcBorders>
              <w:bottom w:val="dotted" w:sz="4" w:space="0" w:color="auto"/>
            </w:tcBorders>
            <w:vAlign w:val="center"/>
          </w:tcPr>
          <w:p w14:paraId="1F4623CA" w14:textId="77777777" w:rsidR="00D87E9C" w:rsidRDefault="00D87E9C"/>
        </w:tc>
        <w:tc>
          <w:tcPr>
            <w:tcW w:w="1620" w:type="dxa"/>
            <w:tcBorders>
              <w:bottom w:val="dotted" w:sz="4" w:space="0" w:color="auto"/>
            </w:tcBorders>
            <w:vAlign w:val="center"/>
          </w:tcPr>
          <w:p w14:paraId="60D7C01E" w14:textId="77777777" w:rsidR="00D87E9C" w:rsidRDefault="00D87E9C"/>
        </w:tc>
        <w:tc>
          <w:tcPr>
            <w:tcW w:w="1620" w:type="dxa"/>
            <w:tcBorders>
              <w:bottom w:val="dotted" w:sz="4" w:space="0" w:color="auto"/>
            </w:tcBorders>
            <w:vAlign w:val="center"/>
          </w:tcPr>
          <w:p w14:paraId="4FF22088" w14:textId="77777777" w:rsidR="00D87E9C" w:rsidRDefault="00CA194A">
            <w:pPr>
              <w:jc w:val="left"/>
              <w:divId w:val="1"/>
            </w:pPr>
            <w:r>
              <w:rPr>
                <w:sz w:val="16"/>
              </w:rPr>
              <w:t>Shan Nong Guo 1</w:t>
            </w:r>
          </w:p>
        </w:tc>
        <w:tc>
          <w:tcPr>
            <w:tcW w:w="1620" w:type="dxa"/>
            <w:tcBorders>
              <w:bottom w:val="dotted" w:sz="4" w:space="0" w:color="auto"/>
            </w:tcBorders>
            <w:vAlign w:val="center"/>
          </w:tcPr>
          <w:p w14:paraId="16D6CEE3" w14:textId="77777777" w:rsidR="00D87E9C" w:rsidRDefault="00CA194A">
            <w:pPr>
              <w:jc w:val="center"/>
              <w:divId w:val="1"/>
            </w:pPr>
            <w:r>
              <w:rPr>
                <w:rFonts w:eastAsia="Arial"/>
                <w:sz w:val="16"/>
              </w:rPr>
              <w:t xml:space="preserve">3 </w:t>
            </w:r>
          </w:p>
        </w:tc>
      </w:tr>
      <w:tr w:rsidR="00D87E9C" w14:paraId="2C7EFFFF" w14:textId="77777777">
        <w:trPr>
          <w:trHeight w:val="320"/>
        </w:trPr>
        <w:tc>
          <w:tcPr>
            <w:tcW w:w="1620" w:type="dxa"/>
            <w:gridSpan w:val="2"/>
            <w:vMerge/>
          </w:tcPr>
          <w:p w14:paraId="2002F462" w14:textId="77777777" w:rsidR="00D87E9C" w:rsidRDefault="00D87E9C"/>
        </w:tc>
        <w:tc>
          <w:tcPr>
            <w:tcW w:w="1620" w:type="dxa"/>
            <w:gridSpan w:val="2"/>
            <w:tcBorders>
              <w:bottom w:val="dotted" w:sz="4" w:space="0" w:color="auto"/>
            </w:tcBorders>
            <w:vAlign w:val="center"/>
          </w:tcPr>
          <w:p w14:paraId="2C660A60" w14:textId="77777777" w:rsidR="00D87E9C" w:rsidRDefault="004E7C8F">
            <w:pPr>
              <w:jc w:val="left"/>
              <w:divId w:val="1"/>
            </w:pPr>
            <w:del w:id="145" w:author="TWO" w:date="2026-07-08T14:01:00Z" w16du:dateUtc="2026-07-08T12:01:00Z">
              <w:r>
                <w:rPr>
                  <w:sz w:val="16"/>
                </w:rPr>
                <w:delText xml:space="preserve">medium to </w:delText>
              </w:r>
            </w:del>
            <w:r w:rsidR="00CA194A">
              <w:rPr>
                <w:sz w:val="16"/>
              </w:rPr>
              <w:t>late</w:t>
            </w:r>
          </w:p>
        </w:tc>
        <w:tc>
          <w:tcPr>
            <w:tcW w:w="1620" w:type="dxa"/>
            <w:gridSpan w:val="2"/>
            <w:tcBorders>
              <w:bottom w:val="dotted" w:sz="4" w:space="0" w:color="auto"/>
            </w:tcBorders>
            <w:vAlign w:val="center"/>
          </w:tcPr>
          <w:p w14:paraId="61A8D63F" w14:textId="77777777" w:rsidR="00D87E9C" w:rsidRDefault="00D87E9C"/>
        </w:tc>
        <w:tc>
          <w:tcPr>
            <w:tcW w:w="1620" w:type="dxa"/>
            <w:tcBorders>
              <w:bottom w:val="dotted" w:sz="4" w:space="0" w:color="auto"/>
            </w:tcBorders>
            <w:vAlign w:val="center"/>
          </w:tcPr>
          <w:p w14:paraId="253012C5" w14:textId="77777777" w:rsidR="00D87E9C" w:rsidRDefault="00D87E9C"/>
        </w:tc>
        <w:tc>
          <w:tcPr>
            <w:tcW w:w="1620" w:type="dxa"/>
            <w:tcBorders>
              <w:bottom w:val="dotted" w:sz="4" w:space="0" w:color="auto"/>
            </w:tcBorders>
            <w:vAlign w:val="center"/>
          </w:tcPr>
          <w:p w14:paraId="404CC7EA" w14:textId="77777777" w:rsidR="00D87E9C" w:rsidRDefault="00D87E9C"/>
        </w:tc>
        <w:tc>
          <w:tcPr>
            <w:tcW w:w="1620" w:type="dxa"/>
            <w:tcBorders>
              <w:bottom w:val="dotted" w:sz="4" w:space="0" w:color="auto"/>
            </w:tcBorders>
            <w:vAlign w:val="center"/>
          </w:tcPr>
          <w:p w14:paraId="5C9E2643" w14:textId="77777777" w:rsidR="00D87E9C" w:rsidRDefault="00D87E9C"/>
        </w:tc>
        <w:tc>
          <w:tcPr>
            <w:tcW w:w="1620" w:type="dxa"/>
            <w:tcBorders>
              <w:bottom w:val="dotted" w:sz="4" w:space="0" w:color="auto"/>
            </w:tcBorders>
            <w:vAlign w:val="center"/>
          </w:tcPr>
          <w:p w14:paraId="3A2EB268" w14:textId="77777777" w:rsidR="00D87E9C" w:rsidRDefault="00CA194A">
            <w:pPr>
              <w:jc w:val="center"/>
              <w:divId w:val="1"/>
            </w:pPr>
            <w:r>
              <w:rPr>
                <w:rFonts w:eastAsia="Arial"/>
                <w:sz w:val="16"/>
              </w:rPr>
              <w:t xml:space="preserve">4 </w:t>
            </w:r>
          </w:p>
        </w:tc>
      </w:tr>
      <w:tr w:rsidR="00D87E9C" w14:paraId="394DF88E" w14:textId="77777777">
        <w:trPr>
          <w:trHeight w:val="320"/>
        </w:trPr>
        <w:tc>
          <w:tcPr>
            <w:tcW w:w="1620" w:type="dxa"/>
            <w:gridSpan w:val="2"/>
            <w:vMerge/>
          </w:tcPr>
          <w:p w14:paraId="1F2FA6AA" w14:textId="77777777" w:rsidR="00D87E9C" w:rsidRDefault="00D87E9C"/>
        </w:tc>
        <w:tc>
          <w:tcPr>
            <w:tcW w:w="1620" w:type="dxa"/>
            <w:gridSpan w:val="2"/>
            <w:tcBorders>
              <w:bottom w:val="dotted" w:sz="4" w:space="0" w:color="auto"/>
            </w:tcBorders>
            <w:vAlign w:val="center"/>
          </w:tcPr>
          <w:p w14:paraId="0219971C" w14:textId="77777777" w:rsidR="00D87E9C" w:rsidRDefault="00CA194A">
            <w:pPr>
              <w:jc w:val="left"/>
              <w:divId w:val="1"/>
            </w:pPr>
            <w:ins w:id="146" w:author="TWO" w:date="2026-07-08T14:01:00Z" w16du:dateUtc="2026-07-08T12:01:00Z">
              <w:r>
                <w:rPr>
                  <w:sz w:val="16"/>
                </w:rPr>
                <w:t xml:space="preserve">very </w:t>
              </w:r>
            </w:ins>
            <w:r>
              <w:rPr>
                <w:sz w:val="16"/>
              </w:rPr>
              <w:t>late</w:t>
            </w:r>
          </w:p>
        </w:tc>
        <w:tc>
          <w:tcPr>
            <w:tcW w:w="1620" w:type="dxa"/>
            <w:gridSpan w:val="2"/>
            <w:tcBorders>
              <w:bottom w:val="dotted" w:sz="4" w:space="0" w:color="auto"/>
            </w:tcBorders>
            <w:vAlign w:val="center"/>
          </w:tcPr>
          <w:p w14:paraId="2AC6CE5C" w14:textId="77777777" w:rsidR="00D87E9C" w:rsidRDefault="00D87E9C"/>
        </w:tc>
        <w:tc>
          <w:tcPr>
            <w:tcW w:w="1620" w:type="dxa"/>
            <w:tcBorders>
              <w:bottom w:val="dotted" w:sz="4" w:space="0" w:color="auto"/>
            </w:tcBorders>
            <w:vAlign w:val="center"/>
          </w:tcPr>
          <w:p w14:paraId="27E77A50" w14:textId="77777777" w:rsidR="00D87E9C" w:rsidRDefault="00D87E9C"/>
        </w:tc>
        <w:tc>
          <w:tcPr>
            <w:tcW w:w="1620" w:type="dxa"/>
            <w:tcBorders>
              <w:bottom w:val="dotted" w:sz="4" w:space="0" w:color="auto"/>
            </w:tcBorders>
            <w:vAlign w:val="center"/>
          </w:tcPr>
          <w:p w14:paraId="764C2633" w14:textId="77777777" w:rsidR="00D87E9C" w:rsidRDefault="00D87E9C"/>
        </w:tc>
        <w:tc>
          <w:tcPr>
            <w:tcW w:w="1620" w:type="dxa"/>
            <w:tcBorders>
              <w:bottom w:val="dotted" w:sz="4" w:space="0" w:color="auto"/>
            </w:tcBorders>
            <w:vAlign w:val="center"/>
          </w:tcPr>
          <w:p w14:paraId="62627C3E" w14:textId="77777777" w:rsidR="00D87E9C" w:rsidRDefault="00CA194A">
            <w:pPr>
              <w:jc w:val="left"/>
              <w:divId w:val="1"/>
            </w:pPr>
            <w:r>
              <w:rPr>
                <w:sz w:val="16"/>
              </w:rPr>
              <w:t>Nan Lin Guo 5</w:t>
            </w:r>
          </w:p>
        </w:tc>
        <w:tc>
          <w:tcPr>
            <w:tcW w:w="1620" w:type="dxa"/>
            <w:tcBorders>
              <w:bottom w:val="dotted" w:sz="4" w:space="0" w:color="auto"/>
            </w:tcBorders>
            <w:vAlign w:val="center"/>
          </w:tcPr>
          <w:p w14:paraId="77455154" w14:textId="77777777" w:rsidR="00D87E9C" w:rsidRDefault="00CA194A">
            <w:pPr>
              <w:jc w:val="center"/>
              <w:divId w:val="1"/>
            </w:pPr>
            <w:r>
              <w:rPr>
                <w:rFonts w:eastAsia="Arial"/>
                <w:sz w:val="16"/>
              </w:rPr>
              <w:t xml:space="preserve">5 </w:t>
            </w:r>
          </w:p>
        </w:tc>
      </w:tr>
    </w:tbl>
    <w:p w14:paraId="7F452EEE" w14:textId="77777777" w:rsidR="00D87E9C" w:rsidRDefault="00D87E9C">
      <w:pPr>
        <w:sectPr w:rsidR="00D87E9C">
          <w:headerReference w:type="even" r:id="rId28"/>
          <w:headerReference w:type="default" r:id="rId29"/>
          <w:footerReference w:type="even" r:id="rId30"/>
          <w:footerReference w:type="default" r:id="rId31"/>
          <w:headerReference w:type="first" r:id="rId32"/>
          <w:footerReference w:type="first" r:id="rId33"/>
          <w:pgSz w:w="11906" w:h="16838"/>
          <w:pgMar w:top="400" w:right="284" w:bottom="400" w:left="284" w:header="510" w:footer="720" w:gutter="0"/>
          <w:cols w:space="720"/>
        </w:sectPr>
      </w:pPr>
    </w:p>
    <w:p w14:paraId="1C266E61" w14:textId="77777777" w:rsidR="00D87E9C" w:rsidRDefault="00CA194A">
      <w:pPr>
        <w:pStyle w:val="Heading1"/>
      </w:pPr>
      <w:bookmarkStart w:id="148" w:name="_Toc_1_3_0000000021"/>
      <w:r>
        <w:lastRenderedPageBreak/>
        <w:t>Explanations on the Table of Characteristics</w:t>
      </w:r>
      <w:bookmarkEnd w:id="148"/>
    </w:p>
    <w:p w14:paraId="096533EB" w14:textId="77777777" w:rsidR="00D87E9C" w:rsidRDefault="00D87E9C"/>
    <w:p w14:paraId="0A856616" w14:textId="77777777" w:rsidR="00D87E9C" w:rsidRDefault="00CA194A">
      <w:pPr>
        <w:pStyle w:val="Heading2"/>
      </w:pPr>
      <w:bookmarkStart w:id="149" w:name="_Toc_1_3_0000000022"/>
      <w:r>
        <w:t>Explanations covering several characteristics</w:t>
      </w:r>
      <w:bookmarkEnd w:id="149"/>
    </w:p>
    <w:p w14:paraId="3AAA17CF" w14:textId="77777777" w:rsidR="00D87E9C" w:rsidRDefault="00D87E9C"/>
    <w:p w14:paraId="2A60346C" w14:textId="77777777" w:rsidR="00D87E9C" w:rsidRDefault="00CA194A">
      <w:r>
        <w:t>Characteristics containing the following key in the Table of Characteristics should be examined as indicated below:</w:t>
      </w:r>
    </w:p>
    <w:p w14:paraId="47C7CD01" w14:textId="77777777" w:rsidR="00D87E9C" w:rsidRDefault="00D87E9C"/>
    <w:p w14:paraId="57107AED" w14:textId="77777777" w:rsidR="00D87E9C" w:rsidRDefault="00CA194A">
      <w:r>
        <w:t>(a)</w:t>
      </w:r>
      <w:r>
        <w:tab/>
        <w:t xml:space="preserve">The main color is the color with the largest surface area. The secondary color is the color with the second largest surface area. In cases where the areas of the main and secondary color are too similar to reliably decide which color has the largest area, the darker color is considered to be the main color. The tertiary color is the color with the third largest surface area. In cases where the areas of the secondary and tertiary color are too similar to reliably decide which color has the </w:t>
      </w:r>
      <w:del w:id="150" w:author="TWO" w:date="2026-07-08T14:01:00Z" w16du:dateUtc="2026-07-08T12:01:00Z">
        <w:r w:rsidR="004E7C8F">
          <w:delText>largest</w:delText>
        </w:r>
      </w:del>
      <w:ins w:id="151" w:author="TWO" w:date="2026-07-08T14:01:00Z" w16du:dateUtc="2026-07-08T12:01:00Z">
        <w:r>
          <w:t>larger</w:t>
        </w:r>
      </w:ins>
      <w:r>
        <w:t xml:space="preserve"> area, the darker color </w:t>
      </w:r>
      <w:proofErr w:type="gramStart"/>
      <w:r>
        <w:t>is considered to be</w:t>
      </w:r>
      <w:proofErr w:type="gramEnd"/>
      <w:r>
        <w:t xml:space="preserve"> the secondary color.</w:t>
      </w:r>
    </w:p>
    <w:p w14:paraId="2E48AE97" w14:textId="77777777" w:rsidR="00D87E9C" w:rsidRDefault="00D87E9C"/>
    <w:p w14:paraId="355E9E30" w14:textId="77777777" w:rsidR="00D87E9C" w:rsidRDefault="00CA194A">
      <w:pPr>
        <w:divId w:val="1"/>
      </w:pPr>
      <w:r>
        <w:t>(b)</w:t>
      </w:r>
      <w:r>
        <w:tab/>
        <w:t>Observations should be made on the 3rd or 4th fully developed leaf from the base of the current year branches in summer.</w:t>
      </w:r>
    </w:p>
    <w:p w14:paraId="09E76E48" w14:textId="77777777" w:rsidR="00D87E9C" w:rsidRDefault="00972008">
      <w:pPr>
        <w:divId w:val="2"/>
      </w:pPr>
      <w:r>
        <w:pict w14:anchorId="646DF5A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2in;height:160.7pt" o:bordertopcolor="this" o:borderleftcolor="this" o:borderbottomcolor="this" o:borderrightcolor="this">
            <v:imagedata r:id="rId34" o:title=""/>
          </v:shape>
        </w:pict>
      </w:r>
      <w:r w:rsidR="00CA194A">
        <w:br/>
        <w:t>A: 3rd ~ 4th leaves from the base of the current year branches.</w:t>
      </w:r>
      <w:r w:rsidR="00CA194A">
        <w:br/>
        <w:t> </w:t>
      </w:r>
    </w:p>
    <w:p w14:paraId="0E7E87A4" w14:textId="77777777" w:rsidR="00CA194A" w:rsidRDefault="00CA194A">
      <w:pPr>
        <w:jc w:val="left"/>
      </w:pPr>
      <w:r>
        <w:br w:type="page"/>
      </w:r>
    </w:p>
    <w:p w14:paraId="27265CFF" w14:textId="77777777" w:rsidR="00D87E9C" w:rsidRDefault="00D87E9C"/>
    <w:p w14:paraId="05CA61E1" w14:textId="77777777" w:rsidR="00D87E9C" w:rsidRDefault="00CA194A" w:rsidP="00CA194A">
      <w:pPr>
        <w:jc w:val="left"/>
      </w:pPr>
      <w:r>
        <w:t>(c)</w:t>
      </w:r>
      <w:r>
        <w:tab/>
        <w:t>Observations should be made on the fully developed fruits in autumn.</w:t>
      </w:r>
      <w:r>
        <w:br/>
      </w:r>
      <w:r>
        <w:br/>
        <w:t xml:space="preserve">  </w:t>
      </w:r>
      <w:del w:id="152" w:author="TWO" w:date="2026-07-08T14:01:00Z" w16du:dateUtc="2026-07-08T12:01:00Z">
        <w:r w:rsidR="00972008">
          <w:pict w14:anchorId="52E7D21F">
            <v:shape id="_x0000_i1026" type="#_x0000_t75" style="width:224.65pt;height:176.25pt" o:bordertopcolor="this" o:borderleftcolor="this" o:borderbottomcolor="this" o:borderrightcolor="this">
              <v:imagedata r:id="rId35" o:title=""/>
            </v:shape>
          </w:pict>
        </w:r>
      </w:del>
      <w:ins w:id="153" w:author="TWO" w:date="2026-07-08T14:01:00Z" w16du:dateUtc="2026-07-08T12:01:00Z">
        <w:r w:rsidR="00972008">
          <w:pict w14:anchorId="697721E6">
            <v:shape id="_x0000_i1027" type="#_x0000_t75" style="width:342.15pt;height:206.8pt" o:bordertopcolor="this" o:borderleftcolor="this" o:borderbottomcolor="this" o:borderrightcolor="this">
              <v:imagedata r:id="rId36" o:title=""/>
            </v:shape>
          </w:pict>
        </w:r>
      </w:ins>
    </w:p>
    <w:p w14:paraId="4019B3E7" w14:textId="77777777" w:rsidR="00D87E9C" w:rsidRDefault="00CA194A">
      <w:pPr>
        <w:spacing w:beforeAutospacing="1" w:afterAutospacing="1"/>
        <w:rPr>
          <w:ins w:id="154" w:author="TWO" w:date="2026-07-08T14:01:00Z" w16du:dateUtc="2026-07-08T12:01:00Z"/>
        </w:rPr>
      </w:pPr>
      <w:ins w:id="155" w:author="TWO" w:date="2026-07-08T14:01:00Z" w16du:dateUtc="2026-07-08T12:01:00Z">
        <w:r>
          <w:t>A = Fruit</w:t>
        </w:r>
      </w:ins>
    </w:p>
    <w:p w14:paraId="3517837A" w14:textId="77777777" w:rsidR="00D87E9C" w:rsidRDefault="00CA194A">
      <w:pPr>
        <w:spacing w:beforeAutospacing="1" w:afterAutospacing="1"/>
        <w:rPr>
          <w:ins w:id="156" w:author="TWO" w:date="2026-07-08T14:01:00Z" w16du:dateUtc="2026-07-08T12:01:00Z"/>
        </w:rPr>
      </w:pPr>
      <w:ins w:id="157" w:author="TWO" w:date="2026-07-08T14:01:00Z" w16du:dateUtc="2026-07-08T12:01:00Z">
        <w:r>
          <w:t>B = Nut</w:t>
        </w:r>
      </w:ins>
    </w:p>
    <w:p w14:paraId="621BC200" w14:textId="77777777" w:rsidR="00D87E9C" w:rsidRDefault="00CA194A">
      <w:pPr>
        <w:spacing w:beforeAutospacing="1" w:afterAutospacing="1"/>
        <w:rPr>
          <w:ins w:id="158" w:author="TWO" w:date="2026-07-08T14:01:00Z" w16du:dateUtc="2026-07-08T12:01:00Z"/>
        </w:rPr>
      </w:pPr>
      <w:ins w:id="159" w:author="TWO" w:date="2026-07-08T14:01:00Z" w16du:dateUtc="2026-07-08T12:01:00Z">
        <w:r>
          <w:t>C = Kernel </w:t>
        </w:r>
      </w:ins>
    </w:p>
    <w:p w14:paraId="5DEE5C4E" w14:textId="77777777" w:rsidR="00CA194A" w:rsidRDefault="00CA194A">
      <w:pPr>
        <w:jc w:val="left"/>
      </w:pPr>
      <w:r>
        <w:br w:type="page"/>
      </w:r>
    </w:p>
    <w:p w14:paraId="1C58022A" w14:textId="77777777" w:rsidR="00D87E9C" w:rsidRDefault="00D87E9C"/>
    <w:p w14:paraId="7757D953" w14:textId="77777777" w:rsidR="00D87E9C" w:rsidRDefault="00CA194A">
      <w:pPr>
        <w:pStyle w:val="Heading2"/>
      </w:pPr>
      <w:bookmarkStart w:id="160" w:name="_Toc_1_3_0000000023"/>
      <w:r>
        <w:t>Explanations for individual characteristics</w:t>
      </w:r>
      <w:bookmarkEnd w:id="160"/>
    </w:p>
    <w:p w14:paraId="00393DB7" w14:textId="77777777" w:rsidR="00D87E9C" w:rsidRDefault="00D87E9C"/>
    <w:tbl>
      <w:tblPr>
        <w:tblW w:w="0" w:type="auto"/>
        <w:tblLook w:val="0600" w:firstRow="0" w:lastRow="0" w:firstColumn="0" w:lastColumn="0" w:noHBand="1" w:noVBand="1"/>
      </w:tblPr>
      <w:tblGrid>
        <w:gridCol w:w="9986"/>
      </w:tblGrid>
      <w:tr w:rsidR="00D87E9C" w14:paraId="5485BEB1" w14:textId="77777777">
        <w:tc>
          <w:tcPr>
            <w:tcW w:w="9986" w:type="dxa"/>
          </w:tcPr>
          <w:p w14:paraId="2F0152FF" w14:textId="77777777" w:rsidR="00D87E9C" w:rsidRDefault="00CA194A">
            <w:pPr>
              <w:keepNext/>
              <w:keepLines/>
              <w:rPr>
                <w:ins w:id="161" w:author="TWO" w:date="2026-07-08T14:01:00Z" w16du:dateUtc="2026-07-08T12:01:00Z"/>
              </w:rPr>
            </w:pPr>
            <w:r>
              <w:rPr>
                <w:u w:val="single"/>
              </w:rPr>
              <w:t>Ad. 1: Plant: sex</w:t>
            </w:r>
          </w:p>
          <w:p w14:paraId="60D9DF59" w14:textId="77777777" w:rsidR="00D87E9C" w:rsidRDefault="00CA194A">
            <w:pPr>
              <w:pStyle w:val="BodyText"/>
              <w:keepNext/>
              <w:keepLines/>
              <w:spacing w:beforeAutospacing="1" w:afterAutospacing="1"/>
              <w:jc w:val="left"/>
              <w:divId w:val="1"/>
            </w:pPr>
            <w:r>
              <w:t>Observations should be made on the flowers.</w:t>
            </w:r>
          </w:p>
          <w:tbl>
            <w:tblPr>
              <w:tblW w:w="5000"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4885"/>
              <w:gridCol w:w="4885"/>
            </w:tblGrid>
            <w:tr w:rsidR="00D87E9C" w14:paraId="42DB982C" w14:textId="77777777">
              <w:trPr>
                <w:divId w:val="1"/>
              </w:trPr>
              <w:tc>
                <w:tcPr>
                  <w:tcW w:w="998" w:type="pct"/>
                  <w:tcBorders>
                    <w:top w:val="none" w:sz="0" w:space="0" w:color="C0C0C0"/>
                    <w:left w:val="none" w:sz="0" w:space="0" w:color="C0C0C0"/>
                  </w:tcBorders>
                  <w:tcMar>
                    <w:top w:w="0" w:type="dxa"/>
                    <w:left w:w="108" w:type="dxa"/>
                    <w:bottom w:w="0" w:type="dxa"/>
                    <w:right w:w="108" w:type="dxa"/>
                  </w:tcMar>
                  <w:vAlign w:val="center"/>
                </w:tcPr>
                <w:p w14:paraId="215A31F9" w14:textId="77777777" w:rsidR="00D87E9C" w:rsidRDefault="00972008">
                  <w:pPr>
                    <w:jc w:val="center"/>
                    <w:rPr>
                      <w:rFonts w:eastAsia="Arial"/>
                    </w:rPr>
                  </w:pPr>
                  <w:r>
                    <w:pict w14:anchorId="1A5C60E7">
                      <v:shape id="_x0000_i1028" type="#_x0000_t75" style="width:159.55pt;height:105.4pt" o:bordertopcolor="this" o:borderleftcolor="this" o:borderbottomcolor="this" o:borderrightcolor="this">
                        <v:imagedata r:id="rId37" o:title=""/>
                      </v:shape>
                    </w:pict>
                  </w:r>
                </w:p>
              </w:tc>
              <w:tc>
                <w:tcPr>
                  <w:tcW w:w="998" w:type="pct"/>
                  <w:tcBorders>
                    <w:top w:val="none" w:sz="0" w:space="0" w:color="C0C0C0"/>
                    <w:right w:val="none" w:sz="0" w:space="0" w:color="C0C0C0"/>
                  </w:tcBorders>
                  <w:tcMar>
                    <w:top w:w="0" w:type="dxa"/>
                    <w:left w:w="108" w:type="dxa"/>
                    <w:bottom w:w="0" w:type="dxa"/>
                    <w:right w:w="108" w:type="dxa"/>
                  </w:tcMar>
                  <w:vAlign w:val="center"/>
                </w:tcPr>
                <w:p w14:paraId="1C3BF2BA" w14:textId="77777777" w:rsidR="00D87E9C" w:rsidRDefault="00972008">
                  <w:pPr>
                    <w:jc w:val="center"/>
                    <w:rPr>
                      <w:rFonts w:eastAsia="Arial"/>
                    </w:rPr>
                  </w:pPr>
                  <w:r>
                    <w:pict w14:anchorId="64FE4A6B">
                      <v:shape id="_x0000_i1029" type="#_x0000_t75" style="width:158.4pt;height:105.4pt" o:bordertopcolor="this" o:borderleftcolor="this" o:borderbottomcolor="this" o:borderrightcolor="this">
                        <v:imagedata r:id="rId38" o:title=""/>
                      </v:shape>
                    </w:pict>
                  </w:r>
                </w:p>
              </w:tc>
            </w:tr>
            <w:tr w:rsidR="00D87E9C" w14:paraId="68F5764F" w14:textId="77777777">
              <w:trPr>
                <w:divId w:val="1"/>
              </w:trPr>
              <w:tc>
                <w:tcPr>
                  <w:tcW w:w="998" w:type="pct"/>
                  <w:tcBorders>
                    <w:left w:val="none" w:sz="0" w:space="0" w:color="C0C0C0"/>
                  </w:tcBorders>
                  <w:tcMar>
                    <w:top w:w="0" w:type="dxa"/>
                    <w:left w:w="108" w:type="dxa"/>
                    <w:bottom w:w="0" w:type="dxa"/>
                    <w:right w:w="108" w:type="dxa"/>
                  </w:tcMar>
                  <w:vAlign w:val="center"/>
                </w:tcPr>
                <w:p w14:paraId="7D699836" w14:textId="77777777" w:rsidR="00D87E9C" w:rsidRDefault="00CA194A">
                  <w:pPr>
                    <w:jc w:val="center"/>
                    <w:rPr>
                      <w:rFonts w:eastAsia="Arial"/>
                    </w:rPr>
                  </w:pPr>
                  <w:r>
                    <w:rPr>
                      <w:rFonts w:eastAsia="Arial"/>
                    </w:rPr>
                    <w:t>1</w:t>
                  </w:r>
                </w:p>
              </w:tc>
              <w:tc>
                <w:tcPr>
                  <w:tcW w:w="998" w:type="pct"/>
                  <w:tcBorders>
                    <w:right w:val="none" w:sz="0" w:space="0" w:color="C0C0C0"/>
                  </w:tcBorders>
                  <w:tcMar>
                    <w:top w:w="0" w:type="dxa"/>
                    <w:left w:w="108" w:type="dxa"/>
                    <w:bottom w:w="0" w:type="dxa"/>
                    <w:right w:w="108" w:type="dxa"/>
                  </w:tcMar>
                  <w:vAlign w:val="center"/>
                </w:tcPr>
                <w:p w14:paraId="570153B7" w14:textId="77777777" w:rsidR="00D87E9C" w:rsidRDefault="00CA194A">
                  <w:pPr>
                    <w:jc w:val="center"/>
                    <w:rPr>
                      <w:rFonts w:eastAsia="Arial"/>
                    </w:rPr>
                  </w:pPr>
                  <w:r>
                    <w:rPr>
                      <w:rFonts w:eastAsia="Arial"/>
                    </w:rPr>
                    <w:t>2</w:t>
                  </w:r>
                </w:p>
              </w:tc>
            </w:tr>
            <w:tr w:rsidR="00D87E9C" w14:paraId="1EBC0689" w14:textId="77777777">
              <w:trPr>
                <w:divId w:val="1"/>
              </w:trPr>
              <w:tc>
                <w:tcPr>
                  <w:tcW w:w="998" w:type="pct"/>
                  <w:tcBorders>
                    <w:left w:val="none" w:sz="0" w:space="0" w:color="C0C0C0"/>
                    <w:bottom w:val="none" w:sz="0" w:space="0" w:color="C0C0C0"/>
                  </w:tcBorders>
                  <w:tcMar>
                    <w:top w:w="0" w:type="dxa"/>
                    <w:left w:w="108" w:type="dxa"/>
                    <w:bottom w:w="0" w:type="dxa"/>
                    <w:right w:w="108" w:type="dxa"/>
                  </w:tcMar>
                  <w:vAlign w:val="center"/>
                </w:tcPr>
                <w:p w14:paraId="2BC8A4F1" w14:textId="77777777" w:rsidR="00D87E9C" w:rsidRDefault="00CA194A">
                  <w:pPr>
                    <w:jc w:val="center"/>
                    <w:rPr>
                      <w:rFonts w:eastAsia="Arial"/>
                    </w:rPr>
                  </w:pPr>
                  <w:r>
                    <w:rPr>
                      <w:rFonts w:eastAsia="Arial"/>
                    </w:rPr>
                    <w:t>female</w:t>
                  </w:r>
                </w:p>
              </w:tc>
              <w:tc>
                <w:tcPr>
                  <w:tcW w:w="998" w:type="pct"/>
                  <w:tcBorders>
                    <w:bottom w:val="none" w:sz="0" w:space="0" w:color="C0C0C0"/>
                    <w:right w:val="none" w:sz="0" w:space="0" w:color="C0C0C0"/>
                  </w:tcBorders>
                  <w:tcMar>
                    <w:top w:w="0" w:type="dxa"/>
                    <w:left w:w="108" w:type="dxa"/>
                    <w:bottom w:w="0" w:type="dxa"/>
                    <w:right w:w="108" w:type="dxa"/>
                  </w:tcMar>
                  <w:vAlign w:val="center"/>
                </w:tcPr>
                <w:p w14:paraId="4B6C8F23" w14:textId="77777777" w:rsidR="00D87E9C" w:rsidRDefault="00CA194A">
                  <w:pPr>
                    <w:jc w:val="center"/>
                    <w:rPr>
                      <w:rFonts w:eastAsia="Arial"/>
                    </w:rPr>
                  </w:pPr>
                  <w:r>
                    <w:rPr>
                      <w:rFonts w:eastAsia="Arial"/>
                    </w:rPr>
                    <w:t>male</w:t>
                  </w:r>
                </w:p>
              </w:tc>
            </w:tr>
          </w:tbl>
          <w:p w14:paraId="2E5380ED" w14:textId="77777777" w:rsidR="00D87E9C" w:rsidRDefault="00CA194A">
            <w:pPr>
              <w:spacing w:beforeAutospacing="1" w:afterAutospacing="1"/>
              <w:jc w:val="left"/>
              <w:divId w:val="1"/>
            </w:pPr>
            <w:ins w:id="162" w:author="TWO" w:date="2026-07-08T14:01:00Z" w16du:dateUtc="2026-07-08T12:01:00Z">
              <w:r>
                <w:t> </w:t>
              </w:r>
            </w:ins>
          </w:p>
        </w:tc>
      </w:tr>
    </w:tbl>
    <w:p w14:paraId="29F167CA" w14:textId="77777777" w:rsidR="00D87E9C" w:rsidRDefault="00D87E9C">
      <w:pPr>
        <w:keepLines/>
      </w:pPr>
    </w:p>
    <w:p w14:paraId="2D2781E8" w14:textId="77777777" w:rsidR="00D87E9C" w:rsidRDefault="00D87E9C">
      <w:pPr>
        <w:keepLines/>
      </w:pPr>
    </w:p>
    <w:tbl>
      <w:tblPr>
        <w:tblW w:w="0" w:type="auto"/>
        <w:tblLook w:val="0600" w:firstRow="0" w:lastRow="0" w:firstColumn="0" w:lastColumn="0" w:noHBand="1" w:noVBand="1"/>
      </w:tblPr>
      <w:tblGrid>
        <w:gridCol w:w="9986"/>
      </w:tblGrid>
      <w:tr w:rsidR="00D87E9C" w14:paraId="54AA41D2" w14:textId="77777777">
        <w:tc>
          <w:tcPr>
            <w:tcW w:w="9986" w:type="dxa"/>
          </w:tcPr>
          <w:p w14:paraId="5FAF6CBC" w14:textId="77777777" w:rsidR="00D87E9C" w:rsidRDefault="00CA194A">
            <w:pPr>
              <w:keepNext/>
              <w:keepLines/>
              <w:rPr>
                <w:ins w:id="163" w:author="TWO" w:date="2026-07-08T14:01:00Z" w16du:dateUtc="2026-07-08T12:01:00Z"/>
              </w:rPr>
            </w:pPr>
            <w:r>
              <w:rPr>
                <w:u w:val="single"/>
              </w:rPr>
              <w:t>Ad. 2: Plant: growth habit</w:t>
            </w:r>
          </w:p>
          <w:p w14:paraId="67EB3EC3" w14:textId="77777777" w:rsidR="00D87E9C" w:rsidRDefault="00CA194A">
            <w:pPr>
              <w:pStyle w:val="BodyText"/>
              <w:keepNext/>
              <w:keepLines/>
              <w:spacing w:beforeAutospacing="1" w:afterAutospacing="1"/>
              <w:jc w:val="left"/>
              <w:divId w:val="1"/>
            </w:pPr>
            <w:r>
              <w:t>Observations should be made in the dormant period.</w:t>
            </w:r>
            <w:ins w:id="164" w:author="TWO" w:date="2026-07-08T14:01:00Z" w16du:dateUtc="2026-07-08T12:01:00Z">
              <w:r>
                <w:br/>
              </w:r>
            </w:ins>
          </w:p>
          <w:tbl>
            <w:tblPr>
              <w:tblW w:w="5000"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1870"/>
              <w:gridCol w:w="1870"/>
              <w:gridCol w:w="1870"/>
              <w:gridCol w:w="2290"/>
              <w:gridCol w:w="1870"/>
            </w:tblGrid>
            <w:tr w:rsidR="00D87E9C" w14:paraId="151226B7" w14:textId="77777777">
              <w:trPr>
                <w:divId w:val="1"/>
              </w:trPr>
              <w:tc>
                <w:tcPr>
                  <w:tcW w:w="998" w:type="pct"/>
                  <w:tcBorders>
                    <w:top w:val="none" w:sz="0" w:space="0" w:color="C0C0C0"/>
                    <w:left w:val="none" w:sz="0" w:space="0" w:color="C0C0C0"/>
                  </w:tcBorders>
                  <w:vAlign w:val="center"/>
                </w:tcPr>
                <w:p w14:paraId="46D3B035" w14:textId="77777777" w:rsidR="00D87E9C" w:rsidRDefault="00972008">
                  <w:pPr>
                    <w:jc w:val="center"/>
                  </w:pPr>
                  <w:r>
                    <w:pict w14:anchorId="0A79D62C">
                      <v:shape id="_x0000_i1030" type="#_x0000_t75" style="width:59.35pt;height:148.6pt" o:bordertopcolor="this" o:borderleftcolor="this" o:borderbottomcolor="this" o:borderrightcolor="this">
                        <v:imagedata r:id="rId39" o:title=""/>
                      </v:shape>
                    </w:pict>
                  </w:r>
                </w:p>
              </w:tc>
              <w:tc>
                <w:tcPr>
                  <w:tcW w:w="998" w:type="pct"/>
                  <w:tcBorders>
                    <w:top w:val="none" w:sz="0" w:space="0" w:color="C0C0C0"/>
                  </w:tcBorders>
                  <w:vAlign w:val="center"/>
                </w:tcPr>
                <w:p w14:paraId="421BB446" w14:textId="77777777" w:rsidR="00D87E9C" w:rsidRDefault="00972008">
                  <w:pPr>
                    <w:jc w:val="center"/>
                  </w:pPr>
                  <w:r>
                    <w:pict w14:anchorId="7F1A0DA7">
                      <v:shape id="_x0000_i1031" type="#_x0000_t75" style="width:53pt;height:154.35pt" o:bordertopcolor="this" o:borderleftcolor="this" o:borderbottomcolor="this" o:borderrightcolor="this">
                        <v:imagedata r:id="rId40" o:title=""/>
                      </v:shape>
                    </w:pict>
                  </w:r>
                </w:p>
              </w:tc>
              <w:tc>
                <w:tcPr>
                  <w:tcW w:w="998" w:type="pct"/>
                  <w:tcBorders>
                    <w:top w:val="none" w:sz="0" w:space="0" w:color="C0C0C0"/>
                  </w:tcBorders>
                  <w:vAlign w:val="center"/>
                </w:tcPr>
                <w:p w14:paraId="3BDFC529" w14:textId="77777777" w:rsidR="00D87E9C" w:rsidRDefault="00972008">
                  <w:pPr>
                    <w:jc w:val="center"/>
                  </w:pPr>
                  <w:r>
                    <w:pict w14:anchorId="258ABE4C">
                      <v:shape id="_x0000_i1032" type="#_x0000_t75" style="width:70.25pt;height:141.1pt" o:bordertopcolor="this" o:borderleftcolor="this" o:borderbottomcolor="this" o:borderrightcolor="this">
                        <v:imagedata r:id="rId41" o:title=""/>
                      </v:shape>
                    </w:pict>
                  </w:r>
                </w:p>
              </w:tc>
              <w:tc>
                <w:tcPr>
                  <w:tcW w:w="998" w:type="pct"/>
                  <w:tcBorders>
                    <w:top w:val="none" w:sz="0" w:space="0" w:color="C0C0C0"/>
                  </w:tcBorders>
                  <w:vAlign w:val="center"/>
                </w:tcPr>
                <w:p w14:paraId="129B86AC" w14:textId="77777777" w:rsidR="00D87E9C" w:rsidRDefault="00972008">
                  <w:pPr>
                    <w:jc w:val="center"/>
                  </w:pPr>
                  <w:r>
                    <w:pict w14:anchorId="56B3428C">
                      <v:shape id="_x0000_i1033" type="#_x0000_t75" style="width:103.7pt;height:97.35pt" o:bordertopcolor="this" o:borderleftcolor="this" o:borderbottomcolor="this" o:borderrightcolor="this">
                        <v:imagedata r:id="rId42" o:title=""/>
                      </v:shape>
                    </w:pict>
                  </w:r>
                </w:p>
              </w:tc>
              <w:tc>
                <w:tcPr>
                  <w:tcW w:w="998" w:type="pct"/>
                  <w:tcBorders>
                    <w:top w:val="none" w:sz="0" w:space="0" w:color="C0C0C0"/>
                    <w:right w:val="none" w:sz="0" w:space="0" w:color="C0C0C0"/>
                  </w:tcBorders>
                  <w:vAlign w:val="center"/>
                </w:tcPr>
                <w:p w14:paraId="738A209D" w14:textId="77777777" w:rsidR="00D87E9C" w:rsidRDefault="00972008">
                  <w:pPr>
                    <w:jc w:val="center"/>
                  </w:pPr>
                  <w:r>
                    <w:pict w14:anchorId="360CE601">
                      <v:shape id="_x0000_i1034" type="#_x0000_t75" style="width:74.3pt;height:103.7pt" o:bordertopcolor="this" o:borderleftcolor="this" o:borderbottomcolor="this" o:borderrightcolor="this">
                        <v:imagedata r:id="rId43" o:title=""/>
                      </v:shape>
                    </w:pict>
                  </w:r>
                </w:p>
              </w:tc>
            </w:tr>
            <w:tr w:rsidR="00D87E9C" w14:paraId="2232CC87" w14:textId="77777777">
              <w:trPr>
                <w:divId w:val="1"/>
              </w:trPr>
              <w:tc>
                <w:tcPr>
                  <w:tcW w:w="998" w:type="pct"/>
                  <w:tcBorders>
                    <w:left w:val="none" w:sz="0" w:space="0" w:color="C0C0C0"/>
                  </w:tcBorders>
                  <w:vAlign w:val="center"/>
                </w:tcPr>
                <w:p w14:paraId="746401BC" w14:textId="77777777" w:rsidR="00D87E9C" w:rsidRDefault="00CA194A">
                  <w:pPr>
                    <w:jc w:val="center"/>
                  </w:pPr>
                  <w:r>
                    <w:t>1</w:t>
                  </w:r>
                </w:p>
              </w:tc>
              <w:tc>
                <w:tcPr>
                  <w:tcW w:w="998" w:type="pct"/>
                  <w:vAlign w:val="center"/>
                </w:tcPr>
                <w:p w14:paraId="3BA37F89" w14:textId="77777777" w:rsidR="00D87E9C" w:rsidRDefault="00CA194A">
                  <w:pPr>
                    <w:jc w:val="center"/>
                  </w:pPr>
                  <w:r>
                    <w:t>2</w:t>
                  </w:r>
                </w:p>
              </w:tc>
              <w:tc>
                <w:tcPr>
                  <w:tcW w:w="998" w:type="pct"/>
                  <w:vAlign w:val="center"/>
                </w:tcPr>
                <w:p w14:paraId="0A607687" w14:textId="77777777" w:rsidR="00D87E9C" w:rsidRDefault="00CA194A">
                  <w:pPr>
                    <w:jc w:val="center"/>
                  </w:pPr>
                  <w:r>
                    <w:t>3</w:t>
                  </w:r>
                </w:p>
              </w:tc>
              <w:tc>
                <w:tcPr>
                  <w:tcW w:w="998" w:type="pct"/>
                  <w:vAlign w:val="center"/>
                </w:tcPr>
                <w:p w14:paraId="31AFBEA8" w14:textId="77777777" w:rsidR="00D87E9C" w:rsidRDefault="00CA194A">
                  <w:pPr>
                    <w:jc w:val="center"/>
                  </w:pPr>
                  <w:r>
                    <w:t>4</w:t>
                  </w:r>
                </w:p>
              </w:tc>
              <w:tc>
                <w:tcPr>
                  <w:tcW w:w="998" w:type="pct"/>
                  <w:tcBorders>
                    <w:right w:val="none" w:sz="0" w:space="0" w:color="C0C0C0"/>
                  </w:tcBorders>
                  <w:vAlign w:val="center"/>
                </w:tcPr>
                <w:p w14:paraId="3E3213EA" w14:textId="77777777" w:rsidR="00D87E9C" w:rsidRDefault="00CA194A">
                  <w:pPr>
                    <w:jc w:val="center"/>
                  </w:pPr>
                  <w:r>
                    <w:t>5</w:t>
                  </w:r>
                </w:p>
              </w:tc>
            </w:tr>
            <w:tr w:rsidR="00D87E9C" w14:paraId="0A8ED53C" w14:textId="77777777">
              <w:trPr>
                <w:divId w:val="1"/>
              </w:trPr>
              <w:tc>
                <w:tcPr>
                  <w:tcW w:w="998" w:type="pct"/>
                  <w:tcBorders>
                    <w:left w:val="none" w:sz="0" w:space="0" w:color="C0C0C0"/>
                    <w:bottom w:val="none" w:sz="0" w:space="0" w:color="C0C0C0"/>
                  </w:tcBorders>
                  <w:vAlign w:val="center"/>
                </w:tcPr>
                <w:p w14:paraId="11DD2CB0" w14:textId="77777777" w:rsidR="00D87E9C" w:rsidRDefault="00CA194A">
                  <w:pPr>
                    <w:jc w:val="center"/>
                  </w:pPr>
                  <w:r>
                    <w:t>upright </w:t>
                  </w:r>
                </w:p>
              </w:tc>
              <w:tc>
                <w:tcPr>
                  <w:tcW w:w="998" w:type="pct"/>
                  <w:tcBorders>
                    <w:bottom w:val="none" w:sz="0" w:space="0" w:color="C0C0C0"/>
                  </w:tcBorders>
                  <w:vAlign w:val="center"/>
                </w:tcPr>
                <w:p w14:paraId="6D082703" w14:textId="77777777" w:rsidR="00D87E9C" w:rsidRDefault="00CA194A">
                  <w:pPr>
                    <w:jc w:val="center"/>
                  </w:pPr>
                  <w:r>
                    <w:t>semi-upright </w:t>
                  </w:r>
                </w:p>
              </w:tc>
              <w:tc>
                <w:tcPr>
                  <w:tcW w:w="998" w:type="pct"/>
                  <w:tcBorders>
                    <w:bottom w:val="none" w:sz="0" w:space="0" w:color="C0C0C0"/>
                  </w:tcBorders>
                  <w:vAlign w:val="center"/>
                </w:tcPr>
                <w:p w14:paraId="6CCD9E71" w14:textId="77777777" w:rsidR="00D87E9C" w:rsidRDefault="00CA194A">
                  <w:pPr>
                    <w:jc w:val="center"/>
                  </w:pPr>
                  <w:r>
                    <w:t> spreading</w:t>
                  </w:r>
                </w:p>
              </w:tc>
              <w:tc>
                <w:tcPr>
                  <w:tcW w:w="998" w:type="pct"/>
                  <w:tcBorders>
                    <w:bottom w:val="none" w:sz="0" w:space="0" w:color="C0C0C0"/>
                  </w:tcBorders>
                  <w:vAlign w:val="center"/>
                </w:tcPr>
                <w:p w14:paraId="274434BC" w14:textId="77777777" w:rsidR="00D87E9C" w:rsidRDefault="00CA194A">
                  <w:pPr>
                    <w:jc w:val="center"/>
                  </w:pPr>
                  <w:r>
                    <w:t>drooping </w:t>
                  </w:r>
                </w:p>
              </w:tc>
              <w:tc>
                <w:tcPr>
                  <w:tcW w:w="998" w:type="pct"/>
                  <w:tcBorders>
                    <w:bottom w:val="none" w:sz="0" w:space="0" w:color="C0C0C0"/>
                    <w:right w:val="none" w:sz="0" w:space="0" w:color="C0C0C0"/>
                  </w:tcBorders>
                  <w:vAlign w:val="center"/>
                </w:tcPr>
                <w:p w14:paraId="7EA7E87C" w14:textId="77777777" w:rsidR="00D87E9C" w:rsidRDefault="00CA194A">
                  <w:pPr>
                    <w:jc w:val="center"/>
                  </w:pPr>
                  <w:r>
                    <w:t>weeping</w:t>
                  </w:r>
                </w:p>
              </w:tc>
            </w:tr>
          </w:tbl>
          <w:p w14:paraId="24971FC3" w14:textId="77777777" w:rsidR="00D87E9C" w:rsidRDefault="00D87E9C">
            <w:pPr>
              <w:spacing w:beforeAutospacing="1" w:afterAutospacing="1"/>
              <w:jc w:val="left"/>
              <w:divId w:val="1"/>
            </w:pPr>
          </w:p>
        </w:tc>
      </w:tr>
    </w:tbl>
    <w:p w14:paraId="22AC0828" w14:textId="77777777" w:rsidR="00D87E9C" w:rsidRDefault="00D87E9C">
      <w:pPr>
        <w:keepLines/>
      </w:pPr>
    </w:p>
    <w:p w14:paraId="3CC1AB77" w14:textId="77777777" w:rsidR="00D87E9C" w:rsidRDefault="00D87E9C">
      <w:pPr>
        <w:keepLines/>
      </w:pPr>
    </w:p>
    <w:tbl>
      <w:tblPr>
        <w:tblW w:w="0" w:type="auto"/>
        <w:tblLook w:val="0600" w:firstRow="0" w:lastRow="0" w:firstColumn="0" w:lastColumn="0" w:noHBand="1" w:noVBand="1"/>
      </w:tblPr>
      <w:tblGrid>
        <w:gridCol w:w="9986"/>
      </w:tblGrid>
      <w:tr w:rsidR="00D87E9C" w14:paraId="19039D0D" w14:textId="77777777">
        <w:tc>
          <w:tcPr>
            <w:tcW w:w="9986" w:type="dxa"/>
          </w:tcPr>
          <w:p w14:paraId="6CDBD243" w14:textId="77777777" w:rsidR="00D87E9C" w:rsidRDefault="00CA194A">
            <w:pPr>
              <w:keepNext/>
              <w:keepLines/>
              <w:rPr>
                <w:ins w:id="165" w:author="TWO" w:date="2026-07-08T14:01:00Z" w16du:dateUtc="2026-07-08T12:01:00Z"/>
              </w:rPr>
            </w:pPr>
            <w:r>
              <w:rPr>
                <w:u w:val="single"/>
              </w:rPr>
              <w:lastRenderedPageBreak/>
              <w:t>Ad. 3: Branch: length of internode</w:t>
            </w:r>
          </w:p>
          <w:p w14:paraId="481E52F8" w14:textId="77777777" w:rsidR="00CA194A" w:rsidRDefault="00CA194A">
            <w:pPr>
              <w:pStyle w:val="BodyText"/>
              <w:keepNext/>
              <w:keepLines/>
              <w:spacing w:beforeAutospacing="1" w:afterAutospacing="1"/>
              <w:jc w:val="left"/>
              <w:divId w:val="1"/>
            </w:pPr>
            <w:r>
              <w:t xml:space="preserve">Observations should be made on </w:t>
            </w:r>
            <w:ins w:id="166" w:author="TWO" w:date="2026-07-08T14:01:00Z" w16du:dateUtc="2026-07-08T12:01:00Z">
              <w:r>
                <w:t xml:space="preserve">middle third of </w:t>
              </w:r>
            </w:ins>
            <w:r>
              <w:t>the</w:t>
            </w:r>
            <w:del w:id="167" w:author="TWO" w:date="2026-07-08T14:01:00Z" w16du:dateUtc="2026-07-08T12:01:00Z">
              <w:r w:rsidR="004E7C8F">
                <w:delText> </w:delText>
              </w:r>
            </w:del>
            <w:ins w:id="168" w:author="TWO" w:date="2026-07-08T14:01:00Z" w16du:dateUtc="2026-07-08T12:01:00Z">
              <w:r>
                <w:t xml:space="preserve"> </w:t>
              </w:r>
            </w:ins>
            <w:r>
              <w:t>one-year-old</w:t>
            </w:r>
            <w:del w:id="169" w:author="TWO" w:date="2026-07-08T14:01:00Z" w16du:dateUtc="2026-07-08T12:01:00Z">
              <w:r w:rsidR="004E7C8F">
                <w:delText> long</w:delText>
              </w:r>
            </w:del>
            <w:ins w:id="170" w:author="TWO" w:date="2026-07-08T14:01:00Z" w16du:dateUtc="2026-07-08T12:01:00Z">
              <w:r>
                <w:t xml:space="preserve"> vegetative</w:t>
              </w:r>
            </w:ins>
            <w:r>
              <w:t xml:space="preserve"> branches</w:t>
            </w:r>
            <w:del w:id="171" w:author="TWO" w:date="2026-07-08T14:01:00Z" w16du:dateUtc="2026-07-08T12:01:00Z">
              <w:r w:rsidR="004E7C8F">
                <w:delText> when they cease growth in autumn.</w:delText>
              </w:r>
            </w:del>
            <w:r>
              <w:t xml:space="preserve"> </w:t>
            </w:r>
            <w:ins w:id="172" w:author="TWO" w:date="2026-07-08T14:01:00Z" w16du:dateUtc="2026-07-08T12:01:00Z">
              <w:r>
                <w:t>at the end of the growing season.</w:t>
              </w:r>
            </w:ins>
          </w:p>
          <w:p w14:paraId="4E61CD08" w14:textId="77777777" w:rsidR="00D87E9C" w:rsidRDefault="004E7C8F">
            <w:pPr>
              <w:pStyle w:val="BodyText"/>
              <w:keepNext/>
              <w:keepLines/>
              <w:spacing w:beforeAutospacing="1" w:afterAutospacing="1"/>
              <w:jc w:val="left"/>
              <w:divId w:val="1"/>
            </w:pPr>
            <w:del w:id="173" w:author="TWO" w:date="2026-07-08T14:01:00Z" w16du:dateUtc="2026-07-08T12:01:00Z">
              <w:r>
                <w:br/>
              </w:r>
              <w:r w:rsidR="00972008">
                <w:pict w14:anchorId="121B6C0C">
                  <v:shape id="_x0000_i1035" type="#_x0000_t75" style="width:154.35pt;height:149.2pt" o:bordertopcolor="this" o:borderleftcolor="this" o:borderbottomcolor="this" o:borderrightcolor="this">
                    <v:imagedata r:id="rId44" o:title=""/>
                  </v:shape>
                </w:pict>
              </w:r>
            </w:del>
            <w:ins w:id="174" w:author="TWO" w:date="2026-07-08T14:01:00Z" w16du:dateUtc="2026-07-08T12:01:00Z">
              <w:r w:rsidR="00CA194A">
                <w:t xml:space="preserve"> </w:t>
              </w:r>
              <w:r w:rsidR="00CA194A">
                <w:br/>
              </w:r>
              <w:r w:rsidR="00CA194A">
                <w:br/>
              </w:r>
              <w:r w:rsidR="00972008">
                <w:pict w14:anchorId="27E0727B">
                  <v:shape id="_x0000_i1036" type="#_x0000_t75" style="width:175.7pt;height:164.75pt" o:bordertopcolor="this" o:borderleftcolor="this" o:borderbottomcolor="this" o:borderrightcolor="this">
                    <v:imagedata r:id="rId45" o:title=""/>
                  </v:shape>
                </w:pict>
              </w:r>
            </w:ins>
            <w:r w:rsidR="00CA194A">
              <w:br/>
              <w:t>    A=Length of internode</w:t>
            </w:r>
            <w:ins w:id="175" w:author="TWO" w:date="2026-07-08T14:01:00Z" w16du:dateUtc="2026-07-08T12:01:00Z">
              <w:r w:rsidR="00CA194A">
                <w:br/>
              </w:r>
            </w:ins>
            <w:r w:rsidR="00CA194A">
              <w:br/>
            </w:r>
          </w:p>
        </w:tc>
      </w:tr>
    </w:tbl>
    <w:p w14:paraId="3AACB9D7" w14:textId="77777777" w:rsidR="00D87E9C" w:rsidRDefault="00D87E9C">
      <w:pPr>
        <w:keepLines/>
      </w:pPr>
    </w:p>
    <w:p w14:paraId="0F6236D7" w14:textId="77777777" w:rsidR="00D87E9C" w:rsidRDefault="00D87E9C">
      <w:pPr>
        <w:keepLines/>
      </w:pPr>
    </w:p>
    <w:tbl>
      <w:tblPr>
        <w:tblW w:w="0" w:type="auto"/>
        <w:tblLook w:val="0600" w:firstRow="0" w:lastRow="0" w:firstColumn="0" w:lastColumn="0" w:noHBand="1" w:noVBand="1"/>
      </w:tblPr>
      <w:tblGrid>
        <w:gridCol w:w="9986"/>
      </w:tblGrid>
      <w:tr w:rsidR="00D87E9C" w14:paraId="76E452BB" w14:textId="77777777">
        <w:tc>
          <w:tcPr>
            <w:tcW w:w="9986" w:type="dxa"/>
          </w:tcPr>
          <w:p w14:paraId="45DE7F64" w14:textId="77777777" w:rsidR="00D87E9C" w:rsidRDefault="00CA194A">
            <w:pPr>
              <w:keepNext/>
              <w:keepLines/>
              <w:rPr>
                <w:ins w:id="176" w:author="TWO" w:date="2026-07-08T14:01:00Z" w16du:dateUtc="2026-07-08T12:01:00Z"/>
              </w:rPr>
            </w:pPr>
            <w:r>
              <w:rPr>
                <w:u w:val="single"/>
              </w:rPr>
              <w:t>Ad. 4: Young leaf blade: main color</w:t>
            </w:r>
          </w:p>
          <w:p w14:paraId="03C9FC65" w14:textId="77777777" w:rsidR="00D87E9C" w:rsidRDefault="00CA194A">
            <w:pPr>
              <w:pStyle w:val="BodyText"/>
              <w:keepNext/>
              <w:keepLines/>
              <w:spacing w:beforeAutospacing="1" w:afterAutospacing="1"/>
              <w:jc w:val="left"/>
              <w:divId w:val="1"/>
            </w:pPr>
            <w:r>
              <w:t>Observations should be made on developing leaves</w:t>
            </w:r>
            <w:ins w:id="177" w:author="TWO" w:date="2026-07-08T14:01:00Z" w16du:dateUtc="2026-07-08T12:01:00Z">
              <w:r>
                <w:t xml:space="preserve"> from the top of current-year branches at the beginning of the growing season</w:t>
              </w:r>
            </w:ins>
            <w:r>
              <w:t>.</w:t>
            </w:r>
          </w:p>
        </w:tc>
      </w:tr>
    </w:tbl>
    <w:p w14:paraId="3046B7EF" w14:textId="77777777" w:rsidR="00D87E9C" w:rsidRDefault="00D87E9C">
      <w:pPr>
        <w:keepLines/>
      </w:pPr>
    </w:p>
    <w:p w14:paraId="240B2A29" w14:textId="77777777" w:rsidR="00D87E9C" w:rsidRDefault="00D87E9C">
      <w:pPr>
        <w:keepLines/>
      </w:pPr>
    </w:p>
    <w:tbl>
      <w:tblPr>
        <w:tblW w:w="0" w:type="auto"/>
        <w:tblLook w:val="0600" w:firstRow="0" w:lastRow="0" w:firstColumn="0" w:lastColumn="0" w:noHBand="1" w:noVBand="1"/>
      </w:tblPr>
      <w:tblGrid>
        <w:gridCol w:w="9986"/>
      </w:tblGrid>
      <w:tr w:rsidR="00D87E9C" w14:paraId="402C181B" w14:textId="77777777">
        <w:tc>
          <w:tcPr>
            <w:tcW w:w="9986" w:type="dxa"/>
          </w:tcPr>
          <w:p w14:paraId="5B5D34AB" w14:textId="77777777" w:rsidR="00D87E9C" w:rsidRDefault="00CA194A">
            <w:pPr>
              <w:keepNext/>
              <w:keepLines/>
            </w:pPr>
            <w:r>
              <w:rPr>
                <w:u w:val="single"/>
              </w:rPr>
              <w:lastRenderedPageBreak/>
              <w:t>Ad. 5: Leaf: attitude</w:t>
            </w:r>
          </w:p>
          <w:p w14:paraId="21BA72CB" w14:textId="77777777" w:rsidR="00D87E9C" w:rsidRDefault="00D87E9C">
            <w:pPr>
              <w:keepNext/>
              <w:keepLines/>
            </w:pPr>
          </w:p>
          <w:tbl>
            <w:tblPr>
              <w:tblW w:w="5000"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4885"/>
              <w:gridCol w:w="4885"/>
            </w:tblGrid>
            <w:tr w:rsidR="00D87E9C" w14:paraId="26DA59C7" w14:textId="77777777">
              <w:trPr>
                <w:divId w:val="1"/>
              </w:trPr>
              <w:tc>
                <w:tcPr>
                  <w:tcW w:w="998" w:type="pct"/>
                  <w:tcBorders>
                    <w:top w:val="none" w:sz="0" w:space="0" w:color="C0C0C0"/>
                    <w:left w:val="none" w:sz="0" w:space="0" w:color="C0C0C0"/>
                  </w:tcBorders>
                  <w:tcMar>
                    <w:top w:w="0" w:type="dxa"/>
                    <w:left w:w="108" w:type="dxa"/>
                    <w:bottom w:w="0" w:type="dxa"/>
                    <w:right w:w="108" w:type="dxa"/>
                  </w:tcMar>
                  <w:vAlign w:val="center"/>
                </w:tcPr>
                <w:p w14:paraId="08D29417" w14:textId="77777777" w:rsidR="00D87E9C" w:rsidRDefault="00972008">
                  <w:pPr>
                    <w:jc w:val="center"/>
                    <w:rPr>
                      <w:rFonts w:eastAsia="Arial"/>
                    </w:rPr>
                  </w:pPr>
                  <w:r>
                    <w:pict w14:anchorId="6894A269">
                      <v:shape id="_x0000_i1037" type="#_x0000_t75" style="width:120.95pt;height:143.4pt" o:bordertopcolor="this" o:borderleftcolor="this" o:borderbottomcolor="this" o:borderrightcolor="this">
                        <v:imagedata r:id="rId46" o:title=""/>
                      </v:shape>
                    </w:pict>
                  </w:r>
                </w:p>
              </w:tc>
              <w:tc>
                <w:tcPr>
                  <w:tcW w:w="998" w:type="pct"/>
                  <w:tcBorders>
                    <w:top w:val="none" w:sz="0" w:space="0" w:color="C0C0C0"/>
                    <w:right w:val="none" w:sz="0" w:space="0" w:color="C0C0C0"/>
                  </w:tcBorders>
                  <w:tcMar>
                    <w:top w:w="0" w:type="dxa"/>
                    <w:left w:w="108" w:type="dxa"/>
                    <w:bottom w:w="0" w:type="dxa"/>
                    <w:right w:w="108" w:type="dxa"/>
                  </w:tcMar>
                  <w:vAlign w:val="center"/>
                </w:tcPr>
                <w:p w14:paraId="1187EEA1" w14:textId="77777777" w:rsidR="00D87E9C" w:rsidRDefault="00972008">
                  <w:pPr>
                    <w:jc w:val="center"/>
                    <w:rPr>
                      <w:rFonts w:eastAsia="Arial"/>
                    </w:rPr>
                  </w:pPr>
                  <w:r>
                    <w:pict w14:anchorId="29278C29">
                      <v:shape id="_x0000_i1038" type="#_x0000_t75" style="width:180.85pt;height:148.6pt" o:bordertopcolor="this" o:borderleftcolor="this" o:borderbottomcolor="this" o:borderrightcolor="this">
                        <v:imagedata r:id="rId47" o:title=""/>
                      </v:shape>
                    </w:pict>
                  </w:r>
                </w:p>
              </w:tc>
            </w:tr>
            <w:tr w:rsidR="00D87E9C" w14:paraId="64B4C035" w14:textId="77777777">
              <w:trPr>
                <w:divId w:val="1"/>
              </w:trPr>
              <w:tc>
                <w:tcPr>
                  <w:tcW w:w="998" w:type="pct"/>
                  <w:tcBorders>
                    <w:left w:val="none" w:sz="0" w:space="0" w:color="C0C0C0"/>
                  </w:tcBorders>
                  <w:tcMar>
                    <w:top w:w="0" w:type="dxa"/>
                    <w:left w:w="108" w:type="dxa"/>
                    <w:bottom w:w="0" w:type="dxa"/>
                    <w:right w:w="108" w:type="dxa"/>
                  </w:tcMar>
                  <w:vAlign w:val="center"/>
                </w:tcPr>
                <w:p w14:paraId="21B2DF1E" w14:textId="77777777" w:rsidR="00D87E9C" w:rsidRDefault="00CA194A">
                  <w:pPr>
                    <w:jc w:val="center"/>
                    <w:rPr>
                      <w:rFonts w:eastAsia="Arial"/>
                    </w:rPr>
                  </w:pPr>
                  <w:r>
                    <w:rPr>
                      <w:rFonts w:eastAsia="Arial"/>
                    </w:rPr>
                    <w:t>1</w:t>
                  </w:r>
                </w:p>
              </w:tc>
              <w:tc>
                <w:tcPr>
                  <w:tcW w:w="998" w:type="pct"/>
                  <w:tcBorders>
                    <w:right w:val="none" w:sz="0" w:space="0" w:color="C0C0C0"/>
                  </w:tcBorders>
                  <w:tcMar>
                    <w:top w:w="0" w:type="dxa"/>
                    <w:left w:w="108" w:type="dxa"/>
                    <w:bottom w:w="0" w:type="dxa"/>
                    <w:right w:w="108" w:type="dxa"/>
                  </w:tcMar>
                  <w:vAlign w:val="center"/>
                </w:tcPr>
                <w:p w14:paraId="662641BC" w14:textId="77777777" w:rsidR="00D87E9C" w:rsidRDefault="00CA194A">
                  <w:pPr>
                    <w:jc w:val="center"/>
                    <w:rPr>
                      <w:rFonts w:eastAsia="Arial"/>
                    </w:rPr>
                  </w:pPr>
                  <w:r>
                    <w:rPr>
                      <w:rFonts w:eastAsia="Arial"/>
                    </w:rPr>
                    <w:t>2</w:t>
                  </w:r>
                </w:p>
              </w:tc>
            </w:tr>
            <w:tr w:rsidR="00D87E9C" w14:paraId="06AA51F6" w14:textId="77777777">
              <w:trPr>
                <w:divId w:val="1"/>
              </w:trPr>
              <w:tc>
                <w:tcPr>
                  <w:tcW w:w="998" w:type="pct"/>
                  <w:tcBorders>
                    <w:left w:val="none" w:sz="0" w:space="0" w:color="C0C0C0"/>
                    <w:bottom w:val="none" w:sz="0" w:space="0" w:color="C0C0C0"/>
                  </w:tcBorders>
                  <w:tcMar>
                    <w:top w:w="0" w:type="dxa"/>
                    <w:left w:w="108" w:type="dxa"/>
                    <w:bottom w:w="0" w:type="dxa"/>
                    <w:right w:w="108" w:type="dxa"/>
                  </w:tcMar>
                  <w:vAlign w:val="center"/>
                </w:tcPr>
                <w:p w14:paraId="053E9536" w14:textId="77777777" w:rsidR="00D87E9C" w:rsidRDefault="00CA194A">
                  <w:pPr>
                    <w:jc w:val="center"/>
                    <w:rPr>
                      <w:rFonts w:eastAsia="Arial"/>
                    </w:rPr>
                  </w:pPr>
                  <w:r>
                    <w:rPr>
                      <w:rFonts w:eastAsia="Arial"/>
                    </w:rPr>
                    <w:t>upwards</w:t>
                  </w:r>
                </w:p>
              </w:tc>
              <w:tc>
                <w:tcPr>
                  <w:tcW w:w="998" w:type="pct"/>
                  <w:tcBorders>
                    <w:bottom w:val="none" w:sz="0" w:space="0" w:color="C0C0C0"/>
                    <w:right w:val="none" w:sz="0" w:space="0" w:color="C0C0C0"/>
                  </w:tcBorders>
                  <w:tcMar>
                    <w:top w:w="0" w:type="dxa"/>
                    <w:left w:w="108" w:type="dxa"/>
                    <w:bottom w:w="0" w:type="dxa"/>
                    <w:right w:w="108" w:type="dxa"/>
                  </w:tcMar>
                  <w:vAlign w:val="center"/>
                </w:tcPr>
                <w:p w14:paraId="4CEEF7EE" w14:textId="77777777" w:rsidR="00D87E9C" w:rsidRDefault="00CA194A">
                  <w:pPr>
                    <w:jc w:val="center"/>
                    <w:rPr>
                      <w:rFonts w:eastAsia="Arial"/>
                    </w:rPr>
                  </w:pPr>
                  <w:r>
                    <w:rPr>
                      <w:rFonts w:eastAsia="Arial"/>
                    </w:rPr>
                    <w:t>downwards</w:t>
                  </w:r>
                </w:p>
              </w:tc>
            </w:tr>
          </w:tbl>
          <w:p w14:paraId="4F16FE71" w14:textId="77777777" w:rsidR="00D87E9C" w:rsidRDefault="00D87E9C">
            <w:pPr>
              <w:spacing w:beforeAutospacing="1" w:afterAutospacing="1"/>
              <w:jc w:val="left"/>
              <w:divId w:val="1"/>
            </w:pPr>
          </w:p>
        </w:tc>
      </w:tr>
    </w:tbl>
    <w:p w14:paraId="76A5A297" w14:textId="77777777" w:rsidR="00D87E9C" w:rsidRDefault="00D87E9C">
      <w:pPr>
        <w:keepLines/>
      </w:pPr>
    </w:p>
    <w:p w14:paraId="4B5B7271" w14:textId="77777777" w:rsidR="00D87E9C" w:rsidRDefault="00D87E9C">
      <w:pPr>
        <w:keepLines/>
      </w:pPr>
    </w:p>
    <w:tbl>
      <w:tblPr>
        <w:tblW w:w="0" w:type="auto"/>
        <w:tblLook w:val="0600" w:firstRow="0" w:lastRow="0" w:firstColumn="0" w:lastColumn="0" w:noHBand="1" w:noVBand="1"/>
      </w:tblPr>
      <w:tblGrid>
        <w:gridCol w:w="9986"/>
      </w:tblGrid>
      <w:tr w:rsidR="00D87E9C" w14:paraId="51319BF1" w14:textId="77777777">
        <w:tc>
          <w:tcPr>
            <w:tcW w:w="9986" w:type="dxa"/>
          </w:tcPr>
          <w:p w14:paraId="0E422EFF" w14:textId="77777777" w:rsidR="00D87E9C" w:rsidRDefault="00CA194A">
            <w:pPr>
              <w:keepNext/>
              <w:keepLines/>
            </w:pPr>
            <w:r>
              <w:rPr>
                <w:u w:val="single"/>
              </w:rPr>
              <w:t>Ad. 6: Leaf blade:</w:t>
            </w:r>
            <w:ins w:id="178" w:author="TWO" w:date="2026-07-08T14:01:00Z" w16du:dateUtc="2026-07-08T12:01:00Z">
              <w:r>
                <w:rPr>
                  <w:u w:val="single"/>
                </w:rPr>
                <w:t xml:space="preserve"> </w:t>
              </w:r>
            </w:ins>
            <w:r>
              <w:rPr>
                <w:u w:val="single"/>
              </w:rPr>
              <w:t>shape</w:t>
            </w:r>
          </w:p>
          <w:p w14:paraId="1C11AD3A" w14:textId="77777777" w:rsidR="00D87E9C" w:rsidRDefault="00D87E9C">
            <w:pPr>
              <w:keepNext/>
              <w:keepLines/>
            </w:pPr>
          </w:p>
          <w:tbl>
            <w:tblPr>
              <w:tblW w:w="5041"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1974"/>
              <w:gridCol w:w="1974"/>
              <w:gridCol w:w="2943"/>
              <w:gridCol w:w="2959"/>
            </w:tblGrid>
            <w:tr w:rsidR="00D87E9C" w14:paraId="79E0387A" w14:textId="77777777">
              <w:trPr>
                <w:divId w:val="1"/>
                <w:trHeight w:val="1995"/>
              </w:trPr>
              <w:tc>
                <w:tcPr>
                  <w:tcW w:w="1002" w:type="pct"/>
                  <w:tcBorders>
                    <w:top w:val="none" w:sz="0" w:space="0" w:color="C0C0C0"/>
                    <w:left w:val="none" w:sz="0" w:space="0" w:color="C0C0C0"/>
                  </w:tcBorders>
                  <w:tcMar>
                    <w:top w:w="0" w:type="dxa"/>
                    <w:left w:w="108" w:type="dxa"/>
                    <w:bottom w:w="0" w:type="dxa"/>
                    <w:right w:w="108" w:type="dxa"/>
                  </w:tcMar>
                  <w:vAlign w:val="center"/>
                </w:tcPr>
                <w:p w14:paraId="6D2F5393" w14:textId="77777777" w:rsidR="00D87E9C" w:rsidRDefault="00972008">
                  <w:pPr>
                    <w:rPr>
                      <w:rFonts w:eastAsia="Arial"/>
                    </w:rPr>
                  </w:pPr>
                  <w:r>
                    <w:pict w14:anchorId="6D38B797">
                      <v:shape id="_x0000_i1039" type="#_x0000_t75" style="width:82.35pt;height:77.75pt" o:bordertopcolor="this" o:borderleftcolor="this" o:borderbottomcolor="this" o:borderrightcolor="this">
                        <v:imagedata r:id="rId48" o:title=""/>
                      </v:shape>
                    </w:pict>
                  </w:r>
                </w:p>
              </w:tc>
              <w:tc>
                <w:tcPr>
                  <w:tcW w:w="1002" w:type="pct"/>
                  <w:tcBorders>
                    <w:top w:val="none" w:sz="0" w:space="0" w:color="C0C0C0"/>
                  </w:tcBorders>
                  <w:tcMar>
                    <w:top w:w="0" w:type="dxa"/>
                    <w:left w:w="108" w:type="dxa"/>
                    <w:bottom w:w="0" w:type="dxa"/>
                    <w:right w:w="108" w:type="dxa"/>
                  </w:tcMar>
                  <w:vAlign w:val="center"/>
                </w:tcPr>
                <w:p w14:paraId="4BA60F82" w14:textId="77777777" w:rsidR="00D87E9C" w:rsidRDefault="00972008">
                  <w:pPr>
                    <w:rPr>
                      <w:rFonts w:eastAsia="Arial"/>
                    </w:rPr>
                  </w:pPr>
                  <w:r>
                    <w:pict w14:anchorId="33E80CA0">
                      <v:shape id="_x0000_i1040" type="#_x0000_t75" style="width:84.1pt;height:85.25pt" o:bordertopcolor="this" o:borderleftcolor="this" o:borderbottomcolor="this" o:borderrightcolor="this">
                        <v:imagedata r:id="rId49" o:title=""/>
                      </v:shape>
                    </w:pict>
                  </w:r>
                </w:p>
              </w:tc>
              <w:tc>
                <w:tcPr>
                  <w:tcW w:w="1494" w:type="pct"/>
                  <w:tcBorders>
                    <w:top w:val="none" w:sz="0" w:space="0" w:color="C0C0C0"/>
                  </w:tcBorders>
                  <w:tcMar>
                    <w:top w:w="0" w:type="dxa"/>
                    <w:left w:w="108" w:type="dxa"/>
                    <w:bottom w:w="0" w:type="dxa"/>
                    <w:right w:w="108" w:type="dxa"/>
                  </w:tcMar>
                  <w:vAlign w:val="center"/>
                </w:tcPr>
                <w:p w14:paraId="3CADD7A7" w14:textId="77777777" w:rsidR="00D87E9C" w:rsidRDefault="00972008">
                  <w:pPr>
                    <w:rPr>
                      <w:rFonts w:eastAsia="Arial"/>
                    </w:rPr>
                  </w:pPr>
                  <w:r>
                    <w:pict w14:anchorId="683917D6">
                      <v:shape id="_x0000_i1041" type="#_x0000_t75" style="width:130.2pt;height:69.1pt" o:bordertopcolor="this" o:borderleftcolor="this" o:borderbottomcolor="this" o:borderrightcolor="this">
                        <v:imagedata r:id="rId50" o:title=""/>
                      </v:shape>
                    </w:pict>
                  </w:r>
                </w:p>
              </w:tc>
              <w:tc>
                <w:tcPr>
                  <w:tcW w:w="1510" w:type="pct"/>
                  <w:tcBorders>
                    <w:top w:val="none" w:sz="0" w:space="0" w:color="C0C0C0"/>
                    <w:right w:val="none" w:sz="0" w:space="0" w:color="C0C0C0"/>
                  </w:tcBorders>
                  <w:tcMar>
                    <w:top w:w="0" w:type="dxa"/>
                    <w:left w:w="108" w:type="dxa"/>
                    <w:bottom w:w="0" w:type="dxa"/>
                    <w:right w:w="108" w:type="dxa"/>
                  </w:tcMar>
                  <w:vAlign w:val="center"/>
                </w:tcPr>
                <w:p w14:paraId="7436EAF2" w14:textId="77777777" w:rsidR="00D87E9C" w:rsidRDefault="00972008">
                  <w:pPr>
                    <w:rPr>
                      <w:rFonts w:eastAsia="Arial"/>
                    </w:rPr>
                  </w:pPr>
                  <w:r>
                    <w:pict w14:anchorId="7154520B">
                      <v:shape id="_x0000_i1042" type="#_x0000_t75" style="width:114.05pt;height:84.65pt" o:bordertopcolor="this" o:borderleftcolor="this" o:borderbottomcolor="this" o:borderrightcolor="this">
                        <v:imagedata r:id="rId51" o:title=""/>
                      </v:shape>
                    </w:pict>
                  </w:r>
                </w:p>
              </w:tc>
            </w:tr>
            <w:tr w:rsidR="00D87E9C" w14:paraId="3D187D61" w14:textId="77777777">
              <w:trPr>
                <w:divId w:val="1"/>
                <w:trHeight w:val="236"/>
              </w:trPr>
              <w:tc>
                <w:tcPr>
                  <w:tcW w:w="1002" w:type="pct"/>
                  <w:tcBorders>
                    <w:left w:val="none" w:sz="0" w:space="0" w:color="C0C0C0"/>
                  </w:tcBorders>
                  <w:tcMar>
                    <w:top w:w="0" w:type="dxa"/>
                    <w:left w:w="108" w:type="dxa"/>
                    <w:bottom w:w="0" w:type="dxa"/>
                    <w:right w:w="108" w:type="dxa"/>
                  </w:tcMar>
                  <w:vAlign w:val="center"/>
                </w:tcPr>
                <w:p w14:paraId="29E3962F" w14:textId="77777777" w:rsidR="00D87E9C" w:rsidRDefault="00CA194A">
                  <w:pPr>
                    <w:rPr>
                      <w:rFonts w:eastAsia="Arial"/>
                    </w:rPr>
                  </w:pPr>
                  <w:r>
                    <w:rPr>
                      <w:rFonts w:eastAsia="Arial"/>
                    </w:rPr>
                    <w:t>              1</w:t>
                  </w:r>
                </w:p>
              </w:tc>
              <w:tc>
                <w:tcPr>
                  <w:tcW w:w="1002" w:type="pct"/>
                  <w:tcMar>
                    <w:top w:w="0" w:type="dxa"/>
                    <w:left w:w="108" w:type="dxa"/>
                    <w:bottom w:w="0" w:type="dxa"/>
                    <w:right w:w="108" w:type="dxa"/>
                  </w:tcMar>
                  <w:vAlign w:val="center"/>
                </w:tcPr>
                <w:p w14:paraId="1B055847" w14:textId="77777777" w:rsidR="00D87E9C" w:rsidRDefault="00CA194A">
                  <w:pPr>
                    <w:rPr>
                      <w:rFonts w:eastAsia="Arial"/>
                    </w:rPr>
                  </w:pPr>
                  <w:r>
                    <w:rPr>
                      <w:rFonts w:eastAsia="Arial"/>
                    </w:rPr>
                    <w:t>               2</w:t>
                  </w:r>
                </w:p>
              </w:tc>
              <w:tc>
                <w:tcPr>
                  <w:tcW w:w="1494" w:type="pct"/>
                  <w:tcMar>
                    <w:top w:w="0" w:type="dxa"/>
                    <w:left w:w="108" w:type="dxa"/>
                    <w:bottom w:w="0" w:type="dxa"/>
                    <w:right w:w="108" w:type="dxa"/>
                  </w:tcMar>
                  <w:vAlign w:val="center"/>
                </w:tcPr>
                <w:p w14:paraId="37184F0B" w14:textId="77777777" w:rsidR="00D87E9C" w:rsidRDefault="00CA194A">
                  <w:pPr>
                    <w:rPr>
                      <w:rFonts w:eastAsia="Arial"/>
                    </w:rPr>
                  </w:pPr>
                  <w:r>
                    <w:rPr>
                      <w:rFonts w:eastAsia="Arial"/>
                    </w:rPr>
                    <w:t>                     3</w:t>
                  </w:r>
                </w:p>
              </w:tc>
              <w:tc>
                <w:tcPr>
                  <w:tcW w:w="1510" w:type="pct"/>
                  <w:tcBorders>
                    <w:right w:val="none" w:sz="0" w:space="0" w:color="C0C0C0"/>
                  </w:tcBorders>
                  <w:tcMar>
                    <w:top w:w="0" w:type="dxa"/>
                    <w:left w:w="108" w:type="dxa"/>
                    <w:bottom w:w="0" w:type="dxa"/>
                    <w:right w:w="108" w:type="dxa"/>
                  </w:tcMar>
                  <w:vAlign w:val="center"/>
                </w:tcPr>
                <w:p w14:paraId="3A9D3C20" w14:textId="77777777" w:rsidR="00D87E9C" w:rsidRDefault="00CA194A">
                  <w:pPr>
                    <w:rPr>
                      <w:rFonts w:eastAsia="Arial"/>
                    </w:rPr>
                  </w:pPr>
                  <w:r>
                    <w:rPr>
                      <w:rFonts w:eastAsia="Arial"/>
                    </w:rPr>
                    <w:t>                   4</w:t>
                  </w:r>
                </w:p>
              </w:tc>
            </w:tr>
            <w:tr w:rsidR="00D87E9C" w14:paraId="2DB5F24C" w14:textId="77777777">
              <w:trPr>
                <w:divId w:val="1"/>
                <w:trHeight w:val="551"/>
              </w:trPr>
              <w:tc>
                <w:tcPr>
                  <w:tcW w:w="1002" w:type="pct"/>
                  <w:tcBorders>
                    <w:left w:val="none" w:sz="0" w:space="0" w:color="C0C0C0"/>
                    <w:bottom w:val="none" w:sz="0" w:space="0" w:color="C0C0C0"/>
                  </w:tcBorders>
                  <w:tcMar>
                    <w:top w:w="0" w:type="dxa"/>
                    <w:left w:w="108" w:type="dxa"/>
                    <w:bottom w:w="0" w:type="dxa"/>
                    <w:right w:w="108" w:type="dxa"/>
                  </w:tcMar>
                  <w:vAlign w:val="center"/>
                </w:tcPr>
                <w:p w14:paraId="6F8EBF56" w14:textId="77777777" w:rsidR="00D87E9C" w:rsidRDefault="00CA194A">
                  <w:pPr>
                    <w:jc w:val="center"/>
                    <w:rPr>
                      <w:rFonts w:eastAsia="Arial"/>
                    </w:rPr>
                  </w:pPr>
                  <w:r>
                    <w:rPr>
                      <w:rFonts w:eastAsia="Arial"/>
                    </w:rPr>
                    <w:t>only fan-shaped</w:t>
                  </w:r>
                </w:p>
              </w:tc>
              <w:tc>
                <w:tcPr>
                  <w:tcW w:w="1002" w:type="pct"/>
                  <w:tcBorders>
                    <w:bottom w:val="none" w:sz="0" w:space="0" w:color="C0C0C0"/>
                  </w:tcBorders>
                  <w:tcMar>
                    <w:top w:w="0" w:type="dxa"/>
                    <w:left w:w="108" w:type="dxa"/>
                    <w:bottom w:w="0" w:type="dxa"/>
                    <w:right w:w="108" w:type="dxa"/>
                  </w:tcMar>
                  <w:vAlign w:val="center"/>
                </w:tcPr>
                <w:p w14:paraId="524F42EC" w14:textId="77777777" w:rsidR="00D87E9C" w:rsidRDefault="00CA194A">
                  <w:pPr>
                    <w:jc w:val="center"/>
                    <w:rPr>
                      <w:rFonts w:eastAsia="Arial"/>
                    </w:rPr>
                  </w:pPr>
                  <w:r>
                    <w:rPr>
                      <w:rFonts w:eastAsia="Arial"/>
                    </w:rPr>
                    <w:t>only funnel-shaped</w:t>
                  </w:r>
                </w:p>
              </w:tc>
              <w:tc>
                <w:tcPr>
                  <w:tcW w:w="1494" w:type="pct"/>
                  <w:tcBorders>
                    <w:bottom w:val="none" w:sz="0" w:space="0" w:color="C0C0C0"/>
                  </w:tcBorders>
                  <w:tcMar>
                    <w:top w:w="0" w:type="dxa"/>
                    <w:left w:w="108" w:type="dxa"/>
                    <w:bottom w:w="0" w:type="dxa"/>
                    <w:right w:w="108" w:type="dxa"/>
                  </w:tcMar>
                  <w:vAlign w:val="center"/>
                </w:tcPr>
                <w:p w14:paraId="45C73B2A" w14:textId="77777777" w:rsidR="00D87E9C" w:rsidRDefault="00CA194A">
                  <w:pPr>
                    <w:jc w:val="center"/>
                    <w:rPr>
                      <w:rFonts w:eastAsia="Arial"/>
                    </w:rPr>
                  </w:pPr>
                  <w:r>
                    <w:rPr>
                      <w:rFonts w:eastAsia="Arial"/>
                    </w:rPr>
                    <w:t>fan-shaped and funnel-shaped</w:t>
                  </w:r>
                </w:p>
              </w:tc>
              <w:tc>
                <w:tcPr>
                  <w:tcW w:w="1510" w:type="pct"/>
                  <w:tcBorders>
                    <w:bottom w:val="none" w:sz="0" w:space="0" w:color="C0C0C0"/>
                    <w:right w:val="none" w:sz="0" w:space="0" w:color="C0C0C0"/>
                  </w:tcBorders>
                  <w:tcMar>
                    <w:top w:w="0" w:type="dxa"/>
                    <w:left w:w="108" w:type="dxa"/>
                    <w:bottom w:w="0" w:type="dxa"/>
                    <w:right w:w="108" w:type="dxa"/>
                  </w:tcMar>
                  <w:vAlign w:val="center"/>
                </w:tcPr>
                <w:p w14:paraId="07359586" w14:textId="77777777" w:rsidR="00D87E9C" w:rsidRDefault="00CA194A">
                  <w:pPr>
                    <w:jc w:val="center"/>
                    <w:rPr>
                      <w:rFonts w:eastAsia="Arial"/>
                    </w:rPr>
                  </w:pPr>
                  <w:r>
                    <w:rPr>
                      <w:rFonts w:eastAsia="Arial"/>
                    </w:rPr>
                    <w:t>fan-shaped, funnel-shaped and acicular</w:t>
                  </w:r>
                </w:p>
              </w:tc>
            </w:tr>
          </w:tbl>
          <w:p w14:paraId="381D256D" w14:textId="77777777" w:rsidR="00D87E9C" w:rsidRDefault="00D87E9C">
            <w:pPr>
              <w:spacing w:beforeAutospacing="1" w:afterAutospacing="1"/>
              <w:jc w:val="left"/>
              <w:divId w:val="1"/>
            </w:pPr>
          </w:p>
        </w:tc>
      </w:tr>
    </w:tbl>
    <w:p w14:paraId="7738421E" w14:textId="77777777" w:rsidR="00D87E9C" w:rsidRDefault="00D87E9C">
      <w:pPr>
        <w:keepLines/>
      </w:pPr>
    </w:p>
    <w:p w14:paraId="444D635F" w14:textId="77777777" w:rsidR="00D87E9C" w:rsidRDefault="00D87E9C">
      <w:pPr>
        <w:keepLines/>
      </w:pPr>
    </w:p>
    <w:tbl>
      <w:tblPr>
        <w:tblW w:w="0" w:type="auto"/>
        <w:tblLook w:val="0600" w:firstRow="0" w:lastRow="0" w:firstColumn="0" w:lastColumn="0" w:noHBand="1" w:noVBand="1"/>
      </w:tblPr>
      <w:tblGrid>
        <w:gridCol w:w="9986"/>
      </w:tblGrid>
      <w:tr w:rsidR="00D87E9C" w14:paraId="6A7936B9" w14:textId="77777777">
        <w:tc>
          <w:tcPr>
            <w:tcW w:w="9986" w:type="dxa"/>
          </w:tcPr>
          <w:p w14:paraId="67EA11B2" w14:textId="77777777" w:rsidR="00D87E9C" w:rsidRDefault="00CA194A">
            <w:pPr>
              <w:keepNext/>
              <w:keepLines/>
              <w:rPr>
                <w:u w:val="single"/>
              </w:rPr>
            </w:pPr>
            <w:r>
              <w:rPr>
                <w:u w:val="single"/>
              </w:rPr>
              <w:t xml:space="preserve">Ad. 7: </w:t>
            </w:r>
            <w:del w:id="179" w:author="TWO" w:date="2026-07-08T14:01:00Z" w16du:dateUtc="2026-07-08T12:01:00Z">
              <w:r w:rsidR="004E7C8F">
                <w:rPr>
                  <w:u w:val="single"/>
                </w:rPr>
                <w:delText>fan</w:delText>
              </w:r>
            </w:del>
            <w:ins w:id="180" w:author="TWO" w:date="2026-07-08T14:01:00Z" w16du:dateUtc="2026-07-08T12:01:00Z">
              <w:r>
                <w:rPr>
                  <w:u w:val="single"/>
                </w:rPr>
                <w:t>Fan</w:t>
              </w:r>
            </w:ins>
            <w:r>
              <w:rPr>
                <w:u w:val="single"/>
              </w:rPr>
              <w:t xml:space="preserve">-shaped </w:t>
            </w:r>
            <w:del w:id="181" w:author="TWO" w:date="2026-07-08T14:01:00Z" w16du:dateUtc="2026-07-08T12:01:00Z">
              <w:r w:rsidR="004E7C8F">
                <w:rPr>
                  <w:u w:val="single"/>
                </w:rPr>
                <w:delText>leaves, only</w:delText>
              </w:r>
            </w:del>
            <w:ins w:id="182" w:author="TWO" w:date="2026-07-08T14:01:00Z" w16du:dateUtc="2026-07-08T12:01:00Z">
              <w:r>
                <w:rPr>
                  <w:u w:val="single"/>
                </w:rPr>
                <w:t>leaf blade</w:t>
              </w:r>
            </w:ins>
            <w:r>
              <w:rPr>
                <w:u w:val="single"/>
              </w:rPr>
              <w:t>: length</w:t>
            </w:r>
            <w:del w:id="183" w:author="TWO" w:date="2026-07-08T14:01:00Z" w16du:dateUtc="2026-07-08T12:01:00Z">
              <w:r w:rsidR="004E7C8F">
                <w:rPr>
                  <w:u w:val="single"/>
                </w:rPr>
                <w:delText xml:space="preserve"> of blade</w:delText>
              </w:r>
            </w:del>
          </w:p>
          <w:p w14:paraId="19B5BFDE" w14:textId="77777777" w:rsidR="00CA194A" w:rsidRDefault="00CA194A">
            <w:pPr>
              <w:keepNext/>
              <w:keepLines/>
            </w:pPr>
          </w:p>
          <w:p w14:paraId="6C8E7832" w14:textId="77777777" w:rsidR="00D87E9C" w:rsidRDefault="004E7C8F">
            <w:pPr>
              <w:keepNext/>
              <w:keepLines/>
              <w:rPr>
                <w:ins w:id="184" w:author="TWO" w:date="2026-07-08T14:01:00Z" w16du:dateUtc="2026-07-08T12:01:00Z"/>
              </w:rPr>
            </w:pPr>
            <w:del w:id="185" w:author="TWO" w:date="2026-07-08T14:01:00Z" w16du:dateUtc="2026-07-08T12:01:00Z">
              <w:r>
                <w:delText>Observations should be made on fan-shaped leaves only.</w:delText>
              </w:r>
              <w:r>
                <w:br/>
              </w:r>
            </w:del>
          </w:p>
          <w:p w14:paraId="30A5FA1F" w14:textId="77777777" w:rsidR="00D87E9C" w:rsidRDefault="00972008">
            <w:pPr>
              <w:pStyle w:val="BodyText"/>
              <w:keepNext/>
              <w:keepLines/>
              <w:spacing w:beforeAutospacing="1" w:afterAutospacing="1"/>
              <w:jc w:val="left"/>
              <w:divId w:val="1"/>
            </w:pPr>
            <w:r>
              <w:pict w14:anchorId="4ADC6003">
                <v:shape id="_x0000_i1043" type="#_x0000_t75" style="width:134.2pt;height:116.35pt" o:bordertopcolor="this" o:borderleftcolor="this" o:borderbottomcolor="this" o:borderrightcolor="this">
                  <v:imagedata r:id="rId52" o:title=""/>
                </v:shape>
              </w:pict>
            </w:r>
            <w:r w:rsidR="00CA194A">
              <w:t xml:space="preserve">        </w:t>
            </w:r>
            <w:r>
              <w:pict w14:anchorId="035C4236">
                <v:shape id="_x0000_i1044" type="#_x0000_t75" style="width:126.7pt;height:109.45pt" o:bordertopcolor="this" o:borderleftcolor="this" o:borderbottomcolor="this" o:borderrightcolor="this">
                  <v:imagedata r:id="rId53" o:title=""/>
                </v:shape>
              </w:pict>
            </w:r>
            <w:r w:rsidR="00CA194A">
              <w:t xml:space="preserve">          </w:t>
            </w:r>
            <w:r>
              <w:pict w14:anchorId="0564D368">
                <v:shape id="_x0000_i1045" type="#_x0000_t75" style="width:101.4pt;height:115.2pt" o:bordertopcolor="this" o:borderleftcolor="this" o:borderbottomcolor="this" o:borderrightcolor="this">
                  <v:imagedata r:id="rId54" o:title=""/>
                </v:shape>
              </w:pict>
            </w:r>
            <w:r w:rsidR="00CA194A">
              <w:br/>
              <w:t>       A= Leaf blade: length</w:t>
            </w:r>
            <w:r w:rsidR="00CA194A">
              <w:br/>
              <w:t>       B= Leaf blade: width</w:t>
            </w:r>
            <w:r w:rsidR="00CA194A">
              <w:br/>
              <w:t> </w:t>
            </w:r>
          </w:p>
        </w:tc>
      </w:tr>
    </w:tbl>
    <w:p w14:paraId="473551A4" w14:textId="77777777" w:rsidR="00D87E9C" w:rsidRDefault="00D87E9C">
      <w:pPr>
        <w:keepLines/>
      </w:pPr>
    </w:p>
    <w:p w14:paraId="6389D2C6" w14:textId="77777777" w:rsidR="00D87E9C" w:rsidRDefault="00D87E9C">
      <w:pPr>
        <w:keepLines/>
      </w:pPr>
    </w:p>
    <w:tbl>
      <w:tblPr>
        <w:tblW w:w="0" w:type="auto"/>
        <w:tblLook w:val="0600" w:firstRow="0" w:lastRow="0" w:firstColumn="0" w:lastColumn="0" w:noHBand="1" w:noVBand="1"/>
      </w:tblPr>
      <w:tblGrid>
        <w:gridCol w:w="9986"/>
      </w:tblGrid>
      <w:tr w:rsidR="00D87E9C" w14:paraId="344B2302" w14:textId="77777777">
        <w:tc>
          <w:tcPr>
            <w:tcW w:w="9986" w:type="dxa"/>
          </w:tcPr>
          <w:p w14:paraId="3967D9BC" w14:textId="77777777" w:rsidR="00D87E9C" w:rsidRDefault="00CA194A">
            <w:pPr>
              <w:keepNext/>
              <w:keepLines/>
              <w:rPr>
                <w:ins w:id="186" w:author="TWO" w:date="2026-07-08T14:01:00Z" w16du:dateUtc="2026-07-08T12:01:00Z"/>
              </w:rPr>
            </w:pPr>
            <w:r>
              <w:rPr>
                <w:u w:val="single"/>
              </w:rPr>
              <w:t xml:space="preserve">Ad. 8: </w:t>
            </w:r>
            <w:del w:id="187" w:author="TWO" w:date="2026-07-08T14:01:00Z" w16du:dateUtc="2026-07-08T12:01:00Z">
              <w:r w:rsidR="004E7C8F">
                <w:rPr>
                  <w:u w:val="single"/>
                </w:rPr>
                <w:delText>fan</w:delText>
              </w:r>
            </w:del>
            <w:ins w:id="188" w:author="TWO" w:date="2026-07-08T14:01:00Z" w16du:dateUtc="2026-07-08T12:01:00Z">
              <w:r>
                <w:rPr>
                  <w:u w:val="single"/>
                </w:rPr>
                <w:t>Fan</w:t>
              </w:r>
            </w:ins>
            <w:r>
              <w:rPr>
                <w:u w:val="single"/>
              </w:rPr>
              <w:t xml:space="preserve">-shaped </w:t>
            </w:r>
            <w:del w:id="189" w:author="TWO" w:date="2026-07-08T14:01:00Z" w16du:dateUtc="2026-07-08T12:01:00Z">
              <w:r w:rsidR="004E7C8F">
                <w:rPr>
                  <w:u w:val="single"/>
                </w:rPr>
                <w:delText>leaves, only</w:delText>
              </w:r>
            </w:del>
            <w:ins w:id="190" w:author="TWO" w:date="2026-07-08T14:01:00Z" w16du:dateUtc="2026-07-08T12:01:00Z">
              <w:r>
                <w:rPr>
                  <w:u w:val="single"/>
                </w:rPr>
                <w:t>leaf blade</w:t>
              </w:r>
            </w:ins>
            <w:r>
              <w:rPr>
                <w:u w:val="single"/>
              </w:rPr>
              <w:t>: width</w:t>
            </w:r>
            <w:del w:id="191" w:author="TWO" w:date="2026-07-08T14:01:00Z" w16du:dateUtc="2026-07-08T12:01:00Z">
              <w:r w:rsidR="004E7C8F">
                <w:rPr>
                  <w:u w:val="single"/>
                </w:rPr>
                <w:delText xml:space="preserve"> of blade</w:delText>
              </w:r>
            </w:del>
          </w:p>
          <w:p w14:paraId="6018D909" w14:textId="77777777" w:rsidR="00D87E9C" w:rsidRDefault="00CA194A" w:rsidP="00CA194A">
            <w:pPr>
              <w:pStyle w:val="BodyText"/>
              <w:keepNext/>
              <w:keepLines/>
              <w:spacing w:beforeAutospacing="1" w:afterAutospacing="1"/>
              <w:jc w:val="left"/>
              <w:divId w:val="1"/>
            </w:pPr>
            <w:r>
              <w:t>See Ad. 7 </w:t>
            </w:r>
          </w:p>
        </w:tc>
      </w:tr>
    </w:tbl>
    <w:p w14:paraId="418ADD6A" w14:textId="77777777" w:rsidR="00D87E9C" w:rsidRDefault="00D87E9C">
      <w:pPr>
        <w:keepLines/>
      </w:pPr>
    </w:p>
    <w:p w14:paraId="075D159C" w14:textId="77777777" w:rsidR="00D87E9C" w:rsidRDefault="00D87E9C">
      <w:pPr>
        <w:keepLines/>
      </w:pPr>
    </w:p>
    <w:tbl>
      <w:tblPr>
        <w:tblW w:w="0" w:type="auto"/>
        <w:tblLook w:val="0600" w:firstRow="0" w:lastRow="0" w:firstColumn="0" w:lastColumn="0" w:noHBand="1" w:noVBand="1"/>
      </w:tblPr>
      <w:tblGrid>
        <w:gridCol w:w="9986"/>
      </w:tblGrid>
      <w:tr w:rsidR="00D87E9C" w14:paraId="16F945D6" w14:textId="77777777">
        <w:tc>
          <w:tcPr>
            <w:tcW w:w="9986" w:type="dxa"/>
          </w:tcPr>
          <w:p w14:paraId="1912BCF1" w14:textId="77777777" w:rsidR="00D87E9C" w:rsidRDefault="00CA194A">
            <w:pPr>
              <w:keepNext/>
              <w:keepLines/>
            </w:pPr>
            <w:r>
              <w:rPr>
                <w:u w:val="single"/>
              </w:rPr>
              <w:lastRenderedPageBreak/>
              <w:t>Ad. 11: Leaf blade: distribution of secondary color</w:t>
            </w:r>
          </w:p>
          <w:p w14:paraId="7EE73706" w14:textId="77777777" w:rsidR="00D87E9C" w:rsidRDefault="00D87E9C">
            <w:pPr>
              <w:keepNext/>
              <w:keepLines/>
            </w:pPr>
          </w:p>
          <w:tbl>
            <w:tblPr>
              <w:tblW w:w="4399"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1244"/>
              <w:gridCol w:w="1573"/>
              <w:gridCol w:w="1705"/>
              <w:gridCol w:w="2152"/>
              <w:gridCol w:w="1922"/>
            </w:tblGrid>
            <w:tr w:rsidR="00D87E9C" w14:paraId="5C5EDB0B" w14:textId="77777777">
              <w:trPr>
                <w:divId w:val="1"/>
                <w:trHeight w:val="1398"/>
              </w:trPr>
              <w:tc>
                <w:tcPr>
                  <w:tcW w:w="723" w:type="pct"/>
                  <w:tcBorders>
                    <w:top w:val="none" w:sz="0" w:space="0" w:color="C0C0C0"/>
                    <w:left w:val="none" w:sz="0" w:space="0" w:color="C0C0C0"/>
                  </w:tcBorders>
                  <w:tcMar>
                    <w:top w:w="0" w:type="dxa"/>
                    <w:left w:w="108" w:type="dxa"/>
                    <w:bottom w:w="0" w:type="dxa"/>
                    <w:right w:w="108" w:type="dxa"/>
                  </w:tcMar>
                  <w:vAlign w:val="center"/>
                </w:tcPr>
                <w:p w14:paraId="0736DA58" w14:textId="77777777" w:rsidR="00D87E9C" w:rsidRDefault="00972008">
                  <w:pPr>
                    <w:jc w:val="center"/>
                    <w:rPr>
                      <w:rFonts w:eastAsia="Arial"/>
                    </w:rPr>
                  </w:pPr>
                  <w:r>
                    <w:pict w14:anchorId="080F02B1">
                      <v:shape id="_x0000_i1046" type="#_x0000_t75" style="width:37.45pt;height:53pt" o:bordertopcolor="this" o:borderleftcolor="this" o:borderbottomcolor="this" o:borderrightcolor="this">
                        <v:imagedata r:id="rId55" o:title=""/>
                      </v:shape>
                    </w:pict>
                  </w:r>
                </w:p>
              </w:tc>
              <w:tc>
                <w:tcPr>
                  <w:tcW w:w="915" w:type="pct"/>
                  <w:tcBorders>
                    <w:top w:val="none" w:sz="0" w:space="0" w:color="C0C0C0"/>
                  </w:tcBorders>
                  <w:tcMar>
                    <w:top w:w="0" w:type="dxa"/>
                    <w:left w:w="108" w:type="dxa"/>
                    <w:bottom w:w="0" w:type="dxa"/>
                    <w:right w:w="108" w:type="dxa"/>
                  </w:tcMar>
                  <w:vAlign w:val="center"/>
                </w:tcPr>
                <w:p w14:paraId="5E630A81" w14:textId="77777777" w:rsidR="00D87E9C" w:rsidRDefault="00972008">
                  <w:pPr>
                    <w:jc w:val="center"/>
                    <w:rPr>
                      <w:rFonts w:eastAsia="Arial"/>
                    </w:rPr>
                  </w:pPr>
                  <w:r>
                    <w:pict w14:anchorId="42E705D6">
                      <v:shape id="_x0000_i1047" type="#_x0000_t75" style="width:50.7pt;height:48.95pt" o:bordertopcolor="this" o:borderleftcolor="this" o:borderbottomcolor="this" o:borderrightcolor="this">
                        <v:imagedata r:id="rId56" o:title=""/>
                      </v:shape>
                    </w:pict>
                  </w:r>
                </w:p>
              </w:tc>
              <w:tc>
                <w:tcPr>
                  <w:tcW w:w="992" w:type="pct"/>
                  <w:tcBorders>
                    <w:top w:val="none" w:sz="0" w:space="0" w:color="C0C0C0"/>
                  </w:tcBorders>
                  <w:tcMar>
                    <w:top w:w="0" w:type="dxa"/>
                    <w:left w:w="108" w:type="dxa"/>
                    <w:bottom w:w="0" w:type="dxa"/>
                    <w:right w:w="108" w:type="dxa"/>
                  </w:tcMar>
                  <w:vAlign w:val="center"/>
                </w:tcPr>
                <w:p w14:paraId="1896DAF8" w14:textId="77777777" w:rsidR="00D87E9C" w:rsidRDefault="00972008">
                  <w:pPr>
                    <w:jc w:val="center"/>
                    <w:rPr>
                      <w:rFonts w:eastAsia="Arial"/>
                    </w:rPr>
                  </w:pPr>
                  <w:r>
                    <w:pict w14:anchorId="33D7ABCC">
                      <v:shape id="_x0000_i1048" type="#_x0000_t75" style="width:56.45pt;height:54.15pt" o:bordertopcolor="this" o:borderleftcolor="this" o:borderbottomcolor="this" o:borderrightcolor="this">
                        <v:imagedata r:id="rId57" o:title=""/>
                      </v:shape>
                    </w:pict>
                  </w:r>
                </w:p>
              </w:tc>
              <w:tc>
                <w:tcPr>
                  <w:tcW w:w="1252" w:type="pct"/>
                  <w:tcBorders>
                    <w:top w:val="none" w:sz="0" w:space="0" w:color="C0C0C0"/>
                  </w:tcBorders>
                  <w:tcMar>
                    <w:top w:w="0" w:type="dxa"/>
                    <w:left w:w="108" w:type="dxa"/>
                    <w:bottom w:w="0" w:type="dxa"/>
                    <w:right w:w="108" w:type="dxa"/>
                  </w:tcMar>
                  <w:vAlign w:val="center"/>
                </w:tcPr>
                <w:p w14:paraId="6E5B2958" w14:textId="77777777" w:rsidR="00D87E9C" w:rsidRDefault="00972008">
                  <w:pPr>
                    <w:jc w:val="center"/>
                    <w:rPr>
                      <w:rFonts w:eastAsia="Arial"/>
                    </w:rPr>
                  </w:pPr>
                  <w:r>
                    <w:pict w14:anchorId="73E68EC4">
                      <v:shape id="_x0000_i1049" type="#_x0000_t75" style="width:53pt;height:47.8pt" o:bordertopcolor="this" o:borderleftcolor="this" o:borderbottomcolor="this" o:borderrightcolor="this">
                        <v:imagedata r:id="rId58" o:title=""/>
                      </v:shape>
                    </w:pict>
                  </w:r>
                </w:p>
              </w:tc>
              <w:tc>
                <w:tcPr>
                  <w:tcW w:w="1118" w:type="pct"/>
                  <w:tcBorders>
                    <w:top w:val="none" w:sz="0" w:space="0" w:color="C0C0C0"/>
                    <w:right w:val="none" w:sz="0" w:space="0" w:color="C0C0C0"/>
                  </w:tcBorders>
                  <w:tcMar>
                    <w:top w:w="0" w:type="dxa"/>
                    <w:left w:w="108" w:type="dxa"/>
                    <w:bottom w:w="0" w:type="dxa"/>
                    <w:right w:w="108" w:type="dxa"/>
                  </w:tcMar>
                  <w:vAlign w:val="center"/>
                </w:tcPr>
                <w:p w14:paraId="3A4DF939" w14:textId="77777777" w:rsidR="00D87E9C" w:rsidRDefault="00972008">
                  <w:pPr>
                    <w:jc w:val="center"/>
                    <w:rPr>
                      <w:rFonts w:eastAsia="Arial"/>
                    </w:rPr>
                  </w:pPr>
                  <w:del w:id="192" w:author="TWO" w:date="2026-07-08T14:01:00Z" w16du:dateUtc="2026-07-08T12:01:00Z">
                    <w:r>
                      <w:pict w14:anchorId="706FCC67">
                        <v:shape id="_x0000_i1050" type="#_x0000_t75" style="width:55.85pt;height:56.45pt" o:bordertopcolor="this" o:borderleftcolor="this" o:borderbottomcolor="this" o:borderrightcolor="this">
                          <v:imagedata r:id="rId59" o:title=""/>
                        </v:shape>
                      </w:pict>
                    </w:r>
                  </w:del>
                  <w:ins w:id="193" w:author="TWO" w:date="2026-07-08T14:01:00Z" w16du:dateUtc="2026-07-08T12:01:00Z">
                    <w:r>
                      <w:pict w14:anchorId="6EFFF75A">
                        <v:shape id="_x0000_i1051" type="#_x0000_t75" style="width:73.75pt;height:65.1pt" o:bordertopcolor="this" o:borderleftcolor="this" o:borderbottomcolor="this" o:borderrightcolor="this">
                          <v:imagedata r:id="rId60" o:title=""/>
                        </v:shape>
                      </w:pict>
                    </w:r>
                  </w:ins>
                </w:p>
              </w:tc>
            </w:tr>
            <w:tr w:rsidR="00D87E9C" w14:paraId="75330A01" w14:textId="77777777">
              <w:trPr>
                <w:divId w:val="1"/>
                <w:trHeight w:val="128"/>
              </w:trPr>
              <w:tc>
                <w:tcPr>
                  <w:tcW w:w="723" w:type="pct"/>
                  <w:tcBorders>
                    <w:left w:val="none" w:sz="0" w:space="0" w:color="C0C0C0"/>
                  </w:tcBorders>
                  <w:tcMar>
                    <w:top w:w="0" w:type="dxa"/>
                    <w:left w:w="108" w:type="dxa"/>
                    <w:bottom w:w="0" w:type="dxa"/>
                    <w:right w:w="108" w:type="dxa"/>
                  </w:tcMar>
                  <w:vAlign w:val="center"/>
                </w:tcPr>
                <w:p w14:paraId="3E061EF2" w14:textId="77777777" w:rsidR="00D87E9C" w:rsidRDefault="00CA194A">
                  <w:pPr>
                    <w:jc w:val="center"/>
                    <w:rPr>
                      <w:rFonts w:eastAsia="Arial"/>
                    </w:rPr>
                  </w:pPr>
                  <w:r>
                    <w:rPr>
                      <w:rFonts w:eastAsia="Arial"/>
                    </w:rPr>
                    <w:t>1</w:t>
                  </w:r>
                </w:p>
              </w:tc>
              <w:tc>
                <w:tcPr>
                  <w:tcW w:w="915" w:type="pct"/>
                  <w:tcMar>
                    <w:top w:w="0" w:type="dxa"/>
                    <w:left w:w="108" w:type="dxa"/>
                    <w:bottom w:w="0" w:type="dxa"/>
                    <w:right w:w="108" w:type="dxa"/>
                  </w:tcMar>
                  <w:vAlign w:val="center"/>
                </w:tcPr>
                <w:p w14:paraId="0BDDFD9D" w14:textId="77777777" w:rsidR="00D87E9C" w:rsidRDefault="00CA194A">
                  <w:pPr>
                    <w:jc w:val="center"/>
                    <w:rPr>
                      <w:rFonts w:eastAsia="Arial"/>
                    </w:rPr>
                  </w:pPr>
                  <w:r>
                    <w:rPr>
                      <w:rFonts w:eastAsia="Arial"/>
                    </w:rPr>
                    <w:t>2</w:t>
                  </w:r>
                </w:p>
              </w:tc>
              <w:tc>
                <w:tcPr>
                  <w:tcW w:w="992" w:type="pct"/>
                  <w:tcMar>
                    <w:top w:w="0" w:type="dxa"/>
                    <w:left w:w="108" w:type="dxa"/>
                    <w:bottom w:w="0" w:type="dxa"/>
                    <w:right w:w="108" w:type="dxa"/>
                  </w:tcMar>
                  <w:vAlign w:val="center"/>
                </w:tcPr>
                <w:p w14:paraId="5E571F63" w14:textId="77777777" w:rsidR="00D87E9C" w:rsidRDefault="00CA194A">
                  <w:pPr>
                    <w:jc w:val="center"/>
                    <w:rPr>
                      <w:rFonts w:eastAsia="Arial"/>
                    </w:rPr>
                  </w:pPr>
                  <w:r>
                    <w:rPr>
                      <w:rFonts w:eastAsia="Arial"/>
                    </w:rPr>
                    <w:t>3</w:t>
                  </w:r>
                </w:p>
              </w:tc>
              <w:tc>
                <w:tcPr>
                  <w:tcW w:w="1252" w:type="pct"/>
                  <w:tcMar>
                    <w:top w:w="0" w:type="dxa"/>
                    <w:left w:w="108" w:type="dxa"/>
                    <w:bottom w:w="0" w:type="dxa"/>
                    <w:right w:w="108" w:type="dxa"/>
                  </w:tcMar>
                  <w:vAlign w:val="center"/>
                </w:tcPr>
                <w:p w14:paraId="4F5C1160" w14:textId="77777777" w:rsidR="00D87E9C" w:rsidRDefault="00CA194A">
                  <w:pPr>
                    <w:jc w:val="center"/>
                    <w:rPr>
                      <w:rFonts w:eastAsia="Arial"/>
                    </w:rPr>
                  </w:pPr>
                  <w:r>
                    <w:rPr>
                      <w:rFonts w:eastAsia="Arial"/>
                    </w:rPr>
                    <w:t>4</w:t>
                  </w:r>
                </w:p>
              </w:tc>
              <w:tc>
                <w:tcPr>
                  <w:tcW w:w="1118" w:type="pct"/>
                  <w:tcBorders>
                    <w:right w:val="none" w:sz="0" w:space="0" w:color="C0C0C0"/>
                  </w:tcBorders>
                  <w:tcMar>
                    <w:top w:w="0" w:type="dxa"/>
                    <w:left w:w="108" w:type="dxa"/>
                    <w:bottom w:w="0" w:type="dxa"/>
                    <w:right w:w="108" w:type="dxa"/>
                  </w:tcMar>
                  <w:vAlign w:val="center"/>
                </w:tcPr>
                <w:p w14:paraId="1A1365BF" w14:textId="77777777" w:rsidR="00D87E9C" w:rsidRDefault="00CA194A">
                  <w:pPr>
                    <w:jc w:val="center"/>
                    <w:rPr>
                      <w:rFonts w:eastAsia="Arial"/>
                    </w:rPr>
                  </w:pPr>
                  <w:r>
                    <w:rPr>
                      <w:rFonts w:eastAsia="Arial"/>
                    </w:rPr>
                    <w:t>5</w:t>
                  </w:r>
                </w:p>
              </w:tc>
            </w:tr>
            <w:tr w:rsidR="00D87E9C" w14:paraId="1B68857F" w14:textId="77777777">
              <w:trPr>
                <w:divId w:val="1"/>
                <w:trHeight w:val="444"/>
              </w:trPr>
              <w:tc>
                <w:tcPr>
                  <w:tcW w:w="723" w:type="pct"/>
                  <w:tcBorders>
                    <w:left w:val="none" w:sz="0" w:space="0" w:color="C0C0C0"/>
                    <w:bottom w:val="none" w:sz="0" w:space="0" w:color="C0C0C0"/>
                  </w:tcBorders>
                  <w:tcMar>
                    <w:top w:w="0" w:type="dxa"/>
                    <w:left w:w="108" w:type="dxa"/>
                    <w:bottom w:w="0" w:type="dxa"/>
                    <w:right w:w="108" w:type="dxa"/>
                  </w:tcMar>
                  <w:vAlign w:val="center"/>
                </w:tcPr>
                <w:p w14:paraId="4213BC5A" w14:textId="77777777" w:rsidR="00D87E9C" w:rsidRDefault="00CA194A">
                  <w:pPr>
                    <w:jc w:val="center"/>
                    <w:rPr>
                      <w:rFonts w:eastAsia="Arial"/>
                    </w:rPr>
                  </w:pPr>
                  <w:r>
                    <w:rPr>
                      <w:rFonts w:eastAsia="Arial"/>
                    </w:rPr>
                    <w:t>none</w:t>
                  </w:r>
                </w:p>
              </w:tc>
              <w:tc>
                <w:tcPr>
                  <w:tcW w:w="915" w:type="pct"/>
                  <w:tcBorders>
                    <w:bottom w:val="none" w:sz="0" w:space="0" w:color="C0C0C0"/>
                  </w:tcBorders>
                  <w:tcMar>
                    <w:top w:w="0" w:type="dxa"/>
                    <w:left w:w="108" w:type="dxa"/>
                    <w:bottom w:w="0" w:type="dxa"/>
                    <w:right w:w="108" w:type="dxa"/>
                  </w:tcMar>
                  <w:vAlign w:val="center"/>
                </w:tcPr>
                <w:p w14:paraId="0A2DA96E" w14:textId="77777777" w:rsidR="00D87E9C" w:rsidRDefault="00CA194A">
                  <w:pPr>
                    <w:jc w:val="center"/>
                    <w:rPr>
                      <w:rFonts w:eastAsia="Arial"/>
                    </w:rPr>
                  </w:pPr>
                  <w:r>
                    <w:rPr>
                      <w:rFonts w:eastAsia="Arial"/>
                    </w:rPr>
                    <w:t>only narrow  stripes</w:t>
                  </w:r>
                </w:p>
              </w:tc>
              <w:tc>
                <w:tcPr>
                  <w:tcW w:w="992" w:type="pct"/>
                  <w:tcBorders>
                    <w:bottom w:val="none" w:sz="0" w:space="0" w:color="C0C0C0"/>
                  </w:tcBorders>
                  <w:tcMar>
                    <w:top w:w="0" w:type="dxa"/>
                    <w:left w:w="108" w:type="dxa"/>
                    <w:bottom w:w="0" w:type="dxa"/>
                    <w:right w:w="108" w:type="dxa"/>
                  </w:tcMar>
                  <w:vAlign w:val="center"/>
                </w:tcPr>
                <w:p w14:paraId="14C9A78C" w14:textId="77777777" w:rsidR="00D87E9C" w:rsidRDefault="00CA194A">
                  <w:pPr>
                    <w:jc w:val="center"/>
                    <w:rPr>
                      <w:rFonts w:eastAsia="Arial"/>
                    </w:rPr>
                  </w:pPr>
                  <w:r>
                    <w:rPr>
                      <w:rFonts w:eastAsia="Arial"/>
                    </w:rPr>
                    <w:t>narrow and broad stripes</w:t>
                  </w:r>
                </w:p>
              </w:tc>
              <w:tc>
                <w:tcPr>
                  <w:tcW w:w="1252" w:type="pct"/>
                  <w:tcBorders>
                    <w:bottom w:val="none" w:sz="0" w:space="0" w:color="C0C0C0"/>
                  </w:tcBorders>
                  <w:tcMar>
                    <w:top w:w="0" w:type="dxa"/>
                    <w:left w:w="108" w:type="dxa"/>
                    <w:bottom w:w="0" w:type="dxa"/>
                    <w:right w:w="108" w:type="dxa"/>
                  </w:tcMar>
                  <w:vAlign w:val="center"/>
                </w:tcPr>
                <w:p w14:paraId="172D5D62" w14:textId="77777777" w:rsidR="00D87E9C" w:rsidRDefault="00CA194A">
                  <w:pPr>
                    <w:jc w:val="center"/>
                    <w:rPr>
                      <w:rFonts w:eastAsia="Arial"/>
                    </w:rPr>
                  </w:pPr>
                  <w:r>
                    <w:rPr>
                      <w:rFonts w:eastAsia="Arial"/>
                    </w:rPr>
                    <w:t>narrow stripes and broad patches</w:t>
                  </w:r>
                </w:p>
              </w:tc>
              <w:tc>
                <w:tcPr>
                  <w:tcW w:w="1118" w:type="pct"/>
                  <w:tcBorders>
                    <w:bottom w:val="none" w:sz="0" w:space="0" w:color="C0C0C0"/>
                    <w:right w:val="none" w:sz="0" w:space="0" w:color="C0C0C0"/>
                  </w:tcBorders>
                  <w:tcMar>
                    <w:top w:w="0" w:type="dxa"/>
                    <w:left w:w="108" w:type="dxa"/>
                    <w:bottom w:w="0" w:type="dxa"/>
                    <w:right w:w="108" w:type="dxa"/>
                  </w:tcMar>
                  <w:vAlign w:val="center"/>
                </w:tcPr>
                <w:p w14:paraId="426442EE" w14:textId="77777777" w:rsidR="00D87E9C" w:rsidRDefault="00CA194A">
                  <w:pPr>
                    <w:jc w:val="center"/>
                    <w:rPr>
                      <w:rFonts w:eastAsia="Arial"/>
                    </w:rPr>
                  </w:pPr>
                  <w:r>
                    <w:rPr>
                      <w:rFonts w:eastAsia="Arial"/>
                    </w:rPr>
                    <w:t>marginal</w:t>
                  </w:r>
                </w:p>
              </w:tc>
            </w:tr>
          </w:tbl>
          <w:p w14:paraId="13D6153B" w14:textId="77777777" w:rsidR="00D87E9C" w:rsidRDefault="00CA194A">
            <w:pPr>
              <w:spacing w:beforeAutospacing="1" w:afterAutospacing="1"/>
              <w:jc w:val="left"/>
              <w:divId w:val="1"/>
            </w:pPr>
            <w:ins w:id="194" w:author="TWO" w:date="2026-07-08T14:01:00Z" w16du:dateUtc="2026-07-08T12:01:00Z">
              <w:r>
                <w:t> </w:t>
              </w:r>
            </w:ins>
          </w:p>
        </w:tc>
      </w:tr>
    </w:tbl>
    <w:p w14:paraId="73F8EE91" w14:textId="77777777" w:rsidR="00D87E9C" w:rsidRDefault="00D87E9C">
      <w:pPr>
        <w:keepLines/>
      </w:pPr>
    </w:p>
    <w:p w14:paraId="2FE529FC" w14:textId="77777777" w:rsidR="00D87E9C" w:rsidRDefault="00D87E9C">
      <w:pPr>
        <w:keepLines/>
      </w:pPr>
    </w:p>
    <w:tbl>
      <w:tblPr>
        <w:tblW w:w="0" w:type="auto"/>
        <w:tblLook w:val="0600" w:firstRow="0" w:lastRow="0" w:firstColumn="0" w:lastColumn="0" w:noHBand="1" w:noVBand="1"/>
      </w:tblPr>
      <w:tblGrid>
        <w:gridCol w:w="9986"/>
      </w:tblGrid>
      <w:tr w:rsidR="00D87E9C" w14:paraId="77CC8676" w14:textId="77777777">
        <w:tc>
          <w:tcPr>
            <w:tcW w:w="9986" w:type="dxa"/>
          </w:tcPr>
          <w:p w14:paraId="05888563" w14:textId="77777777" w:rsidR="00D87E9C" w:rsidRDefault="00CA194A">
            <w:pPr>
              <w:keepNext/>
              <w:keepLines/>
            </w:pPr>
            <w:r>
              <w:rPr>
                <w:u w:val="single"/>
              </w:rPr>
              <w:t xml:space="preserve">Ad. 13: </w:t>
            </w:r>
            <w:del w:id="195" w:author="TWO" w:date="2026-07-08T14:01:00Z" w16du:dateUtc="2026-07-08T12:01:00Z">
              <w:r w:rsidR="004E7C8F">
                <w:rPr>
                  <w:u w:val="single"/>
                </w:rPr>
                <w:delText>Only varieties with fan</w:delText>
              </w:r>
            </w:del>
            <w:ins w:id="196" w:author="TWO" w:date="2026-07-08T14:01:00Z" w16du:dateUtc="2026-07-08T12:01:00Z">
              <w:r>
                <w:rPr>
                  <w:u w:val="single"/>
                </w:rPr>
                <w:t>Fan</w:t>
              </w:r>
            </w:ins>
            <w:r>
              <w:rPr>
                <w:u w:val="single"/>
              </w:rPr>
              <w:t xml:space="preserve">-shaped </w:t>
            </w:r>
            <w:del w:id="197" w:author="TWO" w:date="2026-07-08T14:01:00Z" w16du:dateUtc="2026-07-08T12:01:00Z">
              <w:r w:rsidR="004E7C8F">
                <w:rPr>
                  <w:u w:val="single"/>
                </w:rPr>
                <w:delText>leaves: Leaf</w:delText>
              </w:r>
            </w:del>
            <w:ins w:id="198" w:author="TWO" w:date="2026-07-08T14:01:00Z" w16du:dateUtc="2026-07-08T12:01:00Z">
              <w:r>
                <w:rPr>
                  <w:u w:val="single"/>
                </w:rPr>
                <w:t>leaf</w:t>
              </w:r>
            </w:ins>
            <w:r>
              <w:rPr>
                <w:u w:val="single"/>
              </w:rPr>
              <w:t xml:space="preserve"> blade: shape of </w:t>
            </w:r>
            <w:del w:id="199" w:author="TWO" w:date="2026-07-08T14:01:00Z" w16du:dateUtc="2026-07-08T12:01:00Z">
              <w:r w:rsidR="004E7C8F">
                <w:rPr>
                  <w:u w:val="single"/>
                </w:rPr>
                <w:delText xml:space="preserve">leaf </w:delText>
              </w:r>
            </w:del>
            <w:r>
              <w:rPr>
                <w:u w:val="single"/>
              </w:rPr>
              <w:t>base</w:t>
            </w:r>
          </w:p>
          <w:p w14:paraId="6171DC76" w14:textId="77777777" w:rsidR="00D87E9C" w:rsidRDefault="00D87E9C">
            <w:pPr>
              <w:keepNext/>
              <w:keepLines/>
            </w:pPr>
          </w:p>
          <w:tbl>
            <w:tblPr>
              <w:tblW w:w="2717"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1834"/>
              <w:gridCol w:w="2074"/>
              <w:gridCol w:w="1964"/>
              <w:gridCol w:w="2098"/>
              <w:gridCol w:w="1800"/>
            </w:tblGrid>
            <w:tr w:rsidR="00D87E9C" w14:paraId="35527174" w14:textId="77777777">
              <w:trPr>
                <w:divId w:val="1"/>
              </w:trPr>
              <w:tc>
                <w:tcPr>
                  <w:tcW w:w="782" w:type="pct"/>
                  <w:tcBorders>
                    <w:top w:val="none" w:sz="0" w:space="0" w:color="C0C0C0"/>
                    <w:left w:val="none" w:sz="0" w:space="0" w:color="C0C0C0"/>
                  </w:tcBorders>
                  <w:vAlign w:val="center"/>
                </w:tcPr>
                <w:p w14:paraId="68238F3B" w14:textId="77777777" w:rsidR="00D87E9C" w:rsidRDefault="00972008">
                  <w:r>
                    <w:pict w14:anchorId="6CC1252A">
                      <v:shape id="_x0000_i1052" type="#_x0000_t75" style="width:81.8pt;height:120.95pt" o:bordertopcolor="this" o:borderleftcolor="this" o:borderbottomcolor="this" o:borderrightcolor="this">
                        <v:imagedata r:id="rId61" o:title=""/>
                      </v:shape>
                    </w:pict>
                  </w:r>
                </w:p>
              </w:tc>
              <w:tc>
                <w:tcPr>
                  <w:tcW w:w="884" w:type="pct"/>
                  <w:tcBorders>
                    <w:top w:val="none" w:sz="0" w:space="0" w:color="C0C0C0"/>
                  </w:tcBorders>
                  <w:vAlign w:val="center"/>
                </w:tcPr>
                <w:p w14:paraId="373AA7A5" w14:textId="77777777" w:rsidR="00D87E9C" w:rsidRDefault="00972008">
                  <w:r>
                    <w:pict w14:anchorId="48BBA4A2">
                      <v:shape id="_x0000_i1053" type="#_x0000_t75" style="width:93.9pt;height:105.4pt" o:bordertopcolor="this" o:borderleftcolor="this" o:borderbottomcolor="this" o:borderrightcolor="this">
                        <v:imagedata r:id="rId62" o:title=""/>
                      </v:shape>
                    </w:pict>
                  </w:r>
                </w:p>
              </w:tc>
              <w:tc>
                <w:tcPr>
                  <w:tcW w:w="833" w:type="pct"/>
                  <w:tcBorders>
                    <w:top w:val="none" w:sz="0" w:space="0" w:color="C0C0C0"/>
                  </w:tcBorders>
                  <w:vAlign w:val="center"/>
                </w:tcPr>
                <w:p w14:paraId="603E3D48" w14:textId="77777777" w:rsidR="00D87E9C" w:rsidRDefault="00972008">
                  <w:r>
                    <w:pict w14:anchorId="61A7B5BD">
                      <v:shape id="_x0000_i1054" type="#_x0000_t75" style="width:88.15pt;height:113.45pt" o:bordertopcolor="this" o:borderleftcolor="this" o:borderbottomcolor="this" o:borderrightcolor="this">
                        <v:imagedata r:id="rId63" o:title=""/>
                      </v:shape>
                    </w:pict>
                  </w:r>
                </w:p>
              </w:tc>
              <w:tc>
                <w:tcPr>
                  <w:tcW w:w="897" w:type="pct"/>
                  <w:tcBorders>
                    <w:top w:val="none" w:sz="0" w:space="0" w:color="C0C0C0"/>
                  </w:tcBorders>
                  <w:vAlign w:val="center"/>
                </w:tcPr>
                <w:p w14:paraId="4EC1D2EA" w14:textId="77777777" w:rsidR="00D87E9C" w:rsidRDefault="00972008">
                  <w:r>
                    <w:pict w14:anchorId="79F3FA29">
                      <v:shape id="_x0000_i1055" type="#_x0000_t75" style="width:95.05pt;height:102.55pt" o:bordertopcolor="this" o:borderleftcolor="this" o:borderbottomcolor="this" o:borderrightcolor="this">
                        <v:imagedata r:id="rId64" o:title=""/>
                      </v:shape>
                    </w:pict>
                  </w:r>
                </w:p>
              </w:tc>
              <w:tc>
                <w:tcPr>
                  <w:tcW w:w="1609" w:type="pct"/>
                  <w:tcBorders>
                    <w:top w:val="none" w:sz="0" w:space="0" w:color="C0C0C0"/>
                    <w:right w:val="none" w:sz="0" w:space="0" w:color="C0C0C0"/>
                  </w:tcBorders>
                  <w:vAlign w:val="center"/>
                </w:tcPr>
                <w:p w14:paraId="7CC53A17" w14:textId="77777777" w:rsidR="00D87E9C" w:rsidRDefault="00972008">
                  <w:r>
                    <w:pict w14:anchorId="1FD0E351">
                      <v:shape id="_x0000_i1056" type="#_x0000_t75" style="width:80.05pt;height:106pt" o:bordertopcolor="this" o:borderleftcolor="this" o:borderbottomcolor="this" o:borderrightcolor="this">
                        <v:imagedata r:id="rId65" o:title=""/>
                      </v:shape>
                    </w:pict>
                  </w:r>
                </w:p>
              </w:tc>
            </w:tr>
            <w:tr w:rsidR="00D87E9C" w14:paraId="137C2CB8" w14:textId="77777777">
              <w:trPr>
                <w:divId w:val="1"/>
              </w:trPr>
              <w:tc>
                <w:tcPr>
                  <w:tcW w:w="782" w:type="pct"/>
                  <w:tcBorders>
                    <w:left w:val="none" w:sz="0" w:space="0" w:color="C0C0C0"/>
                  </w:tcBorders>
                  <w:vAlign w:val="center"/>
                </w:tcPr>
                <w:p w14:paraId="36D7349A" w14:textId="77777777" w:rsidR="00D87E9C" w:rsidRDefault="00CA194A">
                  <w:pPr>
                    <w:jc w:val="center"/>
                  </w:pPr>
                  <w:r>
                    <w:t>1</w:t>
                  </w:r>
                </w:p>
              </w:tc>
              <w:tc>
                <w:tcPr>
                  <w:tcW w:w="884" w:type="pct"/>
                  <w:vAlign w:val="center"/>
                </w:tcPr>
                <w:p w14:paraId="7909BA07" w14:textId="77777777" w:rsidR="00D87E9C" w:rsidRDefault="00CA194A">
                  <w:pPr>
                    <w:jc w:val="center"/>
                  </w:pPr>
                  <w:r>
                    <w:t>2</w:t>
                  </w:r>
                </w:p>
              </w:tc>
              <w:tc>
                <w:tcPr>
                  <w:tcW w:w="833" w:type="pct"/>
                  <w:vAlign w:val="center"/>
                </w:tcPr>
                <w:p w14:paraId="0532A6B1" w14:textId="77777777" w:rsidR="00D87E9C" w:rsidRDefault="00CA194A">
                  <w:pPr>
                    <w:jc w:val="center"/>
                  </w:pPr>
                  <w:r>
                    <w:t>3</w:t>
                  </w:r>
                </w:p>
              </w:tc>
              <w:tc>
                <w:tcPr>
                  <w:tcW w:w="897" w:type="pct"/>
                  <w:vAlign w:val="center"/>
                </w:tcPr>
                <w:p w14:paraId="0331896E" w14:textId="77777777" w:rsidR="00D87E9C" w:rsidRDefault="00CA194A">
                  <w:pPr>
                    <w:jc w:val="center"/>
                  </w:pPr>
                  <w:r>
                    <w:t>4</w:t>
                  </w:r>
                </w:p>
              </w:tc>
              <w:tc>
                <w:tcPr>
                  <w:tcW w:w="1609" w:type="pct"/>
                  <w:tcBorders>
                    <w:right w:val="none" w:sz="0" w:space="0" w:color="C0C0C0"/>
                  </w:tcBorders>
                  <w:vAlign w:val="center"/>
                </w:tcPr>
                <w:p w14:paraId="1E71EC1F" w14:textId="77777777" w:rsidR="00D87E9C" w:rsidRDefault="00CA194A">
                  <w:pPr>
                    <w:jc w:val="center"/>
                  </w:pPr>
                  <w:r>
                    <w:t>5</w:t>
                  </w:r>
                </w:p>
              </w:tc>
            </w:tr>
            <w:tr w:rsidR="00D87E9C" w14:paraId="7293CC25" w14:textId="77777777">
              <w:trPr>
                <w:divId w:val="1"/>
              </w:trPr>
              <w:tc>
                <w:tcPr>
                  <w:tcW w:w="782" w:type="pct"/>
                  <w:tcBorders>
                    <w:left w:val="none" w:sz="0" w:space="0" w:color="C0C0C0"/>
                    <w:bottom w:val="none" w:sz="0" w:space="0" w:color="C0C0C0"/>
                  </w:tcBorders>
                  <w:vAlign w:val="center"/>
                </w:tcPr>
                <w:p w14:paraId="1DCC55F4" w14:textId="77777777" w:rsidR="00D87E9C" w:rsidRDefault="00CA194A">
                  <w:pPr>
                    <w:jc w:val="center"/>
                  </w:pPr>
                  <w:r>
                    <w:t> narrow cuneate </w:t>
                  </w:r>
                </w:p>
              </w:tc>
              <w:tc>
                <w:tcPr>
                  <w:tcW w:w="884" w:type="pct"/>
                  <w:tcBorders>
                    <w:bottom w:val="none" w:sz="0" w:space="0" w:color="C0C0C0"/>
                  </w:tcBorders>
                  <w:vAlign w:val="center"/>
                </w:tcPr>
                <w:p w14:paraId="430A3394" w14:textId="77777777" w:rsidR="00D87E9C" w:rsidRDefault="00CA194A">
                  <w:pPr>
                    <w:jc w:val="center"/>
                  </w:pPr>
                  <w:r>
                    <w:t>medium cuneate   </w:t>
                  </w:r>
                </w:p>
              </w:tc>
              <w:tc>
                <w:tcPr>
                  <w:tcW w:w="833" w:type="pct"/>
                  <w:tcBorders>
                    <w:bottom w:val="none" w:sz="0" w:space="0" w:color="C0C0C0"/>
                  </w:tcBorders>
                  <w:vAlign w:val="center"/>
                </w:tcPr>
                <w:p w14:paraId="7969889B" w14:textId="77777777" w:rsidR="00D87E9C" w:rsidRDefault="00CA194A">
                  <w:pPr>
                    <w:jc w:val="center"/>
                  </w:pPr>
                  <w:r>
                    <w:t>broad cuneate </w:t>
                  </w:r>
                </w:p>
              </w:tc>
              <w:tc>
                <w:tcPr>
                  <w:tcW w:w="897" w:type="pct"/>
                  <w:tcBorders>
                    <w:bottom w:val="none" w:sz="0" w:space="0" w:color="C0C0C0"/>
                  </w:tcBorders>
                  <w:vAlign w:val="center"/>
                </w:tcPr>
                <w:p w14:paraId="60AAAC53" w14:textId="77777777" w:rsidR="00D87E9C" w:rsidRDefault="00CA194A">
                  <w:pPr>
                    <w:jc w:val="center"/>
                  </w:pPr>
                  <w:r>
                    <w:t>   truncate</w:t>
                  </w:r>
                </w:p>
              </w:tc>
              <w:tc>
                <w:tcPr>
                  <w:tcW w:w="1609" w:type="pct"/>
                  <w:tcBorders>
                    <w:bottom w:val="none" w:sz="0" w:space="0" w:color="C0C0C0"/>
                    <w:right w:val="none" w:sz="0" w:space="0" w:color="C0C0C0"/>
                  </w:tcBorders>
                  <w:vAlign w:val="center"/>
                </w:tcPr>
                <w:p w14:paraId="0EA1DC79" w14:textId="77777777" w:rsidR="00D87E9C" w:rsidRDefault="00CA194A">
                  <w:pPr>
                    <w:jc w:val="center"/>
                  </w:pPr>
                  <w:r>
                    <w:t>   cordate</w:t>
                  </w:r>
                </w:p>
              </w:tc>
            </w:tr>
          </w:tbl>
          <w:p w14:paraId="2B0B9E81" w14:textId="77777777" w:rsidR="00D87E9C" w:rsidRDefault="00CA194A">
            <w:pPr>
              <w:spacing w:beforeAutospacing="1" w:afterAutospacing="1"/>
              <w:jc w:val="left"/>
              <w:divId w:val="1"/>
            </w:pPr>
            <w:ins w:id="200" w:author="TWO" w:date="2026-07-08T14:01:00Z" w16du:dateUtc="2026-07-08T12:01:00Z">
              <w:r>
                <w:t>             </w:t>
              </w:r>
            </w:ins>
          </w:p>
        </w:tc>
      </w:tr>
    </w:tbl>
    <w:p w14:paraId="7C4F67A2" w14:textId="77777777" w:rsidR="00D87E9C" w:rsidRDefault="00D87E9C">
      <w:pPr>
        <w:keepLines/>
      </w:pPr>
    </w:p>
    <w:p w14:paraId="0D479AFB" w14:textId="77777777" w:rsidR="00D87E9C" w:rsidRDefault="00D87E9C">
      <w:pPr>
        <w:keepLines/>
      </w:pPr>
    </w:p>
    <w:tbl>
      <w:tblPr>
        <w:tblW w:w="0" w:type="auto"/>
        <w:tblLook w:val="0600" w:firstRow="0" w:lastRow="0" w:firstColumn="0" w:lastColumn="0" w:noHBand="1" w:noVBand="1"/>
      </w:tblPr>
      <w:tblGrid>
        <w:gridCol w:w="9986"/>
      </w:tblGrid>
      <w:tr w:rsidR="00D87E9C" w14:paraId="05B2FC22" w14:textId="77777777">
        <w:tc>
          <w:tcPr>
            <w:tcW w:w="9986" w:type="dxa"/>
          </w:tcPr>
          <w:p w14:paraId="0F113CAB" w14:textId="77777777" w:rsidR="00D87E9C" w:rsidRDefault="00CA194A">
            <w:pPr>
              <w:keepNext/>
              <w:keepLines/>
            </w:pPr>
            <w:r>
              <w:rPr>
                <w:u w:val="single"/>
              </w:rPr>
              <w:t xml:space="preserve">Ad. 14: </w:t>
            </w:r>
            <w:del w:id="201" w:author="TWO" w:date="2026-07-08T14:01:00Z" w16du:dateUtc="2026-07-08T12:01:00Z">
              <w:r w:rsidR="004E7C8F">
                <w:rPr>
                  <w:u w:val="single"/>
                </w:rPr>
                <w:delText>Only varieties with fan</w:delText>
              </w:r>
            </w:del>
            <w:ins w:id="202" w:author="TWO" w:date="2026-07-08T14:01:00Z" w16du:dateUtc="2026-07-08T12:01:00Z">
              <w:r>
                <w:rPr>
                  <w:u w:val="single"/>
                </w:rPr>
                <w:t>Fan</w:t>
              </w:r>
            </w:ins>
            <w:r>
              <w:rPr>
                <w:u w:val="single"/>
              </w:rPr>
              <w:t xml:space="preserve">-shaped </w:t>
            </w:r>
            <w:del w:id="203" w:author="TWO" w:date="2026-07-08T14:01:00Z" w16du:dateUtc="2026-07-08T12:01:00Z">
              <w:r w:rsidR="004E7C8F">
                <w:rPr>
                  <w:u w:val="single"/>
                </w:rPr>
                <w:delText>leaves: Leaf</w:delText>
              </w:r>
            </w:del>
            <w:ins w:id="204" w:author="TWO" w:date="2026-07-08T14:01:00Z" w16du:dateUtc="2026-07-08T12:01:00Z">
              <w:r>
                <w:rPr>
                  <w:u w:val="single"/>
                </w:rPr>
                <w:t>leaf</w:t>
              </w:r>
            </w:ins>
            <w:r>
              <w:rPr>
                <w:u w:val="single"/>
              </w:rPr>
              <w:t xml:space="preserve"> blade: number of incisions</w:t>
            </w:r>
          </w:p>
          <w:p w14:paraId="2351296A" w14:textId="77777777" w:rsidR="00D87E9C" w:rsidRDefault="00D87E9C">
            <w:pPr>
              <w:keepNext/>
              <w:keepLines/>
            </w:pPr>
          </w:p>
          <w:tbl>
            <w:tblPr>
              <w:tblW w:w="4763"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3107"/>
              <w:gridCol w:w="2777"/>
              <w:gridCol w:w="3423"/>
            </w:tblGrid>
            <w:tr w:rsidR="00D87E9C" w14:paraId="1533DF06" w14:textId="77777777">
              <w:trPr>
                <w:divId w:val="1"/>
              </w:trPr>
              <w:tc>
                <w:tcPr>
                  <w:tcW w:w="1669" w:type="pct"/>
                  <w:tcBorders>
                    <w:top w:val="none" w:sz="0" w:space="0" w:color="C0C0C0"/>
                    <w:left w:val="none" w:sz="0" w:space="0" w:color="C0C0C0"/>
                  </w:tcBorders>
                  <w:vAlign w:val="center"/>
                </w:tcPr>
                <w:p w14:paraId="7BAE914F" w14:textId="77777777" w:rsidR="00D87E9C" w:rsidRDefault="00972008">
                  <w:pPr>
                    <w:jc w:val="center"/>
                  </w:pPr>
                  <w:r>
                    <w:pict w14:anchorId="2BAD6DF9">
                      <v:shape id="_x0000_i1057" type="#_x0000_t75" style="width:113.45pt;height:129.6pt" o:bordertopcolor="this" o:borderleftcolor="this" o:borderbottomcolor="this" o:borderrightcolor="this">
                        <v:imagedata r:id="rId66" o:title=""/>
                      </v:shape>
                    </w:pict>
                  </w:r>
                </w:p>
              </w:tc>
              <w:tc>
                <w:tcPr>
                  <w:tcW w:w="1492" w:type="pct"/>
                  <w:tcBorders>
                    <w:top w:val="none" w:sz="0" w:space="0" w:color="C0C0C0"/>
                  </w:tcBorders>
                  <w:vAlign w:val="center"/>
                </w:tcPr>
                <w:p w14:paraId="730980AD" w14:textId="77777777" w:rsidR="00D87E9C" w:rsidRDefault="00972008">
                  <w:pPr>
                    <w:jc w:val="center"/>
                  </w:pPr>
                  <w:r>
                    <w:pict w14:anchorId="3760B13D">
                      <v:shape id="_x0000_i1058" type="#_x0000_t75" style="width:111.75pt;height:127.3pt" o:bordertopcolor="this" o:borderleftcolor="this" o:borderbottomcolor="this" o:borderrightcolor="this">
                        <v:imagedata r:id="rId67" o:title=""/>
                      </v:shape>
                    </w:pict>
                  </w:r>
                </w:p>
              </w:tc>
              <w:tc>
                <w:tcPr>
                  <w:tcW w:w="1839" w:type="pct"/>
                  <w:tcBorders>
                    <w:top w:val="none" w:sz="0" w:space="0" w:color="C0C0C0"/>
                    <w:right w:val="none" w:sz="0" w:space="0" w:color="C0C0C0"/>
                  </w:tcBorders>
                  <w:vAlign w:val="center"/>
                </w:tcPr>
                <w:p w14:paraId="4E9A6C26" w14:textId="77777777" w:rsidR="00D87E9C" w:rsidRDefault="00972008">
                  <w:pPr>
                    <w:jc w:val="center"/>
                  </w:pPr>
                  <w:r>
                    <w:pict w14:anchorId="137C4B74">
                      <v:shape id="_x0000_i1059" type="#_x0000_t75" style="width:135.35pt;height:131.9pt" o:bordertopcolor="this" o:borderleftcolor="this" o:borderbottomcolor="this" o:borderrightcolor="this">
                        <v:imagedata r:id="rId68" o:title=""/>
                      </v:shape>
                    </w:pict>
                  </w:r>
                </w:p>
              </w:tc>
            </w:tr>
            <w:tr w:rsidR="00D87E9C" w14:paraId="1814418A" w14:textId="77777777">
              <w:trPr>
                <w:divId w:val="1"/>
              </w:trPr>
              <w:tc>
                <w:tcPr>
                  <w:tcW w:w="1669" w:type="pct"/>
                  <w:tcBorders>
                    <w:left w:val="none" w:sz="0" w:space="0" w:color="C0C0C0"/>
                  </w:tcBorders>
                  <w:vAlign w:val="center"/>
                </w:tcPr>
                <w:p w14:paraId="01FFAE45" w14:textId="77777777" w:rsidR="00D87E9C" w:rsidRDefault="00CA194A">
                  <w:pPr>
                    <w:jc w:val="center"/>
                  </w:pPr>
                  <w:r>
                    <w:t> 1</w:t>
                  </w:r>
                </w:p>
              </w:tc>
              <w:tc>
                <w:tcPr>
                  <w:tcW w:w="1492" w:type="pct"/>
                  <w:vAlign w:val="center"/>
                </w:tcPr>
                <w:p w14:paraId="48CD2C50" w14:textId="77777777" w:rsidR="00D87E9C" w:rsidRDefault="00CA194A">
                  <w:pPr>
                    <w:jc w:val="center"/>
                  </w:pPr>
                  <w:r>
                    <w:t>2</w:t>
                  </w:r>
                </w:p>
              </w:tc>
              <w:tc>
                <w:tcPr>
                  <w:tcW w:w="1839" w:type="pct"/>
                  <w:tcBorders>
                    <w:right w:val="none" w:sz="0" w:space="0" w:color="C0C0C0"/>
                  </w:tcBorders>
                  <w:vAlign w:val="center"/>
                </w:tcPr>
                <w:p w14:paraId="0229C918" w14:textId="77777777" w:rsidR="00D87E9C" w:rsidRDefault="00CA194A">
                  <w:pPr>
                    <w:jc w:val="center"/>
                  </w:pPr>
                  <w:r>
                    <w:t>3</w:t>
                  </w:r>
                </w:p>
              </w:tc>
            </w:tr>
            <w:tr w:rsidR="00D87E9C" w14:paraId="39F6DED5" w14:textId="77777777">
              <w:trPr>
                <w:divId w:val="1"/>
              </w:trPr>
              <w:tc>
                <w:tcPr>
                  <w:tcW w:w="1669" w:type="pct"/>
                  <w:tcBorders>
                    <w:left w:val="none" w:sz="0" w:space="0" w:color="C0C0C0"/>
                    <w:bottom w:val="none" w:sz="0" w:space="0" w:color="C0C0C0"/>
                  </w:tcBorders>
                  <w:vAlign w:val="center"/>
                </w:tcPr>
                <w:p w14:paraId="5C22F7DE" w14:textId="77777777" w:rsidR="00D87E9C" w:rsidRDefault="00CA194A">
                  <w:pPr>
                    <w:jc w:val="center"/>
                  </w:pPr>
                  <w:r>
                    <w:t> none </w:t>
                  </w:r>
                </w:p>
              </w:tc>
              <w:tc>
                <w:tcPr>
                  <w:tcW w:w="1492" w:type="pct"/>
                  <w:tcBorders>
                    <w:bottom w:val="none" w:sz="0" w:space="0" w:color="C0C0C0"/>
                  </w:tcBorders>
                  <w:vAlign w:val="center"/>
                </w:tcPr>
                <w:p w14:paraId="448BDAFC" w14:textId="77777777" w:rsidR="00D87E9C" w:rsidRDefault="00CA194A">
                  <w:pPr>
                    <w:jc w:val="center"/>
                  </w:pPr>
                  <w:r>
                    <w:t>one </w:t>
                  </w:r>
                </w:p>
              </w:tc>
              <w:tc>
                <w:tcPr>
                  <w:tcW w:w="1839" w:type="pct"/>
                  <w:tcBorders>
                    <w:bottom w:val="none" w:sz="0" w:space="0" w:color="C0C0C0"/>
                    <w:right w:val="none" w:sz="0" w:space="0" w:color="C0C0C0"/>
                  </w:tcBorders>
                  <w:vAlign w:val="center"/>
                </w:tcPr>
                <w:p w14:paraId="445CDF7F" w14:textId="77777777" w:rsidR="00D87E9C" w:rsidRDefault="00CA194A">
                  <w:pPr>
                    <w:jc w:val="center"/>
                  </w:pPr>
                  <w:r>
                    <w:t> five</w:t>
                  </w:r>
                </w:p>
              </w:tc>
            </w:tr>
          </w:tbl>
          <w:p w14:paraId="4ECF6719" w14:textId="77777777" w:rsidR="00D87E9C" w:rsidRDefault="00CA194A">
            <w:pPr>
              <w:spacing w:beforeAutospacing="1" w:afterAutospacing="1"/>
              <w:jc w:val="left"/>
              <w:divId w:val="1"/>
            </w:pPr>
            <w:ins w:id="205" w:author="TWO" w:date="2026-07-08T14:01:00Z" w16du:dateUtc="2026-07-08T12:01:00Z">
              <w:r>
                <w:t>                                                          </w:t>
              </w:r>
            </w:ins>
            <w:r>
              <w:t xml:space="preserve">                         </w:t>
            </w:r>
          </w:p>
        </w:tc>
      </w:tr>
    </w:tbl>
    <w:p w14:paraId="3E7F53DB" w14:textId="77777777" w:rsidR="00D87E9C" w:rsidRDefault="00D87E9C">
      <w:pPr>
        <w:keepLines/>
      </w:pPr>
    </w:p>
    <w:p w14:paraId="35C0D88B" w14:textId="77777777" w:rsidR="00D87E9C" w:rsidRDefault="00D87E9C">
      <w:pPr>
        <w:keepLines/>
      </w:pPr>
    </w:p>
    <w:tbl>
      <w:tblPr>
        <w:tblW w:w="0" w:type="auto"/>
        <w:tblLook w:val="0600" w:firstRow="0" w:lastRow="0" w:firstColumn="0" w:lastColumn="0" w:noHBand="1" w:noVBand="1"/>
      </w:tblPr>
      <w:tblGrid>
        <w:gridCol w:w="9986"/>
      </w:tblGrid>
      <w:tr w:rsidR="00D87E9C" w14:paraId="4F5357CB" w14:textId="77777777">
        <w:tc>
          <w:tcPr>
            <w:tcW w:w="9986" w:type="dxa"/>
          </w:tcPr>
          <w:p w14:paraId="42401A1F" w14:textId="77777777" w:rsidR="00D87E9C" w:rsidRDefault="00CA194A">
            <w:pPr>
              <w:keepNext/>
              <w:keepLines/>
              <w:rPr>
                <w:u w:val="single"/>
              </w:rPr>
            </w:pPr>
            <w:r>
              <w:rPr>
                <w:u w:val="single"/>
              </w:rPr>
              <w:lastRenderedPageBreak/>
              <w:t xml:space="preserve">Ad. 15: </w:t>
            </w:r>
            <w:del w:id="206" w:author="TWO" w:date="2026-07-08T14:01:00Z" w16du:dateUtc="2026-07-08T12:01:00Z">
              <w:r w:rsidR="004E7C8F">
                <w:rPr>
                  <w:u w:val="single"/>
                </w:rPr>
                <w:delText>Only varieties with fan</w:delText>
              </w:r>
            </w:del>
            <w:ins w:id="207" w:author="TWO" w:date="2026-07-08T14:01:00Z" w16du:dateUtc="2026-07-08T12:01:00Z">
              <w:r>
                <w:rPr>
                  <w:u w:val="single"/>
                </w:rPr>
                <w:t>Fan</w:t>
              </w:r>
            </w:ins>
            <w:r>
              <w:rPr>
                <w:u w:val="single"/>
              </w:rPr>
              <w:t xml:space="preserve">-shaped </w:t>
            </w:r>
            <w:del w:id="208" w:author="TWO" w:date="2026-07-08T14:01:00Z" w16du:dateUtc="2026-07-08T12:01:00Z">
              <w:r w:rsidR="004E7C8F">
                <w:rPr>
                  <w:u w:val="single"/>
                </w:rPr>
                <w:delText>leaves: Leaf</w:delText>
              </w:r>
            </w:del>
            <w:ins w:id="209" w:author="TWO" w:date="2026-07-08T14:01:00Z" w16du:dateUtc="2026-07-08T12:01:00Z">
              <w:r>
                <w:rPr>
                  <w:u w:val="single"/>
                </w:rPr>
                <w:t>leaf</w:t>
              </w:r>
            </w:ins>
            <w:r>
              <w:rPr>
                <w:u w:val="single"/>
              </w:rPr>
              <w:t xml:space="preserve"> blade: depth of central incision</w:t>
            </w:r>
          </w:p>
          <w:p w14:paraId="3036F7FF" w14:textId="77777777" w:rsidR="00CA194A" w:rsidRDefault="00CA194A">
            <w:pPr>
              <w:keepNext/>
              <w:keepLines/>
              <w:rPr>
                <w:ins w:id="210" w:author="TWO" w:date="2026-07-08T14:01:00Z" w16du:dateUtc="2026-07-08T12:01:00Z"/>
              </w:rPr>
            </w:pPr>
          </w:p>
          <w:tbl>
            <w:tblPr>
              <w:tblW w:w="4769"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1874"/>
              <w:gridCol w:w="1955"/>
              <w:gridCol w:w="1898"/>
              <w:gridCol w:w="1957"/>
              <w:gridCol w:w="1691"/>
            </w:tblGrid>
            <w:tr w:rsidR="00D87E9C" w14:paraId="3B0CC1FF" w14:textId="77777777" w:rsidTr="00CA194A">
              <w:trPr>
                <w:divId w:val="1"/>
              </w:trPr>
              <w:tc>
                <w:tcPr>
                  <w:tcW w:w="978" w:type="pct"/>
                  <w:tcBorders>
                    <w:top w:val="none" w:sz="0" w:space="0" w:color="C0C0C0"/>
                    <w:left w:val="none" w:sz="0" w:space="0" w:color="C0C0C0"/>
                  </w:tcBorders>
                  <w:vAlign w:val="center"/>
                </w:tcPr>
                <w:p w14:paraId="47D4B838" w14:textId="77777777" w:rsidR="00D87E9C" w:rsidRDefault="00CA194A">
                  <w:pPr>
                    <w:jc w:val="center"/>
                  </w:pPr>
                  <w:r>
                    <w:t> </w:t>
                  </w:r>
                  <w:r w:rsidR="00972008">
                    <w:pict w14:anchorId="22674FE6">
                      <v:shape id="_x0000_i1060" type="#_x0000_t75" style="width:80.05pt;height:113.45pt" o:bordertopcolor="this" o:borderleftcolor="this" o:borderbottomcolor="this" o:borderrightcolor="this">
                        <v:imagedata r:id="rId69" o:title=""/>
                      </v:shape>
                    </w:pict>
                  </w:r>
                </w:p>
              </w:tc>
              <w:tc>
                <w:tcPr>
                  <w:tcW w:w="1049" w:type="pct"/>
                  <w:tcBorders>
                    <w:top w:val="none" w:sz="0" w:space="0" w:color="C0C0C0"/>
                  </w:tcBorders>
                  <w:vAlign w:val="center"/>
                </w:tcPr>
                <w:p w14:paraId="46AC1A3B" w14:textId="77777777" w:rsidR="00D87E9C" w:rsidRDefault="00972008">
                  <w:pPr>
                    <w:jc w:val="center"/>
                  </w:pPr>
                  <w:r>
                    <w:pict w14:anchorId="7070EB37">
                      <v:shape id="_x0000_i1061" type="#_x0000_t75" style="width:87pt;height:101.4pt" o:bordertopcolor="this" o:borderleftcolor="this" o:borderbottomcolor="this" o:borderrightcolor="this">
                        <v:imagedata r:id="rId70" o:title=""/>
                      </v:shape>
                    </w:pict>
                  </w:r>
                </w:p>
              </w:tc>
              <w:tc>
                <w:tcPr>
                  <w:tcW w:w="1017" w:type="pct"/>
                  <w:tcBorders>
                    <w:top w:val="none" w:sz="0" w:space="0" w:color="C0C0C0"/>
                  </w:tcBorders>
                  <w:vAlign w:val="center"/>
                </w:tcPr>
                <w:p w14:paraId="537713C3" w14:textId="77777777" w:rsidR="00D87E9C" w:rsidRDefault="00972008">
                  <w:pPr>
                    <w:jc w:val="center"/>
                  </w:pPr>
                  <w:r>
                    <w:pict w14:anchorId="36FC93D1">
                      <v:shape id="_x0000_i1062" type="#_x0000_t75" style="width:84.1pt;height:115.8pt" o:bordertopcolor="this" o:borderleftcolor="this" o:borderbottomcolor="this" o:borderrightcolor="this">
                        <v:imagedata r:id="rId71" o:title=""/>
                      </v:shape>
                    </w:pict>
                  </w:r>
                </w:p>
              </w:tc>
              <w:tc>
                <w:tcPr>
                  <w:tcW w:w="1050" w:type="pct"/>
                  <w:tcBorders>
                    <w:top w:val="none" w:sz="0" w:space="0" w:color="C0C0C0"/>
                  </w:tcBorders>
                  <w:vAlign w:val="center"/>
                </w:tcPr>
                <w:p w14:paraId="1A3E00E0" w14:textId="77777777" w:rsidR="00D87E9C" w:rsidRDefault="00972008">
                  <w:pPr>
                    <w:jc w:val="center"/>
                  </w:pPr>
                  <w:r>
                    <w:pict w14:anchorId="12BF9611">
                      <v:shape id="_x0000_i1063" type="#_x0000_t75" style="width:87pt;height:119.8pt" o:bordertopcolor="this" o:borderleftcolor="this" o:borderbottomcolor="this" o:borderrightcolor="this">
                        <v:imagedata r:id="rId72" o:title=""/>
                      </v:shape>
                    </w:pict>
                  </w:r>
                </w:p>
              </w:tc>
              <w:tc>
                <w:tcPr>
                  <w:tcW w:w="906" w:type="pct"/>
                  <w:tcBorders>
                    <w:top w:val="none" w:sz="0" w:space="0" w:color="C0C0C0"/>
                    <w:right w:val="none" w:sz="0" w:space="0" w:color="C0C0C0"/>
                  </w:tcBorders>
                  <w:vAlign w:val="center"/>
                </w:tcPr>
                <w:p w14:paraId="57B44D77" w14:textId="77777777" w:rsidR="00D87E9C" w:rsidRDefault="00972008">
                  <w:pPr>
                    <w:jc w:val="center"/>
                  </w:pPr>
                  <w:r>
                    <w:pict w14:anchorId="5AECB52F">
                      <v:shape id="_x0000_i1064" type="#_x0000_t75" style="width:73.75pt;height:96.2pt" o:bordertopcolor="this" o:borderleftcolor="this" o:borderbottomcolor="this" o:borderrightcolor="this">
                        <v:imagedata r:id="rId73" o:title=""/>
                      </v:shape>
                    </w:pict>
                  </w:r>
                </w:p>
              </w:tc>
            </w:tr>
            <w:tr w:rsidR="00D87E9C" w14:paraId="3F5017A6" w14:textId="77777777" w:rsidTr="00CA194A">
              <w:trPr>
                <w:divId w:val="1"/>
              </w:trPr>
              <w:tc>
                <w:tcPr>
                  <w:tcW w:w="978" w:type="pct"/>
                  <w:tcBorders>
                    <w:left w:val="none" w:sz="0" w:space="0" w:color="C0C0C0"/>
                  </w:tcBorders>
                  <w:vAlign w:val="center"/>
                </w:tcPr>
                <w:p w14:paraId="737B1F76" w14:textId="77777777" w:rsidR="00D87E9C" w:rsidRDefault="00CA194A">
                  <w:pPr>
                    <w:jc w:val="center"/>
                  </w:pPr>
                  <w:r>
                    <w:t>1</w:t>
                  </w:r>
                </w:p>
              </w:tc>
              <w:tc>
                <w:tcPr>
                  <w:tcW w:w="1049" w:type="pct"/>
                  <w:vAlign w:val="center"/>
                </w:tcPr>
                <w:p w14:paraId="5572EB2D" w14:textId="77777777" w:rsidR="00D87E9C" w:rsidRDefault="00CA194A">
                  <w:pPr>
                    <w:jc w:val="center"/>
                  </w:pPr>
                  <w:r>
                    <w:t>2</w:t>
                  </w:r>
                </w:p>
              </w:tc>
              <w:tc>
                <w:tcPr>
                  <w:tcW w:w="1017" w:type="pct"/>
                  <w:vAlign w:val="center"/>
                </w:tcPr>
                <w:p w14:paraId="34B4FA2F" w14:textId="77777777" w:rsidR="00D87E9C" w:rsidRDefault="00CA194A">
                  <w:pPr>
                    <w:jc w:val="center"/>
                  </w:pPr>
                  <w:r>
                    <w:t>3</w:t>
                  </w:r>
                </w:p>
              </w:tc>
              <w:tc>
                <w:tcPr>
                  <w:tcW w:w="1050" w:type="pct"/>
                  <w:vAlign w:val="center"/>
                </w:tcPr>
                <w:p w14:paraId="1DEEB8F0" w14:textId="77777777" w:rsidR="00D87E9C" w:rsidRDefault="00CA194A">
                  <w:pPr>
                    <w:jc w:val="center"/>
                  </w:pPr>
                  <w:r>
                    <w:t>4</w:t>
                  </w:r>
                </w:p>
              </w:tc>
              <w:tc>
                <w:tcPr>
                  <w:tcW w:w="906" w:type="pct"/>
                  <w:tcBorders>
                    <w:right w:val="none" w:sz="0" w:space="0" w:color="C0C0C0"/>
                  </w:tcBorders>
                  <w:vAlign w:val="center"/>
                </w:tcPr>
                <w:p w14:paraId="6A399D30" w14:textId="77777777" w:rsidR="00D87E9C" w:rsidRDefault="00CA194A">
                  <w:pPr>
                    <w:jc w:val="center"/>
                  </w:pPr>
                  <w:r>
                    <w:t>5</w:t>
                  </w:r>
                </w:p>
              </w:tc>
            </w:tr>
            <w:tr w:rsidR="00D87E9C" w14:paraId="31401A89" w14:textId="77777777" w:rsidTr="00CA194A">
              <w:trPr>
                <w:divId w:val="1"/>
              </w:trPr>
              <w:tc>
                <w:tcPr>
                  <w:tcW w:w="978" w:type="pct"/>
                  <w:tcBorders>
                    <w:left w:val="none" w:sz="0" w:space="0" w:color="C0C0C0"/>
                    <w:bottom w:val="none" w:sz="0" w:space="0" w:color="C0C0C0"/>
                  </w:tcBorders>
                  <w:vAlign w:val="center"/>
                </w:tcPr>
                <w:p w14:paraId="7EA813A4" w14:textId="77777777" w:rsidR="00D87E9C" w:rsidRDefault="00CA194A">
                  <w:pPr>
                    <w:jc w:val="center"/>
                  </w:pPr>
                  <w:ins w:id="211" w:author="TWO" w:date="2026-07-08T14:01:00Z" w16du:dateUtc="2026-07-08T12:01:00Z">
                    <w:r>
                      <w:t xml:space="preserve">very </w:t>
                    </w:r>
                  </w:ins>
                  <w:r>
                    <w:t>shallow </w:t>
                  </w:r>
                </w:p>
              </w:tc>
              <w:tc>
                <w:tcPr>
                  <w:tcW w:w="1049" w:type="pct"/>
                  <w:tcBorders>
                    <w:bottom w:val="none" w:sz="0" w:space="0" w:color="C0C0C0"/>
                  </w:tcBorders>
                  <w:vAlign w:val="center"/>
                </w:tcPr>
                <w:p w14:paraId="110680B4" w14:textId="77777777" w:rsidR="00D87E9C" w:rsidRDefault="00CA194A">
                  <w:pPr>
                    <w:jc w:val="center"/>
                  </w:pPr>
                  <w:r>
                    <w:t>shallow</w:t>
                  </w:r>
                  <w:del w:id="212" w:author="TWO" w:date="2026-07-08T14:01:00Z" w16du:dateUtc="2026-07-08T12:01:00Z">
                    <w:r w:rsidR="004E7C8F">
                      <w:delText xml:space="preserve"> to medium  </w:delText>
                    </w:r>
                  </w:del>
                  <w:r>
                    <w:t> </w:t>
                  </w:r>
                </w:p>
              </w:tc>
              <w:tc>
                <w:tcPr>
                  <w:tcW w:w="1017" w:type="pct"/>
                  <w:tcBorders>
                    <w:bottom w:val="none" w:sz="0" w:space="0" w:color="C0C0C0"/>
                  </w:tcBorders>
                  <w:vAlign w:val="center"/>
                </w:tcPr>
                <w:p w14:paraId="41843243" w14:textId="77777777" w:rsidR="00D87E9C" w:rsidRDefault="00CA194A">
                  <w:pPr>
                    <w:jc w:val="center"/>
                  </w:pPr>
                  <w:r>
                    <w:t>       medium   </w:t>
                  </w:r>
                </w:p>
              </w:tc>
              <w:tc>
                <w:tcPr>
                  <w:tcW w:w="1050" w:type="pct"/>
                  <w:tcBorders>
                    <w:bottom w:val="none" w:sz="0" w:space="0" w:color="C0C0C0"/>
                  </w:tcBorders>
                  <w:vAlign w:val="center"/>
                </w:tcPr>
                <w:p w14:paraId="07890903" w14:textId="77777777" w:rsidR="00D87E9C" w:rsidRDefault="00CA194A">
                  <w:pPr>
                    <w:jc w:val="center"/>
                  </w:pPr>
                  <w:r>
                    <w:t> </w:t>
                  </w:r>
                  <w:del w:id="213" w:author="TWO" w:date="2026-07-08T14:01:00Z" w16du:dateUtc="2026-07-08T12:01:00Z">
                    <w:r w:rsidR="004E7C8F">
                      <w:delText xml:space="preserve">medium to </w:delText>
                    </w:r>
                  </w:del>
                  <w:r>
                    <w:t>deep</w:t>
                  </w:r>
                </w:p>
              </w:tc>
              <w:tc>
                <w:tcPr>
                  <w:tcW w:w="906" w:type="pct"/>
                  <w:tcBorders>
                    <w:bottom w:val="none" w:sz="0" w:space="0" w:color="C0C0C0"/>
                    <w:right w:val="none" w:sz="0" w:space="0" w:color="C0C0C0"/>
                  </w:tcBorders>
                  <w:vAlign w:val="center"/>
                </w:tcPr>
                <w:p w14:paraId="2F2B754F" w14:textId="77777777" w:rsidR="00D87E9C" w:rsidRDefault="00CA194A">
                  <w:pPr>
                    <w:jc w:val="center"/>
                  </w:pPr>
                  <w:r>
                    <w:t>v</w:t>
                  </w:r>
                  <w:ins w:id="214" w:author="TWO" w:date="2026-07-08T14:01:00Z" w16du:dateUtc="2026-07-08T12:01:00Z">
                    <w:r>
                      <w:t>ery</w:t>
                    </w:r>
                  </w:ins>
                  <w:r>
                    <w:t xml:space="preserve"> deep</w:t>
                  </w:r>
                </w:p>
              </w:tc>
            </w:tr>
          </w:tbl>
          <w:p w14:paraId="0346D483" w14:textId="77777777" w:rsidR="00D87E9C" w:rsidRDefault="00D87E9C">
            <w:pPr>
              <w:spacing w:beforeAutospacing="1" w:afterAutospacing="1"/>
              <w:jc w:val="left"/>
              <w:divId w:val="1"/>
            </w:pPr>
          </w:p>
        </w:tc>
      </w:tr>
    </w:tbl>
    <w:p w14:paraId="4B5BD50C" w14:textId="77777777" w:rsidR="00D87E9C" w:rsidRDefault="00D87E9C">
      <w:pPr>
        <w:keepLines/>
      </w:pPr>
    </w:p>
    <w:p w14:paraId="1D091716" w14:textId="77777777" w:rsidR="00D87E9C" w:rsidRDefault="00D87E9C">
      <w:pPr>
        <w:keepLines/>
      </w:pPr>
    </w:p>
    <w:tbl>
      <w:tblPr>
        <w:tblW w:w="0" w:type="auto"/>
        <w:tblLook w:val="0600" w:firstRow="0" w:lastRow="0" w:firstColumn="0" w:lastColumn="0" w:noHBand="1" w:noVBand="1"/>
      </w:tblPr>
      <w:tblGrid>
        <w:gridCol w:w="9986"/>
      </w:tblGrid>
      <w:tr w:rsidR="00D87E9C" w14:paraId="2D6CE885" w14:textId="77777777">
        <w:tc>
          <w:tcPr>
            <w:tcW w:w="9986" w:type="dxa"/>
          </w:tcPr>
          <w:p w14:paraId="00C765C9" w14:textId="77777777" w:rsidR="00D87E9C" w:rsidRDefault="00CA194A">
            <w:pPr>
              <w:keepNext/>
              <w:keepLines/>
            </w:pPr>
            <w:r>
              <w:rPr>
                <w:u w:val="single"/>
              </w:rPr>
              <w:t xml:space="preserve">Ad. 16: </w:t>
            </w:r>
            <w:del w:id="215" w:author="TWO" w:date="2026-07-08T14:01:00Z" w16du:dateUtc="2026-07-08T12:01:00Z">
              <w:r w:rsidR="004E7C8F">
                <w:rPr>
                  <w:u w:val="single"/>
                </w:rPr>
                <w:delText>Only varieties with fan</w:delText>
              </w:r>
            </w:del>
            <w:ins w:id="216" w:author="TWO" w:date="2026-07-08T14:01:00Z" w16du:dateUtc="2026-07-08T12:01:00Z">
              <w:r>
                <w:rPr>
                  <w:u w:val="single"/>
                </w:rPr>
                <w:t>Fan</w:t>
              </w:r>
            </w:ins>
            <w:r>
              <w:rPr>
                <w:u w:val="single"/>
              </w:rPr>
              <w:t xml:space="preserve">-shaped </w:t>
            </w:r>
            <w:del w:id="217" w:author="TWO" w:date="2026-07-08T14:01:00Z" w16du:dateUtc="2026-07-08T12:01:00Z">
              <w:r w:rsidR="004E7C8F">
                <w:rPr>
                  <w:u w:val="single"/>
                </w:rPr>
                <w:delText>leaves: Leaf</w:delText>
              </w:r>
            </w:del>
            <w:ins w:id="218" w:author="TWO" w:date="2026-07-08T14:01:00Z" w16du:dateUtc="2026-07-08T12:01:00Z">
              <w:r>
                <w:rPr>
                  <w:u w:val="single"/>
                </w:rPr>
                <w:t>leaf</w:t>
              </w:r>
            </w:ins>
            <w:r>
              <w:rPr>
                <w:u w:val="single"/>
              </w:rPr>
              <w:t xml:space="preserve"> blade: depth of </w:t>
            </w:r>
            <w:del w:id="219" w:author="TWO" w:date="2026-07-08T14:01:00Z" w16du:dateUtc="2026-07-08T12:01:00Z">
              <w:r w:rsidR="004E7C8F">
                <w:rPr>
                  <w:u w:val="single"/>
                </w:rPr>
                <w:delText xml:space="preserve">marginal </w:delText>
              </w:r>
            </w:del>
            <w:r>
              <w:rPr>
                <w:u w:val="single"/>
              </w:rPr>
              <w:t>serrations</w:t>
            </w:r>
          </w:p>
          <w:p w14:paraId="7C988BBC" w14:textId="77777777" w:rsidR="00D87E9C" w:rsidRDefault="00D87E9C">
            <w:pPr>
              <w:keepNext/>
              <w:keepLines/>
            </w:pPr>
          </w:p>
          <w:tbl>
            <w:tblPr>
              <w:tblW w:w="4738"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3091"/>
              <w:gridCol w:w="3090"/>
              <w:gridCol w:w="3077"/>
            </w:tblGrid>
            <w:tr w:rsidR="00D87E9C" w14:paraId="7C981722" w14:textId="77777777">
              <w:trPr>
                <w:divId w:val="1"/>
              </w:trPr>
              <w:tc>
                <w:tcPr>
                  <w:tcW w:w="1669" w:type="pct"/>
                  <w:tcBorders>
                    <w:top w:val="none" w:sz="0" w:space="0" w:color="C0C0C0"/>
                    <w:left w:val="none" w:sz="0" w:space="0" w:color="C0C0C0"/>
                  </w:tcBorders>
                  <w:vAlign w:val="center"/>
                </w:tcPr>
                <w:p w14:paraId="0335A297" w14:textId="77777777" w:rsidR="00D87E9C" w:rsidRDefault="00972008">
                  <w:pPr>
                    <w:jc w:val="center"/>
                  </w:pPr>
                  <w:r>
                    <w:pict w14:anchorId="45EFAFF4">
                      <v:shape id="_x0000_i1065" type="#_x0000_t75" style="width:92.75pt;height:139.4pt" o:bordertopcolor="this" o:borderleftcolor="this" o:borderbottomcolor="this" o:borderrightcolor="this">
                        <v:imagedata r:id="rId74" o:title=""/>
                      </v:shape>
                    </w:pict>
                  </w:r>
                </w:p>
              </w:tc>
              <w:tc>
                <w:tcPr>
                  <w:tcW w:w="1669" w:type="pct"/>
                  <w:tcBorders>
                    <w:top w:val="none" w:sz="0" w:space="0" w:color="C0C0C0"/>
                  </w:tcBorders>
                  <w:vAlign w:val="center"/>
                </w:tcPr>
                <w:p w14:paraId="3BAB1A1A" w14:textId="77777777" w:rsidR="00D87E9C" w:rsidRDefault="00972008">
                  <w:pPr>
                    <w:jc w:val="center"/>
                  </w:pPr>
                  <w:r>
                    <w:pict w14:anchorId="173E025A">
                      <v:shape id="_x0000_i1066" type="#_x0000_t75" style="width:107.15pt;height:148.6pt" o:bordertopcolor="this" o:borderleftcolor="this" o:borderbottomcolor="this" o:borderrightcolor="this">
                        <v:imagedata r:id="rId75" o:title=""/>
                      </v:shape>
                    </w:pict>
                  </w:r>
                </w:p>
              </w:tc>
              <w:tc>
                <w:tcPr>
                  <w:tcW w:w="1669" w:type="pct"/>
                  <w:tcBorders>
                    <w:top w:val="none" w:sz="0" w:space="0" w:color="C0C0C0"/>
                    <w:right w:val="none" w:sz="0" w:space="0" w:color="C0C0C0"/>
                  </w:tcBorders>
                  <w:vAlign w:val="center"/>
                </w:tcPr>
                <w:p w14:paraId="2E152779" w14:textId="77777777" w:rsidR="00D87E9C" w:rsidRDefault="00972008">
                  <w:pPr>
                    <w:jc w:val="center"/>
                  </w:pPr>
                  <w:r>
                    <w:pict w14:anchorId="40ED00F3">
                      <v:shape id="_x0000_i1067" type="#_x0000_t75" style="width:51.25pt;height:127.3pt" o:bordertopcolor="this" o:borderleftcolor="this" o:borderbottomcolor="this" o:borderrightcolor="this">
                        <v:imagedata r:id="rId76" o:title=""/>
                      </v:shape>
                    </w:pict>
                  </w:r>
                </w:p>
              </w:tc>
            </w:tr>
            <w:tr w:rsidR="00D87E9C" w14:paraId="74A184E2" w14:textId="77777777">
              <w:trPr>
                <w:divId w:val="1"/>
              </w:trPr>
              <w:tc>
                <w:tcPr>
                  <w:tcW w:w="1669" w:type="pct"/>
                  <w:tcBorders>
                    <w:left w:val="none" w:sz="0" w:space="0" w:color="C0C0C0"/>
                  </w:tcBorders>
                  <w:vAlign w:val="center"/>
                </w:tcPr>
                <w:p w14:paraId="71BC6CCF" w14:textId="77777777" w:rsidR="00D87E9C" w:rsidRDefault="00CA194A">
                  <w:pPr>
                    <w:jc w:val="center"/>
                  </w:pPr>
                  <w:r>
                    <w:t>1</w:t>
                  </w:r>
                </w:p>
              </w:tc>
              <w:tc>
                <w:tcPr>
                  <w:tcW w:w="1669" w:type="pct"/>
                  <w:vAlign w:val="center"/>
                </w:tcPr>
                <w:p w14:paraId="64A72BF8" w14:textId="77777777" w:rsidR="00D87E9C" w:rsidRDefault="00CA194A">
                  <w:pPr>
                    <w:jc w:val="center"/>
                  </w:pPr>
                  <w:r>
                    <w:t>2</w:t>
                  </w:r>
                </w:p>
              </w:tc>
              <w:tc>
                <w:tcPr>
                  <w:tcW w:w="1669" w:type="pct"/>
                  <w:tcBorders>
                    <w:right w:val="none" w:sz="0" w:space="0" w:color="C0C0C0"/>
                  </w:tcBorders>
                  <w:vAlign w:val="center"/>
                </w:tcPr>
                <w:p w14:paraId="7C4EC326" w14:textId="77777777" w:rsidR="00D87E9C" w:rsidRDefault="00CA194A">
                  <w:pPr>
                    <w:jc w:val="center"/>
                  </w:pPr>
                  <w:r>
                    <w:t>3</w:t>
                  </w:r>
                </w:p>
              </w:tc>
            </w:tr>
            <w:tr w:rsidR="00D87E9C" w14:paraId="294FFBCD" w14:textId="77777777">
              <w:trPr>
                <w:divId w:val="1"/>
              </w:trPr>
              <w:tc>
                <w:tcPr>
                  <w:tcW w:w="1669" w:type="pct"/>
                  <w:tcBorders>
                    <w:left w:val="none" w:sz="0" w:space="0" w:color="C0C0C0"/>
                    <w:bottom w:val="none" w:sz="0" w:space="0" w:color="C0C0C0"/>
                  </w:tcBorders>
                  <w:vAlign w:val="center"/>
                </w:tcPr>
                <w:p w14:paraId="7373CA82" w14:textId="77777777" w:rsidR="00D87E9C" w:rsidRDefault="00CA194A">
                  <w:pPr>
                    <w:jc w:val="center"/>
                  </w:pPr>
                  <w:r>
                    <w:t>absent or shallow </w:t>
                  </w:r>
                </w:p>
              </w:tc>
              <w:tc>
                <w:tcPr>
                  <w:tcW w:w="1669" w:type="pct"/>
                  <w:tcBorders>
                    <w:bottom w:val="none" w:sz="0" w:space="0" w:color="C0C0C0"/>
                  </w:tcBorders>
                  <w:vAlign w:val="center"/>
                </w:tcPr>
                <w:p w14:paraId="3C2CD988" w14:textId="77777777" w:rsidR="00D87E9C" w:rsidRDefault="00CA194A">
                  <w:pPr>
                    <w:jc w:val="center"/>
                  </w:pPr>
                  <w:r>
                    <w:t> medium</w:t>
                  </w:r>
                </w:p>
              </w:tc>
              <w:tc>
                <w:tcPr>
                  <w:tcW w:w="1669" w:type="pct"/>
                  <w:tcBorders>
                    <w:bottom w:val="none" w:sz="0" w:space="0" w:color="C0C0C0"/>
                    <w:right w:val="none" w:sz="0" w:space="0" w:color="C0C0C0"/>
                  </w:tcBorders>
                  <w:vAlign w:val="center"/>
                </w:tcPr>
                <w:p w14:paraId="1FA21D6F" w14:textId="77777777" w:rsidR="00D87E9C" w:rsidRDefault="00CA194A">
                  <w:pPr>
                    <w:jc w:val="center"/>
                  </w:pPr>
                  <w:r>
                    <w:t> deep</w:t>
                  </w:r>
                </w:p>
              </w:tc>
            </w:tr>
          </w:tbl>
          <w:p w14:paraId="7C7B9E18" w14:textId="77777777" w:rsidR="00D87E9C" w:rsidRDefault="00D87E9C">
            <w:pPr>
              <w:spacing w:beforeAutospacing="1" w:afterAutospacing="1"/>
              <w:jc w:val="left"/>
              <w:divId w:val="1"/>
            </w:pPr>
          </w:p>
        </w:tc>
      </w:tr>
    </w:tbl>
    <w:p w14:paraId="4620FC13" w14:textId="77777777" w:rsidR="00D87E9C" w:rsidRDefault="00D87E9C">
      <w:pPr>
        <w:keepLines/>
      </w:pPr>
    </w:p>
    <w:p w14:paraId="7A7342DC" w14:textId="77777777" w:rsidR="00D87E9C" w:rsidRDefault="00D87E9C">
      <w:pPr>
        <w:keepLines/>
      </w:pPr>
    </w:p>
    <w:tbl>
      <w:tblPr>
        <w:tblW w:w="0" w:type="auto"/>
        <w:tblLook w:val="0600" w:firstRow="0" w:lastRow="0" w:firstColumn="0" w:lastColumn="0" w:noHBand="1" w:noVBand="1"/>
      </w:tblPr>
      <w:tblGrid>
        <w:gridCol w:w="9986"/>
      </w:tblGrid>
      <w:tr w:rsidR="00D87E9C" w14:paraId="6D5B7A68" w14:textId="77777777">
        <w:tc>
          <w:tcPr>
            <w:tcW w:w="9986" w:type="dxa"/>
          </w:tcPr>
          <w:p w14:paraId="32D8E995" w14:textId="77777777" w:rsidR="00D87E9C" w:rsidRDefault="00CA194A">
            <w:pPr>
              <w:keepNext/>
              <w:keepLines/>
            </w:pPr>
            <w:r>
              <w:rPr>
                <w:u w:val="single"/>
              </w:rPr>
              <w:t>Ad. 17: Fruit: position</w:t>
            </w:r>
          </w:p>
          <w:p w14:paraId="4685D61D" w14:textId="77777777" w:rsidR="00D87E9C" w:rsidRDefault="00D87E9C">
            <w:pPr>
              <w:keepNext/>
              <w:keepLines/>
            </w:pPr>
          </w:p>
          <w:tbl>
            <w:tblPr>
              <w:tblW w:w="4686" w:type="pct"/>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4146"/>
              <w:gridCol w:w="5010"/>
            </w:tblGrid>
            <w:tr w:rsidR="00D87E9C" w14:paraId="508942F6" w14:textId="77777777">
              <w:trPr>
                <w:divId w:val="1"/>
                <w:trHeight w:val="2886"/>
              </w:trPr>
              <w:tc>
                <w:tcPr>
                  <w:tcW w:w="2264" w:type="pct"/>
                  <w:tcBorders>
                    <w:top w:val="none" w:sz="0" w:space="0" w:color="C0C0C0"/>
                    <w:left w:val="none" w:sz="0" w:space="0" w:color="C0C0C0"/>
                  </w:tcBorders>
                  <w:tcMar>
                    <w:top w:w="0" w:type="dxa"/>
                    <w:left w:w="108" w:type="dxa"/>
                    <w:bottom w:w="0" w:type="dxa"/>
                    <w:right w:w="108" w:type="dxa"/>
                  </w:tcMar>
                  <w:vAlign w:val="center"/>
                </w:tcPr>
                <w:p w14:paraId="17740056" w14:textId="77777777" w:rsidR="00D87E9C" w:rsidRDefault="00972008">
                  <w:pPr>
                    <w:jc w:val="center"/>
                    <w:rPr>
                      <w:rFonts w:eastAsia="Arial"/>
                    </w:rPr>
                  </w:pPr>
                  <w:r>
                    <w:pict w14:anchorId="5F4A4457">
                      <v:shape id="_x0000_i1068" type="#_x0000_t75" style="width:145.75pt;height:109.45pt" o:bordertopcolor="this" o:borderleftcolor="this" o:borderbottomcolor="this" o:borderrightcolor="this">
                        <v:imagedata r:id="rId77" o:title=""/>
                      </v:shape>
                    </w:pict>
                  </w:r>
                </w:p>
              </w:tc>
              <w:tc>
                <w:tcPr>
                  <w:tcW w:w="2736" w:type="pct"/>
                  <w:tcBorders>
                    <w:top w:val="none" w:sz="0" w:space="0" w:color="C0C0C0"/>
                    <w:right w:val="none" w:sz="0" w:space="0" w:color="C0C0C0"/>
                  </w:tcBorders>
                  <w:tcMar>
                    <w:top w:w="0" w:type="dxa"/>
                    <w:left w:w="108" w:type="dxa"/>
                    <w:bottom w:w="0" w:type="dxa"/>
                    <w:right w:w="108" w:type="dxa"/>
                  </w:tcMar>
                  <w:vAlign w:val="center"/>
                </w:tcPr>
                <w:p w14:paraId="583DA900" w14:textId="77777777" w:rsidR="00D87E9C" w:rsidRDefault="00972008">
                  <w:pPr>
                    <w:jc w:val="center"/>
                    <w:rPr>
                      <w:rFonts w:eastAsia="Arial"/>
                    </w:rPr>
                  </w:pPr>
                  <w:r>
                    <w:pict w14:anchorId="3F2CA42F">
                      <v:shape id="_x0000_i1069" type="#_x0000_t75" style="width:129pt;height:129pt" o:bordertopcolor="this" o:borderleftcolor="this" o:borderbottomcolor="this" o:borderrightcolor="this">
                        <v:imagedata r:id="rId78" o:title=""/>
                      </v:shape>
                    </w:pict>
                  </w:r>
                </w:p>
              </w:tc>
            </w:tr>
            <w:tr w:rsidR="00D87E9C" w14:paraId="368DA8F4" w14:textId="77777777">
              <w:trPr>
                <w:divId w:val="1"/>
                <w:trHeight w:val="206"/>
              </w:trPr>
              <w:tc>
                <w:tcPr>
                  <w:tcW w:w="2264" w:type="pct"/>
                  <w:tcBorders>
                    <w:left w:val="none" w:sz="0" w:space="0" w:color="C0C0C0"/>
                  </w:tcBorders>
                  <w:tcMar>
                    <w:top w:w="0" w:type="dxa"/>
                    <w:left w:w="108" w:type="dxa"/>
                    <w:bottom w:w="0" w:type="dxa"/>
                    <w:right w:w="108" w:type="dxa"/>
                  </w:tcMar>
                  <w:vAlign w:val="center"/>
                </w:tcPr>
                <w:p w14:paraId="3CDAA8AA" w14:textId="77777777" w:rsidR="00D87E9C" w:rsidRDefault="00CA194A">
                  <w:pPr>
                    <w:jc w:val="center"/>
                    <w:rPr>
                      <w:rFonts w:eastAsia="Arial"/>
                    </w:rPr>
                  </w:pPr>
                  <w:r>
                    <w:rPr>
                      <w:rFonts w:eastAsia="Arial"/>
                    </w:rPr>
                    <w:t>1</w:t>
                  </w:r>
                </w:p>
              </w:tc>
              <w:tc>
                <w:tcPr>
                  <w:tcW w:w="2736" w:type="pct"/>
                  <w:tcBorders>
                    <w:right w:val="none" w:sz="0" w:space="0" w:color="C0C0C0"/>
                  </w:tcBorders>
                  <w:tcMar>
                    <w:top w:w="0" w:type="dxa"/>
                    <w:left w:w="108" w:type="dxa"/>
                    <w:bottom w:w="0" w:type="dxa"/>
                    <w:right w:w="108" w:type="dxa"/>
                  </w:tcMar>
                  <w:vAlign w:val="center"/>
                </w:tcPr>
                <w:p w14:paraId="2B855EAC" w14:textId="77777777" w:rsidR="00D87E9C" w:rsidRDefault="00CA194A">
                  <w:pPr>
                    <w:jc w:val="center"/>
                    <w:rPr>
                      <w:rFonts w:eastAsia="Arial"/>
                    </w:rPr>
                  </w:pPr>
                  <w:r>
                    <w:rPr>
                      <w:rFonts w:eastAsia="Arial"/>
                    </w:rPr>
                    <w:t>2</w:t>
                  </w:r>
                </w:p>
              </w:tc>
            </w:tr>
            <w:tr w:rsidR="00D87E9C" w14:paraId="777123CF" w14:textId="77777777">
              <w:trPr>
                <w:divId w:val="1"/>
                <w:trHeight w:val="238"/>
              </w:trPr>
              <w:tc>
                <w:tcPr>
                  <w:tcW w:w="2264" w:type="pct"/>
                  <w:tcBorders>
                    <w:left w:val="none" w:sz="0" w:space="0" w:color="C0C0C0"/>
                    <w:bottom w:val="none" w:sz="0" w:space="0" w:color="C0C0C0"/>
                  </w:tcBorders>
                  <w:tcMar>
                    <w:top w:w="0" w:type="dxa"/>
                    <w:left w:w="108" w:type="dxa"/>
                    <w:bottom w:w="0" w:type="dxa"/>
                    <w:right w:w="108" w:type="dxa"/>
                  </w:tcMar>
                  <w:vAlign w:val="center"/>
                </w:tcPr>
                <w:p w14:paraId="73976284" w14:textId="77777777" w:rsidR="00D87E9C" w:rsidRDefault="00CA194A">
                  <w:pPr>
                    <w:jc w:val="center"/>
                    <w:rPr>
                      <w:rFonts w:eastAsia="Arial"/>
                    </w:rPr>
                  </w:pPr>
                  <w:r>
                    <w:rPr>
                      <w:rFonts w:eastAsia="Arial"/>
                    </w:rPr>
                    <w:t>only branchlets   </w:t>
                  </w:r>
                </w:p>
              </w:tc>
              <w:tc>
                <w:tcPr>
                  <w:tcW w:w="2736" w:type="pct"/>
                  <w:tcBorders>
                    <w:bottom w:val="none" w:sz="0" w:space="0" w:color="C0C0C0"/>
                    <w:right w:val="none" w:sz="0" w:space="0" w:color="C0C0C0"/>
                  </w:tcBorders>
                  <w:tcMar>
                    <w:top w:w="0" w:type="dxa"/>
                    <w:left w:w="108" w:type="dxa"/>
                    <w:bottom w:w="0" w:type="dxa"/>
                    <w:right w:w="108" w:type="dxa"/>
                  </w:tcMar>
                  <w:vAlign w:val="center"/>
                </w:tcPr>
                <w:p w14:paraId="11AB65E8" w14:textId="77777777" w:rsidR="00D87E9C" w:rsidRDefault="00CA194A">
                  <w:pPr>
                    <w:jc w:val="center"/>
                    <w:rPr>
                      <w:rFonts w:eastAsia="Arial"/>
                    </w:rPr>
                  </w:pPr>
                  <w:r>
                    <w:rPr>
                      <w:rFonts w:eastAsia="Arial"/>
                    </w:rPr>
                    <w:t>branchlets and leaves</w:t>
                  </w:r>
                </w:p>
              </w:tc>
            </w:tr>
          </w:tbl>
          <w:p w14:paraId="4A77B4AF" w14:textId="77777777" w:rsidR="00D87E9C" w:rsidRDefault="00CA194A">
            <w:pPr>
              <w:spacing w:beforeAutospacing="1" w:afterAutospacing="1"/>
              <w:jc w:val="left"/>
              <w:divId w:val="1"/>
            </w:pPr>
            <w:ins w:id="220" w:author="TWO" w:date="2026-07-08T14:01:00Z" w16du:dateUtc="2026-07-08T12:01:00Z">
              <w:r>
                <w:t> </w:t>
              </w:r>
            </w:ins>
          </w:p>
        </w:tc>
      </w:tr>
    </w:tbl>
    <w:p w14:paraId="6973EA01" w14:textId="77777777" w:rsidR="00D87E9C" w:rsidRDefault="00D87E9C">
      <w:pPr>
        <w:keepLines/>
      </w:pPr>
    </w:p>
    <w:p w14:paraId="1EE51CE1" w14:textId="77777777" w:rsidR="00D87E9C" w:rsidRDefault="00D87E9C">
      <w:pPr>
        <w:keepLines/>
      </w:pPr>
    </w:p>
    <w:tbl>
      <w:tblPr>
        <w:tblW w:w="0" w:type="auto"/>
        <w:tblLook w:val="0600" w:firstRow="0" w:lastRow="0" w:firstColumn="0" w:lastColumn="0" w:noHBand="1" w:noVBand="1"/>
      </w:tblPr>
      <w:tblGrid>
        <w:gridCol w:w="9986"/>
      </w:tblGrid>
      <w:tr w:rsidR="00D87E9C" w14:paraId="75598683" w14:textId="77777777">
        <w:tc>
          <w:tcPr>
            <w:tcW w:w="9986" w:type="dxa"/>
          </w:tcPr>
          <w:p w14:paraId="5691A885" w14:textId="77777777" w:rsidR="00D87E9C" w:rsidRDefault="00CA194A">
            <w:pPr>
              <w:keepNext/>
              <w:keepLines/>
            </w:pPr>
            <w:r>
              <w:rPr>
                <w:u w:val="single"/>
              </w:rPr>
              <w:t>Ad. 19: Fruit: intensity of bloom</w:t>
            </w:r>
          </w:p>
          <w:p w14:paraId="2CFAECC8" w14:textId="77777777" w:rsidR="00D87E9C" w:rsidRDefault="00D87E9C">
            <w:pPr>
              <w:keepNext/>
              <w:keepLines/>
            </w:pPr>
          </w:p>
          <w:p w14:paraId="315A6ECD" w14:textId="77777777" w:rsidR="00D87E9C" w:rsidRDefault="00CA194A">
            <w:pPr>
              <w:pStyle w:val="BodyText"/>
              <w:keepNext/>
              <w:keepLines/>
              <w:jc w:val="left"/>
              <w:divId w:val="1"/>
            </w:pPr>
            <w:r>
              <w:t>The bloom is the waxy layer that can be removed by rubbing.</w:t>
            </w:r>
            <w:r>
              <w:br/>
            </w:r>
          </w:p>
        </w:tc>
      </w:tr>
    </w:tbl>
    <w:p w14:paraId="068A39D8" w14:textId="77777777" w:rsidR="00D87E9C" w:rsidRDefault="00D87E9C">
      <w:pPr>
        <w:keepLines/>
      </w:pPr>
    </w:p>
    <w:p w14:paraId="7FD9B675" w14:textId="77777777" w:rsidR="00D87E9C" w:rsidRDefault="00D87E9C">
      <w:pPr>
        <w:keepLines/>
      </w:pPr>
    </w:p>
    <w:tbl>
      <w:tblPr>
        <w:tblW w:w="0" w:type="auto"/>
        <w:tblLook w:val="0600" w:firstRow="0" w:lastRow="0" w:firstColumn="0" w:lastColumn="0" w:noHBand="1" w:noVBand="1"/>
      </w:tblPr>
      <w:tblGrid>
        <w:gridCol w:w="9986"/>
      </w:tblGrid>
      <w:tr w:rsidR="00D87E9C" w14:paraId="51BED6DF" w14:textId="77777777">
        <w:tc>
          <w:tcPr>
            <w:tcW w:w="9986" w:type="dxa"/>
          </w:tcPr>
          <w:p w14:paraId="5E39A009" w14:textId="77777777" w:rsidR="00D87E9C" w:rsidRDefault="00CA194A">
            <w:pPr>
              <w:keepNext/>
              <w:keepLines/>
            </w:pPr>
            <w:r>
              <w:rPr>
                <w:u w:val="single"/>
              </w:rPr>
              <w:lastRenderedPageBreak/>
              <w:t>Ad. 20: Nut: length</w:t>
            </w:r>
          </w:p>
          <w:p w14:paraId="63BD6B15" w14:textId="77777777" w:rsidR="00D87E9C" w:rsidRDefault="00D87E9C">
            <w:pPr>
              <w:keepNext/>
              <w:keepLines/>
              <w:rPr>
                <w:ins w:id="221" w:author="TWO" w:date="2026-07-08T14:01:00Z" w16du:dateUtc="2026-07-08T12:01:00Z"/>
              </w:rPr>
            </w:pPr>
          </w:p>
          <w:p w14:paraId="74C20175" w14:textId="77777777" w:rsidR="00D87E9C" w:rsidRDefault="00972008">
            <w:pPr>
              <w:pStyle w:val="BodyText"/>
              <w:keepNext/>
              <w:keepLines/>
              <w:spacing w:beforeAutospacing="1" w:afterAutospacing="1"/>
              <w:jc w:val="left"/>
              <w:divId w:val="1"/>
            </w:pPr>
            <w:r>
              <w:pict w14:anchorId="2EA36C1A">
                <v:shape id="_x0000_i1070" type="#_x0000_t75" style="width:218.3pt;height:144.6pt" o:bordertopcolor="this" o:borderleftcolor="this" o:borderbottomcolor="this" o:borderrightcolor="this">
                  <v:imagedata r:id="rId79" o:title=""/>
                </v:shape>
              </w:pict>
            </w:r>
            <w:r w:rsidR="00CA194A">
              <w:br/>
              <w:t>A=Nut: length</w:t>
            </w:r>
            <w:r w:rsidR="00CA194A">
              <w:br/>
              <w:t>B=Nut: width in lateral view</w:t>
            </w:r>
            <w:r w:rsidR="00CA194A">
              <w:br/>
              <w:t>C=Nut: thickness</w:t>
            </w:r>
            <w:r w:rsidR="00CA194A">
              <w:br/>
              <w:t> </w:t>
            </w:r>
          </w:p>
        </w:tc>
      </w:tr>
    </w:tbl>
    <w:p w14:paraId="2145FC1C" w14:textId="77777777" w:rsidR="00D87E9C" w:rsidRDefault="00D87E9C">
      <w:pPr>
        <w:keepLines/>
      </w:pPr>
    </w:p>
    <w:p w14:paraId="14E58282" w14:textId="77777777" w:rsidR="00D87E9C" w:rsidRDefault="00D87E9C">
      <w:pPr>
        <w:keepLines/>
      </w:pPr>
    </w:p>
    <w:tbl>
      <w:tblPr>
        <w:tblW w:w="0" w:type="auto"/>
        <w:tblLook w:val="0600" w:firstRow="0" w:lastRow="0" w:firstColumn="0" w:lastColumn="0" w:noHBand="1" w:noVBand="1"/>
      </w:tblPr>
      <w:tblGrid>
        <w:gridCol w:w="9986"/>
      </w:tblGrid>
      <w:tr w:rsidR="00D87E9C" w14:paraId="230CE449" w14:textId="77777777">
        <w:tc>
          <w:tcPr>
            <w:tcW w:w="9986" w:type="dxa"/>
          </w:tcPr>
          <w:p w14:paraId="43CC81E1" w14:textId="77777777" w:rsidR="00D87E9C" w:rsidRDefault="00CA194A">
            <w:pPr>
              <w:keepNext/>
              <w:keepLines/>
            </w:pPr>
            <w:r>
              <w:rPr>
                <w:u w:val="single"/>
              </w:rPr>
              <w:t>Ad. 21: Nut: width in lateral view</w:t>
            </w:r>
          </w:p>
          <w:p w14:paraId="179F679D" w14:textId="77777777" w:rsidR="00D87E9C" w:rsidRDefault="00D87E9C">
            <w:pPr>
              <w:keepNext/>
              <w:keepLines/>
            </w:pPr>
          </w:p>
          <w:p w14:paraId="5956A177" w14:textId="77777777" w:rsidR="00D87E9C" w:rsidRDefault="00CA194A">
            <w:pPr>
              <w:pStyle w:val="BodyText"/>
              <w:keepNext/>
              <w:keepLines/>
              <w:jc w:val="left"/>
              <w:divId w:val="2"/>
            </w:pPr>
            <w:r>
              <w:t>See Ad. 20</w:t>
            </w:r>
          </w:p>
          <w:p w14:paraId="6B7D2B3E" w14:textId="77777777" w:rsidR="0021486D" w:rsidRDefault="0021486D">
            <w:pPr>
              <w:pStyle w:val="BodyText"/>
              <w:keepNext/>
              <w:keepLines/>
              <w:jc w:val="left"/>
              <w:divId w:val="2"/>
              <w:rPr>
                <w:del w:id="222" w:author="TWO" w:date="2026-07-08T14:01:00Z" w16du:dateUtc="2026-07-08T12:01:00Z"/>
              </w:rPr>
            </w:pPr>
          </w:p>
          <w:p w14:paraId="3BF0E1A2" w14:textId="77777777" w:rsidR="00D87E9C" w:rsidRDefault="00CA194A">
            <w:pPr>
              <w:jc w:val="left"/>
              <w:divId w:val="3"/>
            </w:pPr>
            <w:r>
              <w:t xml:space="preserve">Observations should be made on the broadest part </w:t>
            </w:r>
            <w:del w:id="223" w:author="TWO" w:date="2026-07-08T14:01:00Z" w16du:dateUtc="2026-07-08T12:01:00Z">
              <w:r w:rsidR="004E7C8F">
                <w:delText>(</w:delText>
              </w:r>
            </w:del>
            <w:r>
              <w:t>including the ridge</w:t>
            </w:r>
            <w:del w:id="224" w:author="TWO" w:date="2026-07-08T14:01:00Z" w16du:dateUtc="2026-07-08T12:01:00Z">
              <w:r w:rsidR="004E7C8F">
                <w:delText>).</w:delText>
              </w:r>
            </w:del>
            <w:ins w:id="225" w:author="TWO" w:date="2026-07-08T14:01:00Z" w16du:dateUtc="2026-07-08T12:01:00Z">
              <w:r>
                <w:t>.</w:t>
              </w:r>
            </w:ins>
          </w:p>
        </w:tc>
      </w:tr>
    </w:tbl>
    <w:p w14:paraId="409E9598" w14:textId="77777777" w:rsidR="00D87E9C" w:rsidRDefault="00D87E9C">
      <w:pPr>
        <w:keepLines/>
      </w:pPr>
    </w:p>
    <w:p w14:paraId="1EDDB03A" w14:textId="77777777" w:rsidR="00D87E9C" w:rsidRDefault="00D87E9C">
      <w:pPr>
        <w:keepLines/>
      </w:pPr>
    </w:p>
    <w:tbl>
      <w:tblPr>
        <w:tblW w:w="0" w:type="auto"/>
        <w:tblLook w:val="0600" w:firstRow="0" w:lastRow="0" w:firstColumn="0" w:lastColumn="0" w:noHBand="1" w:noVBand="1"/>
      </w:tblPr>
      <w:tblGrid>
        <w:gridCol w:w="9986"/>
      </w:tblGrid>
      <w:tr w:rsidR="00D87E9C" w14:paraId="76F0F5EF" w14:textId="77777777">
        <w:tc>
          <w:tcPr>
            <w:tcW w:w="9986" w:type="dxa"/>
          </w:tcPr>
          <w:p w14:paraId="39BE69E7" w14:textId="77777777" w:rsidR="00D87E9C" w:rsidRDefault="00CA194A">
            <w:pPr>
              <w:keepNext/>
              <w:keepLines/>
            </w:pPr>
            <w:r>
              <w:rPr>
                <w:u w:val="single"/>
              </w:rPr>
              <w:t>Ad. 22: Nut: thickness</w:t>
            </w:r>
          </w:p>
          <w:p w14:paraId="58F18BAC" w14:textId="77777777" w:rsidR="00D87E9C" w:rsidRDefault="00D87E9C">
            <w:pPr>
              <w:keepNext/>
              <w:keepLines/>
            </w:pPr>
          </w:p>
          <w:p w14:paraId="45882DA2" w14:textId="77777777" w:rsidR="00D87E9C" w:rsidRDefault="00CA194A">
            <w:pPr>
              <w:pStyle w:val="BodyText"/>
              <w:keepNext/>
              <w:keepLines/>
              <w:jc w:val="left"/>
              <w:divId w:val="2"/>
            </w:pPr>
            <w:r>
              <w:t>See Ad. 20</w:t>
            </w:r>
          </w:p>
          <w:p w14:paraId="144B8C20" w14:textId="77777777" w:rsidR="0021486D" w:rsidRDefault="0021486D">
            <w:pPr>
              <w:pStyle w:val="BodyText"/>
              <w:keepNext/>
              <w:keepLines/>
              <w:jc w:val="left"/>
              <w:divId w:val="2"/>
              <w:rPr>
                <w:del w:id="226" w:author="TWO" w:date="2026-07-08T14:01:00Z" w16du:dateUtc="2026-07-08T12:01:00Z"/>
              </w:rPr>
            </w:pPr>
          </w:p>
          <w:p w14:paraId="314B6D29" w14:textId="77777777" w:rsidR="00D87E9C" w:rsidRDefault="00CA194A">
            <w:pPr>
              <w:jc w:val="left"/>
              <w:divId w:val="3"/>
            </w:pPr>
            <w:r>
              <w:t xml:space="preserve">Observations should be made facing the </w:t>
            </w:r>
            <w:proofErr w:type="gramStart"/>
            <w:r>
              <w:t>suture</w:t>
            </w:r>
            <w:proofErr w:type="gramEnd"/>
            <w:r>
              <w:t>.</w:t>
            </w:r>
          </w:p>
          <w:p w14:paraId="35A786F3" w14:textId="77777777" w:rsidR="00D87E9C" w:rsidRDefault="00CA194A">
            <w:pPr>
              <w:jc w:val="left"/>
              <w:divId w:val="4"/>
            </w:pPr>
            <w:r>
              <w:t> </w:t>
            </w:r>
          </w:p>
        </w:tc>
      </w:tr>
    </w:tbl>
    <w:p w14:paraId="1517D3FA" w14:textId="77777777" w:rsidR="00D87E9C" w:rsidRDefault="00D87E9C">
      <w:pPr>
        <w:keepLines/>
      </w:pPr>
    </w:p>
    <w:p w14:paraId="4E2BE4ED" w14:textId="77777777" w:rsidR="00D87E9C" w:rsidRDefault="00D87E9C">
      <w:pPr>
        <w:keepLines/>
      </w:pPr>
    </w:p>
    <w:tbl>
      <w:tblPr>
        <w:tblW w:w="0" w:type="auto"/>
        <w:tblLook w:val="0600" w:firstRow="0" w:lastRow="0" w:firstColumn="0" w:lastColumn="0" w:noHBand="1" w:noVBand="1"/>
      </w:tblPr>
      <w:tblGrid>
        <w:gridCol w:w="9986"/>
      </w:tblGrid>
      <w:tr w:rsidR="00D87E9C" w14:paraId="421AF588" w14:textId="77777777">
        <w:tc>
          <w:tcPr>
            <w:tcW w:w="9986" w:type="dxa"/>
          </w:tcPr>
          <w:p w14:paraId="04FA4067" w14:textId="77777777" w:rsidR="00D87E9C" w:rsidRDefault="00CA194A">
            <w:pPr>
              <w:keepNext/>
              <w:keepLines/>
              <w:rPr>
                <w:ins w:id="227" w:author="TWO" w:date="2026-07-08T14:01:00Z" w16du:dateUtc="2026-07-08T12:01:00Z"/>
              </w:rPr>
            </w:pPr>
            <w:r>
              <w:rPr>
                <w:u w:val="single"/>
              </w:rPr>
              <w:t>Ad. 23: Nut: symmetry</w:t>
            </w:r>
          </w:p>
          <w:p w14:paraId="0F855CE7" w14:textId="77777777" w:rsidR="00D87E9C" w:rsidRDefault="00CA194A">
            <w:pPr>
              <w:pStyle w:val="BodyText"/>
              <w:keepNext/>
              <w:keepLines/>
              <w:spacing w:beforeAutospacing="1" w:afterAutospacing="1"/>
              <w:jc w:val="left"/>
              <w:divId w:val="1"/>
            </w:pPr>
            <w:r>
              <w:t xml:space="preserve">Observations should be made facing the </w:t>
            </w:r>
            <w:proofErr w:type="gramStart"/>
            <w:r>
              <w:t>suture</w:t>
            </w:r>
            <w:proofErr w:type="gramEnd"/>
            <w:r>
              <w:t>.</w:t>
            </w:r>
          </w:p>
          <w:tbl>
            <w:tblPr>
              <w:tblW w:w="3317"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3108"/>
              <w:gridCol w:w="3373"/>
            </w:tblGrid>
            <w:tr w:rsidR="00D87E9C" w14:paraId="0FF101DB" w14:textId="77777777">
              <w:trPr>
                <w:divId w:val="1"/>
              </w:trPr>
              <w:tc>
                <w:tcPr>
                  <w:tcW w:w="2398" w:type="pct"/>
                  <w:tcBorders>
                    <w:top w:val="none" w:sz="0" w:space="0" w:color="C0C0C0"/>
                    <w:left w:val="none" w:sz="0" w:space="0" w:color="C0C0C0"/>
                  </w:tcBorders>
                  <w:vAlign w:val="center"/>
                </w:tcPr>
                <w:p w14:paraId="0A49C737" w14:textId="77777777" w:rsidR="00D87E9C" w:rsidRDefault="00972008">
                  <w:pPr>
                    <w:jc w:val="center"/>
                  </w:pPr>
                  <w:r>
                    <w:pict w14:anchorId="4E76F0CB">
                      <v:shape id="_x0000_i1071" type="#_x0000_t75" style="width:113.45pt;height:150.35pt" o:bordertopcolor="this" o:borderleftcolor="this" o:borderbottomcolor="this" o:borderrightcolor="this">
                        <v:imagedata r:id="rId80" o:title=""/>
                      </v:shape>
                    </w:pict>
                  </w:r>
                </w:p>
              </w:tc>
              <w:tc>
                <w:tcPr>
                  <w:tcW w:w="2602" w:type="pct"/>
                  <w:tcBorders>
                    <w:top w:val="none" w:sz="0" w:space="0" w:color="C0C0C0"/>
                    <w:right w:val="none" w:sz="0" w:space="0" w:color="C0C0C0"/>
                  </w:tcBorders>
                  <w:vAlign w:val="center"/>
                </w:tcPr>
                <w:p w14:paraId="4B6C2C6C" w14:textId="77777777" w:rsidR="00D87E9C" w:rsidRDefault="00972008">
                  <w:pPr>
                    <w:jc w:val="center"/>
                  </w:pPr>
                  <w:r>
                    <w:pict w14:anchorId="4400834C">
                      <v:shape id="_x0000_i1072" type="#_x0000_t75" style="width:116.35pt;height:153.2pt" o:bordertopcolor="this" o:borderleftcolor="this" o:borderbottomcolor="this" o:borderrightcolor="this">
                        <v:imagedata r:id="rId81" o:title=""/>
                      </v:shape>
                    </w:pict>
                  </w:r>
                </w:p>
              </w:tc>
            </w:tr>
            <w:tr w:rsidR="00D87E9C" w14:paraId="76B0B440" w14:textId="77777777">
              <w:trPr>
                <w:divId w:val="1"/>
              </w:trPr>
              <w:tc>
                <w:tcPr>
                  <w:tcW w:w="2398" w:type="pct"/>
                  <w:tcBorders>
                    <w:left w:val="none" w:sz="0" w:space="0" w:color="C0C0C0"/>
                  </w:tcBorders>
                  <w:vAlign w:val="center"/>
                </w:tcPr>
                <w:p w14:paraId="2BE0E123" w14:textId="77777777" w:rsidR="00D87E9C" w:rsidRDefault="00CA194A">
                  <w:pPr>
                    <w:jc w:val="center"/>
                  </w:pPr>
                  <w:r>
                    <w:t>1</w:t>
                  </w:r>
                </w:p>
              </w:tc>
              <w:tc>
                <w:tcPr>
                  <w:tcW w:w="2602" w:type="pct"/>
                  <w:tcBorders>
                    <w:right w:val="none" w:sz="0" w:space="0" w:color="C0C0C0"/>
                  </w:tcBorders>
                  <w:vAlign w:val="center"/>
                </w:tcPr>
                <w:p w14:paraId="6D29C67E" w14:textId="77777777" w:rsidR="00D87E9C" w:rsidRDefault="00CA194A">
                  <w:pPr>
                    <w:jc w:val="center"/>
                  </w:pPr>
                  <w:r>
                    <w:t>9</w:t>
                  </w:r>
                </w:p>
              </w:tc>
            </w:tr>
            <w:tr w:rsidR="00D87E9C" w14:paraId="1727FA4C" w14:textId="77777777">
              <w:trPr>
                <w:divId w:val="1"/>
              </w:trPr>
              <w:tc>
                <w:tcPr>
                  <w:tcW w:w="2398" w:type="pct"/>
                  <w:tcBorders>
                    <w:left w:val="none" w:sz="0" w:space="0" w:color="C0C0C0"/>
                    <w:bottom w:val="none" w:sz="0" w:space="0" w:color="C0C0C0"/>
                  </w:tcBorders>
                  <w:vAlign w:val="center"/>
                </w:tcPr>
                <w:p w14:paraId="73FFEB6A" w14:textId="77777777" w:rsidR="00D87E9C" w:rsidRDefault="00CA194A">
                  <w:pPr>
                    <w:jc w:val="center"/>
                  </w:pPr>
                  <w:r>
                    <w:t>  absent   </w:t>
                  </w:r>
                </w:p>
              </w:tc>
              <w:tc>
                <w:tcPr>
                  <w:tcW w:w="2602" w:type="pct"/>
                  <w:tcBorders>
                    <w:bottom w:val="none" w:sz="0" w:space="0" w:color="C0C0C0"/>
                    <w:right w:val="none" w:sz="0" w:space="0" w:color="C0C0C0"/>
                  </w:tcBorders>
                  <w:vAlign w:val="center"/>
                </w:tcPr>
                <w:p w14:paraId="3BF73E90" w14:textId="77777777" w:rsidR="00D87E9C" w:rsidRDefault="00CA194A">
                  <w:pPr>
                    <w:jc w:val="center"/>
                  </w:pPr>
                  <w:r>
                    <w:t>   present</w:t>
                  </w:r>
                </w:p>
              </w:tc>
            </w:tr>
          </w:tbl>
          <w:p w14:paraId="73BA033B" w14:textId="77777777" w:rsidR="00D87E9C" w:rsidRDefault="00CA194A">
            <w:pPr>
              <w:spacing w:beforeAutospacing="1" w:afterAutospacing="1"/>
              <w:jc w:val="left"/>
              <w:divId w:val="1"/>
            </w:pPr>
            <w:r>
              <w:t>                                                </w:t>
            </w:r>
          </w:p>
        </w:tc>
      </w:tr>
    </w:tbl>
    <w:p w14:paraId="1F4A2911" w14:textId="77777777" w:rsidR="00D87E9C" w:rsidRDefault="00D87E9C">
      <w:pPr>
        <w:keepLines/>
      </w:pPr>
    </w:p>
    <w:p w14:paraId="7B162FAA" w14:textId="77777777" w:rsidR="00D87E9C" w:rsidRDefault="00D87E9C">
      <w:pPr>
        <w:keepLines/>
      </w:pPr>
    </w:p>
    <w:tbl>
      <w:tblPr>
        <w:tblW w:w="0" w:type="auto"/>
        <w:tblLook w:val="0600" w:firstRow="0" w:lastRow="0" w:firstColumn="0" w:lastColumn="0" w:noHBand="1" w:noVBand="1"/>
      </w:tblPr>
      <w:tblGrid>
        <w:gridCol w:w="9986"/>
      </w:tblGrid>
      <w:tr w:rsidR="00D87E9C" w14:paraId="78B85889" w14:textId="77777777">
        <w:tc>
          <w:tcPr>
            <w:tcW w:w="9986" w:type="dxa"/>
          </w:tcPr>
          <w:p w14:paraId="1D2F7955" w14:textId="77777777" w:rsidR="00D87E9C" w:rsidRDefault="00CA194A">
            <w:pPr>
              <w:keepNext/>
              <w:keepLines/>
              <w:rPr>
                <w:ins w:id="228" w:author="TWO" w:date="2026-07-08T14:01:00Z" w16du:dateUtc="2026-07-08T12:01:00Z"/>
              </w:rPr>
            </w:pPr>
            <w:r>
              <w:rPr>
                <w:u w:val="single"/>
              </w:rPr>
              <w:lastRenderedPageBreak/>
              <w:t xml:space="preserve">Ad. 24: </w:t>
            </w:r>
            <w:del w:id="229" w:author="TWO" w:date="2026-07-08T14:01:00Z" w16du:dateUtc="2026-07-08T12:01:00Z">
              <w:r w:rsidR="004E7C8F">
                <w:rPr>
                  <w:u w:val="single"/>
                </w:rPr>
                <w:delText>Only varieties with Nut: symmetry: present: Nut</w:delText>
              </w:r>
            </w:del>
            <w:ins w:id="230" w:author="TWO" w:date="2026-07-08T14:01:00Z" w16du:dateUtc="2026-07-08T12:01:00Z">
              <w:r>
                <w:rPr>
                  <w:u w:val="single"/>
                </w:rPr>
                <w:t>Symmetric nut</w:t>
              </w:r>
            </w:ins>
            <w:r>
              <w:rPr>
                <w:u w:val="single"/>
              </w:rPr>
              <w:t>: shape in lateral view</w:t>
            </w:r>
          </w:p>
          <w:p w14:paraId="414E6CFF" w14:textId="77777777" w:rsidR="00D87E9C" w:rsidRDefault="00972008">
            <w:pPr>
              <w:pStyle w:val="BodyText"/>
              <w:keepNext/>
              <w:keepLines/>
              <w:spacing w:beforeAutospacing="1" w:afterAutospacing="1"/>
              <w:jc w:val="left"/>
              <w:divId w:val="1"/>
            </w:pPr>
            <w:r>
              <w:pict w14:anchorId="62B9D57F">
                <v:shape id="_x0000_i1073" type="#_x0000_t75" style="width:338.7pt;height:335.8pt" o:bordertopcolor="this" o:borderleftcolor="this" o:borderbottomcolor="this" o:borderrightcolor="this">
                  <v:imagedata r:id="rId82" o:title=""/>
                </v:shape>
              </w:pict>
            </w:r>
          </w:p>
        </w:tc>
      </w:tr>
    </w:tbl>
    <w:p w14:paraId="5329812B" w14:textId="77777777" w:rsidR="00D87E9C" w:rsidRDefault="00D87E9C">
      <w:pPr>
        <w:keepLines/>
      </w:pPr>
    </w:p>
    <w:p w14:paraId="7A4D4322" w14:textId="77777777" w:rsidR="00D87E9C" w:rsidRDefault="00D87E9C">
      <w:pPr>
        <w:keepLines/>
      </w:pPr>
    </w:p>
    <w:tbl>
      <w:tblPr>
        <w:tblW w:w="0" w:type="auto"/>
        <w:tblLook w:val="0600" w:firstRow="0" w:lastRow="0" w:firstColumn="0" w:lastColumn="0" w:noHBand="1" w:noVBand="1"/>
      </w:tblPr>
      <w:tblGrid>
        <w:gridCol w:w="9986"/>
      </w:tblGrid>
      <w:tr w:rsidR="00D87E9C" w14:paraId="0E97D2A7" w14:textId="77777777">
        <w:tc>
          <w:tcPr>
            <w:tcW w:w="9986" w:type="dxa"/>
          </w:tcPr>
          <w:p w14:paraId="01155A81" w14:textId="77777777" w:rsidR="00D87E9C" w:rsidRDefault="00CA194A">
            <w:pPr>
              <w:keepNext/>
              <w:keepLines/>
            </w:pPr>
            <w:r>
              <w:rPr>
                <w:u w:val="single"/>
              </w:rPr>
              <w:t>Ad. 25: Nut: shape of base</w:t>
            </w:r>
          </w:p>
          <w:p w14:paraId="2B3DB0C0" w14:textId="77777777" w:rsidR="00D87E9C" w:rsidRDefault="00D87E9C">
            <w:pPr>
              <w:keepNext/>
              <w:keepLines/>
            </w:pPr>
          </w:p>
          <w:tbl>
            <w:tblPr>
              <w:tblW w:w="5000"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2349"/>
              <w:gridCol w:w="2451"/>
              <w:gridCol w:w="2636"/>
              <w:gridCol w:w="2334"/>
            </w:tblGrid>
            <w:tr w:rsidR="00D87E9C" w14:paraId="25087D6E" w14:textId="77777777">
              <w:trPr>
                <w:divId w:val="1"/>
              </w:trPr>
              <w:tc>
                <w:tcPr>
                  <w:tcW w:w="1252" w:type="pct"/>
                  <w:tcBorders>
                    <w:top w:val="none" w:sz="0" w:space="0" w:color="C0C0C0"/>
                    <w:left w:val="none" w:sz="0" w:space="0" w:color="C0C0C0"/>
                  </w:tcBorders>
                  <w:vAlign w:val="center"/>
                </w:tcPr>
                <w:p w14:paraId="78B27DD4" w14:textId="77777777" w:rsidR="00D87E9C" w:rsidRDefault="00972008">
                  <w:pPr>
                    <w:jc w:val="center"/>
                  </w:pPr>
                  <w:r>
                    <w:pict w14:anchorId="0E404FA4">
                      <v:shape id="_x0000_i1074" type="#_x0000_t75" style="width:80.05pt;height:128.45pt" o:bordertopcolor="this" o:borderleftcolor="this" o:borderbottomcolor="this" o:borderrightcolor="this">
                        <v:imagedata r:id="rId83" o:title=""/>
                      </v:shape>
                    </w:pict>
                  </w:r>
                </w:p>
              </w:tc>
              <w:tc>
                <w:tcPr>
                  <w:tcW w:w="1252" w:type="pct"/>
                  <w:tcBorders>
                    <w:top w:val="none" w:sz="0" w:space="0" w:color="C0C0C0"/>
                  </w:tcBorders>
                  <w:vAlign w:val="center"/>
                </w:tcPr>
                <w:p w14:paraId="72922FAD" w14:textId="77777777" w:rsidR="00D87E9C" w:rsidRDefault="00972008">
                  <w:pPr>
                    <w:jc w:val="center"/>
                  </w:pPr>
                  <w:r>
                    <w:pict w14:anchorId="543C0CA3">
                      <v:shape id="_x0000_i1075" type="#_x0000_t75" style="width:111.75pt;height:128.45pt" o:bordertopcolor="this" o:borderleftcolor="this" o:borderbottomcolor="this" o:borderrightcolor="this">
                        <v:imagedata r:id="rId84" o:title=""/>
                      </v:shape>
                    </w:pict>
                  </w:r>
                </w:p>
              </w:tc>
              <w:tc>
                <w:tcPr>
                  <w:tcW w:w="1252" w:type="pct"/>
                  <w:tcBorders>
                    <w:top w:val="none" w:sz="0" w:space="0" w:color="C0C0C0"/>
                  </w:tcBorders>
                  <w:vAlign w:val="center"/>
                </w:tcPr>
                <w:p w14:paraId="6D3BF99B" w14:textId="77777777" w:rsidR="00D87E9C" w:rsidRDefault="00972008">
                  <w:pPr>
                    <w:jc w:val="center"/>
                  </w:pPr>
                  <w:r>
                    <w:pict w14:anchorId="1EBD9CB0">
                      <v:shape id="_x0000_i1076" type="#_x0000_t75" style="width:120.95pt;height:128.45pt" o:bordertopcolor="this" o:borderleftcolor="this" o:borderbottomcolor="this" o:borderrightcolor="this">
                        <v:imagedata r:id="rId85" o:title=""/>
                      </v:shape>
                    </w:pict>
                  </w:r>
                </w:p>
              </w:tc>
              <w:tc>
                <w:tcPr>
                  <w:tcW w:w="1252" w:type="pct"/>
                  <w:tcBorders>
                    <w:top w:val="none" w:sz="0" w:space="0" w:color="C0C0C0"/>
                    <w:right w:val="none" w:sz="0" w:space="0" w:color="C0C0C0"/>
                  </w:tcBorders>
                  <w:vAlign w:val="center"/>
                </w:tcPr>
                <w:p w14:paraId="30E38F98" w14:textId="77777777" w:rsidR="00D87E9C" w:rsidRDefault="00972008">
                  <w:pPr>
                    <w:jc w:val="center"/>
                  </w:pPr>
                  <w:r>
                    <w:pict w14:anchorId="6B30CCC0">
                      <v:shape id="_x0000_i1077" type="#_x0000_t75" style="width:96.2pt;height:128.45pt" o:bordertopcolor="this" o:borderleftcolor="this" o:borderbottomcolor="this" o:borderrightcolor="this">
                        <v:imagedata r:id="rId86" o:title=""/>
                      </v:shape>
                    </w:pict>
                  </w:r>
                </w:p>
              </w:tc>
            </w:tr>
            <w:tr w:rsidR="00D87E9C" w14:paraId="7B971D25" w14:textId="77777777">
              <w:trPr>
                <w:divId w:val="1"/>
              </w:trPr>
              <w:tc>
                <w:tcPr>
                  <w:tcW w:w="1252" w:type="pct"/>
                  <w:tcBorders>
                    <w:left w:val="none" w:sz="0" w:space="0" w:color="C0C0C0"/>
                  </w:tcBorders>
                  <w:vAlign w:val="center"/>
                </w:tcPr>
                <w:p w14:paraId="51C0BC2D" w14:textId="77777777" w:rsidR="00D87E9C" w:rsidRDefault="00CA194A">
                  <w:pPr>
                    <w:jc w:val="center"/>
                  </w:pPr>
                  <w:r>
                    <w:t>1</w:t>
                  </w:r>
                </w:p>
              </w:tc>
              <w:tc>
                <w:tcPr>
                  <w:tcW w:w="1252" w:type="pct"/>
                  <w:vAlign w:val="center"/>
                </w:tcPr>
                <w:p w14:paraId="69FFF4AB" w14:textId="77777777" w:rsidR="00D87E9C" w:rsidRDefault="00CA194A">
                  <w:pPr>
                    <w:jc w:val="center"/>
                  </w:pPr>
                  <w:r>
                    <w:t>2</w:t>
                  </w:r>
                </w:p>
              </w:tc>
              <w:tc>
                <w:tcPr>
                  <w:tcW w:w="1252" w:type="pct"/>
                  <w:vAlign w:val="center"/>
                </w:tcPr>
                <w:p w14:paraId="1B5A3AA9" w14:textId="77777777" w:rsidR="00D87E9C" w:rsidRDefault="00CA194A">
                  <w:pPr>
                    <w:jc w:val="center"/>
                  </w:pPr>
                  <w:r>
                    <w:t>3</w:t>
                  </w:r>
                </w:p>
              </w:tc>
              <w:tc>
                <w:tcPr>
                  <w:tcW w:w="1252" w:type="pct"/>
                  <w:tcBorders>
                    <w:right w:val="none" w:sz="0" w:space="0" w:color="C0C0C0"/>
                  </w:tcBorders>
                  <w:vAlign w:val="center"/>
                </w:tcPr>
                <w:p w14:paraId="6F892681" w14:textId="77777777" w:rsidR="00D87E9C" w:rsidRDefault="00CA194A">
                  <w:pPr>
                    <w:jc w:val="center"/>
                  </w:pPr>
                  <w:r>
                    <w:t>4</w:t>
                  </w:r>
                </w:p>
              </w:tc>
            </w:tr>
            <w:tr w:rsidR="00D87E9C" w14:paraId="069CDC1B" w14:textId="77777777">
              <w:trPr>
                <w:divId w:val="1"/>
              </w:trPr>
              <w:tc>
                <w:tcPr>
                  <w:tcW w:w="1252" w:type="pct"/>
                  <w:tcBorders>
                    <w:left w:val="none" w:sz="0" w:space="0" w:color="C0C0C0"/>
                    <w:bottom w:val="none" w:sz="0" w:space="0" w:color="C0C0C0"/>
                  </w:tcBorders>
                  <w:vAlign w:val="center"/>
                </w:tcPr>
                <w:p w14:paraId="6F45FF10" w14:textId="77777777" w:rsidR="00D87E9C" w:rsidRDefault="00CA194A">
                  <w:pPr>
                    <w:jc w:val="center"/>
                  </w:pPr>
                  <w:r>
                    <w:t>cuneate</w:t>
                  </w:r>
                </w:p>
              </w:tc>
              <w:tc>
                <w:tcPr>
                  <w:tcW w:w="1252" w:type="pct"/>
                  <w:tcBorders>
                    <w:bottom w:val="none" w:sz="0" w:space="0" w:color="C0C0C0"/>
                  </w:tcBorders>
                  <w:vAlign w:val="center"/>
                </w:tcPr>
                <w:p w14:paraId="6B56F4EF" w14:textId="77777777" w:rsidR="00D87E9C" w:rsidRDefault="00CA194A">
                  <w:pPr>
                    <w:jc w:val="center"/>
                  </w:pPr>
                  <w:r>
                    <w:t>  convex </w:t>
                  </w:r>
                </w:p>
              </w:tc>
              <w:tc>
                <w:tcPr>
                  <w:tcW w:w="1252" w:type="pct"/>
                  <w:tcBorders>
                    <w:bottom w:val="none" w:sz="0" w:space="0" w:color="C0C0C0"/>
                  </w:tcBorders>
                  <w:vAlign w:val="center"/>
                </w:tcPr>
                <w:p w14:paraId="01FF52DD" w14:textId="77777777" w:rsidR="00D87E9C" w:rsidRDefault="00CA194A">
                  <w:pPr>
                    <w:jc w:val="center"/>
                  </w:pPr>
                  <w:r>
                    <w:t>  truncate   </w:t>
                  </w:r>
                </w:p>
              </w:tc>
              <w:tc>
                <w:tcPr>
                  <w:tcW w:w="1252" w:type="pct"/>
                  <w:tcBorders>
                    <w:bottom w:val="none" w:sz="0" w:space="0" w:color="C0C0C0"/>
                    <w:right w:val="none" w:sz="0" w:space="0" w:color="C0C0C0"/>
                  </w:tcBorders>
                  <w:vAlign w:val="center"/>
                </w:tcPr>
                <w:p w14:paraId="3B1A9A43" w14:textId="77777777" w:rsidR="00D87E9C" w:rsidRDefault="00CA194A">
                  <w:pPr>
                    <w:jc w:val="center"/>
                  </w:pPr>
                  <w:r>
                    <w:t>concave</w:t>
                  </w:r>
                </w:p>
              </w:tc>
            </w:tr>
          </w:tbl>
          <w:p w14:paraId="4AB4A12B" w14:textId="77777777" w:rsidR="00D87E9C" w:rsidRDefault="00CA194A">
            <w:pPr>
              <w:spacing w:beforeAutospacing="1" w:afterAutospacing="1"/>
              <w:jc w:val="left"/>
              <w:divId w:val="1"/>
            </w:pPr>
            <w:ins w:id="231" w:author="TWO" w:date="2026-07-08T14:01:00Z" w16du:dateUtc="2026-07-08T12:01:00Z">
              <w:r>
                <w:t> </w:t>
              </w:r>
            </w:ins>
          </w:p>
        </w:tc>
      </w:tr>
    </w:tbl>
    <w:p w14:paraId="717916F3" w14:textId="77777777" w:rsidR="00D87E9C" w:rsidRDefault="00D87E9C">
      <w:pPr>
        <w:keepLines/>
      </w:pPr>
    </w:p>
    <w:p w14:paraId="4D7250A7" w14:textId="77777777" w:rsidR="00D87E9C" w:rsidRDefault="00D87E9C">
      <w:pPr>
        <w:keepLines/>
      </w:pPr>
    </w:p>
    <w:tbl>
      <w:tblPr>
        <w:tblW w:w="0" w:type="auto"/>
        <w:tblLook w:val="0600" w:firstRow="0" w:lastRow="0" w:firstColumn="0" w:lastColumn="0" w:noHBand="1" w:noVBand="1"/>
      </w:tblPr>
      <w:tblGrid>
        <w:gridCol w:w="9986"/>
      </w:tblGrid>
      <w:tr w:rsidR="00D87E9C" w14:paraId="6C3C5ACB" w14:textId="77777777">
        <w:tc>
          <w:tcPr>
            <w:tcW w:w="9986" w:type="dxa"/>
          </w:tcPr>
          <w:p w14:paraId="358CF18F" w14:textId="77777777" w:rsidR="00D87E9C" w:rsidRDefault="00CA194A">
            <w:pPr>
              <w:keepNext/>
              <w:keepLines/>
            </w:pPr>
            <w:r>
              <w:rPr>
                <w:u w:val="single"/>
              </w:rPr>
              <w:lastRenderedPageBreak/>
              <w:t>Ad. 26: Nut: shape of apex</w:t>
            </w:r>
          </w:p>
          <w:p w14:paraId="7B1BBB16" w14:textId="77777777" w:rsidR="00D87E9C" w:rsidRDefault="00D87E9C">
            <w:pPr>
              <w:keepNext/>
              <w:keepLines/>
            </w:pPr>
          </w:p>
          <w:tbl>
            <w:tblPr>
              <w:tblW w:w="5000"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2442"/>
              <w:gridCol w:w="2442"/>
              <w:gridCol w:w="2443"/>
              <w:gridCol w:w="2443"/>
            </w:tblGrid>
            <w:tr w:rsidR="00D87E9C" w14:paraId="22424125" w14:textId="77777777">
              <w:trPr>
                <w:divId w:val="1"/>
              </w:trPr>
              <w:tc>
                <w:tcPr>
                  <w:tcW w:w="1246" w:type="pct"/>
                  <w:tcBorders>
                    <w:top w:val="none" w:sz="0" w:space="0" w:color="C0C0C0"/>
                    <w:left w:val="none" w:sz="0" w:space="0" w:color="C0C0C0"/>
                  </w:tcBorders>
                  <w:vAlign w:val="center"/>
                </w:tcPr>
                <w:p w14:paraId="71E52769" w14:textId="77777777" w:rsidR="00D87E9C" w:rsidRDefault="00972008">
                  <w:pPr>
                    <w:jc w:val="center"/>
                  </w:pPr>
                  <w:r>
                    <w:pict w14:anchorId="4A2BC029">
                      <v:shape id="_x0000_i1078" type="#_x0000_t75" style="width:89.85pt;height:137.1pt" o:bordertopcolor="this" o:borderleftcolor="this" o:borderbottomcolor="this" o:borderrightcolor="this">
                        <v:imagedata r:id="rId87" o:title=""/>
                      </v:shape>
                    </w:pict>
                  </w:r>
                </w:p>
              </w:tc>
              <w:tc>
                <w:tcPr>
                  <w:tcW w:w="1246" w:type="pct"/>
                  <w:tcBorders>
                    <w:top w:val="none" w:sz="0" w:space="0" w:color="C0C0C0"/>
                  </w:tcBorders>
                  <w:vAlign w:val="center"/>
                </w:tcPr>
                <w:p w14:paraId="7F25E10D" w14:textId="77777777" w:rsidR="00D87E9C" w:rsidRDefault="00972008">
                  <w:pPr>
                    <w:jc w:val="center"/>
                  </w:pPr>
                  <w:r>
                    <w:pict w14:anchorId="0B77B9A4">
                      <v:shape id="_x0000_i1079" type="#_x0000_t75" style="width:99.05pt;height:137.1pt" o:bordertopcolor="this" o:borderleftcolor="this" o:borderbottomcolor="this" o:borderrightcolor="this">
                        <v:imagedata r:id="rId88" o:title=""/>
                      </v:shape>
                    </w:pict>
                  </w:r>
                </w:p>
              </w:tc>
              <w:tc>
                <w:tcPr>
                  <w:tcW w:w="1246" w:type="pct"/>
                  <w:tcBorders>
                    <w:top w:val="none" w:sz="0" w:space="0" w:color="C0C0C0"/>
                  </w:tcBorders>
                  <w:vAlign w:val="center"/>
                </w:tcPr>
                <w:p w14:paraId="6B379DF1" w14:textId="77777777" w:rsidR="00D87E9C" w:rsidRDefault="00972008">
                  <w:pPr>
                    <w:jc w:val="center"/>
                  </w:pPr>
                  <w:r>
                    <w:pict w14:anchorId="0B198CC4">
                      <v:shape id="_x0000_i1080" type="#_x0000_t75" style="width:101.95pt;height:137.1pt" o:bordertopcolor="this" o:borderleftcolor="this" o:borderbottomcolor="this" o:borderrightcolor="this">
                        <v:imagedata r:id="rId89" o:title=""/>
                      </v:shape>
                    </w:pict>
                  </w:r>
                </w:p>
              </w:tc>
              <w:tc>
                <w:tcPr>
                  <w:tcW w:w="1246" w:type="pct"/>
                  <w:tcBorders>
                    <w:top w:val="none" w:sz="0" w:space="0" w:color="C0C0C0"/>
                    <w:right w:val="none" w:sz="0" w:space="0" w:color="C0C0C0"/>
                  </w:tcBorders>
                  <w:vAlign w:val="center"/>
                </w:tcPr>
                <w:p w14:paraId="4FB307E2" w14:textId="77777777" w:rsidR="00D87E9C" w:rsidRDefault="00972008">
                  <w:pPr>
                    <w:jc w:val="center"/>
                  </w:pPr>
                  <w:r>
                    <w:pict w14:anchorId="6E39F9EA">
                      <v:shape id="_x0000_i1081" type="#_x0000_t75" style="width:81.2pt;height:137.1pt" o:bordertopcolor="this" o:borderleftcolor="this" o:borderbottomcolor="this" o:borderrightcolor="this">
                        <v:imagedata r:id="rId90" o:title=""/>
                      </v:shape>
                    </w:pict>
                  </w:r>
                </w:p>
              </w:tc>
            </w:tr>
            <w:tr w:rsidR="00D87E9C" w14:paraId="2514A471" w14:textId="77777777">
              <w:trPr>
                <w:divId w:val="1"/>
              </w:trPr>
              <w:tc>
                <w:tcPr>
                  <w:tcW w:w="1246" w:type="pct"/>
                  <w:tcBorders>
                    <w:left w:val="none" w:sz="0" w:space="0" w:color="C0C0C0"/>
                  </w:tcBorders>
                  <w:vAlign w:val="center"/>
                </w:tcPr>
                <w:p w14:paraId="62C9EC53" w14:textId="77777777" w:rsidR="00D87E9C" w:rsidRDefault="00CA194A">
                  <w:pPr>
                    <w:jc w:val="center"/>
                  </w:pPr>
                  <w:r>
                    <w:t>1</w:t>
                  </w:r>
                </w:p>
              </w:tc>
              <w:tc>
                <w:tcPr>
                  <w:tcW w:w="1246" w:type="pct"/>
                  <w:vAlign w:val="center"/>
                </w:tcPr>
                <w:p w14:paraId="777C1BB8" w14:textId="77777777" w:rsidR="00D87E9C" w:rsidRDefault="00CA194A">
                  <w:pPr>
                    <w:jc w:val="center"/>
                  </w:pPr>
                  <w:r>
                    <w:t>2</w:t>
                  </w:r>
                </w:p>
              </w:tc>
              <w:tc>
                <w:tcPr>
                  <w:tcW w:w="1246" w:type="pct"/>
                  <w:vAlign w:val="center"/>
                </w:tcPr>
                <w:p w14:paraId="6F404D70" w14:textId="77777777" w:rsidR="00D87E9C" w:rsidRDefault="00CA194A">
                  <w:pPr>
                    <w:jc w:val="center"/>
                  </w:pPr>
                  <w:r>
                    <w:t>3</w:t>
                  </w:r>
                </w:p>
              </w:tc>
              <w:tc>
                <w:tcPr>
                  <w:tcW w:w="1246" w:type="pct"/>
                  <w:tcBorders>
                    <w:right w:val="none" w:sz="0" w:space="0" w:color="C0C0C0"/>
                  </w:tcBorders>
                  <w:vAlign w:val="center"/>
                </w:tcPr>
                <w:p w14:paraId="10E7BB99" w14:textId="77777777" w:rsidR="00D87E9C" w:rsidRDefault="00CA194A">
                  <w:pPr>
                    <w:jc w:val="center"/>
                  </w:pPr>
                  <w:r>
                    <w:t>4</w:t>
                  </w:r>
                </w:p>
              </w:tc>
            </w:tr>
            <w:tr w:rsidR="00D87E9C" w14:paraId="71096D71" w14:textId="77777777">
              <w:trPr>
                <w:divId w:val="1"/>
              </w:trPr>
              <w:tc>
                <w:tcPr>
                  <w:tcW w:w="1246" w:type="pct"/>
                  <w:tcBorders>
                    <w:left w:val="none" w:sz="0" w:space="0" w:color="C0C0C0"/>
                    <w:bottom w:val="none" w:sz="0" w:space="0" w:color="C0C0C0"/>
                  </w:tcBorders>
                  <w:vAlign w:val="center"/>
                </w:tcPr>
                <w:p w14:paraId="23F53DF2" w14:textId="77777777" w:rsidR="00D87E9C" w:rsidRDefault="00CA194A">
                  <w:pPr>
                    <w:jc w:val="center"/>
                  </w:pPr>
                  <w:r>
                    <w:t>obtuse </w:t>
                  </w:r>
                </w:p>
              </w:tc>
              <w:tc>
                <w:tcPr>
                  <w:tcW w:w="1246" w:type="pct"/>
                  <w:tcBorders>
                    <w:bottom w:val="none" w:sz="0" w:space="0" w:color="C0C0C0"/>
                  </w:tcBorders>
                  <w:vAlign w:val="center"/>
                </w:tcPr>
                <w:p w14:paraId="12563DEA" w14:textId="77777777" w:rsidR="00D87E9C" w:rsidRDefault="00CA194A">
                  <w:pPr>
                    <w:jc w:val="center"/>
                  </w:pPr>
                  <w:r>
                    <w:t>rounded    </w:t>
                  </w:r>
                </w:p>
              </w:tc>
              <w:tc>
                <w:tcPr>
                  <w:tcW w:w="1246" w:type="pct"/>
                  <w:tcBorders>
                    <w:bottom w:val="none" w:sz="0" w:space="0" w:color="C0C0C0"/>
                  </w:tcBorders>
                  <w:vAlign w:val="center"/>
                </w:tcPr>
                <w:p w14:paraId="1191FB0C" w14:textId="77777777" w:rsidR="00D87E9C" w:rsidRDefault="00CA194A">
                  <w:pPr>
                    <w:jc w:val="center"/>
                  </w:pPr>
                  <w:r>
                    <w:t>truncate</w:t>
                  </w:r>
                </w:p>
              </w:tc>
              <w:tc>
                <w:tcPr>
                  <w:tcW w:w="1246" w:type="pct"/>
                  <w:tcBorders>
                    <w:bottom w:val="none" w:sz="0" w:space="0" w:color="C0C0C0"/>
                    <w:right w:val="none" w:sz="0" w:space="0" w:color="C0C0C0"/>
                  </w:tcBorders>
                  <w:vAlign w:val="center"/>
                </w:tcPr>
                <w:p w14:paraId="2858C850" w14:textId="77777777" w:rsidR="00D87E9C" w:rsidRDefault="00CA194A">
                  <w:pPr>
                    <w:jc w:val="center"/>
                  </w:pPr>
                  <w:r>
                    <w:t>retuse</w:t>
                  </w:r>
                </w:p>
              </w:tc>
            </w:tr>
          </w:tbl>
          <w:p w14:paraId="11B873BA" w14:textId="77777777" w:rsidR="00D87E9C" w:rsidRDefault="00CA194A">
            <w:pPr>
              <w:spacing w:beforeAutospacing="1" w:afterAutospacing="1"/>
              <w:jc w:val="left"/>
              <w:divId w:val="1"/>
            </w:pPr>
            <w:ins w:id="232" w:author="TWO" w:date="2026-07-08T14:01:00Z" w16du:dateUtc="2026-07-08T12:01:00Z">
              <w:r>
                <w:t>   </w:t>
              </w:r>
            </w:ins>
          </w:p>
        </w:tc>
      </w:tr>
    </w:tbl>
    <w:p w14:paraId="62740EBC" w14:textId="77777777" w:rsidR="00D87E9C" w:rsidRDefault="00D87E9C">
      <w:pPr>
        <w:keepLines/>
      </w:pPr>
    </w:p>
    <w:p w14:paraId="19663F34" w14:textId="77777777" w:rsidR="00D87E9C" w:rsidRDefault="00D87E9C">
      <w:pPr>
        <w:keepLines/>
      </w:pPr>
    </w:p>
    <w:tbl>
      <w:tblPr>
        <w:tblW w:w="0" w:type="auto"/>
        <w:tblLook w:val="0600" w:firstRow="0" w:lastRow="0" w:firstColumn="0" w:lastColumn="0" w:noHBand="1" w:noVBand="1"/>
      </w:tblPr>
      <w:tblGrid>
        <w:gridCol w:w="9986"/>
      </w:tblGrid>
      <w:tr w:rsidR="00D87E9C" w14:paraId="7782BF2D" w14:textId="77777777">
        <w:tc>
          <w:tcPr>
            <w:tcW w:w="9986" w:type="dxa"/>
          </w:tcPr>
          <w:p w14:paraId="02937FDE" w14:textId="77777777" w:rsidR="00CA194A" w:rsidRDefault="00CA194A" w:rsidP="00CA194A">
            <w:pPr>
              <w:pStyle w:val="BodyText"/>
              <w:keepNext/>
              <w:keepLines/>
              <w:spacing w:beforeAutospacing="1" w:afterAutospacing="1"/>
              <w:jc w:val="left"/>
              <w:divId w:val="1"/>
              <w:rPr>
                <w:ins w:id="233" w:author="OERTEL Romy" w:date="2026-07-08T14:08:00Z" w16du:dateUtc="2026-07-08T12:08:00Z"/>
                <w:u w:val="single"/>
              </w:rPr>
            </w:pPr>
            <w:ins w:id="234" w:author="OERTEL Romy" w:date="2026-07-08T14:08:00Z" w16du:dateUtc="2026-07-08T12:08:00Z">
              <w:r>
                <w:rPr>
                  <w:u w:val="single"/>
                </w:rPr>
                <w:t xml:space="preserve">Ad. 27: </w:t>
              </w:r>
              <w:r w:rsidRPr="00CA194A">
                <w:rPr>
                  <w:u w:val="single"/>
                </w:rPr>
                <w:t xml:space="preserve">Nut: ridge </w:t>
              </w:r>
            </w:ins>
          </w:p>
          <w:p w14:paraId="6F9D102F" w14:textId="77777777" w:rsidR="00D87E9C" w:rsidRDefault="00CA194A" w:rsidP="00CA194A">
            <w:pPr>
              <w:pStyle w:val="BodyText"/>
              <w:keepNext/>
              <w:keepLines/>
              <w:spacing w:beforeAutospacing="1" w:afterAutospacing="1"/>
              <w:jc w:val="left"/>
              <w:divId w:val="1"/>
            </w:pPr>
            <w:ins w:id="235" w:author="OERTEL Romy" w:date="2026-07-08T14:08:00Z" w16du:dateUtc="2026-07-08T12:08:00Z">
              <w:r>
                <w:t>A ridge is a protrusion of the nut along the suture.</w:t>
              </w:r>
            </w:ins>
          </w:p>
        </w:tc>
      </w:tr>
    </w:tbl>
    <w:p w14:paraId="6DED2C0A" w14:textId="77777777" w:rsidR="00D87E9C" w:rsidRDefault="00D87E9C">
      <w:pPr>
        <w:keepLines/>
      </w:pPr>
    </w:p>
    <w:p w14:paraId="3EBF5DDD" w14:textId="77777777" w:rsidR="00D87E9C" w:rsidRDefault="00D87E9C">
      <w:pPr>
        <w:keepLines/>
      </w:pPr>
    </w:p>
    <w:tbl>
      <w:tblPr>
        <w:tblW w:w="0" w:type="auto"/>
        <w:tblLook w:val="0600" w:firstRow="0" w:lastRow="0" w:firstColumn="0" w:lastColumn="0" w:noHBand="1" w:noVBand="1"/>
      </w:tblPr>
      <w:tblGrid>
        <w:gridCol w:w="9986"/>
      </w:tblGrid>
      <w:tr w:rsidR="00D87E9C" w14:paraId="762E3C65" w14:textId="77777777">
        <w:tc>
          <w:tcPr>
            <w:tcW w:w="9986" w:type="dxa"/>
          </w:tcPr>
          <w:p w14:paraId="4E80C638" w14:textId="77777777" w:rsidR="00D87E9C" w:rsidRDefault="00CA194A">
            <w:pPr>
              <w:keepNext/>
              <w:keepLines/>
            </w:pPr>
            <w:r>
              <w:rPr>
                <w:u w:val="single"/>
              </w:rPr>
              <w:t>Ad. 28: Nut: extent of ridge</w:t>
            </w:r>
          </w:p>
          <w:p w14:paraId="3D413181" w14:textId="77777777" w:rsidR="00D87E9C" w:rsidDel="00CA194A" w:rsidRDefault="00D87E9C">
            <w:pPr>
              <w:keepNext/>
              <w:keepLines/>
              <w:rPr>
                <w:del w:id="236" w:author="OERTEL Romy" w:date="2026-07-08T14:08:00Z" w16du:dateUtc="2026-07-08T12:08:00Z"/>
              </w:rPr>
            </w:pPr>
          </w:p>
          <w:tbl>
            <w:tblPr>
              <w:tblW w:w="5000"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2357"/>
              <w:gridCol w:w="2383"/>
              <w:gridCol w:w="2681"/>
              <w:gridCol w:w="2349"/>
            </w:tblGrid>
            <w:tr w:rsidR="00D87E9C" w14:paraId="7A7305F3" w14:textId="77777777" w:rsidTr="00CA194A">
              <w:trPr>
                <w:divId w:val="1"/>
              </w:trPr>
              <w:tc>
                <w:tcPr>
                  <w:tcW w:w="1210" w:type="pct"/>
                  <w:tcBorders>
                    <w:top w:val="none" w:sz="0" w:space="0" w:color="C0C0C0"/>
                    <w:left w:val="none" w:sz="0" w:space="0" w:color="C0C0C0"/>
                  </w:tcBorders>
                  <w:vAlign w:val="center"/>
                </w:tcPr>
                <w:p w14:paraId="0914EF91" w14:textId="77777777" w:rsidR="00D87E9C" w:rsidRDefault="00972008">
                  <w:pPr>
                    <w:jc w:val="center"/>
                  </w:pPr>
                  <w:r>
                    <w:pict w14:anchorId="4135877C">
                      <v:shape id="_x0000_i1082" type="#_x0000_t75" style="width:104.25pt;height:119.8pt" o:bordertopcolor="this" o:borderleftcolor="this" o:borderbottomcolor="this" o:borderrightcolor="this">
                        <v:imagedata r:id="rId91" o:title=""/>
                      </v:shape>
                    </w:pict>
                  </w:r>
                </w:p>
              </w:tc>
              <w:tc>
                <w:tcPr>
                  <w:tcW w:w="1216" w:type="pct"/>
                  <w:tcBorders>
                    <w:top w:val="none" w:sz="0" w:space="0" w:color="C0C0C0"/>
                  </w:tcBorders>
                  <w:vAlign w:val="center"/>
                </w:tcPr>
                <w:p w14:paraId="03374F04" w14:textId="77777777" w:rsidR="00D87E9C" w:rsidRDefault="00972008">
                  <w:pPr>
                    <w:jc w:val="center"/>
                  </w:pPr>
                  <w:r>
                    <w:pict w14:anchorId="3D9B7517">
                      <v:shape id="_x0000_i1083" type="#_x0000_t75" style="width:108.3pt;height:120.95pt" o:bordertopcolor="this" o:borderleftcolor="this" o:borderbottomcolor="this" o:borderrightcolor="this">
                        <v:imagedata r:id="rId92" o:title=""/>
                      </v:shape>
                    </w:pict>
                  </w:r>
                </w:p>
              </w:tc>
              <w:tc>
                <w:tcPr>
                  <w:tcW w:w="1369" w:type="pct"/>
                  <w:tcBorders>
                    <w:top w:val="none" w:sz="0" w:space="0" w:color="C0C0C0"/>
                  </w:tcBorders>
                  <w:vAlign w:val="center"/>
                </w:tcPr>
                <w:p w14:paraId="7BDF0EE9" w14:textId="77777777" w:rsidR="00D87E9C" w:rsidRDefault="00972008">
                  <w:pPr>
                    <w:jc w:val="center"/>
                  </w:pPr>
                  <w:r>
                    <w:pict w14:anchorId="0FE7D36B">
                      <v:shape id="_x0000_i1084" type="#_x0000_t75" style="width:123.25pt;height:120.95pt" o:bordertopcolor="this" o:borderleftcolor="this" o:borderbottomcolor="this" o:borderrightcolor="this">
                        <v:imagedata r:id="rId93" o:title=""/>
                      </v:shape>
                    </w:pict>
                  </w:r>
                </w:p>
              </w:tc>
              <w:tc>
                <w:tcPr>
                  <w:tcW w:w="1205" w:type="pct"/>
                  <w:tcBorders>
                    <w:top w:val="none" w:sz="0" w:space="0" w:color="C0C0C0"/>
                    <w:right w:val="none" w:sz="0" w:space="0" w:color="C0C0C0"/>
                  </w:tcBorders>
                  <w:vAlign w:val="center"/>
                </w:tcPr>
                <w:p w14:paraId="374C0545" w14:textId="77777777" w:rsidR="00D87E9C" w:rsidRDefault="00972008">
                  <w:pPr>
                    <w:jc w:val="center"/>
                  </w:pPr>
                  <w:r>
                    <w:pict w14:anchorId="4BA65E1A">
                      <v:shape id="_x0000_i1085" type="#_x0000_t75" style="width:99.05pt;height:118.65pt" o:bordertopcolor="this" o:borderleftcolor="this" o:borderbottomcolor="this" o:borderrightcolor="this">
                        <v:imagedata r:id="rId94" o:title=""/>
                      </v:shape>
                    </w:pict>
                  </w:r>
                </w:p>
              </w:tc>
            </w:tr>
            <w:tr w:rsidR="00D87E9C" w14:paraId="287D35BC" w14:textId="77777777" w:rsidTr="00CA194A">
              <w:trPr>
                <w:divId w:val="1"/>
              </w:trPr>
              <w:tc>
                <w:tcPr>
                  <w:tcW w:w="1210" w:type="pct"/>
                  <w:tcBorders>
                    <w:left w:val="none" w:sz="0" w:space="0" w:color="C0C0C0"/>
                  </w:tcBorders>
                  <w:vAlign w:val="center"/>
                </w:tcPr>
                <w:p w14:paraId="29B82BF9" w14:textId="77777777" w:rsidR="00D87E9C" w:rsidRDefault="00CA194A">
                  <w:pPr>
                    <w:jc w:val="center"/>
                  </w:pPr>
                  <w:r>
                    <w:t>1</w:t>
                  </w:r>
                </w:p>
              </w:tc>
              <w:tc>
                <w:tcPr>
                  <w:tcW w:w="1216" w:type="pct"/>
                  <w:vAlign w:val="center"/>
                </w:tcPr>
                <w:p w14:paraId="197BAA21" w14:textId="77777777" w:rsidR="00D87E9C" w:rsidRDefault="00CA194A">
                  <w:pPr>
                    <w:jc w:val="center"/>
                  </w:pPr>
                  <w:r>
                    <w:t>2</w:t>
                  </w:r>
                </w:p>
              </w:tc>
              <w:tc>
                <w:tcPr>
                  <w:tcW w:w="1369" w:type="pct"/>
                  <w:vAlign w:val="center"/>
                </w:tcPr>
                <w:p w14:paraId="383A7015" w14:textId="77777777" w:rsidR="00D87E9C" w:rsidRDefault="00CA194A">
                  <w:pPr>
                    <w:jc w:val="center"/>
                  </w:pPr>
                  <w:r>
                    <w:t>3</w:t>
                  </w:r>
                </w:p>
              </w:tc>
              <w:tc>
                <w:tcPr>
                  <w:tcW w:w="1205" w:type="pct"/>
                  <w:tcBorders>
                    <w:right w:val="none" w:sz="0" w:space="0" w:color="C0C0C0"/>
                  </w:tcBorders>
                  <w:vAlign w:val="center"/>
                </w:tcPr>
                <w:p w14:paraId="34EAA308" w14:textId="77777777" w:rsidR="00D87E9C" w:rsidRDefault="00CA194A">
                  <w:pPr>
                    <w:jc w:val="center"/>
                  </w:pPr>
                  <w:r>
                    <w:t>4</w:t>
                  </w:r>
                </w:p>
              </w:tc>
            </w:tr>
            <w:tr w:rsidR="00D87E9C" w14:paraId="7F331152" w14:textId="77777777" w:rsidTr="00CA194A">
              <w:trPr>
                <w:divId w:val="1"/>
              </w:trPr>
              <w:tc>
                <w:tcPr>
                  <w:tcW w:w="1210" w:type="pct"/>
                  <w:tcBorders>
                    <w:left w:val="none" w:sz="0" w:space="0" w:color="C0C0C0"/>
                    <w:bottom w:val="none" w:sz="0" w:space="0" w:color="C0C0C0"/>
                  </w:tcBorders>
                  <w:vAlign w:val="center"/>
                </w:tcPr>
                <w:p w14:paraId="6683403E" w14:textId="77777777" w:rsidR="00D87E9C" w:rsidRDefault="00CA194A">
                  <w:pPr>
                    <w:jc w:val="center"/>
                  </w:pPr>
                  <w:r>
                    <w:t>distal third </w:t>
                  </w:r>
                </w:p>
              </w:tc>
              <w:tc>
                <w:tcPr>
                  <w:tcW w:w="1216" w:type="pct"/>
                  <w:tcBorders>
                    <w:bottom w:val="none" w:sz="0" w:space="0" w:color="C0C0C0"/>
                  </w:tcBorders>
                  <w:vAlign w:val="center"/>
                </w:tcPr>
                <w:p w14:paraId="54446749" w14:textId="77777777" w:rsidR="00D87E9C" w:rsidRDefault="00CA194A">
                  <w:pPr>
                    <w:jc w:val="center"/>
                  </w:pPr>
                  <w:r>
                    <w:t>distal half   </w:t>
                  </w:r>
                </w:p>
              </w:tc>
              <w:tc>
                <w:tcPr>
                  <w:tcW w:w="1369" w:type="pct"/>
                  <w:tcBorders>
                    <w:bottom w:val="none" w:sz="0" w:space="0" w:color="C0C0C0"/>
                  </w:tcBorders>
                  <w:vAlign w:val="center"/>
                </w:tcPr>
                <w:p w14:paraId="5F3B3069" w14:textId="77777777" w:rsidR="00D87E9C" w:rsidRDefault="00CA194A">
                  <w:pPr>
                    <w:jc w:val="center"/>
                  </w:pPr>
                  <w:r>
                    <w:t>distal two thirds     </w:t>
                  </w:r>
                </w:p>
              </w:tc>
              <w:tc>
                <w:tcPr>
                  <w:tcW w:w="1205" w:type="pct"/>
                  <w:tcBorders>
                    <w:bottom w:val="none" w:sz="0" w:space="0" w:color="C0C0C0"/>
                    <w:right w:val="none" w:sz="0" w:space="0" w:color="C0C0C0"/>
                  </w:tcBorders>
                  <w:vAlign w:val="center"/>
                </w:tcPr>
                <w:p w14:paraId="7CBD24A0" w14:textId="77777777" w:rsidR="00D87E9C" w:rsidRDefault="00CA194A">
                  <w:pPr>
                    <w:jc w:val="center"/>
                  </w:pPr>
                  <w:r>
                    <w:t>entire</w:t>
                  </w:r>
                </w:p>
              </w:tc>
            </w:tr>
          </w:tbl>
          <w:p w14:paraId="652C7916" w14:textId="77777777" w:rsidR="00D87E9C" w:rsidRDefault="00CA194A">
            <w:pPr>
              <w:spacing w:beforeAutospacing="1" w:afterAutospacing="1"/>
              <w:jc w:val="left"/>
              <w:divId w:val="1"/>
            </w:pPr>
            <w:r>
              <w:t>     </w:t>
            </w:r>
          </w:p>
        </w:tc>
      </w:tr>
    </w:tbl>
    <w:p w14:paraId="66CFF51C" w14:textId="77777777" w:rsidR="00D87E9C" w:rsidRDefault="00D87E9C">
      <w:pPr>
        <w:keepLines/>
      </w:pPr>
    </w:p>
    <w:p w14:paraId="52FB2E47" w14:textId="77777777" w:rsidR="00D87E9C" w:rsidRDefault="00D87E9C">
      <w:pPr>
        <w:keepLines/>
      </w:pPr>
    </w:p>
    <w:tbl>
      <w:tblPr>
        <w:tblW w:w="0" w:type="auto"/>
        <w:tblLook w:val="0600" w:firstRow="0" w:lastRow="0" w:firstColumn="0" w:lastColumn="0" w:noHBand="1" w:noVBand="1"/>
      </w:tblPr>
      <w:tblGrid>
        <w:gridCol w:w="9986"/>
      </w:tblGrid>
      <w:tr w:rsidR="00D87E9C" w14:paraId="70C8FEBC" w14:textId="77777777">
        <w:tc>
          <w:tcPr>
            <w:tcW w:w="9986" w:type="dxa"/>
          </w:tcPr>
          <w:p w14:paraId="092B4458" w14:textId="77777777" w:rsidR="00D87E9C" w:rsidRDefault="00CA194A">
            <w:pPr>
              <w:keepNext/>
              <w:keepLines/>
            </w:pPr>
            <w:r>
              <w:rPr>
                <w:u w:val="single"/>
              </w:rPr>
              <w:t>Ad. 29: Nut: width of ridge</w:t>
            </w:r>
          </w:p>
          <w:p w14:paraId="5BE9A2AF" w14:textId="77777777" w:rsidR="00D87E9C" w:rsidRDefault="00D87E9C">
            <w:pPr>
              <w:keepNext/>
              <w:keepLines/>
            </w:pPr>
          </w:p>
          <w:p w14:paraId="2D12EEB0" w14:textId="77777777" w:rsidR="00CA194A" w:rsidRDefault="00CA194A">
            <w:pPr>
              <w:keepNext/>
              <w:keepLines/>
            </w:pPr>
            <w:ins w:id="237" w:author="TWO" w:date="2026-07-08T14:01:00Z" w16du:dateUtc="2026-07-08T12:01:00Z">
              <w:r>
                <w:t xml:space="preserve">Observations should be made </w:t>
              </w:r>
              <w:proofErr w:type="gramStart"/>
              <w:r>
                <w:t>on</w:t>
              </w:r>
              <w:proofErr w:type="gramEnd"/>
              <w:r>
                <w:t xml:space="preserve"> the broadest part of the ridge.</w:t>
              </w:r>
            </w:ins>
          </w:p>
          <w:tbl>
            <w:tblPr>
              <w:tblW w:w="5000"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3258"/>
              <w:gridCol w:w="3257"/>
              <w:gridCol w:w="3255"/>
            </w:tblGrid>
            <w:tr w:rsidR="00D87E9C" w14:paraId="4D3C1582" w14:textId="77777777">
              <w:trPr>
                <w:divId w:val="1"/>
              </w:trPr>
              <w:tc>
                <w:tcPr>
                  <w:tcW w:w="1667" w:type="pct"/>
                  <w:tcBorders>
                    <w:top w:val="none" w:sz="0" w:space="0" w:color="C0C0C0"/>
                    <w:left w:val="none" w:sz="0" w:space="0" w:color="C0C0C0"/>
                  </w:tcBorders>
                  <w:vAlign w:val="center"/>
                </w:tcPr>
                <w:p w14:paraId="4A5BAAFB" w14:textId="77777777" w:rsidR="00D87E9C" w:rsidRDefault="00972008">
                  <w:pPr>
                    <w:jc w:val="center"/>
                  </w:pPr>
                  <w:r>
                    <w:pict w14:anchorId="4874E80E">
                      <v:shape id="_x0000_i1086" type="#_x0000_t75" style="width:103.7pt;height:113.45pt" o:bordertopcolor="this" o:borderleftcolor="this" o:borderbottomcolor="this" o:borderrightcolor="this">
                        <v:imagedata r:id="rId95" o:title=""/>
                      </v:shape>
                    </w:pict>
                  </w:r>
                </w:p>
              </w:tc>
              <w:tc>
                <w:tcPr>
                  <w:tcW w:w="1667" w:type="pct"/>
                  <w:tcBorders>
                    <w:top w:val="none" w:sz="0" w:space="0" w:color="C0C0C0"/>
                  </w:tcBorders>
                  <w:vAlign w:val="center"/>
                </w:tcPr>
                <w:p w14:paraId="39BB3F3E" w14:textId="77777777" w:rsidR="00D87E9C" w:rsidRDefault="00972008">
                  <w:pPr>
                    <w:jc w:val="center"/>
                  </w:pPr>
                  <w:r>
                    <w:pict w14:anchorId="47F74E68">
                      <v:shape id="_x0000_i1087" type="#_x0000_t75" style="width:113.45pt;height:113.45pt" o:bordertopcolor="this" o:borderleftcolor="this" o:borderbottomcolor="this" o:borderrightcolor="this">
                        <v:imagedata r:id="rId96" o:title=""/>
                      </v:shape>
                    </w:pict>
                  </w:r>
                </w:p>
              </w:tc>
              <w:tc>
                <w:tcPr>
                  <w:tcW w:w="1667" w:type="pct"/>
                  <w:tcBorders>
                    <w:top w:val="none" w:sz="0" w:space="0" w:color="C0C0C0"/>
                    <w:right w:val="none" w:sz="0" w:space="0" w:color="C0C0C0"/>
                  </w:tcBorders>
                  <w:vAlign w:val="center"/>
                </w:tcPr>
                <w:p w14:paraId="5F76021E" w14:textId="77777777" w:rsidR="00D87E9C" w:rsidRDefault="00972008">
                  <w:pPr>
                    <w:jc w:val="center"/>
                  </w:pPr>
                  <w:r>
                    <w:pict w14:anchorId="7587C624">
                      <v:shape id="_x0000_i1088" type="#_x0000_t75" style="width:117.5pt;height:114.6pt" o:bordertopcolor="this" o:borderleftcolor="this" o:borderbottomcolor="this" o:borderrightcolor="this">
                        <v:imagedata r:id="rId97" o:title=""/>
                      </v:shape>
                    </w:pict>
                  </w:r>
                </w:p>
              </w:tc>
            </w:tr>
            <w:tr w:rsidR="00D87E9C" w14:paraId="3D48C6BA" w14:textId="77777777">
              <w:trPr>
                <w:divId w:val="1"/>
              </w:trPr>
              <w:tc>
                <w:tcPr>
                  <w:tcW w:w="1667" w:type="pct"/>
                  <w:tcBorders>
                    <w:left w:val="none" w:sz="0" w:space="0" w:color="C0C0C0"/>
                  </w:tcBorders>
                  <w:vAlign w:val="center"/>
                </w:tcPr>
                <w:p w14:paraId="1512098D" w14:textId="77777777" w:rsidR="00D87E9C" w:rsidRDefault="00CA194A">
                  <w:pPr>
                    <w:jc w:val="center"/>
                  </w:pPr>
                  <w:r>
                    <w:t>1</w:t>
                  </w:r>
                </w:p>
              </w:tc>
              <w:tc>
                <w:tcPr>
                  <w:tcW w:w="1667" w:type="pct"/>
                  <w:vAlign w:val="center"/>
                </w:tcPr>
                <w:p w14:paraId="70051A38" w14:textId="77777777" w:rsidR="00D87E9C" w:rsidRDefault="00CA194A">
                  <w:pPr>
                    <w:jc w:val="center"/>
                  </w:pPr>
                  <w:r>
                    <w:t>2</w:t>
                  </w:r>
                </w:p>
              </w:tc>
              <w:tc>
                <w:tcPr>
                  <w:tcW w:w="1667" w:type="pct"/>
                  <w:tcBorders>
                    <w:right w:val="none" w:sz="0" w:space="0" w:color="C0C0C0"/>
                  </w:tcBorders>
                  <w:vAlign w:val="center"/>
                </w:tcPr>
                <w:p w14:paraId="0ECBD8CC" w14:textId="77777777" w:rsidR="00D87E9C" w:rsidRDefault="00CA194A">
                  <w:pPr>
                    <w:jc w:val="center"/>
                  </w:pPr>
                  <w:r>
                    <w:t>3</w:t>
                  </w:r>
                </w:p>
              </w:tc>
            </w:tr>
            <w:tr w:rsidR="00D87E9C" w14:paraId="2365132E" w14:textId="77777777">
              <w:trPr>
                <w:divId w:val="1"/>
              </w:trPr>
              <w:tc>
                <w:tcPr>
                  <w:tcW w:w="1667" w:type="pct"/>
                  <w:tcBorders>
                    <w:left w:val="none" w:sz="0" w:space="0" w:color="C0C0C0"/>
                    <w:bottom w:val="none" w:sz="0" w:space="0" w:color="C0C0C0"/>
                  </w:tcBorders>
                  <w:vAlign w:val="center"/>
                </w:tcPr>
                <w:p w14:paraId="2BFCA563" w14:textId="77777777" w:rsidR="00D87E9C" w:rsidRDefault="00CA194A">
                  <w:pPr>
                    <w:jc w:val="center"/>
                  </w:pPr>
                  <w:r>
                    <w:t> narrow   </w:t>
                  </w:r>
                </w:p>
              </w:tc>
              <w:tc>
                <w:tcPr>
                  <w:tcW w:w="1667" w:type="pct"/>
                  <w:tcBorders>
                    <w:bottom w:val="none" w:sz="0" w:space="0" w:color="C0C0C0"/>
                  </w:tcBorders>
                  <w:vAlign w:val="center"/>
                </w:tcPr>
                <w:p w14:paraId="16619C50" w14:textId="77777777" w:rsidR="00D87E9C" w:rsidRDefault="00CA194A">
                  <w:pPr>
                    <w:jc w:val="center"/>
                  </w:pPr>
                  <w:r>
                    <w:t>medium </w:t>
                  </w:r>
                </w:p>
              </w:tc>
              <w:tc>
                <w:tcPr>
                  <w:tcW w:w="1667" w:type="pct"/>
                  <w:tcBorders>
                    <w:bottom w:val="none" w:sz="0" w:space="0" w:color="C0C0C0"/>
                    <w:right w:val="none" w:sz="0" w:space="0" w:color="C0C0C0"/>
                  </w:tcBorders>
                  <w:vAlign w:val="center"/>
                </w:tcPr>
                <w:p w14:paraId="39B65845" w14:textId="77777777" w:rsidR="00D87E9C" w:rsidRDefault="00CA194A">
                  <w:pPr>
                    <w:jc w:val="center"/>
                  </w:pPr>
                  <w:r>
                    <w:t> broad</w:t>
                  </w:r>
                </w:p>
              </w:tc>
            </w:tr>
          </w:tbl>
          <w:p w14:paraId="779D8374" w14:textId="77777777" w:rsidR="00D87E9C" w:rsidRDefault="00D87E9C">
            <w:pPr>
              <w:spacing w:beforeAutospacing="1" w:afterAutospacing="1"/>
              <w:jc w:val="left"/>
              <w:divId w:val="1"/>
            </w:pPr>
          </w:p>
        </w:tc>
      </w:tr>
    </w:tbl>
    <w:p w14:paraId="69E16D67" w14:textId="77777777" w:rsidR="00D87E9C" w:rsidRDefault="00D87E9C">
      <w:pPr>
        <w:keepLines/>
      </w:pPr>
    </w:p>
    <w:p w14:paraId="082EF30B" w14:textId="77777777" w:rsidR="00D87E9C" w:rsidRDefault="00D87E9C">
      <w:pPr>
        <w:keepLines/>
      </w:pPr>
    </w:p>
    <w:tbl>
      <w:tblPr>
        <w:tblW w:w="0" w:type="auto"/>
        <w:tblLook w:val="0600" w:firstRow="0" w:lastRow="0" w:firstColumn="0" w:lastColumn="0" w:noHBand="1" w:noVBand="1"/>
      </w:tblPr>
      <w:tblGrid>
        <w:gridCol w:w="9986"/>
      </w:tblGrid>
      <w:tr w:rsidR="00D87E9C" w14:paraId="2C5BF14A" w14:textId="77777777">
        <w:tc>
          <w:tcPr>
            <w:tcW w:w="9986" w:type="dxa"/>
          </w:tcPr>
          <w:p w14:paraId="0C2EB2AF" w14:textId="77777777" w:rsidR="00D87E9C" w:rsidRDefault="00CA194A">
            <w:pPr>
              <w:keepNext/>
              <w:keepLines/>
            </w:pPr>
            <w:r>
              <w:rPr>
                <w:u w:val="single"/>
              </w:rPr>
              <w:lastRenderedPageBreak/>
              <w:t>Ad. 30: Nut: pitting on surface</w:t>
            </w:r>
          </w:p>
          <w:p w14:paraId="76899433" w14:textId="77777777" w:rsidR="00D87E9C" w:rsidRDefault="00D87E9C">
            <w:pPr>
              <w:keepNext/>
              <w:keepLines/>
            </w:pPr>
          </w:p>
          <w:tbl>
            <w:tblPr>
              <w:tblW w:w="3688" w:type="pct"/>
              <w:tblBorders>
                <w:top w:val="none" w:sz="0" w:space="0" w:color="C0C0C0"/>
                <w:left w:val="none" w:sz="0" w:space="0" w:color="C0C0C0"/>
                <w:bottom w:val="none" w:sz="0" w:space="0" w:color="C0C0C0"/>
                <w:right w:val="none" w:sz="0" w:space="0" w:color="C0C0C0"/>
              </w:tblBorders>
              <w:tblLook w:val="0600" w:firstRow="0" w:lastRow="0" w:firstColumn="0" w:lastColumn="0" w:noHBand="1" w:noVBand="1"/>
            </w:tblPr>
            <w:tblGrid>
              <w:gridCol w:w="3375"/>
              <w:gridCol w:w="3831"/>
            </w:tblGrid>
            <w:tr w:rsidR="00D87E9C" w14:paraId="43426F26" w14:textId="77777777">
              <w:trPr>
                <w:divId w:val="1"/>
              </w:trPr>
              <w:tc>
                <w:tcPr>
                  <w:tcW w:w="2342" w:type="pct"/>
                  <w:tcBorders>
                    <w:top w:val="none" w:sz="0" w:space="0" w:color="C0C0C0"/>
                    <w:left w:val="none" w:sz="0" w:space="0" w:color="C0C0C0"/>
                  </w:tcBorders>
                  <w:vAlign w:val="center"/>
                </w:tcPr>
                <w:p w14:paraId="17076450" w14:textId="77777777" w:rsidR="00D87E9C" w:rsidRDefault="00972008">
                  <w:pPr>
                    <w:jc w:val="center"/>
                  </w:pPr>
                  <w:r>
                    <w:pict w14:anchorId="74C95586">
                      <v:shape id="_x0000_i1089" type="#_x0000_t75" style="width:124.4pt;height:131.35pt" o:bordertopcolor="this" o:borderleftcolor="this" o:borderbottomcolor="this" o:borderrightcolor="this">
                        <v:imagedata r:id="rId98" o:title=""/>
                      </v:shape>
                    </w:pict>
                  </w:r>
                </w:p>
              </w:tc>
              <w:tc>
                <w:tcPr>
                  <w:tcW w:w="2658" w:type="pct"/>
                  <w:tcBorders>
                    <w:top w:val="none" w:sz="0" w:space="0" w:color="C0C0C0"/>
                    <w:right w:val="none" w:sz="0" w:space="0" w:color="C0C0C0"/>
                  </w:tcBorders>
                  <w:vAlign w:val="center"/>
                </w:tcPr>
                <w:p w14:paraId="11A0073D" w14:textId="77777777" w:rsidR="00D87E9C" w:rsidRDefault="00972008">
                  <w:pPr>
                    <w:jc w:val="center"/>
                  </w:pPr>
                  <w:r>
                    <w:pict w14:anchorId="6AE2FF05">
                      <v:shape id="_x0000_i1090" type="#_x0000_t75" style="width:145.75pt;height:123.85pt" o:bordertopcolor="this" o:borderleftcolor="this" o:borderbottomcolor="this" o:borderrightcolor="this">
                        <v:imagedata r:id="rId99" o:title=""/>
                      </v:shape>
                    </w:pict>
                  </w:r>
                </w:p>
              </w:tc>
            </w:tr>
            <w:tr w:rsidR="00D87E9C" w14:paraId="1AA9D2A6" w14:textId="77777777">
              <w:trPr>
                <w:divId w:val="1"/>
              </w:trPr>
              <w:tc>
                <w:tcPr>
                  <w:tcW w:w="2342" w:type="pct"/>
                  <w:tcBorders>
                    <w:left w:val="none" w:sz="0" w:space="0" w:color="C0C0C0"/>
                  </w:tcBorders>
                  <w:vAlign w:val="center"/>
                </w:tcPr>
                <w:p w14:paraId="66AEE34A" w14:textId="77777777" w:rsidR="00D87E9C" w:rsidRDefault="00CA194A">
                  <w:pPr>
                    <w:jc w:val="center"/>
                  </w:pPr>
                  <w:r>
                    <w:t>1</w:t>
                  </w:r>
                </w:p>
              </w:tc>
              <w:tc>
                <w:tcPr>
                  <w:tcW w:w="2658" w:type="pct"/>
                  <w:tcBorders>
                    <w:right w:val="none" w:sz="0" w:space="0" w:color="C0C0C0"/>
                  </w:tcBorders>
                  <w:vAlign w:val="center"/>
                </w:tcPr>
                <w:p w14:paraId="5E526998" w14:textId="77777777" w:rsidR="00D87E9C" w:rsidRDefault="00CA194A">
                  <w:pPr>
                    <w:jc w:val="center"/>
                  </w:pPr>
                  <w:r>
                    <w:t>2</w:t>
                  </w:r>
                </w:p>
              </w:tc>
            </w:tr>
            <w:tr w:rsidR="00D87E9C" w14:paraId="1AAB73F6" w14:textId="77777777">
              <w:trPr>
                <w:divId w:val="1"/>
              </w:trPr>
              <w:tc>
                <w:tcPr>
                  <w:tcW w:w="2342" w:type="pct"/>
                  <w:tcBorders>
                    <w:left w:val="none" w:sz="0" w:space="0" w:color="C0C0C0"/>
                    <w:bottom w:val="none" w:sz="0" w:space="0" w:color="C0C0C0"/>
                  </w:tcBorders>
                  <w:vAlign w:val="center"/>
                </w:tcPr>
                <w:p w14:paraId="0002E966" w14:textId="77777777" w:rsidR="00D87E9C" w:rsidRDefault="00CA194A">
                  <w:pPr>
                    <w:jc w:val="center"/>
                  </w:pPr>
                  <w:r>
                    <w:t>absent </w:t>
                  </w:r>
                </w:p>
              </w:tc>
              <w:tc>
                <w:tcPr>
                  <w:tcW w:w="2658" w:type="pct"/>
                  <w:tcBorders>
                    <w:bottom w:val="none" w:sz="0" w:space="0" w:color="C0C0C0"/>
                    <w:right w:val="none" w:sz="0" w:space="0" w:color="C0C0C0"/>
                  </w:tcBorders>
                  <w:vAlign w:val="center"/>
                </w:tcPr>
                <w:p w14:paraId="0AC09F49" w14:textId="77777777" w:rsidR="00D87E9C" w:rsidRDefault="00CA194A">
                  <w:pPr>
                    <w:jc w:val="center"/>
                  </w:pPr>
                  <w:r>
                    <w:t>present</w:t>
                  </w:r>
                </w:p>
              </w:tc>
            </w:tr>
          </w:tbl>
          <w:p w14:paraId="3E8C6DC5" w14:textId="77777777" w:rsidR="00D87E9C" w:rsidRDefault="00CA194A">
            <w:pPr>
              <w:spacing w:beforeAutospacing="1" w:afterAutospacing="1"/>
              <w:jc w:val="left"/>
              <w:divId w:val="1"/>
            </w:pPr>
            <w:ins w:id="238" w:author="TWO" w:date="2026-07-08T14:01:00Z" w16du:dateUtc="2026-07-08T12:01:00Z">
              <w:r>
                <w:t xml:space="preserve">                                </w:t>
              </w:r>
            </w:ins>
            <w:r>
              <w:t>            </w:t>
            </w:r>
          </w:p>
        </w:tc>
      </w:tr>
    </w:tbl>
    <w:p w14:paraId="5E446BBD" w14:textId="77777777" w:rsidR="00D87E9C" w:rsidRDefault="00D87E9C">
      <w:pPr>
        <w:keepLines/>
      </w:pPr>
    </w:p>
    <w:p w14:paraId="01E612EC" w14:textId="77777777" w:rsidR="00D87E9C" w:rsidRDefault="00D87E9C">
      <w:pPr>
        <w:keepLines/>
      </w:pPr>
    </w:p>
    <w:tbl>
      <w:tblPr>
        <w:tblW w:w="0" w:type="auto"/>
        <w:tblLook w:val="0600" w:firstRow="0" w:lastRow="0" w:firstColumn="0" w:lastColumn="0" w:noHBand="1" w:noVBand="1"/>
      </w:tblPr>
      <w:tblGrid>
        <w:gridCol w:w="9986"/>
      </w:tblGrid>
      <w:tr w:rsidR="00D87E9C" w14:paraId="7F6CD3E4" w14:textId="77777777">
        <w:tc>
          <w:tcPr>
            <w:tcW w:w="9986" w:type="dxa"/>
          </w:tcPr>
          <w:p w14:paraId="7270925E" w14:textId="77777777" w:rsidR="00D87E9C" w:rsidRDefault="00CA194A">
            <w:pPr>
              <w:keepNext/>
              <w:keepLines/>
            </w:pPr>
            <w:r>
              <w:rPr>
                <w:u w:val="single"/>
              </w:rPr>
              <w:t>Ad. 31: Kernel: color</w:t>
            </w:r>
          </w:p>
          <w:p w14:paraId="63AC078D" w14:textId="77777777" w:rsidR="00D87E9C" w:rsidRDefault="00D87E9C">
            <w:pPr>
              <w:keepNext/>
              <w:keepLines/>
            </w:pPr>
          </w:p>
          <w:p w14:paraId="59AA9040" w14:textId="77777777" w:rsidR="00D87E9C" w:rsidRDefault="00CA194A">
            <w:pPr>
              <w:pStyle w:val="BodyText"/>
              <w:keepNext/>
              <w:keepLines/>
              <w:jc w:val="left"/>
              <w:divId w:val="1"/>
            </w:pPr>
            <w:r>
              <w:t>Observations should be made on the half-cut kernels.</w:t>
            </w:r>
            <w:r>
              <w:br/>
            </w:r>
            <w:r>
              <w:br/>
            </w:r>
            <w:r>
              <w:br/>
            </w:r>
          </w:p>
        </w:tc>
      </w:tr>
    </w:tbl>
    <w:p w14:paraId="0D09E092" w14:textId="77777777" w:rsidR="00D87E9C" w:rsidRDefault="00D87E9C">
      <w:pPr>
        <w:keepLines/>
      </w:pPr>
    </w:p>
    <w:p w14:paraId="4EF8F590" w14:textId="77777777" w:rsidR="00D87E9C" w:rsidRDefault="00D87E9C">
      <w:pPr>
        <w:keepLines/>
      </w:pPr>
    </w:p>
    <w:tbl>
      <w:tblPr>
        <w:tblW w:w="0" w:type="auto"/>
        <w:tblLook w:val="0600" w:firstRow="0" w:lastRow="0" w:firstColumn="0" w:lastColumn="0" w:noHBand="1" w:noVBand="1"/>
      </w:tblPr>
      <w:tblGrid>
        <w:gridCol w:w="9986"/>
      </w:tblGrid>
      <w:tr w:rsidR="00D87E9C" w14:paraId="5340D1A1" w14:textId="77777777">
        <w:tc>
          <w:tcPr>
            <w:tcW w:w="9986" w:type="dxa"/>
          </w:tcPr>
          <w:p w14:paraId="3FF17BD1" w14:textId="77777777" w:rsidR="00D87E9C" w:rsidRDefault="00CA194A">
            <w:pPr>
              <w:keepNext/>
              <w:keepLines/>
            </w:pPr>
            <w:r>
              <w:rPr>
                <w:u w:val="single"/>
              </w:rPr>
              <w:t>Ad. 32: Time of beginning of leaf color change</w:t>
            </w:r>
          </w:p>
          <w:p w14:paraId="2E27C6FC" w14:textId="77777777" w:rsidR="00D87E9C" w:rsidRDefault="00D87E9C">
            <w:pPr>
              <w:keepNext/>
              <w:keepLines/>
            </w:pPr>
          </w:p>
          <w:p w14:paraId="47098504" w14:textId="77777777" w:rsidR="00D87E9C" w:rsidRDefault="00CA194A">
            <w:pPr>
              <w:pStyle w:val="BodyText"/>
              <w:keepNext/>
              <w:keepLines/>
              <w:spacing w:beforeAutospacing="1" w:afterAutospacing="1"/>
              <w:jc w:val="left"/>
              <w:divId w:val="1"/>
            </w:pPr>
            <w:r>
              <w:t>The time of beginning of leaf color</w:t>
            </w:r>
            <w:del w:id="239" w:author="TWO" w:date="2026-07-08T14:01:00Z" w16du:dateUtc="2026-07-08T12:01:00Z">
              <w:r w:rsidR="004E7C8F">
                <w:delText> </w:delText>
              </w:r>
            </w:del>
            <w:ins w:id="240" w:author="TWO" w:date="2026-07-08T14:01:00Z" w16du:dateUtc="2026-07-08T12:01:00Z">
              <w:r>
                <w:t xml:space="preserve"> </w:t>
              </w:r>
            </w:ins>
            <w:r>
              <w:t>change is reached when 30%</w:t>
            </w:r>
            <w:del w:id="241" w:author="TWO" w:date="2026-07-08T14:01:00Z" w16du:dateUtc="2026-07-08T12:01:00Z">
              <w:r w:rsidR="004E7C8F">
                <w:delText> </w:delText>
              </w:r>
            </w:del>
            <w:ins w:id="242" w:author="TWO" w:date="2026-07-08T14:01:00Z" w16du:dateUtc="2026-07-08T12:01:00Z">
              <w:r>
                <w:t xml:space="preserve"> </w:t>
              </w:r>
            </w:ins>
            <w:r>
              <w:t>of</w:t>
            </w:r>
            <w:del w:id="243" w:author="TWO" w:date="2026-07-08T14:01:00Z" w16du:dateUtc="2026-07-08T12:01:00Z">
              <w:r w:rsidR="004E7C8F">
                <w:delText> </w:delText>
              </w:r>
            </w:del>
            <w:ins w:id="244" w:author="TWO" w:date="2026-07-08T14:01:00Z" w16du:dateUtc="2026-07-08T12:01:00Z">
              <w:r>
                <w:t xml:space="preserve"> </w:t>
              </w:r>
            </w:ins>
            <w:r>
              <w:t>leaves have</w:t>
            </w:r>
            <w:del w:id="245" w:author="TWO" w:date="2026-07-08T14:01:00Z" w16du:dateUtc="2026-07-08T12:01:00Z">
              <w:r w:rsidR="004E7C8F">
                <w:delText> </w:delText>
              </w:r>
            </w:del>
            <w:ins w:id="246" w:author="TWO" w:date="2026-07-08T14:01:00Z" w16du:dateUtc="2026-07-08T12:01:00Z">
              <w:r>
                <w:t xml:space="preserve"> </w:t>
              </w:r>
            </w:ins>
            <w:r>
              <w:t>changed</w:t>
            </w:r>
            <w:del w:id="247" w:author="TWO" w:date="2026-07-08T14:01:00Z" w16du:dateUtc="2026-07-08T12:01:00Z">
              <w:r w:rsidR="004E7C8F">
                <w:delText> </w:delText>
              </w:r>
            </w:del>
            <w:ins w:id="248" w:author="TWO" w:date="2026-07-08T14:01:00Z" w16du:dateUtc="2026-07-08T12:01:00Z">
              <w:r>
                <w:t xml:space="preserve"> </w:t>
              </w:r>
            </w:ins>
            <w:r>
              <w:t xml:space="preserve">color </w:t>
            </w:r>
            <w:del w:id="249" w:author="TWO" w:date="2026-07-08T14:01:00Z" w16du:dateUtc="2026-07-08T12:01:00Z">
              <w:r w:rsidR="004E7C8F">
                <w:delText>in autumn.</w:delText>
              </w:r>
            </w:del>
            <w:ins w:id="250" w:author="TWO" w:date="2026-07-08T14:01:00Z" w16du:dateUtc="2026-07-08T12:01:00Z">
              <w:r>
                <w:t>at the end of the growing season.</w:t>
              </w:r>
              <w:r>
                <w:br/>
                <w:t> </w:t>
              </w:r>
            </w:ins>
          </w:p>
        </w:tc>
      </w:tr>
    </w:tbl>
    <w:p w14:paraId="78B6EBE5" w14:textId="77777777" w:rsidR="00D87E9C" w:rsidRDefault="00D87E9C">
      <w:pPr>
        <w:keepLines/>
      </w:pPr>
    </w:p>
    <w:p w14:paraId="1C84AB4D" w14:textId="77777777" w:rsidR="00D87E9C" w:rsidRDefault="00D87E9C">
      <w:pPr>
        <w:keepLines/>
      </w:pPr>
    </w:p>
    <w:tbl>
      <w:tblPr>
        <w:tblW w:w="0" w:type="auto"/>
        <w:tblLook w:val="0600" w:firstRow="0" w:lastRow="0" w:firstColumn="0" w:lastColumn="0" w:noHBand="1" w:noVBand="1"/>
      </w:tblPr>
      <w:tblGrid>
        <w:gridCol w:w="9986"/>
      </w:tblGrid>
      <w:tr w:rsidR="00D87E9C" w14:paraId="43540F57" w14:textId="77777777">
        <w:tc>
          <w:tcPr>
            <w:tcW w:w="9986" w:type="dxa"/>
          </w:tcPr>
          <w:p w14:paraId="28AC6D3C" w14:textId="77777777" w:rsidR="00D87E9C" w:rsidRDefault="00CA194A">
            <w:pPr>
              <w:keepNext/>
              <w:keepLines/>
            </w:pPr>
            <w:r>
              <w:rPr>
                <w:u w:val="single"/>
              </w:rPr>
              <w:t>Ad. 33: Time of beginning of fruit maturity</w:t>
            </w:r>
          </w:p>
          <w:p w14:paraId="79E75C7A" w14:textId="77777777" w:rsidR="00D87E9C" w:rsidRDefault="00D87E9C">
            <w:pPr>
              <w:keepNext/>
              <w:keepLines/>
            </w:pPr>
          </w:p>
          <w:p w14:paraId="3BD3B1AD" w14:textId="77777777" w:rsidR="00D87E9C" w:rsidRDefault="00CA194A">
            <w:pPr>
              <w:pStyle w:val="BodyText"/>
              <w:keepNext/>
              <w:keepLines/>
              <w:spacing w:beforeAutospacing="1" w:afterAutospacing="1"/>
              <w:jc w:val="left"/>
              <w:divId w:val="1"/>
            </w:pPr>
            <w:r>
              <w:t xml:space="preserve">The time of beginning of </w:t>
            </w:r>
            <w:del w:id="251" w:author="TWO" w:date="2026-07-08T14:01:00Z" w16du:dateUtc="2026-07-08T12:01:00Z">
              <w:r w:rsidR="004E7C8F">
                <w:delText>fruits mature </w:delText>
              </w:r>
            </w:del>
            <w:ins w:id="252" w:author="TWO" w:date="2026-07-08T14:01:00Z" w16du:dateUtc="2026-07-08T12:01:00Z">
              <w:r>
                <w:t xml:space="preserve">fruit maturity </w:t>
              </w:r>
            </w:ins>
            <w:r>
              <w:t>is reached when 30%</w:t>
            </w:r>
            <w:del w:id="253" w:author="TWO" w:date="2026-07-08T14:01:00Z" w16du:dateUtc="2026-07-08T12:01:00Z">
              <w:r w:rsidR="004E7C8F">
                <w:delText> </w:delText>
              </w:r>
            </w:del>
            <w:ins w:id="254" w:author="TWO" w:date="2026-07-08T14:01:00Z" w16du:dateUtc="2026-07-08T12:01:00Z">
              <w:r>
                <w:t xml:space="preserve"> </w:t>
              </w:r>
            </w:ins>
            <w:r>
              <w:t>of fruits have changed color.</w:t>
            </w:r>
            <w:ins w:id="255" w:author="TWO" w:date="2026-07-08T14:01:00Z" w16du:dateUtc="2026-07-08T12:01:00Z">
              <w:r>
                <w:br/>
              </w:r>
              <w:r>
                <w:br/>
                <w:t> </w:t>
              </w:r>
            </w:ins>
          </w:p>
        </w:tc>
      </w:tr>
    </w:tbl>
    <w:p w14:paraId="0ADD601D" w14:textId="77777777" w:rsidR="00D87E9C" w:rsidRDefault="00D87E9C">
      <w:pPr>
        <w:keepLines/>
      </w:pPr>
    </w:p>
    <w:p w14:paraId="69BCF467" w14:textId="77777777" w:rsidR="00D87E9C" w:rsidRDefault="00D87E9C">
      <w:pPr>
        <w:keepLines/>
        <w:sectPr w:rsidR="00D87E9C">
          <w:headerReference w:type="even" r:id="rId100"/>
          <w:headerReference w:type="default" r:id="rId101"/>
          <w:footerReference w:type="even" r:id="rId102"/>
          <w:footerReference w:type="default" r:id="rId103"/>
          <w:headerReference w:type="first" r:id="rId104"/>
          <w:footerReference w:type="first" r:id="rId105"/>
          <w:pgSz w:w="11906" w:h="16838"/>
          <w:pgMar w:top="400" w:right="960" w:bottom="400" w:left="960" w:header="510" w:footer="720" w:gutter="0"/>
          <w:cols w:space="720"/>
        </w:sectPr>
      </w:pPr>
    </w:p>
    <w:p w14:paraId="10F8F248" w14:textId="77777777" w:rsidR="00D87E9C" w:rsidRDefault="00CA194A">
      <w:pPr>
        <w:pStyle w:val="Heading1"/>
      </w:pPr>
      <w:bookmarkStart w:id="257" w:name="_Toc_1_3_0000000024"/>
      <w:r>
        <w:lastRenderedPageBreak/>
        <w:t>Literature</w:t>
      </w:r>
      <w:bookmarkEnd w:id="257"/>
    </w:p>
    <w:p w14:paraId="397365FC" w14:textId="77777777" w:rsidR="00D87E9C" w:rsidRDefault="00D87E9C"/>
    <w:p w14:paraId="1B1C465F" w14:textId="77777777" w:rsidR="00D87E9C" w:rsidRDefault="00D87E9C"/>
    <w:tbl>
      <w:tblPr>
        <w:tblW w:w="9765"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9765"/>
      </w:tblGrid>
      <w:tr w:rsidR="00D87E9C" w14:paraId="585BED4D" w14:textId="77777777">
        <w:tc>
          <w:tcPr>
            <w:tcW w:w="9765" w:type="dxa"/>
            <w:tcBorders>
              <w:top w:val="none" w:sz="0" w:space="0" w:color="C0C0C0"/>
              <w:left w:val="none" w:sz="0" w:space="0" w:color="C0C0C0"/>
              <w:bottom w:val="none" w:sz="0" w:space="0" w:color="C0C0C0"/>
              <w:right w:val="none" w:sz="0" w:space="0" w:color="C0C0C0"/>
            </w:tcBorders>
            <w:tcMar>
              <w:top w:w="0" w:type="dxa"/>
              <w:left w:w="0" w:type="dxa"/>
              <w:bottom w:w="0" w:type="dxa"/>
              <w:right w:w="0" w:type="dxa"/>
            </w:tcMar>
          </w:tcPr>
          <w:p w14:paraId="26C46B7A" w14:textId="77777777" w:rsidR="00D87E9C" w:rsidRDefault="00CA194A">
            <w:r>
              <w:rPr>
                <w:rFonts w:eastAsia="SimSun"/>
              </w:rPr>
              <w:t>郭善基</w:t>
            </w:r>
            <w:r>
              <w:rPr>
                <w:rFonts w:eastAsia="SimSun"/>
              </w:rPr>
              <w:t xml:space="preserve">. </w:t>
            </w:r>
            <w:r>
              <w:rPr>
                <w:rFonts w:eastAsia="SimSun"/>
              </w:rPr>
              <w:t>中国果树志</w:t>
            </w:r>
            <w:r>
              <w:rPr>
                <w:rFonts w:eastAsia="SimSun"/>
              </w:rPr>
              <w:t xml:space="preserve">. </w:t>
            </w:r>
            <w:r>
              <w:rPr>
                <w:rFonts w:eastAsia="SimSun"/>
              </w:rPr>
              <w:t>银杏卷</w:t>
            </w:r>
            <w:r>
              <w:rPr>
                <w:rFonts w:eastAsia="SimSun"/>
              </w:rPr>
              <w:t>[M].</w:t>
            </w:r>
            <w:r>
              <w:rPr>
                <w:rFonts w:eastAsia="SimSun"/>
              </w:rPr>
              <w:t>北京</w:t>
            </w:r>
            <w:r>
              <w:rPr>
                <w:rFonts w:eastAsia="SimSun"/>
              </w:rPr>
              <w:t xml:space="preserve">: </w:t>
            </w:r>
            <w:r>
              <w:rPr>
                <w:rFonts w:eastAsia="SimSun"/>
              </w:rPr>
              <w:t>中国林业出版社</w:t>
            </w:r>
            <w:r>
              <w:rPr>
                <w:rFonts w:eastAsia="SimSun"/>
              </w:rPr>
              <w:t>,1993. (Guo Shanji. Chinese Fruiter Records[M]. Beijing: China Forestry Publishing House, 1993.)</w:t>
            </w:r>
            <w:r>
              <w:br/>
            </w:r>
            <w:r>
              <w:rPr>
                <w:rFonts w:eastAsia="SimSun"/>
              </w:rPr>
              <w:t>曹福亮</w:t>
            </w:r>
            <w:r>
              <w:rPr>
                <w:rFonts w:eastAsia="SimSun"/>
              </w:rPr>
              <w:t xml:space="preserve">. </w:t>
            </w:r>
            <w:r>
              <w:rPr>
                <w:rFonts w:eastAsia="SimSun"/>
              </w:rPr>
              <w:t>中国银杏志</w:t>
            </w:r>
            <w:r>
              <w:rPr>
                <w:rFonts w:eastAsia="SimSun"/>
              </w:rPr>
              <w:t>[M].</w:t>
            </w:r>
            <w:r>
              <w:rPr>
                <w:rFonts w:eastAsia="SimSun"/>
              </w:rPr>
              <w:t>北京</w:t>
            </w:r>
            <w:r>
              <w:rPr>
                <w:rFonts w:eastAsia="SimSun"/>
              </w:rPr>
              <w:t xml:space="preserve">: </w:t>
            </w:r>
            <w:r>
              <w:rPr>
                <w:rFonts w:eastAsia="SimSun"/>
              </w:rPr>
              <w:t>中国林业出版社</w:t>
            </w:r>
            <w:r>
              <w:rPr>
                <w:rFonts w:eastAsia="SimSun"/>
              </w:rPr>
              <w:t>,2007. (Cao Fuliang. Chinese Ginkgo Records[M]. Beijing: China Forestry Publishing House, 2007.)</w:t>
            </w:r>
            <w:r>
              <w:br/>
            </w:r>
            <w:r>
              <w:rPr>
                <w:rFonts w:eastAsia="SimSun"/>
              </w:rPr>
              <w:t>邢世岩</w:t>
            </w:r>
            <w:r>
              <w:rPr>
                <w:rFonts w:eastAsia="SimSun"/>
              </w:rPr>
              <w:t xml:space="preserve">. </w:t>
            </w:r>
            <w:r>
              <w:rPr>
                <w:rFonts w:eastAsia="SimSun"/>
              </w:rPr>
              <w:t>银杏种质资源评价与良种选育（上册）</w:t>
            </w:r>
            <w:r>
              <w:rPr>
                <w:rFonts w:eastAsia="SimSun"/>
              </w:rPr>
              <w:t>[M].</w:t>
            </w:r>
            <w:r>
              <w:rPr>
                <w:rFonts w:eastAsia="SimSun"/>
              </w:rPr>
              <w:t>北京</w:t>
            </w:r>
            <w:r>
              <w:rPr>
                <w:rFonts w:eastAsia="SimSun"/>
              </w:rPr>
              <w:t>:  </w:t>
            </w:r>
            <w:r>
              <w:rPr>
                <w:rFonts w:eastAsia="SimSun"/>
              </w:rPr>
              <w:t>中国环境科学出版社</w:t>
            </w:r>
            <w:r>
              <w:rPr>
                <w:rFonts w:eastAsia="SimSun"/>
              </w:rPr>
              <w:t>, 2004. (Xing Shiyan. Evaluation of Ginkgo Germplasm Resources and Selection of Improved Varieties (Volume I)[M]. Beijing: China Environmental Science Press, 2004.)</w:t>
            </w:r>
            <w:r>
              <w:br/>
            </w:r>
            <w:r>
              <w:rPr>
                <w:rFonts w:eastAsia="SimSun"/>
              </w:rPr>
              <w:t>邢世岩</w:t>
            </w:r>
            <w:r>
              <w:rPr>
                <w:rFonts w:eastAsia="SimSun"/>
              </w:rPr>
              <w:t xml:space="preserve">. </w:t>
            </w:r>
            <w:r>
              <w:rPr>
                <w:rFonts w:eastAsia="SimSun"/>
              </w:rPr>
              <w:t>银杏种质资源评价与良种选育（下册）</w:t>
            </w:r>
            <w:r>
              <w:rPr>
                <w:rFonts w:eastAsia="SimSun"/>
              </w:rPr>
              <w:t>[M].</w:t>
            </w:r>
            <w:r>
              <w:rPr>
                <w:rFonts w:eastAsia="SimSun"/>
              </w:rPr>
              <w:t>北京</w:t>
            </w:r>
            <w:r>
              <w:rPr>
                <w:rFonts w:eastAsia="SimSun"/>
              </w:rPr>
              <w:t xml:space="preserve">: </w:t>
            </w:r>
            <w:r>
              <w:rPr>
                <w:rFonts w:eastAsia="SimSun"/>
              </w:rPr>
              <w:t>中国环境科学出版社</w:t>
            </w:r>
            <w:r>
              <w:rPr>
                <w:rFonts w:eastAsia="SimSun"/>
              </w:rPr>
              <w:t>, 2004. (Xing Shiyan. Evaluation of Ginkgo Germplasm Resources and Selection of Improved Varieties (Volume II)[M]. Beijing: China Environmental Science Press, 2004.)</w:t>
            </w:r>
            <w:r>
              <w:br/>
            </w:r>
            <w:r>
              <w:rPr>
                <w:rFonts w:eastAsia="SimSun"/>
              </w:rPr>
              <w:t>曹福亮</w:t>
            </w:r>
            <w:r>
              <w:rPr>
                <w:rFonts w:eastAsia="SimSun"/>
              </w:rPr>
              <w:t xml:space="preserve">. </w:t>
            </w:r>
            <w:r>
              <w:rPr>
                <w:rFonts w:eastAsia="SimSun"/>
              </w:rPr>
              <w:t>中国银杏品种图鉴</w:t>
            </w:r>
            <w:r>
              <w:rPr>
                <w:rFonts w:eastAsia="SimSun"/>
              </w:rPr>
              <w:t>[M].</w:t>
            </w:r>
            <w:r>
              <w:rPr>
                <w:rFonts w:eastAsia="SimSun"/>
              </w:rPr>
              <w:t>北京</w:t>
            </w:r>
            <w:r>
              <w:rPr>
                <w:rFonts w:eastAsia="SimSun"/>
              </w:rPr>
              <w:t xml:space="preserve">: </w:t>
            </w:r>
            <w:r>
              <w:rPr>
                <w:rFonts w:eastAsia="SimSun"/>
              </w:rPr>
              <w:t>科学出版社，</w:t>
            </w:r>
            <w:r>
              <w:rPr>
                <w:rFonts w:eastAsia="SimSun"/>
              </w:rPr>
              <w:t>2011. (Cao Fuliang. An Illustrated Monograph of Ginkgo biloba L.Cultivars in China[M]. Beijing: Science Press, 2011.)</w:t>
            </w:r>
            <w:r>
              <w:br/>
            </w:r>
            <w:r>
              <w:rPr>
                <w:rFonts w:eastAsia="SimSun"/>
              </w:rPr>
              <w:t>邢世岩</w:t>
            </w:r>
            <w:r>
              <w:rPr>
                <w:rFonts w:eastAsia="SimSun"/>
              </w:rPr>
              <w:t xml:space="preserve">. </w:t>
            </w:r>
            <w:r>
              <w:rPr>
                <w:rFonts w:eastAsia="SimSun"/>
              </w:rPr>
              <w:t>中国银杏种质资源</w:t>
            </w:r>
            <w:r>
              <w:rPr>
                <w:rFonts w:eastAsia="SimSun"/>
              </w:rPr>
              <w:t>[M].</w:t>
            </w:r>
            <w:r>
              <w:rPr>
                <w:rFonts w:eastAsia="SimSun"/>
              </w:rPr>
              <w:t>北京</w:t>
            </w:r>
            <w:r>
              <w:rPr>
                <w:rFonts w:eastAsia="SimSun"/>
              </w:rPr>
              <w:t xml:space="preserve">: </w:t>
            </w:r>
            <w:r>
              <w:rPr>
                <w:rFonts w:eastAsia="SimSun"/>
              </w:rPr>
              <w:t>中国林业出版社</w:t>
            </w:r>
            <w:r>
              <w:rPr>
                <w:rFonts w:eastAsia="SimSun"/>
              </w:rPr>
              <w:t>,2013. (Xing Shiyan. Ginkgo Germplasm Resources in China[M]. Beijing: China Forestry Publishing House, 2013.)</w:t>
            </w:r>
            <w:r>
              <w:br/>
            </w:r>
            <w:r>
              <w:rPr>
                <w:rFonts w:eastAsia="SimSun"/>
              </w:rPr>
              <w:t>邢世岩</w:t>
            </w:r>
            <w:r>
              <w:rPr>
                <w:rFonts w:eastAsia="SimSun"/>
              </w:rPr>
              <w:t xml:space="preserve">, </w:t>
            </w:r>
            <w:r>
              <w:rPr>
                <w:rFonts w:eastAsia="SimSun"/>
              </w:rPr>
              <w:t>姜岳忠</w:t>
            </w:r>
            <w:r>
              <w:rPr>
                <w:rFonts w:eastAsia="SimSun"/>
              </w:rPr>
              <w:t xml:space="preserve">, </w:t>
            </w:r>
            <w:r>
              <w:rPr>
                <w:rFonts w:eastAsia="SimSun"/>
              </w:rPr>
              <w:t>吴德军</w:t>
            </w:r>
            <w:r>
              <w:rPr>
                <w:rFonts w:eastAsia="SimSun"/>
              </w:rPr>
              <w:t xml:space="preserve">, </w:t>
            </w:r>
            <w:r>
              <w:rPr>
                <w:rFonts w:eastAsia="SimSun"/>
              </w:rPr>
              <w:t>李文清</w:t>
            </w:r>
            <w:r>
              <w:rPr>
                <w:rFonts w:eastAsia="SimSun"/>
              </w:rPr>
              <w:t xml:space="preserve">, </w:t>
            </w:r>
            <w:r>
              <w:rPr>
                <w:rFonts w:eastAsia="SimSun"/>
              </w:rPr>
              <w:t>解孝满</w:t>
            </w:r>
            <w:r>
              <w:rPr>
                <w:rFonts w:eastAsia="SimSun"/>
              </w:rPr>
              <w:t xml:space="preserve">. </w:t>
            </w:r>
            <w:r>
              <w:rPr>
                <w:rFonts w:eastAsia="SimSun"/>
              </w:rPr>
              <w:t>银杏观赏种质资源评述</w:t>
            </w:r>
            <w:r>
              <w:rPr>
                <w:rFonts w:eastAsia="SimSun"/>
              </w:rPr>
              <w:t xml:space="preserve">[J]. </w:t>
            </w:r>
            <w:r>
              <w:rPr>
                <w:rFonts w:eastAsia="SimSun"/>
              </w:rPr>
              <w:t>山东林业科技</w:t>
            </w:r>
            <w:r>
              <w:rPr>
                <w:rFonts w:eastAsia="SimSun"/>
              </w:rPr>
              <w:t>, 2013, 43(04): 96-100. (Xing Shiyan, Jiang Yuezhong, Wu Dejun, et al. Review on Ginkgo Ornanmental Germplasm Resources[J]. Shandong Forestry Science and Technology, 2013, 43(04): 96-100.)</w:t>
            </w:r>
            <w:r>
              <w:br/>
            </w:r>
            <w:r>
              <w:rPr>
                <w:rFonts w:eastAsia="SimSun"/>
              </w:rPr>
              <w:t>李士美</w:t>
            </w:r>
            <w:r>
              <w:rPr>
                <w:rFonts w:eastAsia="SimSun"/>
              </w:rPr>
              <w:t xml:space="preserve">, </w:t>
            </w:r>
            <w:r>
              <w:rPr>
                <w:rFonts w:eastAsia="SimSun"/>
              </w:rPr>
              <w:t>崔希峰</w:t>
            </w:r>
            <w:r>
              <w:rPr>
                <w:rFonts w:eastAsia="SimSun"/>
              </w:rPr>
              <w:t xml:space="preserve">, </w:t>
            </w:r>
            <w:r>
              <w:rPr>
                <w:rFonts w:eastAsia="SimSun"/>
              </w:rPr>
              <w:t>王成生</w:t>
            </w:r>
            <w:r>
              <w:rPr>
                <w:rFonts w:eastAsia="SimSun"/>
              </w:rPr>
              <w:t xml:space="preserve">, </w:t>
            </w:r>
            <w:r>
              <w:rPr>
                <w:rFonts w:eastAsia="SimSun"/>
              </w:rPr>
              <w:t>邢世岩</w:t>
            </w:r>
            <w:r>
              <w:rPr>
                <w:rFonts w:eastAsia="SimSun"/>
              </w:rPr>
              <w:t xml:space="preserve">, </w:t>
            </w:r>
            <w:r>
              <w:rPr>
                <w:rFonts w:eastAsia="SimSun"/>
              </w:rPr>
              <w:t>岳进成</w:t>
            </w:r>
            <w:r>
              <w:rPr>
                <w:rFonts w:eastAsia="SimSun"/>
              </w:rPr>
              <w:t xml:space="preserve">, </w:t>
            </w:r>
            <w:r>
              <w:rPr>
                <w:rFonts w:eastAsia="SimSun"/>
              </w:rPr>
              <w:t>孙宝玉</w:t>
            </w:r>
            <w:r>
              <w:rPr>
                <w:rFonts w:eastAsia="SimSun"/>
              </w:rPr>
              <w:t xml:space="preserve">, </w:t>
            </w:r>
            <w:r>
              <w:rPr>
                <w:rFonts w:eastAsia="SimSun"/>
              </w:rPr>
              <w:t>许连科</w:t>
            </w:r>
            <w:r>
              <w:rPr>
                <w:rFonts w:eastAsia="SimSun"/>
              </w:rPr>
              <w:t xml:space="preserve">. </w:t>
            </w:r>
            <w:r>
              <w:rPr>
                <w:rFonts w:eastAsia="SimSun"/>
              </w:rPr>
              <w:t>银杏观赏品种的叶片形态特性</w:t>
            </w:r>
            <w:r>
              <w:rPr>
                <w:rFonts w:eastAsia="SimSun"/>
              </w:rPr>
              <w:t xml:space="preserve">[J]. </w:t>
            </w:r>
            <w:r>
              <w:rPr>
                <w:rFonts w:eastAsia="SimSun"/>
              </w:rPr>
              <w:t>林业科技开发</w:t>
            </w:r>
            <w:r>
              <w:rPr>
                <w:rFonts w:eastAsia="SimSun"/>
              </w:rPr>
              <w:t>, 2006(02): 33-36. (Li Shimei, Cui Xifeng, Wang Chengsheng, et al. The Morphological Diversity of Leaf of Ornamental Ginkgo Cultivars[J]. Journal of Forestry Engineering, 2006, 20(2): 33-36.)</w:t>
            </w:r>
            <w:r>
              <w:br/>
            </w:r>
            <w:r>
              <w:rPr>
                <w:rFonts w:eastAsia="SimSun"/>
              </w:rPr>
              <w:t>邢世岩</w:t>
            </w:r>
            <w:r>
              <w:rPr>
                <w:rFonts w:eastAsia="SimSun"/>
              </w:rPr>
              <w:t>.</w:t>
            </w:r>
            <w:r>
              <w:rPr>
                <w:rFonts w:eastAsia="SimSun"/>
              </w:rPr>
              <w:t>《银杏种质资源描述规范和数据标准》</w:t>
            </w:r>
            <w:r>
              <w:rPr>
                <w:rFonts w:eastAsia="SimSun"/>
              </w:rPr>
              <w:t>[M].</w:t>
            </w:r>
            <w:r>
              <w:rPr>
                <w:rFonts w:eastAsia="SimSun"/>
              </w:rPr>
              <w:t>北京</w:t>
            </w:r>
            <w:r>
              <w:rPr>
                <w:rFonts w:eastAsia="SimSun"/>
              </w:rPr>
              <w:t xml:space="preserve">: </w:t>
            </w:r>
            <w:r>
              <w:rPr>
                <w:rFonts w:eastAsia="SimSun"/>
              </w:rPr>
              <w:t>中国林业出版社，</w:t>
            </w:r>
            <w:r>
              <w:rPr>
                <w:rFonts w:eastAsia="SimSun"/>
              </w:rPr>
              <w:t>2014. (Xing Shiyan. Descriptors and Date Standards for Germplasm Resources of Ginkgo biloba[M]. Beijing: China Forestry Publishing House, 2014.)</w:t>
            </w:r>
            <w:r>
              <w:br/>
            </w:r>
            <w:r>
              <w:rPr>
                <w:rFonts w:eastAsia="SimSun"/>
              </w:rPr>
              <w:t xml:space="preserve">LY/T 3000-2018, </w:t>
            </w:r>
            <w:r>
              <w:rPr>
                <w:rFonts w:eastAsia="SimSun"/>
              </w:rPr>
              <w:t>植物新品种特异性、一致性、稳定性测试指南</w:t>
            </w:r>
            <w:r>
              <w:rPr>
                <w:rFonts w:eastAsia="SimSun"/>
              </w:rPr>
              <w:t xml:space="preserve"> </w:t>
            </w:r>
            <w:r>
              <w:rPr>
                <w:rFonts w:eastAsia="SimSun"/>
              </w:rPr>
              <w:t>银杏</w:t>
            </w:r>
            <w:r>
              <w:rPr>
                <w:rFonts w:eastAsia="SimSun"/>
              </w:rPr>
              <w:t>[S]. (LY/T 3000-2018, Guidelines of the Conduct of Tests for Distinctness,uniformity and Stability-Ginkgo</w:t>
            </w:r>
            <w:r>
              <w:rPr>
                <w:rFonts w:eastAsia="SimSun"/>
              </w:rPr>
              <w:t>（</w:t>
            </w:r>
            <w:r>
              <w:rPr>
                <w:rFonts w:eastAsia="SimSun"/>
              </w:rPr>
              <w:t>Ginkgo biloba L.)[S].)</w:t>
            </w:r>
            <w:r>
              <w:br/>
            </w:r>
            <w:r>
              <w:rPr>
                <w:rFonts w:eastAsia="SimSun"/>
              </w:rPr>
              <w:t>王迎</w:t>
            </w:r>
            <w:r>
              <w:rPr>
                <w:rFonts w:eastAsia="SimSun"/>
              </w:rPr>
              <w:t xml:space="preserve">, </w:t>
            </w:r>
            <w:r>
              <w:rPr>
                <w:rFonts w:eastAsia="SimSun"/>
              </w:rPr>
              <w:t>宋承东</w:t>
            </w:r>
            <w:r>
              <w:rPr>
                <w:rFonts w:eastAsia="SimSun"/>
              </w:rPr>
              <w:t xml:space="preserve">, </w:t>
            </w:r>
            <w:r>
              <w:rPr>
                <w:rFonts w:eastAsia="SimSun"/>
              </w:rPr>
              <w:t>郭善基</w:t>
            </w:r>
            <w:r>
              <w:rPr>
                <w:rFonts w:eastAsia="SimSun"/>
              </w:rPr>
              <w:t xml:space="preserve">, </w:t>
            </w:r>
            <w:r>
              <w:rPr>
                <w:rFonts w:eastAsia="SimSun"/>
              </w:rPr>
              <w:t>张泰岩</w:t>
            </w:r>
            <w:r>
              <w:rPr>
                <w:rFonts w:eastAsia="SimSun"/>
              </w:rPr>
              <w:t xml:space="preserve">, </w:t>
            </w:r>
            <w:r>
              <w:rPr>
                <w:rFonts w:eastAsia="SimSun"/>
              </w:rPr>
              <w:t>黄迎山</w:t>
            </w:r>
            <w:r>
              <w:rPr>
                <w:rFonts w:eastAsia="SimSun"/>
              </w:rPr>
              <w:t xml:space="preserve">. </w:t>
            </w:r>
            <w:r>
              <w:rPr>
                <w:rFonts w:eastAsia="SimSun"/>
              </w:rPr>
              <w:t>银杏新品种</w:t>
            </w:r>
            <w:r>
              <w:rPr>
                <w:rFonts w:eastAsia="SimSun"/>
              </w:rPr>
              <w:t>‘</w:t>
            </w:r>
            <w:r>
              <w:rPr>
                <w:rFonts w:eastAsia="SimSun"/>
              </w:rPr>
              <w:t>松针</w:t>
            </w:r>
            <w:r>
              <w:rPr>
                <w:rFonts w:eastAsia="SimSun"/>
              </w:rPr>
              <w:t>’[J].</w:t>
            </w:r>
            <w:r>
              <w:rPr>
                <w:rFonts w:eastAsia="SimSun"/>
              </w:rPr>
              <w:t>林业科学</w:t>
            </w:r>
            <w:r>
              <w:rPr>
                <w:rFonts w:eastAsia="SimSun"/>
              </w:rPr>
              <w:t>,2009,45(09):174. (Wang Ying, Song Chengdong, Guo Shanji, et al. A New Variety of Ginkgo biloba ‘songzhen’[J]. Scientia Silvae Sinicae, 2009, 45(09): 174.)</w:t>
            </w:r>
            <w:r>
              <w:br/>
              <w:t>Soma, S., 2003: A trial to Get the Ginkgo Tree Bearing Leaves with Microsporangia or Ovule on the Leaf. Annual Report of the Faculty of Education Bunkyo University, 37:pp11~pp16.</w:t>
            </w:r>
          </w:p>
        </w:tc>
      </w:tr>
    </w:tbl>
    <w:p w14:paraId="59AB95D6" w14:textId="77777777" w:rsidR="00D87E9C" w:rsidRDefault="00D87E9C">
      <w:pPr>
        <w:sectPr w:rsidR="00D87E9C">
          <w:headerReference w:type="even" r:id="rId106"/>
          <w:headerReference w:type="default" r:id="rId107"/>
          <w:footerReference w:type="even" r:id="rId108"/>
          <w:footerReference w:type="default" r:id="rId109"/>
          <w:headerReference w:type="first" r:id="rId110"/>
          <w:footerReference w:type="first" r:id="rId111"/>
          <w:pgSz w:w="11906" w:h="16838"/>
          <w:pgMar w:top="400" w:right="960" w:bottom="400" w:left="960" w:header="510" w:footer="720" w:gutter="0"/>
          <w:cols w:space="720"/>
        </w:sectPr>
      </w:pPr>
    </w:p>
    <w:p w14:paraId="26A01E0B" w14:textId="77777777" w:rsidR="00D87E9C" w:rsidRDefault="00CA194A">
      <w:pPr>
        <w:pStyle w:val="Heading1"/>
      </w:pPr>
      <w:bookmarkStart w:id="259" w:name="_Toc_1_3_0000000025"/>
      <w:r>
        <w:lastRenderedPageBreak/>
        <w:t>Technical Questionnaire</w:t>
      </w:r>
      <w:bookmarkEnd w:id="259"/>
    </w:p>
    <w:p w14:paraId="67AD43AA" w14:textId="77777777" w:rsidR="00D87E9C" w:rsidRDefault="00D87E9C"/>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D87E9C" w14:paraId="7020CC17" w14:textId="77777777">
        <w:trPr>
          <w:trHeight w:val="400"/>
        </w:trPr>
        <w:tc>
          <w:tcPr>
            <w:tcW w:w="1750" w:type="pct"/>
            <w:vAlign w:val="bottom"/>
          </w:tcPr>
          <w:p w14:paraId="7D09CF62" w14:textId="77777777" w:rsidR="00D87E9C" w:rsidRDefault="00CA194A">
            <w:r>
              <w:t>TECHNICAL QUESTIONNAIRE</w:t>
            </w:r>
          </w:p>
        </w:tc>
        <w:tc>
          <w:tcPr>
            <w:tcW w:w="1500" w:type="pct"/>
            <w:vAlign w:val="bottom"/>
          </w:tcPr>
          <w:p w14:paraId="7C65E1C0" w14:textId="77777777" w:rsidR="00D87E9C" w:rsidRDefault="00CA194A">
            <w:r>
              <w:t>Page {x} of {y}</w:t>
            </w:r>
          </w:p>
        </w:tc>
        <w:tc>
          <w:tcPr>
            <w:tcW w:w="1750" w:type="pct"/>
            <w:shd w:val="clear" w:color="auto" w:fill="DFDFD7"/>
            <w:vAlign w:val="bottom"/>
          </w:tcPr>
          <w:p w14:paraId="6B928C64" w14:textId="77777777" w:rsidR="00D87E9C" w:rsidRDefault="00CA194A">
            <w:r>
              <w:t>Reference Number:</w:t>
            </w:r>
          </w:p>
        </w:tc>
      </w:tr>
    </w:tbl>
    <w:p w14:paraId="3542809F" w14:textId="77777777" w:rsidR="00D87E9C" w:rsidRDefault="00D87E9C"/>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699"/>
        <w:gridCol w:w="8"/>
        <w:gridCol w:w="470"/>
        <w:gridCol w:w="2314"/>
        <w:gridCol w:w="134"/>
        <w:gridCol w:w="2949"/>
        <w:gridCol w:w="1905"/>
        <w:gridCol w:w="44"/>
        <w:gridCol w:w="1453"/>
      </w:tblGrid>
      <w:tr w:rsidR="00D87E9C" w14:paraId="52C4CA63" w14:textId="77777777" w:rsidTr="00CA194A">
        <w:trPr>
          <w:trHeight w:val="600"/>
        </w:trPr>
        <w:tc>
          <w:tcPr>
            <w:tcW w:w="1817" w:type="pct"/>
            <w:gridSpan w:val="5"/>
          </w:tcPr>
          <w:p w14:paraId="534D2DC0" w14:textId="77777777" w:rsidR="00D87E9C" w:rsidRDefault="00D87E9C"/>
        </w:tc>
        <w:tc>
          <w:tcPr>
            <w:tcW w:w="1478" w:type="pct"/>
          </w:tcPr>
          <w:p w14:paraId="52E0FE5C" w14:textId="77777777" w:rsidR="00D87E9C" w:rsidRDefault="00D87E9C"/>
        </w:tc>
        <w:tc>
          <w:tcPr>
            <w:tcW w:w="1705" w:type="pct"/>
            <w:gridSpan w:val="3"/>
            <w:shd w:val="clear" w:color="auto" w:fill="DFDFD7"/>
          </w:tcPr>
          <w:p w14:paraId="1C8AE092" w14:textId="77777777" w:rsidR="00D87E9C" w:rsidRDefault="00D87E9C"/>
          <w:p w14:paraId="16D61004" w14:textId="77777777" w:rsidR="00D87E9C" w:rsidRDefault="00CA194A">
            <w:r>
              <w:t>Application date:</w:t>
            </w:r>
          </w:p>
          <w:p w14:paraId="2D312E2A" w14:textId="77777777" w:rsidR="00D87E9C" w:rsidRDefault="00CA194A">
            <w:r>
              <w:t>(not to be filled in by the applicant)</w:t>
            </w:r>
          </w:p>
        </w:tc>
      </w:tr>
      <w:tr w:rsidR="00D87E9C" w14:paraId="68B6A1D2" w14:textId="77777777" w:rsidTr="00CA194A">
        <w:trPr>
          <w:trHeight w:val="600"/>
        </w:trPr>
        <w:tc>
          <w:tcPr>
            <w:tcW w:w="5000" w:type="pct"/>
            <w:gridSpan w:val="9"/>
          </w:tcPr>
          <w:p w14:paraId="62951C97" w14:textId="77777777" w:rsidR="00D87E9C" w:rsidRDefault="00D87E9C">
            <w:pPr>
              <w:jc w:val="center"/>
            </w:pPr>
          </w:p>
          <w:p w14:paraId="0D76CAE3" w14:textId="77777777" w:rsidR="00D87E9C" w:rsidRDefault="00CA194A">
            <w:pPr>
              <w:jc w:val="center"/>
            </w:pPr>
            <w:r>
              <w:rPr>
                <w:sz w:val="18"/>
              </w:rPr>
              <w:t>TECHNICAL QUESTIONNAIRE</w:t>
            </w:r>
          </w:p>
          <w:p w14:paraId="21522DE0" w14:textId="77777777" w:rsidR="00D87E9C" w:rsidRDefault="00CA194A">
            <w:pPr>
              <w:jc w:val="center"/>
            </w:pPr>
            <w:r>
              <w:rPr>
                <w:sz w:val="18"/>
              </w:rPr>
              <w:t>to be completed in connection with an application for plant breeders' rights</w:t>
            </w:r>
          </w:p>
        </w:tc>
      </w:tr>
      <w:tr w:rsidR="00D87E9C" w14:paraId="0E7A7A3C" w14:textId="77777777" w:rsidTr="00CA194A">
        <w:tblPrEx>
          <w:jc w:val="center"/>
        </w:tblPrEx>
        <w:trPr>
          <w:jc w:val="center"/>
        </w:trPr>
        <w:tc>
          <w:tcPr>
            <w:tcW w:w="5000" w:type="pct"/>
            <w:gridSpan w:val="9"/>
            <w:tcBorders>
              <w:bottom w:val="nil"/>
            </w:tcBorders>
          </w:tcPr>
          <w:p w14:paraId="416ADF03" w14:textId="77777777" w:rsidR="00D87E9C" w:rsidRDefault="00D87E9C"/>
          <w:p w14:paraId="3BFA5B3E" w14:textId="77777777" w:rsidR="00D87E9C" w:rsidRDefault="00CA194A">
            <w:r>
              <w:rPr>
                <w:sz w:val="18"/>
              </w:rPr>
              <w:t>1.</w:t>
            </w:r>
            <w:r>
              <w:rPr>
                <w:sz w:val="18"/>
              </w:rPr>
              <w:tab/>
              <w:t>Subject of the Technical Questionnaire</w:t>
            </w:r>
          </w:p>
          <w:p w14:paraId="0E8B3B9C" w14:textId="77777777" w:rsidR="00D87E9C" w:rsidRDefault="00D87E9C"/>
        </w:tc>
      </w:tr>
      <w:tr w:rsidR="00D87E9C" w14:paraId="5F650D30" w14:textId="77777777" w:rsidTr="00CA194A">
        <w:trPr>
          <w:trHeight w:val="454"/>
        </w:trPr>
        <w:tc>
          <w:tcPr>
            <w:tcW w:w="590" w:type="pct"/>
            <w:gridSpan w:val="3"/>
            <w:tcBorders>
              <w:top w:val="nil"/>
              <w:bottom w:val="nil"/>
              <w:right w:val="nil"/>
            </w:tcBorders>
            <w:vAlign w:val="center"/>
          </w:tcPr>
          <w:p w14:paraId="0BB009DF" w14:textId="77777777" w:rsidR="00D87E9C" w:rsidRDefault="00CA194A">
            <w:r>
              <w:rPr>
                <w:sz w:val="18"/>
              </w:rPr>
              <w:tab/>
              <w:t>1.1</w:t>
            </w:r>
          </w:p>
        </w:tc>
        <w:tc>
          <w:tcPr>
            <w:tcW w:w="1227" w:type="pct"/>
            <w:gridSpan w:val="2"/>
            <w:tcBorders>
              <w:top w:val="nil"/>
              <w:left w:val="nil"/>
              <w:bottom w:val="nil"/>
              <w:right w:val="nil"/>
            </w:tcBorders>
            <w:vAlign w:val="center"/>
          </w:tcPr>
          <w:p w14:paraId="7B775AB8" w14:textId="77777777" w:rsidR="00D87E9C" w:rsidRDefault="00CA194A">
            <w:r>
              <w:rPr>
                <w:sz w:val="18"/>
              </w:rPr>
              <w:t>Botanical name</w:t>
            </w:r>
          </w:p>
        </w:tc>
        <w:tc>
          <w:tcPr>
            <w:tcW w:w="2455" w:type="pct"/>
            <w:gridSpan w:val="3"/>
            <w:tcBorders>
              <w:top w:val="nil"/>
              <w:left w:val="nil"/>
              <w:bottom w:val="nil"/>
              <w:right w:val="nil"/>
            </w:tcBorders>
            <w:vAlign w:val="center"/>
          </w:tcPr>
          <w:p w14:paraId="2CE03337" w14:textId="77777777" w:rsidR="00D87E9C" w:rsidRDefault="00972008">
            <w:r>
              <w:pict w14:anchorId="215E6113">
                <v:shapetype id="_x0000_t202" coordsize="21600,21600" o:spt="202" path="m,l,21600r21600,l21600,xe">
                  <v:stroke joinstyle="miter"/>
                  <v:path gradientshapeok="t" o:connecttype="rect"/>
                </v:shapetype>
                <v:shape id="_x0000_s1274" type="#_x0000_t202" style="position:absolute;left:0;text-align:left;margin-left:0;margin-top:0;width:250pt;height:18pt;z-index:251649024;mso-position-horizontal:center;mso-position-horizontal-relative:text;mso-position-vertical:center;mso-position-vertical-relative:text">
                  <v:textbox>
                    <w:txbxContent>
                      <w:p w14:paraId="3E8279C5" w14:textId="77777777" w:rsidR="00D87E9C" w:rsidRDefault="00CA194A">
                        <w:pPr>
                          <w:divId w:val="1"/>
                        </w:pPr>
                        <w:r>
                          <w:rPr>
                            <w:i/>
                            <w:sz w:val="16"/>
                          </w:rPr>
                          <w:t>Ginkgo biloba</w:t>
                        </w:r>
                        <w:r>
                          <w:rPr>
                            <w:sz w:val="16"/>
                          </w:rPr>
                          <w:t xml:space="preserve"> L.</w:t>
                        </w:r>
                      </w:p>
                    </w:txbxContent>
                  </v:textbox>
                </v:shape>
              </w:pict>
            </w:r>
          </w:p>
        </w:tc>
        <w:tc>
          <w:tcPr>
            <w:tcW w:w="728" w:type="pct"/>
            <w:tcBorders>
              <w:top w:val="nil"/>
              <w:left w:val="nil"/>
              <w:bottom w:val="nil"/>
            </w:tcBorders>
            <w:vAlign w:val="center"/>
          </w:tcPr>
          <w:p w14:paraId="30198DE3" w14:textId="77777777" w:rsidR="00D87E9C" w:rsidRDefault="00D87E9C"/>
        </w:tc>
      </w:tr>
      <w:tr w:rsidR="00D87E9C" w14:paraId="622687D8" w14:textId="77777777" w:rsidTr="00CA194A">
        <w:trPr>
          <w:trHeight w:val="454"/>
        </w:trPr>
        <w:tc>
          <w:tcPr>
            <w:tcW w:w="590" w:type="pct"/>
            <w:gridSpan w:val="3"/>
            <w:tcBorders>
              <w:top w:val="nil"/>
              <w:bottom w:val="nil"/>
              <w:right w:val="nil"/>
            </w:tcBorders>
            <w:vAlign w:val="center"/>
          </w:tcPr>
          <w:p w14:paraId="42B7CE78" w14:textId="77777777" w:rsidR="00D87E9C" w:rsidRDefault="00CA194A">
            <w:r>
              <w:rPr>
                <w:sz w:val="18"/>
              </w:rPr>
              <w:tab/>
              <w:t>1.2</w:t>
            </w:r>
          </w:p>
        </w:tc>
        <w:tc>
          <w:tcPr>
            <w:tcW w:w="1227" w:type="pct"/>
            <w:gridSpan w:val="2"/>
            <w:tcBorders>
              <w:top w:val="nil"/>
              <w:left w:val="nil"/>
              <w:bottom w:val="nil"/>
              <w:right w:val="nil"/>
            </w:tcBorders>
            <w:vAlign w:val="center"/>
          </w:tcPr>
          <w:p w14:paraId="207897E1" w14:textId="77777777" w:rsidR="00D87E9C" w:rsidRDefault="00CA194A">
            <w:r>
              <w:rPr>
                <w:sz w:val="18"/>
              </w:rPr>
              <w:t>Common name</w:t>
            </w:r>
          </w:p>
        </w:tc>
        <w:tc>
          <w:tcPr>
            <w:tcW w:w="2455" w:type="pct"/>
            <w:gridSpan w:val="3"/>
            <w:tcBorders>
              <w:top w:val="nil"/>
              <w:left w:val="nil"/>
              <w:bottom w:val="nil"/>
              <w:right w:val="nil"/>
            </w:tcBorders>
            <w:vAlign w:val="center"/>
          </w:tcPr>
          <w:p w14:paraId="4D6754C0" w14:textId="77777777" w:rsidR="00D87E9C" w:rsidRDefault="00972008">
            <w:r>
              <w:pict w14:anchorId="3CBECBED">
                <v:shape id="_x0000_s1275" type="#_x0000_t202" style="position:absolute;left:0;text-align:left;margin-left:0;margin-top:0;width:250pt;height:18pt;z-index:251650048;mso-position-horizontal:center;mso-position-horizontal-relative:text;mso-position-vertical:center;mso-position-vertical-relative:text">
                  <v:textbox>
                    <w:txbxContent>
                      <w:p w14:paraId="6EEB9348" w14:textId="77777777" w:rsidR="00D87E9C" w:rsidRDefault="00CA194A">
                        <w:pPr>
                          <w:divId w:val="1"/>
                        </w:pPr>
                        <w:r>
                          <w:rPr>
                            <w:sz w:val="16"/>
                          </w:rPr>
                          <w:t>Ginkgo, Maidenhair</w:t>
                        </w:r>
                      </w:p>
                    </w:txbxContent>
                  </v:textbox>
                </v:shape>
              </w:pict>
            </w:r>
          </w:p>
        </w:tc>
        <w:tc>
          <w:tcPr>
            <w:tcW w:w="728" w:type="pct"/>
            <w:tcBorders>
              <w:top w:val="nil"/>
              <w:left w:val="nil"/>
              <w:bottom w:val="nil"/>
            </w:tcBorders>
            <w:vAlign w:val="center"/>
          </w:tcPr>
          <w:p w14:paraId="102B2491" w14:textId="77777777" w:rsidR="00D87E9C" w:rsidRDefault="00D87E9C"/>
        </w:tc>
      </w:tr>
      <w:tr w:rsidR="00D87E9C" w14:paraId="38451187" w14:textId="77777777" w:rsidTr="00CA194A">
        <w:tc>
          <w:tcPr>
            <w:tcW w:w="5000" w:type="pct"/>
            <w:gridSpan w:val="9"/>
            <w:tcBorders>
              <w:bottom w:val="nil"/>
            </w:tcBorders>
          </w:tcPr>
          <w:p w14:paraId="7B365A02" w14:textId="77777777" w:rsidR="00D87E9C" w:rsidRDefault="00D87E9C"/>
          <w:p w14:paraId="6F27F82F" w14:textId="77777777" w:rsidR="00D87E9C" w:rsidRDefault="00CA194A">
            <w:r>
              <w:rPr>
                <w:sz w:val="18"/>
              </w:rPr>
              <w:t>2.</w:t>
            </w:r>
            <w:r>
              <w:rPr>
                <w:sz w:val="18"/>
              </w:rPr>
              <w:tab/>
              <w:t>Applicant</w:t>
            </w:r>
          </w:p>
          <w:p w14:paraId="6B690DD8" w14:textId="77777777" w:rsidR="00D87E9C" w:rsidRDefault="00D87E9C"/>
        </w:tc>
      </w:tr>
      <w:tr w:rsidR="00D87E9C" w14:paraId="4B7C9848" w14:textId="77777777" w:rsidTr="00CA194A">
        <w:trPr>
          <w:trHeight w:val="600"/>
        </w:trPr>
        <w:tc>
          <w:tcPr>
            <w:tcW w:w="354" w:type="pct"/>
            <w:gridSpan w:val="2"/>
            <w:tcBorders>
              <w:top w:val="nil"/>
              <w:bottom w:val="nil"/>
              <w:right w:val="nil"/>
            </w:tcBorders>
          </w:tcPr>
          <w:p w14:paraId="4CBE3DD6" w14:textId="77777777" w:rsidR="00D87E9C" w:rsidRDefault="00D87E9C"/>
        </w:tc>
        <w:tc>
          <w:tcPr>
            <w:tcW w:w="1463" w:type="pct"/>
            <w:gridSpan w:val="3"/>
            <w:tcBorders>
              <w:top w:val="nil"/>
              <w:left w:val="nil"/>
              <w:bottom w:val="nil"/>
              <w:right w:val="nil"/>
            </w:tcBorders>
          </w:tcPr>
          <w:p w14:paraId="395713C2" w14:textId="77777777" w:rsidR="00D87E9C" w:rsidRDefault="00CA194A">
            <w:r>
              <w:rPr>
                <w:sz w:val="18"/>
              </w:rPr>
              <w:t>Name</w:t>
            </w:r>
          </w:p>
        </w:tc>
        <w:tc>
          <w:tcPr>
            <w:tcW w:w="2455" w:type="pct"/>
            <w:gridSpan w:val="3"/>
            <w:tcBorders>
              <w:top w:val="nil"/>
              <w:left w:val="nil"/>
              <w:bottom w:val="nil"/>
              <w:right w:val="nil"/>
            </w:tcBorders>
          </w:tcPr>
          <w:p w14:paraId="5C9DCB39" w14:textId="77777777" w:rsidR="00D87E9C" w:rsidRDefault="00972008">
            <w:r>
              <w:pict w14:anchorId="7EA21B82">
                <v:shape id="_x0000_s1276" type="#_x0000_t202" style="position:absolute;left:0;text-align:left;margin-left:0;margin-top:0;width:250pt;height:20pt;z-index:251651072;mso-position-horizontal:center;mso-position-horizontal-relative:text;mso-position-vertical:center;mso-position-vertical-relative:text">
                  <v:textbox>
                    <w:txbxContent>
                      <w:p w14:paraId="2AA5A342" w14:textId="77777777" w:rsidR="00D87E9C" w:rsidRDefault="00D87E9C"/>
                    </w:txbxContent>
                  </v:textbox>
                </v:shape>
              </w:pict>
            </w:r>
          </w:p>
        </w:tc>
        <w:tc>
          <w:tcPr>
            <w:tcW w:w="728" w:type="pct"/>
            <w:tcBorders>
              <w:top w:val="nil"/>
              <w:left w:val="nil"/>
              <w:bottom w:val="nil"/>
            </w:tcBorders>
          </w:tcPr>
          <w:p w14:paraId="2C8A2A11" w14:textId="77777777" w:rsidR="00D87E9C" w:rsidRDefault="00D87E9C"/>
        </w:tc>
      </w:tr>
      <w:tr w:rsidR="00D87E9C" w14:paraId="1DFB8E5C" w14:textId="77777777" w:rsidTr="00CA194A">
        <w:trPr>
          <w:trHeight w:val="900"/>
        </w:trPr>
        <w:tc>
          <w:tcPr>
            <w:tcW w:w="354" w:type="pct"/>
            <w:gridSpan w:val="2"/>
            <w:tcBorders>
              <w:top w:val="nil"/>
              <w:bottom w:val="nil"/>
              <w:right w:val="nil"/>
            </w:tcBorders>
          </w:tcPr>
          <w:p w14:paraId="05EACE4A" w14:textId="77777777" w:rsidR="00D87E9C" w:rsidRDefault="00D87E9C"/>
        </w:tc>
        <w:tc>
          <w:tcPr>
            <w:tcW w:w="1463" w:type="pct"/>
            <w:gridSpan w:val="3"/>
            <w:tcBorders>
              <w:top w:val="nil"/>
              <w:left w:val="nil"/>
              <w:bottom w:val="nil"/>
              <w:right w:val="nil"/>
            </w:tcBorders>
          </w:tcPr>
          <w:p w14:paraId="1BF88EFA" w14:textId="77777777" w:rsidR="00D87E9C" w:rsidRDefault="00CA194A">
            <w:r>
              <w:rPr>
                <w:sz w:val="18"/>
              </w:rPr>
              <w:t>Address</w:t>
            </w:r>
          </w:p>
        </w:tc>
        <w:tc>
          <w:tcPr>
            <w:tcW w:w="2455" w:type="pct"/>
            <w:gridSpan w:val="3"/>
            <w:tcBorders>
              <w:top w:val="nil"/>
              <w:left w:val="nil"/>
              <w:bottom w:val="nil"/>
              <w:right w:val="nil"/>
            </w:tcBorders>
          </w:tcPr>
          <w:p w14:paraId="2991D919" w14:textId="77777777" w:rsidR="00D87E9C" w:rsidRDefault="00972008">
            <w:r>
              <w:pict w14:anchorId="2C065751">
                <v:shape id="_x0000_s1277" type="#_x0000_t202" style="position:absolute;left:0;text-align:left;margin-left:0;margin-top:0;width:250pt;height:36pt;z-index:251652096;mso-position-horizontal:center;mso-position-horizontal-relative:text;mso-position-vertical:center;mso-position-vertical-relative:text">
                  <v:textbox>
                    <w:txbxContent>
                      <w:p w14:paraId="2FA263FE" w14:textId="77777777" w:rsidR="00D87E9C" w:rsidRDefault="00D87E9C"/>
                    </w:txbxContent>
                  </v:textbox>
                </v:shape>
              </w:pict>
            </w:r>
          </w:p>
        </w:tc>
        <w:tc>
          <w:tcPr>
            <w:tcW w:w="728" w:type="pct"/>
            <w:tcBorders>
              <w:top w:val="nil"/>
              <w:left w:val="nil"/>
              <w:bottom w:val="nil"/>
            </w:tcBorders>
          </w:tcPr>
          <w:p w14:paraId="5B426A79" w14:textId="77777777" w:rsidR="00D87E9C" w:rsidRDefault="00D87E9C"/>
        </w:tc>
      </w:tr>
      <w:tr w:rsidR="00D87E9C" w14:paraId="1C80FD31" w14:textId="77777777" w:rsidTr="00CA194A">
        <w:trPr>
          <w:trHeight w:val="600"/>
        </w:trPr>
        <w:tc>
          <w:tcPr>
            <w:tcW w:w="354" w:type="pct"/>
            <w:gridSpan w:val="2"/>
            <w:tcBorders>
              <w:top w:val="nil"/>
              <w:bottom w:val="nil"/>
              <w:right w:val="nil"/>
            </w:tcBorders>
          </w:tcPr>
          <w:p w14:paraId="56911033" w14:textId="77777777" w:rsidR="00D87E9C" w:rsidRDefault="00D87E9C"/>
        </w:tc>
        <w:tc>
          <w:tcPr>
            <w:tcW w:w="1463" w:type="pct"/>
            <w:gridSpan w:val="3"/>
            <w:tcBorders>
              <w:top w:val="nil"/>
              <w:left w:val="nil"/>
              <w:bottom w:val="nil"/>
              <w:right w:val="nil"/>
            </w:tcBorders>
          </w:tcPr>
          <w:p w14:paraId="162757E3" w14:textId="77777777" w:rsidR="00D87E9C" w:rsidRDefault="00CA194A">
            <w:r>
              <w:rPr>
                <w:sz w:val="18"/>
              </w:rPr>
              <w:t>Telephone No.</w:t>
            </w:r>
          </w:p>
        </w:tc>
        <w:tc>
          <w:tcPr>
            <w:tcW w:w="2455" w:type="pct"/>
            <w:gridSpan w:val="3"/>
            <w:tcBorders>
              <w:top w:val="nil"/>
              <w:left w:val="nil"/>
              <w:bottom w:val="nil"/>
              <w:right w:val="nil"/>
            </w:tcBorders>
          </w:tcPr>
          <w:p w14:paraId="7E634D64" w14:textId="77777777" w:rsidR="00D87E9C" w:rsidRDefault="00972008">
            <w:r>
              <w:pict w14:anchorId="0A509978">
                <v:shape id="_x0000_s1278" type="#_x0000_t202" style="position:absolute;left:0;text-align:left;margin-left:0;margin-top:0;width:250pt;height:20pt;z-index:251653120;mso-position-horizontal:center;mso-position-horizontal-relative:text;mso-position-vertical:center;mso-position-vertical-relative:text">
                  <v:textbox>
                    <w:txbxContent>
                      <w:p w14:paraId="32C5FCFE" w14:textId="77777777" w:rsidR="00D87E9C" w:rsidRDefault="00D87E9C"/>
                    </w:txbxContent>
                  </v:textbox>
                </v:shape>
              </w:pict>
            </w:r>
          </w:p>
        </w:tc>
        <w:tc>
          <w:tcPr>
            <w:tcW w:w="728" w:type="pct"/>
            <w:tcBorders>
              <w:top w:val="nil"/>
              <w:left w:val="nil"/>
              <w:bottom w:val="nil"/>
            </w:tcBorders>
          </w:tcPr>
          <w:p w14:paraId="429D02CB" w14:textId="77777777" w:rsidR="00D87E9C" w:rsidRDefault="00D87E9C"/>
        </w:tc>
      </w:tr>
      <w:tr w:rsidR="00D87E9C" w14:paraId="3DA65DF1" w14:textId="77777777" w:rsidTr="00CA194A">
        <w:trPr>
          <w:trHeight w:val="600"/>
        </w:trPr>
        <w:tc>
          <w:tcPr>
            <w:tcW w:w="354" w:type="pct"/>
            <w:gridSpan w:val="2"/>
            <w:tcBorders>
              <w:top w:val="nil"/>
              <w:bottom w:val="nil"/>
              <w:right w:val="nil"/>
            </w:tcBorders>
          </w:tcPr>
          <w:p w14:paraId="1B7DF34E" w14:textId="77777777" w:rsidR="00D87E9C" w:rsidRDefault="00D87E9C"/>
        </w:tc>
        <w:tc>
          <w:tcPr>
            <w:tcW w:w="1463" w:type="pct"/>
            <w:gridSpan w:val="3"/>
            <w:tcBorders>
              <w:top w:val="nil"/>
              <w:left w:val="nil"/>
              <w:bottom w:val="nil"/>
              <w:right w:val="nil"/>
            </w:tcBorders>
          </w:tcPr>
          <w:p w14:paraId="49EBBB25" w14:textId="77777777" w:rsidR="00D87E9C" w:rsidRDefault="00CA194A">
            <w:r>
              <w:rPr>
                <w:sz w:val="18"/>
              </w:rPr>
              <w:t>Fax No.</w:t>
            </w:r>
          </w:p>
        </w:tc>
        <w:tc>
          <w:tcPr>
            <w:tcW w:w="2455" w:type="pct"/>
            <w:gridSpan w:val="3"/>
            <w:tcBorders>
              <w:top w:val="nil"/>
              <w:left w:val="nil"/>
              <w:bottom w:val="nil"/>
              <w:right w:val="nil"/>
            </w:tcBorders>
          </w:tcPr>
          <w:p w14:paraId="7377630A" w14:textId="77777777" w:rsidR="00D87E9C" w:rsidRDefault="00972008">
            <w:r>
              <w:pict w14:anchorId="511C384E">
                <v:shape id="_x0000_s1279" type="#_x0000_t202" style="position:absolute;left:0;text-align:left;margin-left:0;margin-top:0;width:250pt;height:20pt;z-index:251654144;mso-position-horizontal:center;mso-position-horizontal-relative:text;mso-position-vertical:center;mso-position-vertical-relative:text">
                  <v:textbox>
                    <w:txbxContent>
                      <w:p w14:paraId="14EE0930" w14:textId="77777777" w:rsidR="00D87E9C" w:rsidRDefault="00D87E9C"/>
                    </w:txbxContent>
                  </v:textbox>
                </v:shape>
              </w:pict>
            </w:r>
          </w:p>
        </w:tc>
        <w:tc>
          <w:tcPr>
            <w:tcW w:w="728" w:type="pct"/>
            <w:tcBorders>
              <w:top w:val="nil"/>
              <w:left w:val="nil"/>
              <w:bottom w:val="nil"/>
            </w:tcBorders>
          </w:tcPr>
          <w:p w14:paraId="461F665A" w14:textId="77777777" w:rsidR="00D87E9C" w:rsidRDefault="00D87E9C"/>
        </w:tc>
      </w:tr>
      <w:tr w:rsidR="00D87E9C" w14:paraId="5D32A412" w14:textId="77777777" w:rsidTr="00CA194A">
        <w:trPr>
          <w:trHeight w:val="600"/>
        </w:trPr>
        <w:tc>
          <w:tcPr>
            <w:tcW w:w="354" w:type="pct"/>
            <w:gridSpan w:val="2"/>
            <w:tcBorders>
              <w:top w:val="nil"/>
              <w:bottom w:val="nil"/>
              <w:right w:val="nil"/>
            </w:tcBorders>
          </w:tcPr>
          <w:p w14:paraId="326EB8D3" w14:textId="77777777" w:rsidR="00D87E9C" w:rsidRDefault="00D87E9C"/>
        </w:tc>
        <w:tc>
          <w:tcPr>
            <w:tcW w:w="1463" w:type="pct"/>
            <w:gridSpan w:val="3"/>
            <w:tcBorders>
              <w:top w:val="nil"/>
              <w:left w:val="nil"/>
              <w:bottom w:val="nil"/>
              <w:right w:val="nil"/>
            </w:tcBorders>
          </w:tcPr>
          <w:p w14:paraId="5CB53B0F" w14:textId="77777777" w:rsidR="00D87E9C" w:rsidRDefault="00CA194A">
            <w:r>
              <w:rPr>
                <w:sz w:val="18"/>
              </w:rPr>
              <w:t>E-mail address</w:t>
            </w:r>
          </w:p>
        </w:tc>
        <w:tc>
          <w:tcPr>
            <w:tcW w:w="2455" w:type="pct"/>
            <w:gridSpan w:val="3"/>
            <w:tcBorders>
              <w:top w:val="nil"/>
              <w:left w:val="nil"/>
              <w:bottom w:val="nil"/>
              <w:right w:val="nil"/>
            </w:tcBorders>
          </w:tcPr>
          <w:p w14:paraId="2FA7A86F" w14:textId="77777777" w:rsidR="00D87E9C" w:rsidRDefault="00972008">
            <w:r>
              <w:pict w14:anchorId="42A8EC84">
                <v:shape id="_x0000_s1280" type="#_x0000_t202" style="position:absolute;left:0;text-align:left;margin-left:0;margin-top:0;width:250pt;height:20pt;z-index:251655168;mso-position-horizontal:center;mso-position-horizontal-relative:text;mso-position-vertical:center;mso-position-vertical-relative:text">
                  <v:textbox>
                    <w:txbxContent>
                      <w:p w14:paraId="49FF2E55" w14:textId="77777777" w:rsidR="00D87E9C" w:rsidRDefault="00D87E9C"/>
                    </w:txbxContent>
                  </v:textbox>
                </v:shape>
              </w:pict>
            </w:r>
          </w:p>
        </w:tc>
        <w:tc>
          <w:tcPr>
            <w:tcW w:w="728" w:type="pct"/>
            <w:tcBorders>
              <w:top w:val="nil"/>
              <w:left w:val="nil"/>
              <w:bottom w:val="nil"/>
            </w:tcBorders>
          </w:tcPr>
          <w:p w14:paraId="4DF57913" w14:textId="77777777" w:rsidR="00D87E9C" w:rsidRDefault="00D87E9C"/>
        </w:tc>
      </w:tr>
      <w:tr w:rsidR="00D87E9C" w14:paraId="3E01F97D" w14:textId="77777777" w:rsidTr="00CA194A">
        <w:trPr>
          <w:trHeight w:val="600"/>
        </w:trPr>
        <w:tc>
          <w:tcPr>
            <w:tcW w:w="354" w:type="pct"/>
            <w:gridSpan w:val="2"/>
            <w:tcBorders>
              <w:top w:val="nil"/>
              <w:bottom w:val="nil"/>
              <w:right w:val="nil"/>
            </w:tcBorders>
          </w:tcPr>
          <w:p w14:paraId="7ACD1C07" w14:textId="77777777" w:rsidR="00D87E9C" w:rsidRDefault="00D87E9C"/>
        </w:tc>
        <w:tc>
          <w:tcPr>
            <w:tcW w:w="1463" w:type="pct"/>
            <w:gridSpan w:val="3"/>
            <w:tcBorders>
              <w:top w:val="nil"/>
              <w:left w:val="nil"/>
              <w:bottom w:val="nil"/>
              <w:right w:val="nil"/>
            </w:tcBorders>
          </w:tcPr>
          <w:p w14:paraId="29B9426A" w14:textId="77777777" w:rsidR="00D87E9C" w:rsidRDefault="00CA194A">
            <w:r>
              <w:rPr>
                <w:sz w:val="18"/>
              </w:rPr>
              <w:t>Breeder (if different from applicant)</w:t>
            </w:r>
          </w:p>
        </w:tc>
        <w:tc>
          <w:tcPr>
            <w:tcW w:w="2455" w:type="pct"/>
            <w:gridSpan w:val="3"/>
            <w:tcBorders>
              <w:top w:val="nil"/>
              <w:left w:val="nil"/>
              <w:bottom w:val="nil"/>
              <w:right w:val="nil"/>
            </w:tcBorders>
          </w:tcPr>
          <w:p w14:paraId="43359860" w14:textId="77777777" w:rsidR="00D87E9C" w:rsidRDefault="00972008">
            <w:r>
              <w:pict w14:anchorId="6586582C">
                <v:shape id="_x0000_s1281" type="#_x0000_t202" style="position:absolute;left:0;text-align:left;margin-left:0;margin-top:0;width:250pt;height:20pt;z-index:251656192;mso-position-horizontal:center;mso-position-horizontal-relative:text;mso-position-vertical:center;mso-position-vertical-relative:text">
                  <v:textbox>
                    <w:txbxContent>
                      <w:p w14:paraId="0FA744EA" w14:textId="77777777" w:rsidR="00D87E9C" w:rsidRDefault="00D87E9C"/>
                    </w:txbxContent>
                  </v:textbox>
                </v:shape>
              </w:pict>
            </w:r>
          </w:p>
        </w:tc>
        <w:tc>
          <w:tcPr>
            <w:tcW w:w="728" w:type="pct"/>
            <w:tcBorders>
              <w:top w:val="nil"/>
              <w:left w:val="nil"/>
              <w:bottom w:val="nil"/>
            </w:tcBorders>
          </w:tcPr>
          <w:p w14:paraId="7A2379BB" w14:textId="77777777" w:rsidR="00D87E9C" w:rsidRDefault="00D87E9C"/>
        </w:tc>
      </w:tr>
      <w:tr w:rsidR="00D87E9C" w14:paraId="1C403FD6" w14:textId="77777777" w:rsidTr="00CA194A">
        <w:trPr>
          <w:trHeight w:val="400"/>
        </w:trPr>
        <w:tc>
          <w:tcPr>
            <w:tcW w:w="354" w:type="pct"/>
            <w:gridSpan w:val="2"/>
            <w:tcBorders>
              <w:top w:val="nil"/>
              <w:bottom w:val="basicThinLines" w:sz="4" w:space="0" w:color="auto"/>
              <w:right w:val="nil"/>
            </w:tcBorders>
          </w:tcPr>
          <w:p w14:paraId="6CCD024E" w14:textId="77777777" w:rsidR="00D87E9C" w:rsidRDefault="00D87E9C"/>
        </w:tc>
        <w:tc>
          <w:tcPr>
            <w:tcW w:w="1463" w:type="pct"/>
            <w:gridSpan w:val="3"/>
            <w:tcBorders>
              <w:top w:val="nil"/>
              <w:left w:val="nil"/>
              <w:bottom w:val="basicThinLines" w:sz="4" w:space="0" w:color="auto"/>
              <w:right w:val="nil"/>
            </w:tcBorders>
          </w:tcPr>
          <w:p w14:paraId="0FDE58A2" w14:textId="77777777" w:rsidR="00D87E9C" w:rsidRDefault="00D87E9C"/>
        </w:tc>
        <w:tc>
          <w:tcPr>
            <w:tcW w:w="2455" w:type="pct"/>
            <w:gridSpan w:val="3"/>
            <w:tcBorders>
              <w:top w:val="nil"/>
              <w:left w:val="nil"/>
              <w:bottom w:val="basicThinLines" w:sz="4" w:space="0" w:color="auto"/>
              <w:right w:val="nil"/>
            </w:tcBorders>
          </w:tcPr>
          <w:p w14:paraId="5FFB00B6" w14:textId="77777777" w:rsidR="00D87E9C" w:rsidRDefault="00D87E9C"/>
        </w:tc>
        <w:tc>
          <w:tcPr>
            <w:tcW w:w="728" w:type="pct"/>
            <w:tcBorders>
              <w:top w:val="nil"/>
              <w:left w:val="nil"/>
              <w:bottom w:val="basicThinLines" w:sz="4" w:space="0" w:color="auto"/>
            </w:tcBorders>
          </w:tcPr>
          <w:p w14:paraId="3B57395C" w14:textId="77777777" w:rsidR="00D87E9C" w:rsidRDefault="00D87E9C"/>
        </w:tc>
      </w:tr>
      <w:tr w:rsidR="00D87E9C" w14:paraId="156D101B" w14:textId="77777777" w:rsidTr="00CA194A">
        <w:tc>
          <w:tcPr>
            <w:tcW w:w="5000" w:type="pct"/>
            <w:gridSpan w:val="9"/>
            <w:tcBorders>
              <w:bottom w:val="nil"/>
            </w:tcBorders>
          </w:tcPr>
          <w:p w14:paraId="67DDBE2B" w14:textId="77777777" w:rsidR="00D87E9C" w:rsidRDefault="00D87E9C"/>
          <w:p w14:paraId="40D57820" w14:textId="77777777" w:rsidR="00D87E9C" w:rsidRDefault="00CA194A">
            <w:r>
              <w:rPr>
                <w:sz w:val="18"/>
              </w:rPr>
              <w:t>3.</w:t>
            </w:r>
            <w:r>
              <w:rPr>
                <w:sz w:val="18"/>
              </w:rPr>
              <w:tab/>
              <w:t>Proposed denomination and breeder's reference</w:t>
            </w:r>
          </w:p>
          <w:p w14:paraId="586E2ACE" w14:textId="77777777" w:rsidR="00D87E9C" w:rsidRDefault="00D87E9C"/>
        </w:tc>
      </w:tr>
      <w:tr w:rsidR="00D87E9C" w14:paraId="6C2BD268" w14:textId="77777777">
        <w:trPr>
          <w:trHeight w:val="600"/>
        </w:trPr>
        <w:tc>
          <w:tcPr>
            <w:tcW w:w="350" w:type="pct"/>
            <w:tcBorders>
              <w:top w:val="nil"/>
              <w:bottom w:val="nil"/>
              <w:right w:val="nil"/>
            </w:tcBorders>
          </w:tcPr>
          <w:p w14:paraId="140FAB89" w14:textId="77777777" w:rsidR="00D87E9C" w:rsidRDefault="00D87E9C"/>
        </w:tc>
        <w:tc>
          <w:tcPr>
            <w:tcW w:w="1400" w:type="pct"/>
            <w:gridSpan w:val="3"/>
            <w:tcBorders>
              <w:top w:val="nil"/>
              <w:left w:val="nil"/>
              <w:bottom w:val="nil"/>
              <w:right w:val="nil"/>
            </w:tcBorders>
          </w:tcPr>
          <w:p w14:paraId="38346470" w14:textId="77777777" w:rsidR="00D87E9C" w:rsidRDefault="00CA194A">
            <w:r>
              <w:rPr>
                <w:sz w:val="18"/>
              </w:rPr>
              <w:t>Proposed denomination (if available)</w:t>
            </w:r>
          </w:p>
        </w:tc>
        <w:tc>
          <w:tcPr>
            <w:tcW w:w="2500" w:type="pct"/>
            <w:gridSpan w:val="3"/>
            <w:tcBorders>
              <w:top w:val="nil"/>
              <w:left w:val="nil"/>
              <w:bottom w:val="nil"/>
              <w:right w:val="nil"/>
            </w:tcBorders>
          </w:tcPr>
          <w:p w14:paraId="4CFDE2F8" w14:textId="77777777" w:rsidR="00D87E9C" w:rsidRDefault="00972008">
            <w:r>
              <w:pict w14:anchorId="6DF1701D">
                <v:shape id="_x0000_s1282" type="#_x0000_t202" style="position:absolute;left:0;text-align:left;margin-left:0;margin-top:0;width:250pt;height:20pt;z-index:251657216;mso-position-horizontal:center;mso-position-horizontal-relative:text;mso-position-vertical:center;mso-position-vertical-relative:text">
                  <v:textbox>
                    <w:txbxContent>
                      <w:p w14:paraId="19C8D44D" w14:textId="77777777" w:rsidR="00D87E9C" w:rsidRDefault="00D87E9C"/>
                    </w:txbxContent>
                  </v:textbox>
                </v:shape>
              </w:pict>
            </w:r>
          </w:p>
        </w:tc>
        <w:tc>
          <w:tcPr>
            <w:tcW w:w="750" w:type="pct"/>
            <w:gridSpan w:val="2"/>
            <w:tcBorders>
              <w:top w:val="nil"/>
              <w:left w:val="nil"/>
              <w:bottom w:val="nil"/>
            </w:tcBorders>
          </w:tcPr>
          <w:p w14:paraId="42F92C78" w14:textId="77777777" w:rsidR="00D87E9C" w:rsidRDefault="00D87E9C"/>
        </w:tc>
      </w:tr>
      <w:tr w:rsidR="00D87E9C" w14:paraId="68AA12C0" w14:textId="77777777">
        <w:trPr>
          <w:trHeight w:val="1000"/>
        </w:trPr>
        <w:tc>
          <w:tcPr>
            <w:tcW w:w="350" w:type="pct"/>
            <w:tcBorders>
              <w:top w:val="nil"/>
              <w:bottom w:val="basicThinLines" w:sz="4" w:space="0" w:color="auto"/>
              <w:right w:val="nil"/>
            </w:tcBorders>
          </w:tcPr>
          <w:p w14:paraId="6833BF50" w14:textId="77777777" w:rsidR="00D87E9C" w:rsidRDefault="00D87E9C"/>
        </w:tc>
        <w:tc>
          <w:tcPr>
            <w:tcW w:w="1400" w:type="pct"/>
            <w:gridSpan w:val="3"/>
            <w:tcBorders>
              <w:top w:val="nil"/>
              <w:left w:val="nil"/>
              <w:bottom w:val="basicThinLines" w:sz="4" w:space="0" w:color="auto"/>
              <w:right w:val="nil"/>
            </w:tcBorders>
          </w:tcPr>
          <w:p w14:paraId="243F50AF" w14:textId="77777777" w:rsidR="00D87E9C" w:rsidRDefault="00CA194A">
            <w:r>
              <w:rPr>
                <w:sz w:val="18"/>
              </w:rPr>
              <w:t>Breeder's reference</w:t>
            </w:r>
          </w:p>
        </w:tc>
        <w:tc>
          <w:tcPr>
            <w:tcW w:w="2500" w:type="pct"/>
            <w:gridSpan w:val="3"/>
            <w:tcBorders>
              <w:top w:val="nil"/>
              <w:left w:val="nil"/>
              <w:bottom w:val="basicThinLines" w:sz="4" w:space="0" w:color="auto"/>
              <w:right w:val="nil"/>
            </w:tcBorders>
          </w:tcPr>
          <w:p w14:paraId="2C06FD47" w14:textId="77777777" w:rsidR="00D87E9C" w:rsidRDefault="00972008">
            <w:r>
              <w:pict w14:anchorId="62670A76">
                <v:shape id="_x0000_s1283" type="#_x0000_t202" style="position:absolute;left:0;text-align:left;margin-left:0;margin-top:0;width:250pt;height:20pt;z-index:251658240;mso-position-horizontal:center;mso-position-horizontal-relative:text;mso-position-vertical:center;mso-position-vertical-relative:text">
                  <v:textbox>
                    <w:txbxContent>
                      <w:p w14:paraId="3F823888" w14:textId="77777777" w:rsidR="00D87E9C" w:rsidRDefault="00D87E9C"/>
                    </w:txbxContent>
                  </v:textbox>
                </v:shape>
              </w:pict>
            </w:r>
          </w:p>
        </w:tc>
        <w:tc>
          <w:tcPr>
            <w:tcW w:w="750" w:type="pct"/>
            <w:gridSpan w:val="2"/>
            <w:tcBorders>
              <w:top w:val="nil"/>
              <w:left w:val="nil"/>
              <w:bottom w:val="basicThinLines" w:sz="4" w:space="0" w:color="auto"/>
            </w:tcBorders>
          </w:tcPr>
          <w:p w14:paraId="232F4D02" w14:textId="77777777" w:rsidR="00D87E9C" w:rsidRDefault="00D87E9C"/>
        </w:tc>
      </w:tr>
    </w:tbl>
    <w:p w14:paraId="5F9E4576" w14:textId="77777777" w:rsidR="00D87E9C" w:rsidRDefault="00CA194A">
      <w:pPr>
        <w:sectPr w:rsidR="00D87E9C">
          <w:headerReference w:type="even" r:id="rId112"/>
          <w:headerReference w:type="default" r:id="rId113"/>
          <w:footerReference w:type="even" r:id="rId114"/>
          <w:footerReference w:type="default" r:id="rId115"/>
          <w:headerReference w:type="first" r:id="rId116"/>
          <w:footerReference w:type="first" r:id="rId117"/>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D87E9C" w14:paraId="1B48F93E" w14:textId="77777777">
        <w:trPr>
          <w:trHeight w:val="400"/>
        </w:trPr>
        <w:tc>
          <w:tcPr>
            <w:tcW w:w="1750" w:type="pct"/>
            <w:vAlign w:val="bottom"/>
          </w:tcPr>
          <w:p w14:paraId="55DBA76B" w14:textId="77777777" w:rsidR="00D87E9C" w:rsidRDefault="00CA194A">
            <w:r>
              <w:lastRenderedPageBreak/>
              <w:t>TECHNICAL QUESTIONNAIRE</w:t>
            </w:r>
          </w:p>
        </w:tc>
        <w:tc>
          <w:tcPr>
            <w:tcW w:w="1500" w:type="pct"/>
            <w:vAlign w:val="bottom"/>
          </w:tcPr>
          <w:p w14:paraId="66B28EC2" w14:textId="77777777" w:rsidR="00D87E9C" w:rsidRDefault="00CA194A">
            <w:r>
              <w:t>Page {x} of {y}</w:t>
            </w:r>
          </w:p>
        </w:tc>
        <w:tc>
          <w:tcPr>
            <w:tcW w:w="1750" w:type="pct"/>
            <w:shd w:val="clear" w:color="auto" w:fill="DFDFD7"/>
            <w:vAlign w:val="bottom"/>
          </w:tcPr>
          <w:p w14:paraId="6B1B8EFA" w14:textId="77777777" w:rsidR="00D87E9C" w:rsidRDefault="00CA194A">
            <w:r>
              <w:t>Reference Number:</w:t>
            </w:r>
          </w:p>
        </w:tc>
      </w:tr>
    </w:tbl>
    <w:p w14:paraId="598E9311" w14:textId="77777777" w:rsidR="00D87E9C" w:rsidRDefault="00D87E9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D87E9C" w14:paraId="4A53F06E" w14:textId="77777777">
        <w:tc>
          <w:tcPr>
            <w:tcW w:w="9986" w:type="dxa"/>
            <w:tcBorders>
              <w:bottom w:val="nil"/>
            </w:tcBorders>
          </w:tcPr>
          <w:p w14:paraId="4DACE152" w14:textId="77777777" w:rsidR="00D87E9C" w:rsidRPr="00CA194A" w:rsidRDefault="00CA194A">
            <w:pPr>
              <w:rPr>
                <w:sz w:val="18"/>
                <w:szCs w:val="18"/>
              </w:rPr>
            </w:pPr>
            <w:r w:rsidRPr="00CA194A">
              <w:rPr>
                <w:sz w:val="18"/>
                <w:szCs w:val="18"/>
                <w:vertAlign w:val="superscript"/>
              </w:rPr>
              <w:t>#</w:t>
            </w:r>
            <w:r w:rsidRPr="00CA194A">
              <w:rPr>
                <w:sz w:val="18"/>
                <w:szCs w:val="18"/>
              </w:rPr>
              <w:t>4.</w:t>
            </w:r>
            <w:r w:rsidRPr="00CA194A">
              <w:rPr>
                <w:sz w:val="18"/>
                <w:szCs w:val="18"/>
              </w:rPr>
              <w:tab/>
              <w:t>Information on the breeding scheme and propagation of the variety</w:t>
            </w:r>
          </w:p>
          <w:p w14:paraId="7C4CE113" w14:textId="77777777" w:rsidR="00D87E9C" w:rsidRPr="00CA194A" w:rsidRDefault="00D87E9C">
            <w:pPr>
              <w:rPr>
                <w:sz w:val="18"/>
                <w:szCs w:val="18"/>
              </w:rPr>
            </w:pPr>
          </w:p>
          <w:p w14:paraId="2C639163" w14:textId="77777777" w:rsidR="00D87E9C" w:rsidRPr="00CA194A" w:rsidRDefault="00CA194A">
            <w:pPr>
              <w:rPr>
                <w:sz w:val="18"/>
                <w:szCs w:val="18"/>
              </w:rPr>
            </w:pPr>
            <w:r w:rsidRPr="00CA194A">
              <w:rPr>
                <w:sz w:val="18"/>
                <w:szCs w:val="18"/>
              </w:rPr>
              <w:tab/>
              <w:t>4.1</w:t>
            </w:r>
            <w:r w:rsidRPr="00CA194A">
              <w:rPr>
                <w:sz w:val="18"/>
                <w:szCs w:val="18"/>
              </w:rPr>
              <w:tab/>
              <w:t>Breeding scheme</w:t>
            </w:r>
          </w:p>
          <w:p w14:paraId="02CD43A2" w14:textId="77777777" w:rsidR="00D87E9C" w:rsidRPr="00CA194A" w:rsidRDefault="00D87E9C">
            <w:pPr>
              <w:rPr>
                <w:sz w:val="18"/>
                <w:szCs w:val="18"/>
              </w:rPr>
            </w:pPr>
          </w:p>
          <w:p w14:paraId="17A847F7" w14:textId="77777777" w:rsidR="00D87E9C" w:rsidRPr="00CA194A" w:rsidRDefault="00CA194A">
            <w:pPr>
              <w:rPr>
                <w:sz w:val="18"/>
                <w:szCs w:val="18"/>
              </w:rPr>
            </w:pPr>
            <w:r w:rsidRPr="00CA194A">
              <w:rPr>
                <w:sz w:val="18"/>
                <w:szCs w:val="18"/>
              </w:rPr>
              <w:tab/>
              <w:t>Variety resulting from:</w:t>
            </w:r>
          </w:p>
          <w:p w14:paraId="2DDD855B" w14:textId="77777777" w:rsidR="00D87E9C" w:rsidRPr="00CA194A" w:rsidRDefault="00D87E9C">
            <w:pPr>
              <w:rPr>
                <w:sz w:val="18"/>
                <w:szCs w:val="18"/>
              </w:rPr>
            </w:pPr>
          </w:p>
          <w:p w14:paraId="2651CE80" w14:textId="77777777" w:rsidR="00D87E9C" w:rsidRPr="00CA194A" w:rsidRDefault="00CA194A">
            <w:pPr>
              <w:rPr>
                <w:sz w:val="18"/>
                <w:szCs w:val="18"/>
              </w:rPr>
            </w:pPr>
            <w:r w:rsidRPr="00CA194A">
              <w:rPr>
                <w:sz w:val="18"/>
                <w:szCs w:val="18"/>
              </w:rPr>
              <w:tab/>
              <w:t xml:space="preserve"> 4.1.1</w:t>
            </w:r>
            <w:r w:rsidRPr="00CA194A">
              <w:rPr>
                <w:sz w:val="18"/>
                <w:szCs w:val="18"/>
              </w:rPr>
              <w:tab/>
              <w:t>Crossing</w:t>
            </w:r>
          </w:p>
          <w:p w14:paraId="2B6BC132" w14:textId="77777777" w:rsidR="00D87E9C" w:rsidRPr="00CA194A" w:rsidRDefault="00D87E9C">
            <w:pPr>
              <w:rPr>
                <w:sz w:val="18"/>
                <w:szCs w:val="18"/>
              </w:rPr>
            </w:pPr>
          </w:p>
          <w:p w14:paraId="5FDF5395" w14:textId="77777777" w:rsidR="00D87E9C" w:rsidRPr="00CA194A" w:rsidRDefault="00CA194A">
            <w:pPr>
              <w:tabs>
                <w:tab w:val="left" w:pos="709"/>
                <w:tab w:val="left" w:pos="1418"/>
                <w:tab w:val="left" w:pos="8506"/>
              </w:tabs>
              <w:rPr>
                <w:sz w:val="18"/>
                <w:szCs w:val="18"/>
              </w:rPr>
            </w:pPr>
            <w:r w:rsidRPr="00CA194A">
              <w:rPr>
                <w:sz w:val="18"/>
                <w:szCs w:val="18"/>
              </w:rPr>
              <w:tab/>
              <w:t xml:space="preserve">    (a)</w:t>
            </w:r>
            <w:r w:rsidRPr="00CA194A">
              <w:rPr>
                <w:sz w:val="18"/>
                <w:szCs w:val="18"/>
              </w:rPr>
              <w:tab/>
              <w:t>controlled cross</w:t>
            </w:r>
            <w:r w:rsidRPr="00CA194A">
              <w:rPr>
                <w:sz w:val="18"/>
                <w:szCs w:val="18"/>
              </w:rPr>
              <w:tab/>
            </w:r>
            <w:proofErr w:type="gramStart"/>
            <w:r w:rsidRPr="00CA194A">
              <w:rPr>
                <w:sz w:val="18"/>
                <w:szCs w:val="18"/>
              </w:rPr>
              <w:t>[  ]</w:t>
            </w:r>
            <w:proofErr w:type="gramEnd"/>
          </w:p>
          <w:p w14:paraId="159672B8" w14:textId="77777777" w:rsidR="00D87E9C" w:rsidRPr="00CA194A" w:rsidRDefault="00D87E9C">
            <w:pPr>
              <w:rPr>
                <w:sz w:val="18"/>
                <w:szCs w:val="18"/>
              </w:rPr>
            </w:pPr>
          </w:p>
          <w:p w14:paraId="47BBAC6C" w14:textId="77777777" w:rsidR="00D87E9C" w:rsidRPr="00CA194A" w:rsidRDefault="00CA194A">
            <w:pPr>
              <w:rPr>
                <w:sz w:val="18"/>
                <w:szCs w:val="18"/>
              </w:rPr>
            </w:pPr>
            <w:r w:rsidRPr="00CA194A">
              <w:rPr>
                <w:sz w:val="18"/>
                <w:szCs w:val="18"/>
              </w:rPr>
              <w:tab/>
            </w:r>
            <w:r w:rsidRPr="00CA194A">
              <w:rPr>
                <w:sz w:val="18"/>
                <w:szCs w:val="18"/>
              </w:rPr>
              <w:tab/>
              <w:t>(please state parent varieties)</w:t>
            </w:r>
          </w:p>
          <w:p w14:paraId="05D29231" w14:textId="77777777" w:rsidR="00D87E9C" w:rsidRPr="00CA194A" w:rsidRDefault="00D87E9C">
            <w:pPr>
              <w:rPr>
                <w:sz w:val="18"/>
                <w:szCs w:val="18"/>
              </w:rPr>
            </w:pPr>
          </w:p>
          <w:p w14:paraId="7A3F04F0" w14:textId="77777777" w:rsidR="00D87E9C" w:rsidRPr="00CA194A" w:rsidRDefault="00CA194A">
            <w:pPr>
              <w:rPr>
                <w:sz w:val="18"/>
                <w:szCs w:val="18"/>
              </w:rPr>
            </w:pPr>
            <w:r w:rsidRPr="00CA194A">
              <w:rPr>
                <w:sz w:val="18"/>
                <w:szCs w:val="18"/>
              </w:rPr>
              <w:tab/>
            </w:r>
            <w:r w:rsidRPr="00CA194A">
              <w:rPr>
                <w:sz w:val="18"/>
                <w:szCs w:val="18"/>
              </w:rPr>
              <w:tab/>
              <w:t>(…………………..……………..…)</w:t>
            </w:r>
            <w:r w:rsidRPr="00CA194A">
              <w:rPr>
                <w:sz w:val="18"/>
                <w:szCs w:val="18"/>
              </w:rPr>
              <w:tab/>
            </w:r>
            <w:r w:rsidRPr="00CA194A">
              <w:rPr>
                <w:sz w:val="18"/>
                <w:szCs w:val="18"/>
              </w:rPr>
              <w:tab/>
              <w:t>x</w:t>
            </w:r>
            <w:r w:rsidRPr="00CA194A">
              <w:rPr>
                <w:sz w:val="18"/>
                <w:szCs w:val="18"/>
              </w:rPr>
              <w:tab/>
              <w:t>(…………</w:t>
            </w:r>
            <w:proofErr w:type="gramStart"/>
            <w:r w:rsidRPr="00CA194A">
              <w:rPr>
                <w:sz w:val="18"/>
                <w:szCs w:val="18"/>
              </w:rPr>
              <w:t>…..</w:t>
            </w:r>
            <w:proofErr w:type="gramEnd"/>
            <w:r w:rsidRPr="00CA194A">
              <w:rPr>
                <w:sz w:val="18"/>
                <w:szCs w:val="18"/>
              </w:rPr>
              <w:t>………………</w:t>
            </w:r>
            <w:proofErr w:type="gramStart"/>
            <w:r w:rsidRPr="00CA194A">
              <w:rPr>
                <w:sz w:val="18"/>
                <w:szCs w:val="18"/>
              </w:rPr>
              <w:t>…..</w:t>
            </w:r>
            <w:proofErr w:type="gramEnd"/>
            <w:r w:rsidRPr="00CA194A">
              <w:rPr>
                <w:sz w:val="18"/>
                <w:szCs w:val="18"/>
              </w:rPr>
              <w:t>…)</w:t>
            </w:r>
          </w:p>
          <w:p w14:paraId="5EAD72A8" w14:textId="77777777" w:rsidR="00D87E9C" w:rsidRPr="00CA194A" w:rsidRDefault="00D87E9C">
            <w:pPr>
              <w:rPr>
                <w:sz w:val="18"/>
                <w:szCs w:val="18"/>
              </w:rPr>
            </w:pPr>
          </w:p>
          <w:p w14:paraId="3F148075" w14:textId="77777777" w:rsidR="00D87E9C" w:rsidRPr="00CA194A" w:rsidRDefault="00CA194A">
            <w:pPr>
              <w:rPr>
                <w:sz w:val="18"/>
                <w:szCs w:val="18"/>
              </w:rPr>
            </w:pPr>
            <w:r w:rsidRPr="00CA194A">
              <w:rPr>
                <w:sz w:val="18"/>
                <w:szCs w:val="18"/>
              </w:rPr>
              <w:tab/>
            </w:r>
            <w:r w:rsidRPr="00CA194A">
              <w:rPr>
                <w:sz w:val="18"/>
                <w:szCs w:val="18"/>
              </w:rPr>
              <w:tab/>
              <w:t>female parent</w:t>
            </w:r>
            <w:r w:rsidRPr="00CA194A">
              <w:rPr>
                <w:sz w:val="18"/>
                <w:szCs w:val="18"/>
              </w:rPr>
              <w:tab/>
            </w:r>
            <w:r w:rsidRPr="00CA194A">
              <w:rPr>
                <w:sz w:val="18"/>
                <w:szCs w:val="18"/>
              </w:rPr>
              <w:tab/>
            </w:r>
            <w:r w:rsidRPr="00CA194A">
              <w:rPr>
                <w:sz w:val="18"/>
                <w:szCs w:val="18"/>
              </w:rPr>
              <w:tab/>
            </w:r>
            <w:r w:rsidRPr="00CA194A">
              <w:rPr>
                <w:sz w:val="18"/>
                <w:szCs w:val="18"/>
              </w:rPr>
              <w:tab/>
            </w:r>
            <w:r w:rsidRPr="00CA194A">
              <w:rPr>
                <w:sz w:val="18"/>
                <w:szCs w:val="18"/>
              </w:rPr>
              <w:tab/>
            </w:r>
            <w:r w:rsidRPr="00CA194A">
              <w:rPr>
                <w:sz w:val="18"/>
                <w:szCs w:val="18"/>
              </w:rPr>
              <w:tab/>
              <w:t>male parent</w:t>
            </w:r>
          </w:p>
          <w:p w14:paraId="1090D1C9" w14:textId="77777777" w:rsidR="00D87E9C" w:rsidRPr="00CA194A" w:rsidRDefault="00D87E9C">
            <w:pPr>
              <w:rPr>
                <w:sz w:val="18"/>
                <w:szCs w:val="18"/>
              </w:rPr>
            </w:pPr>
          </w:p>
          <w:p w14:paraId="1ECCD839" w14:textId="77777777" w:rsidR="00D87E9C" w:rsidRPr="00CA194A" w:rsidRDefault="00CA194A">
            <w:pPr>
              <w:tabs>
                <w:tab w:val="left" w:pos="709"/>
                <w:tab w:val="left" w:pos="1418"/>
                <w:tab w:val="left" w:pos="8506"/>
              </w:tabs>
              <w:rPr>
                <w:sz w:val="18"/>
                <w:szCs w:val="18"/>
              </w:rPr>
            </w:pPr>
            <w:r w:rsidRPr="00CA194A">
              <w:rPr>
                <w:sz w:val="18"/>
                <w:szCs w:val="18"/>
              </w:rPr>
              <w:tab/>
              <w:t xml:space="preserve">    (b)</w:t>
            </w:r>
            <w:r w:rsidRPr="00CA194A">
              <w:rPr>
                <w:sz w:val="18"/>
                <w:szCs w:val="18"/>
              </w:rPr>
              <w:tab/>
              <w:t>partially known cross</w:t>
            </w:r>
            <w:r w:rsidRPr="00CA194A">
              <w:rPr>
                <w:sz w:val="18"/>
                <w:szCs w:val="18"/>
              </w:rPr>
              <w:tab/>
            </w:r>
            <w:proofErr w:type="gramStart"/>
            <w:r w:rsidRPr="00CA194A">
              <w:rPr>
                <w:sz w:val="18"/>
                <w:szCs w:val="18"/>
              </w:rPr>
              <w:t>[  ]</w:t>
            </w:r>
            <w:proofErr w:type="gramEnd"/>
          </w:p>
          <w:p w14:paraId="338FD222" w14:textId="77777777" w:rsidR="00D87E9C" w:rsidRPr="00CA194A" w:rsidRDefault="00D87E9C">
            <w:pPr>
              <w:rPr>
                <w:sz w:val="18"/>
                <w:szCs w:val="18"/>
              </w:rPr>
            </w:pPr>
          </w:p>
          <w:p w14:paraId="2F7D2A82" w14:textId="77777777" w:rsidR="00D87E9C" w:rsidRPr="00CA194A" w:rsidRDefault="00CA194A">
            <w:pPr>
              <w:rPr>
                <w:sz w:val="18"/>
                <w:szCs w:val="18"/>
              </w:rPr>
            </w:pPr>
            <w:r w:rsidRPr="00CA194A">
              <w:rPr>
                <w:sz w:val="18"/>
                <w:szCs w:val="18"/>
              </w:rPr>
              <w:tab/>
            </w:r>
            <w:r w:rsidRPr="00CA194A">
              <w:rPr>
                <w:sz w:val="18"/>
                <w:szCs w:val="18"/>
              </w:rPr>
              <w:tab/>
              <w:t>(please state known parent variety(ies))</w:t>
            </w:r>
          </w:p>
          <w:p w14:paraId="6FD493FE" w14:textId="77777777" w:rsidR="00D87E9C" w:rsidRPr="00CA194A" w:rsidRDefault="00D87E9C">
            <w:pPr>
              <w:rPr>
                <w:sz w:val="18"/>
                <w:szCs w:val="18"/>
              </w:rPr>
            </w:pPr>
          </w:p>
          <w:p w14:paraId="493E5E26" w14:textId="77777777" w:rsidR="00D87E9C" w:rsidRPr="00CA194A" w:rsidRDefault="00CA194A">
            <w:pPr>
              <w:rPr>
                <w:sz w:val="18"/>
                <w:szCs w:val="18"/>
              </w:rPr>
            </w:pPr>
            <w:r w:rsidRPr="00CA194A">
              <w:rPr>
                <w:sz w:val="18"/>
                <w:szCs w:val="18"/>
              </w:rPr>
              <w:tab/>
            </w:r>
            <w:r w:rsidRPr="00CA194A">
              <w:rPr>
                <w:sz w:val="18"/>
                <w:szCs w:val="18"/>
              </w:rPr>
              <w:tab/>
              <w:t>(…………………..……………..…)</w:t>
            </w:r>
            <w:r w:rsidRPr="00CA194A">
              <w:rPr>
                <w:sz w:val="18"/>
                <w:szCs w:val="18"/>
              </w:rPr>
              <w:tab/>
            </w:r>
            <w:r w:rsidRPr="00CA194A">
              <w:rPr>
                <w:sz w:val="18"/>
                <w:szCs w:val="18"/>
              </w:rPr>
              <w:tab/>
              <w:t>x</w:t>
            </w:r>
            <w:r w:rsidRPr="00CA194A">
              <w:rPr>
                <w:sz w:val="18"/>
                <w:szCs w:val="18"/>
              </w:rPr>
              <w:tab/>
              <w:t>(…………</w:t>
            </w:r>
            <w:proofErr w:type="gramStart"/>
            <w:r w:rsidRPr="00CA194A">
              <w:rPr>
                <w:sz w:val="18"/>
                <w:szCs w:val="18"/>
              </w:rPr>
              <w:t>…..</w:t>
            </w:r>
            <w:proofErr w:type="gramEnd"/>
            <w:r w:rsidRPr="00CA194A">
              <w:rPr>
                <w:sz w:val="18"/>
                <w:szCs w:val="18"/>
              </w:rPr>
              <w:t>………………</w:t>
            </w:r>
            <w:proofErr w:type="gramStart"/>
            <w:r w:rsidRPr="00CA194A">
              <w:rPr>
                <w:sz w:val="18"/>
                <w:szCs w:val="18"/>
              </w:rPr>
              <w:t>…..</w:t>
            </w:r>
            <w:proofErr w:type="gramEnd"/>
            <w:r w:rsidRPr="00CA194A">
              <w:rPr>
                <w:sz w:val="18"/>
                <w:szCs w:val="18"/>
              </w:rPr>
              <w:t>…)</w:t>
            </w:r>
          </w:p>
          <w:p w14:paraId="78AEC0C7" w14:textId="77777777" w:rsidR="00D87E9C" w:rsidRPr="00CA194A" w:rsidRDefault="00D87E9C">
            <w:pPr>
              <w:rPr>
                <w:sz w:val="18"/>
                <w:szCs w:val="18"/>
              </w:rPr>
            </w:pPr>
          </w:p>
          <w:p w14:paraId="63267E7D" w14:textId="77777777" w:rsidR="00D87E9C" w:rsidRPr="00CA194A" w:rsidRDefault="00CA194A">
            <w:pPr>
              <w:rPr>
                <w:sz w:val="18"/>
                <w:szCs w:val="18"/>
              </w:rPr>
            </w:pPr>
            <w:r w:rsidRPr="00CA194A">
              <w:rPr>
                <w:sz w:val="18"/>
                <w:szCs w:val="18"/>
              </w:rPr>
              <w:tab/>
            </w:r>
            <w:r w:rsidRPr="00CA194A">
              <w:rPr>
                <w:sz w:val="18"/>
                <w:szCs w:val="18"/>
              </w:rPr>
              <w:tab/>
              <w:t>female parent</w:t>
            </w:r>
            <w:r w:rsidRPr="00CA194A">
              <w:rPr>
                <w:sz w:val="18"/>
                <w:szCs w:val="18"/>
              </w:rPr>
              <w:tab/>
            </w:r>
            <w:r w:rsidRPr="00CA194A">
              <w:rPr>
                <w:sz w:val="18"/>
                <w:szCs w:val="18"/>
              </w:rPr>
              <w:tab/>
            </w:r>
            <w:r w:rsidRPr="00CA194A">
              <w:rPr>
                <w:sz w:val="18"/>
                <w:szCs w:val="18"/>
              </w:rPr>
              <w:tab/>
            </w:r>
            <w:r w:rsidRPr="00CA194A">
              <w:rPr>
                <w:sz w:val="18"/>
                <w:szCs w:val="18"/>
              </w:rPr>
              <w:tab/>
            </w:r>
            <w:r w:rsidRPr="00CA194A">
              <w:rPr>
                <w:sz w:val="18"/>
                <w:szCs w:val="18"/>
              </w:rPr>
              <w:tab/>
            </w:r>
            <w:r w:rsidRPr="00CA194A">
              <w:rPr>
                <w:sz w:val="18"/>
                <w:szCs w:val="18"/>
              </w:rPr>
              <w:tab/>
              <w:t>male parent</w:t>
            </w:r>
          </w:p>
          <w:p w14:paraId="56CF6656" w14:textId="77777777" w:rsidR="00D87E9C" w:rsidRPr="00CA194A" w:rsidRDefault="00D87E9C">
            <w:pPr>
              <w:rPr>
                <w:sz w:val="18"/>
                <w:szCs w:val="18"/>
              </w:rPr>
            </w:pPr>
          </w:p>
          <w:p w14:paraId="6D95E4C7" w14:textId="77777777" w:rsidR="00D87E9C" w:rsidRPr="00CA194A" w:rsidRDefault="00CA194A">
            <w:pPr>
              <w:tabs>
                <w:tab w:val="left" w:pos="709"/>
                <w:tab w:val="left" w:pos="1418"/>
                <w:tab w:val="left" w:pos="8506"/>
              </w:tabs>
              <w:rPr>
                <w:sz w:val="18"/>
                <w:szCs w:val="18"/>
              </w:rPr>
            </w:pPr>
            <w:r w:rsidRPr="00CA194A">
              <w:rPr>
                <w:sz w:val="18"/>
                <w:szCs w:val="18"/>
              </w:rPr>
              <w:tab/>
              <w:t xml:space="preserve">    (c)</w:t>
            </w:r>
            <w:r w:rsidRPr="00CA194A">
              <w:rPr>
                <w:sz w:val="18"/>
                <w:szCs w:val="18"/>
              </w:rPr>
              <w:tab/>
              <w:t>unknown cross</w:t>
            </w:r>
            <w:r w:rsidRPr="00CA194A">
              <w:rPr>
                <w:sz w:val="18"/>
                <w:szCs w:val="18"/>
              </w:rPr>
              <w:tab/>
            </w:r>
            <w:proofErr w:type="gramStart"/>
            <w:r w:rsidRPr="00CA194A">
              <w:rPr>
                <w:sz w:val="18"/>
                <w:szCs w:val="18"/>
              </w:rPr>
              <w:t>[  ]</w:t>
            </w:r>
            <w:proofErr w:type="gramEnd"/>
          </w:p>
          <w:p w14:paraId="2A76A9F2" w14:textId="77777777" w:rsidR="00D87E9C" w:rsidRPr="00CA194A" w:rsidRDefault="00D87E9C">
            <w:pPr>
              <w:rPr>
                <w:sz w:val="18"/>
                <w:szCs w:val="18"/>
              </w:rPr>
            </w:pPr>
          </w:p>
          <w:p w14:paraId="256261F0" w14:textId="77777777" w:rsidR="00D87E9C" w:rsidRPr="00CA194A" w:rsidRDefault="00D87E9C">
            <w:pPr>
              <w:rPr>
                <w:sz w:val="18"/>
                <w:szCs w:val="18"/>
              </w:rPr>
            </w:pPr>
          </w:p>
        </w:tc>
      </w:tr>
      <w:tr w:rsidR="00D87E9C" w14:paraId="0172D972" w14:textId="77777777">
        <w:trPr>
          <w:trHeight w:val="1400"/>
        </w:trPr>
        <w:tc>
          <w:tcPr>
            <w:tcW w:w="9986" w:type="dxa"/>
            <w:tcBorders>
              <w:top w:val="nil"/>
              <w:bottom w:val="nil"/>
            </w:tcBorders>
          </w:tcPr>
          <w:p w14:paraId="113B874D" w14:textId="77777777" w:rsidR="00D87E9C" w:rsidRPr="00CA194A" w:rsidRDefault="00CA194A">
            <w:pPr>
              <w:rPr>
                <w:sz w:val="18"/>
                <w:szCs w:val="18"/>
              </w:rPr>
            </w:pPr>
            <w:r w:rsidRPr="00CA194A">
              <w:rPr>
                <w:sz w:val="18"/>
                <w:szCs w:val="18"/>
              </w:rPr>
              <w:tab/>
              <w:t xml:space="preserve"> 4.1.2</w:t>
            </w:r>
            <w:r w:rsidRPr="00CA194A">
              <w:rPr>
                <w:sz w:val="18"/>
                <w:szCs w:val="18"/>
              </w:rPr>
              <w:tab/>
              <w:t>Mutation</w:t>
            </w:r>
          </w:p>
          <w:p w14:paraId="33C2588F" w14:textId="77777777" w:rsidR="00D87E9C" w:rsidRPr="00CA194A" w:rsidRDefault="00CA194A">
            <w:pPr>
              <w:rPr>
                <w:sz w:val="18"/>
                <w:szCs w:val="18"/>
              </w:rPr>
            </w:pPr>
            <w:r w:rsidRPr="00CA194A">
              <w:rPr>
                <w:sz w:val="18"/>
                <w:szCs w:val="18"/>
              </w:rPr>
              <w:tab/>
            </w:r>
            <w:r w:rsidRPr="00CA194A">
              <w:rPr>
                <w:sz w:val="18"/>
                <w:szCs w:val="18"/>
              </w:rPr>
              <w:tab/>
              <w:t>(please state parent varieties)</w:t>
            </w:r>
          </w:p>
          <w:p w14:paraId="41CC39A5" w14:textId="77777777" w:rsidR="00D87E9C" w:rsidRPr="00CA194A" w:rsidRDefault="00D87E9C">
            <w:pPr>
              <w:spacing w:before="10"/>
              <w:rPr>
                <w:sz w:val="18"/>
                <w:szCs w:val="18"/>
              </w:rPr>
            </w:pPr>
          </w:p>
          <w:p w14:paraId="52CC44A9" w14:textId="77777777" w:rsidR="00D87E9C" w:rsidRPr="00CA194A" w:rsidRDefault="00972008">
            <w:pPr>
              <w:rPr>
                <w:sz w:val="18"/>
                <w:szCs w:val="18"/>
              </w:rPr>
            </w:pPr>
            <w:r>
              <w:rPr>
                <w:sz w:val="18"/>
                <w:szCs w:val="18"/>
              </w:rPr>
              <w:pict w14:anchorId="26092982">
                <v:shape id="_x0000_s1284" type="#_x0000_t202" style="position:absolute;left:0;text-align:left;margin-left:70pt;margin-top:0;width:400pt;height:30pt;z-index:251659264">
                  <v:textbox>
                    <w:txbxContent>
                      <w:p w14:paraId="2AC3491E" w14:textId="77777777" w:rsidR="00D87E9C" w:rsidRDefault="00D87E9C"/>
                    </w:txbxContent>
                  </v:textbox>
                </v:shape>
              </w:pict>
            </w:r>
          </w:p>
        </w:tc>
      </w:tr>
      <w:tr w:rsidR="00D87E9C" w14:paraId="1A93D98A" w14:textId="77777777">
        <w:trPr>
          <w:trHeight w:val="1400"/>
        </w:trPr>
        <w:tc>
          <w:tcPr>
            <w:tcW w:w="9986" w:type="dxa"/>
            <w:tcBorders>
              <w:top w:val="nil"/>
              <w:bottom w:val="nil"/>
            </w:tcBorders>
          </w:tcPr>
          <w:p w14:paraId="2E0C99EC" w14:textId="77777777" w:rsidR="00D87E9C" w:rsidRDefault="00CA194A">
            <w:r>
              <w:rPr>
                <w:sz w:val="18"/>
              </w:rPr>
              <w:tab/>
              <w:t xml:space="preserve"> 4.1.3</w:t>
            </w:r>
            <w:r>
              <w:rPr>
                <w:sz w:val="18"/>
              </w:rPr>
              <w:tab/>
              <w:t>Discovery and development</w:t>
            </w:r>
          </w:p>
          <w:p w14:paraId="3479AC5B" w14:textId="77777777" w:rsidR="00D87E9C" w:rsidRDefault="00CA194A">
            <w:r>
              <w:rPr>
                <w:sz w:val="18"/>
              </w:rPr>
              <w:tab/>
            </w:r>
            <w:r>
              <w:rPr>
                <w:sz w:val="18"/>
              </w:rPr>
              <w:tab/>
              <w:t>(please state where and when discovered and how developed)</w:t>
            </w:r>
          </w:p>
          <w:p w14:paraId="3AD5F830" w14:textId="77777777" w:rsidR="00D87E9C" w:rsidRDefault="00D87E9C">
            <w:pPr>
              <w:spacing w:before="10"/>
            </w:pPr>
          </w:p>
          <w:p w14:paraId="3D9F1275" w14:textId="77777777" w:rsidR="00D87E9C" w:rsidRDefault="00972008">
            <w:r>
              <w:pict w14:anchorId="488A357F">
                <v:shape id="_x0000_s1285" type="#_x0000_t202" style="position:absolute;left:0;text-align:left;margin-left:70pt;margin-top:0;width:400pt;height:30pt;z-index:251660288">
                  <v:textbox>
                    <w:txbxContent>
                      <w:p w14:paraId="3624F95C" w14:textId="77777777" w:rsidR="00D87E9C" w:rsidRDefault="00D87E9C"/>
                    </w:txbxContent>
                  </v:textbox>
                </v:shape>
              </w:pict>
            </w:r>
          </w:p>
        </w:tc>
      </w:tr>
      <w:tr w:rsidR="00D87E9C" w14:paraId="58144369" w14:textId="77777777">
        <w:tc>
          <w:tcPr>
            <w:tcW w:w="9986" w:type="dxa"/>
            <w:tcBorders>
              <w:top w:val="nil"/>
              <w:bottom w:val="nil"/>
            </w:tcBorders>
          </w:tcPr>
          <w:p w14:paraId="350D3E1A" w14:textId="77777777" w:rsidR="00D87E9C" w:rsidRDefault="00D87E9C"/>
        </w:tc>
      </w:tr>
      <w:tr w:rsidR="00D87E9C" w14:paraId="59A32CED" w14:textId="77777777">
        <w:trPr>
          <w:trHeight w:val="1400"/>
        </w:trPr>
        <w:tc>
          <w:tcPr>
            <w:tcW w:w="9986" w:type="dxa"/>
            <w:tcBorders>
              <w:top w:val="nil"/>
            </w:tcBorders>
          </w:tcPr>
          <w:p w14:paraId="1C6AF66D" w14:textId="77777777" w:rsidR="00D87E9C" w:rsidRDefault="00CA194A">
            <w:r>
              <w:rPr>
                <w:sz w:val="18"/>
              </w:rPr>
              <w:tab/>
              <w:t xml:space="preserve"> 4.1.4</w:t>
            </w:r>
            <w:r>
              <w:rPr>
                <w:sz w:val="18"/>
              </w:rPr>
              <w:tab/>
              <w:t>Other</w:t>
            </w:r>
          </w:p>
          <w:p w14:paraId="4E7C80EC" w14:textId="77777777" w:rsidR="00D87E9C" w:rsidRDefault="00CA194A">
            <w:r>
              <w:rPr>
                <w:sz w:val="18"/>
              </w:rPr>
              <w:tab/>
            </w:r>
            <w:r>
              <w:rPr>
                <w:sz w:val="18"/>
              </w:rPr>
              <w:tab/>
              <w:t>(Please provide details)</w:t>
            </w:r>
          </w:p>
          <w:p w14:paraId="196AC8F6" w14:textId="77777777" w:rsidR="00D87E9C" w:rsidRDefault="00D87E9C">
            <w:pPr>
              <w:spacing w:before="10"/>
            </w:pPr>
          </w:p>
          <w:p w14:paraId="30AC3612" w14:textId="77777777" w:rsidR="00D87E9C" w:rsidRDefault="00972008">
            <w:r>
              <w:pict w14:anchorId="793317BC">
                <v:shape id="_x0000_s1286" type="#_x0000_t202" style="position:absolute;left:0;text-align:left;margin-left:70pt;margin-top:0;width:400pt;height:30pt;z-index:251661312">
                  <v:textbox>
                    <w:txbxContent>
                      <w:p w14:paraId="7CA4C196" w14:textId="77777777" w:rsidR="00D87E9C" w:rsidRDefault="00D87E9C"/>
                    </w:txbxContent>
                  </v:textbox>
                </v:shape>
              </w:pict>
            </w:r>
          </w:p>
        </w:tc>
      </w:tr>
    </w:tbl>
    <w:p w14:paraId="63FF5883" w14:textId="77777777" w:rsidR="00D87E9C" w:rsidRDefault="00CA194A">
      <w:pPr>
        <w:sectPr w:rsidR="00D87E9C">
          <w:headerReference w:type="even" r:id="rId118"/>
          <w:headerReference w:type="default" r:id="rId119"/>
          <w:footerReference w:type="even" r:id="rId120"/>
          <w:footerReference w:type="default" r:id="rId121"/>
          <w:headerReference w:type="first" r:id="rId122"/>
          <w:footerReference w:type="first" r:id="rId123"/>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D87E9C" w14:paraId="390C4FB3" w14:textId="77777777">
        <w:trPr>
          <w:trHeight w:val="400"/>
        </w:trPr>
        <w:tc>
          <w:tcPr>
            <w:tcW w:w="1750" w:type="pct"/>
            <w:vAlign w:val="bottom"/>
          </w:tcPr>
          <w:p w14:paraId="55F38051" w14:textId="77777777" w:rsidR="00D87E9C" w:rsidRDefault="00CA194A">
            <w:r>
              <w:lastRenderedPageBreak/>
              <w:t>TECHNICAL QUESTIONNAIRE</w:t>
            </w:r>
          </w:p>
        </w:tc>
        <w:tc>
          <w:tcPr>
            <w:tcW w:w="1500" w:type="pct"/>
            <w:vAlign w:val="bottom"/>
          </w:tcPr>
          <w:p w14:paraId="798E7E63" w14:textId="77777777" w:rsidR="00D87E9C" w:rsidRDefault="00CA194A">
            <w:r>
              <w:t>Page {x} of {y}</w:t>
            </w:r>
          </w:p>
        </w:tc>
        <w:tc>
          <w:tcPr>
            <w:tcW w:w="1750" w:type="pct"/>
            <w:shd w:val="clear" w:color="auto" w:fill="DFDFD7"/>
            <w:vAlign w:val="bottom"/>
          </w:tcPr>
          <w:p w14:paraId="6A93896F" w14:textId="77777777" w:rsidR="00D87E9C" w:rsidRDefault="00CA194A">
            <w:r>
              <w:t>Reference Number:</w:t>
            </w:r>
          </w:p>
        </w:tc>
      </w:tr>
    </w:tbl>
    <w:p w14:paraId="285A60D8" w14:textId="77777777" w:rsidR="00D87E9C" w:rsidRDefault="00D87E9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D87E9C" w14:paraId="18A241BD" w14:textId="77777777" w:rsidTr="00CA194A">
        <w:tc>
          <w:tcPr>
            <w:tcW w:w="9976" w:type="dxa"/>
            <w:tcBorders>
              <w:top w:val="nil"/>
              <w:bottom w:val="basicThinLines" w:sz="4" w:space="0" w:color="auto"/>
            </w:tcBorders>
          </w:tcPr>
          <w:p w14:paraId="2E41F7A4" w14:textId="77777777" w:rsidR="00D87E9C" w:rsidRDefault="00D87E9C"/>
          <w:p w14:paraId="33C618C2" w14:textId="77777777" w:rsidR="00D87E9C" w:rsidRDefault="00CA194A">
            <w:r>
              <w:rPr>
                <w:sz w:val="18"/>
              </w:rPr>
              <w:tab/>
              <w:t>4.2</w:t>
            </w:r>
            <w:r>
              <w:rPr>
                <w:sz w:val="18"/>
              </w:rPr>
              <w:tab/>
              <w:t>Method of propagating the variety</w:t>
            </w:r>
          </w:p>
          <w:p w14:paraId="51B09D92" w14:textId="77777777" w:rsidR="00D87E9C" w:rsidRDefault="00D87E9C"/>
          <w:p w14:paraId="7F99D4BC" w14:textId="77777777" w:rsidR="00D87E9C" w:rsidRDefault="00D87E9C"/>
          <w:p w14:paraId="4B832350" w14:textId="77777777" w:rsidR="00D87E9C" w:rsidRDefault="00CA194A">
            <w:r>
              <w:rPr>
                <w:sz w:val="18"/>
              </w:rPr>
              <w:tab/>
              <w:t>4.2.1</w:t>
            </w:r>
            <w:r>
              <w:rPr>
                <w:sz w:val="18"/>
              </w:rPr>
              <w:tab/>
              <w:t>Vegetative propagation</w:t>
            </w:r>
          </w:p>
          <w:p w14:paraId="00EE8703" w14:textId="77777777" w:rsidR="00D87E9C" w:rsidRDefault="00D87E9C"/>
          <w:p w14:paraId="59BE347D" w14:textId="77777777" w:rsidR="00D87E9C" w:rsidRDefault="00CA194A">
            <w:pPr>
              <w:tabs>
                <w:tab w:val="left" w:pos="709"/>
                <w:tab w:val="left" w:pos="1418"/>
                <w:tab w:val="left" w:pos="7797"/>
              </w:tabs>
            </w:pPr>
            <w:r>
              <w:rPr>
                <w:sz w:val="18"/>
              </w:rPr>
              <w:tab/>
            </w:r>
            <w:r>
              <w:rPr>
                <w:sz w:val="18"/>
              </w:rPr>
              <w:tab/>
              <w:t>(a) Cuttings</w:t>
            </w:r>
            <w:r>
              <w:rPr>
                <w:sz w:val="18"/>
              </w:rPr>
              <w:tab/>
              <w:t>[  ]</w:t>
            </w:r>
          </w:p>
          <w:p w14:paraId="70F0744D" w14:textId="77777777" w:rsidR="00CA194A" w:rsidRDefault="00CA194A" w:rsidP="00CA194A">
            <w:pPr>
              <w:tabs>
                <w:tab w:val="left" w:pos="709"/>
                <w:tab w:val="left" w:pos="1418"/>
                <w:tab w:val="left" w:pos="7797"/>
              </w:tabs>
              <w:jc w:val="left"/>
              <w:rPr>
                <w:sz w:val="18"/>
              </w:rPr>
            </w:pPr>
            <w:r>
              <w:rPr>
                <w:sz w:val="18"/>
              </w:rPr>
              <w:tab/>
            </w:r>
            <w:r>
              <w:rPr>
                <w:sz w:val="18"/>
              </w:rPr>
              <w:tab/>
              <w:t>(b) Budding or grafting (please indicate rootstock)</w:t>
            </w:r>
            <w:ins w:id="262" w:author="TWO" w:date="2026-07-08T14:01:00Z" w16du:dateUtc="2026-07-08T12:01:00Z">
              <w:r>
                <w:rPr>
                  <w:sz w:val="18"/>
                </w:rPr>
                <w:t xml:space="preserve"> </w:t>
              </w:r>
            </w:ins>
            <w:r>
              <w:rPr>
                <w:sz w:val="18"/>
              </w:rPr>
              <w:tab/>
            </w:r>
            <w:r>
              <w:rPr>
                <w:sz w:val="18"/>
              </w:rPr>
              <w:tab/>
            </w:r>
            <w:r>
              <w:rPr>
                <w:sz w:val="18"/>
              </w:rPr>
              <w:tab/>
            </w:r>
            <w:r>
              <w:rPr>
                <w:sz w:val="18"/>
              </w:rPr>
              <w:tab/>
            </w:r>
            <w:r>
              <w:rPr>
                <w:sz w:val="18"/>
              </w:rPr>
              <w:tab/>
              <w:t xml:space="preserve">               </w:t>
            </w:r>
          </w:p>
          <w:p w14:paraId="53AAB1EC" w14:textId="77777777" w:rsidR="00D87E9C" w:rsidRDefault="00CA194A" w:rsidP="00CA194A">
            <w:pPr>
              <w:tabs>
                <w:tab w:val="left" w:pos="709"/>
                <w:tab w:val="left" w:pos="1418"/>
                <w:tab w:val="left" w:pos="7797"/>
              </w:tabs>
              <w:jc w:val="left"/>
            </w:pPr>
            <w:r>
              <w:rPr>
                <w:sz w:val="18"/>
              </w:rPr>
              <w:tab/>
            </w:r>
            <w:r>
              <w:rPr>
                <w:sz w:val="18"/>
              </w:rPr>
              <w:tab/>
            </w:r>
            <w:ins w:id="263" w:author="TWO" w:date="2026-07-08T14:01:00Z" w16du:dateUtc="2026-07-08T12:01:00Z">
              <w:r>
                <w:rPr>
                  <w:sz w:val="18"/>
                </w:rPr>
                <w:t>.............................................................................................</w:t>
              </w:r>
            </w:ins>
            <w:r>
              <w:rPr>
                <w:sz w:val="18"/>
              </w:rPr>
              <w:tab/>
              <w:t>[  ]</w:t>
            </w:r>
          </w:p>
          <w:p w14:paraId="56787FA1" w14:textId="77777777" w:rsidR="00D87E9C" w:rsidRDefault="00CA194A">
            <w:pPr>
              <w:tabs>
                <w:tab w:val="left" w:pos="709"/>
                <w:tab w:val="left" w:pos="1418"/>
                <w:tab w:val="left" w:pos="7797"/>
              </w:tabs>
            </w:pPr>
            <w:r>
              <w:rPr>
                <w:sz w:val="18"/>
              </w:rPr>
              <w:tab/>
            </w:r>
            <w:r>
              <w:rPr>
                <w:sz w:val="18"/>
              </w:rPr>
              <w:tab/>
              <w:t>(c) Other (state method)</w:t>
            </w:r>
            <w:r>
              <w:rPr>
                <w:sz w:val="18"/>
              </w:rPr>
              <w:tab/>
              <w:t>[  ]</w:t>
            </w:r>
          </w:p>
          <w:p w14:paraId="67C5159C" w14:textId="77777777" w:rsidR="00D87E9C" w:rsidRDefault="00D87E9C"/>
          <w:p w14:paraId="0EDADE83" w14:textId="77777777" w:rsidR="00D87E9C" w:rsidRDefault="00972008">
            <w:r>
              <w:pict w14:anchorId="382275E4">
                <v:shape id="_x0000_s1287" type="#_x0000_t202" style="position:absolute;left:0;text-align:left;margin-left:100pt;margin-top:0;width:300pt;height:25pt;z-index:251662336;mso-position-vertical:center">
                  <v:textbox>
                    <w:txbxContent>
                      <w:p w14:paraId="3B89279E" w14:textId="77777777" w:rsidR="00D87E9C" w:rsidRDefault="00D87E9C"/>
                    </w:txbxContent>
                  </v:textbox>
                </v:shape>
              </w:pict>
            </w:r>
          </w:p>
          <w:p w14:paraId="7D96FD16" w14:textId="77777777" w:rsidR="00D87E9C" w:rsidRDefault="00D87E9C"/>
          <w:p w14:paraId="2478295C" w14:textId="77777777" w:rsidR="00D87E9C" w:rsidRDefault="00D87E9C"/>
          <w:p w14:paraId="30D76558" w14:textId="77777777" w:rsidR="00D87E9C" w:rsidRDefault="00CA194A">
            <w:r>
              <w:rPr>
                <w:sz w:val="18"/>
              </w:rPr>
              <w:tab/>
              <w:t>4.2.2</w:t>
            </w:r>
            <w:r>
              <w:rPr>
                <w:sz w:val="18"/>
              </w:rPr>
              <w:tab/>
              <w:t>Other</w:t>
            </w:r>
          </w:p>
          <w:p w14:paraId="5257C047" w14:textId="77777777" w:rsidR="00D87E9C" w:rsidRDefault="00CA194A">
            <w:pPr>
              <w:tabs>
                <w:tab w:val="left" w:pos="709"/>
                <w:tab w:val="left" w:pos="1418"/>
                <w:tab w:val="left" w:pos="7797"/>
              </w:tabs>
            </w:pPr>
            <w:r>
              <w:rPr>
                <w:sz w:val="18"/>
              </w:rPr>
              <w:tab/>
            </w:r>
            <w:r>
              <w:rPr>
                <w:sz w:val="18"/>
              </w:rPr>
              <w:tab/>
              <w:t>(Please provide details)</w:t>
            </w:r>
            <w:r>
              <w:rPr>
                <w:sz w:val="18"/>
              </w:rPr>
              <w:tab/>
              <w:t>[  ]</w:t>
            </w:r>
          </w:p>
          <w:p w14:paraId="0B783F6F" w14:textId="77777777" w:rsidR="00D87E9C" w:rsidRDefault="00D87E9C"/>
          <w:p w14:paraId="1F263E6C" w14:textId="77777777" w:rsidR="00D87E9C" w:rsidRDefault="00972008">
            <w:r>
              <w:pict w14:anchorId="1D118991">
                <v:shape id="_x0000_s1288" type="#_x0000_t202" style="position:absolute;left:0;text-align:left;margin-left:100pt;margin-top:0;width:300pt;height:25pt;z-index:251663360;mso-position-vertical:center">
                  <v:textbox>
                    <w:txbxContent>
                      <w:p w14:paraId="7E6F2DDA" w14:textId="77777777" w:rsidR="00D87E9C" w:rsidRDefault="00D87E9C"/>
                    </w:txbxContent>
                  </v:textbox>
                </v:shape>
              </w:pict>
            </w:r>
          </w:p>
          <w:p w14:paraId="19357873" w14:textId="77777777" w:rsidR="00D87E9C" w:rsidRDefault="00D87E9C"/>
          <w:p w14:paraId="335A84A2" w14:textId="77777777" w:rsidR="00D87E9C" w:rsidRDefault="00D87E9C"/>
          <w:p w14:paraId="329EFED0" w14:textId="77777777" w:rsidR="00D87E9C" w:rsidRDefault="00D87E9C"/>
        </w:tc>
      </w:tr>
    </w:tbl>
    <w:p w14:paraId="23C0B0C6" w14:textId="77777777" w:rsidR="00D87E9C" w:rsidRDefault="00CA194A">
      <w:pPr>
        <w:jc w:val="left"/>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D87E9C" w14:paraId="4675B094" w14:textId="77777777">
        <w:trPr>
          <w:trHeight w:val="400"/>
        </w:trPr>
        <w:tc>
          <w:tcPr>
            <w:tcW w:w="1750" w:type="pct"/>
            <w:gridSpan w:val="2"/>
            <w:vAlign w:val="bottom"/>
          </w:tcPr>
          <w:p w14:paraId="324A6FDA" w14:textId="77777777" w:rsidR="00D87E9C" w:rsidRDefault="00CA194A">
            <w:r>
              <w:lastRenderedPageBreak/>
              <w:t>TECHNICAL QUESTIONNAIRE</w:t>
            </w:r>
          </w:p>
        </w:tc>
        <w:tc>
          <w:tcPr>
            <w:tcW w:w="1500" w:type="pct"/>
            <w:gridSpan w:val="2"/>
            <w:vAlign w:val="bottom"/>
          </w:tcPr>
          <w:p w14:paraId="6CB1C274" w14:textId="77777777" w:rsidR="00D87E9C" w:rsidRDefault="00CA194A">
            <w:r>
              <w:t>Page {x} of {y}</w:t>
            </w:r>
          </w:p>
        </w:tc>
        <w:tc>
          <w:tcPr>
            <w:tcW w:w="1750" w:type="pct"/>
            <w:gridSpan w:val="2"/>
            <w:shd w:val="clear" w:color="auto" w:fill="DFDFD7"/>
            <w:vAlign w:val="bottom"/>
          </w:tcPr>
          <w:p w14:paraId="7A7DC82F" w14:textId="77777777" w:rsidR="00D87E9C" w:rsidRDefault="00CA194A">
            <w:r>
              <w:t>Reference Number:</w:t>
            </w:r>
          </w:p>
        </w:tc>
      </w:tr>
      <w:tr w:rsidR="00D87E9C" w14:paraId="30AEB66E" w14:textId="77777777">
        <w:tblPrEx>
          <w:tblBorders>
            <w:top w:val="nil"/>
            <w:left w:val="nil"/>
            <w:bottom w:val="nil"/>
            <w:right w:val="nil"/>
            <w:insideH w:val="nil"/>
            <w:insideV w:val="nil"/>
          </w:tblBorders>
        </w:tblPrEx>
        <w:tc>
          <w:tcPr>
            <w:tcW w:w="9986" w:type="dxa"/>
            <w:gridSpan w:val="6"/>
          </w:tcPr>
          <w:p w14:paraId="2C040132" w14:textId="77777777" w:rsidR="00D87E9C" w:rsidRDefault="00D87E9C"/>
        </w:tc>
      </w:tr>
      <w:tr w:rsidR="00D87E9C" w14:paraId="60597786" w14:textId="77777777">
        <w:tblPrEx>
          <w:jc w:val="center"/>
        </w:tblPrEx>
        <w:trPr>
          <w:trHeight w:val="800"/>
          <w:jc w:val="center"/>
        </w:trPr>
        <w:tc>
          <w:tcPr>
            <w:tcW w:w="9986" w:type="dxa"/>
            <w:gridSpan w:val="6"/>
          </w:tcPr>
          <w:p w14:paraId="39995694" w14:textId="77777777" w:rsidR="00D87E9C" w:rsidRDefault="00D87E9C"/>
          <w:p w14:paraId="4A9B4395" w14:textId="77777777" w:rsidR="00D87E9C" w:rsidRDefault="00CA194A">
            <w:r>
              <w:rPr>
                <w:sz w:val="18"/>
              </w:rPr>
              <w:t>5. Characteristics of the variety to be indicated (the number in brackets refers to the corresponding characteristic in Test Guidelines;  please mark the note which best corresponds).</w:t>
            </w:r>
          </w:p>
          <w:p w14:paraId="417C8079" w14:textId="77777777" w:rsidR="00D87E9C" w:rsidRDefault="00D87E9C"/>
        </w:tc>
      </w:tr>
      <w:tr w:rsidR="00D87E9C" w14:paraId="03660EEE" w14:textId="77777777">
        <w:tblPrEx>
          <w:jc w:val="center"/>
        </w:tblPrEx>
        <w:trPr>
          <w:trHeight w:val="200"/>
          <w:tblHeader/>
          <w:jc w:val="center"/>
        </w:trPr>
        <w:tc>
          <w:tcPr>
            <w:tcW w:w="400" w:type="pct"/>
            <w:tcBorders>
              <w:right w:val="nil"/>
            </w:tcBorders>
            <w:shd w:val="clear" w:color="auto" w:fill="DFDFD7"/>
          </w:tcPr>
          <w:p w14:paraId="634B3A27" w14:textId="77777777" w:rsidR="00D87E9C" w:rsidRDefault="00D87E9C"/>
        </w:tc>
        <w:tc>
          <w:tcPr>
            <w:tcW w:w="2350" w:type="pct"/>
            <w:gridSpan w:val="2"/>
            <w:tcBorders>
              <w:left w:val="nil"/>
              <w:right w:val="nil"/>
            </w:tcBorders>
            <w:shd w:val="clear" w:color="auto" w:fill="DFDFD7"/>
          </w:tcPr>
          <w:p w14:paraId="5802C847" w14:textId="77777777" w:rsidR="00D87E9C" w:rsidRDefault="00D87E9C"/>
          <w:p w14:paraId="7DCA2B06" w14:textId="77777777" w:rsidR="00D87E9C" w:rsidRDefault="00CA194A">
            <w:r>
              <w:rPr>
                <w:sz w:val="16"/>
              </w:rPr>
              <w:t>Characteristics</w:t>
            </w:r>
          </w:p>
          <w:p w14:paraId="4FE18036" w14:textId="77777777" w:rsidR="00D87E9C" w:rsidRDefault="00D87E9C"/>
        </w:tc>
        <w:tc>
          <w:tcPr>
            <w:tcW w:w="1750" w:type="pct"/>
            <w:gridSpan w:val="2"/>
            <w:tcBorders>
              <w:left w:val="nil"/>
              <w:right w:val="nil"/>
            </w:tcBorders>
            <w:shd w:val="clear" w:color="auto" w:fill="DFDFD7"/>
          </w:tcPr>
          <w:p w14:paraId="19007B59" w14:textId="77777777" w:rsidR="00D87E9C" w:rsidRDefault="00D87E9C"/>
          <w:p w14:paraId="4288D61B" w14:textId="77777777" w:rsidR="00D87E9C" w:rsidRDefault="00CA194A">
            <w:r>
              <w:rPr>
                <w:sz w:val="16"/>
              </w:rPr>
              <w:t>Example Varieties</w:t>
            </w:r>
          </w:p>
        </w:tc>
        <w:tc>
          <w:tcPr>
            <w:tcW w:w="500" w:type="pct"/>
            <w:tcBorders>
              <w:left w:val="nil"/>
            </w:tcBorders>
            <w:shd w:val="clear" w:color="auto" w:fill="DFDFD7"/>
          </w:tcPr>
          <w:p w14:paraId="168A9C4F" w14:textId="77777777" w:rsidR="00D87E9C" w:rsidRDefault="00D87E9C"/>
          <w:p w14:paraId="5E9B35A6" w14:textId="77777777" w:rsidR="00D87E9C" w:rsidRDefault="00CA194A">
            <w:r>
              <w:rPr>
                <w:sz w:val="16"/>
              </w:rPr>
              <w:t>Note</w:t>
            </w:r>
          </w:p>
        </w:tc>
      </w:tr>
      <w:tr w:rsidR="00D87E9C" w14:paraId="43C217D7" w14:textId="77777777">
        <w:trPr>
          <w:trHeight w:val="500"/>
        </w:trPr>
        <w:tc>
          <w:tcPr>
            <w:tcW w:w="400" w:type="pct"/>
            <w:tcBorders>
              <w:top w:val="nil"/>
              <w:bottom w:val="nil"/>
              <w:right w:val="nil"/>
            </w:tcBorders>
          </w:tcPr>
          <w:p w14:paraId="7D5769F8" w14:textId="77777777" w:rsidR="00D87E9C" w:rsidRDefault="00CA194A">
            <w:r>
              <w:rPr>
                <w:b/>
                <w:sz w:val="16"/>
              </w:rPr>
              <w:t>5.1</w:t>
            </w:r>
          </w:p>
          <w:p w14:paraId="1D894110" w14:textId="77777777" w:rsidR="00D87E9C" w:rsidRDefault="00CA194A">
            <w:r>
              <w:rPr>
                <w:b/>
                <w:sz w:val="16"/>
              </w:rPr>
              <w:t>(1)</w:t>
            </w:r>
          </w:p>
        </w:tc>
        <w:tc>
          <w:tcPr>
            <w:tcW w:w="2350" w:type="pct"/>
            <w:gridSpan w:val="2"/>
            <w:tcBorders>
              <w:top w:val="nil"/>
              <w:left w:val="nil"/>
              <w:bottom w:val="nil"/>
              <w:right w:val="nil"/>
            </w:tcBorders>
          </w:tcPr>
          <w:p w14:paraId="3591C0EE" w14:textId="77777777" w:rsidR="00D87E9C" w:rsidRDefault="00CA194A">
            <w:pPr>
              <w:spacing w:beforeAutospacing="1" w:afterAutospacing="1"/>
              <w:divId w:val="1"/>
              <w:rPr>
                <w:b/>
                <w:sz w:val="16"/>
              </w:rPr>
            </w:pPr>
            <w:r>
              <w:rPr>
                <w:b/>
                <w:sz w:val="16"/>
              </w:rPr>
              <w:t>Plant: sex</w:t>
            </w:r>
          </w:p>
        </w:tc>
        <w:tc>
          <w:tcPr>
            <w:tcW w:w="1750" w:type="pct"/>
            <w:gridSpan w:val="2"/>
            <w:tcBorders>
              <w:top w:val="nil"/>
              <w:left w:val="nil"/>
              <w:bottom w:val="nil"/>
              <w:right w:val="nil"/>
            </w:tcBorders>
          </w:tcPr>
          <w:p w14:paraId="33A33431" w14:textId="77777777" w:rsidR="00D87E9C" w:rsidRDefault="00D87E9C"/>
        </w:tc>
        <w:tc>
          <w:tcPr>
            <w:tcW w:w="500" w:type="pct"/>
            <w:tcBorders>
              <w:left w:val="nil"/>
              <w:bottom w:val="nil"/>
            </w:tcBorders>
          </w:tcPr>
          <w:p w14:paraId="17160B74" w14:textId="77777777" w:rsidR="00D87E9C" w:rsidRDefault="00D87E9C"/>
        </w:tc>
      </w:tr>
      <w:tr w:rsidR="00D87E9C" w14:paraId="69BE5041" w14:textId="77777777">
        <w:trPr>
          <w:trHeight w:val="300"/>
        </w:trPr>
        <w:tc>
          <w:tcPr>
            <w:tcW w:w="400" w:type="pct"/>
            <w:tcBorders>
              <w:top w:val="nil"/>
              <w:bottom w:val="nil"/>
              <w:right w:val="nil"/>
            </w:tcBorders>
          </w:tcPr>
          <w:p w14:paraId="08195D83" w14:textId="77777777" w:rsidR="00D87E9C" w:rsidRDefault="00D87E9C"/>
        </w:tc>
        <w:tc>
          <w:tcPr>
            <w:tcW w:w="2350" w:type="pct"/>
            <w:gridSpan w:val="2"/>
            <w:tcBorders>
              <w:top w:val="nil"/>
              <w:left w:val="nil"/>
              <w:bottom w:val="nil"/>
              <w:right w:val="nil"/>
            </w:tcBorders>
          </w:tcPr>
          <w:p w14:paraId="50252C3A" w14:textId="77777777" w:rsidR="00D87E9C" w:rsidRDefault="00CA194A">
            <w:r>
              <w:rPr>
                <w:sz w:val="16"/>
              </w:rPr>
              <w:t>female</w:t>
            </w:r>
          </w:p>
        </w:tc>
        <w:tc>
          <w:tcPr>
            <w:tcW w:w="1750" w:type="pct"/>
            <w:gridSpan w:val="2"/>
            <w:tcBorders>
              <w:top w:val="nil"/>
              <w:left w:val="nil"/>
              <w:bottom w:val="nil"/>
              <w:right w:val="nil"/>
            </w:tcBorders>
          </w:tcPr>
          <w:p w14:paraId="3D1E8B68" w14:textId="77777777" w:rsidR="00D87E9C" w:rsidRDefault="00CA194A">
            <w:r>
              <w:rPr>
                <w:sz w:val="16"/>
              </w:rPr>
              <w:t>Jia Fo Zhi, Variegata</w:t>
            </w:r>
          </w:p>
        </w:tc>
        <w:tc>
          <w:tcPr>
            <w:tcW w:w="500" w:type="pct"/>
            <w:tcBorders>
              <w:top w:val="nil"/>
              <w:left w:val="nil"/>
              <w:bottom w:val="nil"/>
            </w:tcBorders>
          </w:tcPr>
          <w:p w14:paraId="57D6E28E" w14:textId="77777777" w:rsidR="00D87E9C" w:rsidRDefault="00CA194A">
            <w:r>
              <w:rPr>
                <w:sz w:val="16"/>
              </w:rPr>
              <w:t>1   [  ]</w:t>
            </w:r>
          </w:p>
        </w:tc>
      </w:tr>
      <w:tr w:rsidR="00D87E9C" w14:paraId="263FACE8" w14:textId="77777777">
        <w:trPr>
          <w:trHeight w:val="300"/>
        </w:trPr>
        <w:tc>
          <w:tcPr>
            <w:tcW w:w="400" w:type="pct"/>
            <w:tcBorders>
              <w:top w:val="nil"/>
              <w:bottom w:val="nil"/>
              <w:right w:val="nil"/>
            </w:tcBorders>
          </w:tcPr>
          <w:p w14:paraId="4519B251" w14:textId="77777777" w:rsidR="00D87E9C" w:rsidRDefault="00D87E9C"/>
        </w:tc>
        <w:tc>
          <w:tcPr>
            <w:tcW w:w="2350" w:type="pct"/>
            <w:gridSpan w:val="2"/>
            <w:tcBorders>
              <w:top w:val="nil"/>
              <w:left w:val="nil"/>
              <w:bottom w:val="nil"/>
              <w:right w:val="nil"/>
            </w:tcBorders>
          </w:tcPr>
          <w:p w14:paraId="05DAAC10" w14:textId="77777777" w:rsidR="00D87E9C" w:rsidRDefault="00CA194A">
            <w:r>
              <w:rPr>
                <w:sz w:val="16"/>
              </w:rPr>
              <w:t>male</w:t>
            </w:r>
          </w:p>
        </w:tc>
        <w:tc>
          <w:tcPr>
            <w:tcW w:w="1750" w:type="pct"/>
            <w:gridSpan w:val="2"/>
            <w:tcBorders>
              <w:top w:val="nil"/>
              <w:left w:val="nil"/>
              <w:bottom w:val="nil"/>
              <w:right w:val="nil"/>
            </w:tcBorders>
          </w:tcPr>
          <w:p w14:paraId="3107A519" w14:textId="77777777" w:rsidR="00D87E9C" w:rsidRDefault="00CA194A">
            <w:r>
              <w:rPr>
                <w:sz w:val="16"/>
              </w:rPr>
              <w:t>Fairmount, Kui Wu</w:t>
            </w:r>
          </w:p>
        </w:tc>
        <w:tc>
          <w:tcPr>
            <w:tcW w:w="500" w:type="pct"/>
            <w:tcBorders>
              <w:top w:val="nil"/>
              <w:left w:val="nil"/>
              <w:bottom w:val="nil"/>
            </w:tcBorders>
          </w:tcPr>
          <w:p w14:paraId="0D558E45" w14:textId="77777777" w:rsidR="00D87E9C" w:rsidRDefault="00CA194A">
            <w:r>
              <w:rPr>
                <w:sz w:val="16"/>
              </w:rPr>
              <w:t>2   [  ]</w:t>
            </w:r>
          </w:p>
        </w:tc>
      </w:tr>
      <w:tr w:rsidR="00D87E9C" w14:paraId="21AA1FB7" w14:textId="77777777">
        <w:trPr>
          <w:trHeight w:val="500"/>
        </w:trPr>
        <w:tc>
          <w:tcPr>
            <w:tcW w:w="400" w:type="pct"/>
            <w:tcBorders>
              <w:top w:val="nil"/>
              <w:bottom w:val="nil"/>
              <w:right w:val="nil"/>
            </w:tcBorders>
          </w:tcPr>
          <w:p w14:paraId="73D910D4" w14:textId="77777777" w:rsidR="00D87E9C" w:rsidRDefault="00CA194A">
            <w:r>
              <w:rPr>
                <w:b/>
                <w:sz w:val="16"/>
              </w:rPr>
              <w:t>5.2</w:t>
            </w:r>
          </w:p>
          <w:p w14:paraId="696778F8" w14:textId="77777777" w:rsidR="00D87E9C" w:rsidRDefault="00CA194A">
            <w:r>
              <w:rPr>
                <w:b/>
                <w:sz w:val="16"/>
              </w:rPr>
              <w:t>(4)</w:t>
            </w:r>
          </w:p>
        </w:tc>
        <w:tc>
          <w:tcPr>
            <w:tcW w:w="2350" w:type="pct"/>
            <w:gridSpan w:val="2"/>
            <w:tcBorders>
              <w:top w:val="nil"/>
              <w:left w:val="nil"/>
              <w:bottom w:val="nil"/>
              <w:right w:val="nil"/>
            </w:tcBorders>
          </w:tcPr>
          <w:p w14:paraId="4198A7EC" w14:textId="77777777" w:rsidR="00D87E9C" w:rsidRDefault="00CA194A">
            <w:pPr>
              <w:spacing w:beforeAutospacing="1" w:afterAutospacing="1"/>
              <w:divId w:val="1"/>
              <w:rPr>
                <w:b/>
                <w:sz w:val="16"/>
              </w:rPr>
            </w:pPr>
            <w:r>
              <w:rPr>
                <w:b/>
                <w:sz w:val="16"/>
              </w:rPr>
              <w:t>Young leaf blade: main color</w:t>
            </w:r>
          </w:p>
        </w:tc>
        <w:tc>
          <w:tcPr>
            <w:tcW w:w="1750" w:type="pct"/>
            <w:gridSpan w:val="2"/>
            <w:tcBorders>
              <w:top w:val="nil"/>
              <w:left w:val="nil"/>
              <w:bottom w:val="nil"/>
              <w:right w:val="nil"/>
            </w:tcBorders>
          </w:tcPr>
          <w:p w14:paraId="186EDCCF" w14:textId="77777777" w:rsidR="00D87E9C" w:rsidRDefault="00D87E9C"/>
        </w:tc>
        <w:tc>
          <w:tcPr>
            <w:tcW w:w="500" w:type="pct"/>
            <w:tcBorders>
              <w:top w:val="nil"/>
              <w:left w:val="nil"/>
              <w:bottom w:val="nil"/>
            </w:tcBorders>
          </w:tcPr>
          <w:p w14:paraId="70199D08" w14:textId="77777777" w:rsidR="00D87E9C" w:rsidRDefault="00D87E9C"/>
        </w:tc>
      </w:tr>
      <w:tr w:rsidR="00D87E9C" w14:paraId="53BD1D62" w14:textId="77777777">
        <w:trPr>
          <w:trHeight w:val="300"/>
          <w:ins w:id="264" w:author="TWO" w:date="2026-07-08T14:01:00Z"/>
        </w:trPr>
        <w:tc>
          <w:tcPr>
            <w:tcW w:w="400" w:type="pct"/>
            <w:tcBorders>
              <w:top w:val="nil"/>
              <w:bottom w:val="nil"/>
              <w:right w:val="nil"/>
            </w:tcBorders>
          </w:tcPr>
          <w:p w14:paraId="168F60DC" w14:textId="77777777" w:rsidR="00D87E9C" w:rsidRDefault="00D87E9C">
            <w:pPr>
              <w:rPr>
                <w:ins w:id="265" w:author="TWO" w:date="2026-07-08T14:01:00Z" w16du:dateUtc="2026-07-08T12:01:00Z"/>
              </w:rPr>
            </w:pPr>
          </w:p>
        </w:tc>
        <w:tc>
          <w:tcPr>
            <w:tcW w:w="2350" w:type="pct"/>
            <w:gridSpan w:val="2"/>
            <w:tcBorders>
              <w:top w:val="nil"/>
              <w:left w:val="nil"/>
              <w:bottom w:val="nil"/>
              <w:right w:val="nil"/>
            </w:tcBorders>
          </w:tcPr>
          <w:p w14:paraId="1583A64D" w14:textId="77777777" w:rsidR="00D87E9C" w:rsidRDefault="00CA194A">
            <w:pPr>
              <w:rPr>
                <w:ins w:id="266" w:author="TWO" w:date="2026-07-08T14:01:00Z" w16du:dateUtc="2026-07-08T12:01:00Z"/>
              </w:rPr>
            </w:pPr>
            <w:ins w:id="267" w:author="TWO" w:date="2026-07-08T14:01:00Z" w16du:dateUtc="2026-07-08T12:01:00Z">
              <w:r>
                <w:rPr>
                  <w:sz w:val="16"/>
                </w:rPr>
                <w:t>whitish</w:t>
              </w:r>
            </w:ins>
          </w:p>
        </w:tc>
        <w:tc>
          <w:tcPr>
            <w:tcW w:w="1750" w:type="pct"/>
            <w:gridSpan w:val="2"/>
            <w:tcBorders>
              <w:top w:val="nil"/>
              <w:left w:val="nil"/>
              <w:bottom w:val="nil"/>
              <w:right w:val="nil"/>
            </w:tcBorders>
          </w:tcPr>
          <w:p w14:paraId="768F8B4C" w14:textId="77777777" w:rsidR="00D87E9C" w:rsidRDefault="00CA194A">
            <w:pPr>
              <w:rPr>
                <w:ins w:id="268" w:author="TWO" w:date="2026-07-08T14:01:00Z" w16du:dateUtc="2026-07-08T12:01:00Z"/>
              </w:rPr>
            </w:pPr>
            <w:ins w:id="269" w:author="TWO" w:date="2026-07-08T14:01:00Z" w16du:dateUtc="2026-07-08T12:01:00Z">
              <w:r>
                <w:rPr>
                  <w:sz w:val="16"/>
                </w:rPr>
                <w:t>Snow Cloud</w:t>
              </w:r>
            </w:ins>
          </w:p>
        </w:tc>
        <w:tc>
          <w:tcPr>
            <w:tcW w:w="500" w:type="pct"/>
            <w:tcBorders>
              <w:top w:val="nil"/>
              <w:left w:val="nil"/>
              <w:bottom w:val="nil"/>
            </w:tcBorders>
          </w:tcPr>
          <w:p w14:paraId="7BDFCCB4" w14:textId="77777777" w:rsidR="00D87E9C" w:rsidRDefault="00CA194A">
            <w:pPr>
              <w:rPr>
                <w:ins w:id="270" w:author="TWO" w:date="2026-07-08T14:01:00Z" w16du:dateUtc="2026-07-08T12:01:00Z"/>
              </w:rPr>
            </w:pPr>
            <w:ins w:id="271" w:author="TWO" w:date="2026-07-08T14:01:00Z" w16du:dateUtc="2026-07-08T12:01:00Z">
              <w:r>
                <w:rPr>
                  <w:sz w:val="16"/>
                </w:rPr>
                <w:t>1</w:t>
              </w:r>
              <w:proofErr w:type="gramStart"/>
              <w:r>
                <w:rPr>
                  <w:sz w:val="16"/>
                </w:rPr>
                <w:t xml:space="preserve">   [  ]</w:t>
              </w:r>
              <w:proofErr w:type="gramEnd"/>
            </w:ins>
          </w:p>
        </w:tc>
      </w:tr>
      <w:tr w:rsidR="00D87E9C" w14:paraId="74C0985C" w14:textId="77777777">
        <w:trPr>
          <w:trHeight w:val="300"/>
        </w:trPr>
        <w:tc>
          <w:tcPr>
            <w:tcW w:w="400" w:type="pct"/>
            <w:tcBorders>
              <w:top w:val="nil"/>
              <w:bottom w:val="nil"/>
              <w:right w:val="nil"/>
            </w:tcBorders>
          </w:tcPr>
          <w:p w14:paraId="191D2C85" w14:textId="77777777" w:rsidR="00D87E9C" w:rsidRDefault="00D87E9C"/>
        </w:tc>
        <w:tc>
          <w:tcPr>
            <w:tcW w:w="2350" w:type="pct"/>
            <w:gridSpan w:val="2"/>
            <w:tcBorders>
              <w:top w:val="nil"/>
              <w:left w:val="nil"/>
              <w:bottom w:val="nil"/>
              <w:right w:val="nil"/>
            </w:tcBorders>
          </w:tcPr>
          <w:p w14:paraId="0F419DB8" w14:textId="77777777" w:rsidR="00D87E9C" w:rsidRDefault="00CA194A">
            <w:r>
              <w:rPr>
                <w:sz w:val="16"/>
              </w:rPr>
              <w:t>green</w:t>
            </w:r>
          </w:p>
        </w:tc>
        <w:tc>
          <w:tcPr>
            <w:tcW w:w="1750" w:type="pct"/>
            <w:gridSpan w:val="2"/>
            <w:tcBorders>
              <w:top w:val="nil"/>
              <w:left w:val="nil"/>
              <w:bottom w:val="nil"/>
              <w:right w:val="nil"/>
            </w:tcBorders>
          </w:tcPr>
          <w:p w14:paraId="634C668C" w14:textId="77777777" w:rsidR="00D87E9C" w:rsidRDefault="00CA194A">
            <w:r>
              <w:rPr>
                <w:sz w:val="16"/>
              </w:rPr>
              <w:t>Fastigiata</w:t>
            </w:r>
          </w:p>
        </w:tc>
        <w:tc>
          <w:tcPr>
            <w:tcW w:w="500" w:type="pct"/>
            <w:tcBorders>
              <w:top w:val="nil"/>
              <w:left w:val="nil"/>
              <w:bottom w:val="nil"/>
            </w:tcBorders>
          </w:tcPr>
          <w:p w14:paraId="0506E660" w14:textId="77777777" w:rsidR="00D87E9C" w:rsidRDefault="004E7C8F">
            <w:del w:id="272" w:author="TWO" w:date="2026-07-08T14:01:00Z" w16du:dateUtc="2026-07-08T12:01:00Z">
              <w:r>
                <w:rPr>
                  <w:sz w:val="16"/>
                </w:rPr>
                <w:delText>1</w:delText>
              </w:r>
            </w:del>
            <w:ins w:id="273" w:author="TWO" w:date="2026-07-08T14:01:00Z" w16du:dateUtc="2026-07-08T12:01:00Z">
              <w:r w:rsidR="00CA194A">
                <w:rPr>
                  <w:sz w:val="16"/>
                </w:rPr>
                <w:t>2</w:t>
              </w:r>
            </w:ins>
            <w:proofErr w:type="gramStart"/>
            <w:r w:rsidR="00CA194A">
              <w:rPr>
                <w:sz w:val="16"/>
              </w:rPr>
              <w:t xml:space="preserve">   [  ]</w:t>
            </w:r>
            <w:proofErr w:type="gramEnd"/>
          </w:p>
        </w:tc>
      </w:tr>
      <w:tr w:rsidR="00D87E9C" w14:paraId="424103B3" w14:textId="77777777">
        <w:trPr>
          <w:trHeight w:val="300"/>
        </w:trPr>
        <w:tc>
          <w:tcPr>
            <w:tcW w:w="400" w:type="pct"/>
            <w:tcBorders>
              <w:top w:val="nil"/>
              <w:bottom w:val="nil"/>
              <w:right w:val="nil"/>
            </w:tcBorders>
          </w:tcPr>
          <w:p w14:paraId="1BA1F710" w14:textId="77777777" w:rsidR="00D87E9C" w:rsidRDefault="00D87E9C"/>
        </w:tc>
        <w:tc>
          <w:tcPr>
            <w:tcW w:w="2350" w:type="pct"/>
            <w:gridSpan w:val="2"/>
            <w:tcBorders>
              <w:top w:val="nil"/>
              <w:left w:val="nil"/>
              <w:bottom w:val="nil"/>
              <w:right w:val="nil"/>
            </w:tcBorders>
          </w:tcPr>
          <w:p w14:paraId="2F8FDB2F" w14:textId="77777777" w:rsidR="00D87E9C" w:rsidRDefault="00CA194A">
            <w:r>
              <w:rPr>
                <w:sz w:val="16"/>
              </w:rPr>
              <w:t>yellow green</w:t>
            </w:r>
          </w:p>
        </w:tc>
        <w:tc>
          <w:tcPr>
            <w:tcW w:w="1750" w:type="pct"/>
            <w:gridSpan w:val="2"/>
            <w:tcBorders>
              <w:top w:val="nil"/>
              <w:left w:val="nil"/>
              <w:bottom w:val="nil"/>
              <w:right w:val="nil"/>
            </w:tcBorders>
          </w:tcPr>
          <w:p w14:paraId="3CD860A8" w14:textId="77777777" w:rsidR="00D87E9C" w:rsidRDefault="00D87E9C"/>
        </w:tc>
        <w:tc>
          <w:tcPr>
            <w:tcW w:w="500" w:type="pct"/>
            <w:tcBorders>
              <w:top w:val="nil"/>
              <w:left w:val="nil"/>
              <w:bottom w:val="nil"/>
            </w:tcBorders>
          </w:tcPr>
          <w:p w14:paraId="5400EAEA" w14:textId="77777777" w:rsidR="00D87E9C" w:rsidRDefault="004E7C8F">
            <w:del w:id="274" w:author="TWO" w:date="2026-07-08T14:01:00Z" w16du:dateUtc="2026-07-08T12:01:00Z">
              <w:r>
                <w:rPr>
                  <w:sz w:val="16"/>
                </w:rPr>
                <w:delText>2</w:delText>
              </w:r>
            </w:del>
            <w:ins w:id="275" w:author="TWO" w:date="2026-07-08T14:01:00Z" w16du:dateUtc="2026-07-08T12:01:00Z">
              <w:r w:rsidR="00CA194A">
                <w:rPr>
                  <w:sz w:val="16"/>
                </w:rPr>
                <w:t>3</w:t>
              </w:r>
            </w:ins>
            <w:proofErr w:type="gramStart"/>
            <w:r w:rsidR="00CA194A">
              <w:rPr>
                <w:sz w:val="16"/>
              </w:rPr>
              <w:t xml:space="preserve">   [  ]</w:t>
            </w:r>
            <w:proofErr w:type="gramEnd"/>
          </w:p>
        </w:tc>
      </w:tr>
      <w:tr w:rsidR="00D87E9C" w14:paraId="37BA4C5D" w14:textId="77777777">
        <w:trPr>
          <w:trHeight w:val="300"/>
        </w:trPr>
        <w:tc>
          <w:tcPr>
            <w:tcW w:w="400" w:type="pct"/>
            <w:tcBorders>
              <w:top w:val="nil"/>
              <w:bottom w:val="nil"/>
              <w:right w:val="nil"/>
            </w:tcBorders>
          </w:tcPr>
          <w:p w14:paraId="5337CB0F" w14:textId="77777777" w:rsidR="00D87E9C" w:rsidRDefault="00D87E9C"/>
        </w:tc>
        <w:tc>
          <w:tcPr>
            <w:tcW w:w="2350" w:type="pct"/>
            <w:gridSpan w:val="2"/>
            <w:tcBorders>
              <w:top w:val="nil"/>
              <w:left w:val="nil"/>
              <w:bottom w:val="nil"/>
              <w:right w:val="nil"/>
            </w:tcBorders>
          </w:tcPr>
          <w:p w14:paraId="1E75E0E8" w14:textId="77777777" w:rsidR="00D87E9C" w:rsidRDefault="00CA194A">
            <w:r>
              <w:rPr>
                <w:sz w:val="16"/>
              </w:rPr>
              <w:t>light yellow</w:t>
            </w:r>
          </w:p>
        </w:tc>
        <w:tc>
          <w:tcPr>
            <w:tcW w:w="1750" w:type="pct"/>
            <w:gridSpan w:val="2"/>
            <w:tcBorders>
              <w:top w:val="nil"/>
              <w:left w:val="nil"/>
              <w:bottom w:val="nil"/>
              <w:right w:val="nil"/>
            </w:tcBorders>
          </w:tcPr>
          <w:p w14:paraId="2B41F1AF" w14:textId="77777777" w:rsidR="00D87E9C" w:rsidRDefault="00CA194A">
            <w:r>
              <w:rPr>
                <w:sz w:val="16"/>
              </w:rPr>
              <w:t>Californian Sunset</w:t>
            </w:r>
          </w:p>
        </w:tc>
        <w:tc>
          <w:tcPr>
            <w:tcW w:w="500" w:type="pct"/>
            <w:tcBorders>
              <w:top w:val="nil"/>
              <w:left w:val="nil"/>
              <w:bottom w:val="nil"/>
            </w:tcBorders>
          </w:tcPr>
          <w:p w14:paraId="1BE19267" w14:textId="77777777" w:rsidR="00D87E9C" w:rsidRDefault="004E7C8F">
            <w:del w:id="276" w:author="TWO" w:date="2026-07-08T14:01:00Z" w16du:dateUtc="2026-07-08T12:01:00Z">
              <w:r>
                <w:rPr>
                  <w:sz w:val="16"/>
                </w:rPr>
                <w:delText>3</w:delText>
              </w:r>
            </w:del>
            <w:ins w:id="277" w:author="TWO" w:date="2026-07-08T14:01:00Z" w16du:dateUtc="2026-07-08T12:01:00Z">
              <w:r w:rsidR="00CA194A">
                <w:rPr>
                  <w:sz w:val="16"/>
                </w:rPr>
                <w:t>4</w:t>
              </w:r>
            </w:ins>
            <w:proofErr w:type="gramStart"/>
            <w:r w:rsidR="00CA194A">
              <w:rPr>
                <w:sz w:val="16"/>
              </w:rPr>
              <w:t xml:space="preserve">   [  ]</w:t>
            </w:r>
            <w:proofErr w:type="gramEnd"/>
          </w:p>
        </w:tc>
      </w:tr>
      <w:tr w:rsidR="00D87E9C" w14:paraId="1FD621CD" w14:textId="77777777">
        <w:trPr>
          <w:trHeight w:val="300"/>
        </w:trPr>
        <w:tc>
          <w:tcPr>
            <w:tcW w:w="400" w:type="pct"/>
            <w:tcBorders>
              <w:top w:val="nil"/>
              <w:bottom w:val="nil"/>
              <w:right w:val="nil"/>
            </w:tcBorders>
          </w:tcPr>
          <w:p w14:paraId="0110688D" w14:textId="77777777" w:rsidR="00D87E9C" w:rsidRDefault="00D87E9C"/>
        </w:tc>
        <w:tc>
          <w:tcPr>
            <w:tcW w:w="2350" w:type="pct"/>
            <w:gridSpan w:val="2"/>
            <w:tcBorders>
              <w:top w:val="nil"/>
              <w:left w:val="nil"/>
              <w:bottom w:val="nil"/>
              <w:right w:val="nil"/>
            </w:tcBorders>
          </w:tcPr>
          <w:p w14:paraId="6D8797C0" w14:textId="77777777" w:rsidR="00D87E9C" w:rsidRDefault="00CA194A">
            <w:r>
              <w:rPr>
                <w:sz w:val="16"/>
              </w:rPr>
              <w:t>medium yellow</w:t>
            </w:r>
          </w:p>
        </w:tc>
        <w:tc>
          <w:tcPr>
            <w:tcW w:w="1750" w:type="pct"/>
            <w:gridSpan w:val="2"/>
            <w:tcBorders>
              <w:top w:val="nil"/>
              <w:left w:val="nil"/>
              <w:bottom w:val="nil"/>
              <w:right w:val="nil"/>
            </w:tcBorders>
          </w:tcPr>
          <w:p w14:paraId="05D5993D" w14:textId="77777777" w:rsidR="00D87E9C" w:rsidRDefault="00CA194A">
            <w:r>
              <w:rPr>
                <w:sz w:val="16"/>
              </w:rPr>
              <w:t>Wan Nian Jin</w:t>
            </w:r>
          </w:p>
        </w:tc>
        <w:tc>
          <w:tcPr>
            <w:tcW w:w="500" w:type="pct"/>
            <w:tcBorders>
              <w:top w:val="nil"/>
              <w:left w:val="nil"/>
              <w:bottom w:val="nil"/>
            </w:tcBorders>
          </w:tcPr>
          <w:p w14:paraId="6E647B2B" w14:textId="77777777" w:rsidR="00D87E9C" w:rsidRDefault="004E7C8F">
            <w:del w:id="278" w:author="TWO" w:date="2026-07-08T14:01:00Z" w16du:dateUtc="2026-07-08T12:01:00Z">
              <w:r>
                <w:rPr>
                  <w:sz w:val="16"/>
                </w:rPr>
                <w:delText>4</w:delText>
              </w:r>
            </w:del>
            <w:ins w:id="279" w:author="TWO" w:date="2026-07-08T14:01:00Z" w16du:dateUtc="2026-07-08T12:01:00Z">
              <w:r w:rsidR="00CA194A">
                <w:rPr>
                  <w:sz w:val="16"/>
                </w:rPr>
                <w:t>5</w:t>
              </w:r>
            </w:ins>
            <w:proofErr w:type="gramStart"/>
            <w:r w:rsidR="00CA194A">
              <w:rPr>
                <w:sz w:val="16"/>
              </w:rPr>
              <w:t xml:space="preserve">   [  ]</w:t>
            </w:r>
            <w:proofErr w:type="gramEnd"/>
          </w:p>
        </w:tc>
      </w:tr>
      <w:tr w:rsidR="00D87E9C" w14:paraId="3AAD0F44" w14:textId="77777777">
        <w:trPr>
          <w:trHeight w:val="500"/>
        </w:trPr>
        <w:tc>
          <w:tcPr>
            <w:tcW w:w="400" w:type="pct"/>
            <w:tcBorders>
              <w:top w:val="nil"/>
              <w:bottom w:val="nil"/>
              <w:right w:val="nil"/>
            </w:tcBorders>
          </w:tcPr>
          <w:p w14:paraId="74DB6EA4" w14:textId="77777777" w:rsidR="00D87E9C" w:rsidRDefault="00CA194A">
            <w:r>
              <w:rPr>
                <w:b/>
                <w:sz w:val="16"/>
              </w:rPr>
              <w:t>5.3</w:t>
            </w:r>
          </w:p>
          <w:p w14:paraId="21307A1F" w14:textId="77777777" w:rsidR="00D87E9C" w:rsidRDefault="00CA194A">
            <w:r>
              <w:rPr>
                <w:b/>
                <w:sz w:val="16"/>
              </w:rPr>
              <w:t>(6)</w:t>
            </w:r>
          </w:p>
        </w:tc>
        <w:tc>
          <w:tcPr>
            <w:tcW w:w="2350" w:type="pct"/>
            <w:gridSpan w:val="2"/>
            <w:tcBorders>
              <w:top w:val="nil"/>
              <w:left w:val="nil"/>
              <w:bottom w:val="nil"/>
              <w:right w:val="nil"/>
            </w:tcBorders>
          </w:tcPr>
          <w:p w14:paraId="5BC9CA81" w14:textId="77777777" w:rsidR="00D87E9C" w:rsidRDefault="00CA194A">
            <w:pPr>
              <w:spacing w:beforeAutospacing="1" w:afterAutospacing="1"/>
              <w:divId w:val="1"/>
              <w:rPr>
                <w:b/>
                <w:sz w:val="16"/>
              </w:rPr>
            </w:pPr>
            <w:r>
              <w:rPr>
                <w:b/>
                <w:sz w:val="16"/>
              </w:rPr>
              <w:t>Leaf blade: shape</w:t>
            </w:r>
          </w:p>
        </w:tc>
        <w:tc>
          <w:tcPr>
            <w:tcW w:w="1750" w:type="pct"/>
            <w:gridSpan w:val="2"/>
            <w:tcBorders>
              <w:top w:val="nil"/>
              <w:left w:val="nil"/>
              <w:bottom w:val="nil"/>
              <w:right w:val="nil"/>
            </w:tcBorders>
          </w:tcPr>
          <w:p w14:paraId="676AAF7F" w14:textId="77777777" w:rsidR="00D87E9C" w:rsidRDefault="00D87E9C"/>
        </w:tc>
        <w:tc>
          <w:tcPr>
            <w:tcW w:w="500" w:type="pct"/>
            <w:tcBorders>
              <w:top w:val="nil"/>
              <w:left w:val="nil"/>
              <w:bottom w:val="nil"/>
            </w:tcBorders>
          </w:tcPr>
          <w:p w14:paraId="02DB85EA" w14:textId="77777777" w:rsidR="00D87E9C" w:rsidRDefault="00D87E9C"/>
        </w:tc>
      </w:tr>
      <w:tr w:rsidR="00D87E9C" w14:paraId="5D0465D1" w14:textId="77777777">
        <w:trPr>
          <w:trHeight w:val="300"/>
        </w:trPr>
        <w:tc>
          <w:tcPr>
            <w:tcW w:w="400" w:type="pct"/>
            <w:tcBorders>
              <w:top w:val="nil"/>
              <w:bottom w:val="nil"/>
              <w:right w:val="nil"/>
            </w:tcBorders>
          </w:tcPr>
          <w:p w14:paraId="1C2F7275" w14:textId="77777777" w:rsidR="00D87E9C" w:rsidRDefault="00D87E9C"/>
        </w:tc>
        <w:tc>
          <w:tcPr>
            <w:tcW w:w="2350" w:type="pct"/>
            <w:gridSpan w:val="2"/>
            <w:tcBorders>
              <w:top w:val="nil"/>
              <w:left w:val="nil"/>
              <w:bottom w:val="nil"/>
              <w:right w:val="nil"/>
            </w:tcBorders>
          </w:tcPr>
          <w:p w14:paraId="6346B94F" w14:textId="77777777" w:rsidR="00D87E9C" w:rsidRDefault="00CA194A">
            <w:r>
              <w:rPr>
                <w:sz w:val="16"/>
              </w:rPr>
              <w:t>only fan-shaped</w:t>
            </w:r>
          </w:p>
        </w:tc>
        <w:tc>
          <w:tcPr>
            <w:tcW w:w="1750" w:type="pct"/>
            <w:gridSpan w:val="2"/>
            <w:tcBorders>
              <w:top w:val="nil"/>
              <w:left w:val="nil"/>
              <w:bottom w:val="nil"/>
              <w:right w:val="nil"/>
            </w:tcBorders>
          </w:tcPr>
          <w:p w14:paraId="2B3FFE7E" w14:textId="77777777" w:rsidR="00D87E9C" w:rsidRDefault="00CA194A">
            <w:r>
              <w:rPr>
                <w:sz w:val="16"/>
              </w:rPr>
              <w:t>Fastigiata</w:t>
            </w:r>
          </w:p>
        </w:tc>
        <w:tc>
          <w:tcPr>
            <w:tcW w:w="500" w:type="pct"/>
            <w:tcBorders>
              <w:top w:val="nil"/>
              <w:left w:val="nil"/>
              <w:bottom w:val="nil"/>
            </w:tcBorders>
          </w:tcPr>
          <w:p w14:paraId="5112E5BD" w14:textId="77777777" w:rsidR="00D87E9C" w:rsidRDefault="00CA194A">
            <w:r>
              <w:rPr>
                <w:sz w:val="16"/>
              </w:rPr>
              <w:t>1   [  ]</w:t>
            </w:r>
          </w:p>
        </w:tc>
      </w:tr>
      <w:tr w:rsidR="00D87E9C" w14:paraId="2067871F" w14:textId="77777777">
        <w:trPr>
          <w:trHeight w:val="300"/>
        </w:trPr>
        <w:tc>
          <w:tcPr>
            <w:tcW w:w="400" w:type="pct"/>
            <w:tcBorders>
              <w:top w:val="nil"/>
              <w:bottom w:val="nil"/>
              <w:right w:val="nil"/>
            </w:tcBorders>
          </w:tcPr>
          <w:p w14:paraId="0CC2DAD2" w14:textId="77777777" w:rsidR="00D87E9C" w:rsidRDefault="00D87E9C"/>
        </w:tc>
        <w:tc>
          <w:tcPr>
            <w:tcW w:w="2350" w:type="pct"/>
            <w:gridSpan w:val="2"/>
            <w:tcBorders>
              <w:top w:val="nil"/>
              <w:left w:val="nil"/>
              <w:bottom w:val="nil"/>
              <w:right w:val="nil"/>
            </w:tcBorders>
          </w:tcPr>
          <w:p w14:paraId="2A51603D" w14:textId="77777777" w:rsidR="00D87E9C" w:rsidRDefault="00CA194A">
            <w:r>
              <w:rPr>
                <w:sz w:val="16"/>
              </w:rPr>
              <w:t>only funnel-shaped</w:t>
            </w:r>
          </w:p>
        </w:tc>
        <w:tc>
          <w:tcPr>
            <w:tcW w:w="1750" w:type="pct"/>
            <w:gridSpan w:val="2"/>
            <w:tcBorders>
              <w:top w:val="nil"/>
              <w:left w:val="nil"/>
              <w:bottom w:val="nil"/>
              <w:right w:val="nil"/>
            </w:tcBorders>
          </w:tcPr>
          <w:p w14:paraId="0EE5D59C" w14:textId="77777777" w:rsidR="00D87E9C" w:rsidRDefault="00CA194A">
            <w:r>
              <w:rPr>
                <w:sz w:val="16"/>
              </w:rPr>
              <w:t>Tubifolia</w:t>
            </w:r>
          </w:p>
        </w:tc>
        <w:tc>
          <w:tcPr>
            <w:tcW w:w="500" w:type="pct"/>
            <w:tcBorders>
              <w:top w:val="nil"/>
              <w:left w:val="nil"/>
              <w:bottom w:val="nil"/>
            </w:tcBorders>
          </w:tcPr>
          <w:p w14:paraId="22408629" w14:textId="77777777" w:rsidR="00D87E9C" w:rsidRDefault="00CA194A">
            <w:r>
              <w:rPr>
                <w:sz w:val="16"/>
              </w:rPr>
              <w:t>2   [  ]</w:t>
            </w:r>
          </w:p>
        </w:tc>
      </w:tr>
      <w:tr w:rsidR="00D87E9C" w14:paraId="2B71BC05" w14:textId="77777777">
        <w:trPr>
          <w:trHeight w:val="300"/>
        </w:trPr>
        <w:tc>
          <w:tcPr>
            <w:tcW w:w="400" w:type="pct"/>
            <w:tcBorders>
              <w:top w:val="nil"/>
              <w:bottom w:val="nil"/>
              <w:right w:val="nil"/>
            </w:tcBorders>
          </w:tcPr>
          <w:p w14:paraId="3EB77AE4" w14:textId="77777777" w:rsidR="00D87E9C" w:rsidRDefault="00D87E9C"/>
        </w:tc>
        <w:tc>
          <w:tcPr>
            <w:tcW w:w="2350" w:type="pct"/>
            <w:gridSpan w:val="2"/>
            <w:tcBorders>
              <w:top w:val="nil"/>
              <w:left w:val="nil"/>
              <w:bottom w:val="nil"/>
              <w:right w:val="nil"/>
            </w:tcBorders>
          </w:tcPr>
          <w:p w14:paraId="1FF2535F" w14:textId="77777777" w:rsidR="00D87E9C" w:rsidRDefault="00CA194A">
            <w:r>
              <w:rPr>
                <w:sz w:val="16"/>
              </w:rPr>
              <w:t>fan-shaped and funnel-shaped</w:t>
            </w:r>
          </w:p>
        </w:tc>
        <w:tc>
          <w:tcPr>
            <w:tcW w:w="1750" w:type="pct"/>
            <w:gridSpan w:val="2"/>
            <w:tcBorders>
              <w:top w:val="nil"/>
              <w:left w:val="nil"/>
              <w:bottom w:val="nil"/>
              <w:right w:val="nil"/>
            </w:tcBorders>
          </w:tcPr>
          <w:p w14:paraId="2E75357C" w14:textId="77777777" w:rsidR="00D87E9C" w:rsidRDefault="00CA194A">
            <w:r>
              <w:rPr>
                <w:sz w:val="16"/>
              </w:rPr>
              <w:t>Santa Cruz</w:t>
            </w:r>
          </w:p>
        </w:tc>
        <w:tc>
          <w:tcPr>
            <w:tcW w:w="500" w:type="pct"/>
            <w:tcBorders>
              <w:top w:val="nil"/>
              <w:left w:val="nil"/>
              <w:bottom w:val="nil"/>
            </w:tcBorders>
          </w:tcPr>
          <w:p w14:paraId="6191A4F2" w14:textId="77777777" w:rsidR="00D87E9C" w:rsidRDefault="00CA194A">
            <w:r>
              <w:rPr>
                <w:sz w:val="16"/>
              </w:rPr>
              <w:t>3   [  ]</w:t>
            </w:r>
          </w:p>
        </w:tc>
      </w:tr>
      <w:tr w:rsidR="00D87E9C" w14:paraId="250F0EDD" w14:textId="77777777">
        <w:trPr>
          <w:trHeight w:val="300"/>
        </w:trPr>
        <w:tc>
          <w:tcPr>
            <w:tcW w:w="400" w:type="pct"/>
            <w:tcBorders>
              <w:top w:val="nil"/>
              <w:bottom w:val="nil"/>
              <w:right w:val="nil"/>
            </w:tcBorders>
          </w:tcPr>
          <w:p w14:paraId="4546D911" w14:textId="77777777" w:rsidR="00D87E9C" w:rsidRDefault="00D87E9C"/>
        </w:tc>
        <w:tc>
          <w:tcPr>
            <w:tcW w:w="2350" w:type="pct"/>
            <w:gridSpan w:val="2"/>
            <w:tcBorders>
              <w:top w:val="nil"/>
              <w:left w:val="nil"/>
              <w:bottom w:val="nil"/>
              <w:right w:val="nil"/>
            </w:tcBorders>
          </w:tcPr>
          <w:p w14:paraId="4A02456E" w14:textId="77777777" w:rsidR="00D87E9C" w:rsidRDefault="00CA194A">
            <w:r>
              <w:rPr>
                <w:sz w:val="16"/>
              </w:rPr>
              <w:t>fan-shaped, funnel-shaped and acicular</w:t>
            </w:r>
          </w:p>
        </w:tc>
        <w:tc>
          <w:tcPr>
            <w:tcW w:w="1750" w:type="pct"/>
            <w:gridSpan w:val="2"/>
            <w:tcBorders>
              <w:top w:val="nil"/>
              <w:left w:val="nil"/>
              <w:bottom w:val="nil"/>
              <w:right w:val="nil"/>
            </w:tcBorders>
          </w:tcPr>
          <w:p w14:paraId="542E6826" w14:textId="77777777" w:rsidR="00D87E9C" w:rsidRDefault="00CA194A">
            <w:r>
              <w:rPr>
                <w:sz w:val="16"/>
              </w:rPr>
              <w:t>Song Zhen</w:t>
            </w:r>
          </w:p>
        </w:tc>
        <w:tc>
          <w:tcPr>
            <w:tcW w:w="500" w:type="pct"/>
            <w:tcBorders>
              <w:top w:val="nil"/>
              <w:left w:val="nil"/>
              <w:bottom w:val="nil"/>
            </w:tcBorders>
          </w:tcPr>
          <w:p w14:paraId="135E55D2" w14:textId="77777777" w:rsidR="00D87E9C" w:rsidRDefault="00CA194A">
            <w:r>
              <w:rPr>
                <w:sz w:val="16"/>
              </w:rPr>
              <w:t>4   [  ]</w:t>
            </w:r>
          </w:p>
        </w:tc>
      </w:tr>
      <w:tr w:rsidR="00D87E9C" w14:paraId="4CC38BB6" w14:textId="77777777">
        <w:trPr>
          <w:trHeight w:val="500"/>
        </w:trPr>
        <w:tc>
          <w:tcPr>
            <w:tcW w:w="400" w:type="pct"/>
            <w:tcBorders>
              <w:top w:val="nil"/>
              <w:bottom w:val="nil"/>
              <w:right w:val="nil"/>
            </w:tcBorders>
          </w:tcPr>
          <w:p w14:paraId="4DBA0941" w14:textId="77777777" w:rsidR="00D87E9C" w:rsidRDefault="00CA194A">
            <w:r>
              <w:rPr>
                <w:b/>
                <w:sz w:val="16"/>
              </w:rPr>
              <w:t>5.4</w:t>
            </w:r>
          </w:p>
          <w:p w14:paraId="7501DBB3" w14:textId="77777777" w:rsidR="00D87E9C" w:rsidRDefault="00CA194A">
            <w:r>
              <w:rPr>
                <w:b/>
                <w:sz w:val="16"/>
              </w:rPr>
              <w:t>(9)</w:t>
            </w:r>
          </w:p>
        </w:tc>
        <w:tc>
          <w:tcPr>
            <w:tcW w:w="2350" w:type="pct"/>
            <w:gridSpan w:val="2"/>
            <w:tcBorders>
              <w:top w:val="nil"/>
              <w:left w:val="nil"/>
              <w:bottom w:val="nil"/>
              <w:right w:val="nil"/>
            </w:tcBorders>
          </w:tcPr>
          <w:p w14:paraId="6356611B" w14:textId="77777777" w:rsidR="00D87E9C" w:rsidRDefault="00CA194A">
            <w:pPr>
              <w:spacing w:beforeAutospacing="1" w:afterAutospacing="1"/>
              <w:divId w:val="1"/>
              <w:rPr>
                <w:b/>
                <w:sz w:val="16"/>
              </w:rPr>
            </w:pPr>
            <w:r>
              <w:rPr>
                <w:b/>
                <w:sz w:val="16"/>
              </w:rPr>
              <w:t>Leaf blade: main color</w:t>
            </w:r>
          </w:p>
        </w:tc>
        <w:tc>
          <w:tcPr>
            <w:tcW w:w="1750" w:type="pct"/>
            <w:gridSpan w:val="2"/>
            <w:tcBorders>
              <w:top w:val="nil"/>
              <w:left w:val="nil"/>
              <w:bottom w:val="nil"/>
              <w:right w:val="nil"/>
            </w:tcBorders>
          </w:tcPr>
          <w:p w14:paraId="03D8250D" w14:textId="77777777" w:rsidR="00D87E9C" w:rsidRDefault="00D87E9C"/>
        </w:tc>
        <w:tc>
          <w:tcPr>
            <w:tcW w:w="500" w:type="pct"/>
            <w:tcBorders>
              <w:top w:val="nil"/>
              <w:left w:val="nil"/>
              <w:bottom w:val="nil"/>
            </w:tcBorders>
          </w:tcPr>
          <w:p w14:paraId="161207D7" w14:textId="77777777" w:rsidR="00D87E9C" w:rsidRDefault="00D87E9C"/>
        </w:tc>
      </w:tr>
      <w:tr w:rsidR="00D87E9C" w14:paraId="2851DC90" w14:textId="77777777">
        <w:trPr>
          <w:trHeight w:val="300"/>
        </w:trPr>
        <w:tc>
          <w:tcPr>
            <w:tcW w:w="400" w:type="pct"/>
            <w:tcBorders>
              <w:top w:val="nil"/>
              <w:bottom w:val="nil"/>
              <w:right w:val="nil"/>
            </w:tcBorders>
          </w:tcPr>
          <w:p w14:paraId="04D39F56" w14:textId="77777777" w:rsidR="00D87E9C" w:rsidRDefault="00D87E9C"/>
        </w:tc>
        <w:tc>
          <w:tcPr>
            <w:tcW w:w="2350" w:type="pct"/>
            <w:gridSpan w:val="2"/>
            <w:tcBorders>
              <w:top w:val="nil"/>
              <w:left w:val="nil"/>
              <w:bottom w:val="nil"/>
              <w:right w:val="nil"/>
            </w:tcBorders>
          </w:tcPr>
          <w:p w14:paraId="45944E07" w14:textId="77777777" w:rsidR="00D87E9C" w:rsidRDefault="00CA194A">
            <w:r>
              <w:rPr>
                <w:sz w:val="16"/>
              </w:rPr>
              <w:t>whitish</w:t>
            </w:r>
          </w:p>
        </w:tc>
        <w:tc>
          <w:tcPr>
            <w:tcW w:w="1750" w:type="pct"/>
            <w:gridSpan w:val="2"/>
            <w:tcBorders>
              <w:top w:val="nil"/>
              <w:left w:val="nil"/>
              <w:bottom w:val="nil"/>
              <w:right w:val="nil"/>
            </w:tcBorders>
          </w:tcPr>
          <w:p w14:paraId="65824DB0" w14:textId="77777777" w:rsidR="00D87E9C" w:rsidRDefault="00D87E9C"/>
        </w:tc>
        <w:tc>
          <w:tcPr>
            <w:tcW w:w="500" w:type="pct"/>
            <w:tcBorders>
              <w:top w:val="nil"/>
              <w:left w:val="nil"/>
              <w:bottom w:val="nil"/>
            </w:tcBorders>
          </w:tcPr>
          <w:p w14:paraId="52EB4F66" w14:textId="77777777" w:rsidR="00D87E9C" w:rsidRDefault="00CA194A">
            <w:r>
              <w:rPr>
                <w:sz w:val="16"/>
              </w:rPr>
              <w:t>1   [  ]</w:t>
            </w:r>
          </w:p>
        </w:tc>
      </w:tr>
      <w:tr w:rsidR="00D87E9C" w14:paraId="7C6668AE" w14:textId="77777777">
        <w:trPr>
          <w:trHeight w:val="300"/>
        </w:trPr>
        <w:tc>
          <w:tcPr>
            <w:tcW w:w="400" w:type="pct"/>
            <w:tcBorders>
              <w:top w:val="nil"/>
              <w:bottom w:val="nil"/>
              <w:right w:val="nil"/>
            </w:tcBorders>
          </w:tcPr>
          <w:p w14:paraId="6787585A" w14:textId="77777777" w:rsidR="00D87E9C" w:rsidRDefault="00D87E9C"/>
        </w:tc>
        <w:tc>
          <w:tcPr>
            <w:tcW w:w="2350" w:type="pct"/>
            <w:gridSpan w:val="2"/>
            <w:tcBorders>
              <w:top w:val="nil"/>
              <w:left w:val="nil"/>
              <w:bottom w:val="nil"/>
              <w:right w:val="nil"/>
            </w:tcBorders>
          </w:tcPr>
          <w:p w14:paraId="4E555EF1" w14:textId="77777777" w:rsidR="00D87E9C" w:rsidRDefault="00CA194A">
            <w:r>
              <w:rPr>
                <w:sz w:val="16"/>
              </w:rPr>
              <w:t>medium green</w:t>
            </w:r>
          </w:p>
        </w:tc>
        <w:tc>
          <w:tcPr>
            <w:tcW w:w="1750" w:type="pct"/>
            <w:gridSpan w:val="2"/>
            <w:tcBorders>
              <w:top w:val="nil"/>
              <w:left w:val="nil"/>
              <w:bottom w:val="nil"/>
              <w:right w:val="nil"/>
            </w:tcBorders>
          </w:tcPr>
          <w:p w14:paraId="3C28331F" w14:textId="77777777" w:rsidR="00D87E9C" w:rsidRDefault="00CA194A">
            <w:r>
              <w:rPr>
                <w:sz w:val="16"/>
              </w:rPr>
              <w:t>Fastigiata</w:t>
            </w:r>
          </w:p>
        </w:tc>
        <w:tc>
          <w:tcPr>
            <w:tcW w:w="500" w:type="pct"/>
            <w:tcBorders>
              <w:top w:val="nil"/>
              <w:left w:val="nil"/>
              <w:bottom w:val="nil"/>
            </w:tcBorders>
          </w:tcPr>
          <w:p w14:paraId="6D3DF17E" w14:textId="77777777" w:rsidR="00D87E9C" w:rsidRDefault="00CA194A">
            <w:r>
              <w:rPr>
                <w:sz w:val="16"/>
              </w:rPr>
              <w:t>2   [  ]</w:t>
            </w:r>
          </w:p>
        </w:tc>
      </w:tr>
      <w:tr w:rsidR="00D87E9C" w14:paraId="6041E7C5" w14:textId="77777777">
        <w:trPr>
          <w:trHeight w:val="300"/>
        </w:trPr>
        <w:tc>
          <w:tcPr>
            <w:tcW w:w="400" w:type="pct"/>
            <w:tcBorders>
              <w:top w:val="nil"/>
              <w:bottom w:val="nil"/>
              <w:right w:val="nil"/>
            </w:tcBorders>
          </w:tcPr>
          <w:p w14:paraId="7FCAC96D" w14:textId="77777777" w:rsidR="00D87E9C" w:rsidRDefault="00D87E9C"/>
        </w:tc>
        <w:tc>
          <w:tcPr>
            <w:tcW w:w="2350" w:type="pct"/>
            <w:gridSpan w:val="2"/>
            <w:tcBorders>
              <w:top w:val="nil"/>
              <w:left w:val="nil"/>
              <w:bottom w:val="nil"/>
              <w:right w:val="nil"/>
            </w:tcBorders>
          </w:tcPr>
          <w:p w14:paraId="219E624C" w14:textId="77777777" w:rsidR="00D87E9C" w:rsidRDefault="00CA194A">
            <w:r>
              <w:rPr>
                <w:sz w:val="16"/>
              </w:rPr>
              <w:t>dark green</w:t>
            </w:r>
          </w:p>
        </w:tc>
        <w:tc>
          <w:tcPr>
            <w:tcW w:w="1750" w:type="pct"/>
            <w:gridSpan w:val="2"/>
            <w:tcBorders>
              <w:top w:val="nil"/>
              <w:left w:val="nil"/>
              <w:bottom w:val="nil"/>
              <w:right w:val="nil"/>
            </w:tcBorders>
          </w:tcPr>
          <w:p w14:paraId="542DAF49" w14:textId="77777777" w:rsidR="00D87E9C" w:rsidRDefault="00CA194A">
            <w:r>
              <w:rPr>
                <w:sz w:val="16"/>
              </w:rPr>
              <w:t>Jade Butterflies, Shan Nong Yin 1</w:t>
            </w:r>
          </w:p>
        </w:tc>
        <w:tc>
          <w:tcPr>
            <w:tcW w:w="500" w:type="pct"/>
            <w:tcBorders>
              <w:top w:val="nil"/>
              <w:left w:val="nil"/>
              <w:bottom w:val="nil"/>
            </w:tcBorders>
          </w:tcPr>
          <w:p w14:paraId="77AA6DC4" w14:textId="77777777" w:rsidR="00D87E9C" w:rsidRDefault="00CA194A">
            <w:r>
              <w:rPr>
                <w:sz w:val="16"/>
              </w:rPr>
              <w:t>3   [  ]</w:t>
            </w:r>
          </w:p>
        </w:tc>
      </w:tr>
      <w:tr w:rsidR="00D87E9C" w14:paraId="697E1F93" w14:textId="77777777">
        <w:trPr>
          <w:trHeight w:val="300"/>
        </w:trPr>
        <w:tc>
          <w:tcPr>
            <w:tcW w:w="400" w:type="pct"/>
            <w:tcBorders>
              <w:top w:val="nil"/>
              <w:bottom w:val="nil"/>
              <w:right w:val="nil"/>
            </w:tcBorders>
          </w:tcPr>
          <w:p w14:paraId="5B655C3D" w14:textId="77777777" w:rsidR="00D87E9C" w:rsidRDefault="00D87E9C"/>
        </w:tc>
        <w:tc>
          <w:tcPr>
            <w:tcW w:w="2350" w:type="pct"/>
            <w:gridSpan w:val="2"/>
            <w:tcBorders>
              <w:top w:val="nil"/>
              <w:left w:val="nil"/>
              <w:bottom w:val="nil"/>
              <w:right w:val="nil"/>
            </w:tcBorders>
          </w:tcPr>
          <w:p w14:paraId="5A906AAC" w14:textId="77777777" w:rsidR="00D87E9C" w:rsidRDefault="00CA194A">
            <w:r>
              <w:rPr>
                <w:sz w:val="16"/>
              </w:rPr>
              <w:t>yellow green</w:t>
            </w:r>
          </w:p>
        </w:tc>
        <w:tc>
          <w:tcPr>
            <w:tcW w:w="1750" w:type="pct"/>
            <w:gridSpan w:val="2"/>
            <w:tcBorders>
              <w:top w:val="nil"/>
              <w:left w:val="nil"/>
              <w:bottom w:val="nil"/>
              <w:right w:val="nil"/>
            </w:tcBorders>
          </w:tcPr>
          <w:p w14:paraId="71593281" w14:textId="77777777" w:rsidR="00D87E9C" w:rsidRDefault="00CA194A">
            <w:r>
              <w:rPr>
                <w:sz w:val="16"/>
              </w:rPr>
              <w:t>Saratoga</w:t>
            </w:r>
          </w:p>
        </w:tc>
        <w:tc>
          <w:tcPr>
            <w:tcW w:w="500" w:type="pct"/>
            <w:tcBorders>
              <w:top w:val="nil"/>
              <w:left w:val="nil"/>
              <w:bottom w:val="nil"/>
            </w:tcBorders>
          </w:tcPr>
          <w:p w14:paraId="05F37FE5" w14:textId="77777777" w:rsidR="00D87E9C" w:rsidRDefault="00CA194A">
            <w:r>
              <w:rPr>
                <w:sz w:val="16"/>
              </w:rPr>
              <w:t>4   [  ]</w:t>
            </w:r>
          </w:p>
        </w:tc>
      </w:tr>
      <w:tr w:rsidR="00D87E9C" w14:paraId="025E086C" w14:textId="77777777">
        <w:trPr>
          <w:trHeight w:val="300"/>
        </w:trPr>
        <w:tc>
          <w:tcPr>
            <w:tcW w:w="400" w:type="pct"/>
            <w:tcBorders>
              <w:top w:val="nil"/>
              <w:bottom w:val="nil"/>
              <w:right w:val="nil"/>
            </w:tcBorders>
          </w:tcPr>
          <w:p w14:paraId="268E2AC3" w14:textId="77777777" w:rsidR="00D87E9C" w:rsidRDefault="00D87E9C"/>
        </w:tc>
        <w:tc>
          <w:tcPr>
            <w:tcW w:w="2350" w:type="pct"/>
            <w:gridSpan w:val="2"/>
            <w:tcBorders>
              <w:top w:val="nil"/>
              <w:left w:val="nil"/>
              <w:bottom w:val="nil"/>
              <w:right w:val="nil"/>
            </w:tcBorders>
          </w:tcPr>
          <w:p w14:paraId="370B44F2" w14:textId="77777777" w:rsidR="00D87E9C" w:rsidRDefault="00CA194A">
            <w:r>
              <w:rPr>
                <w:sz w:val="16"/>
              </w:rPr>
              <w:t>yellow</w:t>
            </w:r>
          </w:p>
        </w:tc>
        <w:tc>
          <w:tcPr>
            <w:tcW w:w="1750" w:type="pct"/>
            <w:gridSpan w:val="2"/>
            <w:tcBorders>
              <w:top w:val="nil"/>
              <w:left w:val="nil"/>
              <w:bottom w:val="nil"/>
              <w:right w:val="nil"/>
            </w:tcBorders>
          </w:tcPr>
          <w:p w14:paraId="4660C40B" w14:textId="77777777" w:rsidR="00D87E9C" w:rsidRDefault="00CA194A">
            <w:r>
              <w:rPr>
                <w:sz w:val="16"/>
              </w:rPr>
              <w:t>Wan Nian Jin</w:t>
            </w:r>
          </w:p>
        </w:tc>
        <w:tc>
          <w:tcPr>
            <w:tcW w:w="500" w:type="pct"/>
            <w:tcBorders>
              <w:top w:val="nil"/>
              <w:left w:val="nil"/>
              <w:bottom w:val="nil"/>
            </w:tcBorders>
          </w:tcPr>
          <w:p w14:paraId="094DA275" w14:textId="77777777" w:rsidR="00D87E9C" w:rsidRDefault="00CA194A">
            <w:r>
              <w:rPr>
                <w:sz w:val="16"/>
              </w:rPr>
              <w:t>5   [  ]</w:t>
            </w:r>
          </w:p>
        </w:tc>
      </w:tr>
      <w:tr w:rsidR="00D87E9C" w14:paraId="28B40A05" w14:textId="77777777">
        <w:trPr>
          <w:trHeight w:val="500"/>
        </w:trPr>
        <w:tc>
          <w:tcPr>
            <w:tcW w:w="400" w:type="pct"/>
            <w:tcBorders>
              <w:top w:val="nil"/>
              <w:bottom w:val="nil"/>
              <w:right w:val="nil"/>
            </w:tcBorders>
          </w:tcPr>
          <w:p w14:paraId="6C75C743" w14:textId="77777777" w:rsidR="00D87E9C" w:rsidRDefault="00CA194A">
            <w:r>
              <w:rPr>
                <w:b/>
                <w:sz w:val="16"/>
              </w:rPr>
              <w:t>5.5</w:t>
            </w:r>
          </w:p>
          <w:p w14:paraId="7D6A3FBD" w14:textId="77777777" w:rsidR="00D87E9C" w:rsidRDefault="00CA194A">
            <w:r>
              <w:rPr>
                <w:b/>
                <w:sz w:val="16"/>
              </w:rPr>
              <w:t>(10)</w:t>
            </w:r>
          </w:p>
        </w:tc>
        <w:tc>
          <w:tcPr>
            <w:tcW w:w="2350" w:type="pct"/>
            <w:gridSpan w:val="2"/>
            <w:tcBorders>
              <w:top w:val="nil"/>
              <w:left w:val="nil"/>
              <w:bottom w:val="nil"/>
              <w:right w:val="nil"/>
            </w:tcBorders>
          </w:tcPr>
          <w:p w14:paraId="701C23E1" w14:textId="77777777" w:rsidR="00D87E9C" w:rsidRDefault="00CA194A">
            <w:pPr>
              <w:spacing w:beforeAutospacing="1" w:afterAutospacing="1"/>
              <w:divId w:val="1"/>
              <w:rPr>
                <w:b/>
                <w:sz w:val="16"/>
              </w:rPr>
            </w:pPr>
            <w:r>
              <w:rPr>
                <w:b/>
                <w:sz w:val="16"/>
              </w:rPr>
              <w:t>Leaf blade: secondary color</w:t>
            </w:r>
          </w:p>
        </w:tc>
        <w:tc>
          <w:tcPr>
            <w:tcW w:w="1750" w:type="pct"/>
            <w:gridSpan w:val="2"/>
            <w:tcBorders>
              <w:top w:val="nil"/>
              <w:left w:val="nil"/>
              <w:bottom w:val="nil"/>
              <w:right w:val="nil"/>
            </w:tcBorders>
          </w:tcPr>
          <w:p w14:paraId="02995013" w14:textId="77777777" w:rsidR="00D87E9C" w:rsidRDefault="00D87E9C"/>
        </w:tc>
        <w:tc>
          <w:tcPr>
            <w:tcW w:w="500" w:type="pct"/>
            <w:tcBorders>
              <w:top w:val="nil"/>
              <w:left w:val="nil"/>
              <w:bottom w:val="nil"/>
            </w:tcBorders>
          </w:tcPr>
          <w:p w14:paraId="4EA19A94" w14:textId="77777777" w:rsidR="00D87E9C" w:rsidRDefault="00D87E9C"/>
        </w:tc>
      </w:tr>
      <w:tr w:rsidR="00D87E9C" w14:paraId="1BFF604C" w14:textId="77777777">
        <w:trPr>
          <w:trHeight w:val="300"/>
        </w:trPr>
        <w:tc>
          <w:tcPr>
            <w:tcW w:w="400" w:type="pct"/>
            <w:tcBorders>
              <w:top w:val="nil"/>
              <w:bottom w:val="nil"/>
              <w:right w:val="nil"/>
            </w:tcBorders>
          </w:tcPr>
          <w:p w14:paraId="1DF11BAA" w14:textId="77777777" w:rsidR="00D87E9C" w:rsidRDefault="00D87E9C"/>
        </w:tc>
        <w:tc>
          <w:tcPr>
            <w:tcW w:w="2350" w:type="pct"/>
            <w:gridSpan w:val="2"/>
            <w:tcBorders>
              <w:top w:val="nil"/>
              <w:left w:val="nil"/>
              <w:bottom w:val="nil"/>
              <w:right w:val="nil"/>
            </w:tcBorders>
          </w:tcPr>
          <w:p w14:paraId="45BF04ED" w14:textId="77777777" w:rsidR="00D87E9C" w:rsidRDefault="00CA194A">
            <w:r>
              <w:rPr>
                <w:sz w:val="16"/>
              </w:rPr>
              <w:t>none</w:t>
            </w:r>
          </w:p>
        </w:tc>
        <w:tc>
          <w:tcPr>
            <w:tcW w:w="1750" w:type="pct"/>
            <w:gridSpan w:val="2"/>
            <w:tcBorders>
              <w:top w:val="nil"/>
              <w:left w:val="nil"/>
              <w:bottom w:val="nil"/>
              <w:right w:val="nil"/>
            </w:tcBorders>
          </w:tcPr>
          <w:p w14:paraId="4C2CCC77" w14:textId="77777777" w:rsidR="00D87E9C" w:rsidRDefault="00CA194A">
            <w:proofErr w:type="spellStart"/>
            <w:ins w:id="280" w:author="TWO" w:date="2026-07-08T14:01:00Z" w16du:dateUtc="2026-07-08T12:01:00Z">
              <w:r>
                <w:rPr>
                  <w:sz w:val="16"/>
                </w:rPr>
                <w:t>Fastigiata</w:t>
              </w:r>
            </w:ins>
            <w:proofErr w:type="spellEnd"/>
          </w:p>
        </w:tc>
        <w:tc>
          <w:tcPr>
            <w:tcW w:w="500" w:type="pct"/>
            <w:tcBorders>
              <w:top w:val="nil"/>
              <w:left w:val="nil"/>
              <w:bottom w:val="nil"/>
            </w:tcBorders>
          </w:tcPr>
          <w:p w14:paraId="6DACDF4C" w14:textId="77777777" w:rsidR="00D87E9C" w:rsidRDefault="00CA194A">
            <w:r>
              <w:rPr>
                <w:sz w:val="16"/>
              </w:rPr>
              <w:t>1   [  ]</w:t>
            </w:r>
          </w:p>
        </w:tc>
      </w:tr>
      <w:tr w:rsidR="00D87E9C" w14:paraId="6EEE26B4" w14:textId="77777777">
        <w:trPr>
          <w:trHeight w:val="300"/>
        </w:trPr>
        <w:tc>
          <w:tcPr>
            <w:tcW w:w="400" w:type="pct"/>
            <w:tcBorders>
              <w:top w:val="nil"/>
              <w:bottom w:val="nil"/>
              <w:right w:val="nil"/>
            </w:tcBorders>
          </w:tcPr>
          <w:p w14:paraId="2F1DF67D" w14:textId="77777777" w:rsidR="00D87E9C" w:rsidRDefault="00D87E9C"/>
        </w:tc>
        <w:tc>
          <w:tcPr>
            <w:tcW w:w="2350" w:type="pct"/>
            <w:gridSpan w:val="2"/>
            <w:tcBorders>
              <w:top w:val="nil"/>
              <w:left w:val="nil"/>
              <w:bottom w:val="nil"/>
              <w:right w:val="nil"/>
            </w:tcBorders>
          </w:tcPr>
          <w:p w14:paraId="2B85D9B3" w14:textId="77777777" w:rsidR="00D87E9C" w:rsidRDefault="00CA194A">
            <w:r>
              <w:rPr>
                <w:sz w:val="16"/>
              </w:rPr>
              <w:t>white</w:t>
            </w:r>
          </w:p>
        </w:tc>
        <w:tc>
          <w:tcPr>
            <w:tcW w:w="1750" w:type="pct"/>
            <w:gridSpan w:val="2"/>
            <w:tcBorders>
              <w:top w:val="nil"/>
              <w:left w:val="nil"/>
              <w:bottom w:val="nil"/>
              <w:right w:val="nil"/>
            </w:tcBorders>
          </w:tcPr>
          <w:p w14:paraId="48FD7C06" w14:textId="77777777" w:rsidR="00D87E9C" w:rsidRDefault="00CA194A">
            <w:r>
              <w:rPr>
                <w:sz w:val="16"/>
              </w:rPr>
              <w:t>Beijing Gold, Snow Cloud, Vanilla Swirl</w:t>
            </w:r>
          </w:p>
        </w:tc>
        <w:tc>
          <w:tcPr>
            <w:tcW w:w="500" w:type="pct"/>
            <w:tcBorders>
              <w:top w:val="nil"/>
              <w:left w:val="nil"/>
              <w:bottom w:val="nil"/>
            </w:tcBorders>
          </w:tcPr>
          <w:p w14:paraId="3F8BBD68" w14:textId="77777777" w:rsidR="00D87E9C" w:rsidRDefault="00CA194A">
            <w:r>
              <w:rPr>
                <w:sz w:val="16"/>
              </w:rPr>
              <w:t>2   [  ]</w:t>
            </w:r>
          </w:p>
        </w:tc>
      </w:tr>
      <w:tr w:rsidR="00D87E9C" w14:paraId="36A14705" w14:textId="77777777">
        <w:trPr>
          <w:trHeight w:val="300"/>
        </w:trPr>
        <w:tc>
          <w:tcPr>
            <w:tcW w:w="400" w:type="pct"/>
            <w:tcBorders>
              <w:top w:val="nil"/>
              <w:bottom w:val="nil"/>
              <w:right w:val="nil"/>
            </w:tcBorders>
          </w:tcPr>
          <w:p w14:paraId="414FC51F" w14:textId="77777777" w:rsidR="00D87E9C" w:rsidRDefault="00D87E9C"/>
        </w:tc>
        <w:tc>
          <w:tcPr>
            <w:tcW w:w="2350" w:type="pct"/>
            <w:gridSpan w:val="2"/>
            <w:tcBorders>
              <w:top w:val="nil"/>
              <w:left w:val="nil"/>
              <w:bottom w:val="nil"/>
              <w:right w:val="nil"/>
            </w:tcBorders>
          </w:tcPr>
          <w:p w14:paraId="2C4A084F" w14:textId="77777777" w:rsidR="00D87E9C" w:rsidRDefault="00CA194A">
            <w:r>
              <w:rPr>
                <w:sz w:val="16"/>
              </w:rPr>
              <w:t>green</w:t>
            </w:r>
          </w:p>
        </w:tc>
        <w:tc>
          <w:tcPr>
            <w:tcW w:w="1750" w:type="pct"/>
            <w:gridSpan w:val="2"/>
            <w:tcBorders>
              <w:top w:val="nil"/>
              <w:left w:val="nil"/>
              <w:bottom w:val="nil"/>
              <w:right w:val="nil"/>
            </w:tcBorders>
          </w:tcPr>
          <w:p w14:paraId="2F2D9492" w14:textId="77777777" w:rsidR="00D87E9C" w:rsidRDefault="00D87E9C"/>
        </w:tc>
        <w:tc>
          <w:tcPr>
            <w:tcW w:w="500" w:type="pct"/>
            <w:tcBorders>
              <w:top w:val="nil"/>
              <w:left w:val="nil"/>
              <w:bottom w:val="nil"/>
            </w:tcBorders>
          </w:tcPr>
          <w:p w14:paraId="02A95EAA" w14:textId="77777777" w:rsidR="00D87E9C" w:rsidRDefault="00CA194A">
            <w:r>
              <w:rPr>
                <w:sz w:val="16"/>
              </w:rPr>
              <w:t>3   [  ]</w:t>
            </w:r>
          </w:p>
        </w:tc>
      </w:tr>
      <w:tr w:rsidR="00D87E9C" w14:paraId="1405A80E" w14:textId="77777777">
        <w:trPr>
          <w:trHeight w:val="300"/>
        </w:trPr>
        <w:tc>
          <w:tcPr>
            <w:tcW w:w="400" w:type="pct"/>
            <w:tcBorders>
              <w:top w:val="nil"/>
              <w:bottom w:val="nil"/>
              <w:right w:val="nil"/>
            </w:tcBorders>
          </w:tcPr>
          <w:p w14:paraId="642E6B8D" w14:textId="77777777" w:rsidR="00D87E9C" w:rsidRDefault="00D87E9C"/>
        </w:tc>
        <w:tc>
          <w:tcPr>
            <w:tcW w:w="2350" w:type="pct"/>
            <w:gridSpan w:val="2"/>
            <w:tcBorders>
              <w:top w:val="nil"/>
              <w:left w:val="nil"/>
              <w:bottom w:val="nil"/>
              <w:right w:val="nil"/>
            </w:tcBorders>
          </w:tcPr>
          <w:p w14:paraId="63E0DDCE" w14:textId="77777777" w:rsidR="00D87E9C" w:rsidRDefault="00CA194A">
            <w:r>
              <w:rPr>
                <w:sz w:val="16"/>
              </w:rPr>
              <w:t>yellow green</w:t>
            </w:r>
          </w:p>
        </w:tc>
        <w:tc>
          <w:tcPr>
            <w:tcW w:w="1750" w:type="pct"/>
            <w:gridSpan w:val="2"/>
            <w:tcBorders>
              <w:top w:val="nil"/>
              <w:left w:val="nil"/>
              <w:bottom w:val="nil"/>
              <w:right w:val="nil"/>
            </w:tcBorders>
          </w:tcPr>
          <w:p w14:paraId="44AA2305" w14:textId="77777777" w:rsidR="00D87E9C" w:rsidRDefault="00CA194A">
            <w:r>
              <w:rPr>
                <w:sz w:val="16"/>
              </w:rPr>
              <w:t>Majestic Butterfly</w:t>
            </w:r>
          </w:p>
        </w:tc>
        <w:tc>
          <w:tcPr>
            <w:tcW w:w="500" w:type="pct"/>
            <w:tcBorders>
              <w:top w:val="nil"/>
              <w:left w:val="nil"/>
              <w:bottom w:val="nil"/>
            </w:tcBorders>
          </w:tcPr>
          <w:p w14:paraId="4E0E41F8" w14:textId="77777777" w:rsidR="00D87E9C" w:rsidRDefault="00CA194A">
            <w:r>
              <w:rPr>
                <w:sz w:val="16"/>
              </w:rPr>
              <w:t>4   [  ]</w:t>
            </w:r>
          </w:p>
        </w:tc>
      </w:tr>
      <w:tr w:rsidR="00D87E9C" w14:paraId="78264A60" w14:textId="77777777">
        <w:trPr>
          <w:trHeight w:val="300"/>
        </w:trPr>
        <w:tc>
          <w:tcPr>
            <w:tcW w:w="400" w:type="pct"/>
            <w:tcBorders>
              <w:top w:val="nil"/>
              <w:bottom w:val="nil"/>
              <w:right w:val="nil"/>
            </w:tcBorders>
          </w:tcPr>
          <w:p w14:paraId="380CD636" w14:textId="77777777" w:rsidR="00D87E9C" w:rsidRDefault="00D87E9C"/>
        </w:tc>
        <w:tc>
          <w:tcPr>
            <w:tcW w:w="2350" w:type="pct"/>
            <w:gridSpan w:val="2"/>
            <w:tcBorders>
              <w:top w:val="nil"/>
              <w:left w:val="nil"/>
              <w:bottom w:val="nil"/>
              <w:right w:val="nil"/>
            </w:tcBorders>
          </w:tcPr>
          <w:p w14:paraId="5F82A723" w14:textId="77777777" w:rsidR="00D87E9C" w:rsidRDefault="00CA194A">
            <w:r>
              <w:rPr>
                <w:sz w:val="16"/>
              </w:rPr>
              <w:t>yellow</w:t>
            </w:r>
          </w:p>
        </w:tc>
        <w:tc>
          <w:tcPr>
            <w:tcW w:w="1750" w:type="pct"/>
            <w:gridSpan w:val="2"/>
            <w:tcBorders>
              <w:top w:val="nil"/>
              <w:left w:val="nil"/>
              <w:bottom w:val="nil"/>
              <w:right w:val="nil"/>
            </w:tcBorders>
          </w:tcPr>
          <w:p w14:paraId="3252DB88" w14:textId="77777777" w:rsidR="00D87E9C" w:rsidRDefault="00CA194A">
            <w:r>
              <w:rPr>
                <w:sz w:val="16"/>
              </w:rPr>
              <w:t>Tai Shan Ban Ye</w:t>
            </w:r>
          </w:p>
        </w:tc>
        <w:tc>
          <w:tcPr>
            <w:tcW w:w="500" w:type="pct"/>
            <w:tcBorders>
              <w:top w:val="nil"/>
              <w:left w:val="nil"/>
              <w:bottom w:val="nil"/>
            </w:tcBorders>
          </w:tcPr>
          <w:p w14:paraId="2FBCC6E0" w14:textId="77777777" w:rsidR="00D87E9C" w:rsidRDefault="00CA194A">
            <w:r>
              <w:rPr>
                <w:sz w:val="16"/>
              </w:rPr>
              <w:t>5   [  ]</w:t>
            </w:r>
          </w:p>
        </w:tc>
      </w:tr>
      <w:tr w:rsidR="00D87E9C" w14:paraId="4BF19B56" w14:textId="77777777">
        <w:trPr>
          <w:trHeight w:val="300"/>
        </w:trPr>
        <w:tc>
          <w:tcPr>
            <w:tcW w:w="400" w:type="pct"/>
            <w:tcBorders>
              <w:top w:val="nil"/>
              <w:bottom w:val="basicThinLines" w:sz="4" w:space="0" w:color="auto"/>
              <w:right w:val="nil"/>
            </w:tcBorders>
          </w:tcPr>
          <w:p w14:paraId="70003E42" w14:textId="77777777" w:rsidR="00D87E9C" w:rsidRDefault="00D87E9C"/>
        </w:tc>
        <w:tc>
          <w:tcPr>
            <w:tcW w:w="2350" w:type="pct"/>
            <w:gridSpan w:val="2"/>
            <w:tcBorders>
              <w:top w:val="nil"/>
              <w:left w:val="nil"/>
              <w:bottom w:val="basicThinLines" w:sz="4" w:space="0" w:color="auto"/>
              <w:right w:val="nil"/>
            </w:tcBorders>
          </w:tcPr>
          <w:p w14:paraId="54614DB5" w14:textId="77777777" w:rsidR="00D87E9C" w:rsidRDefault="00D87E9C"/>
        </w:tc>
        <w:tc>
          <w:tcPr>
            <w:tcW w:w="1750" w:type="pct"/>
            <w:gridSpan w:val="2"/>
            <w:tcBorders>
              <w:top w:val="nil"/>
              <w:left w:val="nil"/>
              <w:bottom w:val="basicThinLines" w:sz="4" w:space="0" w:color="auto"/>
              <w:right w:val="nil"/>
            </w:tcBorders>
          </w:tcPr>
          <w:p w14:paraId="33EEE99A" w14:textId="77777777" w:rsidR="00D87E9C" w:rsidRDefault="00D87E9C"/>
        </w:tc>
        <w:tc>
          <w:tcPr>
            <w:tcW w:w="500" w:type="pct"/>
            <w:tcBorders>
              <w:top w:val="nil"/>
              <w:left w:val="nil"/>
              <w:bottom w:val="basicThinLines" w:sz="4" w:space="0" w:color="auto"/>
            </w:tcBorders>
          </w:tcPr>
          <w:p w14:paraId="6F849268" w14:textId="77777777" w:rsidR="00D87E9C" w:rsidRDefault="00D87E9C"/>
        </w:tc>
      </w:tr>
    </w:tbl>
    <w:p w14:paraId="0EE12051" w14:textId="77777777" w:rsidR="00D87E9C" w:rsidRDefault="00D87E9C">
      <w:pPr>
        <w:jc w:val="left"/>
        <w:sectPr w:rsidR="00D87E9C">
          <w:headerReference w:type="even" r:id="rId124"/>
          <w:headerReference w:type="default" r:id="rId125"/>
          <w:footerReference w:type="even" r:id="rId126"/>
          <w:footerReference w:type="default" r:id="rId127"/>
          <w:headerReference w:type="first" r:id="rId128"/>
          <w:footerReference w:type="first" r:id="rId129"/>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D87E9C" w14:paraId="54B1A457" w14:textId="77777777">
        <w:trPr>
          <w:trHeight w:val="400"/>
        </w:trPr>
        <w:tc>
          <w:tcPr>
            <w:tcW w:w="1750" w:type="pct"/>
            <w:gridSpan w:val="2"/>
            <w:vAlign w:val="bottom"/>
          </w:tcPr>
          <w:p w14:paraId="6DA17061" w14:textId="77777777" w:rsidR="00D87E9C" w:rsidRDefault="00CA194A">
            <w:r>
              <w:lastRenderedPageBreak/>
              <w:t>TECHNICAL QUESTIONNAIRE</w:t>
            </w:r>
          </w:p>
        </w:tc>
        <w:tc>
          <w:tcPr>
            <w:tcW w:w="1500" w:type="pct"/>
            <w:gridSpan w:val="2"/>
            <w:vAlign w:val="bottom"/>
          </w:tcPr>
          <w:p w14:paraId="656138D7" w14:textId="77777777" w:rsidR="00D87E9C" w:rsidRDefault="00CA194A">
            <w:r>
              <w:t>Page {x} of {y}</w:t>
            </w:r>
          </w:p>
        </w:tc>
        <w:tc>
          <w:tcPr>
            <w:tcW w:w="1750" w:type="pct"/>
            <w:gridSpan w:val="2"/>
            <w:shd w:val="clear" w:color="auto" w:fill="DFDFD7"/>
            <w:vAlign w:val="bottom"/>
          </w:tcPr>
          <w:p w14:paraId="5DCE76D5" w14:textId="77777777" w:rsidR="00D87E9C" w:rsidRDefault="00CA194A">
            <w:r>
              <w:t>Reference Number:</w:t>
            </w:r>
          </w:p>
        </w:tc>
      </w:tr>
      <w:tr w:rsidR="00D87E9C" w14:paraId="010D4228" w14:textId="77777777">
        <w:tblPrEx>
          <w:jc w:val="center"/>
        </w:tblPrEx>
        <w:trPr>
          <w:trHeight w:val="200"/>
          <w:tblHeader/>
          <w:jc w:val="center"/>
        </w:trPr>
        <w:tc>
          <w:tcPr>
            <w:tcW w:w="400" w:type="pct"/>
            <w:tcBorders>
              <w:right w:val="nil"/>
            </w:tcBorders>
            <w:shd w:val="clear" w:color="auto" w:fill="DFDFD7"/>
          </w:tcPr>
          <w:p w14:paraId="3DFA8B13" w14:textId="77777777" w:rsidR="00D87E9C" w:rsidRDefault="00D87E9C"/>
        </w:tc>
        <w:tc>
          <w:tcPr>
            <w:tcW w:w="2350" w:type="pct"/>
            <w:gridSpan w:val="2"/>
            <w:tcBorders>
              <w:left w:val="nil"/>
              <w:right w:val="nil"/>
            </w:tcBorders>
            <w:shd w:val="clear" w:color="auto" w:fill="DFDFD7"/>
          </w:tcPr>
          <w:p w14:paraId="4FB64034" w14:textId="77777777" w:rsidR="00D87E9C" w:rsidRDefault="00D87E9C"/>
          <w:p w14:paraId="1DC9DEBD" w14:textId="77777777" w:rsidR="00D87E9C" w:rsidRDefault="00CA194A">
            <w:r>
              <w:rPr>
                <w:sz w:val="16"/>
              </w:rPr>
              <w:t>Characteristics</w:t>
            </w:r>
          </w:p>
          <w:p w14:paraId="6472B5F3" w14:textId="77777777" w:rsidR="00D87E9C" w:rsidRDefault="00D87E9C"/>
        </w:tc>
        <w:tc>
          <w:tcPr>
            <w:tcW w:w="1750" w:type="pct"/>
            <w:gridSpan w:val="2"/>
            <w:tcBorders>
              <w:left w:val="nil"/>
              <w:right w:val="nil"/>
            </w:tcBorders>
            <w:shd w:val="clear" w:color="auto" w:fill="DFDFD7"/>
          </w:tcPr>
          <w:p w14:paraId="1FBB1B73" w14:textId="77777777" w:rsidR="00D87E9C" w:rsidRDefault="00D87E9C"/>
          <w:p w14:paraId="6818BB07" w14:textId="77777777" w:rsidR="00D87E9C" w:rsidRDefault="00CA194A">
            <w:r>
              <w:rPr>
                <w:sz w:val="16"/>
              </w:rPr>
              <w:t>Example Varieties</w:t>
            </w:r>
          </w:p>
        </w:tc>
        <w:tc>
          <w:tcPr>
            <w:tcW w:w="500" w:type="pct"/>
            <w:tcBorders>
              <w:left w:val="nil"/>
            </w:tcBorders>
            <w:shd w:val="clear" w:color="auto" w:fill="DFDFD7"/>
          </w:tcPr>
          <w:p w14:paraId="17CBFAD9" w14:textId="77777777" w:rsidR="00D87E9C" w:rsidRDefault="00D87E9C"/>
          <w:p w14:paraId="0763219D" w14:textId="77777777" w:rsidR="00D87E9C" w:rsidRDefault="00CA194A">
            <w:r>
              <w:rPr>
                <w:sz w:val="16"/>
              </w:rPr>
              <w:t>Note</w:t>
            </w:r>
          </w:p>
        </w:tc>
      </w:tr>
      <w:tr w:rsidR="00D87E9C" w14:paraId="02FE097B" w14:textId="77777777">
        <w:trPr>
          <w:trHeight w:val="500"/>
        </w:trPr>
        <w:tc>
          <w:tcPr>
            <w:tcW w:w="400" w:type="pct"/>
            <w:tcBorders>
              <w:bottom w:val="nil"/>
              <w:right w:val="nil"/>
            </w:tcBorders>
          </w:tcPr>
          <w:p w14:paraId="74AF9BE5" w14:textId="77777777" w:rsidR="00D87E9C" w:rsidRDefault="00CA194A">
            <w:r>
              <w:rPr>
                <w:b/>
                <w:sz w:val="16"/>
              </w:rPr>
              <w:t>5.6</w:t>
            </w:r>
          </w:p>
          <w:p w14:paraId="0FFC9635" w14:textId="77777777" w:rsidR="00D87E9C" w:rsidRDefault="00CA194A">
            <w:r>
              <w:rPr>
                <w:b/>
                <w:sz w:val="16"/>
              </w:rPr>
              <w:t>(13)</w:t>
            </w:r>
          </w:p>
        </w:tc>
        <w:tc>
          <w:tcPr>
            <w:tcW w:w="2350" w:type="pct"/>
            <w:gridSpan w:val="2"/>
            <w:tcBorders>
              <w:left w:val="nil"/>
              <w:bottom w:val="nil"/>
              <w:right w:val="nil"/>
            </w:tcBorders>
          </w:tcPr>
          <w:p w14:paraId="681B3190" w14:textId="77777777" w:rsidR="00D87E9C" w:rsidRDefault="004E7C8F">
            <w:pPr>
              <w:spacing w:beforeAutospacing="1" w:afterAutospacing="1"/>
              <w:divId w:val="1"/>
              <w:rPr>
                <w:b/>
                <w:sz w:val="16"/>
              </w:rPr>
            </w:pPr>
            <w:del w:id="282" w:author="TWO" w:date="2026-07-08T14:01:00Z" w16du:dateUtc="2026-07-08T12:01:00Z">
              <w:r>
                <w:rPr>
                  <w:b/>
                  <w:sz w:val="16"/>
                  <w:u w:val="single"/>
                </w:rPr>
                <w:delText>Only varieties with fan</w:delText>
              </w:r>
            </w:del>
            <w:ins w:id="283" w:author="TWO" w:date="2026-07-08T14:01:00Z" w16du:dateUtc="2026-07-08T12:01:00Z">
              <w:r w:rsidR="00CA194A">
                <w:rPr>
                  <w:b/>
                  <w:sz w:val="16"/>
                </w:rPr>
                <w:t>Fan</w:t>
              </w:r>
            </w:ins>
            <w:r w:rsidR="00CA194A">
              <w:rPr>
                <w:b/>
                <w:sz w:val="16"/>
              </w:rPr>
              <w:t xml:space="preserve">-shaped </w:t>
            </w:r>
            <w:del w:id="284" w:author="TWO" w:date="2026-07-08T14:01:00Z" w16du:dateUtc="2026-07-08T12:01:00Z">
              <w:r>
                <w:rPr>
                  <w:b/>
                  <w:sz w:val="16"/>
                  <w:u w:val="single"/>
                </w:rPr>
                <w:delText>leaves:</w:delText>
              </w:r>
              <w:r>
                <w:rPr>
                  <w:b/>
                  <w:sz w:val="16"/>
                </w:rPr>
                <w:delText xml:space="preserve"> Leaf</w:delText>
              </w:r>
            </w:del>
            <w:ins w:id="285" w:author="TWO" w:date="2026-07-08T14:01:00Z" w16du:dateUtc="2026-07-08T12:01:00Z">
              <w:r w:rsidR="00CA194A">
                <w:rPr>
                  <w:b/>
                  <w:sz w:val="16"/>
                </w:rPr>
                <w:t>leaf</w:t>
              </w:r>
            </w:ins>
            <w:r w:rsidR="00CA194A">
              <w:rPr>
                <w:b/>
                <w:sz w:val="16"/>
              </w:rPr>
              <w:t xml:space="preserve"> blade: shape of </w:t>
            </w:r>
            <w:del w:id="286" w:author="TWO" w:date="2026-07-08T14:01:00Z" w16du:dateUtc="2026-07-08T12:01:00Z">
              <w:r>
                <w:rPr>
                  <w:b/>
                  <w:sz w:val="16"/>
                </w:rPr>
                <w:delText xml:space="preserve">leaf </w:delText>
              </w:r>
            </w:del>
            <w:r w:rsidR="00CA194A">
              <w:rPr>
                <w:b/>
                <w:sz w:val="16"/>
              </w:rPr>
              <w:t>base</w:t>
            </w:r>
          </w:p>
        </w:tc>
        <w:tc>
          <w:tcPr>
            <w:tcW w:w="1750" w:type="pct"/>
            <w:gridSpan w:val="2"/>
            <w:tcBorders>
              <w:left w:val="nil"/>
              <w:bottom w:val="nil"/>
              <w:right w:val="nil"/>
            </w:tcBorders>
          </w:tcPr>
          <w:p w14:paraId="764957FF" w14:textId="77777777" w:rsidR="00D87E9C" w:rsidRDefault="00D87E9C"/>
        </w:tc>
        <w:tc>
          <w:tcPr>
            <w:tcW w:w="500" w:type="pct"/>
            <w:tcBorders>
              <w:left w:val="nil"/>
              <w:bottom w:val="nil"/>
            </w:tcBorders>
          </w:tcPr>
          <w:p w14:paraId="76C1C70C" w14:textId="77777777" w:rsidR="00D87E9C" w:rsidRDefault="00D87E9C"/>
        </w:tc>
      </w:tr>
      <w:tr w:rsidR="00D87E9C" w14:paraId="69BE36B5" w14:textId="77777777">
        <w:trPr>
          <w:trHeight w:val="300"/>
        </w:trPr>
        <w:tc>
          <w:tcPr>
            <w:tcW w:w="400" w:type="pct"/>
            <w:tcBorders>
              <w:top w:val="nil"/>
              <w:bottom w:val="nil"/>
              <w:right w:val="nil"/>
            </w:tcBorders>
          </w:tcPr>
          <w:p w14:paraId="66BE595F" w14:textId="77777777" w:rsidR="00D87E9C" w:rsidRDefault="00D87E9C"/>
        </w:tc>
        <w:tc>
          <w:tcPr>
            <w:tcW w:w="2350" w:type="pct"/>
            <w:gridSpan w:val="2"/>
            <w:tcBorders>
              <w:top w:val="nil"/>
              <w:left w:val="nil"/>
              <w:bottom w:val="nil"/>
              <w:right w:val="nil"/>
            </w:tcBorders>
          </w:tcPr>
          <w:p w14:paraId="2F77795E" w14:textId="77777777" w:rsidR="00D87E9C" w:rsidRDefault="00CA194A">
            <w:r>
              <w:rPr>
                <w:sz w:val="16"/>
              </w:rPr>
              <w:t>narrow cuneate</w:t>
            </w:r>
          </w:p>
        </w:tc>
        <w:tc>
          <w:tcPr>
            <w:tcW w:w="1750" w:type="pct"/>
            <w:gridSpan w:val="2"/>
            <w:tcBorders>
              <w:top w:val="nil"/>
              <w:left w:val="nil"/>
              <w:bottom w:val="nil"/>
              <w:right w:val="nil"/>
            </w:tcBorders>
          </w:tcPr>
          <w:p w14:paraId="1577CC30" w14:textId="77777777" w:rsidR="00D87E9C" w:rsidRDefault="00CA194A">
            <w:r>
              <w:rPr>
                <w:sz w:val="16"/>
              </w:rPr>
              <w:t>Shan Nong Yin 2</w:t>
            </w:r>
          </w:p>
        </w:tc>
        <w:tc>
          <w:tcPr>
            <w:tcW w:w="500" w:type="pct"/>
            <w:tcBorders>
              <w:top w:val="nil"/>
              <w:left w:val="nil"/>
              <w:bottom w:val="nil"/>
            </w:tcBorders>
          </w:tcPr>
          <w:p w14:paraId="2FE11A64" w14:textId="77777777" w:rsidR="00D87E9C" w:rsidRDefault="00CA194A">
            <w:r>
              <w:rPr>
                <w:sz w:val="16"/>
              </w:rPr>
              <w:t>1   [  ]</w:t>
            </w:r>
          </w:p>
        </w:tc>
      </w:tr>
      <w:tr w:rsidR="00D87E9C" w14:paraId="12AB739E" w14:textId="77777777">
        <w:trPr>
          <w:trHeight w:val="300"/>
        </w:trPr>
        <w:tc>
          <w:tcPr>
            <w:tcW w:w="400" w:type="pct"/>
            <w:tcBorders>
              <w:top w:val="nil"/>
              <w:bottom w:val="nil"/>
              <w:right w:val="nil"/>
            </w:tcBorders>
          </w:tcPr>
          <w:p w14:paraId="4145A96D" w14:textId="77777777" w:rsidR="00D87E9C" w:rsidRDefault="00D87E9C"/>
        </w:tc>
        <w:tc>
          <w:tcPr>
            <w:tcW w:w="2350" w:type="pct"/>
            <w:gridSpan w:val="2"/>
            <w:tcBorders>
              <w:top w:val="nil"/>
              <w:left w:val="nil"/>
              <w:bottom w:val="nil"/>
              <w:right w:val="nil"/>
            </w:tcBorders>
          </w:tcPr>
          <w:p w14:paraId="2881951D" w14:textId="77777777" w:rsidR="00D87E9C" w:rsidRDefault="00CA194A">
            <w:r>
              <w:rPr>
                <w:sz w:val="16"/>
              </w:rPr>
              <w:t>medium cuneate</w:t>
            </w:r>
          </w:p>
        </w:tc>
        <w:tc>
          <w:tcPr>
            <w:tcW w:w="1750" w:type="pct"/>
            <w:gridSpan w:val="2"/>
            <w:tcBorders>
              <w:top w:val="nil"/>
              <w:left w:val="nil"/>
              <w:bottom w:val="nil"/>
              <w:right w:val="nil"/>
            </w:tcBorders>
          </w:tcPr>
          <w:p w14:paraId="0E423D33" w14:textId="77777777" w:rsidR="00D87E9C" w:rsidRDefault="00D87E9C"/>
        </w:tc>
        <w:tc>
          <w:tcPr>
            <w:tcW w:w="500" w:type="pct"/>
            <w:tcBorders>
              <w:top w:val="nil"/>
              <w:left w:val="nil"/>
              <w:bottom w:val="nil"/>
            </w:tcBorders>
          </w:tcPr>
          <w:p w14:paraId="1E3281D4" w14:textId="77777777" w:rsidR="00D87E9C" w:rsidRDefault="00CA194A">
            <w:r>
              <w:rPr>
                <w:sz w:val="16"/>
              </w:rPr>
              <w:t>2   [  ]</w:t>
            </w:r>
          </w:p>
        </w:tc>
      </w:tr>
      <w:tr w:rsidR="00D87E9C" w14:paraId="42FBB30B" w14:textId="77777777">
        <w:trPr>
          <w:trHeight w:val="300"/>
        </w:trPr>
        <w:tc>
          <w:tcPr>
            <w:tcW w:w="400" w:type="pct"/>
            <w:tcBorders>
              <w:top w:val="nil"/>
              <w:bottom w:val="nil"/>
              <w:right w:val="nil"/>
            </w:tcBorders>
          </w:tcPr>
          <w:p w14:paraId="567F2075" w14:textId="77777777" w:rsidR="00D87E9C" w:rsidRDefault="00D87E9C"/>
        </w:tc>
        <w:tc>
          <w:tcPr>
            <w:tcW w:w="2350" w:type="pct"/>
            <w:gridSpan w:val="2"/>
            <w:tcBorders>
              <w:top w:val="nil"/>
              <w:left w:val="nil"/>
              <w:bottom w:val="nil"/>
              <w:right w:val="nil"/>
            </w:tcBorders>
          </w:tcPr>
          <w:p w14:paraId="660CFAD9" w14:textId="77777777" w:rsidR="00D87E9C" w:rsidRDefault="00CA194A">
            <w:r>
              <w:rPr>
                <w:sz w:val="16"/>
              </w:rPr>
              <w:t>broad cuneate</w:t>
            </w:r>
          </w:p>
        </w:tc>
        <w:tc>
          <w:tcPr>
            <w:tcW w:w="1750" w:type="pct"/>
            <w:gridSpan w:val="2"/>
            <w:tcBorders>
              <w:top w:val="nil"/>
              <w:left w:val="nil"/>
              <w:bottom w:val="nil"/>
              <w:right w:val="nil"/>
            </w:tcBorders>
          </w:tcPr>
          <w:p w14:paraId="1B004893" w14:textId="77777777" w:rsidR="00D87E9C" w:rsidRDefault="00D87E9C"/>
        </w:tc>
        <w:tc>
          <w:tcPr>
            <w:tcW w:w="500" w:type="pct"/>
            <w:tcBorders>
              <w:top w:val="nil"/>
              <w:left w:val="nil"/>
              <w:bottom w:val="nil"/>
            </w:tcBorders>
          </w:tcPr>
          <w:p w14:paraId="74ECFEE6" w14:textId="77777777" w:rsidR="00D87E9C" w:rsidRDefault="00CA194A">
            <w:r>
              <w:rPr>
                <w:sz w:val="16"/>
              </w:rPr>
              <w:t>3   [  ]</w:t>
            </w:r>
          </w:p>
        </w:tc>
      </w:tr>
      <w:tr w:rsidR="00D87E9C" w14:paraId="0A81B9FD" w14:textId="77777777">
        <w:trPr>
          <w:trHeight w:val="300"/>
        </w:trPr>
        <w:tc>
          <w:tcPr>
            <w:tcW w:w="400" w:type="pct"/>
            <w:tcBorders>
              <w:top w:val="nil"/>
              <w:bottom w:val="nil"/>
              <w:right w:val="nil"/>
            </w:tcBorders>
          </w:tcPr>
          <w:p w14:paraId="4D107FA4" w14:textId="77777777" w:rsidR="00D87E9C" w:rsidRDefault="00D87E9C"/>
        </w:tc>
        <w:tc>
          <w:tcPr>
            <w:tcW w:w="2350" w:type="pct"/>
            <w:gridSpan w:val="2"/>
            <w:tcBorders>
              <w:top w:val="nil"/>
              <w:left w:val="nil"/>
              <w:bottom w:val="nil"/>
              <w:right w:val="nil"/>
            </w:tcBorders>
          </w:tcPr>
          <w:p w14:paraId="0CFD9DD5" w14:textId="77777777" w:rsidR="00D87E9C" w:rsidRDefault="00CA194A">
            <w:r>
              <w:rPr>
                <w:sz w:val="16"/>
              </w:rPr>
              <w:t>truncate</w:t>
            </w:r>
          </w:p>
        </w:tc>
        <w:tc>
          <w:tcPr>
            <w:tcW w:w="1750" w:type="pct"/>
            <w:gridSpan w:val="2"/>
            <w:tcBorders>
              <w:top w:val="nil"/>
              <w:left w:val="nil"/>
              <w:bottom w:val="nil"/>
              <w:right w:val="nil"/>
            </w:tcBorders>
          </w:tcPr>
          <w:p w14:paraId="789CB364" w14:textId="77777777" w:rsidR="00D87E9C" w:rsidRDefault="00CA194A">
            <w:r>
              <w:rPr>
                <w:sz w:val="16"/>
              </w:rPr>
              <w:t>Piedmont Pillar</w:t>
            </w:r>
          </w:p>
        </w:tc>
        <w:tc>
          <w:tcPr>
            <w:tcW w:w="500" w:type="pct"/>
            <w:tcBorders>
              <w:top w:val="nil"/>
              <w:left w:val="nil"/>
              <w:bottom w:val="nil"/>
            </w:tcBorders>
          </w:tcPr>
          <w:p w14:paraId="2E9AFA51" w14:textId="77777777" w:rsidR="00D87E9C" w:rsidRDefault="00CA194A">
            <w:r>
              <w:rPr>
                <w:sz w:val="16"/>
              </w:rPr>
              <w:t>4   [  ]</w:t>
            </w:r>
          </w:p>
        </w:tc>
      </w:tr>
      <w:tr w:rsidR="00D87E9C" w14:paraId="3E848D87" w14:textId="77777777">
        <w:trPr>
          <w:trHeight w:val="300"/>
        </w:trPr>
        <w:tc>
          <w:tcPr>
            <w:tcW w:w="400" w:type="pct"/>
            <w:tcBorders>
              <w:top w:val="nil"/>
              <w:bottom w:val="nil"/>
              <w:right w:val="nil"/>
            </w:tcBorders>
          </w:tcPr>
          <w:p w14:paraId="2DC8DA1B" w14:textId="77777777" w:rsidR="00D87E9C" w:rsidRDefault="00D87E9C"/>
        </w:tc>
        <w:tc>
          <w:tcPr>
            <w:tcW w:w="2350" w:type="pct"/>
            <w:gridSpan w:val="2"/>
            <w:tcBorders>
              <w:top w:val="nil"/>
              <w:left w:val="nil"/>
              <w:bottom w:val="nil"/>
              <w:right w:val="nil"/>
            </w:tcBorders>
          </w:tcPr>
          <w:p w14:paraId="0D640452" w14:textId="77777777" w:rsidR="00D87E9C" w:rsidRDefault="00CA194A">
            <w:r>
              <w:rPr>
                <w:sz w:val="16"/>
              </w:rPr>
              <w:t>cordate</w:t>
            </w:r>
          </w:p>
        </w:tc>
        <w:tc>
          <w:tcPr>
            <w:tcW w:w="1750" w:type="pct"/>
            <w:gridSpan w:val="2"/>
            <w:tcBorders>
              <w:top w:val="nil"/>
              <w:left w:val="nil"/>
              <w:bottom w:val="nil"/>
              <w:right w:val="nil"/>
            </w:tcBorders>
          </w:tcPr>
          <w:p w14:paraId="51066E58" w14:textId="77777777" w:rsidR="00D87E9C" w:rsidRDefault="00CA194A">
            <w:r>
              <w:rPr>
                <w:sz w:val="16"/>
              </w:rPr>
              <w:t>Horizontalis</w:t>
            </w:r>
          </w:p>
        </w:tc>
        <w:tc>
          <w:tcPr>
            <w:tcW w:w="500" w:type="pct"/>
            <w:tcBorders>
              <w:top w:val="nil"/>
              <w:left w:val="nil"/>
              <w:bottom w:val="nil"/>
            </w:tcBorders>
          </w:tcPr>
          <w:p w14:paraId="7EC3F46A" w14:textId="77777777" w:rsidR="00D87E9C" w:rsidRDefault="00CA194A">
            <w:r>
              <w:rPr>
                <w:sz w:val="16"/>
              </w:rPr>
              <w:t>5   [  ]</w:t>
            </w:r>
          </w:p>
        </w:tc>
      </w:tr>
      <w:tr w:rsidR="00D87E9C" w14:paraId="508B844B" w14:textId="77777777">
        <w:trPr>
          <w:trHeight w:val="500"/>
        </w:trPr>
        <w:tc>
          <w:tcPr>
            <w:tcW w:w="400" w:type="pct"/>
            <w:tcBorders>
              <w:top w:val="nil"/>
              <w:bottom w:val="nil"/>
              <w:right w:val="nil"/>
            </w:tcBorders>
          </w:tcPr>
          <w:p w14:paraId="7E365A2B" w14:textId="77777777" w:rsidR="00D87E9C" w:rsidRDefault="00CA194A">
            <w:r>
              <w:rPr>
                <w:b/>
                <w:sz w:val="16"/>
              </w:rPr>
              <w:t>5.7</w:t>
            </w:r>
          </w:p>
          <w:p w14:paraId="062E1391" w14:textId="77777777" w:rsidR="00D87E9C" w:rsidRDefault="00CA194A">
            <w:r>
              <w:rPr>
                <w:b/>
                <w:sz w:val="16"/>
              </w:rPr>
              <w:t>(23)</w:t>
            </w:r>
          </w:p>
        </w:tc>
        <w:tc>
          <w:tcPr>
            <w:tcW w:w="2350" w:type="pct"/>
            <w:gridSpan w:val="2"/>
            <w:tcBorders>
              <w:top w:val="nil"/>
              <w:left w:val="nil"/>
              <w:bottom w:val="nil"/>
              <w:right w:val="nil"/>
            </w:tcBorders>
          </w:tcPr>
          <w:p w14:paraId="30B1638A" w14:textId="77777777" w:rsidR="00D87E9C" w:rsidRDefault="00CA194A">
            <w:pPr>
              <w:spacing w:beforeAutospacing="1" w:afterAutospacing="1"/>
              <w:divId w:val="1"/>
              <w:rPr>
                <w:b/>
                <w:sz w:val="16"/>
              </w:rPr>
            </w:pPr>
            <w:r>
              <w:rPr>
                <w:b/>
                <w:sz w:val="16"/>
              </w:rPr>
              <w:t xml:space="preserve">Nut: </w:t>
            </w:r>
            <w:del w:id="287" w:author="TWO" w:date="2026-07-08T14:01:00Z" w16du:dateUtc="2026-07-08T12:01:00Z">
              <w:r w:rsidR="004E7C8F">
                <w:rPr>
                  <w:b/>
                  <w:sz w:val="16"/>
                </w:rPr>
                <w:delText> </w:delText>
              </w:r>
            </w:del>
            <w:r>
              <w:rPr>
                <w:b/>
                <w:sz w:val="16"/>
              </w:rPr>
              <w:t>symmetry</w:t>
            </w:r>
          </w:p>
        </w:tc>
        <w:tc>
          <w:tcPr>
            <w:tcW w:w="1750" w:type="pct"/>
            <w:gridSpan w:val="2"/>
            <w:tcBorders>
              <w:top w:val="nil"/>
              <w:left w:val="nil"/>
              <w:bottom w:val="nil"/>
              <w:right w:val="nil"/>
            </w:tcBorders>
          </w:tcPr>
          <w:p w14:paraId="20447203" w14:textId="77777777" w:rsidR="00D87E9C" w:rsidRDefault="00D87E9C"/>
        </w:tc>
        <w:tc>
          <w:tcPr>
            <w:tcW w:w="500" w:type="pct"/>
            <w:tcBorders>
              <w:top w:val="nil"/>
              <w:left w:val="nil"/>
              <w:bottom w:val="nil"/>
            </w:tcBorders>
          </w:tcPr>
          <w:p w14:paraId="7CD69E80" w14:textId="77777777" w:rsidR="00D87E9C" w:rsidRDefault="00D87E9C"/>
        </w:tc>
      </w:tr>
      <w:tr w:rsidR="00D87E9C" w14:paraId="46A59322" w14:textId="77777777">
        <w:trPr>
          <w:trHeight w:val="300"/>
        </w:trPr>
        <w:tc>
          <w:tcPr>
            <w:tcW w:w="400" w:type="pct"/>
            <w:tcBorders>
              <w:top w:val="nil"/>
              <w:bottom w:val="nil"/>
              <w:right w:val="nil"/>
            </w:tcBorders>
          </w:tcPr>
          <w:p w14:paraId="135F0B63" w14:textId="77777777" w:rsidR="00D87E9C" w:rsidRDefault="00D87E9C"/>
        </w:tc>
        <w:tc>
          <w:tcPr>
            <w:tcW w:w="2350" w:type="pct"/>
            <w:gridSpan w:val="2"/>
            <w:tcBorders>
              <w:top w:val="nil"/>
              <w:left w:val="nil"/>
              <w:bottom w:val="nil"/>
              <w:right w:val="nil"/>
            </w:tcBorders>
          </w:tcPr>
          <w:p w14:paraId="40449C26" w14:textId="77777777" w:rsidR="00D87E9C" w:rsidRDefault="00CA194A">
            <w:r>
              <w:rPr>
                <w:sz w:val="16"/>
              </w:rPr>
              <w:t>absent</w:t>
            </w:r>
          </w:p>
        </w:tc>
        <w:tc>
          <w:tcPr>
            <w:tcW w:w="1750" w:type="pct"/>
            <w:gridSpan w:val="2"/>
            <w:tcBorders>
              <w:top w:val="nil"/>
              <w:left w:val="nil"/>
              <w:bottom w:val="nil"/>
              <w:right w:val="nil"/>
            </w:tcBorders>
          </w:tcPr>
          <w:p w14:paraId="232726B6" w14:textId="77777777" w:rsidR="00D87E9C" w:rsidRDefault="00CA194A">
            <w:r>
              <w:rPr>
                <w:sz w:val="16"/>
              </w:rPr>
              <w:t>Xin Yu</w:t>
            </w:r>
          </w:p>
        </w:tc>
        <w:tc>
          <w:tcPr>
            <w:tcW w:w="500" w:type="pct"/>
            <w:tcBorders>
              <w:top w:val="nil"/>
              <w:left w:val="nil"/>
              <w:bottom w:val="nil"/>
            </w:tcBorders>
          </w:tcPr>
          <w:p w14:paraId="3004E3D8" w14:textId="77777777" w:rsidR="00D87E9C" w:rsidRDefault="00CA194A">
            <w:r>
              <w:rPr>
                <w:sz w:val="16"/>
              </w:rPr>
              <w:t>1   [  ]</w:t>
            </w:r>
          </w:p>
        </w:tc>
      </w:tr>
      <w:tr w:rsidR="00D87E9C" w14:paraId="51FD0052" w14:textId="77777777">
        <w:trPr>
          <w:trHeight w:val="300"/>
        </w:trPr>
        <w:tc>
          <w:tcPr>
            <w:tcW w:w="400" w:type="pct"/>
            <w:tcBorders>
              <w:top w:val="nil"/>
              <w:bottom w:val="nil"/>
              <w:right w:val="nil"/>
            </w:tcBorders>
          </w:tcPr>
          <w:p w14:paraId="590A6BFF" w14:textId="77777777" w:rsidR="00D87E9C" w:rsidRDefault="00D87E9C"/>
        </w:tc>
        <w:tc>
          <w:tcPr>
            <w:tcW w:w="2350" w:type="pct"/>
            <w:gridSpan w:val="2"/>
            <w:tcBorders>
              <w:top w:val="nil"/>
              <w:left w:val="nil"/>
              <w:bottom w:val="nil"/>
              <w:right w:val="nil"/>
            </w:tcBorders>
          </w:tcPr>
          <w:p w14:paraId="7FDDFE02" w14:textId="77777777" w:rsidR="00D87E9C" w:rsidRDefault="00CA194A">
            <w:r>
              <w:rPr>
                <w:sz w:val="16"/>
              </w:rPr>
              <w:t>present</w:t>
            </w:r>
          </w:p>
        </w:tc>
        <w:tc>
          <w:tcPr>
            <w:tcW w:w="1750" w:type="pct"/>
            <w:gridSpan w:val="2"/>
            <w:tcBorders>
              <w:top w:val="nil"/>
              <w:left w:val="nil"/>
              <w:bottom w:val="nil"/>
              <w:right w:val="nil"/>
            </w:tcBorders>
          </w:tcPr>
          <w:p w14:paraId="026693E8" w14:textId="77777777" w:rsidR="00D87E9C" w:rsidRDefault="00CA194A">
            <w:r>
              <w:rPr>
                <w:sz w:val="16"/>
              </w:rPr>
              <w:t>Shan Nong Guo 1</w:t>
            </w:r>
          </w:p>
        </w:tc>
        <w:tc>
          <w:tcPr>
            <w:tcW w:w="500" w:type="pct"/>
            <w:tcBorders>
              <w:top w:val="nil"/>
              <w:left w:val="nil"/>
              <w:bottom w:val="nil"/>
            </w:tcBorders>
          </w:tcPr>
          <w:p w14:paraId="3444E474" w14:textId="77777777" w:rsidR="00D87E9C" w:rsidRDefault="00CA194A">
            <w:r>
              <w:rPr>
                <w:sz w:val="16"/>
              </w:rPr>
              <w:t>9   [  ]</w:t>
            </w:r>
          </w:p>
        </w:tc>
      </w:tr>
      <w:tr w:rsidR="00D87E9C" w14:paraId="75EA3407" w14:textId="77777777">
        <w:trPr>
          <w:trHeight w:val="500"/>
        </w:trPr>
        <w:tc>
          <w:tcPr>
            <w:tcW w:w="400" w:type="pct"/>
            <w:tcBorders>
              <w:top w:val="nil"/>
              <w:bottom w:val="nil"/>
              <w:right w:val="nil"/>
            </w:tcBorders>
          </w:tcPr>
          <w:p w14:paraId="720233E3" w14:textId="77777777" w:rsidR="00D87E9C" w:rsidRDefault="00CA194A">
            <w:r>
              <w:rPr>
                <w:b/>
                <w:sz w:val="16"/>
              </w:rPr>
              <w:t>5.8</w:t>
            </w:r>
          </w:p>
          <w:p w14:paraId="598D6D18" w14:textId="77777777" w:rsidR="00D87E9C" w:rsidRDefault="00CA194A">
            <w:r>
              <w:rPr>
                <w:b/>
                <w:sz w:val="16"/>
              </w:rPr>
              <w:t>(24)</w:t>
            </w:r>
          </w:p>
        </w:tc>
        <w:tc>
          <w:tcPr>
            <w:tcW w:w="2350" w:type="pct"/>
            <w:gridSpan w:val="2"/>
            <w:tcBorders>
              <w:top w:val="nil"/>
              <w:left w:val="nil"/>
              <w:bottom w:val="nil"/>
              <w:right w:val="nil"/>
            </w:tcBorders>
          </w:tcPr>
          <w:p w14:paraId="219F25A3" w14:textId="77777777" w:rsidR="00D87E9C" w:rsidRDefault="004E7C8F">
            <w:pPr>
              <w:spacing w:beforeAutospacing="1" w:afterAutospacing="1"/>
              <w:divId w:val="1"/>
              <w:rPr>
                <w:b/>
                <w:sz w:val="16"/>
              </w:rPr>
            </w:pPr>
            <w:del w:id="288" w:author="TWO" w:date="2026-07-08T14:01:00Z" w16du:dateUtc="2026-07-08T12:01:00Z">
              <w:r>
                <w:rPr>
                  <w:b/>
                  <w:sz w:val="16"/>
                  <w:u w:val="single"/>
                </w:rPr>
                <w:delText xml:space="preserve">Only varieties with Nut: symmetry: present: </w:delText>
              </w:r>
              <w:r>
                <w:rPr>
                  <w:b/>
                  <w:sz w:val="16"/>
                </w:rPr>
                <w:delText>Nut</w:delText>
              </w:r>
            </w:del>
            <w:ins w:id="289" w:author="TWO" w:date="2026-07-08T14:01:00Z" w16du:dateUtc="2026-07-08T12:01:00Z">
              <w:r w:rsidR="00CA194A">
                <w:rPr>
                  <w:b/>
                  <w:sz w:val="16"/>
                </w:rPr>
                <w:t>Symmetric nut</w:t>
              </w:r>
            </w:ins>
            <w:r w:rsidR="00CA194A">
              <w:rPr>
                <w:b/>
                <w:sz w:val="16"/>
              </w:rPr>
              <w:t>: shape in lateral view</w:t>
            </w:r>
          </w:p>
        </w:tc>
        <w:tc>
          <w:tcPr>
            <w:tcW w:w="1750" w:type="pct"/>
            <w:gridSpan w:val="2"/>
            <w:tcBorders>
              <w:top w:val="nil"/>
              <w:left w:val="nil"/>
              <w:bottom w:val="nil"/>
              <w:right w:val="nil"/>
            </w:tcBorders>
          </w:tcPr>
          <w:p w14:paraId="7173919D" w14:textId="77777777" w:rsidR="00D87E9C" w:rsidRDefault="00D87E9C"/>
        </w:tc>
        <w:tc>
          <w:tcPr>
            <w:tcW w:w="500" w:type="pct"/>
            <w:tcBorders>
              <w:top w:val="nil"/>
              <w:left w:val="nil"/>
              <w:bottom w:val="nil"/>
            </w:tcBorders>
          </w:tcPr>
          <w:p w14:paraId="79A62519" w14:textId="77777777" w:rsidR="00D87E9C" w:rsidRDefault="00D87E9C"/>
        </w:tc>
      </w:tr>
      <w:tr w:rsidR="00D87E9C" w14:paraId="0B247D7C" w14:textId="77777777">
        <w:trPr>
          <w:trHeight w:val="300"/>
        </w:trPr>
        <w:tc>
          <w:tcPr>
            <w:tcW w:w="400" w:type="pct"/>
            <w:tcBorders>
              <w:top w:val="nil"/>
              <w:bottom w:val="nil"/>
              <w:right w:val="nil"/>
            </w:tcBorders>
          </w:tcPr>
          <w:p w14:paraId="34DAEBCD" w14:textId="77777777" w:rsidR="00D87E9C" w:rsidRDefault="00D87E9C"/>
        </w:tc>
        <w:tc>
          <w:tcPr>
            <w:tcW w:w="2350" w:type="pct"/>
            <w:gridSpan w:val="2"/>
            <w:tcBorders>
              <w:top w:val="nil"/>
              <w:left w:val="nil"/>
              <w:bottom w:val="nil"/>
              <w:right w:val="nil"/>
            </w:tcBorders>
          </w:tcPr>
          <w:p w14:paraId="4D94E9AB" w14:textId="77777777" w:rsidR="00D87E9C" w:rsidRDefault="00CA194A">
            <w:r>
              <w:rPr>
                <w:sz w:val="16"/>
              </w:rPr>
              <w:t>ovate</w:t>
            </w:r>
          </w:p>
        </w:tc>
        <w:tc>
          <w:tcPr>
            <w:tcW w:w="1750" w:type="pct"/>
            <w:gridSpan w:val="2"/>
            <w:tcBorders>
              <w:top w:val="nil"/>
              <w:left w:val="nil"/>
              <w:bottom w:val="nil"/>
              <w:right w:val="nil"/>
            </w:tcBorders>
          </w:tcPr>
          <w:p w14:paraId="64D528EC" w14:textId="77777777" w:rsidR="00D87E9C" w:rsidRDefault="00CA194A">
            <w:r>
              <w:rPr>
                <w:sz w:val="16"/>
              </w:rPr>
              <w:t>Jin Bing Wei</w:t>
            </w:r>
          </w:p>
        </w:tc>
        <w:tc>
          <w:tcPr>
            <w:tcW w:w="500" w:type="pct"/>
            <w:tcBorders>
              <w:top w:val="nil"/>
              <w:left w:val="nil"/>
              <w:bottom w:val="nil"/>
            </w:tcBorders>
          </w:tcPr>
          <w:p w14:paraId="608FE3D6" w14:textId="77777777" w:rsidR="00D87E9C" w:rsidRDefault="00CA194A">
            <w:r>
              <w:rPr>
                <w:sz w:val="16"/>
              </w:rPr>
              <w:t>1   [  ]</w:t>
            </w:r>
          </w:p>
        </w:tc>
      </w:tr>
      <w:tr w:rsidR="00D87E9C" w14:paraId="441E785C" w14:textId="77777777">
        <w:trPr>
          <w:trHeight w:val="300"/>
        </w:trPr>
        <w:tc>
          <w:tcPr>
            <w:tcW w:w="400" w:type="pct"/>
            <w:tcBorders>
              <w:top w:val="nil"/>
              <w:bottom w:val="nil"/>
              <w:right w:val="nil"/>
            </w:tcBorders>
          </w:tcPr>
          <w:p w14:paraId="11EEB160" w14:textId="77777777" w:rsidR="00D87E9C" w:rsidRDefault="00D87E9C"/>
        </w:tc>
        <w:tc>
          <w:tcPr>
            <w:tcW w:w="2350" w:type="pct"/>
            <w:gridSpan w:val="2"/>
            <w:tcBorders>
              <w:top w:val="nil"/>
              <w:left w:val="nil"/>
              <w:bottom w:val="nil"/>
              <w:right w:val="nil"/>
            </w:tcBorders>
          </w:tcPr>
          <w:p w14:paraId="0D17739D" w14:textId="77777777" w:rsidR="00D87E9C" w:rsidRDefault="00CA194A">
            <w:r>
              <w:rPr>
                <w:sz w:val="16"/>
              </w:rPr>
              <w:t>oblate</w:t>
            </w:r>
          </w:p>
        </w:tc>
        <w:tc>
          <w:tcPr>
            <w:tcW w:w="1750" w:type="pct"/>
            <w:gridSpan w:val="2"/>
            <w:tcBorders>
              <w:top w:val="nil"/>
              <w:left w:val="nil"/>
              <w:bottom w:val="nil"/>
              <w:right w:val="nil"/>
            </w:tcBorders>
          </w:tcPr>
          <w:p w14:paraId="57BB094D" w14:textId="77777777" w:rsidR="00D87E9C" w:rsidRDefault="00D87E9C"/>
        </w:tc>
        <w:tc>
          <w:tcPr>
            <w:tcW w:w="500" w:type="pct"/>
            <w:tcBorders>
              <w:top w:val="nil"/>
              <w:left w:val="nil"/>
              <w:bottom w:val="nil"/>
            </w:tcBorders>
          </w:tcPr>
          <w:p w14:paraId="3D60C2D0" w14:textId="77777777" w:rsidR="00D87E9C" w:rsidRDefault="00CA194A">
            <w:r>
              <w:rPr>
                <w:sz w:val="16"/>
              </w:rPr>
              <w:t>2   [  ]</w:t>
            </w:r>
          </w:p>
        </w:tc>
      </w:tr>
      <w:tr w:rsidR="00D87E9C" w14:paraId="7C9CFA27" w14:textId="77777777">
        <w:trPr>
          <w:trHeight w:val="300"/>
        </w:trPr>
        <w:tc>
          <w:tcPr>
            <w:tcW w:w="400" w:type="pct"/>
            <w:tcBorders>
              <w:top w:val="nil"/>
              <w:bottom w:val="nil"/>
              <w:right w:val="nil"/>
            </w:tcBorders>
          </w:tcPr>
          <w:p w14:paraId="5FFC303F" w14:textId="77777777" w:rsidR="00D87E9C" w:rsidRDefault="00D87E9C"/>
        </w:tc>
        <w:tc>
          <w:tcPr>
            <w:tcW w:w="2350" w:type="pct"/>
            <w:gridSpan w:val="2"/>
            <w:tcBorders>
              <w:top w:val="nil"/>
              <w:left w:val="nil"/>
              <w:bottom w:val="nil"/>
              <w:right w:val="nil"/>
            </w:tcBorders>
          </w:tcPr>
          <w:p w14:paraId="68D3BE05" w14:textId="77777777" w:rsidR="00D87E9C" w:rsidRDefault="00CA194A">
            <w:r>
              <w:rPr>
                <w:sz w:val="16"/>
              </w:rPr>
              <w:t>circular</w:t>
            </w:r>
          </w:p>
        </w:tc>
        <w:tc>
          <w:tcPr>
            <w:tcW w:w="1750" w:type="pct"/>
            <w:gridSpan w:val="2"/>
            <w:tcBorders>
              <w:top w:val="nil"/>
              <w:left w:val="nil"/>
              <w:bottom w:val="nil"/>
              <w:right w:val="nil"/>
            </w:tcBorders>
          </w:tcPr>
          <w:p w14:paraId="1E2DBD8E" w14:textId="77777777" w:rsidR="00D87E9C" w:rsidRDefault="00CA194A">
            <w:r>
              <w:rPr>
                <w:sz w:val="16"/>
              </w:rPr>
              <w:t>Shan Nong Guo 1</w:t>
            </w:r>
          </w:p>
        </w:tc>
        <w:tc>
          <w:tcPr>
            <w:tcW w:w="500" w:type="pct"/>
            <w:tcBorders>
              <w:top w:val="nil"/>
              <w:left w:val="nil"/>
              <w:bottom w:val="nil"/>
            </w:tcBorders>
          </w:tcPr>
          <w:p w14:paraId="5BCDAE1A" w14:textId="77777777" w:rsidR="00D87E9C" w:rsidRDefault="00CA194A">
            <w:r>
              <w:rPr>
                <w:sz w:val="16"/>
              </w:rPr>
              <w:t>3   [  ]</w:t>
            </w:r>
          </w:p>
        </w:tc>
      </w:tr>
      <w:tr w:rsidR="00D87E9C" w14:paraId="24B3B274" w14:textId="77777777">
        <w:trPr>
          <w:trHeight w:val="300"/>
        </w:trPr>
        <w:tc>
          <w:tcPr>
            <w:tcW w:w="400" w:type="pct"/>
            <w:tcBorders>
              <w:top w:val="nil"/>
              <w:bottom w:val="nil"/>
              <w:right w:val="nil"/>
            </w:tcBorders>
          </w:tcPr>
          <w:p w14:paraId="2D359AC9" w14:textId="77777777" w:rsidR="00D87E9C" w:rsidRDefault="00D87E9C"/>
        </w:tc>
        <w:tc>
          <w:tcPr>
            <w:tcW w:w="2350" w:type="pct"/>
            <w:gridSpan w:val="2"/>
            <w:tcBorders>
              <w:top w:val="nil"/>
              <w:left w:val="nil"/>
              <w:bottom w:val="nil"/>
              <w:right w:val="nil"/>
            </w:tcBorders>
          </w:tcPr>
          <w:p w14:paraId="7C7FEB28" w14:textId="77777777" w:rsidR="00D87E9C" w:rsidRDefault="00CA194A">
            <w:r>
              <w:rPr>
                <w:sz w:val="16"/>
              </w:rPr>
              <w:t>medium elliptic</w:t>
            </w:r>
          </w:p>
        </w:tc>
        <w:tc>
          <w:tcPr>
            <w:tcW w:w="1750" w:type="pct"/>
            <w:gridSpan w:val="2"/>
            <w:tcBorders>
              <w:top w:val="nil"/>
              <w:left w:val="nil"/>
              <w:bottom w:val="nil"/>
              <w:right w:val="nil"/>
            </w:tcBorders>
          </w:tcPr>
          <w:p w14:paraId="526D4B13" w14:textId="77777777" w:rsidR="00D87E9C" w:rsidRDefault="00CA194A">
            <w:r>
              <w:rPr>
                <w:sz w:val="16"/>
              </w:rPr>
              <w:t>Hai Yang Huang</w:t>
            </w:r>
          </w:p>
        </w:tc>
        <w:tc>
          <w:tcPr>
            <w:tcW w:w="500" w:type="pct"/>
            <w:tcBorders>
              <w:top w:val="nil"/>
              <w:left w:val="nil"/>
              <w:bottom w:val="nil"/>
            </w:tcBorders>
          </w:tcPr>
          <w:p w14:paraId="45E60752" w14:textId="77777777" w:rsidR="00D87E9C" w:rsidRDefault="00CA194A">
            <w:r>
              <w:rPr>
                <w:sz w:val="16"/>
              </w:rPr>
              <w:t>4   [  ]</w:t>
            </w:r>
          </w:p>
        </w:tc>
      </w:tr>
      <w:tr w:rsidR="00D87E9C" w14:paraId="4AC03049" w14:textId="77777777">
        <w:trPr>
          <w:trHeight w:val="300"/>
        </w:trPr>
        <w:tc>
          <w:tcPr>
            <w:tcW w:w="400" w:type="pct"/>
            <w:tcBorders>
              <w:top w:val="nil"/>
              <w:bottom w:val="nil"/>
              <w:right w:val="nil"/>
            </w:tcBorders>
          </w:tcPr>
          <w:p w14:paraId="1CD1C191" w14:textId="77777777" w:rsidR="00D87E9C" w:rsidRDefault="00D87E9C"/>
        </w:tc>
        <w:tc>
          <w:tcPr>
            <w:tcW w:w="2350" w:type="pct"/>
            <w:gridSpan w:val="2"/>
            <w:tcBorders>
              <w:top w:val="nil"/>
              <w:left w:val="nil"/>
              <w:bottom w:val="nil"/>
              <w:right w:val="nil"/>
            </w:tcBorders>
          </w:tcPr>
          <w:p w14:paraId="35FB9EB5" w14:textId="77777777" w:rsidR="00D87E9C" w:rsidRDefault="00CA194A">
            <w:r>
              <w:rPr>
                <w:sz w:val="16"/>
              </w:rPr>
              <w:t>narrow elliptic</w:t>
            </w:r>
          </w:p>
        </w:tc>
        <w:tc>
          <w:tcPr>
            <w:tcW w:w="1750" w:type="pct"/>
            <w:gridSpan w:val="2"/>
            <w:tcBorders>
              <w:top w:val="nil"/>
              <w:left w:val="nil"/>
              <w:bottom w:val="nil"/>
              <w:right w:val="nil"/>
            </w:tcBorders>
          </w:tcPr>
          <w:p w14:paraId="11046717" w14:textId="77777777" w:rsidR="00D87E9C" w:rsidRDefault="00CA194A">
            <w:r>
              <w:rPr>
                <w:sz w:val="16"/>
              </w:rPr>
              <w:t>Jia Fo Zhi</w:t>
            </w:r>
          </w:p>
        </w:tc>
        <w:tc>
          <w:tcPr>
            <w:tcW w:w="500" w:type="pct"/>
            <w:tcBorders>
              <w:top w:val="nil"/>
              <w:left w:val="nil"/>
              <w:bottom w:val="nil"/>
            </w:tcBorders>
          </w:tcPr>
          <w:p w14:paraId="70F38EF5" w14:textId="77777777" w:rsidR="00D87E9C" w:rsidRDefault="00CA194A">
            <w:r>
              <w:rPr>
                <w:sz w:val="16"/>
              </w:rPr>
              <w:t>5   [  ]</w:t>
            </w:r>
          </w:p>
        </w:tc>
      </w:tr>
      <w:tr w:rsidR="00D87E9C" w14:paraId="158C508F" w14:textId="77777777">
        <w:trPr>
          <w:trHeight w:val="300"/>
        </w:trPr>
        <w:tc>
          <w:tcPr>
            <w:tcW w:w="400" w:type="pct"/>
            <w:tcBorders>
              <w:top w:val="nil"/>
              <w:bottom w:val="nil"/>
              <w:right w:val="nil"/>
            </w:tcBorders>
          </w:tcPr>
          <w:p w14:paraId="4A092DEC" w14:textId="77777777" w:rsidR="00D87E9C" w:rsidRDefault="00D87E9C"/>
        </w:tc>
        <w:tc>
          <w:tcPr>
            <w:tcW w:w="2350" w:type="pct"/>
            <w:gridSpan w:val="2"/>
            <w:tcBorders>
              <w:top w:val="nil"/>
              <w:left w:val="nil"/>
              <w:bottom w:val="nil"/>
              <w:right w:val="nil"/>
            </w:tcBorders>
          </w:tcPr>
          <w:p w14:paraId="5D33828F" w14:textId="77777777" w:rsidR="00D87E9C" w:rsidRDefault="00CA194A">
            <w:r>
              <w:rPr>
                <w:sz w:val="16"/>
              </w:rPr>
              <w:t>obovate</w:t>
            </w:r>
          </w:p>
        </w:tc>
        <w:tc>
          <w:tcPr>
            <w:tcW w:w="1750" w:type="pct"/>
            <w:gridSpan w:val="2"/>
            <w:tcBorders>
              <w:top w:val="nil"/>
              <w:left w:val="nil"/>
              <w:bottom w:val="nil"/>
              <w:right w:val="nil"/>
            </w:tcBorders>
          </w:tcPr>
          <w:p w14:paraId="1C24A143" w14:textId="77777777" w:rsidR="00D87E9C" w:rsidRDefault="00CA194A">
            <w:r>
              <w:rPr>
                <w:sz w:val="16"/>
              </w:rPr>
              <w:t>Shan Nong Guo 2</w:t>
            </w:r>
          </w:p>
        </w:tc>
        <w:tc>
          <w:tcPr>
            <w:tcW w:w="500" w:type="pct"/>
            <w:tcBorders>
              <w:top w:val="nil"/>
              <w:left w:val="nil"/>
              <w:bottom w:val="nil"/>
            </w:tcBorders>
          </w:tcPr>
          <w:p w14:paraId="444B3DBD" w14:textId="77777777" w:rsidR="00D87E9C" w:rsidRDefault="00CA194A">
            <w:r>
              <w:rPr>
                <w:sz w:val="16"/>
              </w:rPr>
              <w:t>6   [  ]</w:t>
            </w:r>
          </w:p>
        </w:tc>
      </w:tr>
      <w:tr w:rsidR="00D87E9C" w14:paraId="51B3DCAE" w14:textId="77777777">
        <w:trPr>
          <w:trHeight w:val="300"/>
        </w:trPr>
        <w:tc>
          <w:tcPr>
            <w:tcW w:w="400" w:type="pct"/>
            <w:tcBorders>
              <w:top w:val="nil"/>
              <w:bottom w:val="basicThinLines" w:sz="4" w:space="0" w:color="auto"/>
              <w:right w:val="nil"/>
            </w:tcBorders>
          </w:tcPr>
          <w:p w14:paraId="42FB29B5" w14:textId="77777777" w:rsidR="00D87E9C" w:rsidRDefault="00D87E9C"/>
        </w:tc>
        <w:tc>
          <w:tcPr>
            <w:tcW w:w="2350" w:type="pct"/>
            <w:gridSpan w:val="2"/>
            <w:tcBorders>
              <w:top w:val="nil"/>
              <w:left w:val="nil"/>
              <w:bottom w:val="basicThinLines" w:sz="4" w:space="0" w:color="auto"/>
              <w:right w:val="nil"/>
            </w:tcBorders>
          </w:tcPr>
          <w:p w14:paraId="387BE197" w14:textId="77777777" w:rsidR="00D87E9C" w:rsidRDefault="00D87E9C"/>
        </w:tc>
        <w:tc>
          <w:tcPr>
            <w:tcW w:w="1750" w:type="pct"/>
            <w:gridSpan w:val="2"/>
            <w:tcBorders>
              <w:top w:val="nil"/>
              <w:left w:val="nil"/>
              <w:bottom w:val="basicThinLines" w:sz="4" w:space="0" w:color="auto"/>
              <w:right w:val="nil"/>
            </w:tcBorders>
          </w:tcPr>
          <w:p w14:paraId="038A39B9" w14:textId="77777777" w:rsidR="00D87E9C" w:rsidRDefault="00D87E9C"/>
        </w:tc>
        <w:tc>
          <w:tcPr>
            <w:tcW w:w="500" w:type="pct"/>
            <w:tcBorders>
              <w:top w:val="nil"/>
              <w:left w:val="nil"/>
              <w:bottom w:val="basicThinLines" w:sz="4" w:space="0" w:color="auto"/>
            </w:tcBorders>
          </w:tcPr>
          <w:p w14:paraId="68D515D8" w14:textId="77777777" w:rsidR="00D87E9C" w:rsidRDefault="00D87E9C"/>
        </w:tc>
      </w:tr>
    </w:tbl>
    <w:p w14:paraId="7C25D78C" w14:textId="77777777" w:rsidR="00D87E9C" w:rsidRDefault="00CA194A">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2494"/>
        <w:gridCol w:w="998"/>
        <w:gridCol w:w="1496"/>
        <w:gridCol w:w="1496"/>
        <w:gridCol w:w="998"/>
        <w:gridCol w:w="2494"/>
      </w:tblGrid>
      <w:tr w:rsidR="00D87E9C" w14:paraId="6DAABDB6" w14:textId="77777777">
        <w:trPr>
          <w:trHeight w:val="400"/>
        </w:trPr>
        <w:tc>
          <w:tcPr>
            <w:tcW w:w="1750" w:type="pct"/>
            <w:gridSpan w:val="2"/>
            <w:vAlign w:val="bottom"/>
          </w:tcPr>
          <w:p w14:paraId="52CB1BFB" w14:textId="77777777" w:rsidR="00D87E9C" w:rsidRDefault="00CA194A">
            <w:r>
              <w:lastRenderedPageBreak/>
              <w:t>TECHNICAL QUESTIONNAIRE</w:t>
            </w:r>
          </w:p>
        </w:tc>
        <w:tc>
          <w:tcPr>
            <w:tcW w:w="1500" w:type="pct"/>
            <w:gridSpan w:val="2"/>
            <w:vAlign w:val="bottom"/>
          </w:tcPr>
          <w:p w14:paraId="54FD4B6B" w14:textId="77777777" w:rsidR="00D87E9C" w:rsidRDefault="00CA194A">
            <w:r>
              <w:t>Page {x} of {y}</w:t>
            </w:r>
          </w:p>
        </w:tc>
        <w:tc>
          <w:tcPr>
            <w:tcW w:w="1750" w:type="pct"/>
            <w:gridSpan w:val="2"/>
            <w:shd w:val="clear" w:color="auto" w:fill="DFDFD7"/>
            <w:vAlign w:val="bottom"/>
          </w:tcPr>
          <w:p w14:paraId="14431C8B" w14:textId="77777777" w:rsidR="00D87E9C" w:rsidRDefault="00CA194A">
            <w:r>
              <w:t>Reference Number:</w:t>
            </w:r>
          </w:p>
        </w:tc>
      </w:tr>
      <w:tr w:rsidR="00D87E9C" w14:paraId="1B43762B" w14:textId="77777777">
        <w:tc>
          <w:tcPr>
            <w:tcW w:w="9986" w:type="dxa"/>
            <w:gridSpan w:val="6"/>
            <w:tcBorders>
              <w:top w:val="nil"/>
              <w:left w:val="nil"/>
              <w:bottom w:val="nil"/>
              <w:right w:val="nil"/>
            </w:tcBorders>
          </w:tcPr>
          <w:p w14:paraId="4A3CD851" w14:textId="77777777" w:rsidR="00D87E9C" w:rsidRDefault="00D87E9C"/>
        </w:tc>
      </w:tr>
      <w:tr w:rsidR="00D87E9C" w14:paraId="05FDBDBF" w14:textId="77777777">
        <w:tc>
          <w:tcPr>
            <w:tcW w:w="9986" w:type="dxa"/>
            <w:gridSpan w:val="6"/>
          </w:tcPr>
          <w:p w14:paraId="061901D4" w14:textId="77777777" w:rsidR="00D87E9C" w:rsidRDefault="00D87E9C">
            <w:pPr>
              <w:spacing w:before="20"/>
            </w:pPr>
          </w:p>
          <w:p w14:paraId="0867C9F5" w14:textId="77777777" w:rsidR="00D87E9C" w:rsidRDefault="00CA194A">
            <w:r>
              <w:rPr>
                <w:sz w:val="18"/>
              </w:rPr>
              <w:t>6. Similar varieties and differences from these varieties</w:t>
            </w:r>
          </w:p>
          <w:p w14:paraId="10BB685D" w14:textId="77777777" w:rsidR="00D87E9C" w:rsidRDefault="00D87E9C">
            <w:pPr>
              <w:spacing w:before="20"/>
            </w:pPr>
          </w:p>
          <w:p w14:paraId="009F7FA5" w14:textId="77777777" w:rsidR="00D87E9C" w:rsidRDefault="00CA194A">
            <w:pPr>
              <w:divId w:val="1"/>
            </w:pPr>
            <w:r>
              <w:rPr>
                <w:i/>
                <w:sz w:val="18"/>
              </w:rPr>
              <w:t>Please use the following table and box for comments to provide information on how your candidate variety differs from the variety (or varieties) which, to the best of your knowledge, is (or are) most similar. This information may help the examination authority to conduct its examination of distinctness in a more efficient way</w:t>
            </w:r>
          </w:p>
          <w:p w14:paraId="01F097D7" w14:textId="77777777" w:rsidR="00D87E9C" w:rsidRDefault="00D87E9C">
            <w:pPr>
              <w:spacing w:before="20"/>
            </w:pPr>
          </w:p>
        </w:tc>
      </w:tr>
      <w:tr w:rsidR="00D87E9C" w14:paraId="6C197D8E" w14:textId="77777777">
        <w:tblPrEx>
          <w:jc w:val="center"/>
          <w:tblCellMar>
            <w:top w:w="100" w:type="dxa"/>
            <w:left w:w="100" w:type="dxa"/>
            <w:bottom w:w="100" w:type="dxa"/>
            <w:right w:w="100" w:type="dxa"/>
          </w:tblCellMar>
        </w:tblPrEx>
        <w:trPr>
          <w:jc w:val="center"/>
        </w:trPr>
        <w:tc>
          <w:tcPr>
            <w:tcW w:w="1250" w:type="pct"/>
            <w:shd w:val="clear" w:color="auto" w:fill="DFDFD7"/>
          </w:tcPr>
          <w:p w14:paraId="7264EE8F" w14:textId="77777777" w:rsidR="00D87E9C" w:rsidRDefault="00CA194A">
            <w:pPr>
              <w:jc w:val="center"/>
              <w:divId w:val="1"/>
            </w:pPr>
            <w:r>
              <w:rPr>
                <w:sz w:val="18"/>
              </w:rPr>
              <w:t>Denomination(s) of variety(ies) similar to your candidate variety</w:t>
            </w:r>
          </w:p>
        </w:tc>
        <w:tc>
          <w:tcPr>
            <w:tcW w:w="1250" w:type="pct"/>
            <w:gridSpan w:val="2"/>
            <w:shd w:val="clear" w:color="auto" w:fill="DFDFD7"/>
          </w:tcPr>
          <w:p w14:paraId="2520CEEC" w14:textId="77777777" w:rsidR="00D87E9C" w:rsidRDefault="00CA194A">
            <w:pPr>
              <w:jc w:val="center"/>
              <w:divId w:val="1"/>
            </w:pPr>
            <w:r>
              <w:rPr>
                <w:sz w:val="18"/>
              </w:rPr>
              <w:t>Characteristic(s) in which your candidate variety differs from the similar variety(ies)</w:t>
            </w:r>
          </w:p>
        </w:tc>
        <w:tc>
          <w:tcPr>
            <w:tcW w:w="1250" w:type="pct"/>
            <w:gridSpan w:val="2"/>
            <w:shd w:val="clear" w:color="auto" w:fill="DFDFD7"/>
          </w:tcPr>
          <w:p w14:paraId="76AEEE8D" w14:textId="77777777" w:rsidR="00D87E9C" w:rsidRDefault="00CA194A">
            <w:pPr>
              <w:jc w:val="center"/>
              <w:divId w:val="1"/>
            </w:pPr>
            <w:r>
              <w:rPr>
                <w:sz w:val="18"/>
              </w:rPr>
              <w:t xml:space="preserve">Describe the expression of the characteristic(s) for the </w:t>
            </w:r>
            <w:r>
              <w:rPr>
                <w:b/>
                <w:sz w:val="18"/>
              </w:rPr>
              <w:t>similar</w:t>
            </w:r>
            <w:r>
              <w:rPr>
                <w:sz w:val="18"/>
              </w:rPr>
              <w:t xml:space="preserve"> variety(ies)</w:t>
            </w:r>
          </w:p>
        </w:tc>
        <w:tc>
          <w:tcPr>
            <w:tcW w:w="1250" w:type="pct"/>
            <w:shd w:val="clear" w:color="auto" w:fill="DFDFD7"/>
          </w:tcPr>
          <w:p w14:paraId="3002879E" w14:textId="77777777" w:rsidR="00D87E9C" w:rsidRDefault="00CA194A">
            <w:pPr>
              <w:jc w:val="center"/>
              <w:divId w:val="1"/>
            </w:pPr>
            <w:r>
              <w:rPr>
                <w:sz w:val="18"/>
              </w:rPr>
              <w:t xml:space="preserve">Describe the expression of the characteristic(s) for </w:t>
            </w:r>
            <w:r>
              <w:rPr>
                <w:b/>
                <w:sz w:val="18"/>
              </w:rPr>
              <w:t>your</w:t>
            </w:r>
            <w:r>
              <w:rPr>
                <w:sz w:val="18"/>
              </w:rPr>
              <w:t xml:space="preserve"> candidate variety</w:t>
            </w:r>
          </w:p>
        </w:tc>
      </w:tr>
      <w:tr w:rsidR="00D87E9C" w14:paraId="13416173" w14:textId="77777777">
        <w:tblPrEx>
          <w:tblCellMar>
            <w:top w:w="100" w:type="dxa"/>
            <w:left w:w="100" w:type="dxa"/>
            <w:bottom w:w="100" w:type="dxa"/>
            <w:right w:w="100" w:type="dxa"/>
          </w:tblCellMar>
        </w:tblPrEx>
        <w:tc>
          <w:tcPr>
            <w:tcW w:w="2496" w:type="dxa"/>
            <w:shd w:val="clear" w:color="auto" w:fill="DFDFD7"/>
          </w:tcPr>
          <w:p w14:paraId="28F2A387" w14:textId="77777777" w:rsidR="00D87E9C" w:rsidRDefault="00CA194A">
            <w:pPr>
              <w:jc w:val="center"/>
              <w:divId w:val="1"/>
            </w:pPr>
            <w:r>
              <w:rPr>
                <w:i/>
                <w:sz w:val="18"/>
              </w:rPr>
              <w:t>Example</w:t>
            </w:r>
          </w:p>
        </w:tc>
        <w:tc>
          <w:tcPr>
            <w:tcW w:w="2496" w:type="dxa"/>
            <w:gridSpan w:val="2"/>
            <w:shd w:val="clear" w:color="auto" w:fill="DFDFD7"/>
          </w:tcPr>
          <w:p w14:paraId="7F783E17" w14:textId="77777777" w:rsidR="00D87E9C" w:rsidRDefault="00CA194A">
            <w:pPr>
              <w:jc w:val="center"/>
              <w:divId w:val="1"/>
            </w:pPr>
            <w:r>
              <w:rPr>
                <w:i/>
                <w:sz w:val="18"/>
              </w:rPr>
              <w:t>Branch: length of internode</w:t>
            </w:r>
          </w:p>
        </w:tc>
        <w:tc>
          <w:tcPr>
            <w:tcW w:w="2496" w:type="dxa"/>
            <w:gridSpan w:val="2"/>
            <w:shd w:val="clear" w:color="auto" w:fill="DFDFD7"/>
          </w:tcPr>
          <w:p w14:paraId="42F30692" w14:textId="77777777" w:rsidR="00D87E9C" w:rsidRDefault="00CA194A">
            <w:pPr>
              <w:jc w:val="center"/>
              <w:divId w:val="1"/>
            </w:pPr>
            <w:r>
              <w:rPr>
                <w:i/>
                <w:sz w:val="18"/>
              </w:rPr>
              <w:t>short</w:t>
            </w:r>
          </w:p>
        </w:tc>
        <w:tc>
          <w:tcPr>
            <w:tcW w:w="2496" w:type="dxa"/>
            <w:shd w:val="clear" w:color="auto" w:fill="DFDFD7"/>
          </w:tcPr>
          <w:p w14:paraId="004FDF97" w14:textId="77777777" w:rsidR="00D87E9C" w:rsidRDefault="00CA194A">
            <w:pPr>
              <w:jc w:val="center"/>
              <w:divId w:val="1"/>
            </w:pPr>
            <w:r>
              <w:rPr>
                <w:i/>
                <w:sz w:val="18"/>
              </w:rPr>
              <w:t>medium</w:t>
            </w:r>
          </w:p>
        </w:tc>
      </w:tr>
      <w:tr w:rsidR="00D87E9C" w14:paraId="2A28C539" w14:textId="77777777">
        <w:tc>
          <w:tcPr>
            <w:tcW w:w="9986" w:type="dxa"/>
            <w:gridSpan w:val="6"/>
          </w:tcPr>
          <w:p w14:paraId="4E443818" w14:textId="77777777" w:rsidR="00D87E9C" w:rsidRDefault="00D87E9C">
            <w:pPr>
              <w:spacing w:before="600"/>
            </w:pPr>
          </w:p>
        </w:tc>
      </w:tr>
      <w:tr w:rsidR="00D87E9C" w14:paraId="47FFE969" w14:textId="77777777">
        <w:tc>
          <w:tcPr>
            <w:tcW w:w="9986" w:type="dxa"/>
            <w:gridSpan w:val="6"/>
          </w:tcPr>
          <w:p w14:paraId="7922D2DA" w14:textId="77777777" w:rsidR="00D87E9C" w:rsidRDefault="00D87E9C">
            <w:pPr>
              <w:spacing w:before="600"/>
            </w:pPr>
          </w:p>
        </w:tc>
      </w:tr>
      <w:tr w:rsidR="00D87E9C" w14:paraId="7F133952" w14:textId="77777777">
        <w:tc>
          <w:tcPr>
            <w:tcW w:w="9986" w:type="dxa"/>
            <w:gridSpan w:val="6"/>
          </w:tcPr>
          <w:p w14:paraId="3FAA307E" w14:textId="77777777" w:rsidR="00D87E9C" w:rsidRDefault="00D87E9C">
            <w:pPr>
              <w:spacing w:before="600"/>
            </w:pPr>
          </w:p>
        </w:tc>
      </w:tr>
      <w:tr w:rsidR="00D87E9C" w14:paraId="3AE7734B" w14:textId="77777777">
        <w:tc>
          <w:tcPr>
            <w:tcW w:w="9986" w:type="dxa"/>
            <w:gridSpan w:val="6"/>
          </w:tcPr>
          <w:p w14:paraId="1F8B000B" w14:textId="77777777" w:rsidR="00D87E9C" w:rsidRDefault="00D87E9C">
            <w:pPr>
              <w:spacing w:before="20"/>
            </w:pPr>
          </w:p>
          <w:p w14:paraId="328D6636" w14:textId="77777777" w:rsidR="00D87E9C" w:rsidRDefault="00CA194A">
            <w:r>
              <w:rPr>
                <w:sz w:val="18"/>
              </w:rPr>
              <w:t xml:space="preserve">          Comments</w:t>
            </w:r>
          </w:p>
          <w:p w14:paraId="7596F2A4" w14:textId="77777777" w:rsidR="00D87E9C" w:rsidRDefault="00D87E9C">
            <w:pPr>
              <w:spacing w:before="2000"/>
            </w:pPr>
          </w:p>
        </w:tc>
      </w:tr>
    </w:tbl>
    <w:p w14:paraId="5C3EC582" w14:textId="77777777" w:rsidR="00D87E9C" w:rsidRDefault="00D87E9C">
      <w:pPr>
        <w:sectPr w:rsidR="00D87E9C">
          <w:headerReference w:type="even" r:id="rId130"/>
          <w:headerReference w:type="default" r:id="rId131"/>
          <w:footerReference w:type="even" r:id="rId132"/>
          <w:footerReference w:type="default" r:id="rId133"/>
          <w:headerReference w:type="first" r:id="rId134"/>
          <w:footerReference w:type="first" r:id="rId135"/>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D87E9C" w14:paraId="1AB16780" w14:textId="77777777">
        <w:trPr>
          <w:trHeight w:val="400"/>
        </w:trPr>
        <w:tc>
          <w:tcPr>
            <w:tcW w:w="1750" w:type="pct"/>
            <w:vAlign w:val="bottom"/>
          </w:tcPr>
          <w:p w14:paraId="6F2BEE15" w14:textId="77777777" w:rsidR="00D87E9C" w:rsidRDefault="00CA194A">
            <w:r>
              <w:lastRenderedPageBreak/>
              <w:t>TECHNICAL QUESTIONNAIRE</w:t>
            </w:r>
          </w:p>
        </w:tc>
        <w:tc>
          <w:tcPr>
            <w:tcW w:w="1500" w:type="pct"/>
            <w:vAlign w:val="bottom"/>
          </w:tcPr>
          <w:p w14:paraId="03597E04" w14:textId="77777777" w:rsidR="00D87E9C" w:rsidRDefault="00CA194A">
            <w:r>
              <w:t>Page {x} of {y}</w:t>
            </w:r>
          </w:p>
        </w:tc>
        <w:tc>
          <w:tcPr>
            <w:tcW w:w="1750" w:type="pct"/>
            <w:shd w:val="clear" w:color="auto" w:fill="DFDFD7"/>
            <w:vAlign w:val="bottom"/>
          </w:tcPr>
          <w:p w14:paraId="1B43FF9A" w14:textId="77777777" w:rsidR="00D87E9C" w:rsidRDefault="00CA194A">
            <w:r>
              <w:t>Reference Number:</w:t>
            </w:r>
          </w:p>
        </w:tc>
      </w:tr>
      <w:tr w:rsidR="00D87E9C" w14:paraId="7C8CB5EE" w14:textId="77777777">
        <w:tc>
          <w:tcPr>
            <w:tcW w:w="9986" w:type="dxa"/>
            <w:gridSpan w:val="3"/>
            <w:tcBorders>
              <w:top w:val="nil"/>
              <w:left w:val="nil"/>
              <w:bottom w:val="nil"/>
              <w:right w:val="nil"/>
            </w:tcBorders>
          </w:tcPr>
          <w:p w14:paraId="22DC67F4" w14:textId="77777777" w:rsidR="00D87E9C" w:rsidRDefault="00D87E9C"/>
        </w:tc>
      </w:tr>
      <w:tr w:rsidR="00D87E9C" w14:paraId="4C80275E" w14:textId="77777777">
        <w:tc>
          <w:tcPr>
            <w:tcW w:w="9986" w:type="dxa"/>
            <w:gridSpan w:val="3"/>
          </w:tcPr>
          <w:p w14:paraId="3D2C77CD" w14:textId="77777777" w:rsidR="00D87E9C" w:rsidRDefault="00D87E9C">
            <w:pPr>
              <w:spacing w:before="20"/>
            </w:pPr>
          </w:p>
          <w:p w14:paraId="6DFCD58D" w14:textId="77777777" w:rsidR="00D87E9C" w:rsidRDefault="00CA194A">
            <w:r>
              <w:rPr>
                <w:vertAlign w:val="superscript"/>
              </w:rPr>
              <w:t>#</w:t>
            </w:r>
            <w:r>
              <w:rPr>
                <w:sz w:val="18"/>
              </w:rPr>
              <w:t>7. Additional information which may help in the examination of the variety</w:t>
            </w:r>
          </w:p>
          <w:p w14:paraId="17997983" w14:textId="77777777" w:rsidR="00D87E9C" w:rsidRDefault="00D87E9C">
            <w:pPr>
              <w:spacing w:before="20"/>
            </w:pPr>
          </w:p>
          <w:p w14:paraId="75D750A8" w14:textId="77777777" w:rsidR="00D87E9C" w:rsidRDefault="00CA194A">
            <w:r>
              <w:rPr>
                <w:sz w:val="18"/>
              </w:rPr>
              <w:t>7.1</w:t>
            </w:r>
            <w:r>
              <w:rPr>
                <w:sz w:val="18"/>
              </w:rPr>
              <w:tab/>
              <w:t>In addition to the information provided in sections 5 and 6, are there any additional characteristics which may help to distinguish the variety?</w:t>
            </w:r>
          </w:p>
          <w:p w14:paraId="603E3477" w14:textId="77777777" w:rsidR="00D87E9C" w:rsidRDefault="00D87E9C">
            <w:pPr>
              <w:spacing w:before="20"/>
            </w:pPr>
          </w:p>
          <w:p w14:paraId="4D6FA7C0" w14:textId="77777777" w:rsidR="00D87E9C" w:rsidRDefault="00CA194A">
            <w:r>
              <w:rPr>
                <w:sz w:val="18"/>
              </w:rPr>
              <w:tab/>
              <w:t>Yes</w:t>
            </w:r>
            <w:r>
              <w:rPr>
                <w:sz w:val="18"/>
              </w:rPr>
              <w:tab/>
              <w:t>[ ]</w:t>
            </w:r>
            <w:r>
              <w:rPr>
                <w:sz w:val="18"/>
              </w:rPr>
              <w:tab/>
            </w:r>
            <w:r>
              <w:rPr>
                <w:sz w:val="18"/>
              </w:rPr>
              <w:tab/>
            </w:r>
            <w:r>
              <w:rPr>
                <w:sz w:val="18"/>
              </w:rPr>
              <w:tab/>
              <w:t>No</w:t>
            </w:r>
            <w:r>
              <w:rPr>
                <w:sz w:val="18"/>
              </w:rPr>
              <w:tab/>
              <w:t>[ ]</w:t>
            </w:r>
          </w:p>
          <w:p w14:paraId="4F834784" w14:textId="77777777" w:rsidR="00D87E9C" w:rsidRDefault="00D87E9C">
            <w:pPr>
              <w:spacing w:before="20"/>
            </w:pPr>
          </w:p>
          <w:p w14:paraId="7A5B79D4" w14:textId="77777777" w:rsidR="00D87E9C" w:rsidRDefault="00CA194A">
            <w:r>
              <w:rPr>
                <w:sz w:val="18"/>
              </w:rPr>
              <w:tab/>
              <w:t>(If yes, please provide details)</w:t>
            </w:r>
          </w:p>
          <w:p w14:paraId="225DA2EB" w14:textId="77777777" w:rsidR="00D87E9C" w:rsidRDefault="00D87E9C">
            <w:pPr>
              <w:spacing w:before="20"/>
            </w:pPr>
          </w:p>
          <w:p w14:paraId="7D3FD03C" w14:textId="77777777" w:rsidR="00D87E9C" w:rsidRDefault="00CA194A">
            <w:r>
              <w:rPr>
                <w:sz w:val="18"/>
              </w:rPr>
              <w:t>7.2</w:t>
            </w:r>
            <w:r>
              <w:rPr>
                <w:sz w:val="18"/>
              </w:rPr>
              <w:tab/>
              <w:t>Are there any special conditions for growing the variety or conducting the examination?</w:t>
            </w:r>
          </w:p>
          <w:p w14:paraId="142476D9" w14:textId="77777777" w:rsidR="00D87E9C" w:rsidRDefault="00D87E9C">
            <w:pPr>
              <w:spacing w:before="20"/>
            </w:pPr>
          </w:p>
          <w:p w14:paraId="55F02FC8" w14:textId="77777777" w:rsidR="00D87E9C" w:rsidRDefault="00CA194A">
            <w:r>
              <w:rPr>
                <w:sz w:val="18"/>
              </w:rPr>
              <w:tab/>
              <w:t>Yes</w:t>
            </w:r>
            <w:r>
              <w:rPr>
                <w:sz w:val="18"/>
              </w:rPr>
              <w:tab/>
              <w:t>[ ]</w:t>
            </w:r>
            <w:r>
              <w:rPr>
                <w:sz w:val="18"/>
              </w:rPr>
              <w:tab/>
            </w:r>
            <w:r>
              <w:rPr>
                <w:sz w:val="18"/>
              </w:rPr>
              <w:tab/>
            </w:r>
            <w:r>
              <w:rPr>
                <w:sz w:val="18"/>
              </w:rPr>
              <w:tab/>
              <w:t>No</w:t>
            </w:r>
            <w:r>
              <w:rPr>
                <w:sz w:val="18"/>
              </w:rPr>
              <w:tab/>
              <w:t>[ ]</w:t>
            </w:r>
          </w:p>
          <w:p w14:paraId="7A65FA66" w14:textId="77777777" w:rsidR="00D87E9C" w:rsidRDefault="00D87E9C">
            <w:pPr>
              <w:spacing w:before="20"/>
            </w:pPr>
          </w:p>
          <w:p w14:paraId="354406BA" w14:textId="77777777" w:rsidR="00D87E9C" w:rsidRDefault="00CA194A">
            <w:r>
              <w:rPr>
                <w:sz w:val="18"/>
              </w:rPr>
              <w:tab/>
              <w:t>(If yes, please provide details)</w:t>
            </w:r>
          </w:p>
          <w:p w14:paraId="0DC2E829" w14:textId="77777777" w:rsidR="00D87E9C" w:rsidRDefault="00D87E9C">
            <w:pPr>
              <w:spacing w:before="20"/>
            </w:pPr>
          </w:p>
          <w:p w14:paraId="09513787" w14:textId="77777777" w:rsidR="00D87E9C" w:rsidRDefault="00CA194A">
            <w:r>
              <w:rPr>
                <w:sz w:val="18"/>
              </w:rPr>
              <w:t>7.3</w:t>
            </w:r>
            <w:r>
              <w:rPr>
                <w:sz w:val="18"/>
              </w:rPr>
              <w:tab/>
              <w:t>Other information</w:t>
            </w:r>
          </w:p>
          <w:p w14:paraId="0BCBE63A" w14:textId="77777777" w:rsidR="00D87E9C" w:rsidRDefault="00D87E9C">
            <w:pPr>
              <w:spacing w:before="20"/>
            </w:pPr>
          </w:p>
          <w:p w14:paraId="284BEAAE" w14:textId="77777777" w:rsidR="00D87E9C" w:rsidRDefault="00CA194A">
            <w:r>
              <w:rPr>
                <w:sz w:val="18"/>
              </w:rPr>
              <w:t>A representative color photograph of the variety displaying its main distinguishing feature(s), should accompany the Technical Questionnaire. The photograph will provide a visual illustration of the candidate variety which supplements the information provided in the Technical Questionnaire.</w:t>
            </w:r>
          </w:p>
          <w:p w14:paraId="0376E41D" w14:textId="77777777" w:rsidR="00D87E9C" w:rsidRDefault="00D87E9C"/>
          <w:p w14:paraId="0319EA48" w14:textId="77777777" w:rsidR="00D87E9C" w:rsidRDefault="00CA194A">
            <w:r>
              <w:rPr>
                <w:sz w:val="18"/>
              </w:rPr>
              <w:t>The key points to consider when taking a photograph of the candidate variety are:</w:t>
            </w:r>
          </w:p>
          <w:p w14:paraId="143D730C" w14:textId="77777777" w:rsidR="00D87E9C" w:rsidRDefault="00D87E9C"/>
          <w:p w14:paraId="14735141" w14:textId="77777777" w:rsidR="00D87E9C" w:rsidRDefault="00CA194A">
            <w:r>
              <w:rPr>
                <w:sz w:val="18"/>
              </w:rPr>
              <w:t>• Indication of the date and geographic location</w:t>
            </w:r>
          </w:p>
          <w:p w14:paraId="2700F671" w14:textId="77777777" w:rsidR="00D87E9C" w:rsidRDefault="00CA194A">
            <w:r>
              <w:rPr>
                <w:sz w:val="18"/>
              </w:rPr>
              <w:t>• Correct labeling (breeder's reference)</w:t>
            </w:r>
          </w:p>
          <w:p w14:paraId="6AFB1FFE" w14:textId="77777777" w:rsidR="00D87E9C" w:rsidRDefault="00CA194A">
            <w:r>
              <w:rPr>
                <w:sz w:val="18"/>
              </w:rPr>
              <w:t>• Good quality printed photograph (minimum 10 cm x 15 cm) and/or sufficient resolution electronic format version (minimum 960 x 1280 pixels)</w:t>
            </w:r>
          </w:p>
          <w:p w14:paraId="3F075666" w14:textId="77777777" w:rsidR="00D87E9C" w:rsidRDefault="00D87E9C"/>
          <w:p w14:paraId="178A5C1A" w14:textId="77777777" w:rsidR="00D87E9C" w:rsidRDefault="00CA194A">
            <w:r>
              <w:rPr>
                <w:sz w:val="18"/>
              </w:rPr>
              <w:t>Further guidance on providing photographs with the Technical Questionnaire is available in document TGP/7 "Development of Test Guidelines", Guidance Note 35 (http://www.upov.int/tgp/en/).</w:t>
            </w:r>
          </w:p>
          <w:p w14:paraId="31FC0B24" w14:textId="77777777" w:rsidR="00D87E9C" w:rsidRDefault="00D87E9C"/>
          <w:p w14:paraId="2D4438AC" w14:textId="77777777" w:rsidR="00D87E9C" w:rsidRDefault="00CA194A">
            <w:r>
              <w:rPr>
                <w:sz w:val="18"/>
              </w:rPr>
              <w:t>The link provided may be deleted by members of the Union when developing authorities' own test guidelines.</w:t>
            </w:r>
          </w:p>
          <w:p w14:paraId="2D3EFB19" w14:textId="77777777" w:rsidR="00D87E9C" w:rsidRDefault="00D87E9C">
            <w:pPr>
              <w:spacing w:before="20"/>
            </w:pPr>
          </w:p>
          <w:p w14:paraId="6433B50A" w14:textId="77777777" w:rsidR="00D87E9C" w:rsidRDefault="00CA194A">
            <w:pPr>
              <w:rPr>
                <w:rFonts w:eastAsia="Arial"/>
              </w:rPr>
            </w:pPr>
            <w:r>
              <w:rPr>
                <w:rFonts w:eastAsia="Arial"/>
                <w:sz w:val="18"/>
              </w:rPr>
              <w:t xml:space="preserve">Is the variety a dwarf type? </w:t>
            </w:r>
          </w:p>
          <w:p w14:paraId="2EB51AFF" w14:textId="77777777" w:rsidR="00D87E9C" w:rsidRDefault="00CA194A">
            <w:pPr>
              <w:rPr>
                <w:rFonts w:eastAsia="Arial"/>
              </w:rPr>
            </w:pPr>
            <w:r>
              <w:rPr>
                <w:rFonts w:eastAsia="Arial"/>
                <w:sz w:val="18"/>
              </w:rPr>
              <w:t>Yes</w:t>
            </w:r>
            <w:r w:rsidR="00815A40" w:rsidRPr="00815A40">
              <w:rPr>
                <w:sz w:val="18"/>
                <w:szCs w:val="18"/>
              </w:rPr>
              <w:tab/>
            </w:r>
            <w:r w:rsidR="004E7C8F" w:rsidRPr="00815A40">
              <w:rPr>
                <w:sz w:val="18"/>
                <w:szCs w:val="18"/>
              </w:rPr>
              <w:t xml:space="preserve"> </w:t>
            </w:r>
            <w:proofErr w:type="gramStart"/>
            <w:r w:rsidR="004E7C8F" w:rsidRPr="00815A40">
              <w:rPr>
                <w:sz w:val="18"/>
                <w:szCs w:val="18"/>
              </w:rPr>
              <w:t>[ ]</w:t>
            </w:r>
            <w:proofErr w:type="gramEnd"/>
            <w:r w:rsidR="004E7C8F" w:rsidRPr="00815A40">
              <w:rPr>
                <w:sz w:val="18"/>
                <w:szCs w:val="18"/>
              </w:rPr>
              <w:t xml:space="preserve"> </w:t>
            </w:r>
            <w:r w:rsidR="00815A40" w:rsidRPr="00815A40">
              <w:rPr>
                <w:sz w:val="18"/>
                <w:szCs w:val="18"/>
              </w:rPr>
              <w:tab/>
            </w:r>
            <w:r w:rsidR="00815A40" w:rsidRPr="00815A40">
              <w:rPr>
                <w:sz w:val="18"/>
                <w:szCs w:val="18"/>
              </w:rPr>
              <w:tab/>
            </w:r>
            <w:r>
              <w:rPr>
                <w:rFonts w:eastAsia="Arial"/>
                <w:sz w:val="18"/>
              </w:rPr>
              <w:t xml:space="preserve">No </w:t>
            </w:r>
            <w:r w:rsidR="00815A40" w:rsidRPr="00815A40">
              <w:rPr>
                <w:sz w:val="18"/>
                <w:szCs w:val="18"/>
              </w:rPr>
              <w:tab/>
            </w:r>
            <w:proofErr w:type="gramStart"/>
            <w:r>
              <w:rPr>
                <w:rFonts w:eastAsia="Arial"/>
                <w:sz w:val="18"/>
              </w:rPr>
              <w:t>[ ]</w:t>
            </w:r>
            <w:proofErr w:type="gramEnd"/>
          </w:p>
          <w:p w14:paraId="74D984B8" w14:textId="77777777" w:rsidR="00D87E9C" w:rsidRDefault="00D87E9C">
            <w:pPr>
              <w:spacing w:before="20"/>
            </w:pPr>
          </w:p>
          <w:p w14:paraId="57C5901C" w14:textId="77777777" w:rsidR="00D87E9C" w:rsidRDefault="00D87E9C"/>
          <w:p w14:paraId="51367962" w14:textId="77777777" w:rsidR="00D87E9C" w:rsidRDefault="00D87E9C"/>
          <w:p w14:paraId="31DB7E11" w14:textId="77777777" w:rsidR="00D87E9C" w:rsidRDefault="00D87E9C"/>
        </w:tc>
      </w:tr>
    </w:tbl>
    <w:p w14:paraId="6B732F24" w14:textId="77777777" w:rsidR="00D87E9C" w:rsidRDefault="00D87E9C">
      <w:pPr>
        <w:sectPr w:rsidR="00D87E9C">
          <w:headerReference w:type="even" r:id="rId136"/>
          <w:headerReference w:type="default" r:id="rId137"/>
          <w:footerReference w:type="even" r:id="rId138"/>
          <w:footerReference w:type="default" r:id="rId139"/>
          <w:headerReference w:type="first" r:id="rId140"/>
          <w:footerReference w:type="first" r:id="rId141"/>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108"/>
        <w:gridCol w:w="2610"/>
        <w:gridCol w:w="1349"/>
        <w:gridCol w:w="2909"/>
      </w:tblGrid>
      <w:tr w:rsidR="00D87E9C" w14:paraId="2491DA67" w14:textId="77777777">
        <w:trPr>
          <w:trHeight w:val="400"/>
        </w:trPr>
        <w:tc>
          <w:tcPr>
            <w:tcW w:w="1750" w:type="pct"/>
            <w:vAlign w:val="bottom"/>
          </w:tcPr>
          <w:p w14:paraId="3CE46ACB" w14:textId="77777777" w:rsidR="00D87E9C" w:rsidRDefault="00CA194A">
            <w:r>
              <w:lastRenderedPageBreak/>
              <w:t>TECHNICAL QUESTIONNAIRE</w:t>
            </w:r>
          </w:p>
        </w:tc>
        <w:tc>
          <w:tcPr>
            <w:tcW w:w="1500" w:type="pct"/>
            <w:vAlign w:val="bottom"/>
          </w:tcPr>
          <w:p w14:paraId="21E1CB2F" w14:textId="77777777" w:rsidR="00D87E9C" w:rsidRDefault="00CA194A">
            <w:r>
              <w:t>Page {x} of {y}</w:t>
            </w:r>
          </w:p>
        </w:tc>
        <w:tc>
          <w:tcPr>
            <w:tcW w:w="1750" w:type="pct"/>
            <w:gridSpan w:val="2"/>
            <w:shd w:val="clear" w:color="auto" w:fill="DFDFD7"/>
            <w:vAlign w:val="bottom"/>
          </w:tcPr>
          <w:p w14:paraId="6E3C90F4" w14:textId="77777777" w:rsidR="00D87E9C" w:rsidRDefault="00CA194A">
            <w:r>
              <w:t>Reference Number:</w:t>
            </w:r>
          </w:p>
        </w:tc>
      </w:tr>
      <w:tr w:rsidR="00D87E9C" w14:paraId="2CE0DBBE" w14:textId="77777777">
        <w:tc>
          <w:tcPr>
            <w:tcW w:w="9986" w:type="dxa"/>
            <w:gridSpan w:val="4"/>
            <w:tcBorders>
              <w:top w:val="nil"/>
              <w:left w:val="nil"/>
              <w:bottom w:val="nil"/>
              <w:right w:val="nil"/>
            </w:tcBorders>
          </w:tcPr>
          <w:p w14:paraId="0A745B57" w14:textId="77777777" w:rsidR="00D87E9C" w:rsidRDefault="00D87E9C"/>
        </w:tc>
      </w:tr>
      <w:tr w:rsidR="00D87E9C" w14:paraId="38EA520A" w14:textId="77777777">
        <w:tc>
          <w:tcPr>
            <w:tcW w:w="9986" w:type="dxa"/>
            <w:gridSpan w:val="4"/>
          </w:tcPr>
          <w:p w14:paraId="495AD845" w14:textId="77777777" w:rsidR="00D87E9C" w:rsidRDefault="00D87E9C">
            <w:pPr>
              <w:spacing w:before="20"/>
            </w:pPr>
          </w:p>
          <w:p w14:paraId="3D27BD83" w14:textId="77777777" w:rsidR="00D87E9C" w:rsidRDefault="00CA194A">
            <w:r>
              <w:rPr>
                <w:sz w:val="18"/>
              </w:rPr>
              <w:t>8. Authorization for release</w:t>
            </w:r>
          </w:p>
          <w:p w14:paraId="389E1A64" w14:textId="77777777" w:rsidR="00D87E9C" w:rsidRDefault="00D87E9C">
            <w:pPr>
              <w:spacing w:before="20"/>
            </w:pPr>
          </w:p>
          <w:p w14:paraId="246732F7" w14:textId="77777777" w:rsidR="00D87E9C" w:rsidRDefault="00CA194A">
            <w:r>
              <w:rPr>
                <w:sz w:val="18"/>
              </w:rPr>
              <w:t xml:space="preserve">     (a)   Does the variety require prior authorization for release under legislation concerning the protection of the environment, human and animal health?</w:t>
            </w:r>
          </w:p>
          <w:p w14:paraId="261AEFE5" w14:textId="77777777" w:rsidR="00D87E9C" w:rsidRDefault="00D87E9C">
            <w:pPr>
              <w:spacing w:before="20"/>
            </w:pPr>
          </w:p>
          <w:p w14:paraId="7271E693" w14:textId="77777777" w:rsidR="00D87E9C" w:rsidRDefault="00CA194A">
            <w:r>
              <w:rPr>
                <w:sz w:val="18"/>
              </w:rPr>
              <w:tab/>
              <w:t>Yes [ ]</w:t>
            </w:r>
            <w:r>
              <w:rPr>
                <w:sz w:val="18"/>
              </w:rPr>
              <w:tab/>
            </w:r>
            <w:r>
              <w:rPr>
                <w:sz w:val="18"/>
              </w:rPr>
              <w:tab/>
              <w:t>No [ ]</w:t>
            </w:r>
          </w:p>
          <w:p w14:paraId="16A7930F" w14:textId="77777777" w:rsidR="00D87E9C" w:rsidRDefault="00D87E9C">
            <w:pPr>
              <w:spacing w:before="20"/>
            </w:pPr>
          </w:p>
          <w:p w14:paraId="35C17174" w14:textId="77777777" w:rsidR="00D87E9C" w:rsidRDefault="00CA194A">
            <w:r>
              <w:rPr>
                <w:sz w:val="18"/>
              </w:rPr>
              <w:t xml:space="preserve">     (b)Has such authorization been obtained?</w:t>
            </w:r>
          </w:p>
          <w:p w14:paraId="592A4229" w14:textId="77777777" w:rsidR="00D87E9C" w:rsidRDefault="00D87E9C">
            <w:pPr>
              <w:spacing w:before="20"/>
            </w:pPr>
          </w:p>
          <w:p w14:paraId="453902A0" w14:textId="77777777" w:rsidR="00D87E9C" w:rsidRDefault="00CA194A">
            <w:r>
              <w:rPr>
                <w:sz w:val="18"/>
              </w:rPr>
              <w:tab/>
              <w:t>Yes [ ]</w:t>
            </w:r>
            <w:r>
              <w:rPr>
                <w:sz w:val="18"/>
              </w:rPr>
              <w:tab/>
            </w:r>
            <w:r>
              <w:rPr>
                <w:sz w:val="18"/>
              </w:rPr>
              <w:tab/>
              <w:t>No [ ]</w:t>
            </w:r>
          </w:p>
          <w:p w14:paraId="372684E6" w14:textId="77777777" w:rsidR="00D87E9C" w:rsidRDefault="00D87E9C">
            <w:pPr>
              <w:spacing w:before="20"/>
            </w:pPr>
          </w:p>
          <w:p w14:paraId="5BC53E0D" w14:textId="77777777" w:rsidR="00D87E9C" w:rsidRDefault="00CA194A">
            <w:r>
              <w:rPr>
                <w:sz w:val="18"/>
              </w:rPr>
              <w:t xml:space="preserve">      If the answer to (b) is yes, please attach a copy of the authorization.</w:t>
            </w:r>
          </w:p>
        </w:tc>
      </w:tr>
      <w:tr w:rsidR="00D87E9C" w14:paraId="3E6FDE79" w14:textId="77777777">
        <w:tc>
          <w:tcPr>
            <w:tcW w:w="9986" w:type="dxa"/>
            <w:gridSpan w:val="4"/>
          </w:tcPr>
          <w:p w14:paraId="105A10E5" w14:textId="77777777" w:rsidR="00D87E9C" w:rsidRDefault="00D87E9C">
            <w:pPr>
              <w:spacing w:before="20"/>
            </w:pPr>
          </w:p>
          <w:p w14:paraId="6A46CAB3" w14:textId="77777777" w:rsidR="00D87E9C" w:rsidRDefault="00CA194A">
            <w:r>
              <w:rPr>
                <w:sz w:val="18"/>
              </w:rPr>
              <w:t>9. Information on plant material to be examined or submitted for examination</w:t>
            </w:r>
          </w:p>
          <w:p w14:paraId="38DB26FE" w14:textId="77777777" w:rsidR="00D87E9C" w:rsidRDefault="00D87E9C">
            <w:pPr>
              <w:spacing w:before="20"/>
            </w:pPr>
          </w:p>
          <w:p w14:paraId="4A73C2AD" w14:textId="77777777" w:rsidR="00D87E9C" w:rsidRDefault="00CA194A">
            <w:r>
              <w:rPr>
                <w:sz w:val="18"/>
              </w:rPr>
              <w:t>9.1 The expression of a characteristic or several characteristics of a variety may be affected by factors, such as pests and disease, chemical treatment (e.g. growth retardants or pesticides), effects of tissue culture, different rootstocks, scions taken from different growth phases of a tree, etc.</w:t>
            </w:r>
          </w:p>
          <w:p w14:paraId="56004FF9" w14:textId="77777777" w:rsidR="00D87E9C" w:rsidRDefault="00D87E9C">
            <w:pPr>
              <w:spacing w:before="20"/>
            </w:pPr>
          </w:p>
          <w:p w14:paraId="6508D73A" w14:textId="77777777" w:rsidR="00D87E9C" w:rsidRDefault="00CA194A">
            <w:r>
              <w:rPr>
                <w:sz w:val="18"/>
              </w:rPr>
              <w:t>9.2 The plant material should not have undergone any treatment which would affect the expression of the characteristics of the variety, unless the competent authorities allow or request such treatment. If the plant material has undergone such treatment, full details of the treatment must be given. In this respect, please indicate below, to the best of your knowledge, if the plant material to be examined has been subjected to:</w:t>
            </w:r>
          </w:p>
          <w:p w14:paraId="1F35A8C2" w14:textId="77777777" w:rsidR="00D87E9C" w:rsidRDefault="00D87E9C">
            <w:pPr>
              <w:spacing w:before="20"/>
            </w:pPr>
          </w:p>
          <w:p w14:paraId="6897E866" w14:textId="77777777" w:rsidR="00D87E9C" w:rsidRPr="00CA194A" w:rsidRDefault="00CA194A">
            <w:pPr>
              <w:tabs>
                <w:tab w:val="left" w:pos="5670"/>
              </w:tabs>
              <w:rPr>
                <w:lang w:val="pt-BR"/>
              </w:rPr>
            </w:pPr>
            <w:r>
              <w:rPr>
                <w:sz w:val="18"/>
              </w:rPr>
              <w:t xml:space="preserve">         </w:t>
            </w:r>
            <w:r w:rsidRPr="00CA194A">
              <w:rPr>
                <w:sz w:val="18"/>
                <w:lang w:val="pt-BR"/>
              </w:rPr>
              <w:t xml:space="preserve">(a)      </w:t>
            </w:r>
            <w:proofErr w:type="spellStart"/>
            <w:r w:rsidRPr="00CA194A">
              <w:rPr>
                <w:sz w:val="18"/>
                <w:lang w:val="pt-BR"/>
              </w:rPr>
              <w:t>Microorganisms</w:t>
            </w:r>
            <w:proofErr w:type="spellEnd"/>
            <w:r w:rsidRPr="00CA194A">
              <w:rPr>
                <w:sz w:val="18"/>
                <w:lang w:val="pt-BR"/>
              </w:rPr>
              <w:t xml:space="preserve"> (e.g. </w:t>
            </w:r>
            <w:proofErr w:type="spellStart"/>
            <w:r w:rsidRPr="00CA194A">
              <w:rPr>
                <w:sz w:val="18"/>
                <w:lang w:val="pt-BR"/>
              </w:rPr>
              <w:t>virus</w:t>
            </w:r>
            <w:proofErr w:type="spellEnd"/>
            <w:r w:rsidRPr="00CA194A">
              <w:rPr>
                <w:sz w:val="18"/>
                <w:lang w:val="pt-BR"/>
              </w:rPr>
              <w:t xml:space="preserve">, </w:t>
            </w:r>
            <w:proofErr w:type="spellStart"/>
            <w:r w:rsidRPr="00CA194A">
              <w:rPr>
                <w:sz w:val="18"/>
                <w:lang w:val="pt-BR"/>
              </w:rPr>
              <w:t>bacteria</w:t>
            </w:r>
            <w:proofErr w:type="spellEnd"/>
            <w:r w:rsidRPr="00CA194A">
              <w:rPr>
                <w:sz w:val="18"/>
                <w:lang w:val="pt-BR"/>
              </w:rPr>
              <w:t xml:space="preserve">, </w:t>
            </w:r>
            <w:proofErr w:type="spellStart"/>
            <w:r w:rsidRPr="00CA194A">
              <w:rPr>
                <w:sz w:val="18"/>
                <w:lang w:val="pt-BR"/>
              </w:rPr>
              <w:t>phytoplasma</w:t>
            </w:r>
            <w:proofErr w:type="spellEnd"/>
            <w:r w:rsidRPr="00CA194A">
              <w:rPr>
                <w:sz w:val="18"/>
                <w:lang w:val="pt-BR"/>
              </w:rPr>
              <w:t>)</w:t>
            </w:r>
            <w:r w:rsidRPr="00CA194A">
              <w:rPr>
                <w:sz w:val="18"/>
                <w:lang w:val="pt-BR"/>
              </w:rPr>
              <w:tab/>
              <w:t xml:space="preserve">Yes </w:t>
            </w:r>
            <w:proofErr w:type="gramStart"/>
            <w:r w:rsidRPr="00CA194A">
              <w:rPr>
                <w:sz w:val="18"/>
                <w:lang w:val="pt-BR"/>
              </w:rPr>
              <w:t>[ ]</w:t>
            </w:r>
            <w:proofErr w:type="gramEnd"/>
            <w:r w:rsidRPr="00CA194A">
              <w:rPr>
                <w:sz w:val="18"/>
                <w:lang w:val="pt-BR"/>
              </w:rPr>
              <w:tab/>
            </w:r>
            <w:r w:rsidRPr="00CA194A">
              <w:rPr>
                <w:sz w:val="18"/>
                <w:lang w:val="pt-BR"/>
              </w:rPr>
              <w:tab/>
              <w:t xml:space="preserve">No </w:t>
            </w:r>
            <w:proofErr w:type="gramStart"/>
            <w:r w:rsidRPr="00CA194A">
              <w:rPr>
                <w:sz w:val="18"/>
                <w:lang w:val="pt-BR"/>
              </w:rPr>
              <w:t>[ ]</w:t>
            </w:r>
            <w:proofErr w:type="gramEnd"/>
          </w:p>
          <w:p w14:paraId="26BB8DAA" w14:textId="77777777" w:rsidR="00D87E9C" w:rsidRPr="00CA194A" w:rsidRDefault="00D87E9C">
            <w:pPr>
              <w:spacing w:before="20"/>
              <w:rPr>
                <w:lang w:val="pt-BR"/>
              </w:rPr>
            </w:pPr>
          </w:p>
          <w:p w14:paraId="043668DC" w14:textId="77777777" w:rsidR="00D87E9C" w:rsidRDefault="00CA194A">
            <w:pPr>
              <w:tabs>
                <w:tab w:val="left" w:pos="5670"/>
              </w:tabs>
            </w:pPr>
            <w:r w:rsidRPr="00CA194A">
              <w:rPr>
                <w:sz w:val="18"/>
                <w:lang w:val="pt-BR"/>
              </w:rPr>
              <w:t xml:space="preserve">         </w:t>
            </w:r>
            <w:r>
              <w:rPr>
                <w:sz w:val="18"/>
              </w:rPr>
              <w:t>(b)      Chemical treatment (e.g. growth retardant, pesticide)</w:t>
            </w:r>
            <w:r>
              <w:rPr>
                <w:sz w:val="18"/>
              </w:rPr>
              <w:tab/>
              <w:t xml:space="preserve">Yes </w:t>
            </w:r>
            <w:proofErr w:type="gramStart"/>
            <w:r>
              <w:rPr>
                <w:sz w:val="18"/>
              </w:rPr>
              <w:t>[ ]</w:t>
            </w:r>
            <w:proofErr w:type="gramEnd"/>
            <w:r>
              <w:rPr>
                <w:sz w:val="18"/>
              </w:rPr>
              <w:tab/>
            </w:r>
            <w:r>
              <w:rPr>
                <w:sz w:val="18"/>
              </w:rPr>
              <w:tab/>
              <w:t xml:space="preserve">No </w:t>
            </w:r>
            <w:proofErr w:type="gramStart"/>
            <w:r>
              <w:rPr>
                <w:sz w:val="18"/>
              </w:rPr>
              <w:t>[ ]</w:t>
            </w:r>
            <w:proofErr w:type="gramEnd"/>
          </w:p>
          <w:p w14:paraId="366178F1" w14:textId="77777777" w:rsidR="00D87E9C" w:rsidRDefault="00D87E9C">
            <w:pPr>
              <w:spacing w:before="20"/>
            </w:pPr>
          </w:p>
          <w:p w14:paraId="54699828" w14:textId="77777777" w:rsidR="00D87E9C" w:rsidRDefault="00CA194A">
            <w:pPr>
              <w:tabs>
                <w:tab w:val="left" w:pos="5670"/>
              </w:tabs>
            </w:pPr>
            <w:r>
              <w:rPr>
                <w:sz w:val="18"/>
              </w:rPr>
              <w:t xml:space="preserve">         (c)      Tissue culture</w:t>
            </w:r>
            <w:r>
              <w:rPr>
                <w:sz w:val="18"/>
              </w:rPr>
              <w:tab/>
              <w:t>Yes [ ]</w:t>
            </w:r>
            <w:r>
              <w:rPr>
                <w:sz w:val="18"/>
              </w:rPr>
              <w:tab/>
            </w:r>
            <w:r>
              <w:rPr>
                <w:sz w:val="18"/>
              </w:rPr>
              <w:tab/>
              <w:t>No [ ]</w:t>
            </w:r>
          </w:p>
          <w:p w14:paraId="71FF11DE" w14:textId="77777777" w:rsidR="00D87E9C" w:rsidRDefault="00D87E9C">
            <w:pPr>
              <w:spacing w:before="20"/>
            </w:pPr>
          </w:p>
          <w:p w14:paraId="615D5B98" w14:textId="77777777" w:rsidR="00D87E9C" w:rsidRDefault="00CA194A">
            <w:pPr>
              <w:tabs>
                <w:tab w:val="left" w:pos="5670"/>
              </w:tabs>
            </w:pPr>
            <w:r>
              <w:rPr>
                <w:sz w:val="18"/>
              </w:rPr>
              <w:t xml:space="preserve">         (d)      Other factors</w:t>
            </w:r>
            <w:r>
              <w:rPr>
                <w:sz w:val="18"/>
              </w:rPr>
              <w:tab/>
              <w:t>Yes [ ]</w:t>
            </w:r>
            <w:r>
              <w:rPr>
                <w:sz w:val="18"/>
              </w:rPr>
              <w:tab/>
            </w:r>
            <w:r>
              <w:rPr>
                <w:sz w:val="18"/>
              </w:rPr>
              <w:tab/>
              <w:t>No [ ]</w:t>
            </w:r>
          </w:p>
          <w:p w14:paraId="558FD06D" w14:textId="77777777" w:rsidR="00D87E9C" w:rsidRDefault="00D87E9C">
            <w:pPr>
              <w:spacing w:before="20"/>
            </w:pPr>
          </w:p>
          <w:p w14:paraId="093BC942" w14:textId="77777777" w:rsidR="00D87E9C" w:rsidRDefault="00CA194A">
            <w:r>
              <w:rPr>
                <w:sz w:val="18"/>
              </w:rPr>
              <w:t xml:space="preserve">         Please provide details for where you have indicated "yes".</w:t>
            </w:r>
          </w:p>
          <w:p w14:paraId="55A48C6B" w14:textId="77777777" w:rsidR="00D87E9C" w:rsidRDefault="00D87E9C">
            <w:pPr>
              <w:spacing w:before="20"/>
            </w:pPr>
          </w:p>
          <w:p w14:paraId="24ABBB7D" w14:textId="77777777" w:rsidR="00D87E9C" w:rsidRDefault="00CA194A">
            <w:r>
              <w:rPr>
                <w:sz w:val="18"/>
              </w:rPr>
              <w:t xml:space="preserve">         ____________________________________________________________</w:t>
            </w:r>
          </w:p>
          <w:p w14:paraId="6B448359" w14:textId="77777777" w:rsidR="00D87E9C" w:rsidRDefault="00D87E9C"/>
        </w:tc>
      </w:tr>
      <w:tr w:rsidR="00D87E9C" w14:paraId="4236E1C8" w14:textId="77777777">
        <w:tc>
          <w:tcPr>
            <w:tcW w:w="9986" w:type="dxa"/>
            <w:gridSpan w:val="4"/>
            <w:tcBorders>
              <w:bottom w:val="nil"/>
            </w:tcBorders>
          </w:tcPr>
          <w:p w14:paraId="64B6AC95" w14:textId="77777777" w:rsidR="00D87E9C" w:rsidRDefault="00D87E9C">
            <w:pPr>
              <w:spacing w:before="20"/>
            </w:pPr>
          </w:p>
          <w:p w14:paraId="4F07CE28" w14:textId="77777777" w:rsidR="00D87E9C" w:rsidRDefault="00CA194A">
            <w:r>
              <w:rPr>
                <w:sz w:val="18"/>
              </w:rPr>
              <w:t>10.</w:t>
            </w:r>
            <w:r>
              <w:rPr>
                <w:sz w:val="18"/>
              </w:rPr>
              <w:tab/>
              <w:t>I hereby declare that, to the best of my knowledge, the information provided in this form is correct:</w:t>
            </w:r>
          </w:p>
          <w:p w14:paraId="797CC24C" w14:textId="77777777" w:rsidR="00D87E9C" w:rsidRDefault="00D87E9C">
            <w:pPr>
              <w:spacing w:before="20"/>
            </w:pPr>
          </w:p>
        </w:tc>
      </w:tr>
      <w:tr w:rsidR="00D87E9C" w14:paraId="79225C64" w14:textId="77777777">
        <w:tblPrEx>
          <w:jc w:val="center"/>
        </w:tblPrEx>
        <w:trPr>
          <w:trHeight w:val="800"/>
          <w:jc w:val="center"/>
        </w:trPr>
        <w:tc>
          <w:tcPr>
            <w:tcW w:w="2496" w:type="dxa"/>
            <w:tcBorders>
              <w:top w:val="nil"/>
              <w:bottom w:val="nil"/>
              <w:right w:val="nil"/>
            </w:tcBorders>
          </w:tcPr>
          <w:p w14:paraId="4E809F61" w14:textId="77777777" w:rsidR="00D87E9C" w:rsidRDefault="00D87E9C">
            <w:pPr>
              <w:spacing w:before="20"/>
            </w:pPr>
          </w:p>
          <w:p w14:paraId="376F3164" w14:textId="77777777" w:rsidR="00D87E9C" w:rsidRDefault="00D87E9C">
            <w:pPr>
              <w:spacing w:before="20"/>
            </w:pPr>
          </w:p>
          <w:p w14:paraId="3FC6AB69" w14:textId="77777777" w:rsidR="00D87E9C" w:rsidRDefault="00CA194A">
            <w:r>
              <w:rPr>
                <w:sz w:val="18"/>
              </w:rPr>
              <w:tab/>
              <w:t>Applicant's name</w:t>
            </w:r>
          </w:p>
        </w:tc>
        <w:tc>
          <w:tcPr>
            <w:tcW w:w="7488" w:type="dxa"/>
            <w:gridSpan w:val="3"/>
            <w:tcBorders>
              <w:top w:val="nil"/>
              <w:left w:val="nil"/>
              <w:bottom w:val="nil"/>
            </w:tcBorders>
          </w:tcPr>
          <w:p w14:paraId="43AAAC11" w14:textId="77777777" w:rsidR="00D87E9C" w:rsidRDefault="00D87E9C">
            <w:pPr>
              <w:spacing w:before="20"/>
            </w:pPr>
          </w:p>
          <w:p w14:paraId="0597E89D" w14:textId="77777777" w:rsidR="00D87E9C" w:rsidRDefault="00972008">
            <w:r>
              <w:pict w14:anchorId="44D73C11">
                <v:shape id="_x0000_s1289" type="#_x0000_t202" style="position:absolute;left:0;text-align:left;margin-left:0;margin-top:0;width:283pt;height:25pt;z-index:251664384;mso-position-horizontal:left;mso-position-vertical:center">
                  <v:textbox>
                    <w:txbxContent>
                      <w:p w14:paraId="2EEBEAFA" w14:textId="77777777" w:rsidR="00D87E9C" w:rsidRDefault="00D87E9C"/>
                    </w:txbxContent>
                  </v:textbox>
                </v:shape>
              </w:pict>
            </w:r>
          </w:p>
          <w:p w14:paraId="2FC379BF" w14:textId="77777777" w:rsidR="00D87E9C" w:rsidRDefault="00D87E9C">
            <w:pPr>
              <w:spacing w:before="20"/>
            </w:pPr>
          </w:p>
        </w:tc>
      </w:tr>
      <w:tr w:rsidR="00D87E9C" w14:paraId="34EF41E2" w14:textId="77777777">
        <w:trPr>
          <w:trHeight w:val="1000"/>
        </w:trPr>
        <w:tc>
          <w:tcPr>
            <w:tcW w:w="2496" w:type="dxa"/>
            <w:tcBorders>
              <w:top w:val="nil"/>
              <w:bottom w:val="nil"/>
              <w:right w:val="nil"/>
            </w:tcBorders>
          </w:tcPr>
          <w:p w14:paraId="363F5786" w14:textId="77777777" w:rsidR="00D87E9C" w:rsidRDefault="00D87E9C">
            <w:pPr>
              <w:spacing w:before="20"/>
            </w:pPr>
          </w:p>
          <w:p w14:paraId="370D7870" w14:textId="77777777" w:rsidR="00D87E9C" w:rsidRDefault="00D87E9C">
            <w:pPr>
              <w:spacing w:before="20"/>
            </w:pPr>
          </w:p>
          <w:p w14:paraId="1AD2227A" w14:textId="77777777" w:rsidR="00D87E9C" w:rsidRDefault="00CA194A">
            <w:r>
              <w:rPr>
                <w:sz w:val="18"/>
              </w:rPr>
              <w:tab/>
              <w:t>Signature</w:t>
            </w:r>
          </w:p>
          <w:p w14:paraId="0A81683B" w14:textId="77777777" w:rsidR="00D87E9C" w:rsidRDefault="00D87E9C">
            <w:pPr>
              <w:spacing w:before="20"/>
            </w:pPr>
          </w:p>
        </w:tc>
        <w:tc>
          <w:tcPr>
            <w:tcW w:w="2496" w:type="dxa"/>
            <w:tcBorders>
              <w:top w:val="nil"/>
              <w:left w:val="nil"/>
              <w:bottom w:val="nil"/>
              <w:right w:val="nil"/>
            </w:tcBorders>
          </w:tcPr>
          <w:p w14:paraId="218864F8" w14:textId="77777777" w:rsidR="00D87E9C" w:rsidRDefault="00D87E9C">
            <w:pPr>
              <w:spacing w:before="20"/>
            </w:pPr>
          </w:p>
          <w:p w14:paraId="08964727" w14:textId="77777777" w:rsidR="00D87E9C" w:rsidRDefault="00972008">
            <w:r>
              <w:pict w14:anchorId="10284174">
                <v:shape id="_x0000_s1290" type="#_x0000_t202" style="position:absolute;left:0;text-align:left;margin-left:0;margin-top:0;width:110pt;height:25pt;z-index:251665408;mso-position-horizontal:left;mso-position-vertical:center">
                  <v:textbox>
                    <w:txbxContent>
                      <w:p w14:paraId="0C8F177A" w14:textId="77777777" w:rsidR="00D87E9C" w:rsidRDefault="00D87E9C"/>
                    </w:txbxContent>
                  </v:textbox>
                </v:shape>
              </w:pict>
            </w:r>
          </w:p>
          <w:p w14:paraId="08345A78" w14:textId="77777777" w:rsidR="00D87E9C" w:rsidRDefault="00D87E9C">
            <w:pPr>
              <w:spacing w:before="20"/>
            </w:pPr>
          </w:p>
        </w:tc>
        <w:tc>
          <w:tcPr>
            <w:tcW w:w="100" w:type="pct"/>
            <w:tcBorders>
              <w:top w:val="nil"/>
              <w:left w:val="nil"/>
              <w:bottom w:val="nil"/>
              <w:right w:val="nil"/>
            </w:tcBorders>
          </w:tcPr>
          <w:p w14:paraId="5B7F6304" w14:textId="77777777" w:rsidR="00D87E9C" w:rsidRDefault="00D87E9C">
            <w:pPr>
              <w:spacing w:before="20"/>
            </w:pPr>
          </w:p>
          <w:p w14:paraId="41067DD9" w14:textId="77777777" w:rsidR="00D87E9C" w:rsidRDefault="00D87E9C">
            <w:pPr>
              <w:spacing w:before="20"/>
            </w:pPr>
          </w:p>
          <w:p w14:paraId="3116CF2A" w14:textId="77777777" w:rsidR="00D87E9C" w:rsidRDefault="00CA194A">
            <w:r>
              <w:tab/>
              <w:t>Date</w:t>
            </w:r>
          </w:p>
          <w:p w14:paraId="53165639" w14:textId="77777777" w:rsidR="00D87E9C" w:rsidRDefault="00D87E9C">
            <w:pPr>
              <w:spacing w:before="20"/>
            </w:pPr>
          </w:p>
        </w:tc>
        <w:tc>
          <w:tcPr>
            <w:tcW w:w="2496" w:type="dxa"/>
            <w:tcBorders>
              <w:top w:val="nil"/>
              <w:left w:val="nil"/>
            </w:tcBorders>
          </w:tcPr>
          <w:p w14:paraId="1AF6ABFD" w14:textId="77777777" w:rsidR="00D87E9C" w:rsidRDefault="00D87E9C">
            <w:pPr>
              <w:spacing w:before="20"/>
            </w:pPr>
          </w:p>
          <w:p w14:paraId="0430D63D" w14:textId="77777777" w:rsidR="00D87E9C" w:rsidRDefault="00972008">
            <w:r>
              <w:pict w14:anchorId="7363BA7B">
                <v:shape id="_x0000_s1291" type="#_x0000_t202" style="position:absolute;left:0;text-align:left;margin-left:0;margin-top:0;width:110pt;height:25pt;z-index:251666432;mso-position-vertical:center">
                  <v:textbox>
                    <w:txbxContent>
                      <w:p w14:paraId="37D783B9" w14:textId="77777777" w:rsidR="00D87E9C" w:rsidRDefault="00D87E9C"/>
                    </w:txbxContent>
                  </v:textbox>
                </v:shape>
              </w:pict>
            </w:r>
          </w:p>
          <w:p w14:paraId="6097A705" w14:textId="77777777" w:rsidR="00D87E9C" w:rsidRDefault="00D87E9C">
            <w:pPr>
              <w:spacing w:before="20"/>
            </w:pPr>
          </w:p>
        </w:tc>
      </w:tr>
      <w:tr w:rsidR="00D87E9C" w14:paraId="004176F1" w14:textId="77777777">
        <w:trPr>
          <w:trHeight w:val="200"/>
        </w:trPr>
        <w:tc>
          <w:tcPr>
            <w:tcW w:w="4993" w:type="dxa"/>
            <w:tcBorders>
              <w:left w:val="nil"/>
              <w:bottom w:val="nil"/>
              <w:right w:val="nil"/>
            </w:tcBorders>
          </w:tcPr>
          <w:p w14:paraId="59BF577D" w14:textId="77777777" w:rsidR="00D87E9C" w:rsidRDefault="00D87E9C"/>
        </w:tc>
        <w:tc>
          <w:tcPr>
            <w:tcW w:w="4993" w:type="dxa"/>
            <w:gridSpan w:val="3"/>
            <w:tcBorders>
              <w:left w:val="nil"/>
              <w:bottom w:val="nil"/>
              <w:right w:val="nil"/>
            </w:tcBorders>
            <w:vAlign w:val="bottom"/>
          </w:tcPr>
          <w:p w14:paraId="1C8C2ED4" w14:textId="77777777" w:rsidR="00D87E9C" w:rsidRDefault="00D87E9C">
            <w:pPr>
              <w:jc w:val="right"/>
            </w:pPr>
          </w:p>
          <w:p w14:paraId="48ED3B61" w14:textId="77777777" w:rsidR="00D87E9C" w:rsidRDefault="00D87E9C">
            <w:pPr>
              <w:jc w:val="right"/>
            </w:pPr>
          </w:p>
          <w:p w14:paraId="500BD333" w14:textId="77777777" w:rsidR="00D87E9C" w:rsidRDefault="00D87E9C">
            <w:pPr>
              <w:jc w:val="right"/>
            </w:pPr>
          </w:p>
          <w:p w14:paraId="70B238FF" w14:textId="77777777" w:rsidR="00D87E9C" w:rsidRDefault="00CA194A">
            <w:pPr>
              <w:jc w:val="right"/>
            </w:pPr>
            <w:r>
              <w:t>[End of document]</w:t>
            </w:r>
          </w:p>
        </w:tc>
      </w:tr>
    </w:tbl>
    <w:p w14:paraId="6A7CA908" w14:textId="77777777" w:rsidR="00D87E9C" w:rsidRDefault="00D87E9C"/>
    <w:sectPr w:rsidR="00D87E9C">
      <w:headerReference w:type="even" r:id="rId142"/>
      <w:headerReference w:type="default" r:id="rId143"/>
      <w:footerReference w:type="even" r:id="rId144"/>
      <w:footerReference w:type="default" r:id="rId145"/>
      <w:headerReference w:type="first" r:id="rId146"/>
      <w:footerReference w:type="first" r:id="rId147"/>
      <w:pgSz w:w="11906" w:h="16838"/>
      <w:pgMar w:top="400" w:right="960" w:bottom="400" w:left="960" w:header="51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EC6122" w14:textId="77777777" w:rsidR="00082045" w:rsidRDefault="00082045">
      <w:r>
        <w:separator/>
      </w:r>
    </w:p>
  </w:endnote>
  <w:endnote w:type="continuationSeparator" w:id="0">
    <w:p w14:paraId="55DCBAEB" w14:textId="77777777" w:rsidR="00082045" w:rsidRDefault="0008204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E34680" w14:textId="77777777" w:rsidR="00D87E9C" w:rsidRDefault="00CA194A">
    <w:r>
      <w:t xml:space="preserve">_________________________ </w:t>
    </w:r>
  </w:p>
  <w:p w14:paraId="22148FD1" w14:textId="77777777" w:rsidR="00D87E9C" w:rsidRDefault="00CA194A">
    <w:r>
      <w:rPr>
        <w:sz w:val="16"/>
      </w:rPr>
      <w:t>*</w:t>
    </w:r>
    <w:r>
      <w:rPr>
        <w:sz w:val="16"/>
      </w:rPr>
      <w:tab/>
      <w:t>These names were correct at the time of the introduction of these Test Guidelines but may be revised or updated. [Readers are advised to consult the UPOV Code, which can be found on the UPOV Website (www.upov.int), for the latest information.]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AF1C9B" w14:textId="77777777" w:rsidR="00D87E9C" w:rsidRDefault="00D87E9C"/>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9CE285" w14:textId="77777777" w:rsidR="00D87E9C" w:rsidRDefault="00D87E9C"/>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5D86A4" w14:textId="77777777" w:rsidR="00D87E9C" w:rsidRDefault="00D87E9C"/>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605D42" w14:textId="77777777" w:rsidR="00D87E9C" w:rsidRDefault="00D87E9C"/>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882568" w14:textId="77777777" w:rsidR="00D87E9C" w:rsidRDefault="00D87E9C"/>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99BF32" w14:textId="77777777" w:rsidR="00D87E9C" w:rsidRDefault="00D87E9C"/>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EE31A5" w14:textId="77777777" w:rsidR="00D87E9C" w:rsidRDefault="00D87E9C"/>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2D43CA" w14:textId="77777777" w:rsidR="00D87E9C" w:rsidRDefault="00D87E9C"/>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BF1006" w14:textId="77777777" w:rsidR="00D87E9C" w:rsidRDefault="00D87E9C"/>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B1C79F" w14:textId="77777777" w:rsidR="00D87E9C" w:rsidRDefault="00D87E9C"/>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C9D97B" w14:textId="77777777" w:rsidR="00D87E9C" w:rsidRDefault="00D87E9C"/>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4C88F4" w14:textId="77777777" w:rsidR="00D87E9C" w:rsidRDefault="00D87E9C"/>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20421B" w14:textId="77777777" w:rsidR="00D87E9C" w:rsidRDefault="00D87E9C"/>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B876F9" w14:textId="77777777" w:rsidR="00D87E9C" w:rsidRDefault="00D87E9C"/>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2C07EC" w14:textId="77777777" w:rsidR="00D87E9C" w:rsidRDefault="00D87E9C"/>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087639" w14:textId="77777777" w:rsidR="00D87E9C" w:rsidRDefault="00D87E9C"/>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6E29F7" w14:textId="77777777" w:rsidR="00D87E9C" w:rsidRDefault="00CA194A">
    <w:pPr>
      <w:pStyle w:val="sectionTenSubSectionSevenHeaderStyle"/>
    </w:pPr>
    <w:r>
      <w:t xml:space="preserve">_________________________ </w:t>
    </w:r>
  </w:p>
  <w:p w14:paraId="2D4CD2C1" w14:textId="77777777" w:rsidR="00D87E9C" w:rsidRDefault="00CA194A">
    <w:pPr>
      <w:pStyle w:val="sectionTenSubSectionSevenHeaderStyle"/>
    </w:pPr>
    <w:r>
      <w:rPr>
        <w:vertAlign w:val="superscript"/>
      </w:rPr>
      <w:t>#</w:t>
    </w:r>
    <w:r>
      <w:tab/>
      <w:t>Authorities may allow certain of this information to be provided in a confidential section of the Technical Questionnaire.</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407D77" w14:textId="77777777" w:rsidR="00D87E9C" w:rsidRDefault="00D87E9C"/>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912EBC" w14:textId="77777777" w:rsidR="00D87E9C" w:rsidRDefault="00D87E9C"/>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466298" w14:textId="77777777" w:rsidR="00D87E9C" w:rsidRDefault="00D87E9C"/>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0349E6" w14:textId="77777777" w:rsidR="00D87E9C" w:rsidRDefault="00D87E9C"/>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38A496" w14:textId="77777777" w:rsidR="00D87E9C" w:rsidRDefault="00D87E9C"/>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30B65E" w14:textId="77777777" w:rsidR="00D87E9C" w:rsidRDefault="00D87E9C"/>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492CB7" w14:textId="77777777" w:rsidR="00D87E9C" w:rsidRDefault="00D87E9C"/>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4E1B4B" w14:textId="77777777" w:rsidR="00D87E9C" w:rsidRDefault="00D87E9C"/>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DAD95C" w14:textId="77777777" w:rsidR="00D87E9C" w:rsidRDefault="00CA194A">
    <w:pPr>
      <w:pStyle w:val="sectionTenSubSectionSevenHeaderStyle"/>
    </w:pPr>
    <w:r>
      <w:t xml:space="preserve">_________________________ </w:t>
    </w:r>
  </w:p>
  <w:p w14:paraId="05D1599E" w14:textId="77777777" w:rsidR="00D87E9C" w:rsidRDefault="00CA194A">
    <w:pPr>
      <w:pStyle w:val="sectionTenSubSectionSevenHeaderStyle"/>
    </w:pPr>
    <w:r>
      <w:rPr>
        <w:vertAlign w:val="superscript"/>
      </w:rPr>
      <w:t>#</w:t>
    </w:r>
    <w:r>
      <w:tab/>
      <w:t>Authorities may allow certain of this information to be provided in a confidential section of the Technical Questionnaire.</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A25C7B" w14:textId="77777777" w:rsidR="00D87E9C" w:rsidRDefault="00D87E9C"/>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D22797" w14:textId="77777777" w:rsidR="00D87E9C" w:rsidRDefault="00D87E9C"/>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ECDB1B" w14:textId="77777777" w:rsidR="00D87E9C" w:rsidRDefault="00D87E9C"/>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274A50" w14:textId="77777777" w:rsidR="00D87E9C" w:rsidRDefault="00D87E9C"/>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EBDDF87" w14:textId="77777777" w:rsidR="00082045" w:rsidRDefault="00082045">
      <w:r>
        <w:separator/>
      </w:r>
    </w:p>
  </w:footnote>
  <w:footnote w:type="continuationSeparator" w:id="0">
    <w:p w14:paraId="0A957354" w14:textId="77777777" w:rsidR="00082045" w:rsidRDefault="0008204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B631FD" w14:textId="77777777" w:rsidR="00D87E9C" w:rsidRDefault="00CA194A">
    <w:pPr>
      <w:pStyle w:val="customHeaderStyle"/>
    </w:pPr>
    <w:r>
      <w:t>TG/GINKG_</w:t>
    </w:r>
    <w:proofErr w:type="gramStart"/>
    <w:r>
      <w:t>BIL(</w:t>
    </w:r>
    <w:proofErr w:type="gramEnd"/>
    <w:r>
      <w:t>proj.4)</w:t>
    </w:r>
    <w:ins w:id="38" w:author="TWO" w:date="2026-07-08T14:01:00Z" w16du:dateUtc="2026-07-08T12:01:00Z">
      <w:r>
        <w:t xml:space="preserve"> with TWO comments</w:t>
      </w:r>
    </w:ins>
  </w:p>
  <w:p w14:paraId="33A8A521" w14:textId="77777777" w:rsidR="00D87E9C" w:rsidRDefault="00CA194A">
    <w:pPr>
      <w:pStyle w:val="customHeaderStyle"/>
    </w:pPr>
    <w:r>
      <w:t>Ginkgo, 2026-05-22</w:t>
    </w:r>
  </w:p>
  <w:p w14:paraId="67D3C43E" w14:textId="77777777" w:rsidR="00D87E9C" w:rsidRDefault="00CA194A">
    <w:pPr>
      <w:pStyle w:val="customHeaderStyle"/>
      <w:spacing w:after="160"/>
    </w:pPr>
    <w:r>
      <w:fldChar w:fldCharType="begin"/>
    </w:r>
    <w:r>
      <w:instrText>PAGE "Page Number"</w:instrText>
    </w:r>
    <w:r>
      <w:fldChar w:fldCharType="separate"/>
    </w:r>
    <w:r>
      <w:t>6</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B15502" w14:textId="77777777" w:rsidR="00D87E9C" w:rsidRDefault="00D87E9C"/>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A3F630" w14:textId="77777777" w:rsidR="00D87E9C" w:rsidRDefault="00CA194A">
    <w:pPr>
      <w:pStyle w:val="customHeaderStyle"/>
    </w:pPr>
    <w:r>
      <w:t>TG/GINKG_</w:t>
    </w:r>
    <w:proofErr w:type="gramStart"/>
    <w:r>
      <w:t>BIL(</w:t>
    </w:r>
    <w:proofErr w:type="gramEnd"/>
    <w:r>
      <w:t>proj.4)</w:t>
    </w:r>
    <w:ins w:id="40" w:author="TWO" w:date="2026-07-08T14:01:00Z" w16du:dateUtc="2026-07-08T12:01:00Z">
      <w:r>
        <w:t xml:space="preserve"> with TWO comments</w:t>
      </w:r>
    </w:ins>
  </w:p>
  <w:p w14:paraId="1F2843D1" w14:textId="77777777" w:rsidR="00D87E9C" w:rsidRDefault="00CA194A">
    <w:pPr>
      <w:pStyle w:val="customHeaderStyle"/>
    </w:pPr>
    <w:r>
      <w:t>Ginkgo, 2026-05-22</w:t>
    </w:r>
  </w:p>
  <w:p w14:paraId="66BE5B20" w14:textId="77777777" w:rsidR="00D87E9C" w:rsidRDefault="00CA194A">
    <w:pPr>
      <w:pStyle w:val="customHeaderStyle"/>
      <w:spacing w:after="160"/>
    </w:pPr>
    <w:r>
      <w:fldChar w:fldCharType="begin"/>
    </w:r>
    <w:r>
      <w:instrText>PAGE "Page Number"</w:instrText>
    </w:r>
    <w:r>
      <w:fldChar w:fldCharType="separate"/>
    </w:r>
    <w:r>
      <w:t>7</w:t>
    </w:r>
    <w: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9FFBAE" w14:textId="77777777" w:rsidR="00D87E9C" w:rsidRDefault="00D87E9C"/>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2C0CFB" w14:textId="77777777" w:rsidR="00D87E9C" w:rsidRDefault="00D87E9C"/>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2B8521" w14:textId="77777777" w:rsidR="00D87E9C" w:rsidRDefault="00CA194A">
    <w:pPr>
      <w:pStyle w:val="customHeaderStyle"/>
    </w:pPr>
    <w:r>
      <w:t>TG/GINKG_</w:t>
    </w:r>
    <w:proofErr w:type="gramStart"/>
    <w:r>
      <w:t>BIL(</w:t>
    </w:r>
    <w:proofErr w:type="gramEnd"/>
    <w:r>
      <w:t>proj.4)</w:t>
    </w:r>
    <w:ins w:id="147" w:author="TWO" w:date="2026-07-08T14:01:00Z" w16du:dateUtc="2026-07-08T12:01:00Z">
      <w:r>
        <w:t xml:space="preserve"> with TWO comments</w:t>
      </w:r>
    </w:ins>
  </w:p>
  <w:p w14:paraId="189F3AF4" w14:textId="77777777" w:rsidR="00D87E9C" w:rsidRDefault="00CA194A">
    <w:pPr>
      <w:pStyle w:val="customHeaderStyle"/>
    </w:pPr>
    <w:r>
      <w:t>Ginkgo, 2026-05-22</w:t>
    </w:r>
  </w:p>
  <w:p w14:paraId="2FA54EB3" w14:textId="77777777" w:rsidR="00D87E9C" w:rsidRDefault="00CA194A">
    <w:pPr>
      <w:pStyle w:val="customHeaderStyle"/>
      <w:spacing w:after="160"/>
    </w:pPr>
    <w:r>
      <w:fldChar w:fldCharType="begin"/>
    </w:r>
    <w:r>
      <w:instrText>PAGE "Page Number"</w:instrText>
    </w:r>
    <w:r>
      <w:fldChar w:fldCharType="separate"/>
    </w:r>
    <w:r>
      <w:t>15</w:t>
    </w:r>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40AD7C" w14:textId="77777777" w:rsidR="00D87E9C" w:rsidRDefault="00D87E9C"/>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65AE14" w14:textId="77777777" w:rsidR="00D87E9C" w:rsidRDefault="00D87E9C"/>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0D21C1" w14:textId="77777777" w:rsidR="00D87E9C" w:rsidRDefault="00CA194A">
    <w:pPr>
      <w:pStyle w:val="customHeaderStyle"/>
    </w:pPr>
    <w:r>
      <w:t>TG/GINKG_</w:t>
    </w:r>
    <w:proofErr w:type="gramStart"/>
    <w:r>
      <w:t>BIL(</w:t>
    </w:r>
    <w:proofErr w:type="gramEnd"/>
    <w:r>
      <w:t>proj.4)</w:t>
    </w:r>
    <w:ins w:id="256" w:author="TWO" w:date="2026-07-08T14:01:00Z" w16du:dateUtc="2026-07-08T12:01:00Z">
      <w:r>
        <w:t xml:space="preserve"> with TWO comments</w:t>
      </w:r>
    </w:ins>
  </w:p>
  <w:p w14:paraId="22D4BFBC" w14:textId="77777777" w:rsidR="00D87E9C" w:rsidRDefault="00CA194A">
    <w:pPr>
      <w:pStyle w:val="customHeaderStyle"/>
    </w:pPr>
    <w:r>
      <w:t>Ginkgo, 2026-05-22</w:t>
    </w:r>
  </w:p>
  <w:p w14:paraId="56CC41DF" w14:textId="77777777" w:rsidR="00D87E9C" w:rsidRDefault="00CA194A">
    <w:pPr>
      <w:pStyle w:val="customHeaderStyle"/>
      <w:spacing w:after="160"/>
    </w:pPr>
    <w:r>
      <w:fldChar w:fldCharType="begin"/>
    </w:r>
    <w:r>
      <w:instrText>PAGE "Page Number"</w:instrText>
    </w:r>
    <w:r>
      <w:fldChar w:fldCharType="separate"/>
    </w:r>
    <w:r>
      <w:t>26</w:t>
    </w:r>
    <w: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37BBEE" w14:textId="77777777" w:rsidR="00D87E9C" w:rsidRDefault="00D87E9C"/>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9CC14E" w14:textId="77777777" w:rsidR="00D87E9C" w:rsidRDefault="00D87E9C"/>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ABE1D1" w14:textId="77777777" w:rsidR="00D87E9C" w:rsidRDefault="00CA194A">
    <w:pPr>
      <w:pStyle w:val="customHeaderStyle"/>
    </w:pPr>
    <w:r>
      <w:t>TG/GINKG_</w:t>
    </w:r>
    <w:proofErr w:type="gramStart"/>
    <w:r>
      <w:t>BIL(</w:t>
    </w:r>
    <w:proofErr w:type="gramEnd"/>
    <w:r>
      <w:t>proj.4)</w:t>
    </w:r>
    <w:ins w:id="258" w:author="TWO" w:date="2026-07-08T14:01:00Z" w16du:dateUtc="2026-07-08T12:01:00Z">
      <w:r>
        <w:t xml:space="preserve"> with TWO comments</w:t>
      </w:r>
    </w:ins>
  </w:p>
  <w:p w14:paraId="1902F102" w14:textId="77777777" w:rsidR="00D87E9C" w:rsidRDefault="00CA194A">
    <w:pPr>
      <w:pStyle w:val="customHeaderStyle"/>
    </w:pPr>
    <w:r>
      <w:t>Ginkgo, 2026-05-22</w:t>
    </w:r>
  </w:p>
  <w:p w14:paraId="20E4AABA" w14:textId="77777777" w:rsidR="00D87E9C" w:rsidRDefault="00CA194A">
    <w:pPr>
      <w:pStyle w:val="customHeaderStyle"/>
      <w:spacing w:after="160"/>
    </w:pPr>
    <w:r>
      <w:fldChar w:fldCharType="begin"/>
    </w:r>
    <w:r>
      <w:instrText>PAGE "Page Number"</w:instrText>
    </w:r>
    <w:r>
      <w:fldChar w:fldCharType="separate"/>
    </w:r>
    <w:r>
      <w:t>27</w:t>
    </w:r>
    <w: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686925" w14:textId="77777777" w:rsidR="00D87E9C" w:rsidRDefault="00D87E9C"/>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DB4912" w14:textId="77777777" w:rsidR="00D87E9C" w:rsidRDefault="00D87E9C"/>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164DDD" w14:textId="77777777" w:rsidR="00D87E9C" w:rsidRDefault="00CA194A">
    <w:pPr>
      <w:pStyle w:val="customHeaderStyle"/>
    </w:pPr>
    <w:r>
      <w:t>TG/GINKG_</w:t>
    </w:r>
    <w:proofErr w:type="gramStart"/>
    <w:r>
      <w:t>BIL(</w:t>
    </w:r>
    <w:proofErr w:type="gramEnd"/>
    <w:r>
      <w:t>proj.4)</w:t>
    </w:r>
    <w:ins w:id="260" w:author="TWO" w:date="2026-07-08T14:01:00Z" w16du:dateUtc="2026-07-08T12:01:00Z">
      <w:r>
        <w:t xml:space="preserve"> with TWO comments</w:t>
      </w:r>
    </w:ins>
  </w:p>
  <w:p w14:paraId="5AB5C810" w14:textId="77777777" w:rsidR="00D87E9C" w:rsidRDefault="00CA194A">
    <w:pPr>
      <w:pStyle w:val="customHeaderStyle"/>
    </w:pPr>
    <w:r>
      <w:t>Ginkgo, 2026-05-22</w:t>
    </w:r>
  </w:p>
  <w:p w14:paraId="0AC8F12C" w14:textId="77777777" w:rsidR="00D87E9C" w:rsidRDefault="00CA194A">
    <w:pPr>
      <w:pStyle w:val="customHeaderStyle"/>
      <w:spacing w:after="160"/>
    </w:pPr>
    <w:r>
      <w:fldChar w:fldCharType="begin"/>
    </w:r>
    <w:r>
      <w:instrText>PAGE "Page Number"</w:instrText>
    </w:r>
    <w:r>
      <w:fldChar w:fldCharType="separate"/>
    </w:r>
    <w:r>
      <w:t>29</w:t>
    </w:r>
    <w: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FE1536" w14:textId="77777777" w:rsidR="00D87E9C" w:rsidRDefault="00D87E9C"/>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E56A01" w14:textId="77777777" w:rsidR="00D87E9C" w:rsidRDefault="00D87E9C"/>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1E309" w14:textId="77777777" w:rsidR="00D87E9C" w:rsidRDefault="00CA194A">
    <w:pPr>
      <w:pStyle w:val="customHeaderStyle"/>
    </w:pPr>
    <w:r>
      <w:t>TG/GINKG_</w:t>
    </w:r>
    <w:proofErr w:type="gramStart"/>
    <w:r>
      <w:t>BIL(</w:t>
    </w:r>
    <w:proofErr w:type="gramEnd"/>
    <w:r>
      <w:t>proj.4)</w:t>
    </w:r>
    <w:ins w:id="261" w:author="TWO" w:date="2026-07-08T14:01:00Z" w16du:dateUtc="2026-07-08T12:01:00Z">
      <w:r>
        <w:t xml:space="preserve"> with TWO comments</w:t>
      </w:r>
    </w:ins>
  </w:p>
  <w:p w14:paraId="6ECFA144" w14:textId="77777777" w:rsidR="00D87E9C" w:rsidRDefault="00CA194A">
    <w:pPr>
      <w:pStyle w:val="customHeaderStyle"/>
    </w:pPr>
    <w:r>
      <w:t>Ginkgo, 2026-05-22</w:t>
    </w:r>
  </w:p>
  <w:p w14:paraId="2E6A951B" w14:textId="77777777" w:rsidR="00D87E9C" w:rsidRDefault="00CA194A">
    <w:pPr>
      <w:pStyle w:val="customHeaderStyle"/>
      <w:spacing w:after="160"/>
    </w:pPr>
    <w:r>
      <w:fldChar w:fldCharType="begin"/>
    </w:r>
    <w:r>
      <w:instrText>PAGE "Page Number"</w:instrText>
    </w:r>
    <w:r>
      <w:fldChar w:fldCharType="separate"/>
    </w:r>
    <w:r>
      <w:t>30</w:t>
    </w:r>
    <w: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1673E4" w14:textId="77777777" w:rsidR="00D87E9C" w:rsidRDefault="00D87E9C"/>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111A12" w14:textId="77777777" w:rsidR="00D87E9C" w:rsidRDefault="00D87E9C"/>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06907C" w14:textId="77777777" w:rsidR="00D87E9C" w:rsidRDefault="00CA194A">
    <w:pPr>
      <w:pStyle w:val="customHeaderStyle"/>
    </w:pPr>
    <w:r>
      <w:t>TG/GINKG_</w:t>
    </w:r>
    <w:proofErr w:type="gramStart"/>
    <w:r>
      <w:t>BIL(</w:t>
    </w:r>
    <w:proofErr w:type="gramEnd"/>
    <w:r>
      <w:t>proj.4)</w:t>
    </w:r>
    <w:ins w:id="281" w:author="TWO" w:date="2026-07-08T14:01:00Z" w16du:dateUtc="2026-07-08T12:01:00Z">
      <w:r>
        <w:t xml:space="preserve"> with TWO comments</w:t>
      </w:r>
    </w:ins>
  </w:p>
  <w:p w14:paraId="6BE1C51A" w14:textId="77777777" w:rsidR="00D87E9C" w:rsidRDefault="00CA194A">
    <w:pPr>
      <w:pStyle w:val="customHeaderStyle"/>
    </w:pPr>
    <w:r>
      <w:t>Ginkgo, 2026-05-22</w:t>
    </w:r>
  </w:p>
  <w:p w14:paraId="4F537167" w14:textId="77777777" w:rsidR="00D87E9C" w:rsidRDefault="00CA194A">
    <w:pPr>
      <w:pStyle w:val="customHeaderStyle"/>
      <w:spacing w:after="160"/>
    </w:pPr>
    <w:r>
      <w:fldChar w:fldCharType="begin"/>
    </w:r>
    <w:r>
      <w:instrText>PAGE "Page Number"</w:instrText>
    </w:r>
    <w:r>
      <w:fldChar w:fldCharType="separate"/>
    </w:r>
    <w:r>
      <w:t>32</w:t>
    </w:r>
    <w: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58368D" w14:textId="77777777" w:rsidR="00D87E9C" w:rsidRDefault="00D87E9C"/>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E5BCB6" w14:textId="77777777" w:rsidR="00D87E9C" w:rsidRDefault="00D87E9C"/>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24435B" w14:textId="77777777" w:rsidR="00D87E9C" w:rsidRDefault="00CA194A">
    <w:pPr>
      <w:pStyle w:val="customHeaderStyle"/>
    </w:pPr>
    <w:r>
      <w:t>TG/GINKG_</w:t>
    </w:r>
    <w:proofErr w:type="gramStart"/>
    <w:r>
      <w:t>BIL(</w:t>
    </w:r>
    <w:proofErr w:type="gramEnd"/>
    <w:r>
      <w:t>proj.4)</w:t>
    </w:r>
    <w:ins w:id="290" w:author="TWO" w:date="2026-07-08T14:01:00Z" w16du:dateUtc="2026-07-08T12:01:00Z">
      <w:r>
        <w:t xml:space="preserve"> with TWO comments</w:t>
      </w:r>
    </w:ins>
  </w:p>
  <w:p w14:paraId="7038ACA2" w14:textId="77777777" w:rsidR="00D87E9C" w:rsidRDefault="00CA194A">
    <w:pPr>
      <w:pStyle w:val="customHeaderStyle"/>
    </w:pPr>
    <w:r>
      <w:t>Ginkgo, 2026-05-22</w:t>
    </w:r>
  </w:p>
  <w:p w14:paraId="4943B3FE" w14:textId="77777777" w:rsidR="00D87E9C" w:rsidRDefault="00CA194A">
    <w:pPr>
      <w:pStyle w:val="customHeaderStyle"/>
      <w:spacing w:after="160"/>
    </w:pPr>
    <w:r>
      <w:fldChar w:fldCharType="begin"/>
    </w:r>
    <w:r>
      <w:instrText>PAGE "Page Number"</w:instrText>
    </w:r>
    <w:r>
      <w:fldChar w:fldCharType="separate"/>
    </w:r>
    <w:r>
      <w:t>34</w:t>
    </w:r>
    <w: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B41B61" w14:textId="77777777" w:rsidR="00D87E9C" w:rsidRDefault="00D87E9C"/>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4B4C4C" w14:textId="77777777" w:rsidR="00D87E9C" w:rsidRDefault="00D87E9C"/>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88D83C" w14:textId="77777777" w:rsidR="00D87E9C" w:rsidRDefault="00CA194A">
    <w:pPr>
      <w:pStyle w:val="customHeaderStyle"/>
    </w:pPr>
    <w:r>
      <w:t>TG/GINKG_</w:t>
    </w:r>
    <w:proofErr w:type="gramStart"/>
    <w:r>
      <w:t>BIL(</w:t>
    </w:r>
    <w:proofErr w:type="gramEnd"/>
    <w:r>
      <w:t>proj.4)</w:t>
    </w:r>
    <w:ins w:id="291" w:author="TWO" w:date="2026-07-08T14:01:00Z" w16du:dateUtc="2026-07-08T12:01:00Z">
      <w:r>
        <w:t xml:space="preserve"> with TWO comments</w:t>
      </w:r>
    </w:ins>
  </w:p>
  <w:p w14:paraId="55DC358F" w14:textId="77777777" w:rsidR="00D87E9C" w:rsidRDefault="00CA194A">
    <w:pPr>
      <w:pStyle w:val="customHeaderStyle"/>
    </w:pPr>
    <w:r>
      <w:t>Ginkgo, 2026-05-22</w:t>
    </w:r>
  </w:p>
  <w:p w14:paraId="7BFF9EE4" w14:textId="77777777" w:rsidR="00D87E9C" w:rsidRDefault="00CA194A">
    <w:pPr>
      <w:pStyle w:val="customHeaderStyle"/>
      <w:spacing w:after="160"/>
    </w:pPr>
    <w:r>
      <w:fldChar w:fldCharType="begin"/>
    </w:r>
    <w:r>
      <w:instrText>PAGE "Page Number"</w:instrText>
    </w:r>
    <w:r>
      <w:fldChar w:fldCharType="separate"/>
    </w:r>
    <w:r>
      <w:t>35</w:t>
    </w:r>
    <w: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934332" w14:textId="77777777" w:rsidR="00D87E9C" w:rsidRDefault="00D87E9C"/>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A6379F" w14:textId="77777777" w:rsidR="00D87E9C" w:rsidRDefault="00D87E9C"/>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92438C" w14:textId="77777777" w:rsidR="00D87E9C" w:rsidRDefault="00CA194A">
    <w:pPr>
      <w:pStyle w:val="customHeaderStyle"/>
    </w:pPr>
    <w:r>
      <w:t>TG/GINKG_</w:t>
    </w:r>
    <w:proofErr w:type="gramStart"/>
    <w:r>
      <w:t>BIL(</w:t>
    </w:r>
    <w:proofErr w:type="gramEnd"/>
    <w:r>
      <w:t>proj.4)</w:t>
    </w:r>
    <w:ins w:id="292" w:author="TWO" w:date="2026-07-08T14:01:00Z" w16du:dateUtc="2026-07-08T12:01:00Z">
      <w:r>
        <w:t xml:space="preserve"> with TWO comments</w:t>
      </w:r>
    </w:ins>
  </w:p>
  <w:p w14:paraId="21362362" w14:textId="77777777" w:rsidR="00D87E9C" w:rsidRDefault="00CA194A">
    <w:pPr>
      <w:pStyle w:val="customHeaderStyle"/>
    </w:pPr>
    <w:r>
      <w:t>Ginkgo, 2026-05-22</w:t>
    </w:r>
  </w:p>
  <w:p w14:paraId="34F8320E" w14:textId="77777777" w:rsidR="00D87E9C" w:rsidRDefault="00CA194A">
    <w:pPr>
      <w:pStyle w:val="customHeaderStyle"/>
      <w:spacing w:after="160"/>
    </w:pPr>
    <w:r>
      <w:fldChar w:fldCharType="begin"/>
    </w:r>
    <w:r>
      <w:instrText>PAGE "Page Number"</w:instrText>
    </w:r>
    <w:r>
      <w:fldChar w:fldCharType="separate"/>
    </w:r>
    <w:r>
      <w:t>36</w:t>
    </w:r>
    <w:r>
      <w:fldChar w:fldCharType="end"/>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9205A0" w14:textId="77777777" w:rsidR="00D87E9C" w:rsidRDefault="00D87E9C"/>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D14296"/>
    <w:multiLevelType w:val="multilevel"/>
    <w:tmpl w:val="7390F0EA"/>
    <w:lvl w:ilvl="0">
      <w:start w:val="1"/>
      <w:numFmt w:val="decimal"/>
      <w:lvlText w:val="%1."/>
      <w:lvlJc w:val="left"/>
      <w:pPr>
        <w:tabs>
          <w:tab w:val="left" w:pos="567"/>
        </w:tabs>
        <w:ind w:left="567" w:hanging="567"/>
      </w:pPr>
      <w:rPr>
        <w:rFonts w:ascii="Arial" w:hAnsi="Arial" w:hint="default"/>
        <w:b w:val="0"/>
        <w:i w:val="0"/>
        <w:color w:val="auto"/>
        <w:sz w:val="20"/>
        <w:u w:val="none"/>
      </w:rPr>
    </w:lvl>
    <w:lvl w:ilvl="1">
      <w:start w:val="2"/>
      <w:numFmt w:val="decimal"/>
      <w:isLgl/>
      <w:lvlText w:val="%1.%2"/>
      <w:lvlJc w:val="left"/>
      <w:pPr>
        <w:tabs>
          <w:tab w:val="left" w:pos="735"/>
        </w:tabs>
        <w:ind w:left="735" w:hanging="735"/>
      </w:pPr>
      <w:rPr>
        <w:rFonts w:hint="default"/>
      </w:rPr>
    </w:lvl>
    <w:lvl w:ilvl="2">
      <w:start w:val="1"/>
      <w:numFmt w:val="decimal"/>
      <w:isLgl/>
      <w:lvlText w:val="%1.%2.%3"/>
      <w:lvlJc w:val="left"/>
      <w:pPr>
        <w:tabs>
          <w:tab w:val="left" w:pos="735"/>
        </w:tabs>
        <w:ind w:left="735" w:hanging="735"/>
      </w:pPr>
      <w:rPr>
        <w:rFonts w:hint="default"/>
      </w:rPr>
    </w:lvl>
    <w:lvl w:ilvl="3">
      <w:start w:val="1"/>
      <w:numFmt w:val="decimal"/>
      <w:isLgl/>
      <w:lvlText w:val="%1.%2.%3.%4"/>
      <w:lvlJc w:val="left"/>
      <w:pPr>
        <w:tabs>
          <w:tab w:val="left" w:pos="735"/>
        </w:tabs>
        <w:ind w:left="735" w:hanging="735"/>
      </w:pPr>
      <w:rPr>
        <w:rFonts w:hint="default"/>
      </w:rPr>
    </w:lvl>
    <w:lvl w:ilvl="4">
      <w:start w:val="1"/>
      <w:numFmt w:val="decimal"/>
      <w:isLgl/>
      <w:lvlText w:val="%1.%2.%3.%4.%5"/>
      <w:lvlJc w:val="left"/>
      <w:pPr>
        <w:tabs>
          <w:tab w:val="left" w:pos="1080"/>
        </w:tabs>
        <w:ind w:left="1080" w:hanging="1080"/>
      </w:pPr>
      <w:rPr>
        <w:rFonts w:hint="default"/>
      </w:rPr>
    </w:lvl>
    <w:lvl w:ilvl="5">
      <w:start w:val="1"/>
      <w:numFmt w:val="decimal"/>
      <w:isLgl/>
      <w:lvlText w:val="%1.%2.%3.%4.%5.%6"/>
      <w:lvlJc w:val="left"/>
      <w:pPr>
        <w:tabs>
          <w:tab w:val="left" w:pos="1080"/>
        </w:tabs>
        <w:ind w:left="1080" w:hanging="1080"/>
      </w:pPr>
      <w:rPr>
        <w:rFonts w:hint="default"/>
      </w:rPr>
    </w:lvl>
    <w:lvl w:ilvl="6">
      <w:start w:val="1"/>
      <w:numFmt w:val="decimal"/>
      <w:isLgl/>
      <w:lvlText w:val="%1.%2.%3.%4.%5.%6.%7"/>
      <w:lvlJc w:val="left"/>
      <w:pPr>
        <w:tabs>
          <w:tab w:val="left" w:pos="1440"/>
        </w:tabs>
        <w:ind w:left="1440" w:hanging="1440"/>
      </w:pPr>
      <w:rPr>
        <w:rFonts w:hint="default"/>
      </w:rPr>
    </w:lvl>
    <w:lvl w:ilvl="7">
      <w:start w:val="1"/>
      <w:numFmt w:val="decimal"/>
      <w:isLgl/>
      <w:lvlText w:val="%1.%2.%3.%4.%5.%6.%7.%8"/>
      <w:lvlJc w:val="left"/>
      <w:pPr>
        <w:tabs>
          <w:tab w:val="left" w:pos="1440"/>
        </w:tabs>
        <w:ind w:left="1440" w:hanging="1440"/>
      </w:pPr>
      <w:rPr>
        <w:rFonts w:hint="default"/>
      </w:rPr>
    </w:lvl>
    <w:lvl w:ilvl="8">
      <w:start w:val="1"/>
      <w:numFmt w:val="decimal"/>
      <w:isLgl/>
      <w:lvlText w:val="%1.%2.%3.%4.%5.%6.%7.%8.%9"/>
      <w:lvlJc w:val="left"/>
      <w:pPr>
        <w:tabs>
          <w:tab w:val="left" w:pos="1800"/>
        </w:tabs>
        <w:ind w:left="1800" w:hanging="1800"/>
      </w:pPr>
      <w:rPr>
        <w:rFonts w:hint="default"/>
      </w:rPr>
    </w:lvl>
  </w:abstractNum>
  <w:abstractNum w:abstractNumId="1" w15:restartNumberingAfterBreak="0">
    <w:nsid w:val="09BE0105"/>
    <w:multiLevelType w:val="multilevel"/>
    <w:tmpl w:val="BA2E18FC"/>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2" w15:restartNumberingAfterBreak="0">
    <w:nsid w:val="14180C3A"/>
    <w:multiLevelType w:val="multilevel"/>
    <w:tmpl w:val="858A820E"/>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 w15:restartNumberingAfterBreak="0">
    <w:nsid w:val="3EC12F7B"/>
    <w:multiLevelType w:val="multilevel"/>
    <w:tmpl w:val="A0EA9A44"/>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4" w15:restartNumberingAfterBreak="0">
    <w:nsid w:val="4C7146AA"/>
    <w:multiLevelType w:val="multilevel"/>
    <w:tmpl w:val="5972E9C8"/>
    <w:lvl w:ilvl="0">
      <w:start w:val="1"/>
      <w:numFmt w:val="decimal"/>
      <w:pStyle w:val="Heading1"/>
      <w:lvlText w:val="%1."/>
      <w:lvlJc w:val="left"/>
      <w:pPr>
        <w:ind w:left="360" w:hanging="360"/>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5" w15:restartNumberingAfterBreak="0">
    <w:nsid w:val="593D46B8"/>
    <w:multiLevelType w:val="multilevel"/>
    <w:tmpl w:val="AD2012A4"/>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num w:numId="1" w16cid:durableId="342976790">
    <w:abstractNumId w:val="3"/>
  </w:num>
  <w:num w:numId="2" w16cid:durableId="496656557">
    <w:abstractNumId w:val="1"/>
  </w:num>
  <w:num w:numId="3" w16cid:durableId="1468431382">
    <w:abstractNumId w:val="0"/>
  </w:num>
  <w:num w:numId="4" w16cid:durableId="2004048730">
    <w:abstractNumId w:val="2"/>
  </w:num>
  <w:num w:numId="5" w16cid:durableId="1242178765">
    <w:abstractNumId w:val="5"/>
  </w:num>
  <w:num w:numId="6" w16cid:durableId="871307165">
    <w:abstractNumId w:val="4"/>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TWO">
    <w15:presenceInfo w15:providerId="None" w15:userId="TWO"/>
  </w15:person>
  <w15:person w15:author="OERTEL Romy">
    <w15:presenceInfo w15:providerId="AD" w15:userId="S::romy.oertel@upov.int::f28e12c0-ad39-4075-8829-81c6763eb5b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bordersDoNotSurroundHeader/>
  <w:bordersDoNotSurroundFooter/>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NotTrackMoves/>
  <w:defaultTabStop w:val="710"/>
  <w:hyphenationZone w:val="425"/>
  <w:doNotUseMarginsForDrawingGridOrigin/>
  <w:noPunctuationKerning/>
  <w:characterSpacingControl w:val="doNotCompres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87E9C"/>
    <w:rsid w:val="0000368C"/>
    <w:rsid w:val="00082045"/>
    <w:rsid w:val="000F410D"/>
    <w:rsid w:val="0010677C"/>
    <w:rsid w:val="001B3D64"/>
    <w:rsid w:val="0021486D"/>
    <w:rsid w:val="00232CFB"/>
    <w:rsid w:val="004E7C8F"/>
    <w:rsid w:val="00544D0A"/>
    <w:rsid w:val="005A0A27"/>
    <w:rsid w:val="00815A40"/>
    <w:rsid w:val="008F7152"/>
    <w:rsid w:val="00952A4F"/>
    <w:rsid w:val="00972008"/>
    <w:rsid w:val="00A03A03"/>
    <w:rsid w:val="00A56581"/>
    <w:rsid w:val="00B54566"/>
    <w:rsid w:val="00BC37F2"/>
    <w:rsid w:val="00CA194A"/>
    <w:rsid w:val="00D87E9C"/>
    <w:rsid w:val="00F258F0"/>
    <w:rsid w:val="00F76BD2"/>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1359"/>
    <o:shapelayout v:ext="edit">
      <o:idmap v:ext="edit" data="1"/>
    </o:shapelayout>
  </w:shapeDefaults>
  <w:decimalSymbol w:val="."/>
  <w:listSeparator w:val=","/>
  <w14:docId w14:val="5C483444"/>
  <w15:docId w15:val="{B22EE8A9-9BB2-4AED-8442-AB28074B825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qFormat="1"/>
    <w:lsdException w:name="index 2" w:semiHidden="1" w:qFormat="1"/>
    <w:lsdException w:name="index 3" w:semiHidden="1" w:qFormat="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qFormat="1"/>
    <w:lsdException w:name="toc 2" w:semiHidden="1" w:qFormat="1"/>
    <w:lsdException w:name="toc 3" w:semiHidden="1" w:qFormat="1"/>
    <w:lsdException w:name="toc 4" w:semiHidden="1" w:qFormat="1"/>
    <w:lsdException w:name="toc 5" w:semiHidden="1" w:qFormat="1"/>
    <w:lsdException w:name="toc 6" w:qFormat="1"/>
    <w:lsdException w:name="toc 7" w:qFormat="1"/>
    <w:lsdException w:name="toc 8" w:qFormat="1"/>
    <w:lsdException w:name="toc 9" w:qFormat="1"/>
    <w:lsdException w:name="Normal Indent" w:semiHidden="1" w:qFormat="1"/>
    <w:lsdException w:name="footnote text" w:qFormat="1"/>
    <w:lsdException w:name="annotation text" w:semiHidden="1" w:unhideWhenUsed="1"/>
    <w:lsdException w:name="header" w:qFormat="1"/>
    <w:lsdException w:name="footer" w:qFormat="1"/>
    <w:lsdException w:name="index heading" w:semiHidden="1" w:unhideWhenUsed="1"/>
    <w:lsdException w:name="caption" w:qFormat="1"/>
    <w:lsdException w:name="table of figures" w:semiHidden="1" w:unhideWhenUsed="1"/>
    <w:lsdException w:name="envelope address" w:semiHidden="1" w:qFormat="1"/>
    <w:lsdException w:name="envelope return" w:semiHidden="1" w:qFormat="1"/>
    <w:lsdException w:name="footnote reference" w:semiHidden="1" w:qFormat="1"/>
    <w:lsdException w:name="annotation reference" w:semiHidden="1" w:unhideWhenUsed="1"/>
    <w:lsdException w:name="line number" w:semiHidden="1" w:qFormat="1"/>
    <w:lsdException w:name="page number" w:qFormat="1"/>
    <w:lsdException w:name="endnote reference" w:semiHidden="1" w:qFormat="1"/>
    <w:lsdException w:name="endnote text" w:qFormat="1"/>
    <w:lsdException w:name="table of authorities" w:semiHidden="1" w:unhideWhenUsed="1"/>
    <w:lsdException w:name="macro" w:semiHidden="1" w:qFormat="1"/>
    <w:lsdException w:name="toa heading" w:semiHidden="1" w:unhideWhenUsed="1"/>
    <w:lsdException w:name="List" w:semiHidden="1" w:qFormat="1"/>
    <w:lsdException w:name="List Bullet" w:qFormat="1"/>
    <w:lsdException w:name="List Number" w:semiHidden="1" w:qFormat="1"/>
    <w:lsdException w:name="List 2" w:semiHidden="1" w:qFormat="1"/>
    <w:lsdException w:name="List 3" w:semiHidden="1" w:qFormat="1"/>
    <w:lsdException w:name="List 4" w:semiHidden="1" w:qFormat="1"/>
    <w:lsdException w:name="List 5" w:semiHidden="1" w:qFormat="1"/>
    <w:lsdException w:name="List Bullet 2" w:semiHidden="1" w:qFormat="1"/>
    <w:lsdException w:name="List Bullet 3" w:semiHidden="1" w:qFormat="1"/>
    <w:lsdException w:name="List Bullet 4" w:semiHidden="1" w:qFormat="1"/>
    <w:lsdException w:name="List Bullet 5" w:semiHidden="1" w:qFormat="1"/>
    <w:lsdException w:name="List Number 2" w:semiHidden="1" w:qFormat="1"/>
    <w:lsdException w:name="List Number 3" w:semiHidden="1" w:qFormat="1"/>
    <w:lsdException w:name="List Number 4" w:semiHidden="1" w:qFormat="1"/>
    <w:lsdException w:name="List Number 5" w:semiHidden="1" w:qFormat="1"/>
    <w:lsdException w:name="Title" w:qFormat="1"/>
    <w:lsdException w:name="Closing" w:qFormat="1"/>
    <w:lsdException w:name="Signature" w:semiHidden="1" w:unhideWhenUsed="1"/>
    <w:lsdException w:name="Default Paragraph Font" w:semiHidden="1" w:uiPriority="1" w:unhideWhenUsed="1" w:qFormat="1"/>
    <w:lsdException w:name="Body Text" w:qFormat="1"/>
    <w:lsdException w:name="Body Text Indent" w:qFormat="1"/>
    <w:lsdException w:name="List Continue" w:semiHidden="1" w:qFormat="1"/>
    <w:lsdException w:name="List Continue 2" w:semiHidden="1" w:qFormat="1"/>
    <w:lsdException w:name="List Continue 3" w:semiHidden="1" w:qFormat="1"/>
    <w:lsdException w:name="List Continue 4" w:semiHidden="1" w:qFormat="1"/>
    <w:lsdException w:name="List Continue 5" w:semiHidden="1" w:qFormat="1"/>
    <w:lsdException w:name="Message Header" w:semiHidden="1" w:qFormat="1"/>
    <w:lsdException w:name="Subtitle" w:qFormat="1"/>
    <w:lsdException w:name="Salutation" w:semiHidden="1" w:qFormat="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qFormat="1"/>
    <w:lsdException w:name="Hyperlink" w:qFormat="1"/>
    <w:lsdException w:name="FollowedHyperlink" w:qFormat="1"/>
    <w:lsdException w:name="Strong" w:qFormat="1"/>
    <w:lsdException w:name="Emphasis" w:qFormat="1"/>
    <w:lsdException w:name="Document Map" w:semiHidden="1" w:qFormat="1"/>
    <w:lsdException w:name="Plain Text" w:qFormat="1"/>
    <w:lsdException w:name="E-mail Signature" w:semiHidden="1" w:qFormat="1"/>
    <w:lsdException w:name="HTML Top of Form" w:semiHidden="1" w:uiPriority="99" w:unhideWhenUsed="1"/>
    <w:lsdException w:name="HTML Bottom of Form" w:semiHidden="1" w:uiPriority="99" w:unhideWhenUsed="1"/>
    <w:lsdException w:name="Normal (Web)" w:qFormat="1"/>
    <w:lsdException w:name="HTML Acronym" w:semiHidden="1" w:qFormat="1"/>
    <w:lsdException w:name="HTML Address" w:semiHidden="1" w:qFormat="1"/>
    <w:lsdException w:name="HTML Cite" w:semiHidden="1" w:qFormat="1"/>
    <w:lsdException w:name="HTML Code" w:semiHidden="1" w:qFormat="1"/>
    <w:lsdException w:name="HTML Definition" w:semiHidden="1" w:qFormat="1"/>
    <w:lsdException w:name="HTML Keyboard" w:semiHidden="1" w:qFormat="1"/>
    <w:lsdException w:name="HTML Preformatted" w:semiHidden="1" w:qFormat="1"/>
    <w:lsdException w:name="HTML Sample" w:semiHidden="1" w:qFormat="1"/>
    <w:lsdException w:name="HTML Variable" w:semiHidden="1" w:qFormat="1"/>
    <w:lsdException w:name="Normal Table" w:semiHidden="1" w:uiPriority="99" w:unhideWhenUsed="1" w:qFormat="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qFormat="1"/>
    <w:lsdException w:name="Table Simple 2" w:semiHidden="1" w:unhideWhenUsed="1" w:qFormat="1"/>
    <w:lsdException w:name="Table Simple 3" w:semiHidden="1" w:unhideWhenUsed="1" w:qFormat="1"/>
    <w:lsdException w:name="Table Classic 1" w:semiHidden="1" w:unhideWhenUsed="1" w:qFormat="1"/>
    <w:lsdException w:name="Table Classic 2" w:semiHidden="1" w:unhideWhenUsed="1" w:qFormat="1"/>
    <w:lsdException w:name="Table Classic 3" w:semiHidden="1" w:unhideWhenUsed="1" w:qFormat="1"/>
    <w:lsdException w:name="Table Classic 4" w:semiHidden="1" w:unhideWhenUsed="1" w:qFormat="1"/>
    <w:lsdException w:name="Table Colorful 1" w:semiHidden="1" w:unhideWhenUsed="1" w:qFormat="1"/>
    <w:lsdException w:name="Table Colorful 2" w:semiHidden="1" w:unhideWhenUsed="1" w:qFormat="1"/>
    <w:lsdException w:name="Table Colorful 3" w:semiHidden="1" w:unhideWhenUsed="1" w:qFormat="1"/>
    <w:lsdException w:name="Table Columns 1" w:semiHidden="1" w:unhideWhenUsed="1" w:qFormat="1"/>
    <w:lsdException w:name="Table Columns 2" w:semiHidden="1" w:unhideWhenUsed="1" w:qFormat="1"/>
    <w:lsdException w:name="Table Columns 3" w:semiHidden="1" w:unhideWhenUsed="1" w:qFormat="1"/>
    <w:lsdException w:name="Table Columns 4" w:semiHidden="1" w:unhideWhenUsed="1" w:qFormat="1"/>
    <w:lsdException w:name="Table Columns 5" w:semiHidden="1" w:unhideWhenUsed="1" w:qFormat="1"/>
    <w:lsdException w:name="Table Grid 1" w:semiHidden="1" w:unhideWhenUsed="1" w:qFormat="1"/>
    <w:lsdException w:name="Table Grid 2" w:semiHidden="1" w:unhideWhenUsed="1" w:qFormat="1"/>
    <w:lsdException w:name="Table Grid 3" w:semiHidden="1" w:unhideWhenUsed="1" w:qFormat="1"/>
    <w:lsdException w:name="Table Grid 4" w:semiHidden="1" w:unhideWhenUsed="1" w:qFormat="1"/>
    <w:lsdException w:name="Table Grid 5" w:semiHidden="1" w:unhideWhenUsed="1" w:qFormat="1"/>
    <w:lsdException w:name="Table Grid 6" w:semiHidden="1" w:unhideWhenUsed="1" w:qFormat="1"/>
    <w:lsdException w:name="Table Grid 7" w:semiHidden="1" w:unhideWhenUsed="1" w:qFormat="1"/>
    <w:lsdException w:name="Table Grid 8" w:semiHidden="1" w:unhideWhenUsed="1" w:qFormat="1"/>
    <w:lsdException w:name="Table List 1" w:semiHidden="1" w:unhideWhenUsed="1" w:qFormat="1"/>
    <w:lsdException w:name="Table List 2" w:semiHidden="1" w:unhideWhenUsed="1" w:qFormat="1"/>
    <w:lsdException w:name="Table List 3" w:semiHidden="1" w:unhideWhenUsed="1" w:qFormat="1"/>
    <w:lsdException w:name="Table List 4" w:semiHidden="1" w:unhideWhenUsed="1" w:qFormat="1"/>
    <w:lsdException w:name="Table List 5" w:semiHidden="1" w:unhideWhenUsed="1" w:qFormat="1"/>
    <w:lsdException w:name="Table List 6" w:semiHidden="1" w:unhideWhenUsed="1" w:qFormat="1"/>
    <w:lsdException w:name="Table List 7" w:semiHidden="1" w:unhideWhenUsed="1" w:qFormat="1"/>
    <w:lsdException w:name="Table List 8" w:semiHidden="1" w:unhideWhenUsed="1" w:qFormat="1"/>
    <w:lsdException w:name="Table 3D effects 1" w:semiHidden="1" w:unhideWhenUsed="1" w:qFormat="1"/>
    <w:lsdException w:name="Table 3D effects 2" w:semiHidden="1" w:unhideWhenUsed="1" w:qFormat="1"/>
    <w:lsdException w:name="Table 3D effects 3" w:semiHidden="1" w:unhideWhenUsed="1" w:qFormat="1"/>
    <w:lsdException w:name="Table Contemporary" w:semiHidden="1" w:unhideWhenUsed="1" w:qFormat="1"/>
    <w:lsdException w:name="Table Elegant" w:semiHidden="1" w:unhideWhenUsed="1" w:qFormat="1"/>
    <w:lsdException w:name="Table Professional" w:semiHidden="1" w:unhideWhenUsed="1" w:qFormat="1"/>
    <w:lsdException w:name="Table Subtle 1" w:semiHidden="1" w:unhideWhenUsed="1" w:qFormat="1"/>
    <w:lsdException w:name="Table Subtle 2" w:semiHidden="1" w:unhideWhenUsed="1" w:qFormat="1"/>
    <w:lsdException w:name="Table Web 1" w:semiHidden="1" w:unhideWhenUsed="1" w:qFormat="1"/>
    <w:lsdException w:name="Table Web 2" w:semiHidden="1" w:unhideWhenUsed="1" w:qFormat="1"/>
    <w:lsdException w:name="Table Web 3" w:semiHidden="1" w:unhideWhenUsed="1" w:qFormat="1"/>
    <w:lsdException w:name="Balloon Text" w:semiHidden="1" w:qFormat="1"/>
    <w:lsdException w:name="Table Grid" w:qFormat="1"/>
    <w:lsdException w:name="Table Theme" w:semiHidden="1" w:unhideWhenUsed="1" w:qFormat="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34"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pPr>
      <w:jc w:val="both"/>
    </w:pPr>
    <w:rPr>
      <w:rFonts w:ascii="Arial" w:eastAsia="Times New Roman" w:hAnsi="Arial" w:cs="Arial"/>
      <w:lang w:eastAsia="en-US"/>
    </w:rPr>
  </w:style>
  <w:style w:type="paragraph" w:styleId="Heading1">
    <w:name w:val="heading 1"/>
    <w:next w:val="Normal"/>
    <w:qFormat/>
    <w:rsid w:val="0077790D"/>
    <w:pPr>
      <w:keepNext/>
      <w:numPr>
        <w:numId w:val="6"/>
      </w:numPr>
      <w:jc w:val="both"/>
      <w:outlineLvl w:val="0"/>
    </w:pPr>
    <w:rPr>
      <w:rFonts w:ascii="Arial" w:eastAsia="Times New Roman" w:hAnsi="Arial"/>
      <w:u w:val="single"/>
      <w:lang w:eastAsia="en-US"/>
    </w:rPr>
  </w:style>
  <w:style w:type="paragraph" w:styleId="Heading2">
    <w:name w:val="heading 2"/>
    <w:next w:val="Normal"/>
    <w:qFormat/>
    <w:pPr>
      <w:keepNext/>
      <w:numPr>
        <w:ilvl w:val="1"/>
        <w:numId w:val="6"/>
      </w:numPr>
      <w:jc w:val="both"/>
      <w:outlineLvl w:val="1"/>
    </w:pPr>
    <w:rPr>
      <w:rFonts w:ascii="Arial" w:eastAsia="Times New Roman" w:hAnsi="Arial"/>
      <w:i/>
      <w:lang w:eastAsia="en-US"/>
    </w:rPr>
  </w:style>
  <w:style w:type="paragraph" w:styleId="Heading3">
    <w:name w:val="heading 3"/>
    <w:next w:val="Normal"/>
    <w:qFormat/>
    <w:pPr>
      <w:keepNext/>
      <w:numPr>
        <w:ilvl w:val="2"/>
        <w:numId w:val="6"/>
      </w:numPr>
      <w:jc w:val="both"/>
      <w:outlineLvl w:val="2"/>
    </w:pPr>
    <w:rPr>
      <w:rFonts w:ascii="Arial" w:eastAsia="Times New Roman" w:hAnsi="Arial"/>
      <w:lang w:eastAsia="en-US"/>
    </w:rPr>
  </w:style>
  <w:style w:type="paragraph" w:styleId="Heading4">
    <w:name w:val="heading 4"/>
    <w:next w:val="Normal"/>
    <w:link w:val="Heading4Char"/>
    <w:qFormat/>
    <w:pPr>
      <w:keepNext/>
      <w:numPr>
        <w:ilvl w:val="3"/>
        <w:numId w:val="6"/>
      </w:numPr>
      <w:jc w:val="both"/>
      <w:outlineLvl w:val="3"/>
    </w:pPr>
    <w:rPr>
      <w:rFonts w:ascii="Arial" w:eastAsia="Times New Roman" w:hAnsi="Arial"/>
      <w:i/>
      <w:color w:val="008000"/>
      <w:lang w:eastAsia="en-US"/>
    </w:rPr>
  </w:style>
  <w:style w:type="paragraph" w:styleId="Heading5">
    <w:name w:val="heading 5"/>
    <w:next w:val="Normal"/>
    <w:qFormat/>
    <w:pPr>
      <w:keepNext/>
      <w:numPr>
        <w:ilvl w:val="4"/>
        <w:numId w:val="6"/>
      </w:numPr>
      <w:tabs>
        <w:tab w:val="right" w:pos="993"/>
      </w:tabs>
      <w:jc w:val="both"/>
      <w:outlineLvl w:val="4"/>
    </w:pPr>
    <w:rPr>
      <w:rFonts w:ascii="Arial" w:eastAsia="Times New Roman" w:hAnsi="Arial"/>
      <w:color w:val="008000"/>
      <w:lang w:eastAsia="en-US"/>
    </w:rPr>
  </w:style>
  <w:style w:type="paragraph" w:styleId="Heading6">
    <w:name w:val="heading 6"/>
    <w:basedOn w:val="Normal"/>
    <w:next w:val="Normal"/>
    <w:qFormat/>
    <w:pPr>
      <w:numPr>
        <w:ilvl w:val="5"/>
        <w:numId w:val="6"/>
      </w:numPr>
      <w:outlineLvl w:val="5"/>
    </w:pPr>
  </w:style>
  <w:style w:type="paragraph" w:styleId="Heading7">
    <w:name w:val="heading 7"/>
    <w:basedOn w:val="Normal"/>
    <w:next w:val="Normal"/>
    <w:qFormat/>
    <w:pPr>
      <w:numPr>
        <w:ilvl w:val="6"/>
        <w:numId w:val="6"/>
      </w:numPr>
      <w:spacing w:before="240" w:after="60"/>
      <w:outlineLvl w:val="6"/>
    </w:pPr>
    <w:rPr>
      <w:szCs w:val="24"/>
    </w:rPr>
  </w:style>
  <w:style w:type="paragraph" w:styleId="Heading8">
    <w:name w:val="heading 8"/>
    <w:basedOn w:val="Normal"/>
    <w:next w:val="Normal"/>
    <w:qFormat/>
    <w:pPr>
      <w:keepNext/>
      <w:numPr>
        <w:ilvl w:val="7"/>
        <w:numId w:val="6"/>
      </w:numPr>
      <w:jc w:val="center"/>
      <w:outlineLvl w:val="7"/>
    </w:pPr>
    <w:rPr>
      <w:u w:val="single"/>
    </w:rPr>
  </w:style>
  <w:style w:type="paragraph" w:styleId="Heading9">
    <w:name w:val="heading 9"/>
    <w:basedOn w:val="Normal"/>
    <w:next w:val="Normal"/>
    <w:qFormat/>
    <w:pPr>
      <w:numPr>
        <w:ilvl w:val="8"/>
        <w:numId w:val="6"/>
      </w:num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semiHidden/>
    <w:qFormat/>
    <w:rPr>
      <w:rFonts w:ascii="Tahoma" w:hAnsi="Tahoma" w:cs="Tahoma"/>
      <w:sz w:val="16"/>
      <w:szCs w:val="16"/>
    </w:rPr>
  </w:style>
  <w:style w:type="paragraph" w:styleId="BlockText">
    <w:name w:val="Block Text"/>
    <w:basedOn w:val="Normal"/>
    <w:qFormat/>
    <w:pPr>
      <w:ind w:left="567" w:right="566"/>
    </w:pPr>
    <w:rPr>
      <w:sz w:val="22"/>
    </w:rPr>
  </w:style>
  <w:style w:type="paragraph" w:styleId="BodyText">
    <w:name w:val="Body Text"/>
    <w:basedOn w:val="Normal"/>
    <w:qFormat/>
  </w:style>
  <w:style w:type="paragraph" w:styleId="BodyTextIndent">
    <w:name w:val="Body Text Indent"/>
    <w:basedOn w:val="Normal"/>
    <w:qFormat/>
    <w:pPr>
      <w:ind w:left="567"/>
    </w:pPr>
  </w:style>
  <w:style w:type="paragraph" w:styleId="Caption">
    <w:name w:val="caption"/>
    <w:basedOn w:val="Normal"/>
    <w:next w:val="Normal"/>
    <w:qFormat/>
    <w:pPr>
      <w:framePr w:w="11102" w:hSpace="181" w:wrap="around" w:vAnchor="page" w:hAnchor="page" w:x="438" w:y="15985"/>
      <w:jc w:val="center"/>
    </w:pPr>
    <w:rPr>
      <w:b/>
      <w:snapToGrid w:val="0"/>
    </w:rPr>
  </w:style>
  <w:style w:type="paragraph" w:styleId="Closing">
    <w:name w:val="Closing"/>
    <w:basedOn w:val="Normal"/>
    <w:qFormat/>
    <w:pPr>
      <w:ind w:left="4536"/>
      <w:jc w:val="center"/>
    </w:pPr>
  </w:style>
  <w:style w:type="paragraph" w:styleId="DocumentMap">
    <w:name w:val="Document Map"/>
    <w:basedOn w:val="Normal"/>
    <w:semiHidden/>
    <w:qFormat/>
    <w:pPr>
      <w:shd w:val="clear" w:color="auto" w:fill="000080"/>
    </w:pPr>
    <w:rPr>
      <w:rFonts w:ascii="Tahoma" w:hAnsi="Tahoma" w:cs="Tahoma"/>
    </w:rPr>
  </w:style>
  <w:style w:type="paragraph" w:styleId="E-mailSignature">
    <w:name w:val="E-mail Signature"/>
    <w:basedOn w:val="Normal"/>
    <w:semiHidden/>
    <w:qFormat/>
  </w:style>
  <w:style w:type="character" w:styleId="Emphasis">
    <w:name w:val="Emphasis"/>
    <w:qFormat/>
    <w:rPr>
      <w:i/>
      <w:iCs/>
    </w:rPr>
  </w:style>
  <w:style w:type="character" w:styleId="EndnoteReference">
    <w:name w:val="endnote reference"/>
    <w:semiHidden/>
    <w:qFormat/>
    <w:rPr>
      <w:vertAlign w:val="superscript"/>
    </w:rPr>
  </w:style>
  <w:style w:type="paragraph" w:styleId="EndnoteText">
    <w:name w:val="endnote text"/>
    <w:basedOn w:val="FootnoteText"/>
    <w:qFormat/>
  </w:style>
  <w:style w:type="paragraph" w:styleId="FootnoteText">
    <w:name w:val="footnote text"/>
    <w:qFormat/>
    <w:pPr>
      <w:spacing w:before="60" w:line="200" w:lineRule="exact"/>
      <w:ind w:left="709" w:hanging="709"/>
      <w:jc w:val="both"/>
    </w:pPr>
    <w:rPr>
      <w:rFonts w:ascii="Arial" w:eastAsia="Times New Roman" w:hAnsi="Arial"/>
      <w:sz w:val="16"/>
      <w:lang w:eastAsia="en-US"/>
    </w:rPr>
  </w:style>
  <w:style w:type="paragraph" w:styleId="EnvelopeAddress">
    <w:name w:val="envelope address"/>
    <w:basedOn w:val="Normal"/>
    <w:semiHidden/>
    <w:qFormat/>
    <w:pPr>
      <w:framePr w:w="7920" w:h="1980" w:hRule="exact" w:hSpace="180" w:wrap="auto" w:hAnchor="page" w:xAlign="center" w:yAlign="bottom"/>
      <w:ind w:left="2880"/>
    </w:pPr>
    <w:rPr>
      <w:szCs w:val="24"/>
    </w:rPr>
  </w:style>
  <w:style w:type="paragraph" w:styleId="EnvelopeReturn">
    <w:name w:val="envelope return"/>
    <w:basedOn w:val="Normal"/>
    <w:semiHidden/>
    <w:qFormat/>
  </w:style>
  <w:style w:type="character" w:styleId="FollowedHyperlink">
    <w:name w:val="FollowedHyperlink"/>
    <w:qFormat/>
    <w:rPr>
      <w:color w:val="606420"/>
      <w:u w:val="single"/>
    </w:rPr>
  </w:style>
  <w:style w:type="paragraph" w:styleId="Footer">
    <w:name w:val="footer"/>
    <w:qFormat/>
    <w:pPr>
      <w:jc w:val="both"/>
    </w:pPr>
    <w:rPr>
      <w:rFonts w:ascii="Arial" w:eastAsia="Times New Roman" w:hAnsi="Arial"/>
      <w:sz w:val="14"/>
      <w:lang w:eastAsia="en-US"/>
    </w:rPr>
  </w:style>
  <w:style w:type="character" w:styleId="FootnoteReference">
    <w:name w:val="footnote reference"/>
    <w:semiHidden/>
    <w:qFormat/>
    <w:rPr>
      <w:vertAlign w:val="superscript"/>
    </w:rPr>
  </w:style>
  <w:style w:type="paragraph" w:styleId="Header">
    <w:name w:val="header"/>
    <w:basedOn w:val="Normal"/>
    <w:qFormat/>
    <w:pPr>
      <w:jc w:val="center"/>
    </w:pPr>
    <w:rPr>
      <w:sz w:val="16"/>
    </w:rPr>
  </w:style>
  <w:style w:type="character" w:styleId="HTMLAcronym">
    <w:name w:val="HTML Acronym"/>
    <w:basedOn w:val="DefaultParagraphFont"/>
    <w:semiHidden/>
    <w:qFormat/>
  </w:style>
  <w:style w:type="paragraph" w:styleId="HTMLAddress">
    <w:name w:val="HTML Address"/>
    <w:basedOn w:val="Normal"/>
    <w:semiHidden/>
    <w:qFormat/>
    <w:rPr>
      <w:i/>
      <w:iCs/>
    </w:rPr>
  </w:style>
  <w:style w:type="character" w:styleId="HTMLCite">
    <w:name w:val="HTML Cite"/>
    <w:semiHidden/>
    <w:qFormat/>
    <w:rPr>
      <w:i/>
      <w:iCs/>
    </w:rPr>
  </w:style>
  <w:style w:type="character" w:styleId="HTMLCode">
    <w:name w:val="HTML Code"/>
    <w:semiHidden/>
    <w:qFormat/>
    <w:rPr>
      <w:rFonts w:ascii="Courier New" w:hAnsi="Courier New" w:cs="Courier New"/>
      <w:sz w:val="20"/>
      <w:szCs w:val="20"/>
    </w:rPr>
  </w:style>
  <w:style w:type="character" w:styleId="HTMLDefinition">
    <w:name w:val="HTML Definition"/>
    <w:semiHidden/>
    <w:qFormat/>
    <w:rPr>
      <w:i/>
      <w:iCs/>
    </w:rPr>
  </w:style>
  <w:style w:type="character" w:styleId="HTMLKeyboard">
    <w:name w:val="HTML Keyboard"/>
    <w:semiHidden/>
    <w:qFormat/>
    <w:rPr>
      <w:rFonts w:ascii="Courier New" w:hAnsi="Courier New" w:cs="Courier New"/>
      <w:sz w:val="20"/>
      <w:szCs w:val="20"/>
    </w:rPr>
  </w:style>
  <w:style w:type="paragraph" w:styleId="HTMLPreformatted">
    <w:name w:val="HTML Preformatted"/>
    <w:basedOn w:val="Normal"/>
    <w:semiHidden/>
    <w:qFormat/>
    <w:rPr>
      <w:rFonts w:ascii="Courier New" w:hAnsi="Courier New" w:cs="Courier New"/>
    </w:rPr>
  </w:style>
  <w:style w:type="character" w:styleId="HTMLSample">
    <w:name w:val="HTML Sample"/>
    <w:semiHidden/>
    <w:qFormat/>
    <w:rPr>
      <w:rFonts w:ascii="Courier New" w:hAnsi="Courier New" w:cs="Courier New"/>
    </w:rPr>
  </w:style>
  <w:style w:type="character" w:styleId="HTMLTypewriter">
    <w:name w:val="HTML Typewriter"/>
    <w:semiHidden/>
    <w:qFormat/>
    <w:rPr>
      <w:rFonts w:ascii="Courier New" w:hAnsi="Courier New" w:cs="Courier New"/>
      <w:sz w:val="20"/>
      <w:szCs w:val="20"/>
    </w:rPr>
  </w:style>
  <w:style w:type="character" w:styleId="HTMLVariable">
    <w:name w:val="HTML Variable"/>
    <w:semiHidden/>
    <w:qFormat/>
    <w:rPr>
      <w:i/>
      <w:iCs/>
    </w:rPr>
  </w:style>
  <w:style w:type="character" w:styleId="Hyperlink">
    <w:name w:val="Hyperlink"/>
    <w:qFormat/>
    <w:rPr>
      <w:color w:val="0000FF"/>
      <w:u w:val="single"/>
    </w:rPr>
  </w:style>
  <w:style w:type="paragraph" w:styleId="Index1">
    <w:name w:val="index 1"/>
    <w:basedOn w:val="Normal"/>
    <w:next w:val="Normal"/>
    <w:semiHidden/>
    <w:qFormat/>
    <w:pPr>
      <w:tabs>
        <w:tab w:val="right" w:leader="dot" w:pos="9071"/>
      </w:tabs>
      <w:ind w:left="284" w:hanging="284"/>
    </w:pPr>
  </w:style>
  <w:style w:type="paragraph" w:styleId="Index2">
    <w:name w:val="index 2"/>
    <w:basedOn w:val="Normal"/>
    <w:next w:val="Normal"/>
    <w:semiHidden/>
    <w:qFormat/>
    <w:pPr>
      <w:tabs>
        <w:tab w:val="right" w:leader="dot" w:pos="9071"/>
      </w:tabs>
      <w:ind w:left="568" w:hanging="284"/>
    </w:pPr>
  </w:style>
  <w:style w:type="paragraph" w:styleId="Index3">
    <w:name w:val="index 3"/>
    <w:basedOn w:val="Normal"/>
    <w:next w:val="Normal"/>
    <w:semiHidden/>
    <w:qFormat/>
    <w:pPr>
      <w:tabs>
        <w:tab w:val="right" w:leader="dot" w:pos="9071"/>
      </w:tabs>
      <w:ind w:left="851" w:hanging="284"/>
    </w:pPr>
  </w:style>
  <w:style w:type="character" w:styleId="LineNumber">
    <w:name w:val="line number"/>
    <w:basedOn w:val="DefaultParagraphFont"/>
    <w:semiHidden/>
    <w:qFormat/>
  </w:style>
  <w:style w:type="paragraph" w:styleId="List">
    <w:name w:val="List"/>
    <w:basedOn w:val="Normal"/>
    <w:semiHidden/>
    <w:qFormat/>
    <w:pPr>
      <w:ind w:left="360" w:hanging="360"/>
    </w:pPr>
  </w:style>
  <w:style w:type="paragraph" w:styleId="List2">
    <w:name w:val="List 2"/>
    <w:basedOn w:val="Normal"/>
    <w:semiHidden/>
    <w:qFormat/>
    <w:pPr>
      <w:ind w:left="720" w:hanging="360"/>
    </w:pPr>
  </w:style>
  <w:style w:type="paragraph" w:styleId="List3">
    <w:name w:val="List 3"/>
    <w:basedOn w:val="Normal"/>
    <w:semiHidden/>
    <w:qFormat/>
    <w:pPr>
      <w:ind w:left="1080" w:hanging="360"/>
    </w:pPr>
  </w:style>
  <w:style w:type="paragraph" w:styleId="List4">
    <w:name w:val="List 4"/>
    <w:basedOn w:val="Normal"/>
    <w:semiHidden/>
    <w:qFormat/>
    <w:pPr>
      <w:ind w:left="1440" w:hanging="360"/>
    </w:pPr>
  </w:style>
  <w:style w:type="paragraph" w:styleId="List5">
    <w:name w:val="List 5"/>
    <w:basedOn w:val="Normal"/>
    <w:semiHidden/>
    <w:qFormat/>
    <w:pPr>
      <w:ind w:left="1800" w:hanging="360"/>
    </w:pPr>
  </w:style>
  <w:style w:type="paragraph" w:styleId="ListBullet">
    <w:name w:val="List Bullet"/>
    <w:basedOn w:val="Normal"/>
    <w:qFormat/>
    <w:pPr>
      <w:tabs>
        <w:tab w:val="left" w:pos="360"/>
      </w:tabs>
      <w:ind w:left="360" w:hanging="360"/>
    </w:pPr>
    <w:rPr>
      <w:bCs/>
      <w:szCs w:val="24"/>
      <w:lang w:val="es-ES" w:eastAsia="zh-CN"/>
    </w:rPr>
  </w:style>
  <w:style w:type="paragraph" w:styleId="ListBullet2">
    <w:name w:val="List Bullet 2"/>
    <w:basedOn w:val="Normal"/>
    <w:semiHidden/>
    <w:qFormat/>
    <w:pPr>
      <w:tabs>
        <w:tab w:val="left" w:pos="720"/>
      </w:tabs>
      <w:ind w:left="720" w:hanging="360"/>
    </w:pPr>
  </w:style>
  <w:style w:type="paragraph" w:styleId="ListBullet3">
    <w:name w:val="List Bullet 3"/>
    <w:basedOn w:val="Normal"/>
    <w:semiHidden/>
    <w:qFormat/>
    <w:pPr>
      <w:tabs>
        <w:tab w:val="left" w:pos="1080"/>
      </w:tabs>
      <w:ind w:left="1080" w:hanging="360"/>
    </w:pPr>
  </w:style>
  <w:style w:type="paragraph" w:styleId="ListBullet4">
    <w:name w:val="List Bullet 4"/>
    <w:basedOn w:val="Normal"/>
    <w:semiHidden/>
    <w:qFormat/>
    <w:pPr>
      <w:tabs>
        <w:tab w:val="left" w:pos="1440"/>
      </w:tabs>
      <w:ind w:left="1440" w:hanging="360"/>
    </w:pPr>
  </w:style>
  <w:style w:type="paragraph" w:styleId="ListBullet5">
    <w:name w:val="List Bullet 5"/>
    <w:basedOn w:val="Normal"/>
    <w:semiHidden/>
    <w:qFormat/>
    <w:pPr>
      <w:tabs>
        <w:tab w:val="left" w:pos="1800"/>
      </w:tabs>
      <w:ind w:left="1800" w:hanging="360"/>
    </w:pPr>
  </w:style>
  <w:style w:type="paragraph" w:styleId="ListContinue">
    <w:name w:val="List Continue"/>
    <w:basedOn w:val="Normal"/>
    <w:semiHidden/>
    <w:qFormat/>
    <w:pPr>
      <w:spacing w:after="120"/>
      <w:ind w:left="360"/>
    </w:pPr>
  </w:style>
  <w:style w:type="paragraph" w:styleId="ListContinue2">
    <w:name w:val="List Continue 2"/>
    <w:basedOn w:val="Normal"/>
    <w:semiHidden/>
    <w:qFormat/>
    <w:pPr>
      <w:spacing w:after="120"/>
      <w:ind w:left="720"/>
    </w:pPr>
  </w:style>
  <w:style w:type="paragraph" w:styleId="ListContinue3">
    <w:name w:val="List Continue 3"/>
    <w:basedOn w:val="Normal"/>
    <w:semiHidden/>
    <w:qFormat/>
    <w:pPr>
      <w:spacing w:after="120"/>
      <w:ind w:left="1080"/>
    </w:pPr>
  </w:style>
  <w:style w:type="paragraph" w:styleId="ListContinue4">
    <w:name w:val="List Continue 4"/>
    <w:basedOn w:val="Normal"/>
    <w:semiHidden/>
    <w:qFormat/>
    <w:pPr>
      <w:spacing w:after="120"/>
      <w:ind w:left="1440"/>
    </w:pPr>
  </w:style>
  <w:style w:type="paragraph" w:styleId="ListContinue5">
    <w:name w:val="List Continue 5"/>
    <w:basedOn w:val="Normal"/>
    <w:semiHidden/>
    <w:qFormat/>
    <w:pPr>
      <w:spacing w:after="120"/>
      <w:ind w:left="1800"/>
    </w:pPr>
  </w:style>
  <w:style w:type="paragraph" w:styleId="ListNumber">
    <w:name w:val="List Number"/>
    <w:basedOn w:val="Normal"/>
    <w:semiHidden/>
    <w:qFormat/>
    <w:pPr>
      <w:tabs>
        <w:tab w:val="left" w:pos="360"/>
      </w:tabs>
      <w:ind w:left="360" w:hanging="360"/>
    </w:pPr>
  </w:style>
  <w:style w:type="paragraph" w:styleId="ListNumber2">
    <w:name w:val="List Number 2"/>
    <w:basedOn w:val="Normal"/>
    <w:semiHidden/>
    <w:qFormat/>
    <w:pPr>
      <w:tabs>
        <w:tab w:val="left" w:pos="720"/>
      </w:tabs>
      <w:ind w:left="720" w:hanging="360"/>
    </w:pPr>
  </w:style>
  <w:style w:type="paragraph" w:styleId="ListNumber3">
    <w:name w:val="List Number 3"/>
    <w:basedOn w:val="Normal"/>
    <w:semiHidden/>
    <w:qFormat/>
    <w:pPr>
      <w:tabs>
        <w:tab w:val="left" w:pos="1080"/>
      </w:tabs>
      <w:ind w:left="1080" w:hanging="360"/>
    </w:pPr>
  </w:style>
  <w:style w:type="paragraph" w:styleId="ListNumber4">
    <w:name w:val="List Number 4"/>
    <w:basedOn w:val="Normal"/>
    <w:semiHidden/>
    <w:qFormat/>
    <w:pPr>
      <w:tabs>
        <w:tab w:val="left" w:pos="1440"/>
      </w:tabs>
      <w:ind w:left="1440" w:hanging="360"/>
    </w:pPr>
  </w:style>
  <w:style w:type="paragraph" w:styleId="ListNumber5">
    <w:name w:val="List Number 5"/>
    <w:basedOn w:val="Normal"/>
    <w:semiHidden/>
    <w:qFormat/>
    <w:pPr>
      <w:tabs>
        <w:tab w:val="left" w:pos="1800"/>
      </w:tabs>
      <w:ind w:left="1800" w:hanging="360"/>
    </w:pPr>
  </w:style>
  <w:style w:type="paragraph" w:styleId="MacroText">
    <w:name w:val="macro"/>
    <w:semiHidden/>
    <w:qFormat/>
    <w:pPr>
      <w:tabs>
        <w:tab w:val="left" w:pos="480"/>
        <w:tab w:val="left" w:pos="960"/>
        <w:tab w:val="left" w:pos="1440"/>
        <w:tab w:val="left" w:pos="1920"/>
        <w:tab w:val="left" w:pos="2400"/>
        <w:tab w:val="left" w:pos="2880"/>
        <w:tab w:val="left" w:pos="3360"/>
        <w:tab w:val="left" w:pos="3840"/>
        <w:tab w:val="left" w:pos="4320"/>
      </w:tabs>
    </w:pPr>
    <w:rPr>
      <w:rFonts w:ascii="Courier New" w:eastAsia="Times New Roman" w:hAnsi="Courier New"/>
      <w:sz w:val="16"/>
      <w:lang w:eastAsia="en-US"/>
    </w:rPr>
  </w:style>
  <w:style w:type="paragraph" w:styleId="MessageHeader">
    <w:name w:val="Message Header"/>
    <w:basedOn w:val="Normal"/>
    <w:semiHidden/>
    <w:qFormat/>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NormalWeb">
    <w:name w:val="Normal (Web)"/>
    <w:basedOn w:val="Normal"/>
    <w:qFormat/>
    <w:pPr>
      <w:spacing w:before="100" w:beforeAutospacing="1" w:after="100" w:afterAutospacing="1"/>
      <w:jc w:val="left"/>
    </w:pPr>
    <w:rPr>
      <w:szCs w:val="24"/>
    </w:rPr>
  </w:style>
  <w:style w:type="paragraph" w:styleId="NormalIndent">
    <w:name w:val="Normal Indent"/>
    <w:basedOn w:val="Normal"/>
    <w:semiHidden/>
    <w:qFormat/>
    <w:pPr>
      <w:ind w:left="567"/>
    </w:pPr>
  </w:style>
  <w:style w:type="paragraph" w:styleId="NoteHeading">
    <w:name w:val="Note Heading"/>
    <w:basedOn w:val="Normal"/>
    <w:next w:val="Normal"/>
    <w:semiHidden/>
    <w:qFormat/>
  </w:style>
  <w:style w:type="character" w:styleId="PageNumber">
    <w:name w:val="page number"/>
    <w:qFormat/>
  </w:style>
  <w:style w:type="paragraph" w:styleId="PlainText">
    <w:name w:val="Plain Text"/>
    <w:basedOn w:val="Normal"/>
    <w:qFormat/>
    <w:rPr>
      <w:rFonts w:ascii="Courier New" w:hAnsi="Courier New" w:cs="Courier New"/>
      <w:lang w:eastAsia="fr-FR"/>
    </w:rPr>
  </w:style>
  <w:style w:type="paragraph" w:styleId="Salutation">
    <w:name w:val="Salutation"/>
    <w:basedOn w:val="Normal"/>
    <w:next w:val="Normal"/>
    <w:semiHidden/>
    <w:qFormat/>
  </w:style>
  <w:style w:type="character" w:styleId="Strong">
    <w:name w:val="Strong"/>
    <w:qFormat/>
    <w:rPr>
      <w:b/>
      <w:bCs/>
    </w:rPr>
  </w:style>
  <w:style w:type="table" w:styleId="Table3Deffects1">
    <w:name w:val="Table 3D effects 1"/>
    <w:basedOn w:val="TableNormal"/>
    <w:semiHidden/>
    <w:qFormat/>
    <w:pPr>
      <w:jc w:val="both"/>
    </w:pPr>
    <w:tblPr/>
    <w:tcPr>
      <w:shd w:val="solid" w:color="C0C0C0" w:fill="FFFFFF"/>
    </w:tcPr>
    <w:tblStylePr w:type="firstRow">
      <w:rPr>
        <w:b/>
        <w:bCs/>
        <w:color w:val="800080"/>
      </w:rPr>
      <w:tblPr/>
      <w:tcPr>
        <w:tcBorders>
          <w:bottom w:val="single" w:sz="6" w:space="0" w:color="808080"/>
          <w:tl2br w:val="nil"/>
          <w:tr2bl w:val="nil"/>
        </w:tcBorders>
      </w:tcPr>
    </w:tblStylePr>
    <w:tblStylePr w:type="lastRow">
      <w:tblPr/>
      <w:tcPr>
        <w:tcBorders>
          <w:top w:val="single" w:sz="6" w:space="0" w:color="FFFFFF"/>
          <w:tl2br w:val="nil"/>
          <w:tr2bl w:val="nil"/>
        </w:tcBorders>
      </w:tcPr>
    </w:tblStylePr>
    <w:tblStylePr w:type="firstCol">
      <w:rPr>
        <w:b/>
        <w:bCs/>
      </w:rPr>
      <w:tblPr/>
      <w:tcPr>
        <w:tcBorders>
          <w:right w:val="single" w:sz="6" w:space="0" w:color="808080"/>
          <w:tl2br w:val="nil"/>
          <w:tr2bl w:val="nil"/>
        </w:tcBorders>
      </w:tcPr>
    </w:tblStylePr>
    <w:tblStylePr w:type="lastCol">
      <w:tblPr/>
      <w:tcPr>
        <w:tcBorders>
          <w:left w:val="single" w:sz="6" w:space="0" w:color="FFFFFF"/>
          <w:tl2br w:val="nil"/>
          <w:tr2bl w:val="nil"/>
        </w:tcBorders>
      </w:tcPr>
    </w:tblStylePr>
    <w:tblStylePr w:type="neCell">
      <w:tblPr/>
      <w:tcPr>
        <w:tcBorders>
          <w:left w:val="nil"/>
          <w:bottom w:val="nil"/>
          <w:tl2br w:val="nil"/>
          <w:tr2bl w:val="nil"/>
        </w:tcBorders>
      </w:tcPr>
    </w:tblStylePr>
    <w:tblStylePr w:type="nwCell">
      <w:tblPr/>
      <w:tcPr>
        <w:tcBorders>
          <w:bottom w:val="nil"/>
          <w:right w:val="nil"/>
          <w:tl2br w:val="nil"/>
          <w:tr2bl w:val="nil"/>
        </w:tcBorders>
      </w:tcPr>
    </w:tblStylePr>
    <w:tblStylePr w:type="seCell">
      <w:tblPr/>
      <w:tcPr>
        <w:tcBorders>
          <w:top w:val="nil"/>
          <w:left w:val="nil"/>
          <w:tl2br w:val="nil"/>
          <w:tr2bl w:val="nil"/>
        </w:tcBorders>
      </w:tcPr>
    </w:tblStylePr>
    <w:tblStylePr w:type="swCell">
      <w:rPr>
        <w:color w:val="000080"/>
      </w:rPr>
      <w:tblPr/>
      <w:tcPr>
        <w:tcBorders>
          <w:top w:val="nil"/>
          <w:right w:val="nil"/>
          <w:tl2br w:val="nil"/>
          <w:tr2bl w:val="nil"/>
        </w:tcBorders>
      </w:tcPr>
    </w:tblStylePr>
  </w:style>
  <w:style w:type="table" w:styleId="Table3Deffects2">
    <w:name w:val="Table 3D effects 2"/>
    <w:basedOn w:val="TableNormal"/>
    <w:semiHidden/>
    <w:qFormat/>
    <w:pPr>
      <w:jc w:val="both"/>
    </w:pPr>
    <w:tblPr>
      <w:tblStyleRowBandSize w:val="1"/>
    </w:tblPr>
    <w:tcPr>
      <w:shd w:val="solid" w:color="C0C0C0" w:fill="FFFFFF"/>
    </w:tc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3Deffects3">
    <w:name w:val="Table 3D effects 3"/>
    <w:basedOn w:val="TableNormal"/>
    <w:semiHidden/>
    <w:qFormat/>
    <w:pPr>
      <w:jc w:val="both"/>
    </w:pPr>
    <w:tblPr>
      <w:tblStyleRowBandSize w:val="1"/>
      <w:tblStyleColBandSize w:val="1"/>
    </w:tbl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Classic1">
    <w:name w:val="Table Classic 1"/>
    <w:basedOn w:val="TableNormal"/>
    <w:semiHidden/>
    <w:qFormat/>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styleId="TableClassic2">
    <w:name w:val="Table Classic 2"/>
    <w:basedOn w:val="TableNormal"/>
    <w:semiHidden/>
    <w:qFormat/>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il"/>
          <w:tr2bl w:val="nil"/>
        </w:tcBorders>
        <w:shd w:val="solid" w:color="800080" w:fill="FFFFFF"/>
      </w:tcPr>
    </w:tblStylePr>
    <w:tblStylePr w:type="lastRow">
      <w:tblPr/>
      <w:tcPr>
        <w:tcBorders>
          <w:top w:val="single" w:sz="6" w:space="0" w:color="000000"/>
          <w:tl2br w:val="nil"/>
          <w:tr2bl w:val="nil"/>
        </w:tcBorders>
      </w:tcPr>
    </w:tblStylePr>
    <w:tblStylePr w:type="firstCol">
      <w:rPr>
        <w:b/>
        <w:bCs/>
      </w:rPr>
      <w:tblPr/>
      <w:tcPr>
        <w:tcBorders>
          <w:tl2br w:val="nil"/>
          <w:tr2bl w:val="nil"/>
        </w:tcBorders>
        <w:shd w:val="solid" w:color="C0C0C0" w:fill="FFFFFF"/>
      </w:tcPr>
    </w:tblStylePr>
    <w:tblStylePr w:type="neCell">
      <w:rPr>
        <w:b/>
        <w:bCs/>
      </w:rPr>
      <w:tblPr/>
      <w:tcPr>
        <w:tcBorders>
          <w:tl2br w:val="nil"/>
          <w:tr2bl w:val="nil"/>
        </w:tcBorders>
      </w:tcPr>
    </w:tblStylePr>
    <w:tblStylePr w:type="nwCell">
      <w:tblPr/>
      <w:tcPr>
        <w:tcBorders>
          <w:tl2br w:val="nil"/>
          <w:tr2bl w:val="nil"/>
        </w:tcBorders>
        <w:shd w:val="solid" w:color="800080" w:fill="FFFFFF"/>
      </w:tcPr>
    </w:tblStylePr>
    <w:tblStylePr w:type="swCell">
      <w:rPr>
        <w:color w:val="000080"/>
      </w:rPr>
      <w:tblPr/>
      <w:tcPr>
        <w:tcBorders>
          <w:tl2br w:val="nil"/>
          <w:tr2bl w:val="nil"/>
        </w:tcBorders>
      </w:tcPr>
    </w:tblStylePr>
  </w:style>
  <w:style w:type="table" w:styleId="TableClassic3">
    <w:name w:val="Table Classic 3"/>
    <w:basedOn w:val="TableNormal"/>
    <w:semiHidden/>
    <w:qFormat/>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il"/>
          <w:tr2bl w:val="nil"/>
        </w:tcBorders>
        <w:shd w:val="solid" w:color="000080" w:fill="FFFFFF"/>
      </w:tcPr>
    </w:tblStylePr>
    <w:tblStylePr w:type="lastRow">
      <w:rPr>
        <w:color w:val="000080"/>
      </w:rPr>
      <w:tblPr/>
      <w:tcPr>
        <w:tcBorders>
          <w:top w:val="single" w:sz="12" w:space="0" w:color="000000"/>
          <w:tl2br w:val="nil"/>
          <w:tr2bl w:val="nil"/>
        </w:tcBorders>
        <w:shd w:val="solid" w:color="FFFFFF" w:fill="FFFFFF"/>
      </w:tcPr>
    </w:tblStylePr>
    <w:tblStylePr w:type="firstCol">
      <w:rPr>
        <w:b/>
        <w:bCs/>
        <w:color w:val="000000"/>
      </w:rPr>
      <w:tblPr/>
      <w:tcPr>
        <w:tcBorders>
          <w:tl2br w:val="nil"/>
          <w:tr2bl w:val="nil"/>
        </w:tcBorders>
      </w:tcPr>
    </w:tblStylePr>
  </w:style>
  <w:style w:type="table" w:styleId="TableClassic4">
    <w:name w:val="Table Classic 4"/>
    <w:basedOn w:val="TableNormal"/>
    <w:semiHidden/>
    <w:qFormat/>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il"/>
          <w:tr2bl w:val="nil"/>
        </w:tcBorders>
        <w:shd w:val="pct50" w:color="000080" w:fill="FFFFFF"/>
      </w:tcPr>
    </w:tblStylePr>
    <w:tblStylePr w:type="lastRow">
      <w:rPr>
        <w:color w:val="000080"/>
      </w:rPr>
      <w:tblPr/>
      <w:tcPr>
        <w:tcBorders>
          <w:bottom w:val="single" w:sz="6" w:space="0" w:color="000000"/>
          <w:tl2br w:val="nil"/>
          <w:tr2bl w:val="nil"/>
        </w:tcBorders>
        <w:shd w:val="pct50" w:color="000000" w:fill="FFFFFF"/>
      </w:tcPr>
    </w:tblStylePr>
    <w:tblStylePr w:type="firstCol">
      <w:rPr>
        <w:b/>
        <w:bCs/>
      </w:rPr>
      <w:tblPr/>
      <w:tcPr>
        <w:tcBorders>
          <w:tl2br w:val="nil"/>
          <w:tr2bl w:val="nil"/>
        </w:tcBorders>
      </w:tcPr>
    </w:tblStylePr>
    <w:tblStylePr w:type="nwCell">
      <w:rPr>
        <w:b/>
        <w:bCs/>
      </w:rPr>
      <w:tblPr/>
      <w:tcPr>
        <w:tcBorders>
          <w:tl2br w:val="nil"/>
          <w:tr2bl w:val="nil"/>
        </w:tcBorders>
      </w:tcPr>
    </w:tblStylePr>
    <w:tblStylePr w:type="swCell">
      <w:rPr>
        <w:color w:val="000080"/>
      </w:rPr>
      <w:tblPr/>
      <w:tcPr>
        <w:tcBorders>
          <w:tl2br w:val="nil"/>
          <w:tr2bl w:val="nil"/>
        </w:tcBorders>
      </w:tcPr>
    </w:tblStylePr>
  </w:style>
  <w:style w:type="table" w:styleId="TableColorful1">
    <w:name w:val="Table Colorful 1"/>
    <w:basedOn w:val="TableNormal"/>
    <w:semiHidden/>
    <w:qFormat/>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il"/>
          <w:tr2bl w:val="nil"/>
        </w:tcBorders>
        <w:shd w:val="solid" w:color="000000" w:fill="FFFFFF"/>
      </w:tcPr>
    </w:tblStylePr>
    <w:tblStylePr w:type="firstCol">
      <w:rPr>
        <w:b/>
        <w:bCs/>
        <w:i/>
        <w:iCs/>
      </w:rPr>
      <w:tblPr/>
      <w:tcPr>
        <w:tcBorders>
          <w:tl2br w:val="nil"/>
          <w:tr2bl w:val="nil"/>
        </w:tcBorders>
        <w:shd w:val="solid" w:color="000080" w:fill="FFFFFF"/>
      </w:tcPr>
    </w:tblStylePr>
    <w:tblStylePr w:type="nwCell">
      <w:tblPr/>
      <w:tcPr>
        <w:tcBorders>
          <w:tl2br w:val="nil"/>
          <w:tr2bl w:val="nil"/>
        </w:tcBorders>
        <w:shd w:val="solid" w:color="000000" w:fill="FFFFFF"/>
      </w:tcPr>
    </w:tblStylePr>
    <w:tblStylePr w:type="swCell">
      <w:rPr>
        <w:b/>
        <w:bCs/>
        <w:i w:val="0"/>
        <w:iCs w:val="0"/>
      </w:rPr>
      <w:tblPr/>
      <w:tcPr>
        <w:tcBorders>
          <w:tl2br w:val="nil"/>
          <w:tr2bl w:val="nil"/>
        </w:tcBorders>
      </w:tcPr>
    </w:tblStylePr>
  </w:style>
  <w:style w:type="table" w:styleId="TableColorful2">
    <w:name w:val="Table Colorful 2"/>
    <w:basedOn w:val="TableNormal"/>
    <w:semiHidden/>
    <w:qFormat/>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il"/>
          <w:tr2bl w:val="nil"/>
        </w:tcBorders>
        <w:shd w:val="solid" w:color="800000" w:fill="FFFFFF"/>
      </w:tcPr>
    </w:tblStylePr>
    <w:tblStylePr w:type="firstCol">
      <w:rPr>
        <w:b/>
        <w:bCs/>
        <w:i/>
        <w:iCs/>
      </w:rPr>
      <w:tblPr/>
      <w:tcPr>
        <w:tcBorders>
          <w:tl2br w:val="nil"/>
          <w:tr2bl w:val="nil"/>
        </w:tcBorders>
      </w:tcPr>
    </w:tblStylePr>
    <w:tblStylePr w:type="lastCol">
      <w:tblPr/>
      <w:tcPr>
        <w:tcBorders>
          <w:tl2br w:val="nil"/>
          <w:tr2bl w:val="nil"/>
        </w:tcBorders>
        <w:shd w:val="solid" w:color="C0C0C0" w:fill="FFFFFF"/>
      </w:tcPr>
    </w:tblStylePr>
    <w:tblStylePr w:type="swCell">
      <w:rPr>
        <w:b/>
        <w:bCs/>
        <w:i w:val="0"/>
        <w:iCs w:val="0"/>
      </w:rPr>
      <w:tblPr/>
      <w:tcPr>
        <w:tcBorders>
          <w:tl2br w:val="nil"/>
          <w:tr2bl w:val="nil"/>
        </w:tcBorders>
      </w:tcPr>
    </w:tblStylePr>
  </w:style>
  <w:style w:type="table" w:styleId="TableColorful3">
    <w:name w:val="Table Colorful 3"/>
    <w:basedOn w:val="TableNormal"/>
    <w:semiHidden/>
    <w:qFormat/>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il"/>
          <w:tr2bl w:val="nil"/>
        </w:tcBorders>
        <w:shd w:val="solid" w:color="008080" w:fill="FFFFFF"/>
      </w:tcPr>
    </w:tblStylePr>
    <w:tblStylePr w:type="firstCol">
      <w:tblPr/>
      <w:tcPr>
        <w:tcBorders>
          <w:left w:val="single" w:sz="36" w:space="0" w:color="000000"/>
          <w:right w:val="single" w:sz="6" w:space="0" w:color="000000"/>
          <w:tl2br w:val="nil"/>
          <w:tr2bl w:val="nil"/>
        </w:tcBorders>
        <w:shd w:val="solid" w:color="008080" w:fill="FFFFFF"/>
      </w:tcPr>
    </w:tblStylePr>
    <w:tblStylePr w:type="nwCell">
      <w:rPr>
        <w:b/>
        <w:bCs/>
        <w:color w:val="FFFFFF"/>
      </w:rPr>
      <w:tblPr/>
      <w:tcPr>
        <w:tcBorders>
          <w:tl2br w:val="nil"/>
          <w:tr2bl w:val="nil"/>
        </w:tcBorders>
        <w:shd w:val="solid" w:color="000000" w:fill="FFFFFF"/>
      </w:tcPr>
    </w:tblStylePr>
  </w:style>
  <w:style w:type="table" w:styleId="TableColumns1">
    <w:name w:val="Table Columns 1"/>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il"/>
          <w:tr2bl w:val="nil"/>
        </w:tcBorders>
      </w:tcPr>
    </w:tblStylePr>
    <w:tblStylePr w:type="lastRow">
      <w:rPr>
        <w:b w:val="0"/>
        <w:bCs w:val="0"/>
      </w:rPr>
      <w:tblPr/>
      <w:tcPr>
        <w:tcBorders>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2">
    <w:name w:val="Table Columns 2"/>
    <w:basedOn w:val="TableNormal"/>
    <w:semiHidden/>
    <w:qFormat/>
    <w:pPr>
      <w:jc w:val="both"/>
    </w:pPr>
    <w:rPr>
      <w:b/>
      <w:bCs/>
    </w:rPr>
    <w:tblPr>
      <w:tblStyleColBandSize w:val="1"/>
    </w:tblPr>
    <w:tblStylePr w:type="firstRow">
      <w:rPr>
        <w:color w:val="FFFFFF"/>
      </w:rPr>
      <w:tblPr/>
      <w:tcPr>
        <w:tcBorders>
          <w:tl2br w:val="nil"/>
          <w:tr2bl w:val="nil"/>
        </w:tcBorders>
        <w:shd w:val="solid" w:color="000080" w:fill="FFFFFF"/>
      </w:tcPr>
    </w:tblStylePr>
    <w:tblStylePr w:type="lastRow">
      <w:rPr>
        <w:b w:val="0"/>
        <w:bCs w:val="0"/>
      </w:rPr>
      <w:tblPr/>
      <w:tcPr>
        <w:tcBorders>
          <w:tl2br w:val="nil"/>
          <w:tr2bl w:val="nil"/>
        </w:tcBorders>
      </w:tcPr>
    </w:tblStylePr>
    <w:tblStylePr w:type="firstCol">
      <w:rPr>
        <w:b w:val="0"/>
        <w:bCs w:val="0"/>
        <w:color w:val="00000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3">
    <w:name w:val="Table Columns 3"/>
    <w:basedOn w:val="TableNormal"/>
    <w:semiHidden/>
    <w:qFormat/>
    <w:pPr>
      <w:jc w:val="both"/>
    </w:pPr>
    <w:rPr>
      <w:b/>
      <w:bCs/>
    </w:rPr>
    <w:tblPr>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il"/>
          <w:tr2bl w:val="nil"/>
        </w:tcBorders>
        <w:shd w:val="solid" w:color="000080" w:fill="FFFFFF"/>
      </w:tcPr>
    </w:tblStylePr>
    <w:tblStylePr w:type="lastRow">
      <w:rPr>
        <w:b w:val="0"/>
        <w:bCs w:val="0"/>
      </w:rPr>
      <w:tblPr/>
      <w:tcPr>
        <w:tcBorders>
          <w:top w:val="single" w:sz="6" w:space="0" w:color="00008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il"/>
          <w:tr2bl w:val="nil"/>
        </w:tcBorders>
      </w:tcPr>
    </w:tblStylePr>
  </w:style>
  <w:style w:type="table" w:styleId="TableColumns4">
    <w:name w:val="Table Columns 4"/>
    <w:basedOn w:val="TableNormal"/>
    <w:semiHidden/>
    <w:qFormat/>
    <w:pPr>
      <w:jc w:val="both"/>
    </w:pPr>
    <w:tblPr>
      <w:tblStyleColBandSize w:val="1"/>
    </w:tblPr>
    <w:tblStylePr w:type="firstRow">
      <w:rPr>
        <w:color w:val="FFFFFF"/>
      </w:rPr>
      <w:tblPr/>
      <w:tcPr>
        <w:tcBorders>
          <w:tl2br w:val="nil"/>
          <w:tr2bl w:val="nil"/>
        </w:tcBorders>
        <w:shd w:val="solid" w:color="0000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qFormat/>
    <w:pPr>
      <w:jc w:val="both"/>
    </w:pPr>
    <w:tblPr>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il"/>
          <w:tr2bl w:val="nil"/>
        </w:tcBorders>
      </w:tcPr>
    </w:tblStylePr>
    <w:tblStylePr w:type="lastRow">
      <w:rPr>
        <w:b/>
        <w:bCs/>
      </w:rPr>
      <w:tblPr/>
      <w:tcPr>
        <w:tcBorders>
          <w:top w:val="single" w:sz="6" w:space="0" w:color="80808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qFormat/>
    <w:pPr>
      <w:jc w:val="both"/>
    </w:pPr>
    <w:tblPr>
      <w:tblBorders>
        <w:insideH w:val="single" w:sz="18" w:space="0" w:color="FFFFFF"/>
        <w:insideV w:val="single" w:sz="18" w:space="0" w:color="FFFFFF"/>
      </w:tblBorders>
    </w:tblPr>
    <w:tblStylePr w:type="firstRow">
      <w:rPr>
        <w:b/>
        <w:bCs/>
        <w:color w:val="auto"/>
      </w:rPr>
      <w:tblPr/>
      <w:tcPr>
        <w:tcBorders>
          <w:tl2br w:val="nil"/>
          <w:tr2bl w:val="nil"/>
        </w:tcBorders>
        <w:shd w:val="pct20" w:color="000000" w:fill="FFFFFF"/>
      </w:tcPr>
    </w:tblStylePr>
    <w:tblStylePr w:type="band1Horz">
      <w:rPr>
        <w:color w:val="auto"/>
      </w:rPr>
      <w:tblPr/>
      <w:tcPr>
        <w:tcBorders>
          <w:tl2br w:val="nil"/>
          <w:tr2bl w:val="nil"/>
        </w:tcBorders>
        <w:shd w:val="pct5" w:color="000000" w:fill="FFFFFF"/>
      </w:tcPr>
    </w:tblStylePr>
    <w:tblStylePr w:type="band2Horz">
      <w:rPr>
        <w:color w:val="auto"/>
      </w:rPr>
      <w:tblPr/>
      <w:tcPr>
        <w:tcBorders>
          <w:tl2br w:val="nil"/>
          <w:tr2bl w:val="nil"/>
        </w:tcBorders>
        <w:shd w:val="pct20" w:color="000000" w:fill="FFFFFF"/>
      </w:tcPr>
    </w:tblStylePr>
  </w:style>
  <w:style w:type="table" w:styleId="TableElegant">
    <w:name w:val="Table Elegant"/>
    <w:basedOn w:val="TableNormal"/>
    <w:semiHidden/>
    <w:qFormat/>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il"/>
          <w:tr2bl w:val="nil"/>
        </w:tcBorders>
      </w:tcPr>
    </w:tblStylePr>
  </w:style>
  <w:style w:type="table" w:styleId="TableGrid">
    <w:name w:val="Table Grid"/>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0" w:type="dxa"/>
        <w:bottom w:w="0" w:type="dxa"/>
        <w:right w:w="0" w:type="dxa"/>
      </w:tblCellMar>
    </w:tblPr>
  </w:style>
  <w:style w:type="table" w:styleId="TableGrid1">
    <w:name w:val="Table Grid 1"/>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il"/>
          <w:tr2bl w:val="nil"/>
        </w:tcBorders>
      </w:tcPr>
    </w:tblStylePr>
    <w:tblStylePr w:type="lastCol">
      <w:rPr>
        <w:i/>
        <w:iCs/>
      </w:rPr>
      <w:tblPr/>
      <w:tcPr>
        <w:tcBorders>
          <w:tl2br w:val="nil"/>
          <w:tr2bl w:val="nil"/>
        </w:tcBorders>
      </w:tcPr>
    </w:tblStylePr>
    <w:tblStylePr w:type="nwCell">
      <w:tblPr/>
      <w:tcPr>
        <w:tcBorders>
          <w:tl2br w:val="single" w:sz="6" w:space="0" w:color="000000"/>
          <w:tr2bl w:val="nil"/>
        </w:tcBorders>
      </w:tcPr>
    </w:tblStylePr>
  </w:style>
  <w:style w:type="table" w:styleId="TableGrid2">
    <w:name w:val="Table Grid 2"/>
    <w:basedOn w:val="TableNormal"/>
    <w:semiHidden/>
    <w:qFormat/>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il"/>
          <w:tr2bl w:val="nil"/>
        </w:tcBorders>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style>
  <w:style w:type="table" w:styleId="TableGrid3">
    <w:name w:val="Table Grid 3"/>
    <w:basedOn w:val="TableNormal"/>
    <w:semiHidden/>
    <w:qFormat/>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il"/>
          <w:tr2bl w:val="nil"/>
        </w:tcBorders>
        <w:shd w:val="pct30" w:color="FFFF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4">
    <w:name w:val="Table Grid 4"/>
    <w:basedOn w:val="TableNormal"/>
    <w:semiHidden/>
    <w:qFormat/>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il"/>
          <w:tr2bl w:val="nil"/>
        </w:tcBorders>
        <w:shd w:val="pct30" w:color="FFFF00" w:fill="FFFFFF"/>
      </w:tcPr>
    </w:tblStylePr>
    <w:tblStylePr w:type="lastRow">
      <w:rPr>
        <w:b/>
        <w:bCs/>
        <w:color w:val="auto"/>
      </w:rPr>
      <w:tblPr/>
      <w:tcPr>
        <w:tcBorders>
          <w:top w:val="single" w:sz="6" w:space="0" w:color="000000"/>
          <w:tl2br w:val="nil"/>
          <w:tr2bl w:val="nil"/>
        </w:tcBorders>
        <w:shd w:val="pct30" w:color="FFFF00" w:fill="FFFFFF"/>
      </w:tcPr>
    </w:tblStylePr>
    <w:tblStylePr w:type="lastCol">
      <w:rPr>
        <w:b/>
        <w:bCs/>
        <w:color w:val="auto"/>
      </w:rPr>
      <w:tblPr/>
      <w:tcPr>
        <w:tcBorders>
          <w:tl2br w:val="nil"/>
          <w:tr2bl w:val="nil"/>
        </w:tcBorders>
      </w:tcPr>
    </w:tblStylePr>
  </w:style>
  <w:style w:type="table" w:styleId="TableGrid5">
    <w:name w:val="Table Grid 5"/>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il"/>
          <w:tr2bl w:val="nil"/>
        </w:tcBorders>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6">
    <w:name w:val="Table Grid 6"/>
    <w:basedOn w:val="TableNormal"/>
    <w:semiHidden/>
    <w:qFormat/>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7">
    <w:name w:val="Table Grid 7"/>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il"/>
          <w:tr2bl w:val="nil"/>
        </w:tcBorders>
      </w:tcPr>
    </w:tblStylePr>
    <w:tblStylePr w:type="lastRow">
      <w:rPr>
        <w:b w:val="0"/>
        <w:bCs w:val="0"/>
      </w:rPr>
      <w:tblPr/>
      <w:tcPr>
        <w:tcBorders>
          <w:top w:val="single" w:sz="6" w:space="0" w:color="00000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nwCell">
      <w:tblPr/>
      <w:tcPr>
        <w:tcBorders>
          <w:tl2br w:val="single" w:sz="6" w:space="0" w:color="000000"/>
          <w:tr2bl w:val="nil"/>
        </w:tcBorders>
      </w:tcPr>
    </w:tblStylePr>
  </w:style>
  <w:style w:type="table" w:styleId="TableGrid8">
    <w:name w:val="Table Grid 8"/>
    <w:basedOn w:val="TableNormal"/>
    <w:semiHidden/>
    <w:qFormat/>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styleId="TableList1">
    <w:name w:val="Table List 1"/>
    <w:basedOn w:val="TableNormal"/>
    <w:semiHidden/>
    <w:qFormat/>
    <w:pPr>
      <w:jc w:val="both"/>
    </w:pPr>
    <w:tblPr>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il"/>
          <w:tr2bl w:val="nil"/>
        </w:tcBorders>
        <w:shd w:val="solid" w:color="C0C0C0" w:fill="FFFFFF"/>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solid" w:color="C0C0C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2">
    <w:name w:val="Table List 2"/>
    <w:basedOn w:val="TableNormal"/>
    <w:semiHidden/>
    <w:qFormat/>
    <w:pPr>
      <w:jc w:val="both"/>
    </w:pPr>
    <w:tblPr>
      <w:tblBorders>
        <w:bottom w:val="single" w:sz="12" w:space="0" w:color="808080"/>
      </w:tblBorders>
    </w:tblPr>
    <w:tblStylePr w:type="firstRow">
      <w:rPr>
        <w:b/>
        <w:bCs/>
        <w:color w:val="FFFFFF"/>
      </w:rPr>
      <w:tblPr/>
      <w:tcPr>
        <w:tcBorders>
          <w:bottom w:val="single" w:sz="6" w:space="0" w:color="000000"/>
          <w:tl2br w:val="nil"/>
          <w:tr2bl w:val="nil"/>
        </w:tcBorders>
        <w:shd w:val="pct75" w:color="008080" w:fill="008000"/>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pct20" w:color="00FF0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3">
    <w:name w:val="Table List 3"/>
    <w:basedOn w:val="TableNormal"/>
    <w:semiHidden/>
    <w:qFormat/>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styleId="TableList4">
    <w:name w:val="Table List 4"/>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il"/>
          <w:tr2bl w:val="nil"/>
        </w:tcBorders>
        <w:shd w:val="solid" w:color="808080" w:fill="FFFFFF"/>
      </w:tcPr>
    </w:tblStylePr>
  </w:style>
  <w:style w:type="table" w:styleId="TableList5">
    <w:name w:val="Table List 5"/>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il"/>
          <w:tr2bl w:val="nil"/>
        </w:tcBorders>
      </w:tcPr>
    </w:tblStylePr>
    <w:tblStylePr w:type="firstCol">
      <w:rPr>
        <w:b/>
        <w:bCs/>
      </w:rPr>
      <w:tblPr/>
      <w:tcPr>
        <w:tcBorders>
          <w:tl2br w:val="nil"/>
          <w:tr2bl w:val="nil"/>
        </w:tcBorders>
      </w:tcPr>
    </w:tblStylePr>
  </w:style>
  <w:style w:type="table" w:styleId="TableList6">
    <w:name w:val="Table List 6"/>
    <w:basedOn w:val="TableNormal"/>
    <w:semiHidden/>
    <w:qFormat/>
    <w:pPr>
      <w:jc w:val="both"/>
    </w:pPr>
    <w:tblPr>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il"/>
          <w:tr2bl w:val="nil"/>
        </w:tcBorders>
      </w:tcPr>
    </w:tblStylePr>
    <w:tblStylePr w:type="firstCol">
      <w:rPr>
        <w:b/>
        <w:bCs/>
      </w:rPr>
      <w:tblPr/>
      <w:tcPr>
        <w:tcBorders>
          <w:right w:val="single" w:sz="12" w:space="0" w:color="000000"/>
          <w:tl2br w:val="nil"/>
          <w:tr2bl w:val="nil"/>
        </w:tcBorders>
      </w:tcPr>
    </w:tblStylePr>
    <w:tblStylePr w:type="band1Horz">
      <w:tblPr/>
      <w:tcPr>
        <w:tcBorders>
          <w:tl2br w:val="nil"/>
          <w:tr2bl w:val="nil"/>
        </w:tcBorders>
        <w:shd w:val="pct25" w:color="000000" w:fill="FFFFFF"/>
      </w:tcPr>
    </w:tblStylePr>
    <w:tblStylePr w:type="nwCell">
      <w:tblPr/>
      <w:tcPr>
        <w:tcBorders>
          <w:tl2br w:val="single" w:sz="6" w:space="0" w:color="000000"/>
          <w:tr2bl w:val="nil"/>
        </w:tcBorders>
      </w:tcPr>
    </w:tblStylePr>
  </w:style>
  <w:style w:type="table" w:styleId="TableList7">
    <w:name w:val="Table List 7"/>
    <w:basedOn w:val="TableNormal"/>
    <w:semiHidden/>
    <w:qFormat/>
    <w:pPr>
      <w:jc w:val="both"/>
    </w:pPr>
    <w:tblPr>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il"/>
          <w:tr2bl w:val="nil"/>
        </w:tcBorders>
        <w:shd w:val="solid" w:color="C0C0C0" w:fill="FFFFFF"/>
      </w:tcPr>
    </w:tblStylePr>
    <w:tblStylePr w:type="lastRow">
      <w:rPr>
        <w:b/>
        <w:bCs/>
      </w:rPr>
      <w:tblPr/>
      <w:tcPr>
        <w:tcBorders>
          <w:top w:val="single" w:sz="12" w:space="0" w:color="008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0" w:color="000000" w:fill="FFFFFF"/>
      </w:tcPr>
    </w:tblStylePr>
    <w:tblStylePr w:type="band2Horz">
      <w:tblPr/>
      <w:tcPr>
        <w:tcBorders>
          <w:tl2br w:val="nil"/>
          <w:tr2bl w:val="nil"/>
        </w:tcBorders>
        <w:shd w:val="pct25" w:color="FFFF00" w:fill="FFFFFF"/>
      </w:tcPr>
    </w:tblStylePr>
  </w:style>
  <w:style w:type="table" w:styleId="TableList8">
    <w:name w:val="Table List 8"/>
    <w:basedOn w:val="TableNormal"/>
    <w:semiHidden/>
    <w:qFormat/>
    <w:pPr>
      <w:jc w:val="both"/>
    </w:pPr>
    <w:tblPr>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il"/>
          <w:tr2bl w:val="nil"/>
        </w:tcBorders>
        <w:shd w:val="solid" w:color="FFFF00" w:fill="FFFFFF"/>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5" w:color="FFFF00" w:fill="FFFFFF"/>
      </w:tcPr>
    </w:tblStylePr>
    <w:tblStylePr w:type="band2Horz">
      <w:tblPr/>
      <w:tcPr>
        <w:tcBorders>
          <w:tl2br w:val="nil"/>
          <w:tr2bl w:val="nil"/>
        </w:tcBorders>
        <w:shd w:val="pct50" w:color="FF0000" w:fill="FFFFFF"/>
      </w:tcPr>
    </w:tblStylePr>
    <w:tblStylePr w:type="nwCell">
      <w:tblPr/>
      <w:tcPr>
        <w:tcBorders>
          <w:tl2br w:val="single" w:sz="6" w:space="0" w:color="auto"/>
          <w:tr2bl w:val="nil"/>
        </w:tcBorders>
      </w:tcPr>
    </w:tblStylePr>
  </w:style>
  <w:style w:type="table" w:styleId="TableProfessional">
    <w:name w:val="Table Professional"/>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il"/>
          <w:tr2bl w:val="nil"/>
        </w:tcBorders>
        <w:shd w:val="solid" w:color="000000" w:fill="FFFFFF"/>
      </w:tcPr>
    </w:tblStylePr>
  </w:style>
  <w:style w:type="table" w:styleId="TableSimple1">
    <w:name w:val="Table Simple 1"/>
    <w:basedOn w:val="TableNormal"/>
    <w:semiHidden/>
    <w:qFormat/>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styleId="TableSimple2">
    <w:name w:val="Table Simple 2"/>
    <w:basedOn w:val="TableNormal"/>
    <w:semiHidden/>
    <w:qFormat/>
    <w:pPr>
      <w:jc w:val="both"/>
    </w:pPr>
    <w:tblPr/>
    <w:tblStylePr w:type="firstRow">
      <w:rPr>
        <w:b/>
        <w:bCs/>
      </w:rPr>
      <w:tblPr/>
      <w:tcPr>
        <w:tcBorders>
          <w:bottom w:val="single" w:sz="12" w:space="0" w:color="000000"/>
          <w:tl2br w:val="nil"/>
          <w:tr2bl w:val="nil"/>
        </w:tcBorders>
      </w:tcPr>
    </w:tblStylePr>
    <w:tblStylePr w:type="lastRow">
      <w:rPr>
        <w:b/>
        <w:bCs/>
        <w:color w:val="auto"/>
      </w:rPr>
      <w:tblPr/>
      <w:tcPr>
        <w:tcBorders>
          <w:top w:val="single" w:sz="6" w:space="0" w:color="000000"/>
          <w:tl2br w:val="nil"/>
          <w:tr2bl w:val="nil"/>
        </w:tcBorders>
      </w:tcPr>
    </w:tblStylePr>
    <w:tblStylePr w:type="firstCol">
      <w:rPr>
        <w:b/>
        <w:bCs/>
      </w:rPr>
      <w:tblPr/>
      <w:tcPr>
        <w:tcBorders>
          <w:right w:val="single" w:sz="12" w:space="0" w:color="000000"/>
          <w:tl2br w:val="nil"/>
          <w:tr2bl w:val="nil"/>
        </w:tcBorders>
      </w:tcPr>
    </w:tblStylePr>
    <w:tblStylePr w:type="lastCol">
      <w:rPr>
        <w:b/>
        <w:bCs/>
      </w:rPr>
      <w:tblPr/>
      <w:tcPr>
        <w:tcBorders>
          <w:left w:val="single" w:sz="6" w:space="0" w:color="000000"/>
          <w:tl2br w:val="nil"/>
          <w:tr2bl w:val="nil"/>
        </w:tcBorders>
      </w:tcPr>
    </w:tblStylePr>
    <w:tblStylePr w:type="neCell">
      <w:rPr>
        <w:b/>
        <w:bCs/>
      </w:rPr>
      <w:tblPr/>
      <w:tcPr>
        <w:tcBorders>
          <w:left w:val="nil"/>
          <w:tl2br w:val="nil"/>
          <w:tr2bl w:val="nil"/>
        </w:tcBorders>
      </w:tcPr>
    </w:tblStylePr>
    <w:tblStylePr w:type="swCell">
      <w:rPr>
        <w:b/>
        <w:bCs/>
      </w:rPr>
      <w:tblPr/>
      <w:tcPr>
        <w:tcBorders>
          <w:top w:val="nil"/>
          <w:tl2br w:val="nil"/>
          <w:tr2bl w:val="nil"/>
        </w:tcBorders>
      </w:tcPr>
    </w:tblStylePr>
  </w:style>
  <w:style w:type="table" w:styleId="TableSimple3">
    <w:name w:val="Table Simple 3"/>
    <w:basedOn w:val="TableNormal"/>
    <w:semiHidden/>
    <w:qFormat/>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il"/>
          <w:tr2bl w:val="nil"/>
        </w:tcBorders>
        <w:shd w:val="solid" w:color="000000" w:fill="FFFFFF"/>
      </w:tcPr>
    </w:tblStylePr>
  </w:style>
  <w:style w:type="table" w:styleId="TableSubtle1">
    <w:name w:val="Table Subtle 1"/>
    <w:basedOn w:val="TableNormal"/>
    <w:semiHidden/>
    <w:qFormat/>
    <w:pPr>
      <w:jc w:val="both"/>
    </w:pPr>
    <w:tblPr>
      <w:tblStyleRowBandSize w:val="1"/>
    </w:tblPr>
    <w:tblStylePr w:type="firstRow">
      <w:tblPr/>
      <w:tcPr>
        <w:tcBorders>
          <w:top w:val="single" w:sz="6" w:space="0" w:color="000000"/>
          <w:bottom w:val="single" w:sz="12" w:space="0" w:color="000000"/>
          <w:tl2br w:val="nil"/>
          <w:tr2bl w:val="nil"/>
        </w:tcBorders>
      </w:tcPr>
    </w:tblStylePr>
    <w:tblStylePr w:type="lastRow">
      <w:tblPr/>
      <w:tcPr>
        <w:tcBorders>
          <w:top w:val="single" w:sz="12" w:space="0" w:color="000000"/>
          <w:tl2br w:val="nil"/>
          <w:tr2bl w:val="nil"/>
        </w:tcBorders>
        <w:shd w:val="pct25" w:color="800080" w:fill="FFFFFF"/>
      </w:tcPr>
    </w:tblStylePr>
    <w:tblStylePr w:type="firstCol">
      <w:tblPr/>
      <w:tcPr>
        <w:tcBorders>
          <w:right w:val="single" w:sz="12" w:space="0" w:color="000000"/>
          <w:tl2br w:val="nil"/>
          <w:tr2bl w:val="nil"/>
        </w:tcBorders>
      </w:tcPr>
    </w:tblStylePr>
    <w:tblStylePr w:type="lastCol">
      <w:tblPr/>
      <w:tcPr>
        <w:tcBorders>
          <w:left w:val="single" w:sz="12" w:space="0" w:color="000000"/>
          <w:tl2br w:val="nil"/>
          <w:tr2bl w:val="nil"/>
        </w:tcBorders>
      </w:tcPr>
    </w:tblStylePr>
    <w:tblStylePr w:type="band1Horz">
      <w:tblPr/>
      <w:tcPr>
        <w:tcBorders>
          <w:bottom w:val="single" w:sz="6"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Subtle2">
    <w:name w:val="Table Subtle 2"/>
    <w:basedOn w:val="TableNormal"/>
    <w:semiHidden/>
    <w:qFormat/>
    <w:pPr>
      <w:jc w:val="both"/>
    </w:pPr>
    <w:tblPr>
      <w:tblBorders>
        <w:left w:val="single" w:sz="6" w:space="0" w:color="000000"/>
        <w:right w:val="single" w:sz="6" w:space="0" w:color="000000"/>
      </w:tblBorders>
    </w:tblPr>
    <w:tblStylePr w:type="firstRow">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firstCol">
      <w:tblPr/>
      <w:tcPr>
        <w:tcBorders>
          <w:right w:val="single" w:sz="12" w:space="0" w:color="000000"/>
          <w:tl2br w:val="nil"/>
          <w:tr2bl w:val="nil"/>
        </w:tcBorders>
        <w:shd w:val="pct25" w:color="008000" w:fill="FFFFFF"/>
      </w:tcPr>
    </w:tblStylePr>
    <w:tblStylePr w:type="lastCol">
      <w:tblPr/>
      <w:tcPr>
        <w:tcBorders>
          <w:left w:val="single" w:sz="12"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Theme">
    <w:name w:val="Table Theme"/>
    <w:basedOn w:val="TableNormal"/>
    <w:semiHidden/>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qFormat/>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2">
    <w:name w:val="Table Web 2"/>
    <w:basedOn w:val="TableNormal"/>
    <w:semiHidden/>
    <w:qFormat/>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3">
    <w:name w:val="Table Web 3"/>
    <w:basedOn w:val="TableNormal"/>
    <w:semiHidden/>
    <w:qFormat/>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paragraph" w:styleId="TOC1">
    <w:name w:val="toc 1"/>
    <w:basedOn w:val="Normal"/>
    <w:next w:val="Normal"/>
    <w:semiHidden/>
    <w:qFormat/>
    <w:pPr>
      <w:tabs>
        <w:tab w:val="right" w:leader="dot" w:pos="9639"/>
      </w:tabs>
      <w:spacing w:before="60" w:after="120"/>
      <w:ind w:left="426" w:right="851" w:hanging="426"/>
      <w:jc w:val="left"/>
    </w:pPr>
    <w:rPr>
      <w:bCs/>
      <w:caps/>
      <w:sz w:val="18"/>
    </w:rPr>
  </w:style>
  <w:style w:type="paragraph" w:styleId="TOC2">
    <w:name w:val="toc 2"/>
    <w:basedOn w:val="Normal"/>
    <w:next w:val="Normal"/>
    <w:semiHidden/>
    <w:qFormat/>
    <w:pPr>
      <w:tabs>
        <w:tab w:val="right" w:leader="dot" w:pos="9639"/>
      </w:tabs>
      <w:spacing w:after="120"/>
      <w:ind w:left="850" w:right="851" w:hanging="425"/>
      <w:contextualSpacing/>
      <w:jc w:val="left"/>
    </w:pPr>
    <w:rPr>
      <w:smallCaps/>
      <w:sz w:val="18"/>
    </w:rPr>
  </w:style>
  <w:style w:type="paragraph" w:styleId="TOC3">
    <w:name w:val="toc 3"/>
    <w:next w:val="Normal"/>
    <w:semiHidden/>
    <w:qFormat/>
    <w:pPr>
      <w:tabs>
        <w:tab w:val="right" w:leader="dot" w:pos="9639"/>
      </w:tabs>
      <w:spacing w:after="120"/>
      <w:ind w:left="1134" w:right="851" w:hanging="567"/>
      <w:contextualSpacing/>
    </w:pPr>
    <w:rPr>
      <w:rFonts w:ascii="Arial" w:eastAsia="Times New Roman" w:hAnsi="Arial"/>
      <w:sz w:val="18"/>
      <w:lang w:val="fr-FR" w:eastAsia="en-US"/>
    </w:rPr>
  </w:style>
  <w:style w:type="paragraph" w:styleId="TOC4">
    <w:name w:val="toc 4"/>
    <w:next w:val="Normal"/>
    <w:semiHidden/>
    <w:qFormat/>
    <w:pPr>
      <w:tabs>
        <w:tab w:val="right" w:leader="dot" w:pos="9639"/>
      </w:tabs>
      <w:spacing w:before="120"/>
      <w:ind w:left="738" w:right="851" w:hanging="284"/>
    </w:pPr>
    <w:rPr>
      <w:rFonts w:ascii="Arial" w:eastAsia="Times New Roman" w:hAnsi="Arial"/>
      <w:i/>
      <w:sz w:val="18"/>
      <w:lang w:val="fr-FR" w:eastAsia="en-US"/>
    </w:rPr>
  </w:style>
  <w:style w:type="paragraph" w:styleId="TOC5">
    <w:name w:val="toc 5"/>
    <w:next w:val="Normal"/>
    <w:semiHidden/>
    <w:qFormat/>
    <w:pPr>
      <w:tabs>
        <w:tab w:val="right" w:leader="dot" w:pos="9639"/>
      </w:tabs>
      <w:ind w:left="567" w:right="851" w:firstLine="284"/>
      <w:jc w:val="both"/>
    </w:pPr>
    <w:rPr>
      <w:rFonts w:ascii="Arial" w:eastAsia="Times New Roman" w:hAnsi="Arial"/>
      <w:sz w:val="16"/>
      <w:lang w:val="fr-FR" w:eastAsia="en-US"/>
    </w:rPr>
  </w:style>
  <w:style w:type="paragraph" w:styleId="TOC6">
    <w:name w:val="toc 6"/>
    <w:basedOn w:val="Normal"/>
    <w:next w:val="Normal"/>
    <w:qFormat/>
    <w:pPr>
      <w:ind w:left="1200"/>
    </w:pPr>
  </w:style>
  <w:style w:type="paragraph" w:styleId="TOC7">
    <w:name w:val="toc 7"/>
    <w:basedOn w:val="Normal"/>
    <w:next w:val="Normal"/>
    <w:qFormat/>
    <w:pPr>
      <w:ind w:left="1440"/>
    </w:pPr>
  </w:style>
  <w:style w:type="paragraph" w:styleId="TOC8">
    <w:name w:val="toc 8"/>
    <w:basedOn w:val="Normal"/>
    <w:next w:val="Normal"/>
    <w:qFormat/>
    <w:pPr>
      <w:ind w:left="1680"/>
    </w:pPr>
  </w:style>
  <w:style w:type="paragraph" w:styleId="TOC9">
    <w:name w:val="toc 9"/>
    <w:basedOn w:val="Normal"/>
    <w:next w:val="Normal"/>
    <w:qFormat/>
    <w:pPr>
      <w:ind w:left="1920"/>
    </w:pPr>
  </w:style>
  <w:style w:type="paragraph" w:customStyle="1" w:styleId="preparedby">
    <w:name w:val="prepared by"/>
    <w:basedOn w:val="Normal"/>
    <w:qFormat/>
    <w:pPr>
      <w:tabs>
        <w:tab w:val="left" w:pos="8789"/>
      </w:tabs>
      <w:jc w:val="center"/>
    </w:pPr>
    <w:rPr>
      <w:i/>
    </w:rPr>
  </w:style>
  <w:style w:type="paragraph" w:customStyle="1" w:styleId="Heading2green">
    <w:name w:val="Heading 2 green"/>
    <w:basedOn w:val="Heading2"/>
    <w:qFormat/>
    <w:rPr>
      <w:color w:val="008000"/>
    </w:rPr>
  </w:style>
  <w:style w:type="paragraph" w:customStyle="1" w:styleId="tqparabox">
    <w:name w:val="tqparabox"/>
    <w:basedOn w:val="Normal"/>
    <w:qFormat/>
    <w:pPr>
      <w:tabs>
        <w:tab w:val="left" w:pos="567"/>
        <w:tab w:val="left" w:pos="1134"/>
        <w:tab w:val="left" w:pos="2976"/>
        <w:tab w:val="left" w:pos="5856"/>
        <w:tab w:val="left" w:pos="7296"/>
      </w:tabs>
      <w:spacing w:before="40" w:after="40"/>
      <w:ind w:left="567"/>
      <w:jc w:val="left"/>
    </w:pPr>
  </w:style>
  <w:style w:type="paragraph" w:customStyle="1" w:styleId="Draft">
    <w:name w:val="Draft"/>
    <w:basedOn w:val="Normal"/>
    <w:next w:val="Normal"/>
    <w:qFormat/>
    <w:pPr>
      <w:spacing w:before="120" w:after="120"/>
      <w:jc w:val="center"/>
    </w:pPr>
    <w:rPr>
      <w:caps/>
      <w:sz w:val="28"/>
    </w:rPr>
  </w:style>
  <w:style w:type="character" w:customStyle="1" w:styleId="CommentReference1">
    <w:name w:val="Comment Reference1"/>
    <w:semiHidden/>
    <w:qFormat/>
    <w:rPr>
      <w:sz w:val="16"/>
      <w:szCs w:val="16"/>
    </w:rPr>
  </w:style>
  <w:style w:type="paragraph" w:customStyle="1" w:styleId="CommentText1">
    <w:name w:val="Comment Text1"/>
    <w:basedOn w:val="Normal"/>
    <w:semiHidden/>
    <w:qFormat/>
    <w:rPr>
      <w:sz w:val="22"/>
    </w:rPr>
  </w:style>
  <w:style w:type="paragraph" w:customStyle="1" w:styleId="upove">
    <w:name w:val="upov_e"/>
    <w:basedOn w:val="Normal"/>
    <w:qFormat/>
    <w:pPr>
      <w:spacing w:before="60"/>
      <w:jc w:val="center"/>
    </w:pPr>
    <w:rPr>
      <w:b/>
      <w:bCs/>
      <w:spacing w:val="8"/>
      <w:sz w:val="24"/>
    </w:rPr>
  </w:style>
  <w:style w:type="paragraph" w:customStyle="1" w:styleId="Country">
    <w:name w:val="Country"/>
    <w:basedOn w:val="Normal"/>
    <w:semiHidden/>
    <w:qFormat/>
    <w:pPr>
      <w:spacing w:before="60" w:after="480"/>
      <w:jc w:val="center"/>
    </w:pPr>
  </w:style>
  <w:style w:type="paragraph" w:customStyle="1" w:styleId="Chapter">
    <w:name w:val="Chapter"/>
    <w:basedOn w:val="Normal"/>
    <w:semiHidden/>
    <w:qFormat/>
    <w:pPr>
      <w:jc w:val="center"/>
    </w:pPr>
    <w:rPr>
      <w:b/>
      <w:caps/>
      <w:szCs w:val="24"/>
    </w:rPr>
  </w:style>
  <w:style w:type="paragraph" w:customStyle="1" w:styleId="quote1">
    <w:name w:val="quote1"/>
    <w:basedOn w:val="Normal"/>
    <w:semiHidden/>
    <w:qFormat/>
    <w:pPr>
      <w:ind w:left="567" w:right="565" w:firstLine="567"/>
    </w:pPr>
    <w:rPr>
      <w:snapToGrid w:val="0"/>
      <w:sz w:val="22"/>
      <w:szCs w:val="22"/>
    </w:rPr>
  </w:style>
  <w:style w:type="paragraph" w:customStyle="1" w:styleId="Lettrine">
    <w:name w:val="Lettrine"/>
    <w:basedOn w:val="Normal"/>
    <w:qFormat/>
    <w:pPr>
      <w:spacing w:after="120" w:line="340" w:lineRule="atLeast"/>
      <w:jc w:val="right"/>
    </w:pPr>
    <w:rPr>
      <w:b/>
      <w:bCs/>
      <w:sz w:val="56"/>
    </w:rPr>
  </w:style>
  <w:style w:type="paragraph" w:customStyle="1" w:styleId="LogoUPOV">
    <w:name w:val="LogoUPOV"/>
    <w:basedOn w:val="Normal"/>
    <w:qFormat/>
    <w:pPr>
      <w:spacing w:before="720"/>
      <w:jc w:val="center"/>
    </w:pPr>
  </w:style>
  <w:style w:type="paragraph" w:customStyle="1" w:styleId="tgchartextcentered">
    <w:name w:val="tg_char_text_centered"/>
    <w:basedOn w:val="Normal"/>
    <w:qFormat/>
    <w:pPr>
      <w:spacing w:before="80" w:after="80"/>
      <w:jc w:val="center"/>
    </w:pPr>
    <w:rPr>
      <w:b/>
      <w:sz w:val="16"/>
    </w:rPr>
  </w:style>
  <w:style w:type="paragraph" w:customStyle="1" w:styleId="tgcharnumber">
    <w:name w:val="tg_char_number"/>
    <w:basedOn w:val="Normal"/>
    <w:qFormat/>
    <w:pPr>
      <w:keepNext/>
      <w:spacing w:before="80" w:after="80"/>
      <w:jc w:val="center"/>
    </w:pPr>
    <w:rPr>
      <w:b/>
      <w:sz w:val="16"/>
    </w:rPr>
  </w:style>
  <w:style w:type="paragraph" w:customStyle="1" w:styleId="tgchartitle">
    <w:name w:val="tg_char_title"/>
    <w:basedOn w:val="Normal"/>
    <w:qFormat/>
    <w:pPr>
      <w:spacing w:before="80" w:after="80"/>
      <w:jc w:val="left"/>
    </w:pPr>
    <w:rPr>
      <w:b/>
      <w:sz w:val="16"/>
    </w:rPr>
  </w:style>
  <w:style w:type="paragraph" w:customStyle="1" w:styleId="tgchartext">
    <w:name w:val="tg_char_text"/>
    <w:basedOn w:val="Normal"/>
    <w:qFormat/>
    <w:pPr>
      <w:spacing w:before="80" w:after="80"/>
      <w:jc w:val="left"/>
    </w:pPr>
    <w:rPr>
      <w:sz w:val="16"/>
    </w:rPr>
  </w:style>
  <w:style w:type="paragraph" w:customStyle="1" w:styleId="DecisionParagraphs">
    <w:name w:val="DecisionParagraphs"/>
    <w:basedOn w:val="Normal"/>
    <w:qFormat/>
    <w:pPr>
      <w:ind w:left="4536"/>
    </w:pPr>
    <w:rPr>
      <w:i/>
      <w:sz w:val="16"/>
    </w:rPr>
  </w:style>
  <w:style w:type="paragraph" w:customStyle="1" w:styleId="Docoriginal">
    <w:name w:val="Doc_original"/>
    <w:basedOn w:val="Code"/>
    <w:link w:val="DocoriginalChar"/>
    <w:qFormat/>
    <w:pPr>
      <w:spacing w:line="280" w:lineRule="exact"/>
      <w:ind w:left="1361"/>
    </w:pPr>
    <w:rPr>
      <w:lang w:val="en-US"/>
    </w:rPr>
  </w:style>
  <w:style w:type="paragraph" w:customStyle="1" w:styleId="Code">
    <w:name w:val="Code"/>
    <w:basedOn w:val="Normal"/>
    <w:link w:val="CodeChar"/>
    <w:semiHidden/>
    <w:qFormat/>
    <w:pPr>
      <w:spacing w:line="340" w:lineRule="atLeast"/>
      <w:ind w:left="1276"/>
    </w:pPr>
    <w:rPr>
      <w:b/>
      <w:bCs/>
      <w:spacing w:val="10"/>
      <w:lang w:val="fr-FR"/>
    </w:rPr>
  </w:style>
  <w:style w:type="character" w:customStyle="1" w:styleId="Doclang">
    <w:name w:val="Doc_lang"/>
    <w:qFormat/>
    <w:rPr>
      <w:rFonts w:ascii="Arial" w:hAnsi="Arial"/>
      <w:sz w:val="20"/>
      <w:lang w:val="en-US"/>
    </w:rPr>
  </w:style>
  <w:style w:type="paragraph" w:customStyle="1" w:styleId="Session">
    <w:name w:val="Session"/>
    <w:basedOn w:val="Normal"/>
    <w:semiHidden/>
    <w:qFormat/>
    <w:pPr>
      <w:spacing w:before="60"/>
      <w:jc w:val="center"/>
    </w:pPr>
    <w:rPr>
      <w:b/>
    </w:rPr>
  </w:style>
  <w:style w:type="paragraph" w:customStyle="1" w:styleId="TitleofDoc">
    <w:name w:val="Title of Doc"/>
    <w:basedOn w:val="Normal"/>
    <w:semiHidden/>
    <w:qFormat/>
    <w:pPr>
      <w:spacing w:before="1200"/>
      <w:jc w:val="center"/>
    </w:pPr>
    <w:rPr>
      <w:caps/>
    </w:rPr>
  </w:style>
  <w:style w:type="paragraph" w:customStyle="1" w:styleId="SessionMeetingPlace">
    <w:name w:val="Session_MeetingPlace"/>
    <w:basedOn w:val="Normal"/>
    <w:semiHidden/>
    <w:qFormat/>
    <w:pPr>
      <w:spacing w:before="480"/>
      <w:jc w:val="center"/>
    </w:pPr>
    <w:rPr>
      <w:b/>
      <w:bCs/>
      <w:kern w:val="28"/>
      <w:sz w:val="24"/>
    </w:rPr>
  </w:style>
  <w:style w:type="character" w:customStyle="1" w:styleId="CodeChar">
    <w:name w:val="Code Char"/>
    <w:link w:val="Code"/>
    <w:qFormat/>
    <w:rPr>
      <w:rFonts w:ascii="Arial" w:hAnsi="Arial"/>
      <w:b/>
      <w:bCs/>
      <w:spacing w:val="10"/>
      <w:lang w:val="fr-FR" w:eastAsia="en-US" w:bidi="ar-SA"/>
    </w:rPr>
  </w:style>
  <w:style w:type="character" w:customStyle="1" w:styleId="DocoriginalChar">
    <w:name w:val="Doc_original Char"/>
    <w:link w:val="Docoriginal"/>
    <w:qFormat/>
    <w:rPr>
      <w:rFonts w:ascii="Arial" w:hAnsi="Arial"/>
      <w:b/>
      <w:bCs/>
      <w:spacing w:val="10"/>
      <w:lang w:val="en-US" w:eastAsia="en-US" w:bidi="ar-SA"/>
    </w:rPr>
  </w:style>
  <w:style w:type="paragraph" w:customStyle="1" w:styleId="plcountry">
    <w:name w:val="plcountry"/>
    <w:basedOn w:val="Normal"/>
    <w:qFormat/>
    <w:pPr>
      <w:keepNext/>
      <w:keepLines/>
      <w:spacing w:before="180" w:after="120"/>
      <w:jc w:val="left"/>
    </w:pPr>
    <w:rPr>
      <w:rFonts w:ascii="Times New Roman" w:hAnsi="Times New Roman"/>
      <w:caps/>
      <w:snapToGrid w:val="0"/>
      <w:u w:val="single"/>
    </w:rPr>
  </w:style>
  <w:style w:type="paragraph" w:customStyle="1" w:styleId="pldetails">
    <w:name w:val="pldetails"/>
    <w:basedOn w:val="Normal"/>
    <w:qFormat/>
    <w:pPr>
      <w:keepLines/>
      <w:spacing w:before="60" w:after="60"/>
      <w:jc w:val="left"/>
    </w:pPr>
    <w:rPr>
      <w:rFonts w:ascii="Times New Roman" w:hAnsi="Times New Roman"/>
      <w:snapToGrid w:val="0"/>
    </w:rPr>
  </w:style>
  <w:style w:type="paragraph" w:customStyle="1" w:styleId="plheading">
    <w:name w:val="plheading"/>
    <w:basedOn w:val="Normal"/>
    <w:qFormat/>
    <w:pPr>
      <w:keepNext/>
      <w:spacing w:before="480" w:after="120"/>
      <w:jc w:val="center"/>
    </w:pPr>
    <w:rPr>
      <w:rFonts w:ascii="Times New Roman" w:hAnsi="Times New Roman"/>
      <w:caps/>
      <w:snapToGrid w:val="0"/>
      <w:u w:val="single"/>
    </w:rPr>
  </w:style>
  <w:style w:type="character" w:customStyle="1" w:styleId="StyleDocoriginalNotBold1">
    <w:name w:val="Style Doc_original + Not Bold1"/>
    <w:qFormat/>
    <w:rPr>
      <w:rFonts w:ascii="Arial" w:hAnsi="Arial"/>
      <w:b/>
      <w:bCs/>
      <w:spacing w:val="10"/>
      <w:lang w:val="en-US" w:eastAsia="en-US" w:bidi="ar-SA"/>
    </w:rPr>
  </w:style>
  <w:style w:type="paragraph" w:customStyle="1" w:styleId="Titleofdoc0">
    <w:name w:val="Title_of_doc"/>
    <w:basedOn w:val="TitleofDoc"/>
    <w:qFormat/>
    <w:pPr>
      <w:spacing w:before="600"/>
    </w:pPr>
  </w:style>
  <w:style w:type="character" w:customStyle="1" w:styleId="StyleDoclangBold">
    <w:name w:val="Style Doc_lang + Bold"/>
    <w:qFormat/>
    <w:rPr>
      <w:rFonts w:ascii="Arial" w:hAnsi="Arial"/>
      <w:b/>
      <w:bCs/>
      <w:sz w:val="20"/>
      <w:lang w:val="en-US"/>
    </w:rPr>
  </w:style>
  <w:style w:type="paragraph" w:customStyle="1" w:styleId="StyleDocnumber">
    <w:name w:val="Style Doc_number"/>
    <w:basedOn w:val="Normal"/>
    <w:qFormat/>
    <w:pPr>
      <w:ind w:left="1589"/>
    </w:pPr>
  </w:style>
  <w:style w:type="paragraph" w:customStyle="1" w:styleId="Committee">
    <w:name w:val="Committee"/>
    <w:basedOn w:val="Normal"/>
    <w:qFormat/>
    <w:rPr>
      <w:caps/>
    </w:rPr>
  </w:style>
  <w:style w:type="paragraph" w:customStyle="1" w:styleId="DecisionInvitingPara">
    <w:name w:val="Decision Inviting Para."/>
    <w:basedOn w:val="Normal"/>
    <w:qFormat/>
    <w:pPr>
      <w:ind w:left="4536"/>
    </w:pPr>
    <w:rPr>
      <w:i/>
    </w:rPr>
  </w:style>
  <w:style w:type="paragraph" w:customStyle="1" w:styleId="EndOfDoc">
    <w:name w:val="EndOfDoc"/>
    <w:basedOn w:val="Normal"/>
    <w:qFormat/>
    <w:pPr>
      <w:jc w:val="right"/>
    </w:pPr>
  </w:style>
  <w:style w:type="paragraph" w:customStyle="1" w:styleId="n">
    <w:name w:val="n"/>
    <w:basedOn w:val="Header"/>
    <w:qFormat/>
  </w:style>
  <w:style w:type="paragraph" w:customStyle="1" w:styleId="Notetoarticle">
    <w:name w:val="Note to article"/>
    <w:basedOn w:val="Normal"/>
    <w:qFormat/>
  </w:style>
  <w:style w:type="paragraph" w:customStyle="1" w:styleId="pdflink">
    <w:name w:val="pdflink"/>
    <w:basedOn w:val="Normal"/>
    <w:next w:val="Normal"/>
    <w:qFormat/>
    <w:rPr>
      <w:color w:val="800000"/>
      <w:u w:val="words"/>
    </w:rPr>
  </w:style>
  <w:style w:type="paragraph" w:customStyle="1" w:styleId="TitleofSection">
    <w:name w:val="Title of Section"/>
    <w:basedOn w:val="TitleofDoc"/>
    <w:qFormat/>
    <w:pPr>
      <w:spacing w:before="120" w:after="120"/>
    </w:pPr>
    <w:rPr>
      <w:b/>
      <w:caps w:val="0"/>
      <w:lang w:eastAsia="de-DE"/>
    </w:rPr>
  </w:style>
  <w:style w:type="paragraph" w:customStyle="1" w:styleId="twpcheck">
    <w:name w:val="twpcheck"/>
    <w:basedOn w:val="Normal"/>
    <w:qFormat/>
    <w:pPr>
      <w:spacing w:before="80" w:after="80"/>
      <w:jc w:val="left"/>
    </w:pPr>
    <w:rPr>
      <w:snapToGrid w:val="0"/>
      <w:sz w:val="16"/>
      <w:szCs w:val="16"/>
    </w:rPr>
  </w:style>
  <w:style w:type="character" w:customStyle="1" w:styleId="Heading4Char">
    <w:name w:val="Heading 4 Char"/>
    <w:link w:val="Heading4"/>
    <w:qFormat/>
    <w:rPr>
      <w:rFonts w:ascii="Arial" w:hAnsi="Arial"/>
      <w:i/>
      <w:color w:val="008000"/>
      <w:lang w:val="en-US" w:eastAsia="en-US" w:bidi="ar-SA"/>
    </w:rPr>
  </w:style>
  <w:style w:type="paragraph" w:customStyle="1" w:styleId="StyleTOC2Left075cm">
    <w:name w:val="Style TOC 2 + Left:  0.75 cm"/>
    <w:basedOn w:val="TOC2"/>
    <w:qFormat/>
    <w:pPr>
      <w:ind w:left="851"/>
    </w:pPr>
  </w:style>
  <w:style w:type="paragraph" w:customStyle="1" w:styleId="Normaltg">
    <w:name w:val="Normaltg"/>
    <w:basedOn w:val="Normal"/>
    <w:qFormat/>
    <w:pPr>
      <w:tabs>
        <w:tab w:val="left" w:pos="709"/>
        <w:tab w:val="left" w:pos="1418"/>
      </w:tabs>
    </w:pPr>
    <w:rPr>
      <w:lang w:val="fr-FR"/>
    </w:rPr>
  </w:style>
  <w:style w:type="paragraph" w:styleId="ListParagraph">
    <w:name w:val="List Paragraph"/>
    <w:basedOn w:val="Normal"/>
    <w:uiPriority w:val="34"/>
    <w:qFormat/>
    <w:pPr>
      <w:ind w:left="720"/>
      <w:contextualSpacing/>
    </w:pPr>
  </w:style>
  <w:style w:type="numbering" w:customStyle="1" w:styleId="Style1">
    <w:name w:val="Style1"/>
    <w:uiPriority w:val="99"/>
    <w:rsid w:val="00222A41"/>
  </w:style>
  <w:style w:type="paragraph" w:customStyle="1" w:styleId="customHeaderStyle">
    <w:name w:val="customHeaderStyle"/>
    <w:basedOn w:val="Normal"/>
    <w:qFormat/>
    <w:pPr>
      <w:jc w:val="center"/>
    </w:pPr>
    <w:rPr>
      <w:rFonts w:eastAsia="Arial"/>
      <w:sz w:val="16"/>
    </w:rPr>
  </w:style>
  <w:style w:type="paragraph" w:customStyle="1" w:styleId="sectionTenSubSectionSevenHeaderStyle">
    <w:name w:val="sectionTenSubSectionSevenHeaderStyle"/>
    <w:basedOn w:val="Normal"/>
    <w:qFormat/>
    <w:rPr>
      <w:rFonts w:eastAsia="Arial"/>
      <w:sz w:val="16"/>
    </w:rPr>
  </w:style>
  <w:style w:type="paragraph" w:styleId="Revision">
    <w:name w:val="Revision"/>
    <w:hidden/>
    <w:uiPriority w:val="99"/>
    <w:unhideWhenUsed/>
    <w:rsid w:val="00CA194A"/>
    <w:rPr>
      <w:rFonts w:ascii="Arial" w:eastAsia="Times New Roman" w:hAnsi="Arial" w:cs="Arial"/>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
      <w:marLeft w:val="0"/>
      <w:marRight w:val="0"/>
      <w:marTop w:val="-20"/>
      <w:marBottom w:val="-20"/>
      <w:divBdr>
        <w:top w:val="none" w:sz="0" w:space="0" w:color="auto"/>
        <w:left w:val="none" w:sz="0" w:space="0" w:color="auto"/>
        <w:bottom w:val="none" w:sz="0" w:space="0" w:color="auto"/>
        <w:right w:val="none" w:sz="0" w:space="0" w:color="auto"/>
      </w:divBdr>
    </w:div>
    <w:div w:id="2">
      <w:marLeft w:val="0"/>
      <w:marRight w:val="0"/>
      <w:marTop w:val="-20"/>
      <w:marBottom w:val="-20"/>
      <w:divBdr>
        <w:top w:val="none" w:sz="0" w:space="0" w:color="auto"/>
        <w:left w:val="none" w:sz="0" w:space="0" w:color="auto"/>
        <w:bottom w:val="none" w:sz="0" w:space="0" w:color="auto"/>
        <w:right w:val="none" w:sz="0" w:space="0" w:color="auto"/>
      </w:divBdr>
    </w:div>
    <w:div w:id="2902568">
      <w:marLeft w:val="0"/>
      <w:marRight w:val="0"/>
      <w:marTop w:val="-20"/>
      <w:marBottom w:val="-20"/>
      <w:divBdr>
        <w:top w:val="none" w:sz="0" w:space="0" w:color="auto"/>
        <w:left w:val="none" w:sz="0" w:space="0" w:color="auto"/>
        <w:bottom w:val="none" w:sz="0" w:space="0" w:color="auto"/>
        <w:right w:val="none" w:sz="0" w:space="0" w:color="auto"/>
      </w:divBdr>
    </w:div>
    <w:div w:id="6909503">
      <w:marLeft w:val="0"/>
      <w:marRight w:val="0"/>
      <w:marTop w:val="-20"/>
      <w:marBottom w:val="-20"/>
      <w:divBdr>
        <w:top w:val="none" w:sz="0" w:space="0" w:color="auto"/>
        <w:left w:val="none" w:sz="0" w:space="0" w:color="auto"/>
        <w:bottom w:val="none" w:sz="0" w:space="0" w:color="auto"/>
        <w:right w:val="none" w:sz="0" w:space="0" w:color="auto"/>
      </w:divBdr>
    </w:div>
    <w:div w:id="9993786">
      <w:marLeft w:val="0"/>
      <w:marRight w:val="0"/>
      <w:marTop w:val="-20"/>
      <w:marBottom w:val="-20"/>
      <w:divBdr>
        <w:top w:val="none" w:sz="0" w:space="0" w:color="auto"/>
        <w:left w:val="none" w:sz="0" w:space="0" w:color="auto"/>
        <w:bottom w:val="none" w:sz="0" w:space="0" w:color="auto"/>
        <w:right w:val="none" w:sz="0" w:space="0" w:color="auto"/>
      </w:divBdr>
    </w:div>
    <w:div w:id="11416138">
      <w:marLeft w:val="0"/>
      <w:marRight w:val="0"/>
      <w:marTop w:val="-20"/>
      <w:marBottom w:val="-20"/>
      <w:divBdr>
        <w:top w:val="none" w:sz="0" w:space="0" w:color="auto"/>
        <w:left w:val="none" w:sz="0" w:space="0" w:color="auto"/>
        <w:bottom w:val="none" w:sz="0" w:space="0" w:color="auto"/>
        <w:right w:val="none" w:sz="0" w:space="0" w:color="auto"/>
      </w:divBdr>
    </w:div>
    <w:div w:id="14623552">
      <w:marLeft w:val="0"/>
      <w:marRight w:val="0"/>
      <w:marTop w:val="-20"/>
      <w:marBottom w:val="-20"/>
      <w:divBdr>
        <w:top w:val="none" w:sz="0" w:space="0" w:color="auto"/>
        <w:left w:val="none" w:sz="0" w:space="0" w:color="auto"/>
        <w:bottom w:val="none" w:sz="0" w:space="0" w:color="auto"/>
        <w:right w:val="none" w:sz="0" w:space="0" w:color="auto"/>
      </w:divBdr>
    </w:div>
    <w:div w:id="17394959">
      <w:marLeft w:val="0"/>
      <w:marRight w:val="0"/>
      <w:marTop w:val="-20"/>
      <w:marBottom w:val="-20"/>
      <w:divBdr>
        <w:top w:val="none" w:sz="0" w:space="0" w:color="auto"/>
        <w:left w:val="none" w:sz="0" w:space="0" w:color="auto"/>
        <w:bottom w:val="none" w:sz="0" w:space="0" w:color="auto"/>
        <w:right w:val="none" w:sz="0" w:space="0" w:color="auto"/>
      </w:divBdr>
    </w:div>
    <w:div w:id="19208841">
      <w:marLeft w:val="0"/>
      <w:marRight w:val="0"/>
      <w:marTop w:val="-20"/>
      <w:marBottom w:val="-20"/>
      <w:divBdr>
        <w:top w:val="none" w:sz="0" w:space="0" w:color="auto"/>
        <w:left w:val="none" w:sz="0" w:space="0" w:color="auto"/>
        <w:bottom w:val="none" w:sz="0" w:space="0" w:color="auto"/>
        <w:right w:val="none" w:sz="0" w:space="0" w:color="auto"/>
      </w:divBdr>
    </w:div>
    <w:div w:id="20976098">
      <w:marLeft w:val="0"/>
      <w:marRight w:val="0"/>
      <w:marTop w:val="-20"/>
      <w:marBottom w:val="-20"/>
      <w:divBdr>
        <w:top w:val="none" w:sz="0" w:space="0" w:color="auto"/>
        <w:left w:val="none" w:sz="0" w:space="0" w:color="auto"/>
        <w:bottom w:val="none" w:sz="0" w:space="0" w:color="auto"/>
        <w:right w:val="none" w:sz="0" w:space="0" w:color="auto"/>
      </w:divBdr>
    </w:div>
    <w:div w:id="20981148">
      <w:marLeft w:val="0"/>
      <w:marRight w:val="0"/>
      <w:marTop w:val="-20"/>
      <w:marBottom w:val="-20"/>
      <w:divBdr>
        <w:top w:val="none" w:sz="0" w:space="0" w:color="auto"/>
        <w:left w:val="none" w:sz="0" w:space="0" w:color="auto"/>
        <w:bottom w:val="none" w:sz="0" w:space="0" w:color="auto"/>
        <w:right w:val="none" w:sz="0" w:space="0" w:color="auto"/>
      </w:divBdr>
    </w:div>
    <w:div w:id="21246092">
      <w:marLeft w:val="0"/>
      <w:marRight w:val="0"/>
      <w:marTop w:val="-20"/>
      <w:marBottom w:val="-20"/>
      <w:divBdr>
        <w:top w:val="none" w:sz="0" w:space="0" w:color="auto"/>
        <w:left w:val="none" w:sz="0" w:space="0" w:color="auto"/>
        <w:bottom w:val="none" w:sz="0" w:space="0" w:color="auto"/>
        <w:right w:val="none" w:sz="0" w:space="0" w:color="auto"/>
      </w:divBdr>
    </w:div>
    <w:div w:id="30229951">
      <w:marLeft w:val="0"/>
      <w:marRight w:val="0"/>
      <w:marTop w:val="-20"/>
      <w:marBottom w:val="-20"/>
      <w:divBdr>
        <w:top w:val="none" w:sz="0" w:space="0" w:color="auto"/>
        <w:left w:val="none" w:sz="0" w:space="0" w:color="auto"/>
        <w:bottom w:val="none" w:sz="0" w:space="0" w:color="auto"/>
        <w:right w:val="none" w:sz="0" w:space="0" w:color="auto"/>
      </w:divBdr>
    </w:div>
    <w:div w:id="35468023">
      <w:marLeft w:val="0"/>
      <w:marRight w:val="0"/>
      <w:marTop w:val="-20"/>
      <w:marBottom w:val="-20"/>
      <w:divBdr>
        <w:top w:val="none" w:sz="0" w:space="0" w:color="auto"/>
        <w:left w:val="none" w:sz="0" w:space="0" w:color="auto"/>
        <w:bottom w:val="none" w:sz="0" w:space="0" w:color="auto"/>
        <w:right w:val="none" w:sz="0" w:space="0" w:color="auto"/>
      </w:divBdr>
    </w:div>
    <w:div w:id="35856949">
      <w:marLeft w:val="0"/>
      <w:marRight w:val="0"/>
      <w:marTop w:val="-20"/>
      <w:marBottom w:val="-20"/>
      <w:divBdr>
        <w:top w:val="none" w:sz="0" w:space="0" w:color="auto"/>
        <w:left w:val="none" w:sz="0" w:space="0" w:color="auto"/>
        <w:bottom w:val="none" w:sz="0" w:space="0" w:color="auto"/>
        <w:right w:val="none" w:sz="0" w:space="0" w:color="auto"/>
      </w:divBdr>
    </w:div>
    <w:div w:id="38600890">
      <w:marLeft w:val="0"/>
      <w:marRight w:val="0"/>
      <w:marTop w:val="-20"/>
      <w:marBottom w:val="-20"/>
      <w:divBdr>
        <w:top w:val="none" w:sz="0" w:space="0" w:color="auto"/>
        <w:left w:val="none" w:sz="0" w:space="0" w:color="auto"/>
        <w:bottom w:val="none" w:sz="0" w:space="0" w:color="auto"/>
        <w:right w:val="none" w:sz="0" w:space="0" w:color="auto"/>
      </w:divBdr>
    </w:div>
    <w:div w:id="41290562">
      <w:marLeft w:val="0"/>
      <w:marRight w:val="0"/>
      <w:marTop w:val="-20"/>
      <w:marBottom w:val="-20"/>
      <w:divBdr>
        <w:top w:val="none" w:sz="0" w:space="0" w:color="auto"/>
        <w:left w:val="none" w:sz="0" w:space="0" w:color="auto"/>
        <w:bottom w:val="none" w:sz="0" w:space="0" w:color="auto"/>
        <w:right w:val="none" w:sz="0" w:space="0" w:color="auto"/>
      </w:divBdr>
    </w:div>
    <w:div w:id="42945509">
      <w:marLeft w:val="0"/>
      <w:marRight w:val="0"/>
      <w:marTop w:val="-20"/>
      <w:marBottom w:val="-20"/>
      <w:divBdr>
        <w:top w:val="none" w:sz="0" w:space="0" w:color="auto"/>
        <w:left w:val="none" w:sz="0" w:space="0" w:color="auto"/>
        <w:bottom w:val="none" w:sz="0" w:space="0" w:color="auto"/>
        <w:right w:val="none" w:sz="0" w:space="0" w:color="auto"/>
      </w:divBdr>
    </w:div>
    <w:div w:id="44764141">
      <w:marLeft w:val="0"/>
      <w:marRight w:val="0"/>
      <w:marTop w:val="-20"/>
      <w:marBottom w:val="-20"/>
      <w:divBdr>
        <w:top w:val="none" w:sz="0" w:space="0" w:color="auto"/>
        <w:left w:val="none" w:sz="0" w:space="0" w:color="auto"/>
        <w:bottom w:val="none" w:sz="0" w:space="0" w:color="auto"/>
        <w:right w:val="none" w:sz="0" w:space="0" w:color="auto"/>
      </w:divBdr>
    </w:div>
    <w:div w:id="46493176">
      <w:marLeft w:val="0"/>
      <w:marRight w:val="0"/>
      <w:marTop w:val="-20"/>
      <w:marBottom w:val="-20"/>
      <w:divBdr>
        <w:top w:val="none" w:sz="0" w:space="0" w:color="auto"/>
        <w:left w:val="none" w:sz="0" w:space="0" w:color="auto"/>
        <w:bottom w:val="none" w:sz="0" w:space="0" w:color="auto"/>
        <w:right w:val="none" w:sz="0" w:space="0" w:color="auto"/>
      </w:divBdr>
    </w:div>
    <w:div w:id="48500943">
      <w:marLeft w:val="0"/>
      <w:marRight w:val="0"/>
      <w:marTop w:val="-20"/>
      <w:marBottom w:val="-20"/>
      <w:divBdr>
        <w:top w:val="none" w:sz="0" w:space="0" w:color="auto"/>
        <w:left w:val="none" w:sz="0" w:space="0" w:color="auto"/>
        <w:bottom w:val="none" w:sz="0" w:space="0" w:color="auto"/>
        <w:right w:val="none" w:sz="0" w:space="0" w:color="auto"/>
      </w:divBdr>
    </w:div>
    <w:div w:id="54936302">
      <w:marLeft w:val="0"/>
      <w:marRight w:val="0"/>
      <w:marTop w:val="-20"/>
      <w:marBottom w:val="-20"/>
      <w:divBdr>
        <w:top w:val="none" w:sz="0" w:space="0" w:color="auto"/>
        <w:left w:val="none" w:sz="0" w:space="0" w:color="auto"/>
        <w:bottom w:val="none" w:sz="0" w:space="0" w:color="auto"/>
        <w:right w:val="none" w:sz="0" w:space="0" w:color="auto"/>
      </w:divBdr>
    </w:div>
    <w:div w:id="58676490">
      <w:marLeft w:val="0"/>
      <w:marRight w:val="0"/>
      <w:marTop w:val="-20"/>
      <w:marBottom w:val="-20"/>
      <w:divBdr>
        <w:top w:val="none" w:sz="0" w:space="0" w:color="auto"/>
        <w:left w:val="none" w:sz="0" w:space="0" w:color="auto"/>
        <w:bottom w:val="none" w:sz="0" w:space="0" w:color="auto"/>
        <w:right w:val="none" w:sz="0" w:space="0" w:color="auto"/>
      </w:divBdr>
    </w:div>
    <w:div w:id="61176362">
      <w:marLeft w:val="0"/>
      <w:marRight w:val="0"/>
      <w:marTop w:val="-20"/>
      <w:marBottom w:val="-20"/>
      <w:divBdr>
        <w:top w:val="none" w:sz="0" w:space="0" w:color="auto"/>
        <w:left w:val="none" w:sz="0" w:space="0" w:color="auto"/>
        <w:bottom w:val="none" w:sz="0" w:space="0" w:color="auto"/>
        <w:right w:val="none" w:sz="0" w:space="0" w:color="auto"/>
      </w:divBdr>
    </w:div>
    <w:div w:id="66535714">
      <w:marLeft w:val="0"/>
      <w:marRight w:val="0"/>
      <w:marTop w:val="-20"/>
      <w:marBottom w:val="-20"/>
      <w:divBdr>
        <w:top w:val="none" w:sz="0" w:space="0" w:color="auto"/>
        <w:left w:val="none" w:sz="0" w:space="0" w:color="auto"/>
        <w:bottom w:val="none" w:sz="0" w:space="0" w:color="auto"/>
        <w:right w:val="none" w:sz="0" w:space="0" w:color="auto"/>
      </w:divBdr>
    </w:div>
    <w:div w:id="66731214">
      <w:marLeft w:val="0"/>
      <w:marRight w:val="0"/>
      <w:marTop w:val="-20"/>
      <w:marBottom w:val="-20"/>
      <w:divBdr>
        <w:top w:val="none" w:sz="0" w:space="0" w:color="auto"/>
        <w:left w:val="none" w:sz="0" w:space="0" w:color="auto"/>
        <w:bottom w:val="none" w:sz="0" w:space="0" w:color="auto"/>
        <w:right w:val="none" w:sz="0" w:space="0" w:color="auto"/>
      </w:divBdr>
    </w:div>
    <w:div w:id="70782603">
      <w:marLeft w:val="0"/>
      <w:marRight w:val="0"/>
      <w:marTop w:val="-20"/>
      <w:marBottom w:val="-20"/>
      <w:divBdr>
        <w:top w:val="none" w:sz="0" w:space="0" w:color="auto"/>
        <w:left w:val="none" w:sz="0" w:space="0" w:color="auto"/>
        <w:bottom w:val="none" w:sz="0" w:space="0" w:color="auto"/>
        <w:right w:val="none" w:sz="0" w:space="0" w:color="auto"/>
      </w:divBdr>
    </w:div>
    <w:div w:id="72969004">
      <w:marLeft w:val="0"/>
      <w:marRight w:val="0"/>
      <w:marTop w:val="-20"/>
      <w:marBottom w:val="-20"/>
      <w:divBdr>
        <w:top w:val="none" w:sz="0" w:space="0" w:color="auto"/>
        <w:left w:val="none" w:sz="0" w:space="0" w:color="auto"/>
        <w:bottom w:val="none" w:sz="0" w:space="0" w:color="auto"/>
        <w:right w:val="none" w:sz="0" w:space="0" w:color="auto"/>
      </w:divBdr>
    </w:div>
    <w:div w:id="78869741">
      <w:marLeft w:val="0"/>
      <w:marRight w:val="0"/>
      <w:marTop w:val="-20"/>
      <w:marBottom w:val="-20"/>
      <w:divBdr>
        <w:top w:val="none" w:sz="0" w:space="0" w:color="auto"/>
        <w:left w:val="none" w:sz="0" w:space="0" w:color="auto"/>
        <w:bottom w:val="none" w:sz="0" w:space="0" w:color="auto"/>
        <w:right w:val="none" w:sz="0" w:space="0" w:color="auto"/>
      </w:divBdr>
    </w:div>
    <w:div w:id="86271523">
      <w:marLeft w:val="0"/>
      <w:marRight w:val="0"/>
      <w:marTop w:val="-20"/>
      <w:marBottom w:val="-20"/>
      <w:divBdr>
        <w:top w:val="none" w:sz="0" w:space="0" w:color="auto"/>
        <w:left w:val="none" w:sz="0" w:space="0" w:color="auto"/>
        <w:bottom w:val="none" w:sz="0" w:space="0" w:color="auto"/>
        <w:right w:val="none" w:sz="0" w:space="0" w:color="auto"/>
      </w:divBdr>
    </w:div>
    <w:div w:id="87388968">
      <w:marLeft w:val="0"/>
      <w:marRight w:val="0"/>
      <w:marTop w:val="-20"/>
      <w:marBottom w:val="-20"/>
      <w:divBdr>
        <w:top w:val="none" w:sz="0" w:space="0" w:color="auto"/>
        <w:left w:val="none" w:sz="0" w:space="0" w:color="auto"/>
        <w:bottom w:val="none" w:sz="0" w:space="0" w:color="auto"/>
        <w:right w:val="none" w:sz="0" w:space="0" w:color="auto"/>
      </w:divBdr>
    </w:div>
    <w:div w:id="92633545">
      <w:marLeft w:val="0"/>
      <w:marRight w:val="0"/>
      <w:marTop w:val="-20"/>
      <w:marBottom w:val="-20"/>
      <w:divBdr>
        <w:top w:val="none" w:sz="0" w:space="0" w:color="auto"/>
        <w:left w:val="none" w:sz="0" w:space="0" w:color="auto"/>
        <w:bottom w:val="none" w:sz="0" w:space="0" w:color="auto"/>
        <w:right w:val="none" w:sz="0" w:space="0" w:color="auto"/>
      </w:divBdr>
    </w:div>
    <w:div w:id="93016490">
      <w:marLeft w:val="0"/>
      <w:marRight w:val="0"/>
      <w:marTop w:val="-20"/>
      <w:marBottom w:val="-20"/>
      <w:divBdr>
        <w:top w:val="none" w:sz="0" w:space="0" w:color="auto"/>
        <w:left w:val="none" w:sz="0" w:space="0" w:color="auto"/>
        <w:bottom w:val="none" w:sz="0" w:space="0" w:color="auto"/>
        <w:right w:val="none" w:sz="0" w:space="0" w:color="auto"/>
      </w:divBdr>
    </w:div>
    <w:div w:id="94257298">
      <w:marLeft w:val="0"/>
      <w:marRight w:val="0"/>
      <w:marTop w:val="-20"/>
      <w:marBottom w:val="-20"/>
      <w:divBdr>
        <w:top w:val="none" w:sz="0" w:space="0" w:color="auto"/>
        <w:left w:val="none" w:sz="0" w:space="0" w:color="auto"/>
        <w:bottom w:val="none" w:sz="0" w:space="0" w:color="auto"/>
        <w:right w:val="none" w:sz="0" w:space="0" w:color="auto"/>
      </w:divBdr>
    </w:div>
    <w:div w:id="94330812">
      <w:marLeft w:val="0"/>
      <w:marRight w:val="0"/>
      <w:marTop w:val="-20"/>
      <w:marBottom w:val="-20"/>
      <w:divBdr>
        <w:top w:val="none" w:sz="0" w:space="0" w:color="auto"/>
        <w:left w:val="none" w:sz="0" w:space="0" w:color="auto"/>
        <w:bottom w:val="none" w:sz="0" w:space="0" w:color="auto"/>
        <w:right w:val="none" w:sz="0" w:space="0" w:color="auto"/>
      </w:divBdr>
    </w:div>
    <w:div w:id="94442338">
      <w:marLeft w:val="0"/>
      <w:marRight w:val="0"/>
      <w:marTop w:val="-20"/>
      <w:marBottom w:val="-20"/>
      <w:divBdr>
        <w:top w:val="none" w:sz="0" w:space="0" w:color="auto"/>
        <w:left w:val="none" w:sz="0" w:space="0" w:color="auto"/>
        <w:bottom w:val="none" w:sz="0" w:space="0" w:color="auto"/>
        <w:right w:val="none" w:sz="0" w:space="0" w:color="auto"/>
      </w:divBdr>
    </w:div>
    <w:div w:id="98569570">
      <w:marLeft w:val="0"/>
      <w:marRight w:val="0"/>
      <w:marTop w:val="-20"/>
      <w:marBottom w:val="-20"/>
      <w:divBdr>
        <w:top w:val="none" w:sz="0" w:space="0" w:color="auto"/>
        <w:left w:val="none" w:sz="0" w:space="0" w:color="auto"/>
        <w:bottom w:val="none" w:sz="0" w:space="0" w:color="auto"/>
        <w:right w:val="none" w:sz="0" w:space="0" w:color="auto"/>
      </w:divBdr>
    </w:div>
    <w:div w:id="100495639">
      <w:marLeft w:val="0"/>
      <w:marRight w:val="0"/>
      <w:marTop w:val="-20"/>
      <w:marBottom w:val="-20"/>
      <w:divBdr>
        <w:top w:val="none" w:sz="0" w:space="0" w:color="auto"/>
        <w:left w:val="none" w:sz="0" w:space="0" w:color="auto"/>
        <w:bottom w:val="none" w:sz="0" w:space="0" w:color="auto"/>
        <w:right w:val="none" w:sz="0" w:space="0" w:color="auto"/>
      </w:divBdr>
    </w:div>
    <w:div w:id="104622803">
      <w:marLeft w:val="0"/>
      <w:marRight w:val="0"/>
      <w:marTop w:val="-20"/>
      <w:marBottom w:val="-20"/>
      <w:divBdr>
        <w:top w:val="none" w:sz="0" w:space="0" w:color="auto"/>
        <w:left w:val="none" w:sz="0" w:space="0" w:color="auto"/>
        <w:bottom w:val="none" w:sz="0" w:space="0" w:color="auto"/>
        <w:right w:val="none" w:sz="0" w:space="0" w:color="auto"/>
      </w:divBdr>
    </w:div>
    <w:div w:id="104887448">
      <w:marLeft w:val="0"/>
      <w:marRight w:val="0"/>
      <w:marTop w:val="-20"/>
      <w:marBottom w:val="-20"/>
      <w:divBdr>
        <w:top w:val="none" w:sz="0" w:space="0" w:color="auto"/>
        <w:left w:val="none" w:sz="0" w:space="0" w:color="auto"/>
        <w:bottom w:val="none" w:sz="0" w:space="0" w:color="auto"/>
        <w:right w:val="none" w:sz="0" w:space="0" w:color="auto"/>
      </w:divBdr>
    </w:div>
    <w:div w:id="104888290">
      <w:marLeft w:val="0"/>
      <w:marRight w:val="0"/>
      <w:marTop w:val="-20"/>
      <w:marBottom w:val="-20"/>
      <w:divBdr>
        <w:top w:val="none" w:sz="0" w:space="0" w:color="auto"/>
        <w:left w:val="none" w:sz="0" w:space="0" w:color="auto"/>
        <w:bottom w:val="none" w:sz="0" w:space="0" w:color="auto"/>
        <w:right w:val="none" w:sz="0" w:space="0" w:color="auto"/>
      </w:divBdr>
    </w:div>
    <w:div w:id="105005754">
      <w:marLeft w:val="0"/>
      <w:marRight w:val="0"/>
      <w:marTop w:val="-20"/>
      <w:marBottom w:val="-20"/>
      <w:divBdr>
        <w:top w:val="none" w:sz="0" w:space="0" w:color="auto"/>
        <w:left w:val="none" w:sz="0" w:space="0" w:color="auto"/>
        <w:bottom w:val="none" w:sz="0" w:space="0" w:color="auto"/>
        <w:right w:val="none" w:sz="0" w:space="0" w:color="auto"/>
      </w:divBdr>
    </w:div>
    <w:div w:id="106047730">
      <w:marLeft w:val="0"/>
      <w:marRight w:val="0"/>
      <w:marTop w:val="-20"/>
      <w:marBottom w:val="-20"/>
      <w:divBdr>
        <w:top w:val="none" w:sz="0" w:space="0" w:color="auto"/>
        <w:left w:val="none" w:sz="0" w:space="0" w:color="auto"/>
        <w:bottom w:val="none" w:sz="0" w:space="0" w:color="auto"/>
        <w:right w:val="none" w:sz="0" w:space="0" w:color="auto"/>
      </w:divBdr>
    </w:div>
    <w:div w:id="106974527">
      <w:marLeft w:val="0"/>
      <w:marRight w:val="0"/>
      <w:marTop w:val="-20"/>
      <w:marBottom w:val="-20"/>
      <w:divBdr>
        <w:top w:val="none" w:sz="0" w:space="0" w:color="auto"/>
        <w:left w:val="none" w:sz="0" w:space="0" w:color="auto"/>
        <w:bottom w:val="none" w:sz="0" w:space="0" w:color="auto"/>
        <w:right w:val="none" w:sz="0" w:space="0" w:color="auto"/>
      </w:divBdr>
    </w:div>
    <w:div w:id="107429857">
      <w:marLeft w:val="0"/>
      <w:marRight w:val="0"/>
      <w:marTop w:val="-20"/>
      <w:marBottom w:val="-20"/>
      <w:divBdr>
        <w:top w:val="none" w:sz="0" w:space="0" w:color="auto"/>
        <w:left w:val="none" w:sz="0" w:space="0" w:color="auto"/>
        <w:bottom w:val="none" w:sz="0" w:space="0" w:color="auto"/>
        <w:right w:val="none" w:sz="0" w:space="0" w:color="auto"/>
      </w:divBdr>
    </w:div>
    <w:div w:id="109133391">
      <w:marLeft w:val="0"/>
      <w:marRight w:val="0"/>
      <w:marTop w:val="-20"/>
      <w:marBottom w:val="-20"/>
      <w:divBdr>
        <w:top w:val="none" w:sz="0" w:space="0" w:color="auto"/>
        <w:left w:val="none" w:sz="0" w:space="0" w:color="auto"/>
        <w:bottom w:val="none" w:sz="0" w:space="0" w:color="auto"/>
        <w:right w:val="none" w:sz="0" w:space="0" w:color="auto"/>
      </w:divBdr>
    </w:div>
    <w:div w:id="111553541">
      <w:marLeft w:val="0"/>
      <w:marRight w:val="0"/>
      <w:marTop w:val="-20"/>
      <w:marBottom w:val="-20"/>
      <w:divBdr>
        <w:top w:val="none" w:sz="0" w:space="0" w:color="auto"/>
        <w:left w:val="none" w:sz="0" w:space="0" w:color="auto"/>
        <w:bottom w:val="none" w:sz="0" w:space="0" w:color="auto"/>
        <w:right w:val="none" w:sz="0" w:space="0" w:color="auto"/>
      </w:divBdr>
    </w:div>
    <w:div w:id="113981855">
      <w:marLeft w:val="0"/>
      <w:marRight w:val="0"/>
      <w:marTop w:val="-20"/>
      <w:marBottom w:val="-20"/>
      <w:divBdr>
        <w:top w:val="none" w:sz="0" w:space="0" w:color="auto"/>
        <w:left w:val="none" w:sz="0" w:space="0" w:color="auto"/>
        <w:bottom w:val="none" w:sz="0" w:space="0" w:color="auto"/>
        <w:right w:val="none" w:sz="0" w:space="0" w:color="auto"/>
      </w:divBdr>
    </w:div>
    <w:div w:id="118115298">
      <w:marLeft w:val="0"/>
      <w:marRight w:val="0"/>
      <w:marTop w:val="-20"/>
      <w:marBottom w:val="-20"/>
      <w:divBdr>
        <w:top w:val="none" w:sz="0" w:space="0" w:color="auto"/>
        <w:left w:val="none" w:sz="0" w:space="0" w:color="auto"/>
        <w:bottom w:val="none" w:sz="0" w:space="0" w:color="auto"/>
        <w:right w:val="none" w:sz="0" w:space="0" w:color="auto"/>
      </w:divBdr>
    </w:div>
    <w:div w:id="119304038">
      <w:marLeft w:val="0"/>
      <w:marRight w:val="0"/>
      <w:marTop w:val="-20"/>
      <w:marBottom w:val="-20"/>
      <w:divBdr>
        <w:top w:val="none" w:sz="0" w:space="0" w:color="auto"/>
        <w:left w:val="none" w:sz="0" w:space="0" w:color="auto"/>
        <w:bottom w:val="none" w:sz="0" w:space="0" w:color="auto"/>
        <w:right w:val="none" w:sz="0" w:space="0" w:color="auto"/>
      </w:divBdr>
    </w:div>
    <w:div w:id="120460713">
      <w:marLeft w:val="0"/>
      <w:marRight w:val="0"/>
      <w:marTop w:val="-20"/>
      <w:marBottom w:val="-20"/>
      <w:divBdr>
        <w:top w:val="none" w:sz="0" w:space="0" w:color="auto"/>
        <w:left w:val="none" w:sz="0" w:space="0" w:color="auto"/>
        <w:bottom w:val="none" w:sz="0" w:space="0" w:color="auto"/>
        <w:right w:val="none" w:sz="0" w:space="0" w:color="auto"/>
      </w:divBdr>
    </w:div>
    <w:div w:id="123038848">
      <w:marLeft w:val="0"/>
      <w:marRight w:val="0"/>
      <w:marTop w:val="-20"/>
      <w:marBottom w:val="-20"/>
      <w:divBdr>
        <w:top w:val="none" w:sz="0" w:space="0" w:color="auto"/>
        <w:left w:val="none" w:sz="0" w:space="0" w:color="auto"/>
        <w:bottom w:val="none" w:sz="0" w:space="0" w:color="auto"/>
        <w:right w:val="none" w:sz="0" w:space="0" w:color="auto"/>
      </w:divBdr>
    </w:div>
    <w:div w:id="123349593">
      <w:marLeft w:val="0"/>
      <w:marRight w:val="0"/>
      <w:marTop w:val="-20"/>
      <w:marBottom w:val="-20"/>
      <w:divBdr>
        <w:top w:val="none" w:sz="0" w:space="0" w:color="auto"/>
        <w:left w:val="none" w:sz="0" w:space="0" w:color="auto"/>
        <w:bottom w:val="none" w:sz="0" w:space="0" w:color="auto"/>
        <w:right w:val="none" w:sz="0" w:space="0" w:color="auto"/>
      </w:divBdr>
    </w:div>
    <w:div w:id="124467715">
      <w:marLeft w:val="0"/>
      <w:marRight w:val="0"/>
      <w:marTop w:val="-20"/>
      <w:marBottom w:val="-20"/>
      <w:divBdr>
        <w:top w:val="none" w:sz="0" w:space="0" w:color="auto"/>
        <w:left w:val="none" w:sz="0" w:space="0" w:color="auto"/>
        <w:bottom w:val="none" w:sz="0" w:space="0" w:color="auto"/>
        <w:right w:val="none" w:sz="0" w:space="0" w:color="auto"/>
      </w:divBdr>
    </w:div>
    <w:div w:id="124543037">
      <w:marLeft w:val="0"/>
      <w:marRight w:val="0"/>
      <w:marTop w:val="-20"/>
      <w:marBottom w:val="-20"/>
      <w:divBdr>
        <w:top w:val="none" w:sz="0" w:space="0" w:color="auto"/>
        <w:left w:val="none" w:sz="0" w:space="0" w:color="auto"/>
        <w:bottom w:val="none" w:sz="0" w:space="0" w:color="auto"/>
        <w:right w:val="none" w:sz="0" w:space="0" w:color="auto"/>
      </w:divBdr>
    </w:div>
    <w:div w:id="128522730">
      <w:marLeft w:val="0"/>
      <w:marRight w:val="0"/>
      <w:marTop w:val="-20"/>
      <w:marBottom w:val="-20"/>
      <w:divBdr>
        <w:top w:val="none" w:sz="0" w:space="0" w:color="auto"/>
        <w:left w:val="none" w:sz="0" w:space="0" w:color="auto"/>
        <w:bottom w:val="none" w:sz="0" w:space="0" w:color="auto"/>
        <w:right w:val="none" w:sz="0" w:space="0" w:color="auto"/>
      </w:divBdr>
    </w:div>
    <w:div w:id="132217555">
      <w:marLeft w:val="0"/>
      <w:marRight w:val="0"/>
      <w:marTop w:val="-20"/>
      <w:marBottom w:val="-20"/>
      <w:divBdr>
        <w:top w:val="none" w:sz="0" w:space="0" w:color="auto"/>
        <w:left w:val="none" w:sz="0" w:space="0" w:color="auto"/>
        <w:bottom w:val="none" w:sz="0" w:space="0" w:color="auto"/>
        <w:right w:val="none" w:sz="0" w:space="0" w:color="auto"/>
      </w:divBdr>
    </w:div>
    <w:div w:id="133452716">
      <w:marLeft w:val="0"/>
      <w:marRight w:val="0"/>
      <w:marTop w:val="-20"/>
      <w:marBottom w:val="-20"/>
      <w:divBdr>
        <w:top w:val="none" w:sz="0" w:space="0" w:color="auto"/>
        <w:left w:val="none" w:sz="0" w:space="0" w:color="auto"/>
        <w:bottom w:val="none" w:sz="0" w:space="0" w:color="auto"/>
        <w:right w:val="none" w:sz="0" w:space="0" w:color="auto"/>
      </w:divBdr>
    </w:div>
    <w:div w:id="139003654">
      <w:marLeft w:val="0"/>
      <w:marRight w:val="0"/>
      <w:marTop w:val="-20"/>
      <w:marBottom w:val="-20"/>
      <w:divBdr>
        <w:top w:val="none" w:sz="0" w:space="0" w:color="auto"/>
        <w:left w:val="none" w:sz="0" w:space="0" w:color="auto"/>
        <w:bottom w:val="none" w:sz="0" w:space="0" w:color="auto"/>
        <w:right w:val="none" w:sz="0" w:space="0" w:color="auto"/>
      </w:divBdr>
    </w:div>
    <w:div w:id="141505267">
      <w:marLeft w:val="0"/>
      <w:marRight w:val="0"/>
      <w:marTop w:val="-20"/>
      <w:marBottom w:val="-20"/>
      <w:divBdr>
        <w:top w:val="none" w:sz="0" w:space="0" w:color="auto"/>
        <w:left w:val="none" w:sz="0" w:space="0" w:color="auto"/>
        <w:bottom w:val="none" w:sz="0" w:space="0" w:color="auto"/>
        <w:right w:val="none" w:sz="0" w:space="0" w:color="auto"/>
      </w:divBdr>
    </w:div>
    <w:div w:id="142546767">
      <w:marLeft w:val="0"/>
      <w:marRight w:val="0"/>
      <w:marTop w:val="-20"/>
      <w:marBottom w:val="-20"/>
      <w:divBdr>
        <w:top w:val="none" w:sz="0" w:space="0" w:color="auto"/>
        <w:left w:val="none" w:sz="0" w:space="0" w:color="auto"/>
        <w:bottom w:val="none" w:sz="0" w:space="0" w:color="auto"/>
        <w:right w:val="none" w:sz="0" w:space="0" w:color="auto"/>
      </w:divBdr>
    </w:div>
    <w:div w:id="143621963">
      <w:marLeft w:val="0"/>
      <w:marRight w:val="0"/>
      <w:marTop w:val="-20"/>
      <w:marBottom w:val="-20"/>
      <w:divBdr>
        <w:top w:val="none" w:sz="0" w:space="0" w:color="auto"/>
        <w:left w:val="none" w:sz="0" w:space="0" w:color="auto"/>
        <w:bottom w:val="none" w:sz="0" w:space="0" w:color="auto"/>
        <w:right w:val="none" w:sz="0" w:space="0" w:color="auto"/>
      </w:divBdr>
    </w:div>
    <w:div w:id="145318667">
      <w:marLeft w:val="0"/>
      <w:marRight w:val="0"/>
      <w:marTop w:val="-20"/>
      <w:marBottom w:val="-20"/>
      <w:divBdr>
        <w:top w:val="none" w:sz="0" w:space="0" w:color="auto"/>
        <w:left w:val="none" w:sz="0" w:space="0" w:color="auto"/>
        <w:bottom w:val="none" w:sz="0" w:space="0" w:color="auto"/>
        <w:right w:val="none" w:sz="0" w:space="0" w:color="auto"/>
      </w:divBdr>
    </w:div>
    <w:div w:id="146627414">
      <w:marLeft w:val="0"/>
      <w:marRight w:val="0"/>
      <w:marTop w:val="-20"/>
      <w:marBottom w:val="-20"/>
      <w:divBdr>
        <w:top w:val="none" w:sz="0" w:space="0" w:color="auto"/>
        <w:left w:val="none" w:sz="0" w:space="0" w:color="auto"/>
        <w:bottom w:val="none" w:sz="0" w:space="0" w:color="auto"/>
        <w:right w:val="none" w:sz="0" w:space="0" w:color="auto"/>
      </w:divBdr>
    </w:div>
    <w:div w:id="148637454">
      <w:marLeft w:val="0"/>
      <w:marRight w:val="0"/>
      <w:marTop w:val="-20"/>
      <w:marBottom w:val="-20"/>
      <w:divBdr>
        <w:top w:val="none" w:sz="0" w:space="0" w:color="auto"/>
        <w:left w:val="none" w:sz="0" w:space="0" w:color="auto"/>
        <w:bottom w:val="none" w:sz="0" w:space="0" w:color="auto"/>
        <w:right w:val="none" w:sz="0" w:space="0" w:color="auto"/>
      </w:divBdr>
    </w:div>
    <w:div w:id="153910714">
      <w:marLeft w:val="0"/>
      <w:marRight w:val="0"/>
      <w:marTop w:val="-20"/>
      <w:marBottom w:val="-20"/>
      <w:divBdr>
        <w:top w:val="none" w:sz="0" w:space="0" w:color="auto"/>
        <w:left w:val="none" w:sz="0" w:space="0" w:color="auto"/>
        <w:bottom w:val="none" w:sz="0" w:space="0" w:color="auto"/>
        <w:right w:val="none" w:sz="0" w:space="0" w:color="auto"/>
      </w:divBdr>
    </w:div>
    <w:div w:id="156119460">
      <w:marLeft w:val="0"/>
      <w:marRight w:val="0"/>
      <w:marTop w:val="-20"/>
      <w:marBottom w:val="-20"/>
      <w:divBdr>
        <w:top w:val="none" w:sz="0" w:space="0" w:color="auto"/>
        <w:left w:val="none" w:sz="0" w:space="0" w:color="auto"/>
        <w:bottom w:val="none" w:sz="0" w:space="0" w:color="auto"/>
        <w:right w:val="none" w:sz="0" w:space="0" w:color="auto"/>
      </w:divBdr>
    </w:div>
    <w:div w:id="158271424">
      <w:marLeft w:val="0"/>
      <w:marRight w:val="0"/>
      <w:marTop w:val="-20"/>
      <w:marBottom w:val="-20"/>
      <w:divBdr>
        <w:top w:val="none" w:sz="0" w:space="0" w:color="auto"/>
        <w:left w:val="none" w:sz="0" w:space="0" w:color="auto"/>
        <w:bottom w:val="none" w:sz="0" w:space="0" w:color="auto"/>
        <w:right w:val="none" w:sz="0" w:space="0" w:color="auto"/>
      </w:divBdr>
    </w:div>
    <w:div w:id="159581685">
      <w:marLeft w:val="0"/>
      <w:marRight w:val="0"/>
      <w:marTop w:val="-20"/>
      <w:marBottom w:val="-20"/>
      <w:divBdr>
        <w:top w:val="none" w:sz="0" w:space="0" w:color="auto"/>
        <w:left w:val="none" w:sz="0" w:space="0" w:color="auto"/>
        <w:bottom w:val="none" w:sz="0" w:space="0" w:color="auto"/>
        <w:right w:val="none" w:sz="0" w:space="0" w:color="auto"/>
      </w:divBdr>
    </w:div>
    <w:div w:id="161510288">
      <w:marLeft w:val="0"/>
      <w:marRight w:val="0"/>
      <w:marTop w:val="-20"/>
      <w:marBottom w:val="-20"/>
      <w:divBdr>
        <w:top w:val="none" w:sz="0" w:space="0" w:color="auto"/>
        <w:left w:val="none" w:sz="0" w:space="0" w:color="auto"/>
        <w:bottom w:val="none" w:sz="0" w:space="0" w:color="auto"/>
        <w:right w:val="none" w:sz="0" w:space="0" w:color="auto"/>
      </w:divBdr>
    </w:div>
    <w:div w:id="164172169">
      <w:marLeft w:val="0"/>
      <w:marRight w:val="0"/>
      <w:marTop w:val="-20"/>
      <w:marBottom w:val="-20"/>
      <w:divBdr>
        <w:top w:val="none" w:sz="0" w:space="0" w:color="auto"/>
        <w:left w:val="none" w:sz="0" w:space="0" w:color="auto"/>
        <w:bottom w:val="none" w:sz="0" w:space="0" w:color="auto"/>
        <w:right w:val="none" w:sz="0" w:space="0" w:color="auto"/>
      </w:divBdr>
    </w:div>
    <w:div w:id="165174453">
      <w:marLeft w:val="0"/>
      <w:marRight w:val="0"/>
      <w:marTop w:val="-20"/>
      <w:marBottom w:val="-20"/>
      <w:divBdr>
        <w:top w:val="none" w:sz="0" w:space="0" w:color="auto"/>
        <w:left w:val="none" w:sz="0" w:space="0" w:color="auto"/>
        <w:bottom w:val="none" w:sz="0" w:space="0" w:color="auto"/>
        <w:right w:val="none" w:sz="0" w:space="0" w:color="auto"/>
      </w:divBdr>
    </w:div>
    <w:div w:id="165560601">
      <w:marLeft w:val="0"/>
      <w:marRight w:val="0"/>
      <w:marTop w:val="-20"/>
      <w:marBottom w:val="-20"/>
      <w:divBdr>
        <w:top w:val="none" w:sz="0" w:space="0" w:color="auto"/>
        <w:left w:val="none" w:sz="0" w:space="0" w:color="auto"/>
        <w:bottom w:val="none" w:sz="0" w:space="0" w:color="auto"/>
        <w:right w:val="none" w:sz="0" w:space="0" w:color="auto"/>
      </w:divBdr>
    </w:div>
    <w:div w:id="168251826">
      <w:marLeft w:val="0"/>
      <w:marRight w:val="0"/>
      <w:marTop w:val="-20"/>
      <w:marBottom w:val="-20"/>
      <w:divBdr>
        <w:top w:val="none" w:sz="0" w:space="0" w:color="auto"/>
        <w:left w:val="none" w:sz="0" w:space="0" w:color="auto"/>
        <w:bottom w:val="none" w:sz="0" w:space="0" w:color="auto"/>
        <w:right w:val="none" w:sz="0" w:space="0" w:color="auto"/>
      </w:divBdr>
    </w:div>
    <w:div w:id="169683141">
      <w:marLeft w:val="0"/>
      <w:marRight w:val="0"/>
      <w:marTop w:val="-20"/>
      <w:marBottom w:val="-20"/>
      <w:divBdr>
        <w:top w:val="none" w:sz="0" w:space="0" w:color="auto"/>
        <w:left w:val="none" w:sz="0" w:space="0" w:color="auto"/>
        <w:bottom w:val="none" w:sz="0" w:space="0" w:color="auto"/>
        <w:right w:val="none" w:sz="0" w:space="0" w:color="auto"/>
      </w:divBdr>
    </w:div>
    <w:div w:id="171527855">
      <w:marLeft w:val="0"/>
      <w:marRight w:val="0"/>
      <w:marTop w:val="-20"/>
      <w:marBottom w:val="-20"/>
      <w:divBdr>
        <w:top w:val="none" w:sz="0" w:space="0" w:color="auto"/>
        <w:left w:val="none" w:sz="0" w:space="0" w:color="auto"/>
        <w:bottom w:val="none" w:sz="0" w:space="0" w:color="auto"/>
        <w:right w:val="none" w:sz="0" w:space="0" w:color="auto"/>
      </w:divBdr>
    </w:div>
    <w:div w:id="172569095">
      <w:marLeft w:val="0"/>
      <w:marRight w:val="0"/>
      <w:marTop w:val="-20"/>
      <w:marBottom w:val="-20"/>
      <w:divBdr>
        <w:top w:val="none" w:sz="0" w:space="0" w:color="auto"/>
        <w:left w:val="none" w:sz="0" w:space="0" w:color="auto"/>
        <w:bottom w:val="none" w:sz="0" w:space="0" w:color="auto"/>
        <w:right w:val="none" w:sz="0" w:space="0" w:color="auto"/>
      </w:divBdr>
    </w:div>
    <w:div w:id="173227953">
      <w:marLeft w:val="0"/>
      <w:marRight w:val="0"/>
      <w:marTop w:val="-20"/>
      <w:marBottom w:val="-20"/>
      <w:divBdr>
        <w:top w:val="none" w:sz="0" w:space="0" w:color="auto"/>
        <w:left w:val="none" w:sz="0" w:space="0" w:color="auto"/>
        <w:bottom w:val="none" w:sz="0" w:space="0" w:color="auto"/>
        <w:right w:val="none" w:sz="0" w:space="0" w:color="auto"/>
      </w:divBdr>
    </w:div>
    <w:div w:id="178392063">
      <w:marLeft w:val="0"/>
      <w:marRight w:val="0"/>
      <w:marTop w:val="-20"/>
      <w:marBottom w:val="-20"/>
      <w:divBdr>
        <w:top w:val="none" w:sz="0" w:space="0" w:color="auto"/>
        <w:left w:val="none" w:sz="0" w:space="0" w:color="auto"/>
        <w:bottom w:val="none" w:sz="0" w:space="0" w:color="auto"/>
        <w:right w:val="none" w:sz="0" w:space="0" w:color="auto"/>
      </w:divBdr>
    </w:div>
    <w:div w:id="183785162">
      <w:marLeft w:val="0"/>
      <w:marRight w:val="0"/>
      <w:marTop w:val="-20"/>
      <w:marBottom w:val="-20"/>
      <w:divBdr>
        <w:top w:val="none" w:sz="0" w:space="0" w:color="auto"/>
        <w:left w:val="none" w:sz="0" w:space="0" w:color="auto"/>
        <w:bottom w:val="none" w:sz="0" w:space="0" w:color="auto"/>
        <w:right w:val="none" w:sz="0" w:space="0" w:color="auto"/>
      </w:divBdr>
    </w:div>
    <w:div w:id="190269592">
      <w:marLeft w:val="0"/>
      <w:marRight w:val="0"/>
      <w:marTop w:val="-20"/>
      <w:marBottom w:val="-20"/>
      <w:divBdr>
        <w:top w:val="none" w:sz="0" w:space="0" w:color="auto"/>
        <w:left w:val="none" w:sz="0" w:space="0" w:color="auto"/>
        <w:bottom w:val="none" w:sz="0" w:space="0" w:color="auto"/>
        <w:right w:val="none" w:sz="0" w:space="0" w:color="auto"/>
      </w:divBdr>
    </w:div>
    <w:div w:id="190536064">
      <w:marLeft w:val="0"/>
      <w:marRight w:val="0"/>
      <w:marTop w:val="-20"/>
      <w:marBottom w:val="-20"/>
      <w:divBdr>
        <w:top w:val="none" w:sz="0" w:space="0" w:color="auto"/>
        <w:left w:val="none" w:sz="0" w:space="0" w:color="auto"/>
        <w:bottom w:val="none" w:sz="0" w:space="0" w:color="auto"/>
        <w:right w:val="none" w:sz="0" w:space="0" w:color="auto"/>
      </w:divBdr>
    </w:div>
    <w:div w:id="191192062">
      <w:marLeft w:val="0"/>
      <w:marRight w:val="0"/>
      <w:marTop w:val="-20"/>
      <w:marBottom w:val="-20"/>
      <w:divBdr>
        <w:top w:val="none" w:sz="0" w:space="0" w:color="auto"/>
        <w:left w:val="none" w:sz="0" w:space="0" w:color="auto"/>
        <w:bottom w:val="none" w:sz="0" w:space="0" w:color="auto"/>
        <w:right w:val="none" w:sz="0" w:space="0" w:color="auto"/>
      </w:divBdr>
    </w:div>
    <w:div w:id="192426639">
      <w:marLeft w:val="0"/>
      <w:marRight w:val="0"/>
      <w:marTop w:val="-20"/>
      <w:marBottom w:val="-20"/>
      <w:divBdr>
        <w:top w:val="none" w:sz="0" w:space="0" w:color="auto"/>
        <w:left w:val="none" w:sz="0" w:space="0" w:color="auto"/>
        <w:bottom w:val="none" w:sz="0" w:space="0" w:color="auto"/>
        <w:right w:val="none" w:sz="0" w:space="0" w:color="auto"/>
      </w:divBdr>
    </w:div>
    <w:div w:id="196281380">
      <w:marLeft w:val="0"/>
      <w:marRight w:val="0"/>
      <w:marTop w:val="-20"/>
      <w:marBottom w:val="-20"/>
      <w:divBdr>
        <w:top w:val="none" w:sz="0" w:space="0" w:color="auto"/>
        <w:left w:val="none" w:sz="0" w:space="0" w:color="auto"/>
        <w:bottom w:val="none" w:sz="0" w:space="0" w:color="auto"/>
        <w:right w:val="none" w:sz="0" w:space="0" w:color="auto"/>
      </w:divBdr>
    </w:div>
    <w:div w:id="196893091">
      <w:marLeft w:val="0"/>
      <w:marRight w:val="0"/>
      <w:marTop w:val="-20"/>
      <w:marBottom w:val="-20"/>
      <w:divBdr>
        <w:top w:val="none" w:sz="0" w:space="0" w:color="auto"/>
        <w:left w:val="none" w:sz="0" w:space="0" w:color="auto"/>
        <w:bottom w:val="none" w:sz="0" w:space="0" w:color="auto"/>
        <w:right w:val="none" w:sz="0" w:space="0" w:color="auto"/>
      </w:divBdr>
    </w:div>
    <w:div w:id="198591128">
      <w:marLeft w:val="0"/>
      <w:marRight w:val="0"/>
      <w:marTop w:val="-20"/>
      <w:marBottom w:val="-20"/>
      <w:divBdr>
        <w:top w:val="none" w:sz="0" w:space="0" w:color="auto"/>
        <w:left w:val="none" w:sz="0" w:space="0" w:color="auto"/>
        <w:bottom w:val="none" w:sz="0" w:space="0" w:color="auto"/>
        <w:right w:val="none" w:sz="0" w:space="0" w:color="auto"/>
      </w:divBdr>
    </w:div>
    <w:div w:id="201527517">
      <w:marLeft w:val="0"/>
      <w:marRight w:val="0"/>
      <w:marTop w:val="-20"/>
      <w:marBottom w:val="-20"/>
      <w:divBdr>
        <w:top w:val="none" w:sz="0" w:space="0" w:color="auto"/>
        <w:left w:val="none" w:sz="0" w:space="0" w:color="auto"/>
        <w:bottom w:val="none" w:sz="0" w:space="0" w:color="auto"/>
        <w:right w:val="none" w:sz="0" w:space="0" w:color="auto"/>
      </w:divBdr>
    </w:div>
    <w:div w:id="206180907">
      <w:marLeft w:val="0"/>
      <w:marRight w:val="0"/>
      <w:marTop w:val="-20"/>
      <w:marBottom w:val="-20"/>
      <w:divBdr>
        <w:top w:val="none" w:sz="0" w:space="0" w:color="auto"/>
        <w:left w:val="none" w:sz="0" w:space="0" w:color="auto"/>
        <w:bottom w:val="none" w:sz="0" w:space="0" w:color="auto"/>
        <w:right w:val="none" w:sz="0" w:space="0" w:color="auto"/>
      </w:divBdr>
    </w:div>
    <w:div w:id="209652835">
      <w:marLeft w:val="0"/>
      <w:marRight w:val="0"/>
      <w:marTop w:val="-20"/>
      <w:marBottom w:val="-20"/>
      <w:divBdr>
        <w:top w:val="none" w:sz="0" w:space="0" w:color="auto"/>
        <w:left w:val="none" w:sz="0" w:space="0" w:color="auto"/>
        <w:bottom w:val="none" w:sz="0" w:space="0" w:color="auto"/>
        <w:right w:val="none" w:sz="0" w:space="0" w:color="auto"/>
      </w:divBdr>
    </w:div>
    <w:div w:id="212469004">
      <w:marLeft w:val="0"/>
      <w:marRight w:val="0"/>
      <w:marTop w:val="-20"/>
      <w:marBottom w:val="-20"/>
      <w:divBdr>
        <w:top w:val="none" w:sz="0" w:space="0" w:color="auto"/>
        <w:left w:val="none" w:sz="0" w:space="0" w:color="auto"/>
        <w:bottom w:val="none" w:sz="0" w:space="0" w:color="auto"/>
        <w:right w:val="none" w:sz="0" w:space="0" w:color="auto"/>
      </w:divBdr>
    </w:div>
    <w:div w:id="213664354">
      <w:marLeft w:val="0"/>
      <w:marRight w:val="0"/>
      <w:marTop w:val="-20"/>
      <w:marBottom w:val="-20"/>
      <w:divBdr>
        <w:top w:val="none" w:sz="0" w:space="0" w:color="auto"/>
        <w:left w:val="none" w:sz="0" w:space="0" w:color="auto"/>
        <w:bottom w:val="none" w:sz="0" w:space="0" w:color="auto"/>
        <w:right w:val="none" w:sz="0" w:space="0" w:color="auto"/>
      </w:divBdr>
    </w:div>
    <w:div w:id="214850753">
      <w:marLeft w:val="0"/>
      <w:marRight w:val="0"/>
      <w:marTop w:val="-20"/>
      <w:marBottom w:val="-20"/>
      <w:divBdr>
        <w:top w:val="none" w:sz="0" w:space="0" w:color="auto"/>
        <w:left w:val="none" w:sz="0" w:space="0" w:color="auto"/>
        <w:bottom w:val="none" w:sz="0" w:space="0" w:color="auto"/>
        <w:right w:val="none" w:sz="0" w:space="0" w:color="auto"/>
      </w:divBdr>
    </w:div>
    <w:div w:id="217909990">
      <w:marLeft w:val="0"/>
      <w:marRight w:val="0"/>
      <w:marTop w:val="-20"/>
      <w:marBottom w:val="-20"/>
      <w:divBdr>
        <w:top w:val="none" w:sz="0" w:space="0" w:color="auto"/>
        <w:left w:val="none" w:sz="0" w:space="0" w:color="auto"/>
        <w:bottom w:val="none" w:sz="0" w:space="0" w:color="auto"/>
        <w:right w:val="none" w:sz="0" w:space="0" w:color="auto"/>
      </w:divBdr>
    </w:div>
    <w:div w:id="218639453">
      <w:marLeft w:val="0"/>
      <w:marRight w:val="0"/>
      <w:marTop w:val="-20"/>
      <w:marBottom w:val="-20"/>
      <w:divBdr>
        <w:top w:val="none" w:sz="0" w:space="0" w:color="auto"/>
        <w:left w:val="none" w:sz="0" w:space="0" w:color="auto"/>
        <w:bottom w:val="none" w:sz="0" w:space="0" w:color="auto"/>
        <w:right w:val="none" w:sz="0" w:space="0" w:color="auto"/>
      </w:divBdr>
    </w:div>
    <w:div w:id="222253414">
      <w:marLeft w:val="0"/>
      <w:marRight w:val="0"/>
      <w:marTop w:val="-20"/>
      <w:marBottom w:val="-20"/>
      <w:divBdr>
        <w:top w:val="none" w:sz="0" w:space="0" w:color="auto"/>
        <w:left w:val="none" w:sz="0" w:space="0" w:color="auto"/>
        <w:bottom w:val="none" w:sz="0" w:space="0" w:color="auto"/>
        <w:right w:val="none" w:sz="0" w:space="0" w:color="auto"/>
      </w:divBdr>
    </w:div>
    <w:div w:id="222981871">
      <w:marLeft w:val="0"/>
      <w:marRight w:val="0"/>
      <w:marTop w:val="-20"/>
      <w:marBottom w:val="-20"/>
      <w:divBdr>
        <w:top w:val="none" w:sz="0" w:space="0" w:color="auto"/>
        <w:left w:val="none" w:sz="0" w:space="0" w:color="auto"/>
        <w:bottom w:val="none" w:sz="0" w:space="0" w:color="auto"/>
        <w:right w:val="none" w:sz="0" w:space="0" w:color="auto"/>
      </w:divBdr>
    </w:div>
    <w:div w:id="223877999">
      <w:marLeft w:val="0"/>
      <w:marRight w:val="0"/>
      <w:marTop w:val="-20"/>
      <w:marBottom w:val="-20"/>
      <w:divBdr>
        <w:top w:val="none" w:sz="0" w:space="0" w:color="auto"/>
        <w:left w:val="none" w:sz="0" w:space="0" w:color="auto"/>
        <w:bottom w:val="none" w:sz="0" w:space="0" w:color="auto"/>
        <w:right w:val="none" w:sz="0" w:space="0" w:color="auto"/>
      </w:divBdr>
    </w:div>
    <w:div w:id="224342276">
      <w:marLeft w:val="0"/>
      <w:marRight w:val="0"/>
      <w:marTop w:val="-20"/>
      <w:marBottom w:val="-20"/>
      <w:divBdr>
        <w:top w:val="none" w:sz="0" w:space="0" w:color="auto"/>
        <w:left w:val="none" w:sz="0" w:space="0" w:color="auto"/>
        <w:bottom w:val="none" w:sz="0" w:space="0" w:color="auto"/>
        <w:right w:val="none" w:sz="0" w:space="0" w:color="auto"/>
      </w:divBdr>
    </w:div>
    <w:div w:id="225146013">
      <w:marLeft w:val="0"/>
      <w:marRight w:val="0"/>
      <w:marTop w:val="-20"/>
      <w:marBottom w:val="-20"/>
      <w:divBdr>
        <w:top w:val="none" w:sz="0" w:space="0" w:color="auto"/>
        <w:left w:val="none" w:sz="0" w:space="0" w:color="auto"/>
        <w:bottom w:val="none" w:sz="0" w:space="0" w:color="auto"/>
        <w:right w:val="none" w:sz="0" w:space="0" w:color="auto"/>
      </w:divBdr>
    </w:div>
    <w:div w:id="229460085">
      <w:marLeft w:val="0"/>
      <w:marRight w:val="0"/>
      <w:marTop w:val="-20"/>
      <w:marBottom w:val="-20"/>
      <w:divBdr>
        <w:top w:val="none" w:sz="0" w:space="0" w:color="auto"/>
        <w:left w:val="none" w:sz="0" w:space="0" w:color="auto"/>
        <w:bottom w:val="none" w:sz="0" w:space="0" w:color="auto"/>
        <w:right w:val="none" w:sz="0" w:space="0" w:color="auto"/>
      </w:divBdr>
    </w:div>
    <w:div w:id="229582097">
      <w:marLeft w:val="0"/>
      <w:marRight w:val="0"/>
      <w:marTop w:val="-20"/>
      <w:marBottom w:val="-20"/>
      <w:divBdr>
        <w:top w:val="none" w:sz="0" w:space="0" w:color="auto"/>
        <w:left w:val="none" w:sz="0" w:space="0" w:color="auto"/>
        <w:bottom w:val="none" w:sz="0" w:space="0" w:color="auto"/>
        <w:right w:val="none" w:sz="0" w:space="0" w:color="auto"/>
      </w:divBdr>
    </w:div>
    <w:div w:id="237248840">
      <w:marLeft w:val="0"/>
      <w:marRight w:val="0"/>
      <w:marTop w:val="-20"/>
      <w:marBottom w:val="-20"/>
      <w:divBdr>
        <w:top w:val="none" w:sz="0" w:space="0" w:color="auto"/>
        <w:left w:val="none" w:sz="0" w:space="0" w:color="auto"/>
        <w:bottom w:val="none" w:sz="0" w:space="0" w:color="auto"/>
        <w:right w:val="none" w:sz="0" w:space="0" w:color="auto"/>
      </w:divBdr>
    </w:div>
    <w:div w:id="243806305">
      <w:marLeft w:val="0"/>
      <w:marRight w:val="0"/>
      <w:marTop w:val="-20"/>
      <w:marBottom w:val="-20"/>
      <w:divBdr>
        <w:top w:val="none" w:sz="0" w:space="0" w:color="auto"/>
        <w:left w:val="none" w:sz="0" w:space="0" w:color="auto"/>
        <w:bottom w:val="none" w:sz="0" w:space="0" w:color="auto"/>
        <w:right w:val="none" w:sz="0" w:space="0" w:color="auto"/>
      </w:divBdr>
    </w:div>
    <w:div w:id="244000486">
      <w:marLeft w:val="0"/>
      <w:marRight w:val="0"/>
      <w:marTop w:val="-20"/>
      <w:marBottom w:val="-20"/>
      <w:divBdr>
        <w:top w:val="none" w:sz="0" w:space="0" w:color="auto"/>
        <w:left w:val="none" w:sz="0" w:space="0" w:color="auto"/>
        <w:bottom w:val="none" w:sz="0" w:space="0" w:color="auto"/>
        <w:right w:val="none" w:sz="0" w:space="0" w:color="auto"/>
      </w:divBdr>
    </w:div>
    <w:div w:id="246883812">
      <w:marLeft w:val="0"/>
      <w:marRight w:val="0"/>
      <w:marTop w:val="-20"/>
      <w:marBottom w:val="-20"/>
      <w:divBdr>
        <w:top w:val="none" w:sz="0" w:space="0" w:color="auto"/>
        <w:left w:val="none" w:sz="0" w:space="0" w:color="auto"/>
        <w:bottom w:val="none" w:sz="0" w:space="0" w:color="auto"/>
        <w:right w:val="none" w:sz="0" w:space="0" w:color="auto"/>
      </w:divBdr>
    </w:div>
    <w:div w:id="248972613">
      <w:marLeft w:val="0"/>
      <w:marRight w:val="0"/>
      <w:marTop w:val="-20"/>
      <w:marBottom w:val="-20"/>
      <w:divBdr>
        <w:top w:val="none" w:sz="0" w:space="0" w:color="auto"/>
        <w:left w:val="none" w:sz="0" w:space="0" w:color="auto"/>
        <w:bottom w:val="none" w:sz="0" w:space="0" w:color="auto"/>
        <w:right w:val="none" w:sz="0" w:space="0" w:color="auto"/>
      </w:divBdr>
    </w:div>
    <w:div w:id="249314573">
      <w:marLeft w:val="0"/>
      <w:marRight w:val="0"/>
      <w:marTop w:val="-20"/>
      <w:marBottom w:val="-20"/>
      <w:divBdr>
        <w:top w:val="none" w:sz="0" w:space="0" w:color="auto"/>
        <w:left w:val="none" w:sz="0" w:space="0" w:color="auto"/>
        <w:bottom w:val="none" w:sz="0" w:space="0" w:color="auto"/>
        <w:right w:val="none" w:sz="0" w:space="0" w:color="auto"/>
      </w:divBdr>
    </w:div>
    <w:div w:id="252015695">
      <w:marLeft w:val="0"/>
      <w:marRight w:val="0"/>
      <w:marTop w:val="-20"/>
      <w:marBottom w:val="-20"/>
      <w:divBdr>
        <w:top w:val="none" w:sz="0" w:space="0" w:color="auto"/>
        <w:left w:val="none" w:sz="0" w:space="0" w:color="auto"/>
        <w:bottom w:val="none" w:sz="0" w:space="0" w:color="auto"/>
        <w:right w:val="none" w:sz="0" w:space="0" w:color="auto"/>
      </w:divBdr>
    </w:div>
    <w:div w:id="256519117">
      <w:marLeft w:val="0"/>
      <w:marRight w:val="0"/>
      <w:marTop w:val="-20"/>
      <w:marBottom w:val="-20"/>
      <w:divBdr>
        <w:top w:val="none" w:sz="0" w:space="0" w:color="auto"/>
        <w:left w:val="none" w:sz="0" w:space="0" w:color="auto"/>
        <w:bottom w:val="none" w:sz="0" w:space="0" w:color="auto"/>
        <w:right w:val="none" w:sz="0" w:space="0" w:color="auto"/>
      </w:divBdr>
    </w:div>
    <w:div w:id="258222930">
      <w:marLeft w:val="0"/>
      <w:marRight w:val="0"/>
      <w:marTop w:val="-20"/>
      <w:marBottom w:val="-20"/>
      <w:divBdr>
        <w:top w:val="none" w:sz="0" w:space="0" w:color="auto"/>
        <w:left w:val="none" w:sz="0" w:space="0" w:color="auto"/>
        <w:bottom w:val="none" w:sz="0" w:space="0" w:color="auto"/>
        <w:right w:val="none" w:sz="0" w:space="0" w:color="auto"/>
      </w:divBdr>
    </w:div>
    <w:div w:id="261690336">
      <w:marLeft w:val="0"/>
      <w:marRight w:val="0"/>
      <w:marTop w:val="-20"/>
      <w:marBottom w:val="-20"/>
      <w:divBdr>
        <w:top w:val="none" w:sz="0" w:space="0" w:color="auto"/>
        <w:left w:val="none" w:sz="0" w:space="0" w:color="auto"/>
        <w:bottom w:val="none" w:sz="0" w:space="0" w:color="auto"/>
        <w:right w:val="none" w:sz="0" w:space="0" w:color="auto"/>
      </w:divBdr>
    </w:div>
    <w:div w:id="264072881">
      <w:marLeft w:val="0"/>
      <w:marRight w:val="0"/>
      <w:marTop w:val="-20"/>
      <w:marBottom w:val="-20"/>
      <w:divBdr>
        <w:top w:val="none" w:sz="0" w:space="0" w:color="auto"/>
        <w:left w:val="none" w:sz="0" w:space="0" w:color="auto"/>
        <w:bottom w:val="none" w:sz="0" w:space="0" w:color="auto"/>
        <w:right w:val="none" w:sz="0" w:space="0" w:color="auto"/>
      </w:divBdr>
    </w:div>
    <w:div w:id="264845103">
      <w:marLeft w:val="0"/>
      <w:marRight w:val="0"/>
      <w:marTop w:val="-20"/>
      <w:marBottom w:val="-20"/>
      <w:divBdr>
        <w:top w:val="none" w:sz="0" w:space="0" w:color="auto"/>
        <w:left w:val="none" w:sz="0" w:space="0" w:color="auto"/>
        <w:bottom w:val="none" w:sz="0" w:space="0" w:color="auto"/>
        <w:right w:val="none" w:sz="0" w:space="0" w:color="auto"/>
      </w:divBdr>
    </w:div>
    <w:div w:id="272051907">
      <w:marLeft w:val="0"/>
      <w:marRight w:val="0"/>
      <w:marTop w:val="-20"/>
      <w:marBottom w:val="-20"/>
      <w:divBdr>
        <w:top w:val="none" w:sz="0" w:space="0" w:color="auto"/>
        <w:left w:val="none" w:sz="0" w:space="0" w:color="auto"/>
        <w:bottom w:val="none" w:sz="0" w:space="0" w:color="auto"/>
        <w:right w:val="none" w:sz="0" w:space="0" w:color="auto"/>
      </w:divBdr>
    </w:div>
    <w:div w:id="273709663">
      <w:marLeft w:val="0"/>
      <w:marRight w:val="0"/>
      <w:marTop w:val="-20"/>
      <w:marBottom w:val="-20"/>
      <w:divBdr>
        <w:top w:val="none" w:sz="0" w:space="0" w:color="auto"/>
        <w:left w:val="none" w:sz="0" w:space="0" w:color="auto"/>
        <w:bottom w:val="none" w:sz="0" w:space="0" w:color="auto"/>
        <w:right w:val="none" w:sz="0" w:space="0" w:color="auto"/>
      </w:divBdr>
    </w:div>
    <w:div w:id="274874018">
      <w:marLeft w:val="0"/>
      <w:marRight w:val="0"/>
      <w:marTop w:val="-20"/>
      <w:marBottom w:val="-20"/>
      <w:divBdr>
        <w:top w:val="none" w:sz="0" w:space="0" w:color="auto"/>
        <w:left w:val="none" w:sz="0" w:space="0" w:color="auto"/>
        <w:bottom w:val="none" w:sz="0" w:space="0" w:color="auto"/>
        <w:right w:val="none" w:sz="0" w:space="0" w:color="auto"/>
      </w:divBdr>
    </w:div>
    <w:div w:id="281621740">
      <w:marLeft w:val="0"/>
      <w:marRight w:val="0"/>
      <w:marTop w:val="-20"/>
      <w:marBottom w:val="-20"/>
      <w:divBdr>
        <w:top w:val="none" w:sz="0" w:space="0" w:color="auto"/>
        <w:left w:val="none" w:sz="0" w:space="0" w:color="auto"/>
        <w:bottom w:val="none" w:sz="0" w:space="0" w:color="auto"/>
        <w:right w:val="none" w:sz="0" w:space="0" w:color="auto"/>
      </w:divBdr>
    </w:div>
    <w:div w:id="287398907">
      <w:marLeft w:val="0"/>
      <w:marRight w:val="0"/>
      <w:marTop w:val="-20"/>
      <w:marBottom w:val="-20"/>
      <w:divBdr>
        <w:top w:val="none" w:sz="0" w:space="0" w:color="auto"/>
        <w:left w:val="none" w:sz="0" w:space="0" w:color="auto"/>
        <w:bottom w:val="none" w:sz="0" w:space="0" w:color="auto"/>
        <w:right w:val="none" w:sz="0" w:space="0" w:color="auto"/>
      </w:divBdr>
    </w:div>
    <w:div w:id="289016630">
      <w:marLeft w:val="0"/>
      <w:marRight w:val="0"/>
      <w:marTop w:val="-20"/>
      <w:marBottom w:val="-20"/>
      <w:divBdr>
        <w:top w:val="none" w:sz="0" w:space="0" w:color="auto"/>
        <w:left w:val="none" w:sz="0" w:space="0" w:color="auto"/>
        <w:bottom w:val="none" w:sz="0" w:space="0" w:color="auto"/>
        <w:right w:val="none" w:sz="0" w:space="0" w:color="auto"/>
      </w:divBdr>
    </w:div>
    <w:div w:id="291712779">
      <w:marLeft w:val="0"/>
      <w:marRight w:val="0"/>
      <w:marTop w:val="-20"/>
      <w:marBottom w:val="-20"/>
      <w:divBdr>
        <w:top w:val="none" w:sz="0" w:space="0" w:color="auto"/>
        <w:left w:val="none" w:sz="0" w:space="0" w:color="auto"/>
        <w:bottom w:val="none" w:sz="0" w:space="0" w:color="auto"/>
        <w:right w:val="none" w:sz="0" w:space="0" w:color="auto"/>
      </w:divBdr>
    </w:div>
    <w:div w:id="293800151">
      <w:marLeft w:val="0"/>
      <w:marRight w:val="0"/>
      <w:marTop w:val="-20"/>
      <w:marBottom w:val="-20"/>
      <w:divBdr>
        <w:top w:val="none" w:sz="0" w:space="0" w:color="auto"/>
        <w:left w:val="none" w:sz="0" w:space="0" w:color="auto"/>
        <w:bottom w:val="none" w:sz="0" w:space="0" w:color="auto"/>
        <w:right w:val="none" w:sz="0" w:space="0" w:color="auto"/>
      </w:divBdr>
    </w:div>
    <w:div w:id="299119214">
      <w:marLeft w:val="0"/>
      <w:marRight w:val="0"/>
      <w:marTop w:val="-20"/>
      <w:marBottom w:val="-20"/>
      <w:divBdr>
        <w:top w:val="none" w:sz="0" w:space="0" w:color="auto"/>
        <w:left w:val="none" w:sz="0" w:space="0" w:color="auto"/>
        <w:bottom w:val="none" w:sz="0" w:space="0" w:color="auto"/>
        <w:right w:val="none" w:sz="0" w:space="0" w:color="auto"/>
      </w:divBdr>
    </w:div>
    <w:div w:id="301352870">
      <w:marLeft w:val="0"/>
      <w:marRight w:val="0"/>
      <w:marTop w:val="-20"/>
      <w:marBottom w:val="-20"/>
      <w:divBdr>
        <w:top w:val="none" w:sz="0" w:space="0" w:color="auto"/>
        <w:left w:val="none" w:sz="0" w:space="0" w:color="auto"/>
        <w:bottom w:val="none" w:sz="0" w:space="0" w:color="auto"/>
        <w:right w:val="none" w:sz="0" w:space="0" w:color="auto"/>
      </w:divBdr>
    </w:div>
    <w:div w:id="302273271">
      <w:marLeft w:val="0"/>
      <w:marRight w:val="0"/>
      <w:marTop w:val="-20"/>
      <w:marBottom w:val="-20"/>
      <w:divBdr>
        <w:top w:val="none" w:sz="0" w:space="0" w:color="auto"/>
        <w:left w:val="none" w:sz="0" w:space="0" w:color="auto"/>
        <w:bottom w:val="none" w:sz="0" w:space="0" w:color="auto"/>
        <w:right w:val="none" w:sz="0" w:space="0" w:color="auto"/>
      </w:divBdr>
    </w:div>
    <w:div w:id="304314082">
      <w:marLeft w:val="0"/>
      <w:marRight w:val="0"/>
      <w:marTop w:val="-20"/>
      <w:marBottom w:val="-20"/>
      <w:divBdr>
        <w:top w:val="none" w:sz="0" w:space="0" w:color="auto"/>
        <w:left w:val="none" w:sz="0" w:space="0" w:color="auto"/>
        <w:bottom w:val="none" w:sz="0" w:space="0" w:color="auto"/>
        <w:right w:val="none" w:sz="0" w:space="0" w:color="auto"/>
      </w:divBdr>
    </w:div>
    <w:div w:id="309673200">
      <w:marLeft w:val="0"/>
      <w:marRight w:val="0"/>
      <w:marTop w:val="-20"/>
      <w:marBottom w:val="-20"/>
      <w:divBdr>
        <w:top w:val="none" w:sz="0" w:space="0" w:color="auto"/>
        <w:left w:val="none" w:sz="0" w:space="0" w:color="auto"/>
        <w:bottom w:val="none" w:sz="0" w:space="0" w:color="auto"/>
        <w:right w:val="none" w:sz="0" w:space="0" w:color="auto"/>
      </w:divBdr>
    </w:div>
    <w:div w:id="311058197">
      <w:marLeft w:val="0"/>
      <w:marRight w:val="0"/>
      <w:marTop w:val="-20"/>
      <w:marBottom w:val="-20"/>
      <w:divBdr>
        <w:top w:val="none" w:sz="0" w:space="0" w:color="auto"/>
        <w:left w:val="none" w:sz="0" w:space="0" w:color="auto"/>
        <w:bottom w:val="none" w:sz="0" w:space="0" w:color="auto"/>
        <w:right w:val="none" w:sz="0" w:space="0" w:color="auto"/>
      </w:divBdr>
    </w:div>
    <w:div w:id="311184192">
      <w:marLeft w:val="0"/>
      <w:marRight w:val="0"/>
      <w:marTop w:val="-20"/>
      <w:marBottom w:val="-20"/>
      <w:divBdr>
        <w:top w:val="none" w:sz="0" w:space="0" w:color="auto"/>
        <w:left w:val="none" w:sz="0" w:space="0" w:color="auto"/>
        <w:bottom w:val="none" w:sz="0" w:space="0" w:color="auto"/>
        <w:right w:val="none" w:sz="0" w:space="0" w:color="auto"/>
      </w:divBdr>
    </w:div>
    <w:div w:id="318198648">
      <w:marLeft w:val="0"/>
      <w:marRight w:val="0"/>
      <w:marTop w:val="-20"/>
      <w:marBottom w:val="-20"/>
      <w:divBdr>
        <w:top w:val="none" w:sz="0" w:space="0" w:color="auto"/>
        <w:left w:val="none" w:sz="0" w:space="0" w:color="auto"/>
        <w:bottom w:val="none" w:sz="0" w:space="0" w:color="auto"/>
        <w:right w:val="none" w:sz="0" w:space="0" w:color="auto"/>
      </w:divBdr>
    </w:div>
    <w:div w:id="322052296">
      <w:marLeft w:val="0"/>
      <w:marRight w:val="0"/>
      <w:marTop w:val="-20"/>
      <w:marBottom w:val="-20"/>
      <w:divBdr>
        <w:top w:val="none" w:sz="0" w:space="0" w:color="auto"/>
        <w:left w:val="none" w:sz="0" w:space="0" w:color="auto"/>
        <w:bottom w:val="none" w:sz="0" w:space="0" w:color="auto"/>
        <w:right w:val="none" w:sz="0" w:space="0" w:color="auto"/>
      </w:divBdr>
    </w:div>
    <w:div w:id="323320850">
      <w:marLeft w:val="0"/>
      <w:marRight w:val="0"/>
      <w:marTop w:val="-20"/>
      <w:marBottom w:val="-20"/>
      <w:divBdr>
        <w:top w:val="none" w:sz="0" w:space="0" w:color="auto"/>
        <w:left w:val="none" w:sz="0" w:space="0" w:color="auto"/>
        <w:bottom w:val="none" w:sz="0" w:space="0" w:color="auto"/>
        <w:right w:val="none" w:sz="0" w:space="0" w:color="auto"/>
      </w:divBdr>
    </w:div>
    <w:div w:id="328994424">
      <w:marLeft w:val="0"/>
      <w:marRight w:val="0"/>
      <w:marTop w:val="-20"/>
      <w:marBottom w:val="-20"/>
      <w:divBdr>
        <w:top w:val="none" w:sz="0" w:space="0" w:color="auto"/>
        <w:left w:val="none" w:sz="0" w:space="0" w:color="auto"/>
        <w:bottom w:val="none" w:sz="0" w:space="0" w:color="auto"/>
        <w:right w:val="none" w:sz="0" w:space="0" w:color="auto"/>
      </w:divBdr>
    </w:div>
    <w:div w:id="330061107">
      <w:marLeft w:val="0"/>
      <w:marRight w:val="0"/>
      <w:marTop w:val="-20"/>
      <w:marBottom w:val="-20"/>
      <w:divBdr>
        <w:top w:val="none" w:sz="0" w:space="0" w:color="auto"/>
        <w:left w:val="none" w:sz="0" w:space="0" w:color="auto"/>
        <w:bottom w:val="none" w:sz="0" w:space="0" w:color="auto"/>
        <w:right w:val="none" w:sz="0" w:space="0" w:color="auto"/>
      </w:divBdr>
    </w:div>
    <w:div w:id="330062089">
      <w:marLeft w:val="0"/>
      <w:marRight w:val="0"/>
      <w:marTop w:val="-20"/>
      <w:marBottom w:val="-20"/>
      <w:divBdr>
        <w:top w:val="none" w:sz="0" w:space="0" w:color="auto"/>
        <w:left w:val="none" w:sz="0" w:space="0" w:color="auto"/>
        <w:bottom w:val="none" w:sz="0" w:space="0" w:color="auto"/>
        <w:right w:val="none" w:sz="0" w:space="0" w:color="auto"/>
      </w:divBdr>
    </w:div>
    <w:div w:id="330723430">
      <w:marLeft w:val="0"/>
      <w:marRight w:val="0"/>
      <w:marTop w:val="-20"/>
      <w:marBottom w:val="-20"/>
      <w:divBdr>
        <w:top w:val="none" w:sz="0" w:space="0" w:color="auto"/>
        <w:left w:val="none" w:sz="0" w:space="0" w:color="auto"/>
        <w:bottom w:val="none" w:sz="0" w:space="0" w:color="auto"/>
        <w:right w:val="none" w:sz="0" w:space="0" w:color="auto"/>
      </w:divBdr>
    </w:div>
    <w:div w:id="331950118">
      <w:marLeft w:val="0"/>
      <w:marRight w:val="0"/>
      <w:marTop w:val="-20"/>
      <w:marBottom w:val="-20"/>
      <w:divBdr>
        <w:top w:val="none" w:sz="0" w:space="0" w:color="auto"/>
        <w:left w:val="none" w:sz="0" w:space="0" w:color="auto"/>
        <w:bottom w:val="none" w:sz="0" w:space="0" w:color="auto"/>
        <w:right w:val="none" w:sz="0" w:space="0" w:color="auto"/>
      </w:divBdr>
    </w:div>
    <w:div w:id="332878322">
      <w:marLeft w:val="0"/>
      <w:marRight w:val="0"/>
      <w:marTop w:val="-20"/>
      <w:marBottom w:val="-20"/>
      <w:divBdr>
        <w:top w:val="none" w:sz="0" w:space="0" w:color="auto"/>
        <w:left w:val="none" w:sz="0" w:space="0" w:color="auto"/>
        <w:bottom w:val="none" w:sz="0" w:space="0" w:color="auto"/>
        <w:right w:val="none" w:sz="0" w:space="0" w:color="auto"/>
      </w:divBdr>
    </w:div>
    <w:div w:id="338119389">
      <w:marLeft w:val="0"/>
      <w:marRight w:val="0"/>
      <w:marTop w:val="-20"/>
      <w:marBottom w:val="-20"/>
      <w:divBdr>
        <w:top w:val="none" w:sz="0" w:space="0" w:color="auto"/>
        <w:left w:val="none" w:sz="0" w:space="0" w:color="auto"/>
        <w:bottom w:val="none" w:sz="0" w:space="0" w:color="auto"/>
        <w:right w:val="none" w:sz="0" w:space="0" w:color="auto"/>
      </w:divBdr>
    </w:div>
    <w:div w:id="339699682">
      <w:marLeft w:val="0"/>
      <w:marRight w:val="0"/>
      <w:marTop w:val="-20"/>
      <w:marBottom w:val="-20"/>
      <w:divBdr>
        <w:top w:val="none" w:sz="0" w:space="0" w:color="auto"/>
        <w:left w:val="none" w:sz="0" w:space="0" w:color="auto"/>
        <w:bottom w:val="none" w:sz="0" w:space="0" w:color="auto"/>
        <w:right w:val="none" w:sz="0" w:space="0" w:color="auto"/>
      </w:divBdr>
    </w:div>
    <w:div w:id="342631227">
      <w:marLeft w:val="0"/>
      <w:marRight w:val="0"/>
      <w:marTop w:val="-20"/>
      <w:marBottom w:val="-20"/>
      <w:divBdr>
        <w:top w:val="none" w:sz="0" w:space="0" w:color="auto"/>
        <w:left w:val="none" w:sz="0" w:space="0" w:color="auto"/>
        <w:bottom w:val="none" w:sz="0" w:space="0" w:color="auto"/>
        <w:right w:val="none" w:sz="0" w:space="0" w:color="auto"/>
      </w:divBdr>
    </w:div>
    <w:div w:id="343440841">
      <w:marLeft w:val="0"/>
      <w:marRight w:val="0"/>
      <w:marTop w:val="-20"/>
      <w:marBottom w:val="-20"/>
      <w:divBdr>
        <w:top w:val="none" w:sz="0" w:space="0" w:color="auto"/>
        <w:left w:val="none" w:sz="0" w:space="0" w:color="auto"/>
        <w:bottom w:val="none" w:sz="0" w:space="0" w:color="auto"/>
        <w:right w:val="none" w:sz="0" w:space="0" w:color="auto"/>
      </w:divBdr>
      <w:divsChild>
        <w:div w:id="808010234">
          <w:marLeft w:val="0"/>
          <w:marRight w:val="0"/>
          <w:marTop w:val="-20"/>
          <w:marBottom w:val="-20"/>
          <w:divBdr>
            <w:top w:val="none" w:sz="0" w:space="0" w:color="auto"/>
            <w:left w:val="none" w:sz="0" w:space="0" w:color="auto"/>
            <w:bottom w:val="none" w:sz="0" w:space="0" w:color="auto"/>
            <w:right w:val="none" w:sz="0" w:space="0" w:color="auto"/>
          </w:divBdr>
        </w:div>
        <w:div w:id="861556076">
          <w:marLeft w:val="0"/>
          <w:marRight w:val="0"/>
          <w:marTop w:val="-20"/>
          <w:marBottom w:val="-20"/>
          <w:divBdr>
            <w:top w:val="none" w:sz="0" w:space="0" w:color="auto"/>
            <w:left w:val="none" w:sz="0" w:space="0" w:color="auto"/>
            <w:bottom w:val="none" w:sz="0" w:space="0" w:color="auto"/>
            <w:right w:val="none" w:sz="0" w:space="0" w:color="auto"/>
          </w:divBdr>
        </w:div>
        <w:div w:id="4">
          <w:marLeft w:val="0"/>
          <w:marRight w:val="0"/>
          <w:marTop w:val="-20"/>
          <w:marBottom w:val="-20"/>
          <w:divBdr>
            <w:top w:val="none" w:sz="0" w:space="0" w:color="auto"/>
            <w:left w:val="none" w:sz="0" w:space="0" w:color="auto"/>
            <w:bottom w:val="none" w:sz="0" w:space="0" w:color="auto"/>
            <w:right w:val="none" w:sz="0" w:space="0" w:color="auto"/>
          </w:divBdr>
        </w:div>
      </w:divsChild>
    </w:div>
    <w:div w:id="343748701">
      <w:marLeft w:val="0"/>
      <w:marRight w:val="0"/>
      <w:marTop w:val="-20"/>
      <w:marBottom w:val="-20"/>
      <w:divBdr>
        <w:top w:val="none" w:sz="0" w:space="0" w:color="auto"/>
        <w:left w:val="none" w:sz="0" w:space="0" w:color="auto"/>
        <w:bottom w:val="none" w:sz="0" w:space="0" w:color="auto"/>
        <w:right w:val="none" w:sz="0" w:space="0" w:color="auto"/>
      </w:divBdr>
    </w:div>
    <w:div w:id="345595627">
      <w:marLeft w:val="0"/>
      <w:marRight w:val="0"/>
      <w:marTop w:val="-20"/>
      <w:marBottom w:val="-20"/>
      <w:divBdr>
        <w:top w:val="none" w:sz="0" w:space="0" w:color="auto"/>
        <w:left w:val="none" w:sz="0" w:space="0" w:color="auto"/>
        <w:bottom w:val="none" w:sz="0" w:space="0" w:color="auto"/>
        <w:right w:val="none" w:sz="0" w:space="0" w:color="auto"/>
      </w:divBdr>
    </w:div>
    <w:div w:id="346639196">
      <w:marLeft w:val="0"/>
      <w:marRight w:val="0"/>
      <w:marTop w:val="-20"/>
      <w:marBottom w:val="-20"/>
      <w:divBdr>
        <w:top w:val="none" w:sz="0" w:space="0" w:color="auto"/>
        <w:left w:val="none" w:sz="0" w:space="0" w:color="auto"/>
        <w:bottom w:val="none" w:sz="0" w:space="0" w:color="auto"/>
        <w:right w:val="none" w:sz="0" w:space="0" w:color="auto"/>
      </w:divBdr>
    </w:div>
    <w:div w:id="350767887">
      <w:marLeft w:val="0"/>
      <w:marRight w:val="0"/>
      <w:marTop w:val="-20"/>
      <w:marBottom w:val="-20"/>
      <w:divBdr>
        <w:top w:val="none" w:sz="0" w:space="0" w:color="auto"/>
        <w:left w:val="none" w:sz="0" w:space="0" w:color="auto"/>
        <w:bottom w:val="none" w:sz="0" w:space="0" w:color="auto"/>
        <w:right w:val="none" w:sz="0" w:space="0" w:color="auto"/>
      </w:divBdr>
    </w:div>
    <w:div w:id="352537438">
      <w:marLeft w:val="0"/>
      <w:marRight w:val="0"/>
      <w:marTop w:val="-20"/>
      <w:marBottom w:val="-20"/>
      <w:divBdr>
        <w:top w:val="none" w:sz="0" w:space="0" w:color="auto"/>
        <w:left w:val="none" w:sz="0" w:space="0" w:color="auto"/>
        <w:bottom w:val="none" w:sz="0" w:space="0" w:color="auto"/>
        <w:right w:val="none" w:sz="0" w:space="0" w:color="auto"/>
      </w:divBdr>
    </w:div>
    <w:div w:id="352539735">
      <w:marLeft w:val="0"/>
      <w:marRight w:val="0"/>
      <w:marTop w:val="-20"/>
      <w:marBottom w:val="-20"/>
      <w:divBdr>
        <w:top w:val="none" w:sz="0" w:space="0" w:color="auto"/>
        <w:left w:val="none" w:sz="0" w:space="0" w:color="auto"/>
        <w:bottom w:val="none" w:sz="0" w:space="0" w:color="auto"/>
        <w:right w:val="none" w:sz="0" w:space="0" w:color="auto"/>
      </w:divBdr>
    </w:div>
    <w:div w:id="357197009">
      <w:marLeft w:val="0"/>
      <w:marRight w:val="0"/>
      <w:marTop w:val="-20"/>
      <w:marBottom w:val="-20"/>
      <w:divBdr>
        <w:top w:val="none" w:sz="0" w:space="0" w:color="auto"/>
        <w:left w:val="none" w:sz="0" w:space="0" w:color="auto"/>
        <w:bottom w:val="none" w:sz="0" w:space="0" w:color="auto"/>
        <w:right w:val="none" w:sz="0" w:space="0" w:color="auto"/>
      </w:divBdr>
    </w:div>
    <w:div w:id="357660784">
      <w:marLeft w:val="0"/>
      <w:marRight w:val="0"/>
      <w:marTop w:val="-20"/>
      <w:marBottom w:val="-20"/>
      <w:divBdr>
        <w:top w:val="none" w:sz="0" w:space="0" w:color="auto"/>
        <w:left w:val="none" w:sz="0" w:space="0" w:color="auto"/>
        <w:bottom w:val="none" w:sz="0" w:space="0" w:color="auto"/>
        <w:right w:val="none" w:sz="0" w:space="0" w:color="auto"/>
      </w:divBdr>
    </w:div>
    <w:div w:id="357899159">
      <w:marLeft w:val="0"/>
      <w:marRight w:val="0"/>
      <w:marTop w:val="-20"/>
      <w:marBottom w:val="-20"/>
      <w:divBdr>
        <w:top w:val="none" w:sz="0" w:space="0" w:color="auto"/>
        <w:left w:val="none" w:sz="0" w:space="0" w:color="auto"/>
        <w:bottom w:val="none" w:sz="0" w:space="0" w:color="auto"/>
        <w:right w:val="none" w:sz="0" w:space="0" w:color="auto"/>
      </w:divBdr>
    </w:div>
    <w:div w:id="357924854">
      <w:marLeft w:val="0"/>
      <w:marRight w:val="0"/>
      <w:marTop w:val="-20"/>
      <w:marBottom w:val="-20"/>
      <w:divBdr>
        <w:top w:val="none" w:sz="0" w:space="0" w:color="auto"/>
        <w:left w:val="none" w:sz="0" w:space="0" w:color="auto"/>
        <w:bottom w:val="none" w:sz="0" w:space="0" w:color="auto"/>
        <w:right w:val="none" w:sz="0" w:space="0" w:color="auto"/>
      </w:divBdr>
    </w:div>
    <w:div w:id="358167846">
      <w:marLeft w:val="0"/>
      <w:marRight w:val="0"/>
      <w:marTop w:val="-20"/>
      <w:marBottom w:val="-20"/>
      <w:divBdr>
        <w:top w:val="none" w:sz="0" w:space="0" w:color="auto"/>
        <w:left w:val="none" w:sz="0" w:space="0" w:color="auto"/>
        <w:bottom w:val="none" w:sz="0" w:space="0" w:color="auto"/>
        <w:right w:val="none" w:sz="0" w:space="0" w:color="auto"/>
      </w:divBdr>
    </w:div>
    <w:div w:id="360859447">
      <w:marLeft w:val="0"/>
      <w:marRight w:val="0"/>
      <w:marTop w:val="-20"/>
      <w:marBottom w:val="-20"/>
      <w:divBdr>
        <w:top w:val="none" w:sz="0" w:space="0" w:color="auto"/>
        <w:left w:val="none" w:sz="0" w:space="0" w:color="auto"/>
        <w:bottom w:val="none" w:sz="0" w:space="0" w:color="auto"/>
        <w:right w:val="none" w:sz="0" w:space="0" w:color="auto"/>
      </w:divBdr>
    </w:div>
    <w:div w:id="366100573">
      <w:marLeft w:val="0"/>
      <w:marRight w:val="0"/>
      <w:marTop w:val="-20"/>
      <w:marBottom w:val="-20"/>
      <w:divBdr>
        <w:top w:val="none" w:sz="0" w:space="0" w:color="auto"/>
        <w:left w:val="none" w:sz="0" w:space="0" w:color="auto"/>
        <w:bottom w:val="none" w:sz="0" w:space="0" w:color="auto"/>
        <w:right w:val="none" w:sz="0" w:space="0" w:color="auto"/>
      </w:divBdr>
    </w:div>
    <w:div w:id="367948595">
      <w:marLeft w:val="0"/>
      <w:marRight w:val="0"/>
      <w:marTop w:val="-20"/>
      <w:marBottom w:val="-20"/>
      <w:divBdr>
        <w:top w:val="none" w:sz="0" w:space="0" w:color="auto"/>
        <w:left w:val="none" w:sz="0" w:space="0" w:color="auto"/>
        <w:bottom w:val="none" w:sz="0" w:space="0" w:color="auto"/>
        <w:right w:val="none" w:sz="0" w:space="0" w:color="auto"/>
      </w:divBdr>
    </w:div>
    <w:div w:id="368456184">
      <w:marLeft w:val="0"/>
      <w:marRight w:val="0"/>
      <w:marTop w:val="-20"/>
      <w:marBottom w:val="-20"/>
      <w:divBdr>
        <w:top w:val="none" w:sz="0" w:space="0" w:color="auto"/>
        <w:left w:val="none" w:sz="0" w:space="0" w:color="auto"/>
        <w:bottom w:val="none" w:sz="0" w:space="0" w:color="auto"/>
        <w:right w:val="none" w:sz="0" w:space="0" w:color="auto"/>
      </w:divBdr>
    </w:div>
    <w:div w:id="369771518">
      <w:marLeft w:val="0"/>
      <w:marRight w:val="0"/>
      <w:marTop w:val="-20"/>
      <w:marBottom w:val="-20"/>
      <w:divBdr>
        <w:top w:val="none" w:sz="0" w:space="0" w:color="auto"/>
        <w:left w:val="none" w:sz="0" w:space="0" w:color="auto"/>
        <w:bottom w:val="none" w:sz="0" w:space="0" w:color="auto"/>
        <w:right w:val="none" w:sz="0" w:space="0" w:color="auto"/>
      </w:divBdr>
    </w:div>
    <w:div w:id="372927254">
      <w:marLeft w:val="0"/>
      <w:marRight w:val="0"/>
      <w:marTop w:val="-20"/>
      <w:marBottom w:val="-20"/>
      <w:divBdr>
        <w:top w:val="none" w:sz="0" w:space="0" w:color="auto"/>
        <w:left w:val="none" w:sz="0" w:space="0" w:color="auto"/>
        <w:bottom w:val="none" w:sz="0" w:space="0" w:color="auto"/>
        <w:right w:val="none" w:sz="0" w:space="0" w:color="auto"/>
      </w:divBdr>
    </w:div>
    <w:div w:id="374819286">
      <w:marLeft w:val="0"/>
      <w:marRight w:val="0"/>
      <w:marTop w:val="-20"/>
      <w:marBottom w:val="-20"/>
      <w:divBdr>
        <w:top w:val="none" w:sz="0" w:space="0" w:color="auto"/>
        <w:left w:val="none" w:sz="0" w:space="0" w:color="auto"/>
        <w:bottom w:val="none" w:sz="0" w:space="0" w:color="auto"/>
        <w:right w:val="none" w:sz="0" w:space="0" w:color="auto"/>
      </w:divBdr>
    </w:div>
    <w:div w:id="378359041">
      <w:marLeft w:val="0"/>
      <w:marRight w:val="0"/>
      <w:marTop w:val="-20"/>
      <w:marBottom w:val="-20"/>
      <w:divBdr>
        <w:top w:val="none" w:sz="0" w:space="0" w:color="auto"/>
        <w:left w:val="none" w:sz="0" w:space="0" w:color="auto"/>
        <w:bottom w:val="none" w:sz="0" w:space="0" w:color="auto"/>
        <w:right w:val="none" w:sz="0" w:space="0" w:color="auto"/>
      </w:divBdr>
    </w:div>
    <w:div w:id="393742886">
      <w:marLeft w:val="0"/>
      <w:marRight w:val="0"/>
      <w:marTop w:val="-20"/>
      <w:marBottom w:val="-20"/>
      <w:divBdr>
        <w:top w:val="none" w:sz="0" w:space="0" w:color="auto"/>
        <w:left w:val="none" w:sz="0" w:space="0" w:color="auto"/>
        <w:bottom w:val="none" w:sz="0" w:space="0" w:color="auto"/>
        <w:right w:val="none" w:sz="0" w:space="0" w:color="auto"/>
      </w:divBdr>
    </w:div>
    <w:div w:id="399326659">
      <w:marLeft w:val="0"/>
      <w:marRight w:val="0"/>
      <w:marTop w:val="-20"/>
      <w:marBottom w:val="-20"/>
      <w:divBdr>
        <w:top w:val="none" w:sz="0" w:space="0" w:color="auto"/>
        <w:left w:val="none" w:sz="0" w:space="0" w:color="auto"/>
        <w:bottom w:val="none" w:sz="0" w:space="0" w:color="auto"/>
        <w:right w:val="none" w:sz="0" w:space="0" w:color="auto"/>
      </w:divBdr>
    </w:div>
    <w:div w:id="401148444">
      <w:marLeft w:val="0"/>
      <w:marRight w:val="0"/>
      <w:marTop w:val="-20"/>
      <w:marBottom w:val="-20"/>
      <w:divBdr>
        <w:top w:val="none" w:sz="0" w:space="0" w:color="auto"/>
        <w:left w:val="none" w:sz="0" w:space="0" w:color="auto"/>
        <w:bottom w:val="none" w:sz="0" w:space="0" w:color="auto"/>
        <w:right w:val="none" w:sz="0" w:space="0" w:color="auto"/>
      </w:divBdr>
    </w:div>
    <w:div w:id="401486682">
      <w:marLeft w:val="0"/>
      <w:marRight w:val="0"/>
      <w:marTop w:val="-20"/>
      <w:marBottom w:val="-20"/>
      <w:divBdr>
        <w:top w:val="none" w:sz="0" w:space="0" w:color="auto"/>
        <w:left w:val="none" w:sz="0" w:space="0" w:color="auto"/>
        <w:bottom w:val="none" w:sz="0" w:space="0" w:color="auto"/>
        <w:right w:val="none" w:sz="0" w:space="0" w:color="auto"/>
      </w:divBdr>
    </w:div>
    <w:div w:id="405229797">
      <w:marLeft w:val="0"/>
      <w:marRight w:val="0"/>
      <w:marTop w:val="-20"/>
      <w:marBottom w:val="-20"/>
      <w:divBdr>
        <w:top w:val="none" w:sz="0" w:space="0" w:color="auto"/>
        <w:left w:val="none" w:sz="0" w:space="0" w:color="auto"/>
        <w:bottom w:val="none" w:sz="0" w:space="0" w:color="auto"/>
        <w:right w:val="none" w:sz="0" w:space="0" w:color="auto"/>
      </w:divBdr>
    </w:div>
    <w:div w:id="407844055">
      <w:marLeft w:val="0"/>
      <w:marRight w:val="0"/>
      <w:marTop w:val="-20"/>
      <w:marBottom w:val="-20"/>
      <w:divBdr>
        <w:top w:val="none" w:sz="0" w:space="0" w:color="auto"/>
        <w:left w:val="none" w:sz="0" w:space="0" w:color="auto"/>
        <w:bottom w:val="none" w:sz="0" w:space="0" w:color="auto"/>
        <w:right w:val="none" w:sz="0" w:space="0" w:color="auto"/>
      </w:divBdr>
    </w:div>
    <w:div w:id="408313803">
      <w:marLeft w:val="0"/>
      <w:marRight w:val="0"/>
      <w:marTop w:val="-20"/>
      <w:marBottom w:val="-20"/>
      <w:divBdr>
        <w:top w:val="none" w:sz="0" w:space="0" w:color="auto"/>
        <w:left w:val="none" w:sz="0" w:space="0" w:color="auto"/>
        <w:bottom w:val="none" w:sz="0" w:space="0" w:color="auto"/>
        <w:right w:val="none" w:sz="0" w:space="0" w:color="auto"/>
      </w:divBdr>
    </w:div>
    <w:div w:id="409082589">
      <w:marLeft w:val="0"/>
      <w:marRight w:val="0"/>
      <w:marTop w:val="-20"/>
      <w:marBottom w:val="-20"/>
      <w:divBdr>
        <w:top w:val="none" w:sz="0" w:space="0" w:color="auto"/>
        <w:left w:val="none" w:sz="0" w:space="0" w:color="auto"/>
        <w:bottom w:val="none" w:sz="0" w:space="0" w:color="auto"/>
        <w:right w:val="none" w:sz="0" w:space="0" w:color="auto"/>
      </w:divBdr>
    </w:div>
    <w:div w:id="412312354">
      <w:marLeft w:val="0"/>
      <w:marRight w:val="0"/>
      <w:marTop w:val="-20"/>
      <w:marBottom w:val="-20"/>
      <w:divBdr>
        <w:top w:val="none" w:sz="0" w:space="0" w:color="auto"/>
        <w:left w:val="none" w:sz="0" w:space="0" w:color="auto"/>
        <w:bottom w:val="none" w:sz="0" w:space="0" w:color="auto"/>
        <w:right w:val="none" w:sz="0" w:space="0" w:color="auto"/>
      </w:divBdr>
    </w:div>
    <w:div w:id="413283005">
      <w:marLeft w:val="0"/>
      <w:marRight w:val="0"/>
      <w:marTop w:val="-20"/>
      <w:marBottom w:val="-20"/>
      <w:divBdr>
        <w:top w:val="none" w:sz="0" w:space="0" w:color="auto"/>
        <w:left w:val="none" w:sz="0" w:space="0" w:color="auto"/>
        <w:bottom w:val="none" w:sz="0" w:space="0" w:color="auto"/>
        <w:right w:val="none" w:sz="0" w:space="0" w:color="auto"/>
      </w:divBdr>
    </w:div>
    <w:div w:id="415176717">
      <w:marLeft w:val="0"/>
      <w:marRight w:val="0"/>
      <w:marTop w:val="-20"/>
      <w:marBottom w:val="-20"/>
      <w:divBdr>
        <w:top w:val="none" w:sz="0" w:space="0" w:color="auto"/>
        <w:left w:val="none" w:sz="0" w:space="0" w:color="auto"/>
        <w:bottom w:val="none" w:sz="0" w:space="0" w:color="auto"/>
        <w:right w:val="none" w:sz="0" w:space="0" w:color="auto"/>
      </w:divBdr>
    </w:div>
    <w:div w:id="415789871">
      <w:marLeft w:val="0"/>
      <w:marRight w:val="0"/>
      <w:marTop w:val="-20"/>
      <w:marBottom w:val="-20"/>
      <w:divBdr>
        <w:top w:val="none" w:sz="0" w:space="0" w:color="auto"/>
        <w:left w:val="none" w:sz="0" w:space="0" w:color="auto"/>
        <w:bottom w:val="none" w:sz="0" w:space="0" w:color="auto"/>
        <w:right w:val="none" w:sz="0" w:space="0" w:color="auto"/>
      </w:divBdr>
    </w:div>
    <w:div w:id="417094041">
      <w:marLeft w:val="0"/>
      <w:marRight w:val="0"/>
      <w:marTop w:val="-20"/>
      <w:marBottom w:val="-20"/>
      <w:divBdr>
        <w:top w:val="none" w:sz="0" w:space="0" w:color="auto"/>
        <w:left w:val="none" w:sz="0" w:space="0" w:color="auto"/>
        <w:bottom w:val="none" w:sz="0" w:space="0" w:color="auto"/>
        <w:right w:val="none" w:sz="0" w:space="0" w:color="auto"/>
      </w:divBdr>
    </w:div>
    <w:div w:id="417138849">
      <w:marLeft w:val="0"/>
      <w:marRight w:val="0"/>
      <w:marTop w:val="-20"/>
      <w:marBottom w:val="-20"/>
      <w:divBdr>
        <w:top w:val="none" w:sz="0" w:space="0" w:color="auto"/>
        <w:left w:val="none" w:sz="0" w:space="0" w:color="auto"/>
        <w:bottom w:val="none" w:sz="0" w:space="0" w:color="auto"/>
        <w:right w:val="none" w:sz="0" w:space="0" w:color="auto"/>
      </w:divBdr>
    </w:div>
    <w:div w:id="417411373">
      <w:marLeft w:val="0"/>
      <w:marRight w:val="0"/>
      <w:marTop w:val="-20"/>
      <w:marBottom w:val="-20"/>
      <w:divBdr>
        <w:top w:val="none" w:sz="0" w:space="0" w:color="auto"/>
        <w:left w:val="none" w:sz="0" w:space="0" w:color="auto"/>
        <w:bottom w:val="none" w:sz="0" w:space="0" w:color="auto"/>
        <w:right w:val="none" w:sz="0" w:space="0" w:color="auto"/>
      </w:divBdr>
    </w:div>
    <w:div w:id="417871684">
      <w:marLeft w:val="0"/>
      <w:marRight w:val="0"/>
      <w:marTop w:val="-20"/>
      <w:marBottom w:val="-20"/>
      <w:divBdr>
        <w:top w:val="none" w:sz="0" w:space="0" w:color="auto"/>
        <w:left w:val="none" w:sz="0" w:space="0" w:color="auto"/>
        <w:bottom w:val="none" w:sz="0" w:space="0" w:color="auto"/>
        <w:right w:val="none" w:sz="0" w:space="0" w:color="auto"/>
      </w:divBdr>
    </w:div>
    <w:div w:id="418331010">
      <w:marLeft w:val="0"/>
      <w:marRight w:val="0"/>
      <w:marTop w:val="-20"/>
      <w:marBottom w:val="-20"/>
      <w:divBdr>
        <w:top w:val="none" w:sz="0" w:space="0" w:color="auto"/>
        <w:left w:val="none" w:sz="0" w:space="0" w:color="auto"/>
        <w:bottom w:val="none" w:sz="0" w:space="0" w:color="auto"/>
        <w:right w:val="none" w:sz="0" w:space="0" w:color="auto"/>
      </w:divBdr>
    </w:div>
    <w:div w:id="420832750">
      <w:marLeft w:val="0"/>
      <w:marRight w:val="0"/>
      <w:marTop w:val="-20"/>
      <w:marBottom w:val="-20"/>
      <w:divBdr>
        <w:top w:val="none" w:sz="0" w:space="0" w:color="auto"/>
        <w:left w:val="none" w:sz="0" w:space="0" w:color="auto"/>
        <w:bottom w:val="none" w:sz="0" w:space="0" w:color="auto"/>
        <w:right w:val="none" w:sz="0" w:space="0" w:color="auto"/>
      </w:divBdr>
    </w:div>
    <w:div w:id="423695050">
      <w:marLeft w:val="0"/>
      <w:marRight w:val="0"/>
      <w:marTop w:val="-20"/>
      <w:marBottom w:val="-20"/>
      <w:divBdr>
        <w:top w:val="none" w:sz="0" w:space="0" w:color="auto"/>
        <w:left w:val="none" w:sz="0" w:space="0" w:color="auto"/>
        <w:bottom w:val="none" w:sz="0" w:space="0" w:color="auto"/>
        <w:right w:val="none" w:sz="0" w:space="0" w:color="auto"/>
      </w:divBdr>
    </w:div>
    <w:div w:id="429086973">
      <w:marLeft w:val="0"/>
      <w:marRight w:val="0"/>
      <w:marTop w:val="-20"/>
      <w:marBottom w:val="-20"/>
      <w:divBdr>
        <w:top w:val="none" w:sz="0" w:space="0" w:color="auto"/>
        <w:left w:val="none" w:sz="0" w:space="0" w:color="auto"/>
        <w:bottom w:val="none" w:sz="0" w:space="0" w:color="auto"/>
        <w:right w:val="none" w:sz="0" w:space="0" w:color="auto"/>
      </w:divBdr>
    </w:div>
    <w:div w:id="433793826">
      <w:marLeft w:val="0"/>
      <w:marRight w:val="0"/>
      <w:marTop w:val="-20"/>
      <w:marBottom w:val="-20"/>
      <w:divBdr>
        <w:top w:val="none" w:sz="0" w:space="0" w:color="auto"/>
        <w:left w:val="none" w:sz="0" w:space="0" w:color="auto"/>
        <w:bottom w:val="none" w:sz="0" w:space="0" w:color="auto"/>
        <w:right w:val="none" w:sz="0" w:space="0" w:color="auto"/>
      </w:divBdr>
    </w:div>
    <w:div w:id="434057399">
      <w:marLeft w:val="0"/>
      <w:marRight w:val="0"/>
      <w:marTop w:val="-20"/>
      <w:marBottom w:val="-20"/>
      <w:divBdr>
        <w:top w:val="none" w:sz="0" w:space="0" w:color="auto"/>
        <w:left w:val="none" w:sz="0" w:space="0" w:color="auto"/>
        <w:bottom w:val="none" w:sz="0" w:space="0" w:color="auto"/>
        <w:right w:val="none" w:sz="0" w:space="0" w:color="auto"/>
      </w:divBdr>
    </w:div>
    <w:div w:id="434400162">
      <w:marLeft w:val="0"/>
      <w:marRight w:val="0"/>
      <w:marTop w:val="-20"/>
      <w:marBottom w:val="-20"/>
      <w:divBdr>
        <w:top w:val="none" w:sz="0" w:space="0" w:color="auto"/>
        <w:left w:val="none" w:sz="0" w:space="0" w:color="auto"/>
        <w:bottom w:val="none" w:sz="0" w:space="0" w:color="auto"/>
        <w:right w:val="none" w:sz="0" w:space="0" w:color="auto"/>
      </w:divBdr>
    </w:div>
    <w:div w:id="435365501">
      <w:marLeft w:val="0"/>
      <w:marRight w:val="0"/>
      <w:marTop w:val="-20"/>
      <w:marBottom w:val="-20"/>
      <w:divBdr>
        <w:top w:val="none" w:sz="0" w:space="0" w:color="auto"/>
        <w:left w:val="none" w:sz="0" w:space="0" w:color="auto"/>
        <w:bottom w:val="none" w:sz="0" w:space="0" w:color="auto"/>
        <w:right w:val="none" w:sz="0" w:space="0" w:color="auto"/>
      </w:divBdr>
    </w:div>
    <w:div w:id="435489330">
      <w:marLeft w:val="0"/>
      <w:marRight w:val="0"/>
      <w:marTop w:val="-20"/>
      <w:marBottom w:val="-20"/>
      <w:divBdr>
        <w:top w:val="none" w:sz="0" w:space="0" w:color="auto"/>
        <w:left w:val="none" w:sz="0" w:space="0" w:color="auto"/>
        <w:bottom w:val="none" w:sz="0" w:space="0" w:color="auto"/>
        <w:right w:val="none" w:sz="0" w:space="0" w:color="auto"/>
      </w:divBdr>
    </w:div>
    <w:div w:id="438990772">
      <w:marLeft w:val="0"/>
      <w:marRight w:val="0"/>
      <w:marTop w:val="-20"/>
      <w:marBottom w:val="-20"/>
      <w:divBdr>
        <w:top w:val="none" w:sz="0" w:space="0" w:color="auto"/>
        <w:left w:val="none" w:sz="0" w:space="0" w:color="auto"/>
        <w:bottom w:val="none" w:sz="0" w:space="0" w:color="auto"/>
        <w:right w:val="none" w:sz="0" w:space="0" w:color="auto"/>
      </w:divBdr>
    </w:div>
    <w:div w:id="445783055">
      <w:marLeft w:val="0"/>
      <w:marRight w:val="0"/>
      <w:marTop w:val="-20"/>
      <w:marBottom w:val="-20"/>
      <w:divBdr>
        <w:top w:val="none" w:sz="0" w:space="0" w:color="auto"/>
        <w:left w:val="none" w:sz="0" w:space="0" w:color="auto"/>
        <w:bottom w:val="none" w:sz="0" w:space="0" w:color="auto"/>
        <w:right w:val="none" w:sz="0" w:space="0" w:color="auto"/>
      </w:divBdr>
    </w:div>
    <w:div w:id="446848343">
      <w:marLeft w:val="0"/>
      <w:marRight w:val="0"/>
      <w:marTop w:val="-20"/>
      <w:marBottom w:val="-20"/>
      <w:divBdr>
        <w:top w:val="none" w:sz="0" w:space="0" w:color="auto"/>
        <w:left w:val="none" w:sz="0" w:space="0" w:color="auto"/>
        <w:bottom w:val="none" w:sz="0" w:space="0" w:color="auto"/>
        <w:right w:val="none" w:sz="0" w:space="0" w:color="auto"/>
      </w:divBdr>
    </w:div>
    <w:div w:id="448595194">
      <w:marLeft w:val="0"/>
      <w:marRight w:val="0"/>
      <w:marTop w:val="-20"/>
      <w:marBottom w:val="-20"/>
      <w:divBdr>
        <w:top w:val="none" w:sz="0" w:space="0" w:color="auto"/>
        <w:left w:val="none" w:sz="0" w:space="0" w:color="auto"/>
        <w:bottom w:val="none" w:sz="0" w:space="0" w:color="auto"/>
        <w:right w:val="none" w:sz="0" w:space="0" w:color="auto"/>
      </w:divBdr>
    </w:div>
    <w:div w:id="448741552">
      <w:marLeft w:val="0"/>
      <w:marRight w:val="0"/>
      <w:marTop w:val="-20"/>
      <w:marBottom w:val="-20"/>
      <w:divBdr>
        <w:top w:val="none" w:sz="0" w:space="0" w:color="auto"/>
        <w:left w:val="none" w:sz="0" w:space="0" w:color="auto"/>
        <w:bottom w:val="none" w:sz="0" w:space="0" w:color="auto"/>
        <w:right w:val="none" w:sz="0" w:space="0" w:color="auto"/>
      </w:divBdr>
    </w:div>
    <w:div w:id="449082993">
      <w:marLeft w:val="0"/>
      <w:marRight w:val="0"/>
      <w:marTop w:val="-20"/>
      <w:marBottom w:val="-20"/>
      <w:divBdr>
        <w:top w:val="none" w:sz="0" w:space="0" w:color="auto"/>
        <w:left w:val="none" w:sz="0" w:space="0" w:color="auto"/>
        <w:bottom w:val="none" w:sz="0" w:space="0" w:color="auto"/>
        <w:right w:val="none" w:sz="0" w:space="0" w:color="auto"/>
      </w:divBdr>
    </w:div>
    <w:div w:id="451365326">
      <w:marLeft w:val="0"/>
      <w:marRight w:val="0"/>
      <w:marTop w:val="-20"/>
      <w:marBottom w:val="-20"/>
      <w:divBdr>
        <w:top w:val="none" w:sz="0" w:space="0" w:color="auto"/>
        <w:left w:val="none" w:sz="0" w:space="0" w:color="auto"/>
        <w:bottom w:val="none" w:sz="0" w:space="0" w:color="auto"/>
        <w:right w:val="none" w:sz="0" w:space="0" w:color="auto"/>
      </w:divBdr>
    </w:div>
    <w:div w:id="456217905">
      <w:marLeft w:val="0"/>
      <w:marRight w:val="0"/>
      <w:marTop w:val="-20"/>
      <w:marBottom w:val="-20"/>
      <w:divBdr>
        <w:top w:val="none" w:sz="0" w:space="0" w:color="auto"/>
        <w:left w:val="none" w:sz="0" w:space="0" w:color="auto"/>
        <w:bottom w:val="none" w:sz="0" w:space="0" w:color="auto"/>
        <w:right w:val="none" w:sz="0" w:space="0" w:color="auto"/>
      </w:divBdr>
    </w:div>
    <w:div w:id="459954812">
      <w:marLeft w:val="0"/>
      <w:marRight w:val="0"/>
      <w:marTop w:val="-20"/>
      <w:marBottom w:val="-20"/>
      <w:divBdr>
        <w:top w:val="none" w:sz="0" w:space="0" w:color="auto"/>
        <w:left w:val="none" w:sz="0" w:space="0" w:color="auto"/>
        <w:bottom w:val="none" w:sz="0" w:space="0" w:color="auto"/>
        <w:right w:val="none" w:sz="0" w:space="0" w:color="auto"/>
      </w:divBdr>
    </w:div>
    <w:div w:id="461969079">
      <w:marLeft w:val="0"/>
      <w:marRight w:val="0"/>
      <w:marTop w:val="-20"/>
      <w:marBottom w:val="-20"/>
      <w:divBdr>
        <w:top w:val="none" w:sz="0" w:space="0" w:color="auto"/>
        <w:left w:val="none" w:sz="0" w:space="0" w:color="auto"/>
        <w:bottom w:val="none" w:sz="0" w:space="0" w:color="auto"/>
        <w:right w:val="none" w:sz="0" w:space="0" w:color="auto"/>
      </w:divBdr>
    </w:div>
    <w:div w:id="462044298">
      <w:marLeft w:val="0"/>
      <w:marRight w:val="0"/>
      <w:marTop w:val="-20"/>
      <w:marBottom w:val="-20"/>
      <w:divBdr>
        <w:top w:val="none" w:sz="0" w:space="0" w:color="auto"/>
        <w:left w:val="none" w:sz="0" w:space="0" w:color="auto"/>
        <w:bottom w:val="none" w:sz="0" w:space="0" w:color="auto"/>
        <w:right w:val="none" w:sz="0" w:space="0" w:color="auto"/>
      </w:divBdr>
    </w:div>
    <w:div w:id="462620111">
      <w:marLeft w:val="0"/>
      <w:marRight w:val="0"/>
      <w:marTop w:val="-20"/>
      <w:marBottom w:val="-20"/>
      <w:divBdr>
        <w:top w:val="none" w:sz="0" w:space="0" w:color="auto"/>
        <w:left w:val="none" w:sz="0" w:space="0" w:color="auto"/>
        <w:bottom w:val="none" w:sz="0" w:space="0" w:color="auto"/>
        <w:right w:val="none" w:sz="0" w:space="0" w:color="auto"/>
      </w:divBdr>
    </w:div>
    <w:div w:id="463740489">
      <w:marLeft w:val="0"/>
      <w:marRight w:val="0"/>
      <w:marTop w:val="-20"/>
      <w:marBottom w:val="-20"/>
      <w:divBdr>
        <w:top w:val="none" w:sz="0" w:space="0" w:color="auto"/>
        <w:left w:val="none" w:sz="0" w:space="0" w:color="auto"/>
        <w:bottom w:val="none" w:sz="0" w:space="0" w:color="auto"/>
        <w:right w:val="none" w:sz="0" w:space="0" w:color="auto"/>
      </w:divBdr>
    </w:div>
    <w:div w:id="467672552">
      <w:marLeft w:val="0"/>
      <w:marRight w:val="0"/>
      <w:marTop w:val="-20"/>
      <w:marBottom w:val="-20"/>
      <w:divBdr>
        <w:top w:val="none" w:sz="0" w:space="0" w:color="auto"/>
        <w:left w:val="none" w:sz="0" w:space="0" w:color="auto"/>
        <w:bottom w:val="none" w:sz="0" w:space="0" w:color="auto"/>
        <w:right w:val="none" w:sz="0" w:space="0" w:color="auto"/>
      </w:divBdr>
    </w:div>
    <w:div w:id="467741907">
      <w:marLeft w:val="0"/>
      <w:marRight w:val="0"/>
      <w:marTop w:val="-20"/>
      <w:marBottom w:val="-20"/>
      <w:divBdr>
        <w:top w:val="none" w:sz="0" w:space="0" w:color="auto"/>
        <w:left w:val="none" w:sz="0" w:space="0" w:color="auto"/>
        <w:bottom w:val="none" w:sz="0" w:space="0" w:color="auto"/>
        <w:right w:val="none" w:sz="0" w:space="0" w:color="auto"/>
      </w:divBdr>
    </w:div>
    <w:div w:id="472017837">
      <w:marLeft w:val="0"/>
      <w:marRight w:val="0"/>
      <w:marTop w:val="-20"/>
      <w:marBottom w:val="-20"/>
      <w:divBdr>
        <w:top w:val="none" w:sz="0" w:space="0" w:color="auto"/>
        <w:left w:val="none" w:sz="0" w:space="0" w:color="auto"/>
        <w:bottom w:val="none" w:sz="0" w:space="0" w:color="auto"/>
        <w:right w:val="none" w:sz="0" w:space="0" w:color="auto"/>
      </w:divBdr>
    </w:div>
    <w:div w:id="473956925">
      <w:marLeft w:val="0"/>
      <w:marRight w:val="0"/>
      <w:marTop w:val="-20"/>
      <w:marBottom w:val="-20"/>
      <w:divBdr>
        <w:top w:val="none" w:sz="0" w:space="0" w:color="auto"/>
        <w:left w:val="none" w:sz="0" w:space="0" w:color="auto"/>
        <w:bottom w:val="none" w:sz="0" w:space="0" w:color="auto"/>
        <w:right w:val="none" w:sz="0" w:space="0" w:color="auto"/>
      </w:divBdr>
    </w:div>
    <w:div w:id="476193735">
      <w:marLeft w:val="0"/>
      <w:marRight w:val="0"/>
      <w:marTop w:val="-20"/>
      <w:marBottom w:val="-20"/>
      <w:divBdr>
        <w:top w:val="none" w:sz="0" w:space="0" w:color="auto"/>
        <w:left w:val="none" w:sz="0" w:space="0" w:color="auto"/>
        <w:bottom w:val="none" w:sz="0" w:space="0" w:color="auto"/>
        <w:right w:val="none" w:sz="0" w:space="0" w:color="auto"/>
      </w:divBdr>
    </w:div>
    <w:div w:id="477651308">
      <w:marLeft w:val="0"/>
      <w:marRight w:val="0"/>
      <w:marTop w:val="-20"/>
      <w:marBottom w:val="-20"/>
      <w:divBdr>
        <w:top w:val="none" w:sz="0" w:space="0" w:color="auto"/>
        <w:left w:val="none" w:sz="0" w:space="0" w:color="auto"/>
        <w:bottom w:val="none" w:sz="0" w:space="0" w:color="auto"/>
        <w:right w:val="none" w:sz="0" w:space="0" w:color="auto"/>
      </w:divBdr>
    </w:div>
    <w:div w:id="482161827">
      <w:marLeft w:val="0"/>
      <w:marRight w:val="0"/>
      <w:marTop w:val="-20"/>
      <w:marBottom w:val="-20"/>
      <w:divBdr>
        <w:top w:val="none" w:sz="0" w:space="0" w:color="auto"/>
        <w:left w:val="none" w:sz="0" w:space="0" w:color="auto"/>
        <w:bottom w:val="none" w:sz="0" w:space="0" w:color="auto"/>
        <w:right w:val="none" w:sz="0" w:space="0" w:color="auto"/>
      </w:divBdr>
    </w:div>
    <w:div w:id="483350105">
      <w:marLeft w:val="0"/>
      <w:marRight w:val="0"/>
      <w:marTop w:val="-20"/>
      <w:marBottom w:val="-20"/>
      <w:divBdr>
        <w:top w:val="none" w:sz="0" w:space="0" w:color="auto"/>
        <w:left w:val="none" w:sz="0" w:space="0" w:color="auto"/>
        <w:bottom w:val="none" w:sz="0" w:space="0" w:color="auto"/>
        <w:right w:val="none" w:sz="0" w:space="0" w:color="auto"/>
      </w:divBdr>
    </w:div>
    <w:div w:id="483665735">
      <w:marLeft w:val="0"/>
      <w:marRight w:val="0"/>
      <w:marTop w:val="-20"/>
      <w:marBottom w:val="-20"/>
      <w:divBdr>
        <w:top w:val="none" w:sz="0" w:space="0" w:color="auto"/>
        <w:left w:val="none" w:sz="0" w:space="0" w:color="auto"/>
        <w:bottom w:val="none" w:sz="0" w:space="0" w:color="auto"/>
        <w:right w:val="none" w:sz="0" w:space="0" w:color="auto"/>
      </w:divBdr>
    </w:div>
    <w:div w:id="484393123">
      <w:marLeft w:val="0"/>
      <w:marRight w:val="0"/>
      <w:marTop w:val="-20"/>
      <w:marBottom w:val="-20"/>
      <w:divBdr>
        <w:top w:val="none" w:sz="0" w:space="0" w:color="auto"/>
        <w:left w:val="none" w:sz="0" w:space="0" w:color="auto"/>
        <w:bottom w:val="none" w:sz="0" w:space="0" w:color="auto"/>
        <w:right w:val="none" w:sz="0" w:space="0" w:color="auto"/>
      </w:divBdr>
    </w:div>
    <w:div w:id="487014055">
      <w:marLeft w:val="0"/>
      <w:marRight w:val="0"/>
      <w:marTop w:val="-20"/>
      <w:marBottom w:val="-20"/>
      <w:divBdr>
        <w:top w:val="none" w:sz="0" w:space="0" w:color="auto"/>
        <w:left w:val="none" w:sz="0" w:space="0" w:color="auto"/>
        <w:bottom w:val="none" w:sz="0" w:space="0" w:color="auto"/>
        <w:right w:val="none" w:sz="0" w:space="0" w:color="auto"/>
      </w:divBdr>
    </w:div>
    <w:div w:id="487135712">
      <w:marLeft w:val="0"/>
      <w:marRight w:val="0"/>
      <w:marTop w:val="-20"/>
      <w:marBottom w:val="-20"/>
      <w:divBdr>
        <w:top w:val="none" w:sz="0" w:space="0" w:color="auto"/>
        <w:left w:val="none" w:sz="0" w:space="0" w:color="auto"/>
        <w:bottom w:val="none" w:sz="0" w:space="0" w:color="auto"/>
        <w:right w:val="none" w:sz="0" w:space="0" w:color="auto"/>
      </w:divBdr>
    </w:div>
    <w:div w:id="488978524">
      <w:marLeft w:val="0"/>
      <w:marRight w:val="0"/>
      <w:marTop w:val="-20"/>
      <w:marBottom w:val="-20"/>
      <w:divBdr>
        <w:top w:val="none" w:sz="0" w:space="0" w:color="auto"/>
        <w:left w:val="none" w:sz="0" w:space="0" w:color="auto"/>
        <w:bottom w:val="none" w:sz="0" w:space="0" w:color="auto"/>
        <w:right w:val="none" w:sz="0" w:space="0" w:color="auto"/>
      </w:divBdr>
    </w:div>
    <w:div w:id="494803900">
      <w:marLeft w:val="0"/>
      <w:marRight w:val="0"/>
      <w:marTop w:val="-20"/>
      <w:marBottom w:val="-20"/>
      <w:divBdr>
        <w:top w:val="none" w:sz="0" w:space="0" w:color="auto"/>
        <w:left w:val="none" w:sz="0" w:space="0" w:color="auto"/>
        <w:bottom w:val="none" w:sz="0" w:space="0" w:color="auto"/>
        <w:right w:val="none" w:sz="0" w:space="0" w:color="auto"/>
      </w:divBdr>
    </w:div>
    <w:div w:id="495921430">
      <w:marLeft w:val="0"/>
      <w:marRight w:val="0"/>
      <w:marTop w:val="-20"/>
      <w:marBottom w:val="-20"/>
      <w:divBdr>
        <w:top w:val="none" w:sz="0" w:space="0" w:color="auto"/>
        <w:left w:val="none" w:sz="0" w:space="0" w:color="auto"/>
        <w:bottom w:val="none" w:sz="0" w:space="0" w:color="auto"/>
        <w:right w:val="none" w:sz="0" w:space="0" w:color="auto"/>
      </w:divBdr>
    </w:div>
    <w:div w:id="498620919">
      <w:marLeft w:val="0"/>
      <w:marRight w:val="0"/>
      <w:marTop w:val="-20"/>
      <w:marBottom w:val="-20"/>
      <w:divBdr>
        <w:top w:val="none" w:sz="0" w:space="0" w:color="auto"/>
        <w:left w:val="none" w:sz="0" w:space="0" w:color="auto"/>
        <w:bottom w:val="none" w:sz="0" w:space="0" w:color="auto"/>
        <w:right w:val="none" w:sz="0" w:space="0" w:color="auto"/>
      </w:divBdr>
    </w:div>
    <w:div w:id="498886302">
      <w:marLeft w:val="0"/>
      <w:marRight w:val="0"/>
      <w:marTop w:val="-20"/>
      <w:marBottom w:val="-20"/>
      <w:divBdr>
        <w:top w:val="none" w:sz="0" w:space="0" w:color="auto"/>
        <w:left w:val="none" w:sz="0" w:space="0" w:color="auto"/>
        <w:bottom w:val="none" w:sz="0" w:space="0" w:color="auto"/>
        <w:right w:val="none" w:sz="0" w:space="0" w:color="auto"/>
      </w:divBdr>
    </w:div>
    <w:div w:id="500507610">
      <w:marLeft w:val="0"/>
      <w:marRight w:val="0"/>
      <w:marTop w:val="-20"/>
      <w:marBottom w:val="-20"/>
      <w:divBdr>
        <w:top w:val="none" w:sz="0" w:space="0" w:color="auto"/>
        <w:left w:val="none" w:sz="0" w:space="0" w:color="auto"/>
        <w:bottom w:val="none" w:sz="0" w:space="0" w:color="auto"/>
        <w:right w:val="none" w:sz="0" w:space="0" w:color="auto"/>
      </w:divBdr>
    </w:div>
    <w:div w:id="502010314">
      <w:marLeft w:val="0"/>
      <w:marRight w:val="0"/>
      <w:marTop w:val="-20"/>
      <w:marBottom w:val="-20"/>
      <w:divBdr>
        <w:top w:val="none" w:sz="0" w:space="0" w:color="auto"/>
        <w:left w:val="none" w:sz="0" w:space="0" w:color="auto"/>
        <w:bottom w:val="none" w:sz="0" w:space="0" w:color="auto"/>
        <w:right w:val="none" w:sz="0" w:space="0" w:color="auto"/>
      </w:divBdr>
    </w:div>
    <w:div w:id="502428590">
      <w:marLeft w:val="0"/>
      <w:marRight w:val="0"/>
      <w:marTop w:val="-20"/>
      <w:marBottom w:val="-20"/>
      <w:divBdr>
        <w:top w:val="none" w:sz="0" w:space="0" w:color="auto"/>
        <w:left w:val="none" w:sz="0" w:space="0" w:color="auto"/>
        <w:bottom w:val="none" w:sz="0" w:space="0" w:color="auto"/>
        <w:right w:val="none" w:sz="0" w:space="0" w:color="auto"/>
      </w:divBdr>
    </w:div>
    <w:div w:id="506017916">
      <w:marLeft w:val="0"/>
      <w:marRight w:val="0"/>
      <w:marTop w:val="-20"/>
      <w:marBottom w:val="-20"/>
      <w:divBdr>
        <w:top w:val="none" w:sz="0" w:space="0" w:color="auto"/>
        <w:left w:val="none" w:sz="0" w:space="0" w:color="auto"/>
        <w:bottom w:val="none" w:sz="0" w:space="0" w:color="auto"/>
        <w:right w:val="none" w:sz="0" w:space="0" w:color="auto"/>
      </w:divBdr>
    </w:div>
    <w:div w:id="509368455">
      <w:marLeft w:val="0"/>
      <w:marRight w:val="0"/>
      <w:marTop w:val="-20"/>
      <w:marBottom w:val="-20"/>
      <w:divBdr>
        <w:top w:val="none" w:sz="0" w:space="0" w:color="auto"/>
        <w:left w:val="none" w:sz="0" w:space="0" w:color="auto"/>
        <w:bottom w:val="none" w:sz="0" w:space="0" w:color="auto"/>
        <w:right w:val="none" w:sz="0" w:space="0" w:color="auto"/>
      </w:divBdr>
    </w:div>
    <w:div w:id="511840088">
      <w:marLeft w:val="0"/>
      <w:marRight w:val="0"/>
      <w:marTop w:val="-20"/>
      <w:marBottom w:val="-20"/>
      <w:divBdr>
        <w:top w:val="none" w:sz="0" w:space="0" w:color="auto"/>
        <w:left w:val="none" w:sz="0" w:space="0" w:color="auto"/>
        <w:bottom w:val="none" w:sz="0" w:space="0" w:color="auto"/>
        <w:right w:val="none" w:sz="0" w:space="0" w:color="auto"/>
      </w:divBdr>
    </w:div>
    <w:div w:id="514929524">
      <w:marLeft w:val="0"/>
      <w:marRight w:val="0"/>
      <w:marTop w:val="-20"/>
      <w:marBottom w:val="-20"/>
      <w:divBdr>
        <w:top w:val="none" w:sz="0" w:space="0" w:color="auto"/>
        <w:left w:val="none" w:sz="0" w:space="0" w:color="auto"/>
        <w:bottom w:val="none" w:sz="0" w:space="0" w:color="auto"/>
        <w:right w:val="none" w:sz="0" w:space="0" w:color="auto"/>
      </w:divBdr>
    </w:div>
    <w:div w:id="516964693">
      <w:marLeft w:val="0"/>
      <w:marRight w:val="0"/>
      <w:marTop w:val="-20"/>
      <w:marBottom w:val="-20"/>
      <w:divBdr>
        <w:top w:val="none" w:sz="0" w:space="0" w:color="auto"/>
        <w:left w:val="none" w:sz="0" w:space="0" w:color="auto"/>
        <w:bottom w:val="none" w:sz="0" w:space="0" w:color="auto"/>
        <w:right w:val="none" w:sz="0" w:space="0" w:color="auto"/>
      </w:divBdr>
    </w:div>
    <w:div w:id="523979165">
      <w:marLeft w:val="0"/>
      <w:marRight w:val="0"/>
      <w:marTop w:val="-20"/>
      <w:marBottom w:val="-20"/>
      <w:divBdr>
        <w:top w:val="none" w:sz="0" w:space="0" w:color="auto"/>
        <w:left w:val="none" w:sz="0" w:space="0" w:color="auto"/>
        <w:bottom w:val="none" w:sz="0" w:space="0" w:color="auto"/>
        <w:right w:val="none" w:sz="0" w:space="0" w:color="auto"/>
      </w:divBdr>
    </w:div>
    <w:div w:id="525408475">
      <w:marLeft w:val="0"/>
      <w:marRight w:val="0"/>
      <w:marTop w:val="-20"/>
      <w:marBottom w:val="-20"/>
      <w:divBdr>
        <w:top w:val="none" w:sz="0" w:space="0" w:color="auto"/>
        <w:left w:val="none" w:sz="0" w:space="0" w:color="auto"/>
        <w:bottom w:val="none" w:sz="0" w:space="0" w:color="auto"/>
        <w:right w:val="none" w:sz="0" w:space="0" w:color="auto"/>
      </w:divBdr>
    </w:div>
    <w:div w:id="525412869">
      <w:marLeft w:val="0"/>
      <w:marRight w:val="0"/>
      <w:marTop w:val="-20"/>
      <w:marBottom w:val="-20"/>
      <w:divBdr>
        <w:top w:val="none" w:sz="0" w:space="0" w:color="auto"/>
        <w:left w:val="none" w:sz="0" w:space="0" w:color="auto"/>
        <w:bottom w:val="none" w:sz="0" w:space="0" w:color="auto"/>
        <w:right w:val="none" w:sz="0" w:space="0" w:color="auto"/>
      </w:divBdr>
    </w:div>
    <w:div w:id="529806113">
      <w:marLeft w:val="0"/>
      <w:marRight w:val="0"/>
      <w:marTop w:val="-20"/>
      <w:marBottom w:val="-20"/>
      <w:divBdr>
        <w:top w:val="none" w:sz="0" w:space="0" w:color="auto"/>
        <w:left w:val="none" w:sz="0" w:space="0" w:color="auto"/>
        <w:bottom w:val="none" w:sz="0" w:space="0" w:color="auto"/>
        <w:right w:val="none" w:sz="0" w:space="0" w:color="auto"/>
      </w:divBdr>
    </w:div>
    <w:div w:id="529883150">
      <w:marLeft w:val="0"/>
      <w:marRight w:val="0"/>
      <w:marTop w:val="-20"/>
      <w:marBottom w:val="-20"/>
      <w:divBdr>
        <w:top w:val="none" w:sz="0" w:space="0" w:color="auto"/>
        <w:left w:val="none" w:sz="0" w:space="0" w:color="auto"/>
        <w:bottom w:val="none" w:sz="0" w:space="0" w:color="auto"/>
        <w:right w:val="none" w:sz="0" w:space="0" w:color="auto"/>
      </w:divBdr>
    </w:div>
    <w:div w:id="531378561">
      <w:marLeft w:val="0"/>
      <w:marRight w:val="0"/>
      <w:marTop w:val="-20"/>
      <w:marBottom w:val="-20"/>
      <w:divBdr>
        <w:top w:val="none" w:sz="0" w:space="0" w:color="auto"/>
        <w:left w:val="none" w:sz="0" w:space="0" w:color="auto"/>
        <w:bottom w:val="none" w:sz="0" w:space="0" w:color="auto"/>
        <w:right w:val="none" w:sz="0" w:space="0" w:color="auto"/>
      </w:divBdr>
    </w:div>
    <w:div w:id="532885432">
      <w:marLeft w:val="0"/>
      <w:marRight w:val="0"/>
      <w:marTop w:val="-20"/>
      <w:marBottom w:val="-20"/>
      <w:divBdr>
        <w:top w:val="none" w:sz="0" w:space="0" w:color="auto"/>
        <w:left w:val="none" w:sz="0" w:space="0" w:color="auto"/>
        <w:bottom w:val="none" w:sz="0" w:space="0" w:color="auto"/>
        <w:right w:val="none" w:sz="0" w:space="0" w:color="auto"/>
      </w:divBdr>
    </w:div>
    <w:div w:id="536696339">
      <w:marLeft w:val="0"/>
      <w:marRight w:val="0"/>
      <w:marTop w:val="-20"/>
      <w:marBottom w:val="-20"/>
      <w:divBdr>
        <w:top w:val="none" w:sz="0" w:space="0" w:color="auto"/>
        <w:left w:val="none" w:sz="0" w:space="0" w:color="auto"/>
        <w:bottom w:val="none" w:sz="0" w:space="0" w:color="auto"/>
        <w:right w:val="none" w:sz="0" w:space="0" w:color="auto"/>
      </w:divBdr>
    </w:div>
    <w:div w:id="538128539">
      <w:marLeft w:val="0"/>
      <w:marRight w:val="0"/>
      <w:marTop w:val="-20"/>
      <w:marBottom w:val="-20"/>
      <w:divBdr>
        <w:top w:val="none" w:sz="0" w:space="0" w:color="auto"/>
        <w:left w:val="none" w:sz="0" w:space="0" w:color="auto"/>
        <w:bottom w:val="none" w:sz="0" w:space="0" w:color="auto"/>
        <w:right w:val="none" w:sz="0" w:space="0" w:color="auto"/>
      </w:divBdr>
    </w:div>
    <w:div w:id="544098204">
      <w:marLeft w:val="0"/>
      <w:marRight w:val="0"/>
      <w:marTop w:val="-20"/>
      <w:marBottom w:val="-20"/>
      <w:divBdr>
        <w:top w:val="none" w:sz="0" w:space="0" w:color="auto"/>
        <w:left w:val="none" w:sz="0" w:space="0" w:color="auto"/>
        <w:bottom w:val="none" w:sz="0" w:space="0" w:color="auto"/>
        <w:right w:val="none" w:sz="0" w:space="0" w:color="auto"/>
      </w:divBdr>
    </w:div>
    <w:div w:id="549347598">
      <w:marLeft w:val="0"/>
      <w:marRight w:val="0"/>
      <w:marTop w:val="-20"/>
      <w:marBottom w:val="-20"/>
      <w:divBdr>
        <w:top w:val="none" w:sz="0" w:space="0" w:color="auto"/>
        <w:left w:val="none" w:sz="0" w:space="0" w:color="auto"/>
        <w:bottom w:val="none" w:sz="0" w:space="0" w:color="auto"/>
        <w:right w:val="none" w:sz="0" w:space="0" w:color="auto"/>
      </w:divBdr>
    </w:div>
    <w:div w:id="550502925">
      <w:marLeft w:val="0"/>
      <w:marRight w:val="0"/>
      <w:marTop w:val="-20"/>
      <w:marBottom w:val="-20"/>
      <w:divBdr>
        <w:top w:val="none" w:sz="0" w:space="0" w:color="auto"/>
        <w:left w:val="none" w:sz="0" w:space="0" w:color="auto"/>
        <w:bottom w:val="none" w:sz="0" w:space="0" w:color="auto"/>
        <w:right w:val="none" w:sz="0" w:space="0" w:color="auto"/>
      </w:divBdr>
    </w:div>
    <w:div w:id="555242049">
      <w:marLeft w:val="0"/>
      <w:marRight w:val="0"/>
      <w:marTop w:val="-20"/>
      <w:marBottom w:val="-20"/>
      <w:divBdr>
        <w:top w:val="none" w:sz="0" w:space="0" w:color="auto"/>
        <w:left w:val="none" w:sz="0" w:space="0" w:color="auto"/>
        <w:bottom w:val="none" w:sz="0" w:space="0" w:color="auto"/>
        <w:right w:val="none" w:sz="0" w:space="0" w:color="auto"/>
      </w:divBdr>
    </w:div>
    <w:div w:id="556475592">
      <w:marLeft w:val="0"/>
      <w:marRight w:val="0"/>
      <w:marTop w:val="-20"/>
      <w:marBottom w:val="-20"/>
      <w:divBdr>
        <w:top w:val="none" w:sz="0" w:space="0" w:color="auto"/>
        <w:left w:val="none" w:sz="0" w:space="0" w:color="auto"/>
        <w:bottom w:val="none" w:sz="0" w:space="0" w:color="auto"/>
        <w:right w:val="none" w:sz="0" w:space="0" w:color="auto"/>
      </w:divBdr>
    </w:div>
    <w:div w:id="558856672">
      <w:marLeft w:val="0"/>
      <w:marRight w:val="0"/>
      <w:marTop w:val="-20"/>
      <w:marBottom w:val="-20"/>
      <w:divBdr>
        <w:top w:val="none" w:sz="0" w:space="0" w:color="auto"/>
        <w:left w:val="none" w:sz="0" w:space="0" w:color="auto"/>
        <w:bottom w:val="none" w:sz="0" w:space="0" w:color="auto"/>
        <w:right w:val="none" w:sz="0" w:space="0" w:color="auto"/>
      </w:divBdr>
    </w:div>
    <w:div w:id="562715821">
      <w:marLeft w:val="0"/>
      <w:marRight w:val="0"/>
      <w:marTop w:val="-20"/>
      <w:marBottom w:val="-20"/>
      <w:divBdr>
        <w:top w:val="none" w:sz="0" w:space="0" w:color="auto"/>
        <w:left w:val="none" w:sz="0" w:space="0" w:color="auto"/>
        <w:bottom w:val="none" w:sz="0" w:space="0" w:color="auto"/>
        <w:right w:val="none" w:sz="0" w:space="0" w:color="auto"/>
      </w:divBdr>
    </w:div>
    <w:div w:id="564343382">
      <w:marLeft w:val="0"/>
      <w:marRight w:val="0"/>
      <w:marTop w:val="-20"/>
      <w:marBottom w:val="-20"/>
      <w:divBdr>
        <w:top w:val="none" w:sz="0" w:space="0" w:color="auto"/>
        <w:left w:val="none" w:sz="0" w:space="0" w:color="auto"/>
        <w:bottom w:val="none" w:sz="0" w:space="0" w:color="auto"/>
        <w:right w:val="none" w:sz="0" w:space="0" w:color="auto"/>
      </w:divBdr>
    </w:div>
    <w:div w:id="574439740">
      <w:marLeft w:val="0"/>
      <w:marRight w:val="0"/>
      <w:marTop w:val="-20"/>
      <w:marBottom w:val="-20"/>
      <w:divBdr>
        <w:top w:val="none" w:sz="0" w:space="0" w:color="auto"/>
        <w:left w:val="none" w:sz="0" w:space="0" w:color="auto"/>
        <w:bottom w:val="none" w:sz="0" w:space="0" w:color="auto"/>
        <w:right w:val="none" w:sz="0" w:space="0" w:color="auto"/>
      </w:divBdr>
    </w:div>
    <w:div w:id="576282555">
      <w:marLeft w:val="0"/>
      <w:marRight w:val="0"/>
      <w:marTop w:val="-20"/>
      <w:marBottom w:val="-20"/>
      <w:divBdr>
        <w:top w:val="none" w:sz="0" w:space="0" w:color="auto"/>
        <w:left w:val="none" w:sz="0" w:space="0" w:color="auto"/>
        <w:bottom w:val="none" w:sz="0" w:space="0" w:color="auto"/>
        <w:right w:val="none" w:sz="0" w:space="0" w:color="auto"/>
      </w:divBdr>
    </w:div>
    <w:div w:id="577253910">
      <w:marLeft w:val="0"/>
      <w:marRight w:val="0"/>
      <w:marTop w:val="-20"/>
      <w:marBottom w:val="-20"/>
      <w:divBdr>
        <w:top w:val="none" w:sz="0" w:space="0" w:color="auto"/>
        <w:left w:val="none" w:sz="0" w:space="0" w:color="auto"/>
        <w:bottom w:val="none" w:sz="0" w:space="0" w:color="auto"/>
        <w:right w:val="none" w:sz="0" w:space="0" w:color="auto"/>
      </w:divBdr>
    </w:div>
    <w:div w:id="580914680">
      <w:marLeft w:val="0"/>
      <w:marRight w:val="0"/>
      <w:marTop w:val="-20"/>
      <w:marBottom w:val="-20"/>
      <w:divBdr>
        <w:top w:val="none" w:sz="0" w:space="0" w:color="auto"/>
        <w:left w:val="none" w:sz="0" w:space="0" w:color="auto"/>
        <w:bottom w:val="none" w:sz="0" w:space="0" w:color="auto"/>
        <w:right w:val="none" w:sz="0" w:space="0" w:color="auto"/>
      </w:divBdr>
    </w:div>
    <w:div w:id="584531023">
      <w:marLeft w:val="0"/>
      <w:marRight w:val="0"/>
      <w:marTop w:val="-20"/>
      <w:marBottom w:val="-20"/>
      <w:divBdr>
        <w:top w:val="none" w:sz="0" w:space="0" w:color="auto"/>
        <w:left w:val="none" w:sz="0" w:space="0" w:color="auto"/>
        <w:bottom w:val="none" w:sz="0" w:space="0" w:color="auto"/>
        <w:right w:val="none" w:sz="0" w:space="0" w:color="auto"/>
      </w:divBdr>
    </w:div>
    <w:div w:id="588008388">
      <w:marLeft w:val="0"/>
      <w:marRight w:val="0"/>
      <w:marTop w:val="-20"/>
      <w:marBottom w:val="-20"/>
      <w:divBdr>
        <w:top w:val="none" w:sz="0" w:space="0" w:color="auto"/>
        <w:left w:val="none" w:sz="0" w:space="0" w:color="auto"/>
        <w:bottom w:val="none" w:sz="0" w:space="0" w:color="auto"/>
        <w:right w:val="none" w:sz="0" w:space="0" w:color="auto"/>
      </w:divBdr>
    </w:div>
    <w:div w:id="588469424">
      <w:marLeft w:val="0"/>
      <w:marRight w:val="0"/>
      <w:marTop w:val="-20"/>
      <w:marBottom w:val="-20"/>
      <w:divBdr>
        <w:top w:val="none" w:sz="0" w:space="0" w:color="auto"/>
        <w:left w:val="none" w:sz="0" w:space="0" w:color="auto"/>
        <w:bottom w:val="none" w:sz="0" w:space="0" w:color="auto"/>
        <w:right w:val="none" w:sz="0" w:space="0" w:color="auto"/>
      </w:divBdr>
    </w:div>
    <w:div w:id="590117299">
      <w:marLeft w:val="0"/>
      <w:marRight w:val="0"/>
      <w:marTop w:val="-20"/>
      <w:marBottom w:val="-20"/>
      <w:divBdr>
        <w:top w:val="none" w:sz="0" w:space="0" w:color="auto"/>
        <w:left w:val="none" w:sz="0" w:space="0" w:color="auto"/>
        <w:bottom w:val="none" w:sz="0" w:space="0" w:color="auto"/>
        <w:right w:val="none" w:sz="0" w:space="0" w:color="auto"/>
      </w:divBdr>
      <w:divsChild>
        <w:div w:id="2092660852">
          <w:marLeft w:val="0"/>
          <w:marRight w:val="0"/>
          <w:marTop w:val="-20"/>
          <w:marBottom w:val="-20"/>
          <w:divBdr>
            <w:top w:val="none" w:sz="0" w:space="0" w:color="auto"/>
            <w:left w:val="none" w:sz="0" w:space="0" w:color="auto"/>
            <w:bottom w:val="none" w:sz="0" w:space="0" w:color="auto"/>
            <w:right w:val="none" w:sz="0" w:space="0" w:color="auto"/>
          </w:divBdr>
        </w:div>
        <w:div w:id="3">
          <w:marLeft w:val="0"/>
          <w:marRight w:val="0"/>
          <w:marTop w:val="-20"/>
          <w:marBottom w:val="-20"/>
          <w:divBdr>
            <w:top w:val="none" w:sz="0" w:space="0" w:color="auto"/>
            <w:left w:val="none" w:sz="0" w:space="0" w:color="auto"/>
            <w:bottom w:val="none" w:sz="0" w:space="0" w:color="auto"/>
            <w:right w:val="none" w:sz="0" w:space="0" w:color="auto"/>
          </w:divBdr>
        </w:div>
      </w:divsChild>
    </w:div>
    <w:div w:id="592977578">
      <w:marLeft w:val="0"/>
      <w:marRight w:val="0"/>
      <w:marTop w:val="-20"/>
      <w:marBottom w:val="-20"/>
      <w:divBdr>
        <w:top w:val="none" w:sz="0" w:space="0" w:color="auto"/>
        <w:left w:val="none" w:sz="0" w:space="0" w:color="auto"/>
        <w:bottom w:val="none" w:sz="0" w:space="0" w:color="auto"/>
        <w:right w:val="none" w:sz="0" w:space="0" w:color="auto"/>
      </w:divBdr>
    </w:div>
    <w:div w:id="599801218">
      <w:marLeft w:val="0"/>
      <w:marRight w:val="0"/>
      <w:marTop w:val="-20"/>
      <w:marBottom w:val="-20"/>
      <w:divBdr>
        <w:top w:val="none" w:sz="0" w:space="0" w:color="auto"/>
        <w:left w:val="none" w:sz="0" w:space="0" w:color="auto"/>
        <w:bottom w:val="none" w:sz="0" w:space="0" w:color="auto"/>
        <w:right w:val="none" w:sz="0" w:space="0" w:color="auto"/>
      </w:divBdr>
    </w:div>
    <w:div w:id="601576025">
      <w:marLeft w:val="0"/>
      <w:marRight w:val="0"/>
      <w:marTop w:val="-20"/>
      <w:marBottom w:val="-20"/>
      <w:divBdr>
        <w:top w:val="none" w:sz="0" w:space="0" w:color="auto"/>
        <w:left w:val="none" w:sz="0" w:space="0" w:color="auto"/>
        <w:bottom w:val="none" w:sz="0" w:space="0" w:color="auto"/>
        <w:right w:val="none" w:sz="0" w:space="0" w:color="auto"/>
      </w:divBdr>
    </w:div>
    <w:div w:id="608395948">
      <w:marLeft w:val="0"/>
      <w:marRight w:val="0"/>
      <w:marTop w:val="-20"/>
      <w:marBottom w:val="-20"/>
      <w:divBdr>
        <w:top w:val="none" w:sz="0" w:space="0" w:color="auto"/>
        <w:left w:val="none" w:sz="0" w:space="0" w:color="auto"/>
        <w:bottom w:val="none" w:sz="0" w:space="0" w:color="auto"/>
        <w:right w:val="none" w:sz="0" w:space="0" w:color="auto"/>
      </w:divBdr>
    </w:div>
    <w:div w:id="611320912">
      <w:marLeft w:val="0"/>
      <w:marRight w:val="0"/>
      <w:marTop w:val="-20"/>
      <w:marBottom w:val="-20"/>
      <w:divBdr>
        <w:top w:val="none" w:sz="0" w:space="0" w:color="auto"/>
        <w:left w:val="none" w:sz="0" w:space="0" w:color="auto"/>
        <w:bottom w:val="none" w:sz="0" w:space="0" w:color="auto"/>
        <w:right w:val="none" w:sz="0" w:space="0" w:color="auto"/>
      </w:divBdr>
    </w:div>
    <w:div w:id="611327937">
      <w:marLeft w:val="0"/>
      <w:marRight w:val="0"/>
      <w:marTop w:val="-20"/>
      <w:marBottom w:val="-20"/>
      <w:divBdr>
        <w:top w:val="none" w:sz="0" w:space="0" w:color="auto"/>
        <w:left w:val="none" w:sz="0" w:space="0" w:color="auto"/>
        <w:bottom w:val="none" w:sz="0" w:space="0" w:color="auto"/>
        <w:right w:val="none" w:sz="0" w:space="0" w:color="auto"/>
      </w:divBdr>
    </w:div>
    <w:div w:id="615908863">
      <w:marLeft w:val="0"/>
      <w:marRight w:val="0"/>
      <w:marTop w:val="-20"/>
      <w:marBottom w:val="-20"/>
      <w:divBdr>
        <w:top w:val="none" w:sz="0" w:space="0" w:color="auto"/>
        <w:left w:val="none" w:sz="0" w:space="0" w:color="auto"/>
        <w:bottom w:val="none" w:sz="0" w:space="0" w:color="auto"/>
        <w:right w:val="none" w:sz="0" w:space="0" w:color="auto"/>
      </w:divBdr>
    </w:div>
    <w:div w:id="621305898">
      <w:marLeft w:val="0"/>
      <w:marRight w:val="0"/>
      <w:marTop w:val="-20"/>
      <w:marBottom w:val="-20"/>
      <w:divBdr>
        <w:top w:val="none" w:sz="0" w:space="0" w:color="auto"/>
        <w:left w:val="none" w:sz="0" w:space="0" w:color="auto"/>
        <w:bottom w:val="none" w:sz="0" w:space="0" w:color="auto"/>
        <w:right w:val="none" w:sz="0" w:space="0" w:color="auto"/>
      </w:divBdr>
    </w:div>
    <w:div w:id="623001370">
      <w:marLeft w:val="0"/>
      <w:marRight w:val="0"/>
      <w:marTop w:val="-20"/>
      <w:marBottom w:val="-20"/>
      <w:divBdr>
        <w:top w:val="none" w:sz="0" w:space="0" w:color="auto"/>
        <w:left w:val="none" w:sz="0" w:space="0" w:color="auto"/>
        <w:bottom w:val="none" w:sz="0" w:space="0" w:color="auto"/>
        <w:right w:val="none" w:sz="0" w:space="0" w:color="auto"/>
      </w:divBdr>
    </w:div>
    <w:div w:id="626200264">
      <w:marLeft w:val="0"/>
      <w:marRight w:val="0"/>
      <w:marTop w:val="-20"/>
      <w:marBottom w:val="-20"/>
      <w:divBdr>
        <w:top w:val="none" w:sz="0" w:space="0" w:color="auto"/>
        <w:left w:val="none" w:sz="0" w:space="0" w:color="auto"/>
        <w:bottom w:val="none" w:sz="0" w:space="0" w:color="auto"/>
        <w:right w:val="none" w:sz="0" w:space="0" w:color="auto"/>
      </w:divBdr>
    </w:div>
    <w:div w:id="627198480">
      <w:marLeft w:val="0"/>
      <w:marRight w:val="0"/>
      <w:marTop w:val="-20"/>
      <w:marBottom w:val="-20"/>
      <w:divBdr>
        <w:top w:val="none" w:sz="0" w:space="0" w:color="auto"/>
        <w:left w:val="none" w:sz="0" w:space="0" w:color="auto"/>
        <w:bottom w:val="none" w:sz="0" w:space="0" w:color="auto"/>
        <w:right w:val="none" w:sz="0" w:space="0" w:color="auto"/>
      </w:divBdr>
    </w:div>
    <w:div w:id="628707998">
      <w:marLeft w:val="0"/>
      <w:marRight w:val="0"/>
      <w:marTop w:val="-20"/>
      <w:marBottom w:val="-20"/>
      <w:divBdr>
        <w:top w:val="none" w:sz="0" w:space="0" w:color="auto"/>
        <w:left w:val="none" w:sz="0" w:space="0" w:color="auto"/>
        <w:bottom w:val="none" w:sz="0" w:space="0" w:color="auto"/>
        <w:right w:val="none" w:sz="0" w:space="0" w:color="auto"/>
      </w:divBdr>
    </w:div>
    <w:div w:id="628973974">
      <w:marLeft w:val="0"/>
      <w:marRight w:val="0"/>
      <w:marTop w:val="-20"/>
      <w:marBottom w:val="-20"/>
      <w:divBdr>
        <w:top w:val="none" w:sz="0" w:space="0" w:color="auto"/>
        <w:left w:val="none" w:sz="0" w:space="0" w:color="auto"/>
        <w:bottom w:val="none" w:sz="0" w:space="0" w:color="auto"/>
        <w:right w:val="none" w:sz="0" w:space="0" w:color="auto"/>
      </w:divBdr>
    </w:div>
    <w:div w:id="631600784">
      <w:marLeft w:val="0"/>
      <w:marRight w:val="0"/>
      <w:marTop w:val="-20"/>
      <w:marBottom w:val="-20"/>
      <w:divBdr>
        <w:top w:val="none" w:sz="0" w:space="0" w:color="auto"/>
        <w:left w:val="none" w:sz="0" w:space="0" w:color="auto"/>
        <w:bottom w:val="none" w:sz="0" w:space="0" w:color="auto"/>
        <w:right w:val="none" w:sz="0" w:space="0" w:color="auto"/>
      </w:divBdr>
    </w:div>
    <w:div w:id="633220063">
      <w:marLeft w:val="0"/>
      <w:marRight w:val="0"/>
      <w:marTop w:val="-20"/>
      <w:marBottom w:val="-20"/>
      <w:divBdr>
        <w:top w:val="none" w:sz="0" w:space="0" w:color="auto"/>
        <w:left w:val="none" w:sz="0" w:space="0" w:color="auto"/>
        <w:bottom w:val="none" w:sz="0" w:space="0" w:color="auto"/>
        <w:right w:val="none" w:sz="0" w:space="0" w:color="auto"/>
      </w:divBdr>
    </w:div>
    <w:div w:id="634913009">
      <w:marLeft w:val="0"/>
      <w:marRight w:val="0"/>
      <w:marTop w:val="-20"/>
      <w:marBottom w:val="-20"/>
      <w:divBdr>
        <w:top w:val="none" w:sz="0" w:space="0" w:color="auto"/>
        <w:left w:val="none" w:sz="0" w:space="0" w:color="auto"/>
        <w:bottom w:val="none" w:sz="0" w:space="0" w:color="auto"/>
        <w:right w:val="none" w:sz="0" w:space="0" w:color="auto"/>
      </w:divBdr>
    </w:div>
    <w:div w:id="634990122">
      <w:marLeft w:val="0"/>
      <w:marRight w:val="0"/>
      <w:marTop w:val="-20"/>
      <w:marBottom w:val="-20"/>
      <w:divBdr>
        <w:top w:val="none" w:sz="0" w:space="0" w:color="auto"/>
        <w:left w:val="none" w:sz="0" w:space="0" w:color="auto"/>
        <w:bottom w:val="none" w:sz="0" w:space="0" w:color="auto"/>
        <w:right w:val="none" w:sz="0" w:space="0" w:color="auto"/>
      </w:divBdr>
    </w:div>
    <w:div w:id="636183157">
      <w:marLeft w:val="0"/>
      <w:marRight w:val="0"/>
      <w:marTop w:val="-20"/>
      <w:marBottom w:val="-20"/>
      <w:divBdr>
        <w:top w:val="none" w:sz="0" w:space="0" w:color="auto"/>
        <w:left w:val="none" w:sz="0" w:space="0" w:color="auto"/>
        <w:bottom w:val="none" w:sz="0" w:space="0" w:color="auto"/>
        <w:right w:val="none" w:sz="0" w:space="0" w:color="auto"/>
      </w:divBdr>
    </w:div>
    <w:div w:id="643508740">
      <w:marLeft w:val="0"/>
      <w:marRight w:val="0"/>
      <w:marTop w:val="-20"/>
      <w:marBottom w:val="-20"/>
      <w:divBdr>
        <w:top w:val="none" w:sz="0" w:space="0" w:color="auto"/>
        <w:left w:val="none" w:sz="0" w:space="0" w:color="auto"/>
        <w:bottom w:val="none" w:sz="0" w:space="0" w:color="auto"/>
        <w:right w:val="none" w:sz="0" w:space="0" w:color="auto"/>
      </w:divBdr>
    </w:div>
    <w:div w:id="643851701">
      <w:marLeft w:val="0"/>
      <w:marRight w:val="0"/>
      <w:marTop w:val="-20"/>
      <w:marBottom w:val="-20"/>
      <w:divBdr>
        <w:top w:val="none" w:sz="0" w:space="0" w:color="auto"/>
        <w:left w:val="none" w:sz="0" w:space="0" w:color="auto"/>
        <w:bottom w:val="none" w:sz="0" w:space="0" w:color="auto"/>
        <w:right w:val="none" w:sz="0" w:space="0" w:color="auto"/>
      </w:divBdr>
    </w:div>
    <w:div w:id="646518647">
      <w:marLeft w:val="0"/>
      <w:marRight w:val="0"/>
      <w:marTop w:val="-20"/>
      <w:marBottom w:val="-20"/>
      <w:divBdr>
        <w:top w:val="none" w:sz="0" w:space="0" w:color="auto"/>
        <w:left w:val="none" w:sz="0" w:space="0" w:color="auto"/>
        <w:bottom w:val="none" w:sz="0" w:space="0" w:color="auto"/>
        <w:right w:val="none" w:sz="0" w:space="0" w:color="auto"/>
      </w:divBdr>
    </w:div>
    <w:div w:id="649409723">
      <w:marLeft w:val="0"/>
      <w:marRight w:val="0"/>
      <w:marTop w:val="-20"/>
      <w:marBottom w:val="-20"/>
      <w:divBdr>
        <w:top w:val="none" w:sz="0" w:space="0" w:color="auto"/>
        <w:left w:val="none" w:sz="0" w:space="0" w:color="auto"/>
        <w:bottom w:val="none" w:sz="0" w:space="0" w:color="auto"/>
        <w:right w:val="none" w:sz="0" w:space="0" w:color="auto"/>
      </w:divBdr>
    </w:div>
    <w:div w:id="651904978">
      <w:marLeft w:val="0"/>
      <w:marRight w:val="0"/>
      <w:marTop w:val="-20"/>
      <w:marBottom w:val="-20"/>
      <w:divBdr>
        <w:top w:val="none" w:sz="0" w:space="0" w:color="auto"/>
        <w:left w:val="none" w:sz="0" w:space="0" w:color="auto"/>
        <w:bottom w:val="none" w:sz="0" w:space="0" w:color="auto"/>
        <w:right w:val="none" w:sz="0" w:space="0" w:color="auto"/>
      </w:divBdr>
    </w:div>
    <w:div w:id="654995979">
      <w:marLeft w:val="0"/>
      <w:marRight w:val="0"/>
      <w:marTop w:val="-20"/>
      <w:marBottom w:val="-20"/>
      <w:divBdr>
        <w:top w:val="none" w:sz="0" w:space="0" w:color="auto"/>
        <w:left w:val="none" w:sz="0" w:space="0" w:color="auto"/>
        <w:bottom w:val="none" w:sz="0" w:space="0" w:color="auto"/>
        <w:right w:val="none" w:sz="0" w:space="0" w:color="auto"/>
      </w:divBdr>
    </w:div>
    <w:div w:id="658968649">
      <w:marLeft w:val="0"/>
      <w:marRight w:val="0"/>
      <w:marTop w:val="-20"/>
      <w:marBottom w:val="-20"/>
      <w:divBdr>
        <w:top w:val="none" w:sz="0" w:space="0" w:color="auto"/>
        <w:left w:val="none" w:sz="0" w:space="0" w:color="auto"/>
        <w:bottom w:val="none" w:sz="0" w:space="0" w:color="auto"/>
        <w:right w:val="none" w:sz="0" w:space="0" w:color="auto"/>
      </w:divBdr>
    </w:div>
    <w:div w:id="659310676">
      <w:marLeft w:val="0"/>
      <w:marRight w:val="0"/>
      <w:marTop w:val="-20"/>
      <w:marBottom w:val="-20"/>
      <w:divBdr>
        <w:top w:val="none" w:sz="0" w:space="0" w:color="auto"/>
        <w:left w:val="none" w:sz="0" w:space="0" w:color="auto"/>
        <w:bottom w:val="none" w:sz="0" w:space="0" w:color="auto"/>
        <w:right w:val="none" w:sz="0" w:space="0" w:color="auto"/>
      </w:divBdr>
    </w:div>
    <w:div w:id="661861186">
      <w:marLeft w:val="0"/>
      <w:marRight w:val="0"/>
      <w:marTop w:val="-20"/>
      <w:marBottom w:val="-20"/>
      <w:divBdr>
        <w:top w:val="none" w:sz="0" w:space="0" w:color="auto"/>
        <w:left w:val="none" w:sz="0" w:space="0" w:color="auto"/>
        <w:bottom w:val="none" w:sz="0" w:space="0" w:color="auto"/>
        <w:right w:val="none" w:sz="0" w:space="0" w:color="auto"/>
      </w:divBdr>
    </w:div>
    <w:div w:id="670062060">
      <w:marLeft w:val="0"/>
      <w:marRight w:val="0"/>
      <w:marTop w:val="-20"/>
      <w:marBottom w:val="-20"/>
      <w:divBdr>
        <w:top w:val="none" w:sz="0" w:space="0" w:color="auto"/>
        <w:left w:val="none" w:sz="0" w:space="0" w:color="auto"/>
        <w:bottom w:val="none" w:sz="0" w:space="0" w:color="auto"/>
        <w:right w:val="none" w:sz="0" w:space="0" w:color="auto"/>
      </w:divBdr>
    </w:div>
    <w:div w:id="670447025">
      <w:marLeft w:val="0"/>
      <w:marRight w:val="0"/>
      <w:marTop w:val="-20"/>
      <w:marBottom w:val="-20"/>
      <w:divBdr>
        <w:top w:val="none" w:sz="0" w:space="0" w:color="auto"/>
        <w:left w:val="none" w:sz="0" w:space="0" w:color="auto"/>
        <w:bottom w:val="none" w:sz="0" w:space="0" w:color="auto"/>
        <w:right w:val="none" w:sz="0" w:space="0" w:color="auto"/>
      </w:divBdr>
    </w:div>
    <w:div w:id="670715768">
      <w:marLeft w:val="0"/>
      <w:marRight w:val="0"/>
      <w:marTop w:val="-20"/>
      <w:marBottom w:val="-20"/>
      <w:divBdr>
        <w:top w:val="none" w:sz="0" w:space="0" w:color="auto"/>
        <w:left w:val="none" w:sz="0" w:space="0" w:color="auto"/>
        <w:bottom w:val="none" w:sz="0" w:space="0" w:color="auto"/>
        <w:right w:val="none" w:sz="0" w:space="0" w:color="auto"/>
      </w:divBdr>
    </w:div>
    <w:div w:id="670915019">
      <w:marLeft w:val="0"/>
      <w:marRight w:val="0"/>
      <w:marTop w:val="-20"/>
      <w:marBottom w:val="-20"/>
      <w:divBdr>
        <w:top w:val="none" w:sz="0" w:space="0" w:color="auto"/>
        <w:left w:val="none" w:sz="0" w:space="0" w:color="auto"/>
        <w:bottom w:val="none" w:sz="0" w:space="0" w:color="auto"/>
        <w:right w:val="none" w:sz="0" w:space="0" w:color="auto"/>
      </w:divBdr>
    </w:div>
    <w:div w:id="674454738">
      <w:marLeft w:val="0"/>
      <w:marRight w:val="0"/>
      <w:marTop w:val="-20"/>
      <w:marBottom w:val="-20"/>
      <w:divBdr>
        <w:top w:val="none" w:sz="0" w:space="0" w:color="auto"/>
        <w:left w:val="none" w:sz="0" w:space="0" w:color="auto"/>
        <w:bottom w:val="none" w:sz="0" w:space="0" w:color="auto"/>
        <w:right w:val="none" w:sz="0" w:space="0" w:color="auto"/>
      </w:divBdr>
    </w:div>
    <w:div w:id="674695835">
      <w:marLeft w:val="0"/>
      <w:marRight w:val="0"/>
      <w:marTop w:val="-20"/>
      <w:marBottom w:val="-20"/>
      <w:divBdr>
        <w:top w:val="none" w:sz="0" w:space="0" w:color="auto"/>
        <w:left w:val="none" w:sz="0" w:space="0" w:color="auto"/>
        <w:bottom w:val="none" w:sz="0" w:space="0" w:color="auto"/>
        <w:right w:val="none" w:sz="0" w:space="0" w:color="auto"/>
      </w:divBdr>
    </w:div>
    <w:div w:id="674767125">
      <w:marLeft w:val="0"/>
      <w:marRight w:val="0"/>
      <w:marTop w:val="-20"/>
      <w:marBottom w:val="-20"/>
      <w:divBdr>
        <w:top w:val="none" w:sz="0" w:space="0" w:color="auto"/>
        <w:left w:val="none" w:sz="0" w:space="0" w:color="auto"/>
        <w:bottom w:val="none" w:sz="0" w:space="0" w:color="auto"/>
        <w:right w:val="none" w:sz="0" w:space="0" w:color="auto"/>
      </w:divBdr>
    </w:div>
    <w:div w:id="677854410">
      <w:marLeft w:val="0"/>
      <w:marRight w:val="0"/>
      <w:marTop w:val="-20"/>
      <w:marBottom w:val="-20"/>
      <w:divBdr>
        <w:top w:val="none" w:sz="0" w:space="0" w:color="auto"/>
        <w:left w:val="none" w:sz="0" w:space="0" w:color="auto"/>
        <w:bottom w:val="none" w:sz="0" w:space="0" w:color="auto"/>
        <w:right w:val="none" w:sz="0" w:space="0" w:color="auto"/>
      </w:divBdr>
    </w:div>
    <w:div w:id="678313092">
      <w:marLeft w:val="0"/>
      <w:marRight w:val="0"/>
      <w:marTop w:val="-20"/>
      <w:marBottom w:val="-20"/>
      <w:divBdr>
        <w:top w:val="none" w:sz="0" w:space="0" w:color="auto"/>
        <w:left w:val="none" w:sz="0" w:space="0" w:color="auto"/>
        <w:bottom w:val="none" w:sz="0" w:space="0" w:color="auto"/>
        <w:right w:val="none" w:sz="0" w:space="0" w:color="auto"/>
      </w:divBdr>
    </w:div>
    <w:div w:id="679429411">
      <w:marLeft w:val="0"/>
      <w:marRight w:val="0"/>
      <w:marTop w:val="-20"/>
      <w:marBottom w:val="-20"/>
      <w:divBdr>
        <w:top w:val="none" w:sz="0" w:space="0" w:color="auto"/>
        <w:left w:val="none" w:sz="0" w:space="0" w:color="auto"/>
        <w:bottom w:val="none" w:sz="0" w:space="0" w:color="auto"/>
        <w:right w:val="none" w:sz="0" w:space="0" w:color="auto"/>
      </w:divBdr>
    </w:div>
    <w:div w:id="681006073">
      <w:marLeft w:val="0"/>
      <w:marRight w:val="0"/>
      <w:marTop w:val="-20"/>
      <w:marBottom w:val="-20"/>
      <w:divBdr>
        <w:top w:val="none" w:sz="0" w:space="0" w:color="auto"/>
        <w:left w:val="none" w:sz="0" w:space="0" w:color="auto"/>
        <w:bottom w:val="none" w:sz="0" w:space="0" w:color="auto"/>
        <w:right w:val="none" w:sz="0" w:space="0" w:color="auto"/>
      </w:divBdr>
    </w:div>
    <w:div w:id="682244305">
      <w:marLeft w:val="0"/>
      <w:marRight w:val="0"/>
      <w:marTop w:val="-20"/>
      <w:marBottom w:val="-20"/>
      <w:divBdr>
        <w:top w:val="none" w:sz="0" w:space="0" w:color="auto"/>
        <w:left w:val="none" w:sz="0" w:space="0" w:color="auto"/>
        <w:bottom w:val="none" w:sz="0" w:space="0" w:color="auto"/>
        <w:right w:val="none" w:sz="0" w:space="0" w:color="auto"/>
      </w:divBdr>
    </w:div>
    <w:div w:id="684554736">
      <w:marLeft w:val="0"/>
      <w:marRight w:val="0"/>
      <w:marTop w:val="-20"/>
      <w:marBottom w:val="-20"/>
      <w:divBdr>
        <w:top w:val="none" w:sz="0" w:space="0" w:color="auto"/>
        <w:left w:val="none" w:sz="0" w:space="0" w:color="auto"/>
        <w:bottom w:val="none" w:sz="0" w:space="0" w:color="auto"/>
        <w:right w:val="none" w:sz="0" w:space="0" w:color="auto"/>
      </w:divBdr>
    </w:div>
    <w:div w:id="686715939">
      <w:marLeft w:val="0"/>
      <w:marRight w:val="0"/>
      <w:marTop w:val="-20"/>
      <w:marBottom w:val="-20"/>
      <w:divBdr>
        <w:top w:val="none" w:sz="0" w:space="0" w:color="auto"/>
        <w:left w:val="none" w:sz="0" w:space="0" w:color="auto"/>
        <w:bottom w:val="none" w:sz="0" w:space="0" w:color="auto"/>
        <w:right w:val="none" w:sz="0" w:space="0" w:color="auto"/>
      </w:divBdr>
    </w:div>
    <w:div w:id="687752508">
      <w:marLeft w:val="0"/>
      <w:marRight w:val="0"/>
      <w:marTop w:val="-20"/>
      <w:marBottom w:val="-20"/>
      <w:divBdr>
        <w:top w:val="none" w:sz="0" w:space="0" w:color="auto"/>
        <w:left w:val="none" w:sz="0" w:space="0" w:color="auto"/>
        <w:bottom w:val="none" w:sz="0" w:space="0" w:color="auto"/>
        <w:right w:val="none" w:sz="0" w:space="0" w:color="auto"/>
      </w:divBdr>
    </w:div>
    <w:div w:id="689721464">
      <w:marLeft w:val="0"/>
      <w:marRight w:val="0"/>
      <w:marTop w:val="-20"/>
      <w:marBottom w:val="-20"/>
      <w:divBdr>
        <w:top w:val="none" w:sz="0" w:space="0" w:color="auto"/>
        <w:left w:val="none" w:sz="0" w:space="0" w:color="auto"/>
        <w:bottom w:val="none" w:sz="0" w:space="0" w:color="auto"/>
        <w:right w:val="none" w:sz="0" w:space="0" w:color="auto"/>
      </w:divBdr>
    </w:div>
    <w:div w:id="691763226">
      <w:marLeft w:val="0"/>
      <w:marRight w:val="0"/>
      <w:marTop w:val="-20"/>
      <w:marBottom w:val="-20"/>
      <w:divBdr>
        <w:top w:val="none" w:sz="0" w:space="0" w:color="auto"/>
        <w:left w:val="none" w:sz="0" w:space="0" w:color="auto"/>
        <w:bottom w:val="none" w:sz="0" w:space="0" w:color="auto"/>
        <w:right w:val="none" w:sz="0" w:space="0" w:color="auto"/>
      </w:divBdr>
    </w:div>
    <w:div w:id="693045362">
      <w:marLeft w:val="0"/>
      <w:marRight w:val="0"/>
      <w:marTop w:val="-20"/>
      <w:marBottom w:val="-20"/>
      <w:divBdr>
        <w:top w:val="none" w:sz="0" w:space="0" w:color="auto"/>
        <w:left w:val="none" w:sz="0" w:space="0" w:color="auto"/>
        <w:bottom w:val="none" w:sz="0" w:space="0" w:color="auto"/>
        <w:right w:val="none" w:sz="0" w:space="0" w:color="auto"/>
      </w:divBdr>
    </w:div>
    <w:div w:id="693729925">
      <w:marLeft w:val="0"/>
      <w:marRight w:val="0"/>
      <w:marTop w:val="-20"/>
      <w:marBottom w:val="-20"/>
      <w:divBdr>
        <w:top w:val="none" w:sz="0" w:space="0" w:color="auto"/>
        <w:left w:val="none" w:sz="0" w:space="0" w:color="auto"/>
        <w:bottom w:val="none" w:sz="0" w:space="0" w:color="auto"/>
        <w:right w:val="none" w:sz="0" w:space="0" w:color="auto"/>
      </w:divBdr>
    </w:div>
    <w:div w:id="694187326">
      <w:marLeft w:val="0"/>
      <w:marRight w:val="0"/>
      <w:marTop w:val="-20"/>
      <w:marBottom w:val="-20"/>
      <w:divBdr>
        <w:top w:val="none" w:sz="0" w:space="0" w:color="auto"/>
        <w:left w:val="none" w:sz="0" w:space="0" w:color="auto"/>
        <w:bottom w:val="none" w:sz="0" w:space="0" w:color="auto"/>
        <w:right w:val="none" w:sz="0" w:space="0" w:color="auto"/>
      </w:divBdr>
    </w:div>
    <w:div w:id="694355819">
      <w:marLeft w:val="0"/>
      <w:marRight w:val="0"/>
      <w:marTop w:val="-20"/>
      <w:marBottom w:val="-20"/>
      <w:divBdr>
        <w:top w:val="none" w:sz="0" w:space="0" w:color="auto"/>
        <w:left w:val="none" w:sz="0" w:space="0" w:color="auto"/>
        <w:bottom w:val="none" w:sz="0" w:space="0" w:color="auto"/>
        <w:right w:val="none" w:sz="0" w:space="0" w:color="auto"/>
      </w:divBdr>
    </w:div>
    <w:div w:id="695083660">
      <w:marLeft w:val="0"/>
      <w:marRight w:val="0"/>
      <w:marTop w:val="-20"/>
      <w:marBottom w:val="-20"/>
      <w:divBdr>
        <w:top w:val="none" w:sz="0" w:space="0" w:color="auto"/>
        <w:left w:val="none" w:sz="0" w:space="0" w:color="auto"/>
        <w:bottom w:val="none" w:sz="0" w:space="0" w:color="auto"/>
        <w:right w:val="none" w:sz="0" w:space="0" w:color="auto"/>
      </w:divBdr>
    </w:div>
    <w:div w:id="696657229">
      <w:marLeft w:val="0"/>
      <w:marRight w:val="0"/>
      <w:marTop w:val="-20"/>
      <w:marBottom w:val="-20"/>
      <w:divBdr>
        <w:top w:val="none" w:sz="0" w:space="0" w:color="auto"/>
        <w:left w:val="none" w:sz="0" w:space="0" w:color="auto"/>
        <w:bottom w:val="none" w:sz="0" w:space="0" w:color="auto"/>
        <w:right w:val="none" w:sz="0" w:space="0" w:color="auto"/>
      </w:divBdr>
    </w:div>
    <w:div w:id="698045427">
      <w:marLeft w:val="0"/>
      <w:marRight w:val="0"/>
      <w:marTop w:val="-20"/>
      <w:marBottom w:val="-20"/>
      <w:divBdr>
        <w:top w:val="none" w:sz="0" w:space="0" w:color="auto"/>
        <w:left w:val="none" w:sz="0" w:space="0" w:color="auto"/>
        <w:bottom w:val="none" w:sz="0" w:space="0" w:color="auto"/>
        <w:right w:val="none" w:sz="0" w:space="0" w:color="auto"/>
      </w:divBdr>
    </w:div>
    <w:div w:id="698702740">
      <w:marLeft w:val="0"/>
      <w:marRight w:val="0"/>
      <w:marTop w:val="-20"/>
      <w:marBottom w:val="-20"/>
      <w:divBdr>
        <w:top w:val="none" w:sz="0" w:space="0" w:color="auto"/>
        <w:left w:val="none" w:sz="0" w:space="0" w:color="auto"/>
        <w:bottom w:val="none" w:sz="0" w:space="0" w:color="auto"/>
        <w:right w:val="none" w:sz="0" w:space="0" w:color="auto"/>
      </w:divBdr>
    </w:div>
    <w:div w:id="699940145">
      <w:marLeft w:val="0"/>
      <w:marRight w:val="0"/>
      <w:marTop w:val="-20"/>
      <w:marBottom w:val="-20"/>
      <w:divBdr>
        <w:top w:val="none" w:sz="0" w:space="0" w:color="auto"/>
        <w:left w:val="none" w:sz="0" w:space="0" w:color="auto"/>
        <w:bottom w:val="none" w:sz="0" w:space="0" w:color="auto"/>
        <w:right w:val="none" w:sz="0" w:space="0" w:color="auto"/>
      </w:divBdr>
    </w:div>
    <w:div w:id="700203783">
      <w:marLeft w:val="0"/>
      <w:marRight w:val="0"/>
      <w:marTop w:val="-20"/>
      <w:marBottom w:val="-20"/>
      <w:divBdr>
        <w:top w:val="none" w:sz="0" w:space="0" w:color="auto"/>
        <w:left w:val="none" w:sz="0" w:space="0" w:color="auto"/>
        <w:bottom w:val="none" w:sz="0" w:space="0" w:color="auto"/>
        <w:right w:val="none" w:sz="0" w:space="0" w:color="auto"/>
      </w:divBdr>
    </w:div>
    <w:div w:id="701439542">
      <w:marLeft w:val="0"/>
      <w:marRight w:val="0"/>
      <w:marTop w:val="-20"/>
      <w:marBottom w:val="-20"/>
      <w:divBdr>
        <w:top w:val="none" w:sz="0" w:space="0" w:color="auto"/>
        <w:left w:val="none" w:sz="0" w:space="0" w:color="auto"/>
        <w:bottom w:val="none" w:sz="0" w:space="0" w:color="auto"/>
        <w:right w:val="none" w:sz="0" w:space="0" w:color="auto"/>
      </w:divBdr>
    </w:div>
    <w:div w:id="702369171">
      <w:marLeft w:val="0"/>
      <w:marRight w:val="0"/>
      <w:marTop w:val="-20"/>
      <w:marBottom w:val="-20"/>
      <w:divBdr>
        <w:top w:val="none" w:sz="0" w:space="0" w:color="auto"/>
        <w:left w:val="none" w:sz="0" w:space="0" w:color="auto"/>
        <w:bottom w:val="none" w:sz="0" w:space="0" w:color="auto"/>
        <w:right w:val="none" w:sz="0" w:space="0" w:color="auto"/>
      </w:divBdr>
    </w:div>
    <w:div w:id="703487217">
      <w:marLeft w:val="0"/>
      <w:marRight w:val="0"/>
      <w:marTop w:val="-20"/>
      <w:marBottom w:val="-20"/>
      <w:divBdr>
        <w:top w:val="none" w:sz="0" w:space="0" w:color="auto"/>
        <w:left w:val="none" w:sz="0" w:space="0" w:color="auto"/>
        <w:bottom w:val="none" w:sz="0" w:space="0" w:color="auto"/>
        <w:right w:val="none" w:sz="0" w:space="0" w:color="auto"/>
      </w:divBdr>
    </w:div>
    <w:div w:id="703791791">
      <w:marLeft w:val="0"/>
      <w:marRight w:val="0"/>
      <w:marTop w:val="-20"/>
      <w:marBottom w:val="-20"/>
      <w:divBdr>
        <w:top w:val="none" w:sz="0" w:space="0" w:color="auto"/>
        <w:left w:val="none" w:sz="0" w:space="0" w:color="auto"/>
        <w:bottom w:val="none" w:sz="0" w:space="0" w:color="auto"/>
        <w:right w:val="none" w:sz="0" w:space="0" w:color="auto"/>
      </w:divBdr>
    </w:div>
    <w:div w:id="705719653">
      <w:marLeft w:val="0"/>
      <w:marRight w:val="0"/>
      <w:marTop w:val="-20"/>
      <w:marBottom w:val="-20"/>
      <w:divBdr>
        <w:top w:val="none" w:sz="0" w:space="0" w:color="auto"/>
        <w:left w:val="none" w:sz="0" w:space="0" w:color="auto"/>
        <w:bottom w:val="none" w:sz="0" w:space="0" w:color="auto"/>
        <w:right w:val="none" w:sz="0" w:space="0" w:color="auto"/>
      </w:divBdr>
    </w:div>
    <w:div w:id="708532944">
      <w:marLeft w:val="0"/>
      <w:marRight w:val="0"/>
      <w:marTop w:val="-20"/>
      <w:marBottom w:val="-20"/>
      <w:divBdr>
        <w:top w:val="none" w:sz="0" w:space="0" w:color="auto"/>
        <w:left w:val="none" w:sz="0" w:space="0" w:color="auto"/>
        <w:bottom w:val="none" w:sz="0" w:space="0" w:color="auto"/>
        <w:right w:val="none" w:sz="0" w:space="0" w:color="auto"/>
      </w:divBdr>
    </w:div>
    <w:div w:id="715394840">
      <w:marLeft w:val="0"/>
      <w:marRight w:val="0"/>
      <w:marTop w:val="-20"/>
      <w:marBottom w:val="-20"/>
      <w:divBdr>
        <w:top w:val="none" w:sz="0" w:space="0" w:color="auto"/>
        <w:left w:val="none" w:sz="0" w:space="0" w:color="auto"/>
        <w:bottom w:val="none" w:sz="0" w:space="0" w:color="auto"/>
        <w:right w:val="none" w:sz="0" w:space="0" w:color="auto"/>
      </w:divBdr>
    </w:div>
    <w:div w:id="715545135">
      <w:marLeft w:val="0"/>
      <w:marRight w:val="0"/>
      <w:marTop w:val="-20"/>
      <w:marBottom w:val="-20"/>
      <w:divBdr>
        <w:top w:val="none" w:sz="0" w:space="0" w:color="auto"/>
        <w:left w:val="none" w:sz="0" w:space="0" w:color="auto"/>
        <w:bottom w:val="none" w:sz="0" w:space="0" w:color="auto"/>
        <w:right w:val="none" w:sz="0" w:space="0" w:color="auto"/>
      </w:divBdr>
    </w:div>
    <w:div w:id="715659805">
      <w:marLeft w:val="0"/>
      <w:marRight w:val="0"/>
      <w:marTop w:val="-20"/>
      <w:marBottom w:val="-20"/>
      <w:divBdr>
        <w:top w:val="none" w:sz="0" w:space="0" w:color="auto"/>
        <w:left w:val="none" w:sz="0" w:space="0" w:color="auto"/>
        <w:bottom w:val="none" w:sz="0" w:space="0" w:color="auto"/>
        <w:right w:val="none" w:sz="0" w:space="0" w:color="auto"/>
      </w:divBdr>
    </w:div>
    <w:div w:id="715931847">
      <w:marLeft w:val="0"/>
      <w:marRight w:val="0"/>
      <w:marTop w:val="-20"/>
      <w:marBottom w:val="-20"/>
      <w:divBdr>
        <w:top w:val="none" w:sz="0" w:space="0" w:color="auto"/>
        <w:left w:val="none" w:sz="0" w:space="0" w:color="auto"/>
        <w:bottom w:val="none" w:sz="0" w:space="0" w:color="auto"/>
        <w:right w:val="none" w:sz="0" w:space="0" w:color="auto"/>
      </w:divBdr>
    </w:div>
    <w:div w:id="717240453">
      <w:marLeft w:val="0"/>
      <w:marRight w:val="0"/>
      <w:marTop w:val="-20"/>
      <w:marBottom w:val="-20"/>
      <w:divBdr>
        <w:top w:val="none" w:sz="0" w:space="0" w:color="auto"/>
        <w:left w:val="none" w:sz="0" w:space="0" w:color="auto"/>
        <w:bottom w:val="none" w:sz="0" w:space="0" w:color="auto"/>
        <w:right w:val="none" w:sz="0" w:space="0" w:color="auto"/>
      </w:divBdr>
    </w:div>
    <w:div w:id="718629381">
      <w:marLeft w:val="0"/>
      <w:marRight w:val="0"/>
      <w:marTop w:val="-20"/>
      <w:marBottom w:val="-20"/>
      <w:divBdr>
        <w:top w:val="none" w:sz="0" w:space="0" w:color="auto"/>
        <w:left w:val="none" w:sz="0" w:space="0" w:color="auto"/>
        <w:bottom w:val="none" w:sz="0" w:space="0" w:color="auto"/>
        <w:right w:val="none" w:sz="0" w:space="0" w:color="auto"/>
      </w:divBdr>
    </w:div>
    <w:div w:id="720324761">
      <w:marLeft w:val="0"/>
      <w:marRight w:val="0"/>
      <w:marTop w:val="-20"/>
      <w:marBottom w:val="-20"/>
      <w:divBdr>
        <w:top w:val="none" w:sz="0" w:space="0" w:color="auto"/>
        <w:left w:val="none" w:sz="0" w:space="0" w:color="auto"/>
        <w:bottom w:val="none" w:sz="0" w:space="0" w:color="auto"/>
        <w:right w:val="none" w:sz="0" w:space="0" w:color="auto"/>
      </w:divBdr>
    </w:div>
    <w:div w:id="724643560">
      <w:marLeft w:val="0"/>
      <w:marRight w:val="0"/>
      <w:marTop w:val="-20"/>
      <w:marBottom w:val="-20"/>
      <w:divBdr>
        <w:top w:val="none" w:sz="0" w:space="0" w:color="auto"/>
        <w:left w:val="none" w:sz="0" w:space="0" w:color="auto"/>
        <w:bottom w:val="none" w:sz="0" w:space="0" w:color="auto"/>
        <w:right w:val="none" w:sz="0" w:space="0" w:color="auto"/>
      </w:divBdr>
    </w:div>
    <w:div w:id="726882376">
      <w:marLeft w:val="0"/>
      <w:marRight w:val="0"/>
      <w:marTop w:val="-20"/>
      <w:marBottom w:val="-20"/>
      <w:divBdr>
        <w:top w:val="none" w:sz="0" w:space="0" w:color="auto"/>
        <w:left w:val="none" w:sz="0" w:space="0" w:color="auto"/>
        <w:bottom w:val="none" w:sz="0" w:space="0" w:color="auto"/>
        <w:right w:val="none" w:sz="0" w:space="0" w:color="auto"/>
      </w:divBdr>
    </w:div>
    <w:div w:id="727335874">
      <w:marLeft w:val="0"/>
      <w:marRight w:val="0"/>
      <w:marTop w:val="-20"/>
      <w:marBottom w:val="-20"/>
      <w:divBdr>
        <w:top w:val="none" w:sz="0" w:space="0" w:color="auto"/>
        <w:left w:val="none" w:sz="0" w:space="0" w:color="auto"/>
        <w:bottom w:val="none" w:sz="0" w:space="0" w:color="auto"/>
        <w:right w:val="none" w:sz="0" w:space="0" w:color="auto"/>
      </w:divBdr>
    </w:div>
    <w:div w:id="730882132">
      <w:marLeft w:val="0"/>
      <w:marRight w:val="0"/>
      <w:marTop w:val="-20"/>
      <w:marBottom w:val="-20"/>
      <w:divBdr>
        <w:top w:val="none" w:sz="0" w:space="0" w:color="auto"/>
        <w:left w:val="none" w:sz="0" w:space="0" w:color="auto"/>
        <w:bottom w:val="none" w:sz="0" w:space="0" w:color="auto"/>
        <w:right w:val="none" w:sz="0" w:space="0" w:color="auto"/>
      </w:divBdr>
    </w:div>
    <w:div w:id="731587616">
      <w:marLeft w:val="0"/>
      <w:marRight w:val="0"/>
      <w:marTop w:val="-20"/>
      <w:marBottom w:val="-20"/>
      <w:divBdr>
        <w:top w:val="none" w:sz="0" w:space="0" w:color="auto"/>
        <w:left w:val="none" w:sz="0" w:space="0" w:color="auto"/>
        <w:bottom w:val="none" w:sz="0" w:space="0" w:color="auto"/>
        <w:right w:val="none" w:sz="0" w:space="0" w:color="auto"/>
      </w:divBdr>
    </w:div>
    <w:div w:id="733116564">
      <w:marLeft w:val="0"/>
      <w:marRight w:val="0"/>
      <w:marTop w:val="-20"/>
      <w:marBottom w:val="-20"/>
      <w:divBdr>
        <w:top w:val="none" w:sz="0" w:space="0" w:color="auto"/>
        <w:left w:val="none" w:sz="0" w:space="0" w:color="auto"/>
        <w:bottom w:val="none" w:sz="0" w:space="0" w:color="auto"/>
        <w:right w:val="none" w:sz="0" w:space="0" w:color="auto"/>
      </w:divBdr>
    </w:div>
    <w:div w:id="734159337">
      <w:marLeft w:val="0"/>
      <w:marRight w:val="0"/>
      <w:marTop w:val="-20"/>
      <w:marBottom w:val="-20"/>
      <w:divBdr>
        <w:top w:val="none" w:sz="0" w:space="0" w:color="auto"/>
        <w:left w:val="none" w:sz="0" w:space="0" w:color="auto"/>
        <w:bottom w:val="none" w:sz="0" w:space="0" w:color="auto"/>
        <w:right w:val="none" w:sz="0" w:space="0" w:color="auto"/>
      </w:divBdr>
    </w:div>
    <w:div w:id="735710147">
      <w:marLeft w:val="0"/>
      <w:marRight w:val="0"/>
      <w:marTop w:val="-20"/>
      <w:marBottom w:val="-20"/>
      <w:divBdr>
        <w:top w:val="none" w:sz="0" w:space="0" w:color="auto"/>
        <w:left w:val="none" w:sz="0" w:space="0" w:color="auto"/>
        <w:bottom w:val="none" w:sz="0" w:space="0" w:color="auto"/>
        <w:right w:val="none" w:sz="0" w:space="0" w:color="auto"/>
      </w:divBdr>
    </w:div>
    <w:div w:id="736977209">
      <w:marLeft w:val="0"/>
      <w:marRight w:val="0"/>
      <w:marTop w:val="-20"/>
      <w:marBottom w:val="-20"/>
      <w:divBdr>
        <w:top w:val="none" w:sz="0" w:space="0" w:color="auto"/>
        <w:left w:val="none" w:sz="0" w:space="0" w:color="auto"/>
        <w:bottom w:val="none" w:sz="0" w:space="0" w:color="auto"/>
        <w:right w:val="none" w:sz="0" w:space="0" w:color="auto"/>
      </w:divBdr>
    </w:div>
    <w:div w:id="740786114">
      <w:marLeft w:val="0"/>
      <w:marRight w:val="0"/>
      <w:marTop w:val="-20"/>
      <w:marBottom w:val="-20"/>
      <w:divBdr>
        <w:top w:val="none" w:sz="0" w:space="0" w:color="auto"/>
        <w:left w:val="none" w:sz="0" w:space="0" w:color="auto"/>
        <w:bottom w:val="none" w:sz="0" w:space="0" w:color="auto"/>
        <w:right w:val="none" w:sz="0" w:space="0" w:color="auto"/>
      </w:divBdr>
    </w:div>
    <w:div w:id="740951249">
      <w:marLeft w:val="0"/>
      <w:marRight w:val="0"/>
      <w:marTop w:val="-20"/>
      <w:marBottom w:val="-20"/>
      <w:divBdr>
        <w:top w:val="none" w:sz="0" w:space="0" w:color="auto"/>
        <w:left w:val="none" w:sz="0" w:space="0" w:color="auto"/>
        <w:bottom w:val="none" w:sz="0" w:space="0" w:color="auto"/>
        <w:right w:val="none" w:sz="0" w:space="0" w:color="auto"/>
      </w:divBdr>
    </w:div>
    <w:div w:id="740955520">
      <w:marLeft w:val="0"/>
      <w:marRight w:val="0"/>
      <w:marTop w:val="-20"/>
      <w:marBottom w:val="-20"/>
      <w:divBdr>
        <w:top w:val="none" w:sz="0" w:space="0" w:color="auto"/>
        <w:left w:val="none" w:sz="0" w:space="0" w:color="auto"/>
        <w:bottom w:val="none" w:sz="0" w:space="0" w:color="auto"/>
        <w:right w:val="none" w:sz="0" w:space="0" w:color="auto"/>
      </w:divBdr>
    </w:div>
    <w:div w:id="740981358">
      <w:marLeft w:val="0"/>
      <w:marRight w:val="0"/>
      <w:marTop w:val="-20"/>
      <w:marBottom w:val="-20"/>
      <w:divBdr>
        <w:top w:val="none" w:sz="0" w:space="0" w:color="auto"/>
        <w:left w:val="none" w:sz="0" w:space="0" w:color="auto"/>
        <w:bottom w:val="none" w:sz="0" w:space="0" w:color="auto"/>
        <w:right w:val="none" w:sz="0" w:space="0" w:color="auto"/>
      </w:divBdr>
    </w:div>
    <w:div w:id="744690066">
      <w:marLeft w:val="0"/>
      <w:marRight w:val="0"/>
      <w:marTop w:val="-20"/>
      <w:marBottom w:val="-20"/>
      <w:divBdr>
        <w:top w:val="none" w:sz="0" w:space="0" w:color="auto"/>
        <w:left w:val="none" w:sz="0" w:space="0" w:color="auto"/>
        <w:bottom w:val="none" w:sz="0" w:space="0" w:color="auto"/>
        <w:right w:val="none" w:sz="0" w:space="0" w:color="auto"/>
      </w:divBdr>
    </w:div>
    <w:div w:id="745685386">
      <w:marLeft w:val="0"/>
      <w:marRight w:val="0"/>
      <w:marTop w:val="-20"/>
      <w:marBottom w:val="-20"/>
      <w:divBdr>
        <w:top w:val="none" w:sz="0" w:space="0" w:color="auto"/>
        <w:left w:val="none" w:sz="0" w:space="0" w:color="auto"/>
        <w:bottom w:val="none" w:sz="0" w:space="0" w:color="auto"/>
        <w:right w:val="none" w:sz="0" w:space="0" w:color="auto"/>
      </w:divBdr>
    </w:div>
    <w:div w:id="747265542">
      <w:marLeft w:val="0"/>
      <w:marRight w:val="0"/>
      <w:marTop w:val="-20"/>
      <w:marBottom w:val="-20"/>
      <w:divBdr>
        <w:top w:val="none" w:sz="0" w:space="0" w:color="auto"/>
        <w:left w:val="none" w:sz="0" w:space="0" w:color="auto"/>
        <w:bottom w:val="none" w:sz="0" w:space="0" w:color="auto"/>
        <w:right w:val="none" w:sz="0" w:space="0" w:color="auto"/>
      </w:divBdr>
    </w:div>
    <w:div w:id="754015186">
      <w:marLeft w:val="0"/>
      <w:marRight w:val="0"/>
      <w:marTop w:val="-20"/>
      <w:marBottom w:val="-20"/>
      <w:divBdr>
        <w:top w:val="none" w:sz="0" w:space="0" w:color="auto"/>
        <w:left w:val="none" w:sz="0" w:space="0" w:color="auto"/>
        <w:bottom w:val="none" w:sz="0" w:space="0" w:color="auto"/>
        <w:right w:val="none" w:sz="0" w:space="0" w:color="auto"/>
      </w:divBdr>
    </w:div>
    <w:div w:id="758210145">
      <w:marLeft w:val="0"/>
      <w:marRight w:val="0"/>
      <w:marTop w:val="-20"/>
      <w:marBottom w:val="-20"/>
      <w:divBdr>
        <w:top w:val="none" w:sz="0" w:space="0" w:color="auto"/>
        <w:left w:val="none" w:sz="0" w:space="0" w:color="auto"/>
        <w:bottom w:val="none" w:sz="0" w:space="0" w:color="auto"/>
        <w:right w:val="none" w:sz="0" w:space="0" w:color="auto"/>
      </w:divBdr>
    </w:div>
    <w:div w:id="760755836">
      <w:marLeft w:val="0"/>
      <w:marRight w:val="0"/>
      <w:marTop w:val="-20"/>
      <w:marBottom w:val="-20"/>
      <w:divBdr>
        <w:top w:val="none" w:sz="0" w:space="0" w:color="auto"/>
        <w:left w:val="none" w:sz="0" w:space="0" w:color="auto"/>
        <w:bottom w:val="none" w:sz="0" w:space="0" w:color="auto"/>
        <w:right w:val="none" w:sz="0" w:space="0" w:color="auto"/>
      </w:divBdr>
    </w:div>
    <w:div w:id="761491580">
      <w:marLeft w:val="0"/>
      <w:marRight w:val="0"/>
      <w:marTop w:val="-20"/>
      <w:marBottom w:val="-20"/>
      <w:divBdr>
        <w:top w:val="none" w:sz="0" w:space="0" w:color="auto"/>
        <w:left w:val="none" w:sz="0" w:space="0" w:color="auto"/>
        <w:bottom w:val="none" w:sz="0" w:space="0" w:color="auto"/>
        <w:right w:val="none" w:sz="0" w:space="0" w:color="auto"/>
      </w:divBdr>
    </w:div>
    <w:div w:id="762603121">
      <w:marLeft w:val="0"/>
      <w:marRight w:val="0"/>
      <w:marTop w:val="-20"/>
      <w:marBottom w:val="-20"/>
      <w:divBdr>
        <w:top w:val="none" w:sz="0" w:space="0" w:color="auto"/>
        <w:left w:val="none" w:sz="0" w:space="0" w:color="auto"/>
        <w:bottom w:val="none" w:sz="0" w:space="0" w:color="auto"/>
        <w:right w:val="none" w:sz="0" w:space="0" w:color="auto"/>
      </w:divBdr>
    </w:div>
    <w:div w:id="763964510">
      <w:marLeft w:val="0"/>
      <w:marRight w:val="0"/>
      <w:marTop w:val="-20"/>
      <w:marBottom w:val="-20"/>
      <w:divBdr>
        <w:top w:val="none" w:sz="0" w:space="0" w:color="auto"/>
        <w:left w:val="none" w:sz="0" w:space="0" w:color="auto"/>
        <w:bottom w:val="none" w:sz="0" w:space="0" w:color="auto"/>
        <w:right w:val="none" w:sz="0" w:space="0" w:color="auto"/>
      </w:divBdr>
    </w:div>
    <w:div w:id="764156008">
      <w:marLeft w:val="0"/>
      <w:marRight w:val="0"/>
      <w:marTop w:val="-20"/>
      <w:marBottom w:val="-20"/>
      <w:divBdr>
        <w:top w:val="none" w:sz="0" w:space="0" w:color="auto"/>
        <w:left w:val="none" w:sz="0" w:space="0" w:color="auto"/>
        <w:bottom w:val="none" w:sz="0" w:space="0" w:color="auto"/>
        <w:right w:val="none" w:sz="0" w:space="0" w:color="auto"/>
      </w:divBdr>
    </w:div>
    <w:div w:id="764424742">
      <w:marLeft w:val="0"/>
      <w:marRight w:val="0"/>
      <w:marTop w:val="-20"/>
      <w:marBottom w:val="-20"/>
      <w:divBdr>
        <w:top w:val="none" w:sz="0" w:space="0" w:color="auto"/>
        <w:left w:val="none" w:sz="0" w:space="0" w:color="auto"/>
        <w:bottom w:val="none" w:sz="0" w:space="0" w:color="auto"/>
        <w:right w:val="none" w:sz="0" w:space="0" w:color="auto"/>
      </w:divBdr>
    </w:div>
    <w:div w:id="764957684">
      <w:marLeft w:val="0"/>
      <w:marRight w:val="0"/>
      <w:marTop w:val="-20"/>
      <w:marBottom w:val="-20"/>
      <w:divBdr>
        <w:top w:val="none" w:sz="0" w:space="0" w:color="auto"/>
        <w:left w:val="none" w:sz="0" w:space="0" w:color="auto"/>
        <w:bottom w:val="none" w:sz="0" w:space="0" w:color="auto"/>
        <w:right w:val="none" w:sz="0" w:space="0" w:color="auto"/>
      </w:divBdr>
    </w:div>
    <w:div w:id="767969236">
      <w:marLeft w:val="0"/>
      <w:marRight w:val="0"/>
      <w:marTop w:val="-20"/>
      <w:marBottom w:val="-20"/>
      <w:divBdr>
        <w:top w:val="none" w:sz="0" w:space="0" w:color="auto"/>
        <w:left w:val="none" w:sz="0" w:space="0" w:color="auto"/>
        <w:bottom w:val="none" w:sz="0" w:space="0" w:color="auto"/>
        <w:right w:val="none" w:sz="0" w:space="0" w:color="auto"/>
      </w:divBdr>
    </w:div>
    <w:div w:id="769131402">
      <w:marLeft w:val="0"/>
      <w:marRight w:val="0"/>
      <w:marTop w:val="-20"/>
      <w:marBottom w:val="-20"/>
      <w:divBdr>
        <w:top w:val="none" w:sz="0" w:space="0" w:color="auto"/>
        <w:left w:val="none" w:sz="0" w:space="0" w:color="auto"/>
        <w:bottom w:val="none" w:sz="0" w:space="0" w:color="auto"/>
        <w:right w:val="none" w:sz="0" w:space="0" w:color="auto"/>
      </w:divBdr>
    </w:div>
    <w:div w:id="769353454">
      <w:marLeft w:val="0"/>
      <w:marRight w:val="0"/>
      <w:marTop w:val="-20"/>
      <w:marBottom w:val="-20"/>
      <w:divBdr>
        <w:top w:val="none" w:sz="0" w:space="0" w:color="auto"/>
        <w:left w:val="none" w:sz="0" w:space="0" w:color="auto"/>
        <w:bottom w:val="none" w:sz="0" w:space="0" w:color="auto"/>
        <w:right w:val="none" w:sz="0" w:space="0" w:color="auto"/>
      </w:divBdr>
    </w:div>
    <w:div w:id="770510046">
      <w:marLeft w:val="0"/>
      <w:marRight w:val="0"/>
      <w:marTop w:val="-20"/>
      <w:marBottom w:val="-20"/>
      <w:divBdr>
        <w:top w:val="none" w:sz="0" w:space="0" w:color="auto"/>
        <w:left w:val="none" w:sz="0" w:space="0" w:color="auto"/>
        <w:bottom w:val="none" w:sz="0" w:space="0" w:color="auto"/>
        <w:right w:val="none" w:sz="0" w:space="0" w:color="auto"/>
      </w:divBdr>
    </w:div>
    <w:div w:id="771587252">
      <w:marLeft w:val="0"/>
      <w:marRight w:val="0"/>
      <w:marTop w:val="-20"/>
      <w:marBottom w:val="-20"/>
      <w:divBdr>
        <w:top w:val="none" w:sz="0" w:space="0" w:color="auto"/>
        <w:left w:val="none" w:sz="0" w:space="0" w:color="auto"/>
        <w:bottom w:val="none" w:sz="0" w:space="0" w:color="auto"/>
        <w:right w:val="none" w:sz="0" w:space="0" w:color="auto"/>
      </w:divBdr>
    </w:div>
    <w:div w:id="780344920">
      <w:marLeft w:val="0"/>
      <w:marRight w:val="0"/>
      <w:marTop w:val="-20"/>
      <w:marBottom w:val="-20"/>
      <w:divBdr>
        <w:top w:val="none" w:sz="0" w:space="0" w:color="auto"/>
        <w:left w:val="none" w:sz="0" w:space="0" w:color="auto"/>
        <w:bottom w:val="none" w:sz="0" w:space="0" w:color="auto"/>
        <w:right w:val="none" w:sz="0" w:space="0" w:color="auto"/>
      </w:divBdr>
    </w:div>
    <w:div w:id="783422320">
      <w:marLeft w:val="0"/>
      <w:marRight w:val="0"/>
      <w:marTop w:val="-20"/>
      <w:marBottom w:val="-20"/>
      <w:divBdr>
        <w:top w:val="none" w:sz="0" w:space="0" w:color="auto"/>
        <w:left w:val="none" w:sz="0" w:space="0" w:color="auto"/>
        <w:bottom w:val="none" w:sz="0" w:space="0" w:color="auto"/>
        <w:right w:val="none" w:sz="0" w:space="0" w:color="auto"/>
      </w:divBdr>
    </w:div>
    <w:div w:id="786853266">
      <w:marLeft w:val="0"/>
      <w:marRight w:val="0"/>
      <w:marTop w:val="-20"/>
      <w:marBottom w:val="-20"/>
      <w:divBdr>
        <w:top w:val="none" w:sz="0" w:space="0" w:color="auto"/>
        <w:left w:val="none" w:sz="0" w:space="0" w:color="auto"/>
        <w:bottom w:val="none" w:sz="0" w:space="0" w:color="auto"/>
        <w:right w:val="none" w:sz="0" w:space="0" w:color="auto"/>
      </w:divBdr>
    </w:div>
    <w:div w:id="793524356">
      <w:marLeft w:val="0"/>
      <w:marRight w:val="0"/>
      <w:marTop w:val="-20"/>
      <w:marBottom w:val="-20"/>
      <w:divBdr>
        <w:top w:val="none" w:sz="0" w:space="0" w:color="auto"/>
        <w:left w:val="none" w:sz="0" w:space="0" w:color="auto"/>
        <w:bottom w:val="none" w:sz="0" w:space="0" w:color="auto"/>
        <w:right w:val="none" w:sz="0" w:space="0" w:color="auto"/>
      </w:divBdr>
    </w:div>
    <w:div w:id="796459959">
      <w:marLeft w:val="0"/>
      <w:marRight w:val="0"/>
      <w:marTop w:val="-20"/>
      <w:marBottom w:val="-20"/>
      <w:divBdr>
        <w:top w:val="none" w:sz="0" w:space="0" w:color="auto"/>
        <w:left w:val="none" w:sz="0" w:space="0" w:color="auto"/>
        <w:bottom w:val="none" w:sz="0" w:space="0" w:color="auto"/>
        <w:right w:val="none" w:sz="0" w:space="0" w:color="auto"/>
      </w:divBdr>
    </w:div>
    <w:div w:id="797720194">
      <w:marLeft w:val="0"/>
      <w:marRight w:val="0"/>
      <w:marTop w:val="-20"/>
      <w:marBottom w:val="-20"/>
      <w:divBdr>
        <w:top w:val="none" w:sz="0" w:space="0" w:color="auto"/>
        <w:left w:val="none" w:sz="0" w:space="0" w:color="auto"/>
        <w:bottom w:val="none" w:sz="0" w:space="0" w:color="auto"/>
        <w:right w:val="none" w:sz="0" w:space="0" w:color="auto"/>
      </w:divBdr>
    </w:div>
    <w:div w:id="805243861">
      <w:marLeft w:val="0"/>
      <w:marRight w:val="0"/>
      <w:marTop w:val="-20"/>
      <w:marBottom w:val="-20"/>
      <w:divBdr>
        <w:top w:val="none" w:sz="0" w:space="0" w:color="auto"/>
        <w:left w:val="none" w:sz="0" w:space="0" w:color="auto"/>
        <w:bottom w:val="none" w:sz="0" w:space="0" w:color="auto"/>
        <w:right w:val="none" w:sz="0" w:space="0" w:color="auto"/>
      </w:divBdr>
    </w:div>
    <w:div w:id="806320495">
      <w:marLeft w:val="0"/>
      <w:marRight w:val="0"/>
      <w:marTop w:val="-20"/>
      <w:marBottom w:val="-20"/>
      <w:divBdr>
        <w:top w:val="none" w:sz="0" w:space="0" w:color="auto"/>
        <w:left w:val="none" w:sz="0" w:space="0" w:color="auto"/>
        <w:bottom w:val="none" w:sz="0" w:space="0" w:color="auto"/>
        <w:right w:val="none" w:sz="0" w:space="0" w:color="auto"/>
      </w:divBdr>
    </w:div>
    <w:div w:id="807282619">
      <w:marLeft w:val="0"/>
      <w:marRight w:val="0"/>
      <w:marTop w:val="-20"/>
      <w:marBottom w:val="-20"/>
      <w:divBdr>
        <w:top w:val="none" w:sz="0" w:space="0" w:color="auto"/>
        <w:left w:val="none" w:sz="0" w:space="0" w:color="auto"/>
        <w:bottom w:val="none" w:sz="0" w:space="0" w:color="auto"/>
        <w:right w:val="none" w:sz="0" w:space="0" w:color="auto"/>
      </w:divBdr>
    </w:div>
    <w:div w:id="808084926">
      <w:marLeft w:val="0"/>
      <w:marRight w:val="0"/>
      <w:marTop w:val="-20"/>
      <w:marBottom w:val="-20"/>
      <w:divBdr>
        <w:top w:val="none" w:sz="0" w:space="0" w:color="auto"/>
        <w:left w:val="none" w:sz="0" w:space="0" w:color="auto"/>
        <w:bottom w:val="none" w:sz="0" w:space="0" w:color="auto"/>
        <w:right w:val="none" w:sz="0" w:space="0" w:color="auto"/>
      </w:divBdr>
    </w:div>
    <w:div w:id="814296932">
      <w:marLeft w:val="0"/>
      <w:marRight w:val="0"/>
      <w:marTop w:val="-20"/>
      <w:marBottom w:val="-20"/>
      <w:divBdr>
        <w:top w:val="none" w:sz="0" w:space="0" w:color="auto"/>
        <w:left w:val="none" w:sz="0" w:space="0" w:color="auto"/>
        <w:bottom w:val="none" w:sz="0" w:space="0" w:color="auto"/>
        <w:right w:val="none" w:sz="0" w:space="0" w:color="auto"/>
      </w:divBdr>
    </w:div>
    <w:div w:id="816342945">
      <w:marLeft w:val="0"/>
      <w:marRight w:val="0"/>
      <w:marTop w:val="-20"/>
      <w:marBottom w:val="-20"/>
      <w:divBdr>
        <w:top w:val="none" w:sz="0" w:space="0" w:color="auto"/>
        <w:left w:val="none" w:sz="0" w:space="0" w:color="auto"/>
        <w:bottom w:val="none" w:sz="0" w:space="0" w:color="auto"/>
        <w:right w:val="none" w:sz="0" w:space="0" w:color="auto"/>
      </w:divBdr>
    </w:div>
    <w:div w:id="817963308">
      <w:marLeft w:val="0"/>
      <w:marRight w:val="0"/>
      <w:marTop w:val="-20"/>
      <w:marBottom w:val="-20"/>
      <w:divBdr>
        <w:top w:val="none" w:sz="0" w:space="0" w:color="auto"/>
        <w:left w:val="none" w:sz="0" w:space="0" w:color="auto"/>
        <w:bottom w:val="none" w:sz="0" w:space="0" w:color="auto"/>
        <w:right w:val="none" w:sz="0" w:space="0" w:color="auto"/>
      </w:divBdr>
    </w:div>
    <w:div w:id="818500706">
      <w:marLeft w:val="0"/>
      <w:marRight w:val="0"/>
      <w:marTop w:val="-20"/>
      <w:marBottom w:val="-20"/>
      <w:divBdr>
        <w:top w:val="none" w:sz="0" w:space="0" w:color="auto"/>
        <w:left w:val="none" w:sz="0" w:space="0" w:color="auto"/>
        <w:bottom w:val="none" w:sz="0" w:space="0" w:color="auto"/>
        <w:right w:val="none" w:sz="0" w:space="0" w:color="auto"/>
      </w:divBdr>
    </w:div>
    <w:div w:id="821195701">
      <w:marLeft w:val="0"/>
      <w:marRight w:val="0"/>
      <w:marTop w:val="-20"/>
      <w:marBottom w:val="-20"/>
      <w:divBdr>
        <w:top w:val="none" w:sz="0" w:space="0" w:color="auto"/>
        <w:left w:val="none" w:sz="0" w:space="0" w:color="auto"/>
        <w:bottom w:val="none" w:sz="0" w:space="0" w:color="auto"/>
        <w:right w:val="none" w:sz="0" w:space="0" w:color="auto"/>
      </w:divBdr>
    </w:div>
    <w:div w:id="830635783">
      <w:marLeft w:val="0"/>
      <w:marRight w:val="0"/>
      <w:marTop w:val="-20"/>
      <w:marBottom w:val="-20"/>
      <w:divBdr>
        <w:top w:val="none" w:sz="0" w:space="0" w:color="auto"/>
        <w:left w:val="none" w:sz="0" w:space="0" w:color="auto"/>
        <w:bottom w:val="none" w:sz="0" w:space="0" w:color="auto"/>
        <w:right w:val="none" w:sz="0" w:space="0" w:color="auto"/>
      </w:divBdr>
    </w:div>
    <w:div w:id="832451588">
      <w:marLeft w:val="0"/>
      <w:marRight w:val="0"/>
      <w:marTop w:val="-20"/>
      <w:marBottom w:val="-20"/>
      <w:divBdr>
        <w:top w:val="none" w:sz="0" w:space="0" w:color="auto"/>
        <w:left w:val="none" w:sz="0" w:space="0" w:color="auto"/>
        <w:bottom w:val="none" w:sz="0" w:space="0" w:color="auto"/>
        <w:right w:val="none" w:sz="0" w:space="0" w:color="auto"/>
      </w:divBdr>
    </w:div>
    <w:div w:id="833640488">
      <w:marLeft w:val="0"/>
      <w:marRight w:val="0"/>
      <w:marTop w:val="-20"/>
      <w:marBottom w:val="-20"/>
      <w:divBdr>
        <w:top w:val="none" w:sz="0" w:space="0" w:color="auto"/>
        <w:left w:val="none" w:sz="0" w:space="0" w:color="auto"/>
        <w:bottom w:val="none" w:sz="0" w:space="0" w:color="auto"/>
        <w:right w:val="none" w:sz="0" w:space="0" w:color="auto"/>
      </w:divBdr>
    </w:div>
    <w:div w:id="834682156">
      <w:marLeft w:val="0"/>
      <w:marRight w:val="0"/>
      <w:marTop w:val="-20"/>
      <w:marBottom w:val="-20"/>
      <w:divBdr>
        <w:top w:val="none" w:sz="0" w:space="0" w:color="auto"/>
        <w:left w:val="none" w:sz="0" w:space="0" w:color="auto"/>
        <w:bottom w:val="none" w:sz="0" w:space="0" w:color="auto"/>
        <w:right w:val="none" w:sz="0" w:space="0" w:color="auto"/>
      </w:divBdr>
    </w:div>
    <w:div w:id="837307947">
      <w:marLeft w:val="0"/>
      <w:marRight w:val="0"/>
      <w:marTop w:val="-20"/>
      <w:marBottom w:val="-20"/>
      <w:divBdr>
        <w:top w:val="none" w:sz="0" w:space="0" w:color="auto"/>
        <w:left w:val="none" w:sz="0" w:space="0" w:color="auto"/>
        <w:bottom w:val="none" w:sz="0" w:space="0" w:color="auto"/>
        <w:right w:val="none" w:sz="0" w:space="0" w:color="auto"/>
      </w:divBdr>
    </w:div>
    <w:div w:id="841118861">
      <w:marLeft w:val="0"/>
      <w:marRight w:val="0"/>
      <w:marTop w:val="-20"/>
      <w:marBottom w:val="-20"/>
      <w:divBdr>
        <w:top w:val="none" w:sz="0" w:space="0" w:color="auto"/>
        <w:left w:val="none" w:sz="0" w:space="0" w:color="auto"/>
        <w:bottom w:val="none" w:sz="0" w:space="0" w:color="auto"/>
        <w:right w:val="none" w:sz="0" w:space="0" w:color="auto"/>
      </w:divBdr>
    </w:div>
    <w:div w:id="844245495">
      <w:marLeft w:val="0"/>
      <w:marRight w:val="0"/>
      <w:marTop w:val="-20"/>
      <w:marBottom w:val="-20"/>
      <w:divBdr>
        <w:top w:val="none" w:sz="0" w:space="0" w:color="auto"/>
        <w:left w:val="none" w:sz="0" w:space="0" w:color="auto"/>
        <w:bottom w:val="none" w:sz="0" w:space="0" w:color="auto"/>
        <w:right w:val="none" w:sz="0" w:space="0" w:color="auto"/>
      </w:divBdr>
    </w:div>
    <w:div w:id="845246731">
      <w:marLeft w:val="0"/>
      <w:marRight w:val="0"/>
      <w:marTop w:val="-20"/>
      <w:marBottom w:val="-20"/>
      <w:divBdr>
        <w:top w:val="none" w:sz="0" w:space="0" w:color="auto"/>
        <w:left w:val="none" w:sz="0" w:space="0" w:color="auto"/>
        <w:bottom w:val="none" w:sz="0" w:space="0" w:color="auto"/>
        <w:right w:val="none" w:sz="0" w:space="0" w:color="auto"/>
      </w:divBdr>
    </w:div>
    <w:div w:id="847063798">
      <w:marLeft w:val="0"/>
      <w:marRight w:val="0"/>
      <w:marTop w:val="-20"/>
      <w:marBottom w:val="-20"/>
      <w:divBdr>
        <w:top w:val="none" w:sz="0" w:space="0" w:color="auto"/>
        <w:left w:val="none" w:sz="0" w:space="0" w:color="auto"/>
        <w:bottom w:val="none" w:sz="0" w:space="0" w:color="auto"/>
        <w:right w:val="none" w:sz="0" w:space="0" w:color="auto"/>
      </w:divBdr>
    </w:div>
    <w:div w:id="847721106">
      <w:marLeft w:val="0"/>
      <w:marRight w:val="0"/>
      <w:marTop w:val="-20"/>
      <w:marBottom w:val="-20"/>
      <w:divBdr>
        <w:top w:val="none" w:sz="0" w:space="0" w:color="auto"/>
        <w:left w:val="none" w:sz="0" w:space="0" w:color="auto"/>
        <w:bottom w:val="none" w:sz="0" w:space="0" w:color="auto"/>
        <w:right w:val="none" w:sz="0" w:space="0" w:color="auto"/>
      </w:divBdr>
    </w:div>
    <w:div w:id="851383283">
      <w:marLeft w:val="0"/>
      <w:marRight w:val="0"/>
      <w:marTop w:val="-20"/>
      <w:marBottom w:val="-20"/>
      <w:divBdr>
        <w:top w:val="none" w:sz="0" w:space="0" w:color="auto"/>
        <w:left w:val="none" w:sz="0" w:space="0" w:color="auto"/>
        <w:bottom w:val="none" w:sz="0" w:space="0" w:color="auto"/>
        <w:right w:val="none" w:sz="0" w:space="0" w:color="auto"/>
      </w:divBdr>
    </w:div>
    <w:div w:id="856582523">
      <w:marLeft w:val="0"/>
      <w:marRight w:val="0"/>
      <w:marTop w:val="-20"/>
      <w:marBottom w:val="-20"/>
      <w:divBdr>
        <w:top w:val="none" w:sz="0" w:space="0" w:color="auto"/>
        <w:left w:val="none" w:sz="0" w:space="0" w:color="auto"/>
        <w:bottom w:val="none" w:sz="0" w:space="0" w:color="auto"/>
        <w:right w:val="none" w:sz="0" w:space="0" w:color="auto"/>
      </w:divBdr>
    </w:div>
    <w:div w:id="858279461">
      <w:marLeft w:val="0"/>
      <w:marRight w:val="0"/>
      <w:marTop w:val="-20"/>
      <w:marBottom w:val="-20"/>
      <w:divBdr>
        <w:top w:val="none" w:sz="0" w:space="0" w:color="auto"/>
        <w:left w:val="none" w:sz="0" w:space="0" w:color="auto"/>
        <w:bottom w:val="none" w:sz="0" w:space="0" w:color="auto"/>
        <w:right w:val="none" w:sz="0" w:space="0" w:color="auto"/>
      </w:divBdr>
    </w:div>
    <w:div w:id="861431543">
      <w:marLeft w:val="0"/>
      <w:marRight w:val="0"/>
      <w:marTop w:val="-20"/>
      <w:marBottom w:val="-20"/>
      <w:divBdr>
        <w:top w:val="none" w:sz="0" w:space="0" w:color="auto"/>
        <w:left w:val="none" w:sz="0" w:space="0" w:color="auto"/>
        <w:bottom w:val="none" w:sz="0" w:space="0" w:color="auto"/>
        <w:right w:val="none" w:sz="0" w:space="0" w:color="auto"/>
      </w:divBdr>
    </w:div>
    <w:div w:id="864099437">
      <w:marLeft w:val="0"/>
      <w:marRight w:val="0"/>
      <w:marTop w:val="-20"/>
      <w:marBottom w:val="-20"/>
      <w:divBdr>
        <w:top w:val="none" w:sz="0" w:space="0" w:color="auto"/>
        <w:left w:val="none" w:sz="0" w:space="0" w:color="auto"/>
        <w:bottom w:val="none" w:sz="0" w:space="0" w:color="auto"/>
        <w:right w:val="none" w:sz="0" w:space="0" w:color="auto"/>
      </w:divBdr>
    </w:div>
    <w:div w:id="866335268">
      <w:marLeft w:val="0"/>
      <w:marRight w:val="0"/>
      <w:marTop w:val="-20"/>
      <w:marBottom w:val="-20"/>
      <w:divBdr>
        <w:top w:val="none" w:sz="0" w:space="0" w:color="auto"/>
        <w:left w:val="none" w:sz="0" w:space="0" w:color="auto"/>
        <w:bottom w:val="none" w:sz="0" w:space="0" w:color="auto"/>
        <w:right w:val="none" w:sz="0" w:space="0" w:color="auto"/>
      </w:divBdr>
    </w:div>
    <w:div w:id="867183811">
      <w:marLeft w:val="0"/>
      <w:marRight w:val="0"/>
      <w:marTop w:val="-20"/>
      <w:marBottom w:val="-20"/>
      <w:divBdr>
        <w:top w:val="none" w:sz="0" w:space="0" w:color="auto"/>
        <w:left w:val="none" w:sz="0" w:space="0" w:color="auto"/>
        <w:bottom w:val="none" w:sz="0" w:space="0" w:color="auto"/>
        <w:right w:val="none" w:sz="0" w:space="0" w:color="auto"/>
      </w:divBdr>
    </w:div>
    <w:div w:id="868569770">
      <w:marLeft w:val="0"/>
      <w:marRight w:val="0"/>
      <w:marTop w:val="-20"/>
      <w:marBottom w:val="-20"/>
      <w:divBdr>
        <w:top w:val="none" w:sz="0" w:space="0" w:color="auto"/>
        <w:left w:val="none" w:sz="0" w:space="0" w:color="auto"/>
        <w:bottom w:val="none" w:sz="0" w:space="0" w:color="auto"/>
        <w:right w:val="none" w:sz="0" w:space="0" w:color="auto"/>
      </w:divBdr>
    </w:div>
    <w:div w:id="873688323">
      <w:marLeft w:val="0"/>
      <w:marRight w:val="0"/>
      <w:marTop w:val="-20"/>
      <w:marBottom w:val="-20"/>
      <w:divBdr>
        <w:top w:val="none" w:sz="0" w:space="0" w:color="auto"/>
        <w:left w:val="none" w:sz="0" w:space="0" w:color="auto"/>
        <w:bottom w:val="none" w:sz="0" w:space="0" w:color="auto"/>
        <w:right w:val="none" w:sz="0" w:space="0" w:color="auto"/>
      </w:divBdr>
    </w:div>
    <w:div w:id="874806713">
      <w:marLeft w:val="0"/>
      <w:marRight w:val="0"/>
      <w:marTop w:val="-20"/>
      <w:marBottom w:val="-20"/>
      <w:divBdr>
        <w:top w:val="none" w:sz="0" w:space="0" w:color="auto"/>
        <w:left w:val="none" w:sz="0" w:space="0" w:color="auto"/>
        <w:bottom w:val="none" w:sz="0" w:space="0" w:color="auto"/>
        <w:right w:val="none" w:sz="0" w:space="0" w:color="auto"/>
      </w:divBdr>
    </w:div>
    <w:div w:id="875461376">
      <w:marLeft w:val="0"/>
      <w:marRight w:val="0"/>
      <w:marTop w:val="-20"/>
      <w:marBottom w:val="-20"/>
      <w:divBdr>
        <w:top w:val="none" w:sz="0" w:space="0" w:color="auto"/>
        <w:left w:val="none" w:sz="0" w:space="0" w:color="auto"/>
        <w:bottom w:val="none" w:sz="0" w:space="0" w:color="auto"/>
        <w:right w:val="none" w:sz="0" w:space="0" w:color="auto"/>
      </w:divBdr>
    </w:div>
    <w:div w:id="876888832">
      <w:marLeft w:val="0"/>
      <w:marRight w:val="0"/>
      <w:marTop w:val="-20"/>
      <w:marBottom w:val="-20"/>
      <w:divBdr>
        <w:top w:val="none" w:sz="0" w:space="0" w:color="auto"/>
        <w:left w:val="none" w:sz="0" w:space="0" w:color="auto"/>
        <w:bottom w:val="none" w:sz="0" w:space="0" w:color="auto"/>
        <w:right w:val="none" w:sz="0" w:space="0" w:color="auto"/>
      </w:divBdr>
    </w:div>
    <w:div w:id="876889893">
      <w:marLeft w:val="0"/>
      <w:marRight w:val="0"/>
      <w:marTop w:val="-20"/>
      <w:marBottom w:val="-20"/>
      <w:divBdr>
        <w:top w:val="none" w:sz="0" w:space="0" w:color="auto"/>
        <w:left w:val="none" w:sz="0" w:space="0" w:color="auto"/>
        <w:bottom w:val="none" w:sz="0" w:space="0" w:color="auto"/>
        <w:right w:val="none" w:sz="0" w:space="0" w:color="auto"/>
      </w:divBdr>
    </w:div>
    <w:div w:id="878006663">
      <w:marLeft w:val="0"/>
      <w:marRight w:val="0"/>
      <w:marTop w:val="-20"/>
      <w:marBottom w:val="-20"/>
      <w:divBdr>
        <w:top w:val="none" w:sz="0" w:space="0" w:color="auto"/>
        <w:left w:val="none" w:sz="0" w:space="0" w:color="auto"/>
        <w:bottom w:val="none" w:sz="0" w:space="0" w:color="auto"/>
        <w:right w:val="none" w:sz="0" w:space="0" w:color="auto"/>
      </w:divBdr>
    </w:div>
    <w:div w:id="878008357">
      <w:marLeft w:val="0"/>
      <w:marRight w:val="0"/>
      <w:marTop w:val="-20"/>
      <w:marBottom w:val="-20"/>
      <w:divBdr>
        <w:top w:val="none" w:sz="0" w:space="0" w:color="auto"/>
        <w:left w:val="none" w:sz="0" w:space="0" w:color="auto"/>
        <w:bottom w:val="none" w:sz="0" w:space="0" w:color="auto"/>
        <w:right w:val="none" w:sz="0" w:space="0" w:color="auto"/>
      </w:divBdr>
    </w:div>
    <w:div w:id="878974150">
      <w:marLeft w:val="0"/>
      <w:marRight w:val="0"/>
      <w:marTop w:val="-20"/>
      <w:marBottom w:val="-20"/>
      <w:divBdr>
        <w:top w:val="none" w:sz="0" w:space="0" w:color="auto"/>
        <w:left w:val="none" w:sz="0" w:space="0" w:color="auto"/>
        <w:bottom w:val="none" w:sz="0" w:space="0" w:color="auto"/>
        <w:right w:val="none" w:sz="0" w:space="0" w:color="auto"/>
      </w:divBdr>
    </w:div>
    <w:div w:id="880479532">
      <w:marLeft w:val="0"/>
      <w:marRight w:val="0"/>
      <w:marTop w:val="-20"/>
      <w:marBottom w:val="-20"/>
      <w:divBdr>
        <w:top w:val="none" w:sz="0" w:space="0" w:color="auto"/>
        <w:left w:val="none" w:sz="0" w:space="0" w:color="auto"/>
        <w:bottom w:val="none" w:sz="0" w:space="0" w:color="auto"/>
        <w:right w:val="none" w:sz="0" w:space="0" w:color="auto"/>
      </w:divBdr>
    </w:div>
    <w:div w:id="885213584">
      <w:marLeft w:val="0"/>
      <w:marRight w:val="0"/>
      <w:marTop w:val="-20"/>
      <w:marBottom w:val="-20"/>
      <w:divBdr>
        <w:top w:val="none" w:sz="0" w:space="0" w:color="auto"/>
        <w:left w:val="none" w:sz="0" w:space="0" w:color="auto"/>
        <w:bottom w:val="none" w:sz="0" w:space="0" w:color="auto"/>
        <w:right w:val="none" w:sz="0" w:space="0" w:color="auto"/>
      </w:divBdr>
    </w:div>
    <w:div w:id="887687627">
      <w:marLeft w:val="0"/>
      <w:marRight w:val="0"/>
      <w:marTop w:val="-20"/>
      <w:marBottom w:val="-20"/>
      <w:divBdr>
        <w:top w:val="none" w:sz="0" w:space="0" w:color="auto"/>
        <w:left w:val="none" w:sz="0" w:space="0" w:color="auto"/>
        <w:bottom w:val="none" w:sz="0" w:space="0" w:color="auto"/>
        <w:right w:val="none" w:sz="0" w:space="0" w:color="auto"/>
      </w:divBdr>
    </w:div>
    <w:div w:id="889001026">
      <w:marLeft w:val="0"/>
      <w:marRight w:val="0"/>
      <w:marTop w:val="-20"/>
      <w:marBottom w:val="-20"/>
      <w:divBdr>
        <w:top w:val="none" w:sz="0" w:space="0" w:color="auto"/>
        <w:left w:val="none" w:sz="0" w:space="0" w:color="auto"/>
        <w:bottom w:val="none" w:sz="0" w:space="0" w:color="auto"/>
        <w:right w:val="none" w:sz="0" w:space="0" w:color="auto"/>
      </w:divBdr>
    </w:div>
    <w:div w:id="889271617">
      <w:marLeft w:val="0"/>
      <w:marRight w:val="0"/>
      <w:marTop w:val="-20"/>
      <w:marBottom w:val="-20"/>
      <w:divBdr>
        <w:top w:val="none" w:sz="0" w:space="0" w:color="auto"/>
        <w:left w:val="none" w:sz="0" w:space="0" w:color="auto"/>
        <w:bottom w:val="none" w:sz="0" w:space="0" w:color="auto"/>
        <w:right w:val="none" w:sz="0" w:space="0" w:color="auto"/>
      </w:divBdr>
    </w:div>
    <w:div w:id="892346726">
      <w:marLeft w:val="0"/>
      <w:marRight w:val="0"/>
      <w:marTop w:val="-20"/>
      <w:marBottom w:val="-20"/>
      <w:divBdr>
        <w:top w:val="none" w:sz="0" w:space="0" w:color="auto"/>
        <w:left w:val="none" w:sz="0" w:space="0" w:color="auto"/>
        <w:bottom w:val="none" w:sz="0" w:space="0" w:color="auto"/>
        <w:right w:val="none" w:sz="0" w:space="0" w:color="auto"/>
      </w:divBdr>
    </w:div>
    <w:div w:id="895164745">
      <w:marLeft w:val="0"/>
      <w:marRight w:val="0"/>
      <w:marTop w:val="-20"/>
      <w:marBottom w:val="-20"/>
      <w:divBdr>
        <w:top w:val="none" w:sz="0" w:space="0" w:color="auto"/>
        <w:left w:val="none" w:sz="0" w:space="0" w:color="auto"/>
        <w:bottom w:val="none" w:sz="0" w:space="0" w:color="auto"/>
        <w:right w:val="none" w:sz="0" w:space="0" w:color="auto"/>
      </w:divBdr>
    </w:div>
    <w:div w:id="895236360">
      <w:marLeft w:val="0"/>
      <w:marRight w:val="0"/>
      <w:marTop w:val="-20"/>
      <w:marBottom w:val="-20"/>
      <w:divBdr>
        <w:top w:val="none" w:sz="0" w:space="0" w:color="auto"/>
        <w:left w:val="none" w:sz="0" w:space="0" w:color="auto"/>
        <w:bottom w:val="none" w:sz="0" w:space="0" w:color="auto"/>
        <w:right w:val="none" w:sz="0" w:space="0" w:color="auto"/>
      </w:divBdr>
    </w:div>
    <w:div w:id="896625369">
      <w:marLeft w:val="0"/>
      <w:marRight w:val="0"/>
      <w:marTop w:val="-20"/>
      <w:marBottom w:val="-20"/>
      <w:divBdr>
        <w:top w:val="none" w:sz="0" w:space="0" w:color="auto"/>
        <w:left w:val="none" w:sz="0" w:space="0" w:color="auto"/>
        <w:bottom w:val="none" w:sz="0" w:space="0" w:color="auto"/>
        <w:right w:val="none" w:sz="0" w:space="0" w:color="auto"/>
      </w:divBdr>
    </w:div>
    <w:div w:id="898593816">
      <w:marLeft w:val="0"/>
      <w:marRight w:val="0"/>
      <w:marTop w:val="-20"/>
      <w:marBottom w:val="-20"/>
      <w:divBdr>
        <w:top w:val="none" w:sz="0" w:space="0" w:color="auto"/>
        <w:left w:val="none" w:sz="0" w:space="0" w:color="auto"/>
        <w:bottom w:val="none" w:sz="0" w:space="0" w:color="auto"/>
        <w:right w:val="none" w:sz="0" w:space="0" w:color="auto"/>
      </w:divBdr>
    </w:div>
    <w:div w:id="900672298">
      <w:marLeft w:val="0"/>
      <w:marRight w:val="0"/>
      <w:marTop w:val="-20"/>
      <w:marBottom w:val="-20"/>
      <w:divBdr>
        <w:top w:val="none" w:sz="0" w:space="0" w:color="auto"/>
        <w:left w:val="none" w:sz="0" w:space="0" w:color="auto"/>
        <w:bottom w:val="none" w:sz="0" w:space="0" w:color="auto"/>
        <w:right w:val="none" w:sz="0" w:space="0" w:color="auto"/>
      </w:divBdr>
    </w:div>
    <w:div w:id="903417506">
      <w:marLeft w:val="0"/>
      <w:marRight w:val="0"/>
      <w:marTop w:val="-20"/>
      <w:marBottom w:val="-20"/>
      <w:divBdr>
        <w:top w:val="none" w:sz="0" w:space="0" w:color="auto"/>
        <w:left w:val="none" w:sz="0" w:space="0" w:color="auto"/>
        <w:bottom w:val="none" w:sz="0" w:space="0" w:color="auto"/>
        <w:right w:val="none" w:sz="0" w:space="0" w:color="auto"/>
      </w:divBdr>
    </w:div>
    <w:div w:id="904335628">
      <w:marLeft w:val="0"/>
      <w:marRight w:val="0"/>
      <w:marTop w:val="-20"/>
      <w:marBottom w:val="-20"/>
      <w:divBdr>
        <w:top w:val="none" w:sz="0" w:space="0" w:color="auto"/>
        <w:left w:val="none" w:sz="0" w:space="0" w:color="auto"/>
        <w:bottom w:val="none" w:sz="0" w:space="0" w:color="auto"/>
        <w:right w:val="none" w:sz="0" w:space="0" w:color="auto"/>
      </w:divBdr>
    </w:div>
    <w:div w:id="906841303">
      <w:marLeft w:val="0"/>
      <w:marRight w:val="0"/>
      <w:marTop w:val="-20"/>
      <w:marBottom w:val="-20"/>
      <w:divBdr>
        <w:top w:val="none" w:sz="0" w:space="0" w:color="auto"/>
        <w:left w:val="none" w:sz="0" w:space="0" w:color="auto"/>
        <w:bottom w:val="none" w:sz="0" w:space="0" w:color="auto"/>
        <w:right w:val="none" w:sz="0" w:space="0" w:color="auto"/>
      </w:divBdr>
    </w:div>
    <w:div w:id="906918716">
      <w:marLeft w:val="0"/>
      <w:marRight w:val="0"/>
      <w:marTop w:val="-20"/>
      <w:marBottom w:val="-20"/>
      <w:divBdr>
        <w:top w:val="none" w:sz="0" w:space="0" w:color="auto"/>
        <w:left w:val="none" w:sz="0" w:space="0" w:color="auto"/>
        <w:bottom w:val="none" w:sz="0" w:space="0" w:color="auto"/>
        <w:right w:val="none" w:sz="0" w:space="0" w:color="auto"/>
      </w:divBdr>
    </w:div>
    <w:div w:id="907224250">
      <w:marLeft w:val="0"/>
      <w:marRight w:val="0"/>
      <w:marTop w:val="-20"/>
      <w:marBottom w:val="-20"/>
      <w:divBdr>
        <w:top w:val="none" w:sz="0" w:space="0" w:color="auto"/>
        <w:left w:val="none" w:sz="0" w:space="0" w:color="auto"/>
        <w:bottom w:val="none" w:sz="0" w:space="0" w:color="auto"/>
        <w:right w:val="none" w:sz="0" w:space="0" w:color="auto"/>
      </w:divBdr>
    </w:div>
    <w:div w:id="907693837">
      <w:marLeft w:val="0"/>
      <w:marRight w:val="0"/>
      <w:marTop w:val="-20"/>
      <w:marBottom w:val="-20"/>
      <w:divBdr>
        <w:top w:val="none" w:sz="0" w:space="0" w:color="auto"/>
        <w:left w:val="none" w:sz="0" w:space="0" w:color="auto"/>
        <w:bottom w:val="none" w:sz="0" w:space="0" w:color="auto"/>
        <w:right w:val="none" w:sz="0" w:space="0" w:color="auto"/>
      </w:divBdr>
    </w:div>
    <w:div w:id="910114641">
      <w:marLeft w:val="0"/>
      <w:marRight w:val="0"/>
      <w:marTop w:val="-20"/>
      <w:marBottom w:val="-20"/>
      <w:divBdr>
        <w:top w:val="none" w:sz="0" w:space="0" w:color="auto"/>
        <w:left w:val="none" w:sz="0" w:space="0" w:color="auto"/>
        <w:bottom w:val="none" w:sz="0" w:space="0" w:color="auto"/>
        <w:right w:val="none" w:sz="0" w:space="0" w:color="auto"/>
      </w:divBdr>
    </w:div>
    <w:div w:id="913972006">
      <w:marLeft w:val="0"/>
      <w:marRight w:val="0"/>
      <w:marTop w:val="-20"/>
      <w:marBottom w:val="-20"/>
      <w:divBdr>
        <w:top w:val="none" w:sz="0" w:space="0" w:color="auto"/>
        <w:left w:val="none" w:sz="0" w:space="0" w:color="auto"/>
        <w:bottom w:val="none" w:sz="0" w:space="0" w:color="auto"/>
        <w:right w:val="none" w:sz="0" w:space="0" w:color="auto"/>
      </w:divBdr>
    </w:div>
    <w:div w:id="914321354">
      <w:marLeft w:val="0"/>
      <w:marRight w:val="0"/>
      <w:marTop w:val="-20"/>
      <w:marBottom w:val="-20"/>
      <w:divBdr>
        <w:top w:val="none" w:sz="0" w:space="0" w:color="auto"/>
        <w:left w:val="none" w:sz="0" w:space="0" w:color="auto"/>
        <w:bottom w:val="none" w:sz="0" w:space="0" w:color="auto"/>
        <w:right w:val="none" w:sz="0" w:space="0" w:color="auto"/>
      </w:divBdr>
    </w:div>
    <w:div w:id="916476552">
      <w:marLeft w:val="0"/>
      <w:marRight w:val="0"/>
      <w:marTop w:val="-20"/>
      <w:marBottom w:val="-20"/>
      <w:divBdr>
        <w:top w:val="none" w:sz="0" w:space="0" w:color="auto"/>
        <w:left w:val="none" w:sz="0" w:space="0" w:color="auto"/>
        <w:bottom w:val="none" w:sz="0" w:space="0" w:color="auto"/>
        <w:right w:val="none" w:sz="0" w:space="0" w:color="auto"/>
      </w:divBdr>
    </w:div>
    <w:div w:id="918364137">
      <w:marLeft w:val="0"/>
      <w:marRight w:val="0"/>
      <w:marTop w:val="-20"/>
      <w:marBottom w:val="-20"/>
      <w:divBdr>
        <w:top w:val="none" w:sz="0" w:space="0" w:color="auto"/>
        <w:left w:val="none" w:sz="0" w:space="0" w:color="auto"/>
        <w:bottom w:val="none" w:sz="0" w:space="0" w:color="auto"/>
        <w:right w:val="none" w:sz="0" w:space="0" w:color="auto"/>
      </w:divBdr>
    </w:div>
    <w:div w:id="919484415">
      <w:marLeft w:val="0"/>
      <w:marRight w:val="0"/>
      <w:marTop w:val="-20"/>
      <w:marBottom w:val="-20"/>
      <w:divBdr>
        <w:top w:val="none" w:sz="0" w:space="0" w:color="auto"/>
        <w:left w:val="none" w:sz="0" w:space="0" w:color="auto"/>
        <w:bottom w:val="none" w:sz="0" w:space="0" w:color="auto"/>
        <w:right w:val="none" w:sz="0" w:space="0" w:color="auto"/>
      </w:divBdr>
    </w:div>
    <w:div w:id="920870446">
      <w:marLeft w:val="0"/>
      <w:marRight w:val="0"/>
      <w:marTop w:val="-20"/>
      <w:marBottom w:val="-20"/>
      <w:divBdr>
        <w:top w:val="none" w:sz="0" w:space="0" w:color="auto"/>
        <w:left w:val="none" w:sz="0" w:space="0" w:color="auto"/>
        <w:bottom w:val="none" w:sz="0" w:space="0" w:color="auto"/>
        <w:right w:val="none" w:sz="0" w:space="0" w:color="auto"/>
      </w:divBdr>
    </w:div>
    <w:div w:id="921337713">
      <w:marLeft w:val="0"/>
      <w:marRight w:val="0"/>
      <w:marTop w:val="-20"/>
      <w:marBottom w:val="-20"/>
      <w:divBdr>
        <w:top w:val="none" w:sz="0" w:space="0" w:color="auto"/>
        <w:left w:val="none" w:sz="0" w:space="0" w:color="auto"/>
        <w:bottom w:val="none" w:sz="0" w:space="0" w:color="auto"/>
        <w:right w:val="none" w:sz="0" w:space="0" w:color="auto"/>
      </w:divBdr>
    </w:div>
    <w:div w:id="922034231">
      <w:marLeft w:val="0"/>
      <w:marRight w:val="0"/>
      <w:marTop w:val="-20"/>
      <w:marBottom w:val="-20"/>
      <w:divBdr>
        <w:top w:val="none" w:sz="0" w:space="0" w:color="auto"/>
        <w:left w:val="none" w:sz="0" w:space="0" w:color="auto"/>
        <w:bottom w:val="none" w:sz="0" w:space="0" w:color="auto"/>
        <w:right w:val="none" w:sz="0" w:space="0" w:color="auto"/>
      </w:divBdr>
    </w:div>
    <w:div w:id="924414105">
      <w:marLeft w:val="0"/>
      <w:marRight w:val="0"/>
      <w:marTop w:val="-20"/>
      <w:marBottom w:val="-20"/>
      <w:divBdr>
        <w:top w:val="none" w:sz="0" w:space="0" w:color="auto"/>
        <w:left w:val="none" w:sz="0" w:space="0" w:color="auto"/>
        <w:bottom w:val="none" w:sz="0" w:space="0" w:color="auto"/>
        <w:right w:val="none" w:sz="0" w:space="0" w:color="auto"/>
      </w:divBdr>
    </w:div>
    <w:div w:id="928541629">
      <w:marLeft w:val="0"/>
      <w:marRight w:val="0"/>
      <w:marTop w:val="-20"/>
      <w:marBottom w:val="-20"/>
      <w:divBdr>
        <w:top w:val="none" w:sz="0" w:space="0" w:color="auto"/>
        <w:left w:val="none" w:sz="0" w:space="0" w:color="auto"/>
        <w:bottom w:val="none" w:sz="0" w:space="0" w:color="auto"/>
        <w:right w:val="none" w:sz="0" w:space="0" w:color="auto"/>
      </w:divBdr>
    </w:div>
    <w:div w:id="929124177">
      <w:marLeft w:val="0"/>
      <w:marRight w:val="0"/>
      <w:marTop w:val="-20"/>
      <w:marBottom w:val="-20"/>
      <w:divBdr>
        <w:top w:val="none" w:sz="0" w:space="0" w:color="auto"/>
        <w:left w:val="none" w:sz="0" w:space="0" w:color="auto"/>
        <w:bottom w:val="none" w:sz="0" w:space="0" w:color="auto"/>
        <w:right w:val="none" w:sz="0" w:space="0" w:color="auto"/>
      </w:divBdr>
    </w:div>
    <w:div w:id="930545840">
      <w:marLeft w:val="0"/>
      <w:marRight w:val="0"/>
      <w:marTop w:val="-20"/>
      <w:marBottom w:val="-20"/>
      <w:divBdr>
        <w:top w:val="none" w:sz="0" w:space="0" w:color="auto"/>
        <w:left w:val="none" w:sz="0" w:space="0" w:color="auto"/>
        <w:bottom w:val="none" w:sz="0" w:space="0" w:color="auto"/>
        <w:right w:val="none" w:sz="0" w:space="0" w:color="auto"/>
      </w:divBdr>
    </w:div>
    <w:div w:id="933056713">
      <w:marLeft w:val="0"/>
      <w:marRight w:val="0"/>
      <w:marTop w:val="-20"/>
      <w:marBottom w:val="-20"/>
      <w:divBdr>
        <w:top w:val="none" w:sz="0" w:space="0" w:color="auto"/>
        <w:left w:val="none" w:sz="0" w:space="0" w:color="auto"/>
        <w:bottom w:val="none" w:sz="0" w:space="0" w:color="auto"/>
        <w:right w:val="none" w:sz="0" w:space="0" w:color="auto"/>
      </w:divBdr>
    </w:div>
    <w:div w:id="934165310">
      <w:marLeft w:val="0"/>
      <w:marRight w:val="0"/>
      <w:marTop w:val="-20"/>
      <w:marBottom w:val="-20"/>
      <w:divBdr>
        <w:top w:val="none" w:sz="0" w:space="0" w:color="auto"/>
        <w:left w:val="none" w:sz="0" w:space="0" w:color="auto"/>
        <w:bottom w:val="none" w:sz="0" w:space="0" w:color="auto"/>
        <w:right w:val="none" w:sz="0" w:space="0" w:color="auto"/>
      </w:divBdr>
    </w:div>
    <w:div w:id="934942749">
      <w:marLeft w:val="0"/>
      <w:marRight w:val="0"/>
      <w:marTop w:val="-20"/>
      <w:marBottom w:val="-20"/>
      <w:divBdr>
        <w:top w:val="none" w:sz="0" w:space="0" w:color="auto"/>
        <w:left w:val="none" w:sz="0" w:space="0" w:color="auto"/>
        <w:bottom w:val="none" w:sz="0" w:space="0" w:color="auto"/>
        <w:right w:val="none" w:sz="0" w:space="0" w:color="auto"/>
      </w:divBdr>
    </w:div>
    <w:div w:id="936986027">
      <w:marLeft w:val="0"/>
      <w:marRight w:val="0"/>
      <w:marTop w:val="-20"/>
      <w:marBottom w:val="-20"/>
      <w:divBdr>
        <w:top w:val="none" w:sz="0" w:space="0" w:color="auto"/>
        <w:left w:val="none" w:sz="0" w:space="0" w:color="auto"/>
        <w:bottom w:val="none" w:sz="0" w:space="0" w:color="auto"/>
        <w:right w:val="none" w:sz="0" w:space="0" w:color="auto"/>
      </w:divBdr>
    </w:div>
    <w:div w:id="938217136">
      <w:marLeft w:val="0"/>
      <w:marRight w:val="0"/>
      <w:marTop w:val="-20"/>
      <w:marBottom w:val="-20"/>
      <w:divBdr>
        <w:top w:val="none" w:sz="0" w:space="0" w:color="auto"/>
        <w:left w:val="none" w:sz="0" w:space="0" w:color="auto"/>
        <w:bottom w:val="none" w:sz="0" w:space="0" w:color="auto"/>
        <w:right w:val="none" w:sz="0" w:space="0" w:color="auto"/>
      </w:divBdr>
    </w:div>
    <w:div w:id="942610018">
      <w:marLeft w:val="0"/>
      <w:marRight w:val="0"/>
      <w:marTop w:val="-20"/>
      <w:marBottom w:val="-20"/>
      <w:divBdr>
        <w:top w:val="none" w:sz="0" w:space="0" w:color="auto"/>
        <w:left w:val="none" w:sz="0" w:space="0" w:color="auto"/>
        <w:bottom w:val="none" w:sz="0" w:space="0" w:color="auto"/>
        <w:right w:val="none" w:sz="0" w:space="0" w:color="auto"/>
      </w:divBdr>
    </w:div>
    <w:div w:id="943457748">
      <w:marLeft w:val="0"/>
      <w:marRight w:val="0"/>
      <w:marTop w:val="-20"/>
      <w:marBottom w:val="-20"/>
      <w:divBdr>
        <w:top w:val="none" w:sz="0" w:space="0" w:color="auto"/>
        <w:left w:val="none" w:sz="0" w:space="0" w:color="auto"/>
        <w:bottom w:val="none" w:sz="0" w:space="0" w:color="auto"/>
        <w:right w:val="none" w:sz="0" w:space="0" w:color="auto"/>
      </w:divBdr>
    </w:div>
    <w:div w:id="951400318">
      <w:marLeft w:val="0"/>
      <w:marRight w:val="0"/>
      <w:marTop w:val="-20"/>
      <w:marBottom w:val="-20"/>
      <w:divBdr>
        <w:top w:val="none" w:sz="0" w:space="0" w:color="auto"/>
        <w:left w:val="none" w:sz="0" w:space="0" w:color="auto"/>
        <w:bottom w:val="none" w:sz="0" w:space="0" w:color="auto"/>
        <w:right w:val="none" w:sz="0" w:space="0" w:color="auto"/>
      </w:divBdr>
    </w:div>
    <w:div w:id="954672094">
      <w:marLeft w:val="0"/>
      <w:marRight w:val="0"/>
      <w:marTop w:val="-20"/>
      <w:marBottom w:val="-20"/>
      <w:divBdr>
        <w:top w:val="none" w:sz="0" w:space="0" w:color="auto"/>
        <w:left w:val="none" w:sz="0" w:space="0" w:color="auto"/>
        <w:bottom w:val="none" w:sz="0" w:space="0" w:color="auto"/>
        <w:right w:val="none" w:sz="0" w:space="0" w:color="auto"/>
      </w:divBdr>
    </w:div>
    <w:div w:id="957371066">
      <w:marLeft w:val="0"/>
      <w:marRight w:val="0"/>
      <w:marTop w:val="-20"/>
      <w:marBottom w:val="-20"/>
      <w:divBdr>
        <w:top w:val="none" w:sz="0" w:space="0" w:color="auto"/>
        <w:left w:val="none" w:sz="0" w:space="0" w:color="auto"/>
        <w:bottom w:val="none" w:sz="0" w:space="0" w:color="auto"/>
        <w:right w:val="none" w:sz="0" w:space="0" w:color="auto"/>
      </w:divBdr>
    </w:div>
    <w:div w:id="957371781">
      <w:marLeft w:val="0"/>
      <w:marRight w:val="0"/>
      <w:marTop w:val="-20"/>
      <w:marBottom w:val="-20"/>
      <w:divBdr>
        <w:top w:val="none" w:sz="0" w:space="0" w:color="auto"/>
        <w:left w:val="none" w:sz="0" w:space="0" w:color="auto"/>
        <w:bottom w:val="none" w:sz="0" w:space="0" w:color="auto"/>
        <w:right w:val="none" w:sz="0" w:space="0" w:color="auto"/>
      </w:divBdr>
    </w:div>
    <w:div w:id="959799643">
      <w:marLeft w:val="0"/>
      <w:marRight w:val="0"/>
      <w:marTop w:val="-20"/>
      <w:marBottom w:val="-20"/>
      <w:divBdr>
        <w:top w:val="none" w:sz="0" w:space="0" w:color="auto"/>
        <w:left w:val="none" w:sz="0" w:space="0" w:color="auto"/>
        <w:bottom w:val="none" w:sz="0" w:space="0" w:color="auto"/>
        <w:right w:val="none" w:sz="0" w:space="0" w:color="auto"/>
      </w:divBdr>
    </w:div>
    <w:div w:id="961573831">
      <w:marLeft w:val="0"/>
      <w:marRight w:val="0"/>
      <w:marTop w:val="-20"/>
      <w:marBottom w:val="-20"/>
      <w:divBdr>
        <w:top w:val="none" w:sz="0" w:space="0" w:color="auto"/>
        <w:left w:val="none" w:sz="0" w:space="0" w:color="auto"/>
        <w:bottom w:val="none" w:sz="0" w:space="0" w:color="auto"/>
        <w:right w:val="none" w:sz="0" w:space="0" w:color="auto"/>
      </w:divBdr>
    </w:div>
    <w:div w:id="965352854">
      <w:marLeft w:val="0"/>
      <w:marRight w:val="0"/>
      <w:marTop w:val="-20"/>
      <w:marBottom w:val="-20"/>
      <w:divBdr>
        <w:top w:val="none" w:sz="0" w:space="0" w:color="auto"/>
        <w:left w:val="none" w:sz="0" w:space="0" w:color="auto"/>
        <w:bottom w:val="none" w:sz="0" w:space="0" w:color="auto"/>
        <w:right w:val="none" w:sz="0" w:space="0" w:color="auto"/>
      </w:divBdr>
    </w:div>
    <w:div w:id="974261021">
      <w:marLeft w:val="0"/>
      <w:marRight w:val="0"/>
      <w:marTop w:val="-20"/>
      <w:marBottom w:val="-20"/>
      <w:divBdr>
        <w:top w:val="none" w:sz="0" w:space="0" w:color="auto"/>
        <w:left w:val="none" w:sz="0" w:space="0" w:color="auto"/>
        <w:bottom w:val="none" w:sz="0" w:space="0" w:color="auto"/>
        <w:right w:val="none" w:sz="0" w:space="0" w:color="auto"/>
      </w:divBdr>
    </w:div>
    <w:div w:id="983435231">
      <w:marLeft w:val="0"/>
      <w:marRight w:val="0"/>
      <w:marTop w:val="-20"/>
      <w:marBottom w:val="-20"/>
      <w:divBdr>
        <w:top w:val="none" w:sz="0" w:space="0" w:color="auto"/>
        <w:left w:val="none" w:sz="0" w:space="0" w:color="auto"/>
        <w:bottom w:val="none" w:sz="0" w:space="0" w:color="auto"/>
        <w:right w:val="none" w:sz="0" w:space="0" w:color="auto"/>
      </w:divBdr>
    </w:div>
    <w:div w:id="990140611">
      <w:marLeft w:val="0"/>
      <w:marRight w:val="0"/>
      <w:marTop w:val="-20"/>
      <w:marBottom w:val="-20"/>
      <w:divBdr>
        <w:top w:val="none" w:sz="0" w:space="0" w:color="auto"/>
        <w:left w:val="none" w:sz="0" w:space="0" w:color="auto"/>
        <w:bottom w:val="none" w:sz="0" w:space="0" w:color="auto"/>
        <w:right w:val="none" w:sz="0" w:space="0" w:color="auto"/>
      </w:divBdr>
    </w:div>
    <w:div w:id="992678360">
      <w:marLeft w:val="0"/>
      <w:marRight w:val="0"/>
      <w:marTop w:val="-20"/>
      <w:marBottom w:val="-20"/>
      <w:divBdr>
        <w:top w:val="none" w:sz="0" w:space="0" w:color="auto"/>
        <w:left w:val="none" w:sz="0" w:space="0" w:color="auto"/>
        <w:bottom w:val="none" w:sz="0" w:space="0" w:color="auto"/>
        <w:right w:val="none" w:sz="0" w:space="0" w:color="auto"/>
      </w:divBdr>
    </w:div>
    <w:div w:id="995915255">
      <w:marLeft w:val="0"/>
      <w:marRight w:val="0"/>
      <w:marTop w:val="-20"/>
      <w:marBottom w:val="-20"/>
      <w:divBdr>
        <w:top w:val="none" w:sz="0" w:space="0" w:color="auto"/>
        <w:left w:val="none" w:sz="0" w:space="0" w:color="auto"/>
        <w:bottom w:val="none" w:sz="0" w:space="0" w:color="auto"/>
        <w:right w:val="none" w:sz="0" w:space="0" w:color="auto"/>
      </w:divBdr>
    </w:div>
    <w:div w:id="999040415">
      <w:marLeft w:val="0"/>
      <w:marRight w:val="0"/>
      <w:marTop w:val="-20"/>
      <w:marBottom w:val="-20"/>
      <w:divBdr>
        <w:top w:val="none" w:sz="0" w:space="0" w:color="auto"/>
        <w:left w:val="none" w:sz="0" w:space="0" w:color="auto"/>
        <w:bottom w:val="none" w:sz="0" w:space="0" w:color="auto"/>
        <w:right w:val="none" w:sz="0" w:space="0" w:color="auto"/>
      </w:divBdr>
    </w:div>
    <w:div w:id="1008093824">
      <w:marLeft w:val="0"/>
      <w:marRight w:val="0"/>
      <w:marTop w:val="-20"/>
      <w:marBottom w:val="-20"/>
      <w:divBdr>
        <w:top w:val="none" w:sz="0" w:space="0" w:color="auto"/>
        <w:left w:val="none" w:sz="0" w:space="0" w:color="auto"/>
        <w:bottom w:val="none" w:sz="0" w:space="0" w:color="auto"/>
        <w:right w:val="none" w:sz="0" w:space="0" w:color="auto"/>
      </w:divBdr>
    </w:div>
    <w:div w:id="1008169117">
      <w:marLeft w:val="0"/>
      <w:marRight w:val="0"/>
      <w:marTop w:val="-20"/>
      <w:marBottom w:val="-20"/>
      <w:divBdr>
        <w:top w:val="none" w:sz="0" w:space="0" w:color="auto"/>
        <w:left w:val="none" w:sz="0" w:space="0" w:color="auto"/>
        <w:bottom w:val="none" w:sz="0" w:space="0" w:color="auto"/>
        <w:right w:val="none" w:sz="0" w:space="0" w:color="auto"/>
      </w:divBdr>
    </w:div>
    <w:div w:id="1014958182">
      <w:marLeft w:val="0"/>
      <w:marRight w:val="0"/>
      <w:marTop w:val="-20"/>
      <w:marBottom w:val="-20"/>
      <w:divBdr>
        <w:top w:val="none" w:sz="0" w:space="0" w:color="auto"/>
        <w:left w:val="none" w:sz="0" w:space="0" w:color="auto"/>
        <w:bottom w:val="none" w:sz="0" w:space="0" w:color="auto"/>
        <w:right w:val="none" w:sz="0" w:space="0" w:color="auto"/>
      </w:divBdr>
    </w:div>
    <w:div w:id="1016807499">
      <w:marLeft w:val="0"/>
      <w:marRight w:val="0"/>
      <w:marTop w:val="-20"/>
      <w:marBottom w:val="-20"/>
      <w:divBdr>
        <w:top w:val="none" w:sz="0" w:space="0" w:color="auto"/>
        <w:left w:val="none" w:sz="0" w:space="0" w:color="auto"/>
        <w:bottom w:val="none" w:sz="0" w:space="0" w:color="auto"/>
        <w:right w:val="none" w:sz="0" w:space="0" w:color="auto"/>
      </w:divBdr>
    </w:div>
    <w:div w:id="1020815019">
      <w:marLeft w:val="0"/>
      <w:marRight w:val="0"/>
      <w:marTop w:val="-20"/>
      <w:marBottom w:val="-20"/>
      <w:divBdr>
        <w:top w:val="none" w:sz="0" w:space="0" w:color="auto"/>
        <w:left w:val="none" w:sz="0" w:space="0" w:color="auto"/>
        <w:bottom w:val="none" w:sz="0" w:space="0" w:color="auto"/>
        <w:right w:val="none" w:sz="0" w:space="0" w:color="auto"/>
      </w:divBdr>
    </w:div>
    <w:div w:id="1021471226">
      <w:marLeft w:val="0"/>
      <w:marRight w:val="0"/>
      <w:marTop w:val="-20"/>
      <w:marBottom w:val="-20"/>
      <w:divBdr>
        <w:top w:val="none" w:sz="0" w:space="0" w:color="auto"/>
        <w:left w:val="none" w:sz="0" w:space="0" w:color="auto"/>
        <w:bottom w:val="none" w:sz="0" w:space="0" w:color="auto"/>
        <w:right w:val="none" w:sz="0" w:space="0" w:color="auto"/>
      </w:divBdr>
    </w:div>
    <w:div w:id="1026759110">
      <w:marLeft w:val="0"/>
      <w:marRight w:val="0"/>
      <w:marTop w:val="-20"/>
      <w:marBottom w:val="-20"/>
      <w:divBdr>
        <w:top w:val="none" w:sz="0" w:space="0" w:color="auto"/>
        <w:left w:val="none" w:sz="0" w:space="0" w:color="auto"/>
        <w:bottom w:val="none" w:sz="0" w:space="0" w:color="auto"/>
        <w:right w:val="none" w:sz="0" w:space="0" w:color="auto"/>
      </w:divBdr>
    </w:div>
    <w:div w:id="1027874620">
      <w:marLeft w:val="0"/>
      <w:marRight w:val="0"/>
      <w:marTop w:val="-20"/>
      <w:marBottom w:val="-20"/>
      <w:divBdr>
        <w:top w:val="none" w:sz="0" w:space="0" w:color="auto"/>
        <w:left w:val="none" w:sz="0" w:space="0" w:color="auto"/>
        <w:bottom w:val="none" w:sz="0" w:space="0" w:color="auto"/>
        <w:right w:val="none" w:sz="0" w:space="0" w:color="auto"/>
      </w:divBdr>
    </w:div>
    <w:div w:id="1028330950">
      <w:marLeft w:val="0"/>
      <w:marRight w:val="0"/>
      <w:marTop w:val="-20"/>
      <w:marBottom w:val="-20"/>
      <w:divBdr>
        <w:top w:val="none" w:sz="0" w:space="0" w:color="auto"/>
        <w:left w:val="none" w:sz="0" w:space="0" w:color="auto"/>
        <w:bottom w:val="none" w:sz="0" w:space="0" w:color="auto"/>
        <w:right w:val="none" w:sz="0" w:space="0" w:color="auto"/>
      </w:divBdr>
    </w:div>
    <w:div w:id="1028792688">
      <w:marLeft w:val="0"/>
      <w:marRight w:val="0"/>
      <w:marTop w:val="-20"/>
      <w:marBottom w:val="-20"/>
      <w:divBdr>
        <w:top w:val="none" w:sz="0" w:space="0" w:color="auto"/>
        <w:left w:val="none" w:sz="0" w:space="0" w:color="auto"/>
        <w:bottom w:val="none" w:sz="0" w:space="0" w:color="auto"/>
        <w:right w:val="none" w:sz="0" w:space="0" w:color="auto"/>
      </w:divBdr>
    </w:div>
    <w:div w:id="1028990624">
      <w:marLeft w:val="0"/>
      <w:marRight w:val="0"/>
      <w:marTop w:val="-20"/>
      <w:marBottom w:val="-20"/>
      <w:divBdr>
        <w:top w:val="none" w:sz="0" w:space="0" w:color="auto"/>
        <w:left w:val="none" w:sz="0" w:space="0" w:color="auto"/>
        <w:bottom w:val="none" w:sz="0" w:space="0" w:color="auto"/>
        <w:right w:val="none" w:sz="0" w:space="0" w:color="auto"/>
      </w:divBdr>
    </w:div>
    <w:div w:id="1032924365">
      <w:marLeft w:val="0"/>
      <w:marRight w:val="0"/>
      <w:marTop w:val="-20"/>
      <w:marBottom w:val="-20"/>
      <w:divBdr>
        <w:top w:val="none" w:sz="0" w:space="0" w:color="auto"/>
        <w:left w:val="none" w:sz="0" w:space="0" w:color="auto"/>
        <w:bottom w:val="none" w:sz="0" w:space="0" w:color="auto"/>
        <w:right w:val="none" w:sz="0" w:space="0" w:color="auto"/>
      </w:divBdr>
    </w:div>
    <w:div w:id="1033379953">
      <w:marLeft w:val="0"/>
      <w:marRight w:val="0"/>
      <w:marTop w:val="-20"/>
      <w:marBottom w:val="-20"/>
      <w:divBdr>
        <w:top w:val="none" w:sz="0" w:space="0" w:color="auto"/>
        <w:left w:val="none" w:sz="0" w:space="0" w:color="auto"/>
        <w:bottom w:val="none" w:sz="0" w:space="0" w:color="auto"/>
        <w:right w:val="none" w:sz="0" w:space="0" w:color="auto"/>
      </w:divBdr>
    </w:div>
    <w:div w:id="1033728330">
      <w:marLeft w:val="0"/>
      <w:marRight w:val="0"/>
      <w:marTop w:val="-20"/>
      <w:marBottom w:val="-20"/>
      <w:divBdr>
        <w:top w:val="none" w:sz="0" w:space="0" w:color="auto"/>
        <w:left w:val="none" w:sz="0" w:space="0" w:color="auto"/>
        <w:bottom w:val="none" w:sz="0" w:space="0" w:color="auto"/>
        <w:right w:val="none" w:sz="0" w:space="0" w:color="auto"/>
      </w:divBdr>
    </w:div>
    <w:div w:id="1036005828">
      <w:marLeft w:val="0"/>
      <w:marRight w:val="0"/>
      <w:marTop w:val="-20"/>
      <w:marBottom w:val="-20"/>
      <w:divBdr>
        <w:top w:val="none" w:sz="0" w:space="0" w:color="auto"/>
        <w:left w:val="none" w:sz="0" w:space="0" w:color="auto"/>
        <w:bottom w:val="none" w:sz="0" w:space="0" w:color="auto"/>
        <w:right w:val="none" w:sz="0" w:space="0" w:color="auto"/>
      </w:divBdr>
    </w:div>
    <w:div w:id="1043289737">
      <w:marLeft w:val="0"/>
      <w:marRight w:val="0"/>
      <w:marTop w:val="-20"/>
      <w:marBottom w:val="-20"/>
      <w:divBdr>
        <w:top w:val="none" w:sz="0" w:space="0" w:color="auto"/>
        <w:left w:val="none" w:sz="0" w:space="0" w:color="auto"/>
        <w:bottom w:val="none" w:sz="0" w:space="0" w:color="auto"/>
        <w:right w:val="none" w:sz="0" w:space="0" w:color="auto"/>
      </w:divBdr>
    </w:div>
    <w:div w:id="1044720155">
      <w:marLeft w:val="0"/>
      <w:marRight w:val="0"/>
      <w:marTop w:val="-20"/>
      <w:marBottom w:val="-20"/>
      <w:divBdr>
        <w:top w:val="none" w:sz="0" w:space="0" w:color="auto"/>
        <w:left w:val="none" w:sz="0" w:space="0" w:color="auto"/>
        <w:bottom w:val="none" w:sz="0" w:space="0" w:color="auto"/>
        <w:right w:val="none" w:sz="0" w:space="0" w:color="auto"/>
      </w:divBdr>
    </w:div>
    <w:div w:id="1051344236">
      <w:marLeft w:val="0"/>
      <w:marRight w:val="0"/>
      <w:marTop w:val="-20"/>
      <w:marBottom w:val="-20"/>
      <w:divBdr>
        <w:top w:val="none" w:sz="0" w:space="0" w:color="auto"/>
        <w:left w:val="none" w:sz="0" w:space="0" w:color="auto"/>
        <w:bottom w:val="none" w:sz="0" w:space="0" w:color="auto"/>
        <w:right w:val="none" w:sz="0" w:space="0" w:color="auto"/>
      </w:divBdr>
    </w:div>
    <w:div w:id="1053192618">
      <w:marLeft w:val="0"/>
      <w:marRight w:val="0"/>
      <w:marTop w:val="-20"/>
      <w:marBottom w:val="-20"/>
      <w:divBdr>
        <w:top w:val="none" w:sz="0" w:space="0" w:color="auto"/>
        <w:left w:val="none" w:sz="0" w:space="0" w:color="auto"/>
        <w:bottom w:val="none" w:sz="0" w:space="0" w:color="auto"/>
        <w:right w:val="none" w:sz="0" w:space="0" w:color="auto"/>
      </w:divBdr>
    </w:div>
    <w:div w:id="1056126430">
      <w:marLeft w:val="0"/>
      <w:marRight w:val="0"/>
      <w:marTop w:val="-20"/>
      <w:marBottom w:val="-20"/>
      <w:divBdr>
        <w:top w:val="none" w:sz="0" w:space="0" w:color="auto"/>
        <w:left w:val="none" w:sz="0" w:space="0" w:color="auto"/>
        <w:bottom w:val="none" w:sz="0" w:space="0" w:color="auto"/>
        <w:right w:val="none" w:sz="0" w:space="0" w:color="auto"/>
      </w:divBdr>
    </w:div>
    <w:div w:id="1062406799">
      <w:marLeft w:val="0"/>
      <w:marRight w:val="0"/>
      <w:marTop w:val="-20"/>
      <w:marBottom w:val="-20"/>
      <w:divBdr>
        <w:top w:val="none" w:sz="0" w:space="0" w:color="auto"/>
        <w:left w:val="none" w:sz="0" w:space="0" w:color="auto"/>
        <w:bottom w:val="none" w:sz="0" w:space="0" w:color="auto"/>
        <w:right w:val="none" w:sz="0" w:space="0" w:color="auto"/>
      </w:divBdr>
    </w:div>
    <w:div w:id="1062870405">
      <w:marLeft w:val="0"/>
      <w:marRight w:val="0"/>
      <w:marTop w:val="-20"/>
      <w:marBottom w:val="-20"/>
      <w:divBdr>
        <w:top w:val="none" w:sz="0" w:space="0" w:color="auto"/>
        <w:left w:val="none" w:sz="0" w:space="0" w:color="auto"/>
        <w:bottom w:val="none" w:sz="0" w:space="0" w:color="auto"/>
        <w:right w:val="none" w:sz="0" w:space="0" w:color="auto"/>
      </w:divBdr>
    </w:div>
    <w:div w:id="1063453976">
      <w:marLeft w:val="0"/>
      <w:marRight w:val="0"/>
      <w:marTop w:val="-20"/>
      <w:marBottom w:val="-20"/>
      <w:divBdr>
        <w:top w:val="none" w:sz="0" w:space="0" w:color="auto"/>
        <w:left w:val="none" w:sz="0" w:space="0" w:color="auto"/>
        <w:bottom w:val="none" w:sz="0" w:space="0" w:color="auto"/>
        <w:right w:val="none" w:sz="0" w:space="0" w:color="auto"/>
      </w:divBdr>
    </w:div>
    <w:div w:id="1066344777">
      <w:marLeft w:val="0"/>
      <w:marRight w:val="0"/>
      <w:marTop w:val="-20"/>
      <w:marBottom w:val="-20"/>
      <w:divBdr>
        <w:top w:val="none" w:sz="0" w:space="0" w:color="auto"/>
        <w:left w:val="none" w:sz="0" w:space="0" w:color="auto"/>
        <w:bottom w:val="none" w:sz="0" w:space="0" w:color="auto"/>
        <w:right w:val="none" w:sz="0" w:space="0" w:color="auto"/>
      </w:divBdr>
    </w:div>
    <w:div w:id="1068459430">
      <w:marLeft w:val="0"/>
      <w:marRight w:val="0"/>
      <w:marTop w:val="-20"/>
      <w:marBottom w:val="-20"/>
      <w:divBdr>
        <w:top w:val="none" w:sz="0" w:space="0" w:color="auto"/>
        <w:left w:val="none" w:sz="0" w:space="0" w:color="auto"/>
        <w:bottom w:val="none" w:sz="0" w:space="0" w:color="auto"/>
        <w:right w:val="none" w:sz="0" w:space="0" w:color="auto"/>
      </w:divBdr>
    </w:div>
    <w:div w:id="1071729138">
      <w:marLeft w:val="0"/>
      <w:marRight w:val="0"/>
      <w:marTop w:val="-20"/>
      <w:marBottom w:val="-20"/>
      <w:divBdr>
        <w:top w:val="none" w:sz="0" w:space="0" w:color="auto"/>
        <w:left w:val="none" w:sz="0" w:space="0" w:color="auto"/>
        <w:bottom w:val="none" w:sz="0" w:space="0" w:color="auto"/>
        <w:right w:val="none" w:sz="0" w:space="0" w:color="auto"/>
      </w:divBdr>
    </w:div>
    <w:div w:id="1074401681">
      <w:marLeft w:val="0"/>
      <w:marRight w:val="0"/>
      <w:marTop w:val="-20"/>
      <w:marBottom w:val="-20"/>
      <w:divBdr>
        <w:top w:val="none" w:sz="0" w:space="0" w:color="auto"/>
        <w:left w:val="none" w:sz="0" w:space="0" w:color="auto"/>
        <w:bottom w:val="none" w:sz="0" w:space="0" w:color="auto"/>
        <w:right w:val="none" w:sz="0" w:space="0" w:color="auto"/>
      </w:divBdr>
    </w:div>
    <w:div w:id="1075975824">
      <w:marLeft w:val="0"/>
      <w:marRight w:val="0"/>
      <w:marTop w:val="-20"/>
      <w:marBottom w:val="-20"/>
      <w:divBdr>
        <w:top w:val="none" w:sz="0" w:space="0" w:color="auto"/>
        <w:left w:val="none" w:sz="0" w:space="0" w:color="auto"/>
        <w:bottom w:val="none" w:sz="0" w:space="0" w:color="auto"/>
        <w:right w:val="none" w:sz="0" w:space="0" w:color="auto"/>
      </w:divBdr>
    </w:div>
    <w:div w:id="1076707991">
      <w:marLeft w:val="0"/>
      <w:marRight w:val="0"/>
      <w:marTop w:val="-20"/>
      <w:marBottom w:val="-20"/>
      <w:divBdr>
        <w:top w:val="none" w:sz="0" w:space="0" w:color="auto"/>
        <w:left w:val="none" w:sz="0" w:space="0" w:color="auto"/>
        <w:bottom w:val="none" w:sz="0" w:space="0" w:color="auto"/>
        <w:right w:val="none" w:sz="0" w:space="0" w:color="auto"/>
      </w:divBdr>
    </w:div>
    <w:div w:id="1083717828">
      <w:marLeft w:val="0"/>
      <w:marRight w:val="0"/>
      <w:marTop w:val="-20"/>
      <w:marBottom w:val="-20"/>
      <w:divBdr>
        <w:top w:val="none" w:sz="0" w:space="0" w:color="auto"/>
        <w:left w:val="none" w:sz="0" w:space="0" w:color="auto"/>
        <w:bottom w:val="none" w:sz="0" w:space="0" w:color="auto"/>
        <w:right w:val="none" w:sz="0" w:space="0" w:color="auto"/>
      </w:divBdr>
    </w:div>
    <w:div w:id="1084958991">
      <w:marLeft w:val="0"/>
      <w:marRight w:val="0"/>
      <w:marTop w:val="-20"/>
      <w:marBottom w:val="-20"/>
      <w:divBdr>
        <w:top w:val="none" w:sz="0" w:space="0" w:color="auto"/>
        <w:left w:val="none" w:sz="0" w:space="0" w:color="auto"/>
        <w:bottom w:val="none" w:sz="0" w:space="0" w:color="auto"/>
        <w:right w:val="none" w:sz="0" w:space="0" w:color="auto"/>
      </w:divBdr>
    </w:div>
    <w:div w:id="1085415013">
      <w:marLeft w:val="0"/>
      <w:marRight w:val="0"/>
      <w:marTop w:val="-20"/>
      <w:marBottom w:val="-20"/>
      <w:divBdr>
        <w:top w:val="none" w:sz="0" w:space="0" w:color="auto"/>
        <w:left w:val="none" w:sz="0" w:space="0" w:color="auto"/>
        <w:bottom w:val="none" w:sz="0" w:space="0" w:color="auto"/>
        <w:right w:val="none" w:sz="0" w:space="0" w:color="auto"/>
      </w:divBdr>
    </w:div>
    <w:div w:id="1085954431">
      <w:marLeft w:val="0"/>
      <w:marRight w:val="0"/>
      <w:marTop w:val="-20"/>
      <w:marBottom w:val="-20"/>
      <w:divBdr>
        <w:top w:val="none" w:sz="0" w:space="0" w:color="auto"/>
        <w:left w:val="none" w:sz="0" w:space="0" w:color="auto"/>
        <w:bottom w:val="none" w:sz="0" w:space="0" w:color="auto"/>
        <w:right w:val="none" w:sz="0" w:space="0" w:color="auto"/>
      </w:divBdr>
    </w:div>
    <w:div w:id="1086729809">
      <w:marLeft w:val="0"/>
      <w:marRight w:val="0"/>
      <w:marTop w:val="-20"/>
      <w:marBottom w:val="-20"/>
      <w:divBdr>
        <w:top w:val="none" w:sz="0" w:space="0" w:color="auto"/>
        <w:left w:val="none" w:sz="0" w:space="0" w:color="auto"/>
        <w:bottom w:val="none" w:sz="0" w:space="0" w:color="auto"/>
        <w:right w:val="none" w:sz="0" w:space="0" w:color="auto"/>
      </w:divBdr>
    </w:div>
    <w:div w:id="1087075271">
      <w:marLeft w:val="0"/>
      <w:marRight w:val="0"/>
      <w:marTop w:val="-20"/>
      <w:marBottom w:val="-20"/>
      <w:divBdr>
        <w:top w:val="none" w:sz="0" w:space="0" w:color="auto"/>
        <w:left w:val="none" w:sz="0" w:space="0" w:color="auto"/>
        <w:bottom w:val="none" w:sz="0" w:space="0" w:color="auto"/>
        <w:right w:val="none" w:sz="0" w:space="0" w:color="auto"/>
      </w:divBdr>
    </w:div>
    <w:div w:id="1090737852">
      <w:marLeft w:val="0"/>
      <w:marRight w:val="0"/>
      <w:marTop w:val="-20"/>
      <w:marBottom w:val="-20"/>
      <w:divBdr>
        <w:top w:val="none" w:sz="0" w:space="0" w:color="auto"/>
        <w:left w:val="none" w:sz="0" w:space="0" w:color="auto"/>
        <w:bottom w:val="none" w:sz="0" w:space="0" w:color="auto"/>
        <w:right w:val="none" w:sz="0" w:space="0" w:color="auto"/>
      </w:divBdr>
    </w:div>
    <w:div w:id="1093745400">
      <w:marLeft w:val="0"/>
      <w:marRight w:val="0"/>
      <w:marTop w:val="-20"/>
      <w:marBottom w:val="-20"/>
      <w:divBdr>
        <w:top w:val="none" w:sz="0" w:space="0" w:color="auto"/>
        <w:left w:val="none" w:sz="0" w:space="0" w:color="auto"/>
        <w:bottom w:val="none" w:sz="0" w:space="0" w:color="auto"/>
        <w:right w:val="none" w:sz="0" w:space="0" w:color="auto"/>
      </w:divBdr>
    </w:div>
    <w:div w:id="1099638435">
      <w:marLeft w:val="0"/>
      <w:marRight w:val="0"/>
      <w:marTop w:val="-20"/>
      <w:marBottom w:val="-20"/>
      <w:divBdr>
        <w:top w:val="none" w:sz="0" w:space="0" w:color="auto"/>
        <w:left w:val="none" w:sz="0" w:space="0" w:color="auto"/>
        <w:bottom w:val="none" w:sz="0" w:space="0" w:color="auto"/>
        <w:right w:val="none" w:sz="0" w:space="0" w:color="auto"/>
      </w:divBdr>
    </w:div>
    <w:div w:id="1105690278">
      <w:marLeft w:val="0"/>
      <w:marRight w:val="0"/>
      <w:marTop w:val="-20"/>
      <w:marBottom w:val="-20"/>
      <w:divBdr>
        <w:top w:val="none" w:sz="0" w:space="0" w:color="auto"/>
        <w:left w:val="none" w:sz="0" w:space="0" w:color="auto"/>
        <w:bottom w:val="none" w:sz="0" w:space="0" w:color="auto"/>
        <w:right w:val="none" w:sz="0" w:space="0" w:color="auto"/>
      </w:divBdr>
    </w:div>
    <w:div w:id="1106122790">
      <w:marLeft w:val="0"/>
      <w:marRight w:val="0"/>
      <w:marTop w:val="-20"/>
      <w:marBottom w:val="-20"/>
      <w:divBdr>
        <w:top w:val="none" w:sz="0" w:space="0" w:color="auto"/>
        <w:left w:val="none" w:sz="0" w:space="0" w:color="auto"/>
        <w:bottom w:val="none" w:sz="0" w:space="0" w:color="auto"/>
        <w:right w:val="none" w:sz="0" w:space="0" w:color="auto"/>
      </w:divBdr>
    </w:div>
    <w:div w:id="1106198770">
      <w:marLeft w:val="0"/>
      <w:marRight w:val="0"/>
      <w:marTop w:val="-20"/>
      <w:marBottom w:val="-20"/>
      <w:divBdr>
        <w:top w:val="none" w:sz="0" w:space="0" w:color="auto"/>
        <w:left w:val="none" w:sz="0" w:space="0" w:color="auto"/>
        <w:bottom w:val="none" w:sz="0" w:space="0" w:color="auto"/>
        <w:right w:val="none" w:sz="0" w:space="0" w:color="auto"/>
      </w:divBdr>
    </w:div>
    <w:div w:id="1106344346">
      <w:marLeft w:val="0"/>
      <w:marRight w:val="0"/>
      <w:marTop w:val="-20"/>
      <w:marBottom w:val="-20"/>
      <w:divBdr>
        <w:top w:val="none" w:sz="0" w:space="0" w:color="auto"/>
        <w:left w:val="none" w:sz="0" w:space="0" w:color="auto"/>
        <w:bottom w:val="none" w:sz="0" w:space="0" w:color="auto"/>
        <w:right w:val="none" w:sz="0" w:space="0" w:color="auto"/>
      </w:divBdr>
    </w:div>
    <w:div w:id="1107233854">
      <w:marLeft w:val="0"/>
      <w:marRight w:val="0"/>
      <w:marTop w:val="-20"/>
      <w:marBottom w:val="-20"/>
      <w:divBdr>
        <w:top w:val="none" w:sz="0" w:space="0" w:color="auto"/>
        <w:left w:val="none" w:sz="0" w:space="0" w:color="auto"/>
        <w:bottom w:val="none" w:sz="0" w:space="0" w:color="auto"/>
        <w:right w:val="none" w:sz="0" w:space="0" w:color="auto"/>
      </w:divBdr>
    </w:div>
    <w:div w:id="1110973167">
      <w:marLeft w:val="0"/>
      <w:marRight w:val="0"/>
      <w:marTop w:val="-20"/>
      <w:marBottom w:val="-20"/>
      <w:divBdr>
        <w:top w:val="none" w:sz="0" w:space="0" w:color="auto"/>
        <w:left w:val="none" w:sz="0" w:space="0" w:color="auto"/>
        <w:bottom w:val="none" w:sz="0" w:space="0" w:color="auto"/>
        <w:right w:val="none" w:sz="0" w:space="0" w:color="auto"/>
      </w:divBdr>
    </w:div>
    <w:div w:id="1111167442">
      <w:marLeft w:val="0"/>
      <w:marRight w:val="0"/>
      <w:marTop w:val="-20"/>
      <w:marBottom w:val="-20"/>
      <w:divBdr>
        <w:top w:val="none" w:sz="0" w:space="0" w:color="auto"/>
        <w:left w:val="none" w:sz="0" w:space="0" w:color="auto"/>
        <w:bottom w:val="none" w:sz="0" w:space="0" w:color="auto"/>
        <w:right w:val="none" w:sz="0" w:space="0" w:color="auto"/>
      </w:divBdr>
    </w:div>
    <w:div w:id="1112283107">
      <w:marLeft w:val="0"/>
      <w:marRight w:val="0"/>
      <w:marTop w:val="-20"/>
      <w:marBottom w:val="-20"/>
      <w:divBdr>
        <w:top w:val="none" w:sz="0" w:space="0" w:color="auto"/>
        <w:left w:val="none" w:sz="0" w:space="0" w:color="auto"/>
        <w:bottom w:val="none" w:sz="0" w:space="0" w:color="auto"/>
        <w:right w:val="none" w:sz="0" w:space="0" w:color="auto"/>
      </w:divBdr>
    </w:div>
    <w:div w:id="1114132635">
      <w:marLeft w:val="0"/>
      <w:marRight w:val="0"/>
      <w:marTop w:val="-20"/>
      <w:marBottom w:val="-20"/>
      <w:divBdr>
        <w:top w:val="none" w:sz="0" w:space="0" w:color="auto"/>
        <w:left w:val="none" w:sz="0" w:space="0" w:color="auto"/>
        <w:bottom w:val="none" w:sz="0" w:space="0" w:color="auto"/>
        <w:right w:val="none" w:sz="0" w:space="0" w:color="auto"/>
      </w:divBdr>
    </w:div>
    <w:div w:id="1119908216">
      <w:marLeft w:val="0"/>
      <w:marRight w:val="0"/>
      <w:marTop w:val="-20"/>
      <w:marBottom w:val="-20"/>
      <w:divBdr>
        <w:top w:val="none" w:sz="0" w:space="0" w:color="auto"/>
        <w:left w:val="none" w:sz="0" w:space="0" w:color="auto"/>
        <w:bottom w:val="none" w:sz="0" w:space="0" w:color="auto"/>
        <w:right w:val="none" w:sz="0" w:space="0" w:color="auto"/>
      </w:divBdr>
    </w:div>
    <w:div w:id="1121463447">
      <w:marLeft w:val="0"/>
      <w:marRight w:val="0"/>
      <w:marTop w:val="-20"/>
      <w:marBottom w:val="-20"/>
      <w:divBdr>
        <w:top w:val="none" w:sz="0" w:space="0" w:color="auto"/>
        <w:left w:val="none" w:sz="0" w:space="0" w:color="auto"/>
        <w:bottom w:val="none" w:sz="0" w:space="0" w:color="auto"/>
        <w:right w:val="none" w:sz="0" w:space="0" w:color="auto"/>
      </w:divBdr>
    </w:div>
    <w:div w:id="1122068906">
      <w:marLeft w:val="0"/>
      <w:marRight w:val="0"/>
      <w:marTop w:val="-20"/>
      <w:marBottom w:val="-20"/>
      <w:divBdr>
        <w:top w:val="none" w:sz="0" w:space="0" w:color="auto"/>
        <w:left w:val="none" w:sz="0" w:space="0" w:color="auto"/>
        <w:bottom w:val="none" w:sz="0" w:space="0" w:color="auto"/>
        <w:right w:val="none" w:sz="0" w:space="0" w:color="auto"/>
      </w:divBdr>
    </w:div>
    <w:div w:id="1122723213">
      <w:marLeft w:val="0"/>
      <w:marRight w:val="0"/>
      <w:marTop w:val="-20"/>
      <w:marBottom w:val="-20"/>
      <w:divBdr>
        <w:top w:val="none" w:sz="0" w:space="0" w:color="auto"/>
        <w:left w:val="none" w:sz="0" w:space="0" w:color="auto"/>
        <w:bottom w:val="none" w:sz="0" w:space="0" w:color="auto"/>
        <w:right w:val="none" w:sz="0" w:space="0" w:color="auto"/>
      </w:divBdr>
    </w:div>
    <w:div w:id="1126587493">
      <w:marLeft w:val="0"/>
      <w:marRight w:val="0"/>
      <w:marTop w:val="-20"/>
      <w:marBottom w:val="-20"/>
      <w:divBdr>
        <w:top w:val="none" w:sz="0" w:space="0" w:color="auto"/>
        <w:left w:val="none" w:sz="0" w:space="0" w:color="auto"/>
        <w:bottom w:val="none" w:sz="0" w:space="0" w:color="auto"/>
        <w:right w:val="none" w:sz="0" w:space="0" w:color="auto"/>
      </w:divBdr>
    </w:div>
    <w:div w:id="1129128922">
      <w:marLeft w:val="0"/>
      <w:marRight w:val="0"/>
      <w:marTop w:val="-20"/>
      <w:marBottom w:val="-20"/>
      <w:divBdr>
        <w:top w:val="none" w:sz="0" w:space="0" w:color="auto"/>
        <w:left w:val="none" w:sz="0" w:space="0" w:color="auto"/>
        <w:bottom w:val="none" w:sz="0" w:space="0" w:color="auto"/>
        <w:right w:val="none" w:sz="0" w:space="0" w:color="auto"/>
      </w:divBdr>
    </w:div>
    <w:div w:id="1132021666">
      <w:marLeft w:val="0"/>
      <w:marRight w:val="0"/>
      <w:marTop w:val="-20"/>
      <w:marBottom w:val="-20"/>
      <w:divBdr>
        <w:top w:val="none" w:sz="0" w:space="0" w:color="auto"/>
        <w:left w:val="none" w:sz="0" w:space="0" w:color="auto"/>
        <w:bottom w:val="none" w:sz="0" w:space="0" w:color="auto"/>
        <w:right w:val="none" w:sz="0" w:space="0" w:color="auto"/>
      </w:divBdr>
    </w:div>
    <w:div w:id="1133017940">
      <w:marLeft w:val="0"/>
      <w:marRight w:val="0"/>
      <w:marTop w:val="-20"/>
      <w:marBottom w:val="-20"/>
      <w:divBdr>
        <w:top w:val="none" w:sz="0" w:space="0" w:color="auto"/>
        <w:left w:val="none" w:sz="0" w:space="0" w:color="auto"/>
        <w:bottom w:val="none" w:sz="0" w:space="0" w:color="auto"/>
        <w:right w:val="none" w:sz="0" w:space="0" w:color="auto"/>
      </w:divBdr>
    </w:div>
    <w:div w:id="1134830157">
      <w:marLeft w:val="0"/>
      <w:marRight w:val="0"/>
      <w:marTop w:val="-20"/>
      <w:marBottom w:val="-20"/>
      <w:divBdr>
        <w:top w:val="none" w:sz="0" w:space="0" w:color="auto"/>
        <w:left w:val="none" w:sz="0" w:space="0" w:color="auto"/>
        <w:bottom w:val="none" w:sz="0" w:space="0" w:color="auto"/>
        <w:right w:val="none" w:sz="0" w:space="0" w:color="auto"/>
      </w:divBdr>
    </w:div>
    <w:div w:id="1136722666">
      <w:marLeft w:val="0"/>
      <w:marRight w:val="0"/>
      <w:marTop w:val="-20"/>
      <w:marBottom w:val="-20"/>
      <w:divBdr>
        <w:top w:val="none" w:sz="0" w:space="0" w:color="auto"/>
        <w:left w:val="none" w:sz="0" w:space="0" w:color="auto"/>
        <w:bottom w:val="none" w:sz="0" w:space="0" w:color="auto"/>
        <w:right w:val="none" w:sz="0" w:space="0" w:color="auto"/>
      </w:divBdr>
    </w:div>
    <w:div w:id="1137836472">
      <w:marLeft w:val="0"/>
      <w:marRight w:val="0"/>
      <w:marTop w:val="-20"/>
      <w:marBottom w:val="-20"/>
      <w:divBdr>
        <w:top w:val="none" w:sz="0" w:space="0" w:color="auto"/>
        <w:left w:val="none" w:sz="0" w:space="0" w:color="auto"/>
        <w:bottom w:val="none" w:sz="0" w:space="0" w:color="auto"/>
        <w:right w:val="none" w:sz="0" w:space="0" w:color="auto"/>
      </w:divBdr>
    </w:div>
    <w:div w:id="1138689095">
      <w:marLeft w:val="0"/>
      <w:marRight w:val="0"/>
      <w:marTop w:val="-20"/>
      <w:marBottom w:val="-20"/>
      <w:divBdr>
        <w:top w:val="none" w:sz="0" w:space="0" w:color="auto"/>
        <w:left w:val="none" w:sz="0" w:space="0" w:color="auto"/>
        <w:bottom w:val="none" w:sz="0" w:space="0" w:color="auto"/>
        <w:right w:val="none" w:sz="0" w:space="0" w:color="auto"/>
      </w:divBdr>
    </w:div>
    <w:div w:id="1140196019">
      <w:marLeft w:val="0"/>
      <w:marRight w:val="0"/>
      <w:marTop w:val="-20"/>
      <w:marBottom w:val="-20"/>
      <w:divBdr>
        <w:top w:val="none" w:sz="0" w:space="0" w:color="auto"/>
        <w:left w:val="none" w:sz="0" w:space="0" w:color="auto"/>
        <w:bottom w:val="none" w:sz="0" w:space="0" w:color="auto"/>
        <w:right w:val="none" w:sz="0" w:space="0" w:color="auto"/>
      </w:divBdr>
    </w:div>
    <w:div w:id="1142697208">
      <w:marLeft w:val="0"/>
      <w:marRight w:val="0"/>
      <w:marTop w:val="-20"/>
      <w:marBottom w:val="-20"/>
      <w:divBdr>
        <w:top w:val="none" w:sz="0" w:space="0" w:color="auto"/>
        <w:left w:val="none" w:sz="0" w:space="0" w:color="auto"/>
        <w:bottom w:val="none" w:sz="0" w:space="0" w:color="auto"/>
        <w:right w:val="none" w:sz="0" w:space="0" w:color="auto"/>
      </w:divBdr>
    </w:div>
    <w:div w:id="1144006103">
      <w:marLeft w:val="0"/>
      <w:marRight w:val="0"/>
      <w:marTop w:val="-20"/>
      <w:marBottom w:val="-20"/>
      <w:divBdr>
        <w:top w:val="none" w:sz="0" w:space="0" w:color="auto"/>
        <w:left w:val="none" w:sz="0" w:space="0" w:color="auto"/>
        <w:bottom w:val="none" w:sz="0" w:space="0" w:color="auto"/>
        <w:right w:val="none" w:sz="0" w:space="0" w:color="auto"/>
      </w:divBdr>
    </w:div>
    <w:div w:id="1149174665">
      <w:marLeft w:val="0"/>
      <w:marRight w:val="0"/>
      <w:marTop w:val="-20"/>
      <w:marBottom w:val="-20"/>
      <w:divBdr>
        <w:top w:val="none" w:sz="0" w:space="0" w:color="auto"/>
        <w:left w:val="none" w:sz="0" w:space="0" w:color="auto"/>
        <w:bottom w:val="none" w:sz="0" w:space="0" w:color="auto"/>
        <w:right w:val="none" w:sz="0" w:space="0" w:color="auto"/>
      </w:divBdr>
    </w:div>
    <w:div w:id="1151022617">
      <w:marLeft w:val="0"/>
      <w:marRight w:val="0"/>
      <w:marTop w:val="-20"/>
      <w:marBottom w:val="-20"/>
      <w:divBdr>
        <w:top w:val="none" w:sz="0" w:space="0" w:color="auto"/>
        <w:left w:val="none" w:sz="0" w:space="0" w:color="auto"/>
        <w:bottom w:val="none" w:sz="0" w:space="0" w:color="auto"/>
        <w:right w:val="none" w:sz="0" w:space="0" w:color="auto"/>
      </w:divBdr>
    </w:div>
    <w:div w:id="1153376985">
      <w:marLeft w:val="0"/>
      <w:marRight w:val="0"/>
      <w:marTop w:val="-20"/>
      <w:marBottom w:val="-20"/>
      <w:divBdr>
        <w:top w:val="none" w:sz="0" w:space="0" w:color="auto"/>
        <w:left w:val="none" w:sz="0" w:space="0" w:color="auto"/>
        <w:bottom w:val="none" w:sz="0" w:space="0" w:color="auto"/>
        <w:right w:val="none" w:sz="0" w:space="0" w:color="auto"/>
      </w:divBdr>
    </w:div>
    <w:div w:id="1156995597">
      <w:marLeft w:val="0"/>
      <w:marRight w:val="0"/>
      <w:marTop w:val="-20"/>
      <w:marBottom w:val="-20"/>
      <w:divBdr>
        <w:top w:val="none" w:sz="0" w:space="0" w:color="auto"/>
        <w:left w:val="none" w:sz="0" w:space="0" w:color="auto"/>
        <w:bottom w:val="none" w:sz="0" w:space="0" w:color="auto"/>
        <w:right w:val="none" w:sz="0" w:space="0" w:color="auto"/>
      </w:divBdr>
    </w:div>
    <w:div w:id="1157308577">
      <w:marLeft w:val="0"/>
      <w:marRight w:val="0"/>
      <w:marTop w:val="-20"/>
      <w:marBottom w:val="-20"/>
      <w:divBdr>
        <w:top w:val="none" w:sz="0" w:space="0" w:color="auto"/>
        <w:left w:val="none" w:sz="0" w:space="0" w:color="auto"/>
        <w:bottom w:val="none" w:sz="0" w:space="0" w:color="auto"/>
        <w:right w:val="none" w:sz="0" w:space="0" w:color="auto"/>
      </w:divBdr>
    </w:div>
    <w:div w:id="1157382092">
      <w:marLeft w:val="0"/>
      <w:marRight w:val="0"/>
      <w:marTop w:val="-20"/>
      <w:marBottom w:val="-20"/>
      <w:divBdr>
        <w:top w:val="none" w:sz="0" w:space="0" w:color="auto"/>
        <w:left w:val="none" w:sz="0" w:space="0" w:color="auto"/>
        <w:bottom w:val="none" w:sz="0" w:space="0" w:color="auto"/>
        <w:right w:val="none" w:sz="0" w:space="0" w:color="auto"/>
      </w:divBdr>
    </w:div>
    <w:div w:id="1158813418">
      <w:marLeft w:val="0"/>
      <w:marRight w:val="0"/>
      <w:marTop w:val="-20"/>
      <w:marBottom w:val="-20"/>
      <w:divBdr>
        <w:top w:val="none" w:sz="0" w:space="0" w:color="auto"/>
        <w:left w:val="none" w:sz="0" w:space="0" w:color="auto"/>
        <w:bottom w:val="none" w:sz="0" w:space="0" w:color="auto"/>
        <w:right w:val="none" w:sz="0" w:space="0" w:color="auto"/>
      </w:divBdr>
    </w:div>
    <w:div w:id="1159492584">
      <w:marLeft w:val="0"/>
      <w:marRight w:val="0"/>
      <w:marTop w:val="-20"/>
      <w:marBottom w:val="-20"/>
      <w:divBdr>
        <w:top w:val="none" w:sz="0" w:space="0" w:color="auto"/>
        <w:left w:val="none" w:sz="0" w:space="0" w:color="auto"/>
        <w:bottom w:val="none" w:sz="0" w:space="0" w:color="auto"/>
        <w:right w:val="none" w:sz="0" w:space="0" w:color="auto"/>
      </w:divBdr>
    </w:div>
    <w:div w:id="1165821426">
      <w:marLeft w:val="0"/>
      <w:marRight w:val="0"/>
      <w:marTop w:val="-20"/>
      <w:marBottom w:val="-20"/>
      <w:divBdr>
        <w:top w:val="none" w:sz="0" w:space="0" w:color="auto"/>
        <w:left w:val="none" w:sz="0" w:space="0" w:color="auto"/>
        <w:bottom w:val="none" w:sz="0" w:space="0" w:color="auto"/>
        <w:right w:val="none" w:sz="0" w:space="0" w:color="auto"/>
      </w:divBdr>
    </w:div>
    <w:div w:id="1171068273">
      <w:marLeft w:val="0"/>
      <w:marRight w:val="0"/>
      <w:marTop w:val="-20"/>
      <w:marBottom w:val="-20"/>
      <w:divBdr>
        <w:top w:val="none" w:sz="0" w:space="0" w:color="auto"/>
        <w:left w:val="none" w:sz="0" w:space="0" w:color="auto"/>
        <w:bottom w:val="none" w:sz="0" w:space="0" w:color="auto"/>
        <w:right w:val="none" w:sz="0" w:space="0" w:color="auto"/>
      </w:divBdr>
    </w:div>
    <w:div w:id="1176504229">
      <w:marLeft w:val="0"/>
      <w:marRight w:val="0"/>
      <w:marTop w:val="-20"/>
      <w:marBottom w:val="-20"/>
      <w:divBdr>
        <w:top w:val="none" w:sz="0" w:space="0" w:color="auto"/>
        <w:left w:val="none" w:sz="0" w:space="0" w:color="auto"/>
        <w:bottom w:val="none" w:sz="0" w:space="0" w:color="auto"/>
        <w:right w:val="none" w:sz="0" w:space="0" w:color="auto"/>
      </w:divBdr>
    </w:div>
    <w:div w:id="1176647884">
      <w:marLeft w:val="0"/>
      <w:marRight w:val="0"/>
      <w:marTop w:val="-20"/>
      <w:marBottom w:val="-20"/>
      <w:divBdr>
        <w:top w:val="none" w:sz="0" w:space="0" w:color="auto"/>
        <w:left w:val="none" w:sz="0" w:space="0" w:color="auto"/>
        <w:bottom w:val="none" w:sz="0" w:space="0" w:color="auto"/>
        <w:right w:val="none" w:sz="0" w:space="0" w:color="auto"/>
      </w:divBdr>
    </w:div>
    <w:div w:id="1180194183">
      <w:marLeft w:val="0"/>
      <w:marRight w:val="0"/>
      <w:marTop w:val="-20"/>
      <w:marBottom w:val="-20"/>
      <w:divBdr>
        <w:top w:val="none" w:sz="0" w:space="0" w:color="auto"/>
        <w:left w:val="none" w:sz="0" w:space="0" w:color="auto"/>
        <w:bottom w:val="none" w:sz="0" w:space="0" w:color="auto"/>
        <w:right w:val="none" w:sz="0" w:space="0" w:color="auto"/>
      </w:divBdr>
    </w:div>
    <w:div w:id="1181432082">
      <w:marLeft w:val="0"/>
      <w:marRight w:val="0"/>
      <w:marTop w:val="-20"/>
      <w:marBottom w:val="-20"/>
      <w:divBdr>
        <w:top w:val="none" w:sz="0" w:space="0" w:color="auto"/>
        <w:left w:val="none" w:sz="0" w:space="0" w:color="auto"/>
        <w:bottom w:val="none" w:sz="0" w:space="0" w:color="auto"/>
        <w:right w:val="none" w:sz="0" w:space="0" w:color="auto"/>
      </w:divBdr>
    </w:div>
    <w:div w:id="1184829588">
      <w:marLeft w:val="0"/>
      <w:marRight w:val="0"/>
      <w:marTop w:val="-20"/>
      <w:marBottom w:val="-20"/>
      <w:divBdr>
        <w:top w:val="none" w:sz="0" w:space="0" w:color="auto"/>
        <w:left w:val="none" w:sz="0" w:space="0" w:color="auto"/>
        <w:bottom w:val="none" w:sz="0" w:space="0" w:color="auto"/>
        <w:right w:val="none" w:sz="0" w:space="0" w:color="auto"/>
      </w:divBdr>
    </w:div>
    <w:div w:id="1186753178">
      <w:marLeft w:val="0"/>
      <w:marRight w:val="0"/>
      <w:marTop w:val="-20"/>
      <w:marBottom w:val="-20"/>
      <w:divBdr>
        <w:top w:val="none" w:sz="0" w:space="0" w:color="auto"/>
        <w:left w:val="none" w:sz="0" w:space="0" w:color="auto"/>
        <w:bottom w:val="none" w:sz="0" w:space="0" w:color="auto"/>
        <w:right w:val="none" w:sz="0" w:space="0" w:color="auto"/>
      </w:divBdr>
    </w:div>
    <w:div w:id="1190992178">
      <w:marLeft w:val="0"/>
      <w:marRight w:val="0"/>
      <w:marTop w:val="-20"/>
      <w:marBottom w:val="-20"/>
      <w:divBdr>
        <w:top w:val="none" w:sz="0" w:space="0" w:color="auto"/>
        <w:left w:val="none" w:sz="0" w:space="0" w:color="auto"/>
        <w:bottom w:val="none" w:sz="0" w:space="0" w:color="auto"/>
        <w:right w:val="none" w:sz="0" w:space="0" w:color="auto"/>
      </w:divBdr>
    </w:div>
    <w:div w:id="1192062955">
      <w:marLeft w:val="0"/>
      <w:marRight w:val="0"/>
      <w:marTop w:val="-20"/>
      <w:marBottom w:val="-20"/>
      <w:divBdr>
        <w:top w:val="none" w:sz="0" w:space="0" w:color="auto"/>
        <w:left w:val="none" w:sz="0" w:space="0" w:color="auto"/>
        <w:bottom w:val="none" w:sz="0" w:space="0" w:color="auto"/>
        <w:right w:val="none" w:sz="0" w:space="0" w:color="auto"/>
      </w:divBdr>
    </w:div>
    <w:div w:id="1192837009">
      <w:marLeft w:val="0"/>
      <w:marRight w:val="0"/>
      <w:marTop w:val="-20"/>
      <w:marBottom w:val="-20"/>
      <w:divBdr>
        <w:top w:val="none" w:sz="0" w:space="0" w:color="auto"/>
        <w:left w:val="none" w:sz="0" w:space="0" w:color="auto"/>
        <w:bottom w:val="none" w:sz="0" w:space="0" w:color="auto"/>
        <w:right w:val="none" w:sz="0" w:space="0" w:color="auto"/>
      </w:divBdr>
    </w:div>
    <w:div w:id="1196457333">
      <w:marLeft w:val="0"/>
      <w:marRight w:val="0"/>
      <w:marTop w:val="-20"/>
      <w:marBottom w:val="-20"/>
      <w:divBdr>
        <w:top w:val="none" w:sz="0" w:space="0" w:color="auto"/>
        <w:left w:val="none" w:sz="0" w:space="0" w:color="auto"/>
        <w:bottom w:val="none" w:sz="0" w:space="0" w:color="auto"/>
        <w:right w:val="none" w:sz="0" w:space="0" w:color="auto"/>
      </w:divBdr>
    </w:div>
    <w:div w:id="1197540713">
      <w:marLeft w:val="0"/>
      <w:marRight w:val="0"/>
      <w:marTop w:val="-20"/>
      <w:marBottom w:val="-20"/>
      <w:divBdr>
        <w:top w:val="none" w:sz="0" w:space="0" w:color="auto"/>
        <w:left w:val="none" w:sz="0" w:space="0" w:color="auto"/>
        <w:bottom w:val="none" w:sz="0" w:space="0" w:color="auto"/>
        <w:right w:val="none" w:sz="0" w:space="0" w:color="auto"/>
      </w:divBdr>
    </w:div>
    <w:div w:id="1197737946">
      <w:marLeft w:val="0"/>
      <w:marRight w:val="0"/>
      <w:marTop w:val="-20"/>
      <w:marBottom w:val="-20"/>
      <w:divBdr>
        <w:top w:val="none" w:sz="0" w:space="0" w:color="auto"/>
        <w:left w:val="none" w:sz="0" w:space="0" w:color="auto"/>
        <w:bottom w:val="none" w:sz="0" w:space="0" w:color="auto"/>
        <w:right w:val="none" w:sz="0" w:space="0" w:color="auto"/>
      </w:divBdr>
    </w:div>
    <w:div w:id="1203130467">
      <w:marLeft w:val="0"/>
      <w:marRight w:val="0"/>
      <w:marTop w:val="-20"/>
      <w:marBottom w:val="-20"/>
      <w:divBdr>
        <w:top w:val="none" w:sz="0" w:space="0" w:color="auto"/>
        <w:left w:val="none" w:sz="0" w:space="0" w:color="auto"/>
        <w:bottom w:val="none" w:sz="0" w:space="0" w:color="auto"/>
        <w:right w:val="none" w:sz="0" w:space="0" w:color="auto"/>
      </w:divBdr>
    </w:div>
    <w:div w:id="1208224269">
      <w:marLeft w:val="0"/>
      <w:marRight w:val="0"/>
      <w:marTop w:val="-20"/>
      <w:marBottom w:val="-20"/>
      <w:divBdr>
        <w:top w:val="none" w:sz="0" w:space="0" w:color="auto"/>
        <w:left w:val="none" w:sz="0" w:space="0" w:color="auto"/>
        <w:bottom w:val="none" w:sz="0" w:space="0" w:color="auto"/>
        <w:right w:val="none" w:sz="0" w:space="0" w:color="auto"/>
      </w:divBdr>
    </w:div>
    <w:div w:id="1211303860">
      <w:marLeft w:val="0"/>
      <w:marRight w:val="0"/>
      <w:marTop w:val="-20"/>
      <w:marBottom w:val="-20"/>
      <w:divBdr>
        <w:top w:val="none" w:sz="0" w:space="0" w:color="auto"/>
        <w:left w:val="none" w:sz="0" w:space="0" w:color="auto"/>
        <w:bottom w:val="none" w:sz="0" w:space="0" w:color="auto"/>
        <w:right w:val="none" w:sz="0" w:space="0" w:color="auto"/>
      </w:divBdr>
    </w:div>
    <w:div w:id="1213804959">
      <w:marLeft w:val="0"/>
      <w:marRight w:val="0"/>
      <w:marTop w:val="-20"/>
      <w:marBottom w:val="-20"/>
      <w:divBdr>
        <w:top w:val="none" w:sz="0" w:space="0" w:color="auto"/>
        <w:left w:val="none" w:sz="0" w:space="0" w:color="auto"/>
        <w:bottom w:val="none" w:sz="0" w:space="0" w:color="auto"/>
        <w:right w:val="none" w:sz="0" w:space="0" w:color="auto"/>
      </w:divBdr>
    </w:div>
    <w:div w:id="1216315008">
      <w:marLeft w:val="0"/>
      <w:marRight w:val="0"/>
      <w:marTop w:val="-20"/>
      <w:marBottom w:val="-20"/>
      <w:divBdr>
        <w:top w:val="none" w:sz="0" w:space="0" w:color="auto"/>
        <w:left w:val="none" w:sz="0" w:space="0" w:color="auto"/>
        <w:bottom w:val="none" w:sz="0" w:space="0" w:color="auto"/>
        <w:right w:val="none" w:sz="0" w:space="0" w:color="auto"/>
      </w:divBdr>
    </w:div>
    <w:div w:id="1218274746">
      <w:marLeft w:val="0"/>
      <w:marRight w:val="0"/>
      <w:marTop w:val="-20"/>
      <w:marBottom w:val="-20"/>
      <w:divBdr>
        <w:top w:val="none" w:sz="0" w:space="0" w:color="auto"/>
        <w:left w:val="none" w:sz="0" w:space="0" w:color="auto"/>
        <w:bottom w:val="none" w:sz="0" w:space="0" w:color="auto"/>
        <w:right w:val="none" w:sz="0" w:space="0" w:color="auto"/>
      </w:divBdr>
    </w:div>
    <w:div w:id="1219168835">
      <w:marLeft w:val="0"/>
      <w:marRight w:val="0"/>
      <w:marTop w:val="-20"/>
      <w:marBottom w:val="-20"/>
      <w:divBdr>
        <w:top w:val="none" w:sz="0" w:space="0" w:color="auto"/>
        <w:left w:val="none" w:sz="0" w:space="0" w:color="auto"/>
        <w:bottom w:val="none" w:sz="0" w:space="0" w:color="auto"/>
        <w:right w:val="none" w:sz="0" w:space="0" w:color="auto"/>
      </w:divBdr>
    </w:div>
    <w:div w:id="1220091023">
      <w:marLeft w:val="0"/>
      <w:marRight w:val="0"/>
      <w:marTop w:val="-20"/>
      <w:marBottom w:val="-20"/>
      <w:divBdr>
        <w:top w:val="none" w:sz="0" w:space="0" w:color="auto"/>
        <w:left w:val="none" w:sz="0" w:space="0" w:color="auto"/>
        <w:bottom w:val="none" w:sz="0" w:space="0" w:color="auto"/>
        <w:right w:val="none" w:sz="0" w:space="0" w:color="auto"/>
      </w:divBdr>
    </w:div>
    <w:div w:id="1220745255">
      <w:marLeft w:val="0"/>
      <w:marRight w:val="0"/>
      <w:marTop w:val="-20"/>
      <w:marBottom w:val="-20"/>
      <w:divBdr>
        <w:top w:val="none" w:sz="0" w:space="0" w:color="auto"/>
        <w:left w:val="none" w:sz="0" w:space="0" w:color="auto"/>
        <w:bottom w:val="none" w:sz="0" w:space="0" w:color="auto"/>
        <w:right w:val="none" w:sz="0" w:space="0" w:color="auto"/>
      </w:divBdr>
    </w:div>
    <w:div w:id="1222785841">
      <w:marLeft w:val="0"/>
      <w:marRight w:val="0"/>
      <w:marTop w:val="-20"/>
      <w:marBottom w:val="-20"/>
      <w:divBdr>
        <w:top w:val="none" w:sz="0" w:space="0" w:color="auto"/>
        <w:left w:val="none" w:sz="0" w:space="0" w:color="auto"/>
        <w:bottom w:val="none" w:sz="0" w:space="0" w:color="auto"/>
        <w:right w:val="none" w:sz="0" w:space="0" w:color="auto"/>
      </w:divBdr>
    </w:div>
    <w:div w:id="1225139297">
      <w:marLeft w:val="0"/>
      <w:marRight w:val="0"/>
      <w:marTop w:val="-20"/>
      <w:marBottom w:val="-20"/>
      <w:divBdr>
        <w:top w:val="none" w:sz="0" w:space="0" w:color="auto"/>
        <w:left w:val="none" w:sz="0" w:space="0" w:color="auto"/>
        <w:bottom w:val="none" w:sz="0" w:space="0" w:color="auto"/>
        <w:right w:val="none" w:sz="0" w:space="0" w:color="auto"/>
      </w:divBdr>
    </w:div>
    <w:div w:id="1232227730">
      <w:marLeft w:val="0"/>
      <w:marRight w:val="0"/>
      <w:marTop w:val="-20"/>
      <w:marBottom w:val="-20"/>
      <w:divBdr>
        <w:top w:val="none" w:sz="0" w:space="0" w:color="auto"/>
        <w:left w:val="none" w:sz="0" w:space="0" w:color="auto"/>
        <w:bottom w:val="none" w:sz="0" w:space="0" w:color="auto"/>
        <w:right w:val="none" w:sz="0" w:space="0" w:color="auto"/>
      </w:divBdr>
    </w:div>
    <w:div w:id="1234655474">
      <w:marLeft w:val="0"/>
      <w:marRight w:val="0"/>
      <w:marTop w:val="-20"/>
      <w:marBottom w:val="-20"/>
      <w:divBdr>
        <w:top w:val="none" w:sz="0" w:space="0" w:color="auto"/>
        <w:left w:val="none" w:sz="0" w:space="0" w:color="auto"/>
        <w:bottom w:val="none" w:sz="0" w:space="0" w:color="auto"/>
        <w:right w:val="none" w:sz="0" w:space="0" w:color="auto"/>
      </w:divBdr>
    </w:div>
    <w:div w:id="1237013569">
      <w:marLeft w:val="0"/>
      <w:marRight w:val="0"/>
      <w:marTop w:val="-20"/>
      <w:marBottom w:val="-20"/>
      <w:divBdr>
        <w:top w:val="none" w:sz="0" w:space="0" w:color="auto"/>
        <w:left w:val="none" w:sz="0" w:space="0" w:color="auto"/>
        <w:bottom w:val="none" w:sz="0" w:space="0" w:color="auto"/>
        <w:right w:val="none" w:sz="0" w:space="0" w:color="auto"/>
      </w:divBdr>
    </w:div>
    <w:div w:id="1237856242">
      <w:marLeft w:val="0"/>
      <w:marRight w:val="0"/>
      <w:marTop w:val="-20"/>
      <w:marBottom w:val="-20"/>
      <w:divBdr>
        <w:top w:val="none" w:sz="0" w:space="0" w:color="auto"/>
        <w:left w:val="none" w:sz="0" w:space="0" w:color="auto"/>
        <w:bottom w:val="none" w:sz="0" w:space="0" w:color="auto"/>
        <w:right w:val="none" w:sz="0" w:space="0" w:color="auto"/>
      </w:divBdr>
    </w:div>
    <w:div w:id="1240947235">
      <w:marLeft w:val="0"/>
      <w:marRight w:val="0"/>
      <w:marTop w:val="-20"/>
      <w:marBottom w:val="-20"/>
      <w:divBdr>
        <w:top w:val="none" w:sz="0" w:space="0" w:color="auto"/>
        <w:left w:val="none" w:sz="0" w:space="0" w:color="auto"/>
        <w:bottom w:val="none" w:sz="0" w:space="0" w:color="auto"/>
        <w:right w:val="none" w:sz="0" w:space="0" w:color="auto"/>
      </w:divBdr>
    </w:div>
    <w:div w:id="1243294464">
      <w:marLeft w:val="0"/>
      <w:marRight w:val="0"/>
      <w:marTop w:val="-20"/>
      <w:marBottom w:val="-20"/>
      <w:divBdr>
        <w:top w:val="none" w:sz="0" w:space="0" w:color="auto"/>
        <w:left w:val="none" w:sz="0" w:space="0" w:color="auto"/>
        <w:bottom w:val="none" w:sz="0" w:space="0" w:color="auto"/>
        <w:right w:val="none" w:sz="0" w:space="0" w:color="auto"/>
      </w:divBdr>
    </w:div>
    <w:div w:id="1247155429">
      <w:marLeft w:val="0"/>
      <w:marRight w:val="0"/>
      <w:marTop w:val="-20"/>
      <w:marBottom w:val="-20"/>
      <w:divBdr>
        <w:top w:val="none" w:sz="0" w:space="0" w:color="auto"/>
        <w:left w:val="none" w:sz="0" w:space="0" w:color="auto"/>
        <w:bottom w:val="none" w:sz="0" w:space="0" w:color="auto"/>
        <w:right w:val="none" w:sz="0" w:space="0" w:color="auto"/>
      </w:divBdr>
    </w:div>
    <w:div w:id="1249734656">
      <w:marLeft w:val="0"/>
      <w:marRight w:val="0"/>
      <w:marTop w:val="-20"/>
      <w:marBottom w:val="-20"/>
      <w:divBdr>
        <w:top w:val="none" w:sz="0" w:space="0" w:color="auto"/>
        <w:left w:val="none" w:sz="0" w:space="0" w:color="auto"/>
        <w:bottom w:val="none" w:sz="0" w:space="0" w:color="auto"/>
        <w:right w:val="none" w:sz="0" w:space="0" w:color="auto"/>
      </w:divBdr>
    </w:div>
    <w:div w:id="1257133893">
      <w:marLeft w:val="0"/>
      <w:marRight w:val="0"/>
      <w:marTop w:val="-20"/>
      <w:marBottom w:val="-20"/>
      <w:divBdr>
        <w:top w:val="none" w:sz="0" w:space="0" w:color="auto"/>
        <w:left w:val="none" w:sz="0" w:space="0" w:color="auto"/>
        <w:bottom w:val="none" w:sz="0" w:space="0" w:color="auto"/>
        <w:right w:val="none" w:sz="0" w:space="0" w:color="auto"/>
      </w:divBdr>
    </w:div>
    <w:div w:id="1258906235">
      <w:marLeft w:val="0"/>
      <w:marRight w:val="0"/>
      <w:marTop w:val="-20"/>
      <w:marBottom w:val="-20"/>
      <w:divBdr>
        <w:top w:val="none" w:sz="0" w:space="0" w:color="auto"/>
        <w:left w:val="none" w:sz="0" w:space="0" w:color="auto"/>
        <w:bottom w:val="none" w:sz="0" w:space="0" w:color="auto"/>
        <w:right w:val="none" w:sz="0" w:space="0" w:color="auto"/>
      </w:divBdr>
    </w:div>
    <w:div w:id="1260985286">
      <w:marLeft w:val="0"/>
      <w:marRight w:val="0"/>
      <w:marTop w:val="-20"/>
      <w:marBottom w:val="-20"/>
      <w:divBdr>
        <w:top w:val="none" w:sz="0" w:space="0" w:color="auto"/>
        <w:left w:val="none" w:sz="0" w:space="0" w:color="auto"/>
        <w:bottom w:val="none" w:sz="0" w:space="0" w:color="auto"/>
        <w:right w:val="none" w:sz="0" w:space="0" w:color="auto"/>
      </w:divBdr>
    </w:div>
    <w:div w:id="1266156152">
      <w:marLeft w:val="0"/>
      <w:marRight w:val="0"/>
      <w:marTop w:val="-20"/>
      <w:marBottom w:val="-20"/>
      <w:divBdr>
        <w:top w:val="none" w:sz="0" w:space="0" w:color="auto"/>
        <w:left w:val="none" w:sz="0" w:space="0" w:color="auto"/>
        <w:bottom w:val="none" w:sz="0" w:space="0" w:color="auto"/>
        <w:right w:val="none" w:sz="0" w:space="0" w:color="auto"/>
      </w:divBdr>
    </w:div>
    <w:div w:id="1266839265">
      <w:marLeft w:val="0"/>
      <w:marRight w:val="0"/>
      <w:marTop w:val="-20"/>
      <w:marBottom w:val="-20"/>
      <w:divBdr>
        <w:top w:val="none" w:sz="0" w:space="0" w:color="auto"/>
        <w:left w:val="none" w:sz="0" w:space="0" w:color="auto"/>
        <w:bottom w:val="none" w:sz="0" w:space="0" w:color="auto"/>
        <w:right w:val="none" w:sz="0" w:space="0" w:color="auto"/>
      </w:divBdr>
    </w:div>
    <w:div w:id="1268082874">
      <w:marLeft w:val="0"/>
      <w:marRight w:val="0"/>
      <w:marTop w:val="-20"/>
      <w:marBottom w:val="-20"/>
      <w:divBdr>
        <w:top w:val="none" w:sz="0" w:space="0" w:color="auto"/>
        <w:left w:val="none" w:sz="0" w:space="0" w:color="auto"/>
        <w:bottom w:val="none" w:sz="0" w:space="0" w:color="auto"/>
        <w:right w:val="none" w:sz="0" w:space="0" w:color="auto"/>
      </w:divBdr>
    </w:div>
    <w:div w:id="1269660117">
      <w:marLeft w:val="0"/>
      <w:marRight w:val="0"/>
      <w:marTop w:val="-20"/>
      <w:marBottom w:val="-20"/>
      <w:divBdr>
        <w:top w:val="none" w:sz="0" w:space="0" w:color="auto"/>
        <w:left w:val="none" w:sz="0" w:space="0" w:color="auto"/>
        <w:bottom w:val="none" w:sz="0" w:space="0" w:color="auto"/>
        <w:right w:val="none" w:sz="0" w:space="0" w:color="auto"/>
      </w:divBdr>
    </w:div>
    <w:div w:id="1272514404">
      <w:marLeft w:val="0"/>
      <w:marRight w:val="0"/>
      <w:marTop w:val="-20"/>
      <w:marBottom w:val="-20"/>
      <w:divBdr>
        <w:top w:val="none" w:sz="0" w:space="0" w:color="auto"/>
        <w:left w:val="none" w:sz="0" w:space="0" w:color="auto"/>
        <w:bottom w:val="none" w:sz="0" w:space="0" w:color="auto"/>
        <w:right w:val="none" w:sz="0" w:space="0" w:color="auto"/>
      </w:divBdr>
    </w:div>
    <w:div w:id="1272780455">
      <w:marLeft w:val="0"/>
      <w:marRight w:val="0"/>
      <w:marTop w:val="-20"/>
      <w:marBottom w:val="-20"/>
      <w:divBdr>
        <w:top w:val="none" w:sz="0" w:space="0" w:color="auto"/>
        <w:left w:val="none" w:sz="0" w:space="0" w:color="auto"/>
        <w:bottom w:val="none" w:sz="0" w:space="0" w:color="auto"/>
        <w:right w:val="none" w:sz="0" w:space="0" w:color="auto"/>
      </w:divBdr>
    </w:div>
    <w:div w:id="1280642058">
      <w:marLeft w:val="0"/>
      <w:marRight w:val="0"/>
      <w:marTop w:val="-20"/>
      <w:marBottom w:val="-20"/>
      <w:divBdr>
        <w:top w:val="none" w:sz="0" w:space="0" w:color="auto"/>
        <w:left w:val="none" w:sz="0" w:space="0" w:color="auto"/>
        <w:bottom w:val="none" w:sz="0" w:space="0" w:color="auto"/>
        <w:right w:val="none" w:sz="0" w:space="0" w:color="auto"/>
      </w:divBdr>
    </w:div>
    <w:div w:id="1282565348">
      <w:marLeft w:val="0"/>
      <w:marRight w:val="0"/>
      <w:marTop w:val="-20"/>
      <w:marBottom w:val="-20"/>
      <w:divBdr>
        <w:top w:val="none" w:sz="0" w:space="0" w:color="auto"/>
        <w:left w:val="none" w:sz="0" w:space="0" w:color="auto"/>
        <w:bottom w:val="none" w:sz="0" w:space="0" w:color="auto"/>
        <w:right w:val="none" w:sz="0" w:space="0" w:color="auto"/>
      </w:divBdr>
    </w:div>
    <w:div w:id="1284338361">
      <w:marLeft w:val="0"/>
      <w:marRight w:val="0"/>
      <w:marTop w:val="-20"/>
      <w:marBottom w:val="-20"/>
      <w:divBdr>
        <w:top w:val="none" w:sz="0" w:space="0" w:color="auto"/>
        <w:left w:val="none" w:sz="0" w:space="0" w:color="auto"/>
        <w:bottom w:val="none" w:sz="0" w:space="0" w:color="auto"/>
        <w:right w:val="none" w:sz="0" w:space="0" w:color="auto"/>
      </w:divBdr>
    </w:div>
    <w:div w:id="1290362055">
      <w:marLeft w:val="0"/>
      <w:marRight w:val="0"/>
      <w:marTop w:val="-20"/>
      <w:marBottom w:val="-20"/>
      <w:divBdr>
        <w:top w:val="none" w:sz="0" w:space="0" w:color="auto"/>
        <w:left w:val="none" w:sz="0" w:space="0" w:color="auto"/>
        <w:bottom w:val="none" w:sz="0" w:space="0" w:color="auto"/>
        <w:right w:val="none" w:sz="0" w:space="0" w:color="auto"/>
      </w:divBdr>
    </w:div>
    <w:div w:id="1292594568">
      <w:marLeft w:val="0"/>
      <w:marRight w:val="0"/>
      <w:marTop w:val="-20"/>
      <w:marBottom w:val="-20"/>
      <w:divBdr>
        <w:top w:val="none" w:sz="0" w:space="0" w:color="auto"/>
        <w:left w:val="none" w:sz="0" w:space="0" w:color="auto"/>
        <w:bottom w:val="none" w:sz="0" w:space="0" w:color="auto"/>
        <w:right w:val="none" w:sz="0" w:space="0" w:color="auto"/>
      </w:divBdr>
    </w:div>
    <w:div w:id="1293831280">
      <w:marLeft w:val="0"/>
      <w:marRight w:val="0"/>
      <w:marTop w:val="-20"/>
      <w:marBottom w:val="-20"/>
      <w:divBdr>
        <w:top w:val="none" w:sz="0" w:space="0" w:color="auto"/>
        <w:left w:val="none" w:sz="0" w:space="0" w:color="auto"/>
        <w:bottom w:val="none" w:sz="0" w:space="0" w:color="auto"/>
        <w:right w:val="none" w:sz="0" w:space="0" w:color="auto"/>
      </w:divBdr>
    </w:div>
    <w:div w:id="1295213031">
      <w:marLeft w:val="0"/>
      <w:marRight w:val="0"/>
      <w:marTop w:val="-20"/>
      <w:marBottom w:val="-20"/>
      <w:divBdr>
        <w:top w:val="none" w:sz="0" w:space="0" w:color="auto"/>
        <w:left w:val="none" w:sz="0" w:space="0" w:color="auto"/>
        <w:bottom w:val="none" w:sz="0" w:space="0" w:color="auto"/>
        <w:right w:val="none" w:sz="0" w:space="0" w:color="auto"/>
      </w:divBdr>
    </w:div>
    <w:div w:id="1296567162">
      <w:marLeft w:val="0"/>
      <w:marRight w:val="0"/>
      <w:marTop w:val="-20"/>
      <w:marBottom w:val="-20"/>
      <w:divBdr>
        <w:top w:val="none" w:sz="0" w:space="0" w:color="auto"/>
        <w:left w:val="none" w:sz="0" w:space="0" w:color="auto"/>
        <w:bottom w:val="none" w:sz="0" w:space="0" w:color="auto"/>
        <w:right w:val="none" w:sz="0" w:space="0" w:color="auto"/>
      </w:divBdr>
    </w:div>
    <w:div w:id="1297492248">
      <w:marLeft w:val="0"/>
      <w:marRight w:val="0"/>
      <w:marTop w:val="-20"/>
      <w:marBottom w:val="-20"/>
      <w:divBdr>
        <w:top w:val="none" w:sz="0" w:space="0" w:color="auto"/>
        <w:left w:val="none" w:sz="0" w:space="0" w:color="auto"/>
        <w:bottom w:val="none" w:sz="0" w:space="0" w:color="auto"/>
        <w:right w:val="none" w:sz="0" w:space="0" w:color="auto"/>
      </w:divBdr>
    </w:div>
    <w:div w:id="1298027390">
      <w:marLeft w:val="0"/>
      <w:marRight w:val="0"/>
      <w:marTop w:val="-20"/>
      <w:marBottom w:val="-20"/>
      <w:divBdr>
        <w:top w:val="none" w:sz="0" w:space="0" w:color="auto"/>
        <w:left w:val="none" w:sz="0" w:space="0" w:color="auto"/>
        <w:bottom w:val="none" w:sz="0" w:space="0" w:color="auto"/>
        <w:right w:val="none" w:sz="0" w:space="0" w:color="auto"/>
      </w:divBdr>
    </w:div>
    <w:div w:id="1306543023">
      <w:marLeft w:val="0"/>
      <w:marRight w:val="0"/>
      <w:marTop w:val="-20"/>
      <w:marBottom w:val="-20"/>
      <w:divBdr>
        <w:top w:val="none" w:sz="0" w:space="0" w:color="auto"/>
        <w:left w:val="none" w:sz="0" w:space="0" w:color="auto"/>
        <w:bottom w:val="none" w:sz="0" w:space="0" w:color="auto"/>
        <w:right w:val="none" w:sz="0" w:space="0" w:color="auto"/>
      </w:divBdr>
    </w:div>
    <w:div w:id="1308241338">
      <w:marLeft w:val="0"/>
      <w:marRight w:val="0"/>
      <w:marTop w:val="-20"/>
      <w:marBottom w:val="-20"/>
      <w:divBdr>
        <w:top w:val="none" w:sz="0" w:space="0" w:color="auto"/>
        <w:left w:val="none" w:sz="0" w:space="0" w:color="auto"/>
        <w:bottom w:val="none" w:sz="0" w:space="0" w:color="auto"/>
        <w:right w:val="none" w:sz="0" w:space="0" w:color="auto"/>
      </w:divBdr>
    </w:div>
    <w:div w:id="1308822340">
      <w:marLeft w:val="0"/>
      <w:marRight w:val="0"/>
      <w:marTop w:val="-20"/>
      <w:marBottom w:val="-20"/>
      <w:divBdr>
        <w:top w:val="none" w:sz="0" w:space="0" w:color="auto"/>
        <w:left w:val="none" w:sz="0" w:space="0" w:color="auto"/>
        <w:bottom w:val="none" w:sz="0" w:space="0" w:color="auto"/>
        <w:right w:val="none" w:sz="0" w:space="0" w:color="auto"/>
      </w:divBdr>
    </w:div>
    <w:div w:id="1313753176">
      <w:marLeft w:val="0"/>
      <w:marRight w:val="0"/>
      <w:marTop w:val="-20"/>
      <w:marBottom w:val="-20"/>
      <w:divBdr>
        <w:top w:val="none" w:sz="0" w:space="0" w:color="auto"/>
        <w:left w:val="none" w:sz="0" w:space="0" w:color="auto"/>
        <w:bottom w:val="none" w:sz="0" w:space="0" w:color="auto"/>
        <w:right w:val="none" w:sz="0" w:space="0" w:color="auto"/>
      </w:divBdr>
    </w:div>
    <w:div w:id="1314215700">
      <w:marLeft w:val="0"/>
      <w:marRight w:val="0"/>
      <w:marTop w:val="-20"/>
      <w:marBottom w:val="-20"/>
      <w:divBdr>
        <w:top w:val="none" w:sz="0" w:space="0" w:color="auto"/>
        <w:left w:val="none" w:sz="0" w:space="0" w:color="auto"/>
        <w:bottom w:val="none" w:sz="0" w:space="0" w:color="auto"/>
        <w:right w:val="none" w:sz="0" w:space="0" w:color="auto"/>
      </w:divBdr>
    </w:div>
    <w:div w:id="1314412055">
      <w:marLeft w:val="0"/>
      <w:marRight w:val="0"/>
      <w:marTop w:val="-20"/>
      <w:marBottom w:val="-20"/>
      <w:divBdr>
        <w:top w:val="none" w:sz="0" w:space="0" w:color="auto"/>
        <w:left w:val="none" w:sz="0" w:space="0" w:color="auto"/>
        <w:bottom w:val="none" w:sz="0" w:space="0" w:color="auto"/>
        <w:right w:val="none" w:sz="0" w:space="0" w:color="auto"/>
      </w:divBdr>
    </w:div>
    <w:div w:id="1315330281">
      <w:marLeft w:val="0"/>
      <w:marRight w:val="0"/>
      <w:marTop w:val="-20"/>
      <w:marBottom w:val="-20"/>
      <w:divBdr>
        <w:top w:val="none" w:sz="0" w:space="0" w:color="auto"/>
        <w:left w:val="none" w:sz="0" w:space="0" w:color="auto"/>
        <w:bottom w:val="none" w:sz="0" w:space="0" w:color="auto"/>
        <w:right w:val="none" w:sz="0" w:space="0" w:color="auto"/>
      </w:divBdr>
    </w:div>
    <w:div w:id="1315989891">
      <w:marLeft w:val="0"/>
      <w:marRight w:val="0"/>
      <w:marTop w:val="-20"/>
      <w:marBottom w:val="-20"/>
      <w:divBdr>
        <w:top w:val="none" w:sz="0" w:space="0" w:color="auto"/>
        <w:left w:val="none" w:sz="0" w:space="0" w:color="auto"/>
        <w:bottom w:val="none" w:sz="0" w:space="0" w:color="auto"/>
        <w:right w:val="none" w:sz="0" w:space="0" w:color="auto"/>
      </w:divBdr>
    </w:div>
    <w:div w:id="1327588632">
      <w:marLeft w:val="0"/>
      <w:marRight w:val="0"/>
      <w:marTop w:val="-20"/>
      <w:marBottom w:val="-20"/>
      <w:divBdr>
        <w:top w:val="none" w:sz="0" w:space="0" w:color="auto"/>
        <w:left w:val="none" w:sz="0" w:space="0" w:color="auto"/>
        <w:bottom w:val="none" w:sz="0" w:space="0" w:color="auto"/>
        <w:right w:val="none" w:sz="0" w:space="0" w:color="auto"/>
      </w:divBdr>
    </w:div>
    <w:div w:id="1329091759">
      <w:marLeft w:val="0"/>
      <w:marRight w:val="0"/>
      <w:marTop w:val="-20"/>
      <w:marBottom w:val="-20"/>
      <w:divBdr>
        <w:top w:val="none" w:sz="0" w:space="0" w:color="auto"/>
        <w:left w:val="none" w:sz="0" w:space="0" w:color="auto"/>
        <w:bottom w:val="none" w:sz="0" w:space="0" w:color="auto"/>
        <w:right w:val="none" w:sz="0" w:space="0" w:color="auto"/>
      </w:divBdr>
    </w:div>
    <w:div w:id="1329292058">
      <w:marLeft w:val="0"/>
      <w:marRight w:val="0"/>
      <w:marTop w:val="-20"/>
      <w:marBottom w:val="-20"/>
      <w:divBdr>
        <w:top w:val="none" w:sz="0" w:space="0" w:color="auto"/>
        <w:left w:val="none" w:sz="0" w:space="0" w:color="auto"/>
        <w:bottom w:val="none" w:sz="0" w:space="0" w:color="auto"/>
        <w:right w:val="none" w:sz="0" w:space="0" w:color="auto"/>
      </w:divBdr>
    </w:div>
    <w:div w:id="1338774573">
      <w:marLeft w:val="0"/>
      <w:marRight w:val="0"/>
      <w:marTop w:val="-20"/>
      <w:marBottom w:val="-20"/>
      <w:divBdr>
        <w:top w:val="none" w:sz="0" w:space="0" w:color="auto"/>
        <w:left w:val="none" w:sz="0" w:space="0" w:color="auto"/>
        <w:bottom w:val="none" w:sz="0" w:space="0" w:color="auto"/>
        <w:right w:val="none" w:sz="0" w:space="0" w:color="auto"/>
      </w:divBdr>
    </w:div>
    <w:div w:id="1340618848">
      <w:marLeft w:val="0"/>
      <w:marRight w:val="0"/>
      <w:marTop w:val="-20"/>
      <w:marBottom w:val="-20"/>
      <w:divBdr>
        <w:top w:val="none" w:sz="0" w:space="0" w:color="auto"/>
        <w:left w:val="none" w:sz="0" w:space="0" w:color="auto"/>
        <w:bottom w:val="none" w:sz="0" w:space="0" w:color="auto"/>
        <w:right w:val="none" w:sz="0" w:space="0" w:color="auto"/>
      </w:divBdr>
    </w:div>
    <w:div w:id="1342273988">
      <w:marLeft w:val="0"/>
      <w:marRight w:val="0"/>
      <w:marTop w:val="-20"/>
      <w:marBottom w:val="-20"/>
      <w:divBdr>
        <w:top w:val="none" w:sz="0" w:space="0" w:color="auto"/>
        <w:left w:val="none" w:sz="0" w:space="0" w:color="auto"/>
        <w:bottom w:val="none" w:sz="0" w:space="0" w:color="auto"/>
        <w:right w:val="none" w:sz="0" w:space="0" w:color="auto"/>
      </w:divBdr>
    </w:div>
    <w:div w:id="1342901523">
      <w:marLeft w:val="0"/>
      <w:marRight w:val="0"/>
      <w:marTop w:val="-20"/>
      <w:marBottom w:val="-20"/>
      <w:divBdr>
        <w:top w:val="none" w:sz="0" w:space="0" w:color="auto"/>
        <w:left w:val="none" w:sz="0" w:space="0" w:color="auto"/>
        <w:bottom w:val="none" w:sz="0" w:space="0" w:color="auto"/>
        <w:right w:val="none" w:sz="0" w:space="0" w:color="auto"/>
      </w:divBdr>
    </w:div>
    <w:div w:id="1345479695">
      <w:marLeft w:val="0"/>
      <w:marRight w:val="0"/>
      <w:marTop w:val="-20"/>
      <w:marBottom w:val="-20"/>
      <w:divBdr>
        <w:top w:val="none" w:sz="0" w:space="0" w:color="auto"/>
        <w:left w:val="none" w:sz="0" w:space="0" w:color="auto"/>
        <w:bottom w:val="none" w:sz="0" w:space="0" w:color="auto"/>
        <w:right w:val="none" w:sz="0" w:space="0" w:color="auto"/>
      </w:divBdr>
    </w:div>
    <w:div w:id="1345863455">
      <w:marLeft w:val="0"/>
      <w:marRight w:val="0"/>
      <w:marTop w:val="-20"/>
      <w:marBottom w:val="-20"/>
      <w:divBdr>
        <w:top w:val="none" w:sz="0" w:space="0" w:color="auto"/>
        <w:left w:val="none" w:sz="0" w:space="0" w:color="auto"/>
        <w:bottom w:val="none" w:sz="0" w:space="0" w:color="auto"/>
        <w:right w:val="none" w:sz="0" w:space="0" w:color="auto"/>
      </w:divBdr>
    </w:div>
    <w:div w:id="1346253045">
      <w:marLeft w:val="0"/>
      <w:marRight w:val="0"/>
      <w:marTop w:val="-20"/>
      <w:marBottom w:val="-20"/>
      <w:divBdr>
        <w:top w:val="none" w:sz="0" w:space="0" w:color="auto"/>
        <w:left w:val="none" w:sz="0" w:space="0" w:color="auto"/>
        <w:bottom w:val="none" w:sz="0" w:space="0" w:color="auto"/>
        <w:right w:val="none" w:sz="0" w:space="0" w:color="auto"/>
      </w:divBdr>
    </w:div>
    <w:div w:id="1351761582">
      <w:marLeft w:val="0"/>
      <w:marRight w:val="0"/>
      <w:marTop w:val="-20"/>
      <w:marBottom w:val="-20"/>
      <w:divBdr>
        <w:top w:val="none" w:sz="0" w:space="0" w:color="auto"/>
        <w:left w:val="none" w:sz="0" w:space="0" w:color="auto"/>
        <w:bottom w:val="none" w:sz="0" w:space="0" w:color="auto"/>
        <w:right w:val="none" w:sz="0" w:space="0" w:color="auto"/>
      </w:divBdr>
    </w:div>
    <w:div w:id="1352952690">
      <w:marLeft w:val="0"/>
      <w:marRight w:val="0"/>
      <w:marTop w:val="-20"/>
      <w:marBottom w:val="-20"/>
      <w:divBdr>
        <w:top w:val="none" w:sz="0" w:space="0" w:color="auto"/>
        <w:left w:val="none" w:sz="0" w:space="0" w:color="auto"/>
        <w:bottom w:val="none" w:sz="0" w:space="0" w:color="auto"/>
        <w:right w:val="none" w:sz="0" w:space="0" w:color="auto"/>
      </w:divBdr>
    </w:div>
    <w:div w:id="1357081842">
      <w:marLeft w:val="0"/>
      <w:marRight w:val="0"/>
      <w:marTop w:val="-20"/>
      <w:marBottom w:val="-20"/>
      <w:divBdr>
        <w:top w:val="none" w:sz="0" w:space="0" w:color="auto"/>
        <w:left w:val="none" w:sz="0" w:space="0" w:color="auto"/>
        <w:bottom w:val="none" w:sz="0" w:space="0" w:color="auto"/>
        <w:right w:val="none" w:sz="0" w:space="0" w:color="auto"/>
      </w:divBdr>
    </w:div>
    <w:div w:id="1357581863">
      <w:marLeft w:val="0"/>
      <w:marRight w:val="0"/>
      <w:marTop w:val="-20"/>
      <w:marBottom w:val="-20"/>
      <w:divBdr>
        <w:top w:val="none" w:sz="0" w:space="0" w:color="auto"/>
        <w:left w:val="none" w:sz="0" w:space="0" w:color="auto"/>
        <w:bottom w:val="none" w:sz="0" w:space="0" w:color="auto"/>
        <w:right w:val="none" w:sz="0" w:space="0" w:color="auto"/>
      </w:divBdr>
    </w:div>
    <w:div w:id="1361785026">
      <w:marLeft w:val="0"/>
      <w:marRight w:val="0"/>
      <w:marTop w:val="-20"/>
      <w:marBottom w:val="-20"/>
      <w:divBdr>
        <w:top w:val="none" w:sz="0" w:space="0" w:color="auto"/>
        <w:left w:val="none" w:sz="0" w:space="0" w:color="auto"/>
        <w:bottom w:val="none" w:sz="0" w:space="0" w:color="auto"/>
        <w:right w:val="none" w:sz="0" w:space="0" w:color="auto"/>
      </w:divBdr>
    </w:div>
    <w:div w:id="1364210292">
      <w:marLeft w:val="0"/>
      <w:marRight w:val="0"/>
      <w:marTop w:val="-20"/>
      <w:marBottom w:val="-20"/>
      <w:divBdr>
        <w:top w:val="none" w:sz="0" w:space="0" w:color="auto"/>
        <w:left w:val="none" w:sz="0" w:space="0" w:color="auto"/>
        <w:bottom w:val="none" w:sz="0" w:space="0" w:color="auto"/>
        <w:right w:val="none" w:sz="0" w:space="0" w:color="auto"/>
      </w:divBdr>
    </w:div>
    <w:div w:id="1365595731">
      <w:marLeft w:val="0"/>
      <w:marRight w:val="0"/>
      <w:marTop w:val="-20"/>
      <w:marBottom w:val="-20"/>
      <w:divBdr>
        <w:top w:val="none" w:sz="0" w:space="0" w:color="auto"/>
        <w:left w:val="none" w:sz="0" w:space="0" w:color="auto"/>
        <w:bottom w:val="none" w:sz="0" w:space="0" w:color="auto"/>
        <w:right w:val="none" w:sz="0" w:space="0" w:color="auto"/>
      </w:divBdr>
    </w:div>
    <w:div w:id="1365984664">
      <w:marLeft w:val="0"/>
      <w:marRight w:val="0"/>
      <w:marTop w:val="-20"/>
      <w:marBottom w:val="-20"/>
      <w:divBdr>
        <w:top w:val="none" w:sz="0" w:space="0" w:color="auto"/>
        <w:left w:val="none" w:sz="0" w:space="0" w:color="auto"/>
        <w:bottom w:val="none" w:sz="0" w:space="0" w:color="auto"/>
        <w:right w:val="none" w:sz="0" w:space="0" w:color="auto"/>
      </w:divBdr>
    </w:div>
    <w:div w:id="1368136543">
      <w:marLeft w:val="0"/>
      <w:marRight w:val="0"/>
      <w:marTop w:val="-20"/>
      <w:marBottom w:val="-20"/>
      <w:divBdr>
        <w:top w:val="none" w:sz="0" w:space="0" w:color="auto"/>
        <w:left w:val="none" w:sz="0" w:space="0" w:color="auto"/>
        <w:bottom w:val="none" w:sz="0" w:space="0" w:color="auto"/>
        <w:right w:val="none" w:sz="0" w:space="0" w:color="auto"/>
      </w:divBdr>
    </w:div>
    <w:div w:id="1383213368">
      <w:marLeft w:val="0"/>
      <w:marRight w:val="0"/>
      <w:marTop w:val="-20"/>
      <w:marBottom w:val="-20"/>
      <w:divBdr>
        <w:top w:val="none" w:sz="0" w:space="0" w:color="auto"/>
        <w:left w:val="none" w:sz="0" w:space="0" w:color="auto"/>
        <w:bottom w:val="none" w:sz="0" w:space="0" w:color="auto"/>
        <w:right w:val="none" w:sz="0" w:space="0" w:color="auto"/>
      </w:divBdr>
    </w:div>
    <w:div w:id="1385524443">
      <w:marLeft w:val="0"/>
      <w:marRight w:val="0"/>
      <w:marTop w:val="-20"/>
      <w:marBottom w:val="-20"/>
      <w:divBdr>
        <w:top w:val="none" w:sz="0" w:space="0" w:color="auto"/>
        <w:left w:val="none" w:sz="0" w:space="0" w:color="auto"/>
        <w:bottom w:val="none" w:sz="0" w:space="0" w:color="auto"/>
        <w:right w:val="none" w:sz="0" w:space="0" w:color="auto"/>
      </w:divBdr>
    </w:div>
    <w:div w:id="1396049632">
      <w:marLeft w:val="0"/>
      <w:marRight w:val="0"/>
      <w:marTop w:val="-20"/>
      <w:marBottom w:val="-20"/>
      <w:divBdr>
        <w:top w:val="none" w:sz="0" w:space="0" w:color="auto"/>
        <w:left w:val="none" w:sz="0" w:space="0" w:color="auto"/>
        <w:bottom w:val="none" w:sz="0" w:space="0" w:color="auto"/>
        <w:right w:val="none" w:sz="0" w:space="0" w:color="auto"/>
      </w:divBdr>
    </w:div>
    <w:div w:id="1396126765">
      <w:marLeft w:val="0"/>
      <w:marRight w:val="0"/>
      <w:marTop w:val="-20"/>
      <w:marBottom w:val="-20"/>
      <w:divBdr>
        <w:top w:val="none" w:sz="0" w:space="0" w:color="auto"/>
        <w:left w:val="none" w:sz="0" w:space="0" w:color="auto"/>
        <w:bottom w:val="none" w:sz="0" w:space="0" w:color="auto"/>
        <w:right w:val="none" w:sz="0" w:space="0" w:color="auto"/>
      </w:divBdr>
    </w:div>
    <w:div w:id="1399934116">
      <w:marLeft w:val="0"/>
      <w:marRight w:val="0"/>
      <w:marTop w:val="-20"/>
      <w:marBottom w:val="-20"/>
      <w:divBdr>
        <w:top w:val="none" w:sz="0" w:space="0" w:color="auto"/>
        <w:left w:val="none" w:sz="0" w:space="0" w:color="auto"/>
        <w:bottom w:val="none" w:sz="0" w:space="0" w:color="auto"/>
        <w:right w:val="none" w:sz="0" w:space="0" w:color="auto"/>
      </w:divBdr>
    </w:div>
    <w:div w:id="1403412533">
      <w:marLeft w:val="0"/>
      <w:marRight w:val="0"/>
      <w:marTop w:val="-20"/>
      <w:marBottom w:val="-20"/>
      <w:divBdr>
        <w:top w:val="none" w:sz="0" w:space="0" w:color="auto"/>
        <w:left w:val="none" w:sz="0" w:space="0" w:color="auto"/>
        <w:bottom w:val="none" w:sz="0" w:space="0" w:color="auto"/>
        <w:right w:val="none" w:sz="0" w:space="0" w:color="auto"/>
      </w:divBdr>
    </w:div>
    <w:div w:id="1404913137">
      <w:marLeft w:val="0"/>
      <w:marRight w:val="0"/>
      <w:marTop w:val="-20"/>
      <w:marBottom w:val="-20"/>
      <w:divBdr>
        <w:top w:val="none" w:sz="0" w:space="0" w:color="auto"/>
        <w:left w:val="none" w:sz="0" w:space="0" w:color="auto"/>
        <w:bottom w:val="none" w:sz="0" w:space="0" w:color="auto"/>
        <w:right w:val="none" w:sz="0" w:space="0" w:color="auto"/>
      </w:divBdr>
    </w:div>
    <w:div w:id="1408990535">
      <w:marLeft w:val="0"/>
      <w:marRight w:val="0"/>
      <w:marTop w:val="-20"/>
      <w:marBottom w:val="-20"/>
      <w:divBdr>
        <w:top w:val="none" w:sz="0" w:space="0" w:color="auto"/>
        <w:left w:val="none" w:sz="0" w:space="0" w:color="auto"/>
        <w:bottom w:val="none" w:sz="0" w:space="0" w:color="auto"/>
        <w:right w:val="none" w:sz="0" w:space="0" w:color="auto"/>
      </w:divBdr>
    </w:div>
    <w:div w:id="1411343353">
      <w:marLeft w:val="0"/>
      <w:marRight w:val="0"/>
      <w:marTop w:val="-20"/>
      <w:marBottom w:val="-20"/>
      <w:divBdr>
        <w:top w:val="none" w:sz="0" w:space="0" w:color="auto"/>
        <w:left w:val="none" w:sz="0" w:space="0" w:color="auto"/>
        <w:bottom w:val="none" w:sz="0" w:space="0" w:color="auto"/>
        <w:right w:val="none" w:sz="0" w:space="0" w:color="auto"/>
      </w:divBdr>
    </w:div>
    <w:div w:id="1411587173">
      <w:marLeft w:val="0"/>
      <w:marRight w:val="0"/>
      <w:marTop w:val="-20"/>
      <w:marBottom w:val="-20"/>
      <w:divBdr>
        <w:top w:val="none" w:sz="0" w:space="0" w:color="auto"/>
        <w:left w:val="none" w:sz="0" w:space="0" w:color="auto"/>
        <w:bottom w:val="none" w:sz="0" w:space="0" w:color="auto"/>
        <w:right w:val="none" w:sz="0" w:space="0" w:color="auto"/>
      </w:divBdr>
    </w:div>
    <w:div w:id="1412049377">
      <w:marLeft w:val="0"/>
      <w:marRight w:val="0"/>
      <w:marTop w:val="-20"/>
      <w:marBottom w:val="-20"/>
      <w:divBdr>
        <w:top w:val="none" w:sz="0" w:space="0" w:color="auto"/>
        <w:left w:val="none" w:sz="0" w:space="0" w:color="auto"/>
        <w:bottom w:val="none" w:sz="0" w:space="0" w:color="auto"/>
        <w:right w:val="none" w:sz="0" w:space="0" w:color="auto"/>
      </w:divBdr>
    </w:div>
    <w:div w:id="1413698046">
      <w:marLeft w:val="0"/>
      <w:marRight w:val="0"/>
      <w:marTop w:val="-20"/>
      <w:marBottom w:val="-20"/>
      <w:divBdr>
        <w:top w:val="none" w:sz="0" w:space="0" w:color="auto"/>
        <w:left w:val="none" w:sz="0" w:space="0" w:color="auto"/>
        <w:bottom w:val="none" w:sz="0" w:space="0" w:color="auto"/>
        <w:right w:val="none" w:sz="0" w:space="0" w:color="auto"/>
      </w:divBdr>
    </w:div>
    <w:div w:id="1415008234">
      <w:marLeft w:val="0"/>
      <w:marRight w:val="0"/>
      <w:marTop w:val="-20"/>
      <w:marBottom w:val="-20"/>
      <w:divBdr>
        <w:top w:val="none" w:sz="0" w:space="0" w:color="auto"/>
        <w:left w:val="none" w:sz="0" w:space="0" w:color="auto"/>
        <w:bottom w:val="none" w:sz="0" w:space="0" w:color="auto"/>
        <w:right w:val="none" w:sz="0" w:space="0" w:color="auto"/>
      </w:divBdr>
    </w:div>
    <w:div w:id="1416391620">
      <w:marLeft w:val="0"/>
      <w:marRight w:val="0"/>
      <w:marTop w:val="-20"/>
      <w:marBottom w:val="-20"/>
      <w:divBdr>
        <w:top w:val="none" w:sz="0" w:space="0" w:color="auto"/>
        <w:left w:val="none" w:sz="0" w:space="0" w:color="auto"/>
        <w:bottom w:val="none" w:sz="0" w:space="0" w:color="auto"/>
        <w:right w:val="none" w:sz="0" w:space="0" w:color="auto"/>
      </w:divBdr>
    </w:div>
    <w:div w:id="1416634097">
      <w:marLeft w:val="0"/>
      <w:marRight w:val="0"/>
      <w:marTop w:val="-20"/>
      <w:marBottom w:val="-20"/>
      <w:divBdr>
        <w:top w:val="none" w:sz="0" w:space="0" w:color="auto"/>
        <w:left w:val="none" w:sz="0" w:space="0" w:color="auto"/>
        <w:bottom w:val="none" w:sz="0" w:space="0" w:color="auto"/>
        <w:right w:val="none" w:sz="0" w:space="0" w:color="auto"/>
      </w:divBdr>
    </w:div>
    <w:div w:id="1417822291">
      <w:marLeft w:val="0"/>
      <w:marRight w:val="0"/>
      <w:marTop w:val="-20"/>
      <w:marBottom w:val="-20"/>
      <w:divBdr>
        <w:top w:val="none" w:sz="0" w:space="0" w:color="auto"/>
        <w:left w:val="none" w:sz="0" w:space="0" w:color="auto"/>
        <w:bottom w:val="none" w:sz="0" w:space="0" w:color="auto"/>
        <w:right w:val="none" w:sz="0" w:space="0" w:color="auto"/>
      </w:divBdr>
    </w:div>
    <w:div w:id="1418012687">
      <w:marLeft w:val="0"/>
      <w:marRight w:val="0"/>
      <w:marTop w:val="-20"/>
      <w:marBottom w:val="-20"/>
      <w:divBdr>
        <w:top w:val="none" w:sz="0" w:space="0" w:color="auto"/>
        <w:left w:val="none" w:sz="0" w:space="0" w:color="auto"/>
        <w:bottom w:val="none" w:sz="0" w:space="0" w:color="auto"/>
        <w:right w:val="none" w:sz="0" w:space="0" w:color="auto"/>
      </w:divBdr>
    </w:div>
    <w:div w:id="1421218720">
      <w:marLeft w:val="0"/>
      <w:marRight w:val="0"/>
      <w:marTop w:val="-20"/>
      <w:marBottom w:val="-20"/>
      <w:divBdr>
        <w:top w:val="none" w:sz="0" w:space="0" w:color="auto"/>
        <w:left w:val="none" w:sz="0" w:space="0" w:color="auto"/>
        <w:bottom w:val="none" w:sz="0" w:space="0" w:color="auto"/>
        <w:right w:val="none" w:sz="0" w:space="0" w:color="auto"/>
      </w:divBdr>
    </w:div>
    <w:div w:id="1421564709">
      <w:marLeft w:val="0"/>
      <w:marRight w:val="0"/>
      <w:marTop w:val="-20"/>
      <w:marBottom w:val="-20"/>
      <w:divBdr>
        <w:top w:val="none" w:sz="0" w:space="0" w:color="auto"/>
        <w:left w:val="none" w:sz="0" w:space="0" w:color="auto"/>
        <w:bottom w:val="none" w:sz="0" w:space="0" w:color="auto"/>
        <w:right w:val="none" w:sz="0" w:space="0" w:color="auto"/>
      </w:divBdr>
    </w:div>
    <w:div w:id="1422943675">
      <w:marLeft w:val="0"/>
      <w:marRight w:val="0"/>
      <w:marTop w:val="-20"/>
      <w:marBottom w:val="-20"/>
      <w:divBdr>
        <w:top w:val="none" w:sz="0" w:space="0" w:color="auto"/>
        <w:left w:val="none" w:sz="0" w:space="0" w:color="auto"/>
        <w:bottom w:val="none" w:sz="0" w:space="0" w:color="auto"/>
        <w:right w:val="none" w:sz="0" w:space="0" w:color="auto"/>
      </w:divBdr>
    </w:div>
    <w:div w:id="1436706696">
      <w:marLeft w:val="0"/>
      <w:marRight w:val="0"/>
      <w:marTop w:val="-20"/>
      <w:marBottom w:val="-20"/>
      <w:divBdr>
        <w:top w:val="none" w:sz="0" w:space="0" w:color="auto"/>
        <w:left w:val="none" w:sz="0" w:space="0" w:color="auto"/>
        <w:bottom w:val="none" w:sz="0" w:space="0" w:color="auto"/>
        <w:right w:val="none" w:sz="0" w:space="0" w:color="auto"/>
      </w:divBdr>
    </w:div>
    <w:div w:id="1436712678">
      <w:marLeft w:val="0"/>
      <w:marRight w:val="0"/>
      <w:marTop w:val="-20"/>
      <w:marBottom w:val="-20"/>
      <w:divBdr>
        <w:top w:val="none" w:sz="0" w:space="0" w:color="auto"/>
        <w:left w:val="none" w:sz="0" w:space="0" w:color="auto"/>
        <w:bottom w:val="none" w:sz="0" w:space="0" w:color="auto"/>
        <w:right w:val="none" w:sz="0" w:space="0" w:color="auto"/>
      </w:divBdr>
    </w:div>
    <w:div w:id="1437213032">
      <w:marLeft w:val="0"/>
      <w:marRight w:val="0"/>
      <w:marTop w:val="-20"/>
      <w:marBottom w:val="-20"/>
      <w:divBdr>
        <w:top w:val="none" w:sz="0" w:space="0" w:color="auto"/>
        <w:left w:val="none" w:sz="0" w:space="0" w:color="auto"/>
        <w:bottom w:val="none" w:sz="0" w:space="0" w:color="auto"/>
        <w:right w:val="none" w:sz="0" w:space="0" w:color="auto"/>
      </w:divBdr>
    </w:div>
    <w:div w:id="1441100588">
      <w:marLeft w:val="0"/>
      <w:marRight w:val="0"/>
      <w:marTop w:val="-20"/>
      <w:marBottom w:val="-20"/>
      <w:divBdr>
        <w:top w:val="none" w:sz="0" w:space="0" w:color="auto"/>
        <w:left w:val="none" w:sz="0" w:space="0" w:color="auto"/>
        <w:bottom w:val="none" w:sz="0" w:space="0" w:color="auto"/>
        <w:right w:val="none" w:sz="0" w:space="0" w:color="auto"/>
      </w:divBdr>
    </w:div>
    <w:div w:id="1442644213">
      <w:marLeft w:val="0"/>
      <w:marRight w:val="0"/>
      <w:marTop w:val="-20"/>
      <w:marBottom w:val="-20"/>
      <w:divBdr>
        <w:top w:val="none" w:sz="0" w:space="0" w:color="auto"/>
        <w:left w:val="none" w:sz="0" w:space="0" w:color="auto"/>
        <w:bottom w:val="none" w:sz="0" w:space="0" w:color="auto"/>
        <w:right w:val="none" w:sz="0" w:space="0" w:color="auto"/>
      </w:divBdr>
    </w:div>
    <w:div w:id="1447887607">
      <w:marLeft w:val="0"/>
      <w:marRight w:val="0"/>
      <w:marTop w:val="-20"/>
      <w:marBottom w:val="-20"/>
      <w:divBdr>
        <w:top w:val="none" w:sz="0" w:space="0" w:color="auto"/>
        <w:left w:val="none" w:sz="0" w:space="0" w:color="auto"/>
        <w:bottom w:val="none" w:sz="0" w:space="0" w:color="auto"/>
        <w:right w:val="none" w:sz="0" w:space="0" w:color="auto"/>
      </w:divBdr>
    </w:div>
    <w:div w:id="1450515881">
      <w:marLeft w:val="0"/>
      <w:marRight w:val="0"/>
      <w:marTop w:val="-20"/>
      <w:marBottom w:val="-20"/>
      <w:divBdr>
        <w:top w:val="none" w:sz="0" w:space="0" w:color="auto"/>
        <w:left w:val="none" w:sz="0" w:space="0" w:color="auto"/>
        <w:bottom w:val="none" w:sz="0" w:space="0" w:color="auto"/>
        <w:right w:val="none" w:sz="0" w:space="0" w:color="auto"/>
      </w:divBdr>
    </w:div>
    <w:div w:id="1455830150">
      <w:marLeft w:val="0"/>
      <w:marRight w:val="0"/>
      <w:marTop w:val="-20"/>
      <w:marBottom w:val="-20"/>
      <w:divBdr>
        <w:top w:val="none" w:sz="0" w:space="0" w:color="auto"/>
        <w:left w:val="none" w:sz="0" w:space="0" w:color="auto"/>
        <w:bottom w:val="none" w:sz="0" w:space="0" w:color="auto"/>
        <w:right w:val="none" w:sz="0" w:space="0" w:color="auto"/>
      </w:divBdr>
    </w:div>
    <w:div w:id="1456213241">
      <w:marLeft w:val="0"/>
      <w:marRight w:val="0"/>
      <w:marTop w:val="-20"/>
      <w:marBottom w:val="-20"/>
      <w:divBdr>
        <w:top w:val="none" w:sz="0" w:space="0" w:color="auto"/>
        <w:left w:val="none" w:sz="0" w:space="0" w:color="auto"/>
        <w:bottom w:val="none" w:sz="0" w:space="0" w:color="auto"/>
        <w:right w:val="none" w:sz="0" w:space="0" w:color="auto"/>
      </w:divBdr>
    </w:div>
    <w:div w:id="1457747989">
      <w:marLeft w:val="0"/>
      <w:marRight w:val="0"/>
      <w:marTop w:val="-20"/>
      <w:marBottom w:val="-20"/>
      <w:divBdr>
        <w:top w:val="none" w:sz="0" w:space="0" w:color="auto"/>
        <w:left w:val="none" w:sz="0" w:space="0" w:color="auto"/>
        <w:bottom w:val="none" w:sz="0" w:space="0" w:color="auto"/>
        <w:right w:val="none" w:sz="0" w:space="0" w:color="auto"/>
      </w:divBdr>
    </w:div>
    <w:div w:id="1459688284">
      <w:marLeft w:val="0"/>
      <w:marRight w:val="0"/>
      <w:marTop w:val="-20"/>
      <w:marBottom w:val="-20"/>
      <w:divBdr>
        <w:top w:val="none" w:sz="0" w:space="0" w:color="auto"/>
        <w:left w:val="none" w:sz="0" w:space="0" w:color="auto"/>
        <w:bottom w:val="none" w:sz="0" w:space="0" w:color="auto"/>
        <w:right w:val="none" w:sz="0" w:space="0" w:color="auto"/>
      </w:divBdr>
    </w:div>
    <w:div w:id="1461458854">
      <w:marLeft w:val="0"/>
      <w:marRight w:val="0"/>
      <w:marTop w:val="-20"/>
      <w:marBottom w:val="-20"/>
      <w:divBdr>
        <w:top w:val="none" w:sz="0" w:space="0" w:color="auto"/>
        <w:left w:val="none" w:sz="0" w:space="0" w:color="auto"/>
        <w:bottom w:val="none" w:sz="0" w:space="0" w:color="auto"/>
        <w:right w:val="none" w:sz="0" w:space="0" w:color="auto"/>
      </w:divBdr>
    </w:div>
    <w:div w:id="1461873870">
      <w:marLeft w:val="0"/>
      <w:marRight w:val="0"/>
      <w:marTop w:val="-20"/>
      <w:marBottom w:val="-20"/>
      <w:divBdr>
        <w:top w:val="none" w:sz="0" w:space="0" w:color="auto"/>
        <w:left w:val="none" w:sz="0" w:space="0" w:color="auto"/>
        <w:bottom w:val="none" w:sz="0" w:space="0" w:color="auto"/>
        <w:right w:val="none" w:sz="0" w:space="0" w:color="auto"/>
      </w:divBdr>
    </w:div>
    <w:div w:id="1470590858">
      <w:marLeft w:val="0"/>
      <w:marRight w:val="0"/>
      <w:marTop w:val="-20"/>
      <w:marBottom w:val="-20"/>
      <w:divBdr>
        <w:top w:val="none" w:sz="0" w:space="0" w:color="auto"/>
        <w:left w:val="none" w:sz="0" w:space="0" w:color="auto"/>
        <w:bottom w:val="none" w:sz="0" w:space="0" w:color="auto"/>
        <w:right w:val="none" w:sz="0" w:space="0" w:color="auto"/>
      </w:divBdr>
    </w:div>
    <w:div w:id="1473524336">
      <w:marLeft w:val="0"/>
      <w:marRight w:val="0"/>
      <w:marTop w:val="-20"/>
      <w:marBottom w:val="-20"/>
      <w:divBdr>
        <w:top w:val="none" w:sz="0" w:space="0" w:color="auto"/>
        <w:left w:val="none" w:sz="0" w:space="0" w:color="auto"/>
        <w:bottom w:val="none" w:sz="0" w:space="0" w:color="auto"/>
        <w:right w:val="none" w:sz="0" w:space="0" w:color="auto"/>
      </w:divBdr>
    </w:div>
    <w:div w:id="1473713948">
      <w:marLeft w:val="0"/>
      <w:marRight w:val="0"/>
      <w:marTop w:val="-20"/>
      <w:marBottom w:val="-20"/>
      <w:divBdr>
        <w:top w:val="none" w:sz="0" w:space="0" w:color="auto"/>
        <w:left w:val="none" w:sz="0" w:space="0" w:color="auto"/>
        <w:bottom w:val="none" w:sz="0" w:space="0" w:color="auto"/>
        <w:right w:val="none" w:sz="0" w:space="0" w:color="auto"/>
      </w:divBdr>
    </w:div>
    <w:div w:id="1476339515">
      <w:marLeft w:val="0"/>
      <w:marRight w:val="0"/>
      <w:marTop w:val="-20"/>
      <w:marBottom w:val="-20"/>
      <w:divBdr>
        <w:top w:val="none" w:sz="0" w:space="0" w:color="auto"/>
        <w:left w:val="none" w:sz="0" w:space="0" w:color="auto"/>
        <w:bottom w:val="none" w:sz="0" w:space="0" w:color="auto"/>
        <w:right w:val="none" w:sz="0" w:space="0" w:color="auto"/>
      </w:divBdr>
    </w:div>
    <w:div w:id="1478112765">
      <w:marLeft w:val="0"/>
      <w:marRight w:val="0"/>
      <w:marTop w:val="-20"/>
      <w:marBottom w:val="-20"/>
      <w:divBdr>
        <w:top w:val="none" w:sz="0" w:space="0" w:color="auto"/>
        <w:left w:val="none" w:sz="0" w:space="0" w:color="auto"/>
        <w:bottom w:val="none" w:sz="0" w:space="0" w:color="auto"/>
        <w:right w:val="none" w:sz="0" w:space="0" w:color="auto"/>
      </w:divBdr>
    </w:div>
    <w:div w:id="1479834674">
      <w:marLeft w:val="0"/>
      <w:marRight w:val="0"/>
      <w:marTop w:val="-20"/>
      <w:marBottom w:val="-20"/>
      <w:divBdr>
        <w:top w:val="none" w:sz="0" w:space="0" w:color="auto"/>
        <w:left w:val="none" w:sz="0" w:space="0" w:color="auto"/>
        <w:bottom w:val="none" w:sz="0" w:space="0" w:color="auto"/>
        <w:right w:val="none" w:sz="0" w:space="0" w:color="auto"/>
      </w:divBdr>
    </w:div>
    <w:div w:id="1480537718">
      <w:marLeft w:val="0"/>
      <w:marRight w:val="0"/>
      <w:marTop w:val="-20"/>
      <w:marBottom w:val="-20"/>
      <w:divBdr>
        <w:top w:val="none" w:sz="0" w:space="0" w:color="auto"/>
        <w:left w:val="none" w:sz="0" w:space="0" w:color="auto"/>
        <w:bottom w:val="none" w:sz="0" w:space="0" w:color="auto"/>
        <w:right w:val="none" w:sz="0" w:space="0" w:color="auto"/>
      </w:divBdr>
    </w:div>
    <w:div w:id="1481069320">
      <w:marLeft w:val="0"/>
      <w:marRight w:val="0"/>
      <w:marTop w:val="-20"/>
      <w:marBottom w:val="-20"/>
      <w:divBdr>
        <w:top w:val="none" w:sz="0" w:space="0" w:color="auto"/>
        <w:left w:val="none" w:sz="0" w:space="0" w:color="auto"/>
        <w:bottom w:val="none" w:sz="0" w:space="0" w:color="auto"/>
        <w:right w:val="none" w:sz="0" w:space="0" w:color="auto"/>
      </w:divBdr>
    </w:div>
    <w:div w:id="1485858582">
      <w:marLeft w:val="0"/>
      <w:marRight w:val="0"/>
      <w:marTop w:val="-20"/>
      <w:marBottom w:val="-20"/>
      <w:divBdr>
        <w:top w:val="none" w:sz="0" w:space="0" w:color="auto"/>
        <w:left w:val="none" w:sz="0" w:space="0" w:color="auto"/>
        <w:bottom w:val="none" w:sz="0" w:space="0" w:color="auto"/>
        <w:right w:val="none" w:sz="0" w:space="0" w:color="auto"/>
      </w:divBdr>
    </w:div>
    <w:div w:id="1489439557">
      <w:marLeft w:val="0"/>
      <w:marRight w:val="0"/>
      <w:marTop w:val="-20"/>
      <w:marBottom w:val="-20"/>
      <w:divBdr>
        <w:top w:val="none" w:sz="0" w:space="0" w:color="auto"/>
        <w:left w:val="none" w:sz="0" w:space="0" w:color="auto"/>
        <w:bottom w:val="none" w:sz="0" w:space="0" w:color="auto"/>
        <w:right w:val="none" w:sz="0" w:space="0" w:color="auto"/>
      </w:divBdr>
    </w:div>
    <w:div w:id="1490290119">
      <w:marLeft w:val="0"/>
      <w:marRight w:val="0"/>
      <w:marTop w:val="-20"/>
      <w:marBottom w:val="-20"/>
      <w:divBdr>
        <w:top w:val="none" w:sz="0" w:space="0" w:color="auto"/>
        <w:left w:val="none" w:sz="0" w:space="0" w:color="auto"/>
        <w:bottom w:val="none" w:sz="0" w:space="0" w:color="auto"/>
        <w:right w:val="none" w:sz="0" w:space="0" w:color="auto"/>
      </w:divBdr>
    </w:div>
    <w:div w:id="1491942641">
      <w:marLeft w:val="0"/>
      <w:marRight w:val="0"/>
      <w:marTop w:val="-20"/>
      <w:marBottom w:val="-20"/>
      <w:divBdr>
        <w:top w:val="none" w:sz="0" w:space="0" w:color="auto"/>
        <w:left w:val="none" w:sz="0" w:space="0" w:color="auto"/>
        <w:bottom w:val="none" w:sz="0" w:space="0" w:color="auto"/>
        <w:right w:val="none" w:sz="0" w:space="0" w:color="auto"/>
      </w:divBdr>
    </w:div>
    <w:div w:id="1493639844">
      <w:marLeft w:val="0"/>
      <w:marRight w:val="0"/>
      <w:marTop w:val="-20"/>
      <w:marBottom w:val="-20"/>
      <w:divBdr>
        <w:top w:val="none" w:sz="0" w:space="0" w:color="auto"/>
        <w:left w:val="none" w:sz="0" w:space="0" w:color="auto"/>
        <w:bottom w:val="none" w:sz="0" w:space="0" w:color="auto"/>
        <w:right w:val="none" w:sz="0" w:space="0" w:color="auto"/>
      </w:divBdr>
    </w:div>
    <w:div w:id="1495876716">
      <w:marLeft w:val="0"/>
      <w:marRight w:val="0"/>
      <w:marTop w:val="-20"/>
      <w:marBottom w:val="-20"/>
      <w:divBdr>
        <w:top w:val="none" w:sz="0" w:space="0" w:color="auto"/>
        <w:left w:val="none" w:sz="0" w:space="0" w:color="auto"/>
        <w:bottom w:val="none" w:sz="0" w:space="0" w:color="auto"/>
        <w:right w:val="none" w:sz="0" w:space="0" w:color="auto"/>
      </w:divBdr>
    </w:div>
    <w:div w:id="1502888692">
      <w:marLeft w:val="0"/>
      <w:marRight w:val="0"/>
      <w:marTop w:val="-20"/>
      <w:marBottom w:val="-20"/>
      <w:divBdr>
        <w:top w:val="none" w:sz="0" w:space="0" w:color="auto"/>
        <w:left w:val="none" w:sz="0" w:space="0" w:color="auto"/>
        <w:bottom w:val="none" w:sz="0" w:space="0" w:color="auto"/>
        <w:right w:val="none" w:sz="0" w:space="0" w:color="auto"/>
      </w:divBdr>
    </w:div>
    <w:div w:id="1503079537">
      <w:marLeft w:val="0"/>
      <w:marRight w:val="0"/>
      <w:marTop w:val="-20"/>
      <w:marBottom w:val="-20"/>
      <w:divBdr>
        <w:top w:val="none" w:sz="0" w:space="0" w:color="auto"/>
        <w:left w:val="none" w:sz="0" w:space="0" w:color="auto"/>
        <w:bottom w:val="none" w:sz="0" w:space="0" w:color="auto"/>
        <w:right w:val="none" w:sz="0" w:space="0" w:color="auto"/>
      </w:divBdr>
    </w:div>
    <w:div w:id="1503812191">
      <w:marLeft w:val="0"/>
      <w:marRight w:val="0"/>
      <w:marTop w:val="-20"/>
      <w:marBottom w:val="-20"/>
      <w:divBdr>
        <w:top w:val="none" w:sz="0" w:space="0" w:color="auto"/>
        <w:left w:val="none" w:sz="0" w:space="0" w:color="auto"/>
        <w:bottom w:val="none" w:sz="0" w:space="0" w:color="auto"/>
        <w:right w:val="none" w:sz="0" w:space="0" w:color="auto"/>
      </w:divBdr>
    </w:div>
    <w:div w:id="1507206106">
      <w:marLeft w:val="0"/>
      <w:marRight w:val="0"/>
      <w:marTop w:val="-20"/>
      <w:marBottom w:val="-20"/>
      <w:divBdr>
        <w:top w:val="none" w:sz="0" w:space="0" w:color="auto"/>
        <w:left w:val="none" w:sz="0" w:space="0" w:color="auto"/>
        <w:bottom w:val="none" w:sz="0" w:space="0" w:color="auto"/>
        <w:right w:val="none" w:sz="0" w:space="0" w:color="auto"/>
      </w:divBdr>
    </w:div>
    <w:div w:id="1508131160">
      <w:marLeft w:val="0"/>
      <w:marRight w:val="0"/>
      <w:marTop w:val="-20"/>
      <w:marBottom w:val="-20"/>
      <w:divBdr>
        <w:top w:val="none" w:sz="0" w:space="0" w:color="auto"/>
        <w:left w:val="none" w:sz="0" w:space="0" w:color="auto"/>
        <w:bottom w:val="none" w:sz="0" w:space="0" w:color="auto"/>
        <w:right w:val="none" w:sz="0" w:space="0" w:color="auto"/>
      </w:divBdr>
    </w:div>
    <w:div w:id="1512571207">
      <w:marLeft w:val="0"/>
      <w:marRight w:val="0"/>
      <w:marTop w:val="-20"/>
      <w:marBottom w:val="-20"/>
      <w:divBdr>
        <w:top w:val="none" w:sz="0" w:space="0" w:color="auto"/>
        <w:left w:val="none" w:sz="0" w:space="0" w:color="auto"/>
        <w:bottom w:val="none" w:sz="0" w:space="0" w:color="auto"/>
        <w:right w:val="none" w:sz="0" w:space="0" w:color="auto"/>
      </w:divBdr>
    </w:div>
    <w:div w:id="1513910233">
      <w:marLeft w:val="0"/>
      <w:marRight w:val="0"/>
      <w:marTop w:val="-20"/>
      <w:marBottom w:val="-20"/>
      <w:divBdr>
        <w:top w:val="none" w:sz="0" w:space="0" w:color="auto"/>
        <w:left w:val="none" w:sz="0" w:space="0" w:color="auto"/>
        <w:bottom w:val="none" w:sz="0" w:space="0" w:color="auto"/>
        <w:right w:val="none" w:sz="0" w:space="0" w:color="auto"/>
      </w:divBdr>
    </w:div>
    <w:div w:id="1514102697">
      <w:marLeft w:val="0"/>
      <w:marRight w:val="0"/>
      <w:marTop w:val="-20"/>
      <w:marBottom w:val="-20"/>
      <w:divBdr>
        <w:top w:val="none" w:sz="0" w:space="0" w:color="auto"/>
        <w:left w:val="none" w:sz="0" w:space="0" w:color="auto"/>
        <w:bottom w:val="none" w:sz="0" w:space="0" w:color="auto"/>
        <w:right w:val="none" w:sz="0" w:space="0" w:color="auto"/>
      </w:divBdr>
    </w:div>
    <w:div w:id="1514372843">
      <w:marLeft w:val="0"/>
      <w:marRight w:val="0"/>
      <w:marTop w:val="-20"/>
      <w:marBottom w:val="-20"/>
      <w:divBdr>
        <w:top w:val="none" w:sz="0" w:space="0" w:color="auto"/>
        <w:left w:val="none" w:sz="0" w:space="0" w:color="auto"/>
        <w:bottom w:val="none" w:sz="0" w:space="0" w:color="auto"/>
        <w:right w:val="none" w:sz="0" w:space="0" w:color="auto"/>
      </w:divBdr>
    </w:div>
    <w:div w:id="1516115965">
      <w:marLeft w:val="0"/>
      <w:marRight w:val="0"/>
      <w:marTop w:val="-20"/>
      <w:marBottom w:val="-20"/>
      <w:divBdr>
        <w:top w:val="none" w:sz="0" w:space="0" w:color="auto"/>
        <w:left w:val="none" w:sz="0" w:space="0" w:color="auto"/>
        <w:bottom w:val="none" w:sz="0" w:space="0" w:color="auto"/>
        <w:right w:val="none" w:sz="0" w:space="0" w:color="auto"/>
      </w:divBdr>
    </w:div>
    <w:div w:id="1516843828">
      <w:marLeft w:val="0"/>
      <w:marRight w:val="0"/>
      <w:marTop w:val="-20"/>
      <w:marBottom w:val="-20"/>
      <w:divBdr>
        <w:top w:val="none" w:sz="0" w:space="0" w:color="auto"/>
        <w:left w:val="none" w:sz="0" w:space="0" w:color="auto"/>
        <w:bottom w:val="none" w:sz="0" w:space="0" w:color="auto"/>
        <w:right w:val="none" w:sz="0" w:space="0" w:color="auto"/>
      </w:divBdr>
    </w:div>
    <w:div w:id="1517497422">
      <w:marLeft w:val="0"/>
      <w:marRight w:val="0"/>
      <w:marTop w:val="-20"/>
      <w:marBottom w:val="-20"/>
      <w:divBdr>
        <w:top w:val="none" w:sz="0" w:space="0" w:color="auto"/>
        <w:left w:val="none" w:sz="0" w:space="0" w:color="auto"/>
        <w:bottom w:val="none" w:sz="0" w:space="0" w:color="auto"/>
        <w:right w:val="none" w:sz="0" w:space="0" w:color="auto"/>
      </w:divBdr>
    </w:div>
    <w:div w:id="1519202110">
      <w:marLeft w:val="0"/>
      <w:marRight w:val="0"/>
      <w:marTop w:val="-20"/>
      <w:marBottom w:val="-20"/>
      <w:divBdr>
        <w:top w:val="none" w:sz="0" w:space="0" w:color="auto"/>
        <w:left w:val="none" w:sz="0" w:space="0" w:color="auto"/>
        <w:bottom w:val="none" w:sz="0" w:space="0" w:color="auto"/>
        <w:right w:val="none" w:sz="0" w:space="0" w:color="auto"/>
      </w:divBdr>
    </w:div>
    <w:div w:id="1523086775">
      <w:marLeft w:val="0"/>
      <w:marRight w:val="0"/>
      <w:marTop w:val="-20"/>
      <w:marBottom w:val="-20"/>
      <w:divBdr>
        <w:top w:val="none" w:sz="0" w:space="0" w:color="auto"/>
        <w:left w:val="none" w:sz="0" w:space="0" w:color="auto"/>
        <w:bottom w:val="none" w:sz="0" w:space="0" w:color="auto"/>
        <w:right w:val="none" w:sz="0" w:space="0" w:color="auto"/>
      </w:divBdr>
    </w:div>
    <w:div w:id="1527600821">
      <w:marLeft w:val="0"/>
      <w:marRight w:val="0"/>
      <w:marTop w:val="-20"/>
      <w:marBottom w:val="-20"/>
      <w:divBdr>
        <w:top w:val="none" w:sz="0" w:space="0" w:color="auto"/>
        <w:left w:val="none" w:sz="0" w:space="0" w:color="auto"/>
        <w:bottom w:val="none" w:sz="0" w:space="0" w:color="auto"/>
        <w:right w:val="none" w:sz="0" w:space="0" w:color="auto"/>
      </w:divBdr>
    </w:div>
    <w:div w:id="1528248387">
      <w:marLeft w:val="0"/>
      <w:marRight w:val="0"/>
      <w:marTop w:val="-20"/>
      <w:marBottom w:val="-20"/>
      <w:divBdr>
        <w:top w:val="none" w:sz="0" w:space="0" w:color="auto"/>
        <w:left w:val="none" w:sz="0" w:space="0" w:color="auto"/>
        <w:bottom w:val="none" w:sz="0" w:space="0" w:color="auto"/>
        <w:right w:val="none" w:sz="0" w:space="0" w:color="auto"/>
      </w:divBdr>
    </w:div>
    <w:div w:id="1530490869">
      <w:marLeft w:val="0"/>
      <w:marRight w:val="0"/>
      <w:marTop w:val="-20"/>
      <w:marBottom w:val="-20"/>
      <w:divBdr>
        <w:top w:val="none" w:sz="0" w:space="0" w:color="auto"/>
        <w:left w:val="none" w:sz="0" w:space="0" w:color="auto"/>
        <w:bottom w:val="none" w:sz="0" w:space="0" w:color="auto"/>
        <w:right w:val="none" w:sz="0" w:space="0" w:color="auto"/>
      </w:divBdr>
    </w:div>
    <w:div w:id="1530683499">
      <w:marLeft w:val="0"/>
      <w:marRight w:val="0"/>
      <w:marTop w:val="-20"/>
      <w:marBottom w:val="-20"/>
      <w:divBdr>
        <w:top w:val="none" w:sz="0" w:space="0" w:color="auto"/>
        <w:left w:val="none" w:sz="0" w:space="0" w:color="auto"/>
        <w:bottom w:val="none" w:sz="0" w:space="0" w:color="auto"/>
        <w:right w:val="none" w:sz="0" w:space="0" w:color="auto"/>
      </w:divBdr>
    </w:div>
    <w:div w:id="1534151688">
      <w:marLeft w:val="0"/>
      <w:marRight w:val="0"/>
      <w:marTop w:val="-20"/>
      <w:marBottom w:val="-20"/>
      <w:divBdr>
        <w:top w:val="none" w:sz="0" w:space="0" w:color="auto"/>
        <w:left w:val="none" w:sz="0" w:space="0" w:color="auto"/>
        <w:bottom w:val="none" w:sz="0" w:space="0" w:color="auto"/>
        <w:right w:val="none" w:sz="0" w:space="0" w:color="auto"/>
      </w:divBdr>
    </w:div>
    <w:div w:id="1535535994">
      <w:marLeft w:val="0"/>
      <w:marRight w:val="0"/>
      <w:marTop w:val="-20"/>
      <w:marBottom w:val="-20"/>
      <w:divBdr>
        <w:top w:val="none" w:sz="0" w:space="0" w:color="auto"/>
        <w:left w:val="none" w:sz="0" w:space="0" w:color="auto"/>
        <w:bottom w:val="none" w:sz="0" w:space="0" w:color="auto"/>
        <w:right w:val="none" w:sz="0" w:space="0" w:color="auto"/>
      </w:divBdr>
    </w:div>
    <w:div w:id="1536042849">
      <w:marLeft w:val="0"/>
      <w:marRight w:val="0"/>
      <w:marTop w:val="-20"/>
      <w:marBottom w:val="-20"/>
      <w:divBdr>
        <w:top w:val="none" w:sz="0" w:space="0" w:color="auto"/>
        <w:left w:val="none" w:sz="0" w:space="0" w:color="auto"/>
        <w:bottom w:val="none" w:sz="0" w:space="0" w:color="auto"/>
        <w:right w:val="none" w:sz="0" w:space="0" w:color="auto"/>
      </w:divBdr>
    </w:div>
    <w:div w:id="1539468733">
      <w:marLeft w:val="0"/>
      <w:marRight w:val="0"/>
      <w:marTop w:val="-20"/>
      <w:marBottom w:val="-20"/>
      <w:divBdr>
        <w:top w:val="none" w:sz="0" w:space="0" w:color="auto"/>
        <w:left w:val="none" w:sz="0" w:space="0" w:color="auto"/>
        <w:bottom w:val="none" w:sz="0" w:space="0" w:color="auto"/>
        <w:right w:val="none" w:sz="0" w:space="0" w:color="auto"/>
      </w:divBdr>
    </w:div>
    <w:div w:id="1540823058">
      <w:marLeft w:val="0"/>
      <w:marRight w:val="0"/>
      <w:marTop w:val="-20"/>
      <w:marBottom w:val="-20"/>
      <w:divBdr>
        <w:top w:val="none" w:sz="0" w:space="0" w:color="auto"/>
        <w:left w:val="none" w:sz="0" w:space="0" w:color="auto"/>
        <w:bottom w:val="none" w:sz="0" w:space="0" w:color="auto"/>
        <w:right w:val="none" w:sz="0" w:space="0" w:color="auto"/>
      </w:divBdr>
    </w:div>
    <w:div w:id="1543709510">
      <w:marLeft w:val="0"/>
      <w:marRight w:val="0"/>
      <w:marTop w:val="-20"/>
      <w:marBottom w:val="-20"/>
      <w:divBdr>
        <w:top w:val="none" w:sz="0" w:space="0" w:color="auto"/>
        <w:left w:val="none" w:sz="0" w:space="0" w:color="auto"/>
        <w:bottom w:val="none" w:sz="0" w:space="0" w:color="auto"/>
        <w:right w:val="none" w:sz="0" w:space="0" w:color="auto"/>
      </w:divBdr>
    </w:div>
    <w:div w:id="1546601490">
      <w:marLeft w:val="0"/>
      <w:marRight w:val="0"/>
      <w:marTop w:val="-20"/>
      <w:marBottom w:val="-20"/>
      <w:divBdr>
        <w:top w:val="none" w:sz="0" w:space="0" w:color="auto"/>
        <w:left w:val="none" w:sz="0" w:space="0" w:color="auto"/>
        <w:bottom w:val="none" w:sz="0" w:space="0" w:color="auto"/>
        <w:right w:val="none" w:sz="0" w:space="0" w:color="auto"/>
      </w:divBdr>
    </w:div>
    <w:div w:id="1547568413">
      <w:marLeft w:val="0"/>
      <w:marRight w:val="0"/>
      <w:marTop w:val="-20"/>
      <w:marBottom w:val="-20"/>
      <w:divBdr>
        <w:top w:val="none" w:sz="0" w:space="0" w:color="auto"/>
        <w:left w:val="none" w:sz="0" w:space="0" w:color="auto"/>
        <w:bottom w:val="none" w:sz="0" w:space="0" w:color="auto"/>
        <w:right w:val="none" w:sz="0" w:space="0" w:color="auto"/>
      </w:divBdr>
    </w:div>
    <w:div w:id="1550460667">
      <w:marLeft w:val="0"/>
      <w:marRight w:val="0"/>
      <w:marTop w:val="-20"/>
      <w:marBottom w:val="-20"/>
      <w:divBdr>
        <w:top w:val="none" w:sz="0" w:space="0" w:color="auto"/>
        <w:left w:val="none" w:sz="0" w:space="0" w:color="auto"/>
        <w:bottom w:val="none" w:sz="0" w:space="0" w:color="auto"/>
        <w:right w:val="none" w:sz="0" w:space="0" w:color="auto"/>
      </w:divBdr>
    </w:div>
    <w:div w:id="1553073193">
      <w:marLeft w:val="0"/>
      <w:marRight w:val="0"/>
      <w:marTop w:val="-20"/>
      <w:marBottom w:val="-20"/>
      <w:divBdr>
        <w:top w:val="none" w:sz="0" w:space="0" w:color="auto"/>
        <w:left w:val="none" w:sz="0" w:space="0" w:color="auto"/>
        <w:bottom w:val="none" w:sz="0" w:space="0" w:color="auto"/>
        <w:right w:val="none" w:sz="0" w:space="0" w:color="auto"/>
      </w:divBdr>
    </w:div>
    <w:div w:id="1553887239">
      <w:marLeft w:val="0"/>
      <w:marRight w:val="0"/>
      <w:marTop w:val="-20"/>
      <w:marBottom w:val="-20"/>
      <w:divBdr>
        <w:top w:val="none" w:sz="0" w:space="0" w:color="auto"/>
        <w:left w:val="none" w:sz="0" w:space="0" w:color="auto"/>
        <w:bottom w:val="none" w:sz="0" w:space="0" w:color="auto"/>
        <w:right w:val="none" w:sz="0" w:space="0" w:color="auto"/>
      </w:divBdr>
    </w:div>
    <w:div w:id="1557736240">
      <w:marLeft w:val="0"/>
      <w:marRight w:val="0"/>
      <w:marTop w:val="-20"/>
      <w:marBottom w:val="-20"/>
      <w:divBdr>
        <w:top w:val="none" w:sz="0" w:space="0" w:color="auto"/>
        <w:left w:val="none" w:sz="0" w:space="0" w:color="auto"/>
        <w:bottom w:val="none" w:sz="0" w:space="0" w:color="auto"/>
        <w:right w:val="none" w:sz="0" w:space="0" w:color="auto"/>
      </w:divBdr>
    </w:div>
    <w:div w:id="1557743125">
      <w:marLeft w:val="0"/>
      <w:marRight w:val="0"/>
      <w:marTop w:val="-20"/>
      <w:marBottom w:val="-20"/>
      <w:divBdr>
        <w:top w:val="none" w:sz="0" w:space="0" w:color="auto"/>
        <w:left w:val="none" w:sz="0" w:space="0" w:color="auto"/>
        <w:bottom w:val="none" w:sz="0" w:space="0" w:color="auto"/>
        <w:right w:val="none" w:sz="0" w:space="0" w:color="auto"/>
      </w:divBdr>
    </w:div>
    <w:div w:id="1558586900">
      <w:marLeft w:val="0"/>
      <w:marRight w:val="0"/>
      <w:marTop w:val="-20"/>
      <w:marBottom w:val="-20"/>
      <w:divBdr>
        <w:top w:val="none" w:sz="0" w:space="0" w:color="auto"/>
        <w:left w:val="none" w:sz="0" w:space="0" w:color="auto"/>
        <w:bottom w:val="none" w:sz="0" w:space="0" w:color="auto"/>
        <w:right w:val="none" w:sz="0" w:space="0" w:color="auto"/>
      </w:divBdr>
    </w:div>
    <w:div w:id="1559172663">
      <w:marLeft w:val="0"/>
      <w:marRight w:val="0"/>
      <w:marTop w:val="-20"/>
      <w:marBottom w:val="-20"/>
      <w:divBdr>
        <w:top w:val="none" w:sz="0" w:space="0" w:color="auto"/>
        <w:left w:val="none" w:sz="0" w:space="0" w:color="auto"/>
        <w:bottom w:val="none" w:sz="0" w:space="0" w:color="auto"/>
        <w:right w:val="none" w:sz="0" w:space="0" w:color="auto"/>
      </w:divBdr>
    </w:div>
    <w:div w:id="1559248480">
      <w:marLeft w:val="0"/>
      <w:marRight w:val="0"/>
      <w:marTop w:val="-20"/>
      <w:marBottom w:val="-20"/>
      <w:divBdr>
        <w:top w:val="none" w:sz="0" w:space="0" w:color="auto"/>
        <w:left w:val="none" w:sz="0" w:space="0" w:color="auto"/>
        <w:bottom w:val="none" w:sz="0" w:space="0" w:color="auto"/>
        <w:right w:val="none" w:sz="0" w:space="0" w:color="auto"/>
      </w:divBdr>
    </w:div>
    <w:div w:id="1560436482">
      <w:marLeft w:val="0"/>
      <w:marRight w:val="0"/>
      <w:marTop w:val="-20"/>
      <w:marBottom w:val="-20"/>
      <w:divBdr>
        <w:top w:val="none" w:sz="0" w:space="0" w:color="auto"/>
        <w:left w:val="none" w:sz="0" w:space="0" w:color="auto"/>
        <w:bottom w:val="none" w:sz="0" w:space="0" w:color="auto"/>
        <w:right w:val="none" w:sz="0" w:space="0" w:color="auto"/>
      </w:divBdr>
    </w:div>
    <w:div w:id="1561359268">
      <w:marLeft w:val="0"/>
      <w:marRight w:val="0"/>
      <w:marTop w:val="-20"/>
      <w:marBottom w:val="-20"/>
      <w:divBdr>
        <w:top w:val="none" w:sz="0" w:space="0" w:color="auto"/>
        <w:left w:val="none" w:sz="0" w:space="0" w:color="auto"/>
        <w:bottom w:val="none" w:sz="0" w:space="0" w:color="auto"/>
        <w:right w:val="none" w:sz="0" w:space="0" w:color="auto"/>
      </w:divBdr>
    </w:div>
    <w:div w:id="1562714275">
      <w:marLeft w:val="0"/>
      <w:marRight w:val="0"/>
      <w:marTop w:val="-20"/>
      <w:marBottom w:val="-20"/>
      <w:divBdr>
        <w:top w:val="none" w:sz="0" w:space="0" w:color="auto"/>
        <w:left w:val="none" w:sz="0" w:space="0" w:color="auto"/>
        <w:bottom w:val="none" w:sz="0" w:space="0" w:color="auto"/>
        <w:right w:val="none" w:sz="0" w:space="0" w:color="auto"/>
      </w:divBdr>
    </w:div>
    <w:div w:id="1568612003">
      <w:marLeft w:val="0"/>
      <w:marRight w:val="0"/>
      <w:marTop w:val="-20"/>
      <w:marBottom w:val="-20"/>
      <w:divBdr>
        <w:top w:val="none" w:sz="0" w:space="0" w:color="auto"/>
        <w:left w:val="none" w:sz="0" w:space="0" w:color="auto"/>
        <w:bottom w:val="none" w:sz="0" w:space="0" w:color="auto"/>
        <w:right w:val="none" w:sz="0" w:space="0" w:color="auto"/>
      </w:divBdr>
    </w:div>
    <w:div w:id="1569462447">
      <w:marLeft w:val="0"/>
      <w:marRight w:val="0"/>
      <w:marTop w:val="-20"/>
      <w:marBottom w:val="-20"/>
      <w:divBdr>
        <w:top w:val="none" w:sz="0" w:space="0" w:color="auto"/>
        <w:left w:val="none" w:sz="0" w:space="0" w:color="auto"/>
        <w:bottom w:val="none" w:sz="0" w:space="0" w:color="auto"/>
        <w:right w:val="none" w:sz="0" w:space="0" w:color="auto"/>
      </w:divBdr>
    </w:div>
    <w:div w:id="1570264852">
      <w:marLeft w:val="0"/>
      <w:marRight w:val="0"/>
      <w:marTop w:val="-20"/>
      <w:marBottom w:val="-20"/>
      <w:divBdr>
        <w:top w:val="none" w:sz="0" w:space="0" w:color="auto"/>
        <w:left w:val="none" w:sz="0" w:space="0" w:color="auto"/>
        <w:bottom w:val="none" w:sz="0" w:space="0" w:color="auto"/>
        <w:right w:val="none" w:sz="0" w:space="0" w:color="auto"/>
      </w:divBdr>
    </w:div>
    <w:div w:id="1572420602">
      <w:marLeft w:val="0"/>
      <w:marRight w:val="0"/>
      <w:marTop w:val="-20"/>
      <w:marBottom w:val="-20"/>
      <w:divBdr>
        <w:top w:val="none" w:sz="0" w:space="0" w:color="auto"/>
        <w:left w:val="none" w:sz="0" w:space="0" w:color="auto"/>
        <w:bottom w:val="none" w:sz="0" w:space="0" w:color="auto"/>
        <w:right w:val="none" w:sz="0" w:space="0" w:color="auto"/>
      </w:divBdr>
    </w:div>
    <w:div w:id="1573079126">
      <w:marLeft w:val="0"/>
      <w:marRight w:val="0"/>
      <w:marTop w:val="-20"/>
      <w:marBottom w:val="-20"/>
      <w:divBdr>
        <w:top w:val="none" w:sz="0" w:space="0" w:color="auto"/>
        <w:left w:val="none" w:sz="0" w:space="0" w:color="auto"/>
        <w:bottom w:val="none" w:sz="0" w:space="0" w:color="auto"/>
        <w:right w:val="none" w:sz="0" w:space="0" w:color="auto"/>
      </w:divBdr>
    </w:div>
    <w:div w:id="1575117338">
      <w:marLeft w:val="0"/>
      <w:marRight w:val="0"/>
      <w:marTop w:val="-20"/>
      <w:marBottom w:val="-20"/>
      <w:divBdr>
        <w:top w:val="none" w:sz="0" w:space="0" w:color="auto"/>
        <w:left w:val="none" w:sz="0" w:space="0" w:color="auto"/>
        <w:bottom w:val="none" w:sz="0" w:space="0" w:color="auto"/>
        <w:right w:val="none" w:sz="0" w:space="0" w:color="auto"/>
      </w:divBdr>
    </w:div>
    <w:div w:id="1581401748">
      <w:marLeft w:val="0"/>
      <w:marRight w:val="0"/>
      <w:marTop w:val="-20"/>
      <w:marBottom w:val="-20"/>
      <w:divBdr>
        <w:top w:val="none" w:sz="0" w:space="0" w:color="auto"/>
        <w:left w:val="none" w:sz="0" w:space="0" w:color="auto"/>
        <w:bottom w:val="none" w:sz="0" w:space="0" w:color="auto"/>
        <w:right w:val="none" w:sz="0" w:space="0" w:color="auto"/>
      </w:divBdr>
    </w:div>
    <w:div w:id="1581938200">
      <w:marLeft w:val="0"/>
      <w:marRight w:val="0"/>
      <w:marTop w:val="-20"/>
      <w:marBottom w:val="-20"/>
      <w:divBdr>
        <w:top w:val="none" w:sz="0" w:space="0" w:color="auto"/>
        <w:left w:val="none" w:sz="0" w:space="0" w:color="auto"/>
        <w:bottom w:val="none" w:sz="0" w:space="0" w:color="auto"/>
        <w:right w:val="none" w:sz="0" w:space="0" w:color="auto"/>
      </w:divBdr>
    </w:div>
    <w:div w:id="1584030899">
      <w:marLeft w:val="0"/>
      <w:marRight w:val="0"/>
      <w:marTop w:val="-20"/>
      <w:marBottom w:val="-20"/>
      <w:divBdr>
        <w:top w:val="none" w:sz="0" w:space="0" w:color="auto"/>
        <w:left w:val="none" w:sz="0" w:space="0" w:color="auto"/>
        <w:bottom w:val="none" w:sz="0" w:space="0" w:color="auto"/>
        <w:right w:val="none" w:sz="0" w:space="0" w:color="auto"/>
      </w:divBdr>
    </w:div>
    <w:div w:id="1584099345">
      <w:marLeft w:val="0"/>
      <w:marRight w:val="0"/>
      <w:marTop w:val="-20"/>
      <w:marBottom w:val="-20"/>
      <w:divBdr>
        <w:top w:val="none" w:sz="0" w:space="0" w:color="auto"/>
        <w:left w:val="none" w:sz="0" w:space="0" w:color="auto"/>
        <w:bottom w:val="none" w:sz="0" w:space="0" w:color="auto"/>
        <w:right w:val="none" w:sz="0" w:space="0" w:color="auto"/>
      </w:divBdr>
    </w:div>
    <w:div w:id="1584559563">
      <w:marLeft w:val="0"/>
      <w:marRight w:val="0"/>
      <w:marTop w:val="-20"/>
      <w:marBottom w:val="-20"/>
      <w:divBdr>
        <w:top w:val="none" w:sz="0" w:space="0" w:color="auto"/>
        <w:left w:val="none" w:sz="0" w:space="0" w:color="auto"/>
        <w:bottom w:val="none" w:sz="0" w:space="0" w:color="auto"/>
        <w:right w:val="none" w:sz="0" w:space="0" w:color="auto"/>
      </w:divBdr>
    </w:div>
    <w:div w:id="1590312164">
      <w:marLeft w:val="0"/>
      <w:marRight w:val="0"/>
      <w:marTop w:val="-20"/>
      <w:marBottom w:val="-20"/>
      <w:divBdr>
        <w:top w:val="none" w:sz="0" w:space="0" w:color="auto"/>
        <w:left w:val="none" w:sz="0" w:space="0" w:color="auto"/>
        <w:bottom w:val="none" w:sz="0" w:space="0" w:color="auto"/>
        <w:right w:val="none" w:sz="0" w:space="0" w:color="auto"/>
      </w:divBdr>
    </w:div>
    <w:div w:id="1593587625">
      <w:marLeft w:val="0"/>
      <w:marRight w:val="0"/>
      <w:marTop w:val="-20"/>
      <w:marBottom w:val="-20"/>
      <w:divBdr>
        <w:top w:val="none" w:sz="0" w:space="0" w:color="auto"/>
        <w:left w:val="none" w:sz="0" w:space="0" w:color="auto"/>
        <w:bottom w:val="none" w:sz="0" w:space="0" w:color="auto"/>
        <w:right w:val="none" w:sz="0" w:space="0" w:color="auto"/>
      </w:divBdr>
    </w:div>
    <w:div w:id="1594246004">
      <w:marLeft w:val="0"/>
      <w:marRight w:val="0"/>
      <w:marTop w:val="-20"/>
      <w:marBottom w:val="-20"/>
      <w:divBdr>
        <w:top w:val="none" w:sz="0" w:space="0" w:color="auto"/>
        <w:left w:val="none" w:sz="0" w:space="0" w:color="auto"/>
        <w:bottom w:val="none" w:sz="0" w:space="0" w:color="auto"/>
        <w:right w:val="none" w:sz="0" w:space="0" w:color="auto"/>
      </w:divBdr>
    </w:div>
    <w:div w:id="1598320741">
      <w:marLeft w:val="0"/>
      <w:marRight w:val="0"/>
      <w:marTop w:val="-20"/>
      <w:marBottom w:val="-20"/>
      <w:divBdr>
        <w:top w:val="none" w:sz="0" w:space="0" w:color="auto"/>
        <w:left w:val="none" w:sz="0" w:space="0" w:color="auto"/>
        <w:bottom w:val="none" w:sz="0" w:space="0" w:color="auto"/>
        <w:right w:val="none" w:sz="0" w:space="0" w:color="auto"/>
      </w:divBdr>
    </w:div>
    <w:div w:id="1599020783">
      <w:marLeft w:val="0"/>
      <w:marRight w:val="0"/>
      <w:marTop w:val="-20"/>
      <w:marBottom w:val="-20"/>
      <w:divBdr>
        <w:top w:val="none" w:sz="0" w:space="0" w:color="auto"/>
        <w:left w:val="none" w:sz="0" w:space="0" w:color="auto"/>
        <w:bottom w:val="none" w:sz="0" w:space="0" w:color="auto"/>
        <w:right w:val="none" w:sz="0" w:space="0" w:color="auto"/>
      </w:divBdr>
    </w:div>
    <w:div w:id="1603949830">
      <w:marLeft w:val="0"/>
      <w:marRight w:val="0"/>
      <w:marTop w:val="-20"/>
      <w:marBottom w:val="-20"/>
      <w:divBdr>
        <w:top w:val="none" w:sz="0" w:space="0" w:color="auto"/>
        <w:left w:val="none" w:sz="0" w:space="0" w:color="auto"/>
        <w:bottom w:val="none" w:sz="0" w:space="0" w:color="auto"/>
        <w:right w:val="none" w:sz="0" w:space="0" w:color="auto"/>
      </w:divBdr>
    </w:div>
    <w:div w:id="1604263381">
      <w:marLeft w:val="0"/>
      <w:marRight w:val="0"/>
      <w:marTop w:val="-20"/>
      <w:marBottom w:val="-20"/>
      <w:divBdr>
        <w:top w:val="none" w:sz="0" w:space="0" w:color="auto"/>
        <w:left w:val="none" w:sz="0" w:space="0" w:color="auto"/>
        <w:bottom w:val="none" w:sz="0" w:space="0" w:color="auto"/>
        <w:right w:val="none" w:sz="0" w:space="0" w:color="auto"/>
      </w:divBdr>
    </w:div>
    <w:div w:id="1609704416">
      <w:marLeft w:val="0"/>
      <w:marRight w:val="0"/>
      <w:marTop w:val="-20"/>
      <w:marBottom w:val="-20"/>
      <w:divBdr>
        <w:top w:val="none" w:sz="0" w:space="0" w:color="auto"/>
        <w:left w:val="none" w:sz="0" w:space="0" w:color="auto"/>
        <w:bottom w:val="none" w:sz="0" w:space="0" w:color="auto"/>
        <w:right w:val="none" w:sz="0" w:space="0" w:color="auto"/>
      </w:divBdr>
    </w:div>
    <w:div w:id="1609772781">
      <w:marLeft w:val="0"/>
      <w:marRight w:val="0"/>
      <w:marTop w:val="-20"/>
      <w:marBottom w:val="-20"/>
      <w:divBdr>
        <w:top w:val="none" w:sz="0" w:space="0" w:color="auto"/>
        <w:left w:val="none" w:sz="0" w:space="0" w:color="auto"/>
        <w:bottom w:val="none" w:sz="0" w:space="0" w:color="auto"/>
        <w:right w:val="none" w:sz="0" w:space="0" w:color="auto"/>
      </w:divBdr>
    </w:div>
    <w:div w:id="1610964968">
      <w:marLeft w:val="0"/>
      <w:marRight w:val="0"/>
      <w:marTop w:val="-20"/>
      <w:marBottom w:val="-20"/>
      <w:divBdr>
        <w:top w:val="none" w:sz="0" w:space="0" w:color="auto"/>
        <w:left w:val="none" w:sz="0" w:space="0" w:color="auto"/>
        <w:bottom w:val="none" w:sz="0" w:space="0" w:color="auto"/>
        <w:right w:val="none" w:sz="0" w:space="0" w:color="auto"/>
      </w:divBdr>
    </w:div>
    <w:div w:id="1613711101">
      <w:marLeft w:val="0"/>
      <w:marRight w:val="0"/>
      <w:marTop w:val="-20"/>
      <w:marBottom w:val="-20"/>
      <w:divBdr>
        <w:top w:val="none" w:sz="0" w:space="0" w:color="auto"/>
        <w:left w:val="none" w:sz="0" w:space="0" w:color="auto"/>
        <w:bottom w:val="none" w:sz="0" w:space="0" w:color="auto"/>
        <w:right w:val="none" w:sz="0" w:space="0" w:color="auto"/>
      </w:divBdr>
    </w:div>
    <w:div w:id="1620601680">
      <w:marLeft w:val="0"/>
      <w:marRight w:val="0"/>
      <w:marTop w:val="-20"/>
      <w:marBottom w:val="-20"/>
      <w:divBdr>
        <w:top w:val="none" w:sz="0" w:space="0" w:color="auto"/>
        <w:left w:val="none" w:sz="0" w:space="0" w:color="auto"/>
        <w:bottom w:val="none" w:sz="0" w:space="0" w:color="auto"/>
        <w:right w:val="none" w:sz="0" w:space="0" w:color="auto"/>
      </w:divBdr>
    </w:div>
    <w:div w:id="1621183259">
      <w:marLeft w:val="0"/>
      <w:marRight w:val="0"/>
      <w:marTop w:val="-20"/>
      <w:marBottom w:val="-20"/>
      <w:divBdr>
        <w:top w:val="none" w:sz="0" w:space="0" w:color="auto"/>
        <w:left w:val="none" w:sz="0" w:space="0" w:color="auto"/>
        <w:bottom w:val="none" w:sz="0" w:space="0" w:color="auto"/>
        <w:right w:val="none" w:sz="0" w:space="0" w:color="auto"/>
      </w:divBdr>
    </w:div>
    <w:div w:id="1626542898">
      <w:marLeft w:val="0"/>
      <w:marRight w:val="0"/>
      <w:marTop w:val="-20"/>
      <w:marBottom w:val="-20"/>
      <w:divBdr>
        <w:top w:val="none" w:sz="0" w:space="0" w:color="auto"/>
        <w:left w:val="none" w:sz="0" w:space="0" w:color="auto"/>
        <w:bottom w:val="none" w:sz="0" w:space="0" w:color="auto"/>
        <w:right w:val="none" w:sz="0" w:space="0" w:color="auto"/>
      </w:divBdr>
    </w:div>
    <w:div w:id="1626623238">
      <w:marLeft w:val="0"/>
      <w:marRight w:val="0"/>
      <w:marTop w:val="-20"/>
      <w:marBottom w:val="-20"/>
      <w:divBdr>
        <w:top w:val="none" w:sz="0" w:space="0" w:color="auto"/>
        <w:left w:val="none" w:sz="0" w:space="0" w:color="auto"/>
        <w:bottom w:val="none" w:sz="0" w:space="0" w:color="auto"/>
        <w:right w:val="none" w:sz="0" w:space="0" w:color="auto"/>
      </w:divBdr>
    </w:div>
    <w:div w:id="1628389100">
      <w:marLeft w:val="0"/>
      <w:marRight w:val="0"/>
      <w:marTop w:val="-20"/>
      <w:marBottom w:val="-20"/>
      <w:divBdr>
        <w:top w:val="none" w:sz="0" w:space="0" w:color="auto"/>
        <w:left w:val="none" w:sz="0" w:space="0" w:color="auto"/>
        <w:bottom w:val="none" w:sz="0" w:space="0" w:color="auto"/>
        <w:right w:val="none" w:sz="0" w:space="0" w:color="auto"/>
      </w:divBdr>
    </w:div>
    <w:div w:id="1629821263">
      <w:marLeft w:val="0"/>
      <w:marRight w:val="0"/>
      <w:marTop w:val="-20"/>
      <w:marBottom w:val="-20"/>
      <w:divBdr>
        <w:top w:val="none" w:sz="0" w:space="0" w:color="auto"/>
        <w:left w:val="none" w:sz="0" w:space="0" w:color="auto"/>
        <w:bottom w:val="none" w:sz="0" w:space="0" w:color="auto"/>
        <w:right w:val="none" w:sz="0" w:space="0" w:color="auto"/>
      </w:divBdr>
    </w:div>
    <w:div w:id="1631130450">
      <w:marLeft w:val="0"/>
      <w:marRight w:val="0"/>
      <w:marTop w:val="-20"/>
      <w:marBottom w:val="-20"/>
      <w:divBdr>
        <w:top w:val="none" w:sz="0" w:space="0" w:color="auto"/>
        <w:left w:val="none" w:sz="0" w:space="0" w:color="auto"/>
        <w:bottom w:val="none" w:sz="0" w:space="0" w:color="auto"/>
        <w:right w:val="none" w:sz="0" w:space="0" w:color="auto"/>
      </w:divBdr>
    </w:div>
    <w:div w:id="1631790338">
      <w:marLeft w:val="0"/>
      <w:marRight w:val="0"/>
      <w:marTop w:val="-20"/>
      <w:marBottom w:val="-20"/>
      <w:divBdr>
        <w:top w:val="none" w:sz="0" w:space="0" w:color="auto"/>
        <w:left w:val="none" w:sz="0" w:space="0" w:color="auto"/>
        <w:bottom w:val="none" w:sz="0" w:space="0" w:color="auto"/>
        <w:right w:val="none" w:sz="0" w:space="0" w:color="auto"/>
      </w:divBdr>
    </w:div>
    <w:div w:id="1632126265">
      <w:marLeft w:val="0"/>
      <w:marRight w:val="0"/>
      <w:marTop w:val="-20"/>
      <w:marBottom w:val="-20"/>
      <w:divBdr>
        <w:top w:val="none" w:sz="0" w:space="0" w:color="auto"/>
        <w:left w:val="none" w:sz="0" w:space="0" w:color="auto"/>
        <w:bottom w:val="none" w:sz="0" w:space="0" w:color="auto"/>
        <w:right w:val="none" w:sz="0" w:space="0" w:color="auto"/>
      </w:divBdr>
    </w:div>
    <w:div w:id="1636832411">
      <w:marLeft w:val="0"/>
      <w:marRight w:val="0"/>
      <w:marTop w:val="-20"/>
      <w:marBottom w:val="-20"/>
      <w:divBdr>
        <w:top w:val="none" w:sz="0" w:space="0" w:color="auto"/>
        <w:left w:val="none" w:sz="0" w:space="0" w:color="auto"/>
        <w:bottom w:val="none" w:sz="0" w:space="0" w:color="auto"/>
        <w:right w:val="none" w:sz="0" w:space="0" w:color="auto"/>
      </w:divBdr>
    </w:div>
    <w:div w:id="1637174739">
      <w:marLeft w:val="0"/>
      <w:marRight w:val="0"/>
      <w:marTop w:val="-20"/>
      <w:marBottom w:val="-20"/>
      <w:divBdr>
        <w:top w:val="none" w:sz="0" w:space="0" w:color="auto"/>
        <w:left w:val="none" w:sz="0" w:space="0" w:color="auto"/>
        <w:bottom w:val="none" w:sz="0" w:space="0" w:color="auto"/>
        <w:right w:val="none" w:sz="0" w:space="0" w:color="auto"/>
      </w:divBdr>
    </w:div>
    <w:div w:id="1639188821">
      <w:marLeft w:val="0"/>
      <w:marRight w:val="0"/>
      <w:marTop w:val="-20"/>
      <w:marBottom w:val="-20"/>
      <w:divBdr>
        <w:top w:val="none" w:sz="0" w:space="0" w:color="auto"/>
        <w:left w:val="none" w:sz="0" w:space="0" w:color="auto"/>
        <w:bottom w:val="none" w:sz="0" w:space="0" w:color="auto"/>
        <w:right w:val="none" w:sz="0" w:space="0" w:color="auto"/>
      </w:divBdr>
    </w:div>
    <w:div w:id="1639914903">
      <w:marLeft w:val="0"/>
      <w:marRight w:val="0"/>
      <w:marTop w:val="-20"/>
      <w:marBottom w:val="-20"/>
      <w:divBdr>
        <w:top w:val="none" w:sz="0" w:space="0" w:color="auto"/>
        <w:left w:val="none" w:sz="0" w:space="0" w:color="auto"/>
        <w:bottom w:val="none" w:sz="0" w:space="0" w:color="auto"/>
        <w:right w:val="none" w:sz="0" w:space="0" w:color="auto"/>
      </w:divBdr>
    </w:div>
    <w:div w:id="1641037962">
      <w:marLeft w:val="0"/>
      <w:marRight w:val="0"/>
      <w:marTop w:val="-20"/>
      <w:marBottom w:val="-20"/>
      <w:divBdr>
        <w:top w:val="none" w:sz="0" w:space="0" w:color="auto"/>
        <w:left w:val="none" w:sz="0" w:space="0" w:color="auto"/>
        <w:bottom w:val="none" w:sz="0" w:space="0" w:color="auto"/>
        <w:right w:val="none" w:sz="0" w:space="0" w:color="auto"/>
      </w:divBdr>
    </w:div>
    <w:div w:id="1643197117">
      <w:marLeft w:val="0"/>
      <w:marRight w:val="0"/>
      <w:marTop w:val="-20"/>
      <w:marBottom w:val="-20"/>
      <w:divBdr>
        <w:top w:val="none" w:sz="0" w:space="0" w:color="auto"/>
        <w:left w:val="none" w:sz="0" w:space="0" w:color="auto"/>
        <w:bottom w:val="none" w:sz="0" w:space="0" w:color="auto"/>
        <w:right w:val="none" w:sz="0" w:space="0" w:color="auto"/>
      </w:divBdr>
    </w:div>
    <w:div w:id="1644576633">
      <w:marLeft w:val="0"/>
      <w:marRight w:val="0"/>
      <w:marTop w:val="-20"/>
      <w:marBottom w:val="-20"/>
      <w:divBdr>
        <w:top w:val="none" w:sz="0" w:space="0" w:color="auto"/>
        <w:left w:val="none" w:sz="0" w:space="0" w:color="auto"/>
        <w:bottom w:val="none" w:sz="0" w:space="0" w:color="auto"/>
        <w:right w:val="none" w:sz="0" w:space="0" w:color="auto"/>
      </w:divBdr>
    </w:div>
    <w:div w:id="1648321146">
      <w:marLeft w:val="0"/>
      <w:marRight w:val="0"/>
      <w:marTop w:val="-20"/>
      <w:marBottom w:val="-20"/>
      <w:divBdr>
        <w:top w:val="none" w:sz="0" w:space="0" w:color="auto"/>
        <w:left w:val="none" w:sz="0" w:space="0" w:color="auto"/>
        <w:bottom w:val="none" w:sz="0" w:space="0" w:color="auto"/>
        <w:right w:val="none" w:sz="0" w:space="0" w:color="auto"/>
      </w:divBdr>
    </w:div>
    <w:div w:id="1653171280">
      <w:marLeft w:val="0"/>
      <w:marRight w:val="0"/>
      <w:marTop w:val="-20"/>
      <w:marBottom w:val="-20"/>
      <w:divBdr>
        <w:top w:val="none" w:sz="0" w:space="0" w:color="auto"/>
        <w:left w:val="none" w:sz="0" w:space="0" w:color="auto"/>
        <w:bottom w:val="none" w:sz="0" w:space="0" w:color="auto"/>
        <w:right w:val="none" w:sz="0" w:space="0" w:color="auto"/>
      </w:divBdr>
    </w:div>
    <w:div w:id="1654219196">
      <w:marLeft w:val="0"/>
      <w:marRight w:val="0"/>
      <w:marTop w:val="-20"/>
      <w:marBottom w:val="-20"/>
      <w:divBdr>
        <w:top w:val="none" w:sz="0" w:space="0" w:color="auto"/>
        <w:left w:val="none" w:sz="0" w:space="0" w:color="auto"/>
        <w:bottom w:val="none" w:sz="0" w:space="0" w:color="auto"/>
        <w:right w:val="none" w:sz="0" w:space="0" w:color="auto"/>
      </w:divBdr>
    </w:div>
    <w:div w:id="1657764446">
      <w:marLeft w:val="0"/>
      <w:marRight w:val="0"/>
      <w:marTop w:val="-20"/>
      <w:marBottom w:val="-20"/>
      <w:divBdr>
        <w:top w:val="none" w:sz="0" w:space="0" w:color="auto"/>
        <w:left w:val="none" w:sz="0" w:space="0" w:color="auto"/>
        <w:bottom w:val="none" w:sz="0" w:space="0" w:color="auto"/>
        <w:right w:val="none" w:sz="0" w:space="0" w:color="auto"/>
      </w:divBdr>
    </w:div>
    <w:div w:id="1657953793">
      <w:marLeft w:val="0"/>
      <w:marRight w:val="0"/>
      <w:marTop w:val="-20"/>
      <w:marBottom w:val="-20"/>
      <w:divBdr>
        <w:top w:val="none" w:sz="0" w:space="0" w:color="auto"/>
        <w:left w:val="none" w:sz="0" w:space="0" w:color="auto"/>
        <w:bottom w:val="none" w:sz="0" w:space="0" w:color="auto"/>
        <w:right w:val="none" w:sz="0" w:space="0" w:color="auto"/>
      </w:divBdr>
    </w:div>
    <w:div w:id="1658605272">
      <w:marLeft w:val="0"/>
      <w:marRight w:val="0"/>
      <w:marTop w:val="-20"/>
      <w:marBottom w:val="-20"/>
      <w:divBdr>
        <w:top w:val="none" w:sz="0" w:space="0" w:color="auto"/>
        <w:left w:val="none" w:sz="0" w:space="0" w:color="auto"/>
        <w:bottom w:val="none" w:sz="0" w:space="0" w:color="auto"/>
        <w:right w:val="none" w:sz="0" w:space="0" w:color="auto"/>
      </w:divBdr>
    </w:div>
    <w:div w:id="1658654369">
      <w:marLeft w:val="0"/>
      <w:marRight w:val="0"/>
      <w:marTop w:val="-20"/>
      <w:marBottom w:val="-20"/>
      <w:divBdr>
        <w:top w:val="none" w:sz="0" w:space="0" w:color="auto"/>
        <w:left w:val="none" w:sz="0" w:space="0" w:color="auto"/>
        <w:bottom w:val="none" w:sz="0" w:space="0" w:color="auto"/>
        <w:right w:val="none" w:sz="0" w:space="0" w:color="auto"/>
      </w:divBdr>
    </w:div>
    <w:div w:id="1659575486">
      <w:marLeft w:val="0"/>
      <w:marRight w:val="0"/>
      <w:marTop w:val="-20"/>
      <w:marBottom w:val="-20"/>
      <w:divBdr>
        <w:top w:val="none" w:sz="0" w:space="0" w:color="auto"/>
        <w:left w:val="none" w:sz="0" w:space="0" w:color="auto"/>
        <w:bottom w:val="none" w:sz="0" w:space="0" w:color="auto"/>
        <w:right w:val="none" w:sz="0" w:space="0" w:color="auto"/>
      </w:divBdr>
    </w:div>
    <w:div w:id="1659922046">
      <w:marLeft w:val="0"/>
      <w:marRight w:val="0"/>
      <w:marTop w:val="-20"/>
      <w:marBottom w:val="-20"/>
      <w:divBdr>
        <w:top w:val="none" w:sz="0" w:space="0" w:color="auto"/>
        <w:left w:val="none" w:sz="0" w:space="0" w:color="auto"/>
        <w:bottom w:val="none" w:sz="0" w:space="0" w:color="auto"/>
        <w:right w:val="none" w:sz="0" w:space="0" w:color="auto"/>
      </w:divBdr>
    </w:div>
    <w:div w:id="1659990324">
      <w:marLeft w:val="0"/>
      <w:marRight w:val="0"/>
      <w:marTop w:val="-20"/>
      <w:marBottom w:val="-20"/>
      <w:divBdr>
        <w:top w:val="none" w:sz="0" w:space="0" w:color="auto"/>
        <w:left w:val="none" w:sz="0" w:space="0" w:color="auto"/>
        <w:bottom w:val="none" w:sz="0" w:space="0" w:color="auto"/>
        <w:right w:val="none" w:sz="0" w:space="0" w:color="auto"/>
      </w:divBdr>
    </w:div>
    <w:div w:id="1663394135">
      <w:marLeft w:val="0"/>
      <w:marRight w:val="0"/>
      <w:marTop w:val="-20"/>
      <w:marBottom w:val="-20"/>
      <w:divBdr>
        <w:top w:val="none" w:sz="0" w:space="0" w:color="auto"/>
        <w:left w:val="none" w:sz="0" w:space="0" w:color="auto"/>
        <w:bottom w:val="none" w:sz="0" w:space="0" w:color="auto"/>
        <w:right w:val="none" w:sz="0" w:space="0" w:color="auto"/>
      </w:divBdr>
    </w:div>
    <w:div w:id="1663895308">
      <w:marLeft w:val="0"/>
      <w:marRight w:val="0"/>
      <w:marTop w:val="-20"/>
      <w:marBottom w:val="-20"/>
      <w:divBdr>
        <w:top w:val="none" w:sz="0" w:space="0" w:color="auto"/>
        <w:left w:val="none" w:sz="0" w:space="0" w:color="auto"/>
        <w:bottom w:val="none" w:sz="0" w:space="0" w:color="auto"/>
        <w:right w:val="none" w:sz="0" w:space="0" w:color="auto"/>
      </w:divBdr>
    </w:div>
    <w:div w:id="1664969764">
      <w:marLeft w:val="0"/>
      <w:marRight w:val="0"/>
      <w:marTop w:val="-20"/>
      <w:marBottom w:val="-20"/>
      <w:divBdr>
        <w:top w:val="none" w:sz="0" w:space="0" w:color="auto"/>
        <w:left w:val="none" w:sz="0" w:space="0" w:color="auto"/>
        <w:bottom w:val="none" w:sz="0" w:space="0" w:color="auto"/>
        <w:right w:val="none" w:sz="0" w:space="0" w:color="auto"/>
      </w:divBdr>
    </w:div>
    <w:div w:id="1665014342">
      <w:marLeft w:val="0"/>
      <w:marRight w:val="0"/>
      <w:marTop w:val="-20"/>
      <w:marBottom w:val="-20"/>
      <w:divBdr>
        <w:top w:val="none" w:sz="0" w:space="0" w:color="auto"/>
        <w:left w:val="none" w:sz="0" w:space="0" w:color="auto"/>
        <w:bottom w:val="none" w:sz="0" w:space="0" w:color="auto"/>
        <w:right w:val="none" w:sz="0" w:space="0" w:color="auto"/>
      </w:divBdr>
    </w:div>
    <w:div w:id="1665209166">
      <w:marLeft w:val="0"/>
      <w:marRight w:val="0"/>
      <w:marTop w:val="-20"/>
      <w:marBottom w:val="-20"/>
      <w:divBdr>
        <w:top w:val="none" w:sz="0" w:space="0" w:color="auto"/>
        <w:left w:val="none" w:sz="0" w:space="0" w:color="auto"/>
        <w:bottom w:val="none" w:sz="0" w:space="0" w:color="auto"/>
        <w:right w:val="none" w:sz="0" w:space="0" w:color="auto"/>
      </w:divBdr>
    </w:div>
    <w:div w:id="1665668035">
      <w:marLeft w:val="0"/>
      <w:marRight w:val="0"/>
      <w:marTop w:val="-20"/>
      <w:marBottom w:val="-20"/>
      <w:divBdr>
        <w:top w:val="none" w:sz="0" w:space="0" w:color="auto"/>
        <w:left w:val="none" w:sz="0" w:space="0" w:color="auto"/>
        <w:bottom w:val="none" w:sz="0" w:space="0" w:color="auto"/>
        <w:right w:val="none" w:sz="0" w:space="0" w:color="auto"/>
      </w:divBdr>
    </w:div>
    <w:div w:id="1672296617">
      <w:marLeft w:val="0"/>
      <w:marRight w:val="0"/>
      <w:marTop w:val="-20"/>
      <w:marBottom w:val="-20"/>
      <w:divBdr>
        <w:top w:val="none" w:sz="0" w:space="0" w:color="auto"/>
        <w:left w:val="none" w:sz="0" w:space="0" w:color="auto"/>
        <w:bottom w:val="none" w:sz="0" w:space="0" w:color="auto"/>
        <w:right w:val="none" w:sz="0" w:space="0" w:color="auto"/>
      </w:divBdr>
    </w:div>
    <w:div w:id="1678386910">
      <w:marLeft w:val="0"/>
      <w:marRight w:val="0"/>
      <w:marTop w:val="-20"/>
      <w:marBottom w:val="-20"/>
      <w:divBdr>
        <w:top w:val="none" w:sz="0" w:space="0" w:color="auto"/>
        <w:left w:val="none" w:sz="0" w:space="0" w:color="auto"/>
        <w:bottom w:val="none" w:sz="0" w:space="0" w:color="auto"/>
        <w:right w:val="none" w:sz="0" w:space="0" w:color="auto"/>
      </w:divBdr>
    </w:div>
    <w:div w:id="1682851787">
      <w:marLeft w:val="0"/>
      <w:marRight w:val="0"/>
      <w:marTop w:val="-20"/>
      <w:marBottom w:val="-20"/>
      <w:divBdr>
        <w:top w:val="none" w:sz="0" w:space="0" w:color="auto"/>
        <w:left w:val="none" w:sz="0" w:space="0" w:color="auto"/>
        <w:bottom w:val="none" w:sz="0" w:space="0" w:color="auto"/>
        <w:right w:val="none" w:sz="0" w:space="0" w:color="auto"/>
      </w:divBdr>
    </w:div>
    <w:div w:id="1683120141">
      <w:marLeft w:val="0"/>
      <w:marRight w:val="0"/>
      <w:marTop w:val="-20"/>
      <w:marBottom w:val="-20"/>
      <w:divBdr>
        <w:top w:val="none" w:sz="0" w:space="0" w:color="auto"/>
        <w:left w:val="none" w:sz="0" w:space="0" w:color="auto"/>
        <w:bottom w:val="none" w:sz="0" w:space="0" w:color="auto"/>
        <w:right w:val="none" w:sz="0" w:space="0" w:color="auto"/>
      </w:divBdr>
    </w:div>
    <w:div w:id="1684670625">
      <w:marLeft w:val="0"/>
      <w:marRight w:val="0"/>
      <w:marTop w:val="-20"/>
      <w:marBottom w:val="-20"/>
      <w:divBdr>
        <w:top w:val="none" w:sz="0" w:space="0" w:color="auto"/>
        <w:left w:val="none" w:sz="0" w:space="0" w:color="auto"/>
        <w:bottom w:val="none" w:sz="0" w:space="0" w:color="auto"/>
        <w:right w:val="none" w:sz="0" w:space="0" w:color="auto"/>
      </w:divBdr>
    </w:div>
    <w:div w:id="1687245814">
      <w:marLeft w:val="0"/>
      <w:marRight w:val="0"/>
      <w:marTop w:val="-20"/>
      <w:marBottom w:val="-20"/>
      <w:divBdr>
        <w:top w:val="none" w:sz="0" w:space="0" w:color="auto"/>
        <w:left w:val="none" w:sz="0" w:space="0" w:color="auto"/>
        <w:bottom w:val="none" w:sz="0" w:space="0" w:color="auto"/>
        <w:right w:val="none" w:sz="0" w:space="0" w:color="auto"/>
      </w:divBdr>
    </w:div>
    <w:div w:id="1688602472">
      <w:marLeft w:val="0"/>
      <w:marRight w:val="0"/>
      <w:marTop w:val="-20"/>
      <w:marBottom w:val="-20"/>
      <w:divBdr>
        <w:top w:val="none" w:sz="0" w:space="0" w:color="auto"/>
        <w:left w:val="none" w:sz="0" w:space="0" w:color="auto"/>
        <w:bottom w:val="none" w:sz="0" w:space="0" w:color="auto"/>
        <w:right w:val="none" w:sz="0" w:space="0" w:color="auto"/>
      </w:divBdr>
    </w:div>
    <w:div w:id="1688673578">
      <w:marLeft w:val="0"/>
      <w:marRight w:val="0"/>
      <w:marTop w:val="-20"/>
      <w:marBottom w:val="-20"/>
      <w:divBdr>
        <w:top w:val="none" w:sz="0" w:space="0" w:color="auto"/>
        <w:left w:val="none" w:sz="0" w:space="0" w:color="auto"/>
        <w:bottom w:val="none" w:sz="0" w:space="0" w:color="auto"/>
        <w:right w:val="none" w:sz="0" w:space="0" w:color="auto"/>
      </w:divBdr>
    </w:div>
    <w:div w:id="1689407251">
      <w:marLeft w:val="0"/>
      <w:marRight w:val="0"/>
      <w:marTop w:val="-20"/>
      <w:marBottom w:val="-20"/>
      <w:divBdr>
        <w:top w:val="none" w:sz="0" w:space="0" w:color="auto"/>
        <w:left w:val="none" w:sz="0" w:space="0" w:color="auto"/>
        <w:bottom w:val="none" w:sz="0" w:space="0" w:color="auto"/>
        <w:right w:val="none" w:sz="0" w:space="0" w:color="auto"/>
      </w:divBdr>
    </w:div>
    <w:div w:id="1695617458">
      <w:marLeft w:val="0"/>
      <w:marRight w:val="0"/>
      <w:marTop w:val="-20"/>
      <w:marBottom w:val="-20"/>
      <w:divBdr>
        <w:top w:val="none" w:sz="0" w:space="0" w:color="auto"/>
        <w:left w:val="none" w:sz="0" w:space="0" w:color="auto"/>
        <w:bottom w:val="none" w:sz="0" w:space="0" w:color="auto"/>
        <w:right w:val="none" w:sz="0" w:space="0" w:color="auto"/>
      </w:divBdr>
    </w:div>
    <w:div w:id="1696227045">
      <w:marLeft w:val="0"/>
      <w:marRight w:val="0"/>
      <w:marTop w:val="-20"/>
      <w:marBottom w:val="-20"/>
      <w:divBdr>
        <w:top w:val="none" w:sz="0" w:space="0" w:color="auto"/>
        <w:left w:val="none" w:sz="0" w:space="0" w:color="auto"/>
        <w:bottom w:val="none" w:sz="0" w:space="0" w:color="auto"/>
        <w:right w:val="none" w:sz="0" w:space="0" w:color="auto"/>
      </w:divBdr>
    </w:div>
    <w:div w:id="1699575136">
      <w:marLeft w:val="0"/>
      <w:marRight w:val="0"/>
      <w:marTop w:val="-20"/>
      <w:marBottom w:val="-20"/>
      <w:divBdr>
        <w:top w:val="none" w:sz="0" w:space="0" w:color="auto"/>
        <w:left w:val="none" w:sz="0" w:space="0" w:color="auto"/>
        <w:bottom w:val="none" w:sz="0" w:space="0" w:color="auto"/>
        <w:right w:val="none" w:sz="0" w:space="0" w:color="auto"/>
      </w:divBdr>
    </w:div>
    <w:div w:id="1701008530">
      <w:marLeft w:val="0"/>
      <w:marRight w:val="0"/>
      <w:marTop w:val="-20"/>
      <w:marBottom w:val="-20"/>
      <w:divBdr>
        <w:top w:val="none" w:sz="0" w:space="0" w:color="auto"/>
        <w:left w:val="none" w:sz="0" w:space="0" w:color="auto"/>
        <w:bottom w:val="none" w:sz="0" w:space="0" w:color="auto"/>
        <w:right w:val="none" w:sz="0" w:space="0" w:color="auto"/>
      </w:divBdr>
    </w:div>
    <w:div w:id="1701085149">
      <w:marLeft w:val="0"/>
      <w:marRight w:val="0"/>
      <w:marTop w:val="-20"/>
      <w:marBottom w:val="-20"/>
      <w:divBdr>
        <w:top w:val="none" w:sz="0" w:space="0" w:color="auto"/>
        <w:left w:val="none" w:sz="0" w:space="0" w:color="auto"/>
        <w:bottom w:val="none" w:sz="0" w:space="0" w:color="auto"/>
        <w:right w:val="none" w:sz="0" w:space="0" w:color="auto"/>
      </w:divBdr>
    </w:div>
    <w:div w:id="1703244920">
      <w:marLeft w:val="0"/>
      <w:marRight w:val="0"/>
      <w:marTop w:val="-20"/>
      <w:marBottom w:val="-20"/>
      <w:divBdr>
        <w:top w:val="none" w:sz="0" w:space="0" w:color="auto"/>
        <w:left w:val="none" w:sz="0" w:space="0" w:color="auto"/>
        <w:bottom w:val="none" w:sz="0" w:space="0" w:color="auto"/>
        <w:right w:val="none" w:sz="0" w:space="0" w:color="auto"/>
      </w:divBdr>
    </w:div>
    <w:div w:id="1703626420">
      <w:marLeft w:val="0"/>
      <w:marRight w:val="0"/>
      <w:marTop w:val="-20"/>
      <w:marBottom w:val="-20"/>
      <w:divBdr>
        <w:top w:val="none" w:sz="0" w:space="0" w:color="auto"/>
        <w:left w:val="none" w:sz="0" w:space="0" w:color="auto"/>
        <w:bottom w:val="none" w:sz="0" w:space="0" w:color="auto"/>
        <w:right w:val="none" w:sz="0" w:space="0" w:color="auto"/>
      </w:divBdr>
    </w:div>
    <w:div w:id="1706055380">
      <w:marLeft w:val="0"/>
      <w:marRight w:val="0"/>
      <w:marTop w:val="-20"/>
      <w:marBottom w:val="-20"/>
      <w:divBdr>
        <w:top w:val="none" w:sz="0" w:space="0" w:color="auto"/>
        <w:left w:val="none" w:sz="0" w:space="0" w:color="auto"/>
        <w:bottom w:val="none" w:sz="0" w:space="0" w:color="auto"/>
        <w:right w:val="none" w:sz="0" w:space="0" w:color="auto"/>
      </w:divBdr>
    </w:div>
    <w:div w:id="1707363476">
      <w:marLeft w:val="0"/>
      <w:marRight w:val="0"/>
      <w:marTop w:val="-20"/>
      <w:marBottom w:val="-20"/>
      <w:divBdr>
        <w:top w:val="none" w:sz="0" w:space="0" w:color="auto"/>
        <w:left w:val="none" w:sz="0" w:space="0" w:color="auto"/>
        <w:bottom w:val="none" w:sz="0" w:space="0" w:color="auto"/>
        <w:right w:val="none" w:sz="0" w:space="0" w:color="auto"/>
      </w:divBdr>
    </w:div>
    <w:div w:id="1707412886">
      <w:marLeft w:val="0"/>
      <w:marRight w:val="0"/>
      <w:marTop w:val="-20"/>
      <w:marBottom w:val="-20"/>
      <w:divBdr>
        <w:top w:val="none" w:sz="0" w:space="0" w:color="auto"/>
        <w:left w:val="none" w:sz="0" w:space="0" w:color="auto"/>
        <w:bottom w:val="none" w:sz="0" w:space="0" w:color="auto"/>
        <w:right w:val="none" w:sz="0" w:space="0" w:color="auto"/>
      </w:divBdr>
    </w:div>
    <w:div w:id="1714891208">
      <w:marLeft w:val="0"/>
      <w:marRight w:val="0"/>
      <w:marTop w:val="-20"/>
      <w:marBottom w:val="-20"/>
      <w:divBdr>
        <w:top w:val="none" w:sz="0" w:space="0" w:color="auto"/>
        <w:left w:val="none" w:sz="0" w:space="0" w:color="auto"/>
        <w:bottom w:val="none" w:sz="0" w:space="0" w:color="auto"/>
        <w:right w:val="none" w:sz="0" w:space="0" w:color="auto"/>
      </w:divBdr>
    </w:div>
    <w:div w:id="1716927539">
      <w:marLeft w:val="0"/>
      <w:marRight w:val="0"/>
      <w:marTop w:val="-20"/>
      <w:marBottom w:val="-20"/>
      <w:divBdr>
        <w:top w:val="none" w:sz="0" w:space="0" w:color="auto"/>
        <w:left w:val="none" w:sz="0" w:space="0" w:color="auto"/>
        <w:bottom w:val="none" w:sz="0" w:space="0" w:color="auto"/>
        <w:right w:val="none" w:sz="0" w:space="0" w:color="auto"/>
      </w:divBdr>
    </w:div>
    <w:div w:id="1717200692">
      <w:marLeft w:val="0"/>
      <w:marRight w:val="0"/>
      <w:marTop w:val="-20"/>
      <w:marBottom w:val="-20"/>
      <w:divBdr>
        <w:top w:val="none" w:sz="0" w:space="0" w:color="auto"/>
        <w:left w:val="none" w:sz="0" w:space="0" w:color="auto"/>
        <w:bottom w:val="none" w:sz="0" w:space="0" w:color="auto"/>
        <w:right w:val="none" w:sz="0" w:space="0" w:color="auto"/>
      </w:divBdr>
    </w:div>
    <w:div w:id="1721050069">
      <w:marLeft w:val="0"/>
      <w:marRight w:val="0"/>
      <w:marTop w:val="-20"/>
      <w:marBottom w:val="-20"/>
      <w:divBdr>
        <w:top w:val="none" w:sz="0" w:space="0" w:color="auto"/>
        <w:left w:val="none" w:sz="0" w:space="0" w:color="auto"/>
        <w:bottom w:val="none" w:sz="0" w:space="0" w:color="auto"/>
        <w:right w:val="none" w:sz="0" w:space="0" w:color="auto"/>
      </w:divBdr>
    </w:div>
    <w:div w:id="1721974401">
      <w:marLeft w:val="0"/>
      <w:marRight w:val="0"/>
      <w:marTop w:val="-20"/>
      <w:marBottom w:val="-20"/>
      <w:divBdr>
        <w:top w:val="none" w:sz="0" w:space="0" w:color="auto"/>
        <w:left w:val="none" w:sz="0" w:space="0" w:color="auto"/>
        <w:bottom w:val="none" w:sz="0" w:space="0" w:color="auto"/>
        <w:right w:val="none" w:sz="0" w:space="0" w:color="auto"/>
      </w:divBdr>
    </w:div>
    <w:div w:id="1725375111">
      <w:marLeft w:val="0"/>
      <w:marRight w:val="0"/>
      <w:marTop w:val="-20"/>
      <w:marBottom w:val="-20"/>
      <w:divBdr>
        <w:top w:val="none" w:sz="0" w:space="0" w:color="auto"/>
        <w:left w:val="none" w:sz="0" w:space="0" w:color="auto"/>
        <w:bottom w:val="none" w:sz="0" w:space="0" w:color="auto"/>
        <w:right w:val="none" w:sz="0" w:space="0" w:color="auto"/>
      </w:divBdr>
    </w:div>
    <w:div w:id="1725444464">
      <w:marLeft w:val="0"/>
      <w:marRight w:val="0"/>
      <w:marTop w:val="-20"/>
      <w:marBottom w:val="-20"/>
      <w:divBdr>
        <w:top w:val="none" w:sz="0" w:space="0" w:color="auto"/>
        <w:left w:val="none" w:sz="0" w:space="0" w:color="auto"/>
        <w:bottom w:val="none" w:sz="0" w:space="0" w:color="auto"/>
        <w:right w:val="none" w:sz="0" w:space="0" w:color="auto"/>
      </w:divBdr>
    </w:div>
    <w:div w:id="1726444450">
      <w:marLeft w:val="0"/>
      <w:marRight w:val="0"/>
      <w:marTop w:val="-20"/>
      <w:marBottom w:val="-20"/>
      <w:divBdr>
        <w:top w:val="none" w:sz="0" w:space="0" w:color="auto"/>
        <w:left w:val="none" w:sz="0" w:space="0" w:color="auto"/>
        <w:bottom w:val="none" w:sz="0" w:space="0" w:color="auto"/>
        <w:right w:val="none" w:sz="0" w:space="0" w:color="auto"/>
      </w:divBdr>
    </w:div>
    <w:div w:id="1730956765">
      <w:marLeft w:val="0"/>
      <w:marRight w:val="0"/>
      <w:marTop w:val="-20"/>
      <w:marBottom w:val="-20"/>
      <w:divBdr>
        <w:top w:val="none" w:sz="0" w:space="0" w:color="auto"/>
        <w:left w:val="none" w:sz="0" w:space="0" w:color="auto"/>
        <w:bottom w:val="none" w:sz="0" w:space="0" w:color="auto"/>
        <w:right w:val="none" w:sz="0" w:space="0" w:color="auto"/>
      </w:divBdr>
    </w:div>
    <w:div w:id="1737239337">
      <w:marLeft w:val="0"/>
      <w:marRight w:val="0"/>
      <w:marTop w:val="-20"/>
      <w:marBottom w:val="-20"/>
      <w:divBdr>
        <w:top w:val="none" w:sz="0" w:space="0" w:color="auto"/>
        <w:left w:val="none" w:sz="0" w:space="0" w:color="auto"/>
        <w:bottom w:val="none" w:sz="0" w:space="0" w:color="auto"/>
        <w:right w:val="none" w:sz="0" w:space="0" w:color="auto"/>
      </w:divBdr>
    </w:div>
    <w:div w:id="1743520802">
      <w:marLeft w:val="0"/>
      <w:marRight w:val="0"/>
      <w:marTop w:val="-20"/>
      <w:marBottom w:val="-20"/>
      <w:divBdr>
        <w:top w:val="none" w:sz="0" w:space="0" w:color="auto"/>
        <w:left w:val="none" w:sz="0" w:space="0" w:color="auto"/>
        <w:bottom w:val="none" w:sz="0" w:space="0" w:color="auto"/>
        <w:right w:val="none" w:sz="0" w:space="0" w:color="auto"/>
      </w:divBdr>
    </w:div>
    <w:div w:id="1749501345">
      <w:marLeft w:val="0"/>
      <w:marRight w:val="0"/>
      <w:marTop w:val="-20"/>
      <w:marBottom w:val="-20"/>
      <w:divBdr>
        <w:top w:val="none" w:sz="0" w:space="0" w:color="auto"/>
        <w:left w:val="none" w:sz="0" w:space="0" w:color="auto"/>
        <w:bottom w:val="none" w:sz="0" w:space="0" w:color="auto"/>
        <w:right w:val="none" w:sz="0" w:space="0" w:color="auto"/>
      </w:divBdr>
    </w:div>
    <w:div w:id="1752895182">
      <w:marLeft w:val="0"/>
      <w:marRight w:val="0"/>
      <w:marTop w:val="-20"/>
      <w:marBottom w:val="-20"/>
      <w:divBdr>
        <w:top w:val="none" w:sz="0" w:space="0" w:color="auto"/>
        <w:left w:val="none" w:sz="0" w:space="0" w:color="auto"/>
        <w:bottom w:val="none" w:sz="0" w:space="0" w:color="auto"/>
        <w:right w:val="none" w:sz="0" w:space="0" w:color="auto"/>
      </w:divBdr>
    </w:div>
    <w:div w:id="1753577791">
      <w:marLeft w:val="0"/>
      <w:marRight w:val="0"/>
      <w:marTop w:val="-20"/>
      <w:marBottom w:val="-20"/>
      <w:divBdr>
        <w:top w:val="none" w:sz="0" w:space="0" w:color="auto"/>
        <w:left w:val="none" w:sz="0" w:space="0" w:color="auto"/>
        <w:bottom w:val="none" w:sz="0" w:space="0" w:color="auto"/>
        <w:right w:val="none" w:sz="0" w:space="0" w:color="auto"/>
      </w:divBdr>
    </w:div>
    <w:div w:id="1754207394">
      <w:marLeft w:val="0"/>
      <w:marRight w:val="0"/>
      <w:marTop w:val="-20"/>
      <w:marBottom w:val="-20"/>
      <w:divBdr>
        <w:top w:val="none" w:sz="0" w:space="0" w:color="auto"/>
        <w:left w:val="none" w:sz="0" w:space="0" w:color="auto"/>
        <w:bottom w:val="none" w:sz="0" w:space="0" w:color="auto"/>
        <w:right w:val="none" w:sz="0" w:space="0" w:color="auto"/>
      </w:divBdr>
    </w:div>
    <w:div w:id="1756828343">
      <w:marLeft w:val="0"/>
      <w:marRight w:val="0"/>
      <w:marTop w:val="-20"/>
      <w:marBottom w:val="-20"/>
      <w:divBdr>
        <w:top w:val="none" w:sz="0" w:space="0" w:color="auto"/>
        <w:left w:val="none" w:sz="0" w:space="0" w:color="auto"/>
        <w:bottom w:val="none" w:sz="0" w:space="0" w:color="auto"/>
        <w:right w:val="none" w:sz="0" w:space="0" w:color="auto"/>
      </w:divBdr>
    </w:div>
    <w:div w:id="1758937399">
      <w:marLeft w:val="0"/>
      <w:marRight w:val="0"/>
      <w:marTop w:val="-20"/>
      <w:marBottom w:val="-20"/>
      <w:divBdr>
        <w:top w:val="none" w:sz="0" w:space="0" w:color="auto"/>
        <w:left w:val="none" w:sz="0" w:space="0" w:color="auto"/>
        <w:bottom w:val="none" w:sz="0" w:space="0" w:color="auto"/>
        <w:right w:val="none" w:sz="0" w:space="0" w:color="auto"/>
      </w:divBdr>
    </w:div>
    <w:div w:id="1759672565">
      <w:marLeft w:val="0"/>
      <w:marRight w:val="0"/>
      <w:marTop w:val="-20"/>
      <w:marBottom w:val="-20"/>
      <w:divBdr>
        <w:top w:val="none" w:sz="0" w:space="0" w:color="auto"/>
        <w:left w:val="none" w:sz="0" w:space="0" w:color="auto"/>
        <w:bottom w:val="none" w:sz="0" w:space="0" w:color="auto"/>
        <w:right w:val="none" w:sz="0" w:space="0" w:color="auto"/>
      </w:divBdr>
    </w:div>
    <w:div w:id="1760326213">
      <w:marLeft w:val="0"/>
      <w:marRight w:val="0"/>
      <w:marTop w:val="-20"/>
      <w:marBottom w:val="-20"/>
      <w:divBdr>
        <w:top w:val="none" w:sz="0" w:space="0" w:color="auto"/>
        <w:left w:val="none" w:sz="0" w:space="0" w:color="auto"/>
        <w:bottom w:val="none" w:sz="0" w:space="0" w:color="auto"/>
        <w:right w:val="none" w:sz="0" w:space="0" w:color="auto"/>
      </w:divBdr>
    </w:div>
    <w:div w:id="1761024383">
      <w:marLeft w:val="0"/>
      <w:marRight w:val="0"/>
      <w:marTop w:val="-20"/>
      <w:marBottom w:val="-20"/>
      <w:divBdr>
        <w:top w:val="none" w:sz="0" w:space="0" w:color="auto"/>
        <w:left w:val="none" w:sz="0" w:space="0" w:color="auto"/>
        <w:bottom w:val="none" w:sz="0" w:space="0" w:color="auto"/>
        <w:right w:val="none" w:sz="0" w:space="0" w:color="auto"/>
      </w:divBdr>
    </w:div>
    <w:div w:id="1761413406">
      <w:marLeft w:val="0"/>
      <w:marRight w:val="0"/>
      <w:marTop w:val="-20"/>
      <w:marBottom w:val="-20"/>
      <w:divBdr>
        <w:top w:val="none" w:sz="0" w:space="0" w:color="auto"/>
        <w:left w:val="none" w:sz="0" w:space="0" w:color="auto"/>
        <w:bottom w:val="none" w:sz="0" w:space="0" w:color="auto"/>
        <w:right w:val="none" w:sz="0" w:space="0" w:color="auto"/>
      </w:divBdr>
    </w:div>
    <w:div w:id="1762068718">
      <w:marLeft w:val="0"/>
      <w:marRight w:val="0"/>
      <w:marTop w:val="-20"/>
      <w:marBottom w:val="-20"/>
      <w:divBdr>
        <w:top w:val="none" w:sz="0" w:space="0" w:color="auto"/>
        <w:left w:val="none" w:sz="0" w:space="0" w:color="auto"/>
        <w:bottom w:val="none" w:sz="0" w:space="0" w:color="auto"/>
        <w:right w:val="none" w:sz="0" w:space="0" w:color="auto"/>
      </w:divBdr>
    </w:div>
    <w:div w:id="1763336794">
      <w:marLeft w:val="0"/>
      <w:marRight w:val="0"/>
      <w:marTop w:val="-20"/>
      <w:marBottom w:val="-20"/>
      <w:divBdr>
        <w:top w:val="none" w:sz="0" w:space="0" w:color="auto"/>
        <w:left w:val="none" w:sz="0" w:space="0" w:color="auto"/>
        <w:bottom w:val="none" w:sz="0" w:space="0" w:color="auto"/>
        <w:right w:val="none" w:sz="0" w:space="0" w:color="auto"/>
      </w:divBdr>
    </w:div>
    <w:div w:id="1764450561">
      <w:marLeft w:val="0"/>
      <w:marRight w:val="0"/>
      <w:marTop w:val="-20"/>
      <w:marBottom w:val="-20"/>
      <w:divBdr>
        <w:top w:val="none" w:sz="0" w:space="0" w:color="auto"/>
        <w:left w:val="none" w:sz="0" w:space="0" w:color="auto"/>
        <w:bottom w:val="none" w:sz="0" w:space="0" w:color="auto"/>
        <w:right w:val="none" w:sz="0" w:space="0" w:color="auto"/>
      </w:divBdr>
    </w:div>
    <w:div w:id="1766611423">
      <w:marLeft w:val="0"/>
      <w:marRight w:val="0"/>
      <w:marTop w:val="-20"/>
      <w:marBottom w:val="-20"/>
      <w:divBdr>
        <w:top w:val="none" w:sz="0" w:space="0" w:color="auto"/>
        <w:left w:val="none" w:sz="0" w:space="0" w:color="auto"/>
        <w:bottom w:val="none" w:sz="0" w:space="0" w:color="auto"/>
        <w:right w:val="none" w:sz="0" w:space="0" w:color="auto"/>
      </w:divBdr>
    </w:div>
    <w:div w:id="1767768200">
      <w:marLeft w:val="0"/>
      <w:marRight w:val="0"/>
      <w:marTop w:val="-20"/>
      <w:marBottom w:val="-20"/>
      <w:divBdr>
        <w:top w:val="none" w:sz="0" w:space="0" w:color="auto"/>
        <w:left w:val="none" w:sz="0" w:space="0" w:color="auto"/>
        <w:bottom w:val="none" w:sz="0" w:space="0" w:color="auto"/>
        <w:right w:val="none" w:sz="0" w:space="0" w:color="auto"/>
      </w:divBdr>
    </w:div>
    <w:div w:id="1770389575">
      <w:marLeft w:val="0"/>
      <w:marRight w:val="0"/>
      <w:marTop w:val="-20"/>
      <w:marBottom w:val="-20"/>
      <w:divBdr>
        <w:top w:val="none" w:sz="0" w:space="0" w:color="auto"/>
        <w:left w:val="none" w:sz="0" w:space="0" w:color="auto"/>
        <w:bottom w:val="none" w:sz="0" w:space="0" w:color="auto"/>
        <w:right w:val="none" w:sz="0" w:space="0" w:color="auto"/>
      </w:divBdr>
    </w:div>
    <w:div w:id="1770926233">
      <w:marLeft w:val="0"/>
      <w:marRight w:val="0"/>
      <w:marTop w:val="-20"/>
      <w:marBottom w:val="-20"/>
      <w:divBdr>
        <w:top w:val="none" w:sz="0" w:space="0" w:color="auto"/>
        <w:left w:val="none" w:sz="0" w:space="0" w:color="auto"/>
        <w:bottom w:val="none" w:sz="0" w:space="0" w:color="auto"/>
        <w:right w:val="none" w:sz="0" w:space="0" w:color="auto"/>
      </w:divBdr>
    </w:div>
    <w:div w:id="1771581232">
      <w:marLeft w:val="0"/>
      <w:marRight w:val="0"/>
      <w:marTop w:val="-20"/>
      <w:marBottom w:val="-20"/>
      <w:divBdr>
        <w:top w:val="none" w:sz="0" w:space="0" w:color="auto"/>
        <w:left w:val="none" w:sz="0" w:space="0" w:color="auto"/>
        <w:bottom w:val="none" w:sz="0" w:space="0" w:color="auto"/>
        <w:right w:val="none" w:sz="0" w:space="0" w:color="auto"/>
      </w:divBdr>
    </w:div>
    <w:div w:id="1772319395">
      <w:marLeft w:val="0"/>
      <w:marRight w:val="0"/>
      <w:marTop w:val="-20"/>
      <w:marBottom w:val="-20"/>
      <w:divBdr>
        <w:top w:val="none" w:sz="0" w:space="0" w:color="auto"/>
        <w:left w:val="none" w:sz="0" w:space="0" w:color="auto"/>
        <w:bottom w:val="none" w:sz="0" w:space="0" w:color="auto"/>
        <w:right w:val="none" w:sz="0" w:space="0" w:color="auto"/>
      </w:divBdr>
    </w:div>
    <w:div w:id="1773934752">
      <w:marLeft w:val="0"/>
      <w:marRight w:val="0"/>
      <w:marTop w:val="-20"/>
      <w:marBottom w:val="-20"/>
      <w:divBdr>
        <w:top w:val="none" w:sz="0" w:space="0" w:color="auto"/>
        <w:left w:val="none" w:sz="0" w:space="0" w:color="auto"/>
        <w:bottom w:val="none" w:sz="0" w:space="0" w:color="auto"/>
        <w:right w:val="none" w:sz="0" w:space="0" w:color="auto"/>
      </w:divBdr>
    </w:div>
    <w:div w:id="1778132135">
      <w:marLeft w:val="0"/>
      <w:marRight w:val="0"/>
      <w:marTop w:val="-20"/>
      <w:marBottom w:val="-20"/>
      <w:divBdr>
        <w:top w:val="none" w:sz="0" w:space="0" w:color="auto"/>
        <w:left w:val="none" w:sz="0" w:space="0" w:color="auto"/>
        <w:bottom w:val="none" w:sz="0" w:space="0" w:color="auto"/>
        <w:right w:val="none" w:sz="0" w:space="0" w:color="auto"/>
      </w:divBdr>
    </w:div>
    <w:div w:id="1785148541">
      <w:marLeft w:val="0"/>
      <w:marRight w:val="0"/>
      <w:marTop w:val="-20"/>
      <w:marBottom w:val="-20"/>
      <w:divBdr>
        <w:top w:val="none" w:sz="0" w:space="0" w:color="auto"/>
        <w:left w:val="none" w:sz="0" w:space="0" w:color="auto"/>
        <w:bottom w:val="none" w:sz="0" w:space="0" w:color="auto"/>
        <w:right w:val="none" w:sz="0" w:space="0" w:color="auto"/>
      </w:divBdr>
    </w:div>
    <w:div w:id="1791704601">
      <w:marLeft w:val="0"/>
      <w:marRight w:val="0"/>
      <w:marTop w:val="-20"/>
      <w:marBottom w:val="-20"/>
      <w:divBdr>
        <w:top w:val="none" w:sz="0" w:space="0" w:color="auto"/>
        <w:left w:val="none" w:sz="0" w:space="0" w:color="auto"/>
        <w:bottom w:val="none" w:sz="0" w:space="0" w:color="auto"/>
        <w:right w:val="none" w:sz="0" w:space="0" w:color="auto"/>
      </w:divBdr>
    </w:div>
    <w:div w:id="1793094285">
      <w:marLeft w:val="0"/>
      <w:marRight w:val="0"/>
      <w:marTop w:val="-20"/>
      <w:marBottom w:val="-20"/>
      <w:divBdr>
        <w:top w:val="none" w:sz="0" w:space="0" w:color="auto"/>
        <w:left w:val="none" w:sz="0" w:space="0" w:color="auto"/>
        <w:bottom w:val="none" w:sz="0" w:space="0" w:color="auto"/>
        <w:right w:val="none" w:sz="0" w:space="0" w:color="auto"/>
      </w:divBdr>
    </w:div>
    <w:div w:id="1793934826">
      <w:marLeft w:val="0"/>
      <w:marRight w:val="0"/>
      <w:marTop w:val="-20"/>
      <w:marBottom w:val="-20"/>
      <w:divBdr>
        <w:top w:val="none" w:sz="0" w:space="0" w:color="auto"/>
        <w:left w:val="none" w:sz="0" w:space="0" w:color="auto"/>
        <w:bottom w:val="none" w:sz="0" w:space="0" w:color="auto"/>
        <w:right w:val="none" w:sz="0" w:space="0" w:color="auto"/>
      </w:divBdr>
    </w:div>
    <w:div w:id="1797943638">
      <w:marLeft w:val="0"/>
      <w:marRight w:val="0"/>
      <w:marTop w:val="-20"/>
      <w:marBottom w:val="-20"/>
      <w:divBdr>
        <w:top w:val="none" w:sz="0" w:space="0" w:color="auto"/>
        <w:left w:val="none" w:sz="0" w:space="0" w:color="auto"/>
        <w:bottom w:val="none" w:sz="0" w:space="0" w:color="auto"/>
        <w:right w:val="none" w:sz="0" w:space="0" w:color="auto"/>
      </w:divBdr>
    </w:div>
    <w:div w:id="1798524044">
      <w:marLeft w:val="0"/>
      <w:marRight w:val="0"/>
      <w:marTop w:val="-20"/>
      <w:marBottom w:val="-20"/>
      <w:divBdr>
        <w:top w:val="none" w:sz="0" w:space="0" w:color="auto"/>
        <w:left w:val="none" w:sz="0" w:space="0" w:color="auto"/>
        <w:bottom w:val="none" w:sz="0" w:space="0" w:color="auto"/>
        <w:right w:val="none" w:sz="0" w:space="0" w:color="auto"/>
      </w:divBdr>
    </w:div>
    <w:div w:id="1800220919">
      <w:marLeft w:val="0"/>
      <w:marRight w:val="0"/>
      <w:marTop w:val="-20"/>
      <w:marBottom w:val="-20"/>
      <w:divBdr>
        <w:top w:val="none" w:sz="0" w:space="0" w:color="auto"/>
        <w:left w:val="none" w:sz="0" w:space="0" w:color="auto"/>
        <w:bottom w:val="none" w:sz="0" w:space="0" w:color="auto"/>
        <w:right w:val="none" w:sz="0" w:space="0" w:color="auto"/>
      </w:divBdr>
    </w:div>
    <w:div w:id="1805076314">
      <w:marLeft w:val="0"/>
      <w:marRight w:val="0"/>
      <w:marTop w:val="-20"/>
      <w:marBottom w:val="-20"/>
      <w:divBdr>
        <w:top w:val="none" w:sz="0" w:space="0" w:color="auto"/>
        <w:left w:val="none" w:sz="0" w:space="0" w:color="auto"/>
        <w:bottom w:val="none" w:sz="0" w:space="0" w:color="auto"/>
        <w:right w:val="none" w:sz="0" w:space="0" w:color="auto"/>
      </w:divBdr>
    </w:div>
    <w:div w:id="1805149142">
      <w:marLeft w:val="0"/>
      <w:marRight w:val="0"/>
      <w:marTop w:val="-20"/>
      <w:marBottom w:val="-20"/>
      <w:divBdr>
        <w:top w:val="none" w:sz="0" w:space="0" w:color="auto"/>
        <w:left w:val="none" w:sz="0" w:space="0" w:color="auto"/>
        <w:bottom w:val="none" w:sz="0" w:space="0" w:color="auto"/>
        <w:right w:val="none" w:sz="0" w:space="0" w:color="auto"/>
      </w:divBdr>
    </w:div>
    <w:div w:id="1810125856">
      <w:marLeft w:val="0"/>
      <w:marRight w:val="0"/>
      <w:marTop w:val="-20"/>
      <w:marBottom w:val="-20"/>
      <w:divBdr>
        <w:top w:val="none" w:sz="0" w:space="0" w:color="auto"/>
        <w:left w:val="none" w:sz="0" w:space="0" w:color="auto"/>
        <w:bottom w:val="none" w:sz="0" w:space="0" w:color="auto"/>
        <w:right w:val="none" w:sz="0" w:space="0" w:color="auto"/>
      </w:divBdr>
    </w:div>
    <w:div w:id="1814561262">
      <w:marLeft w:val="0"/>
      <w:marRight w:val="0"/>
      <w:marTop w:val="-20"/>
      <w:marBottom w:val="-20"/>
      <w:divBdr>
        <w:top w:val="none" w:sz="0" w:space="0" w:color="auto"/>
        <w:left w:val="none" w:sz="0" w:space="0" w:color="auto"/>
        <w:bottom w:val="none" w:sz="0" w:space="0" w:color="auto"/>
        <w:right w:val="none" w:sz="0" w:space="0" w:color="auto"/>
      </w:divBdr>
    </w:div>
    <w:div w:id="1817379692">
      <w:marLeft w:val="0"/>
      <w:marRight w:val="0"/>
      <w:marTop w:val="-20"/>
      <w:marBottom w:val="-20"/>
      <w:divBdr>
        <w:top w:val="none" w:sz="0" w:space="0" w:color="auto"/>
        <w:left w:val="none" w:sz="0" w:space="0" w:color="auto"/>
        <w:bottom w:val="none" w:sz="0" w:space="0" w:color="auto"/>
        <w:right w:val="none" w:sz="0" w:space="0" w:color="auto"/>
      </w:divBdr>
    </w:div>
    <w:div w:id="1818649148">
      <w:marLeft w:val="0"/>
      <w:marRight w:val="0"/>
      <w:marTop w:val="-20"/>
      <w:marBottom w:val="-20"/>
      <w:divBdr>
        <w:top w:val="none" w:sz="0" w:space="0" w:color="auto"/>
        <w:left w:val="none" w:sz="0" w:space="0" w:color="auto"/>
        <w:bottom w:val="none" w:sz="0" w:space="0" w:color="auto"/>
        <w:right w:val="none" w:sz="0" w:space="0" w:color="auto"/>
      </w:divBdr>
    </w:div>
    <w:div w:id="1819494622">
      <w:marLeft w:val="0"/>
      <w:marRight w:val="0"/>
      <w:marTop w:val="-20"/>
      <w:marBottom w:val="-20"/>
      <w:divBdr>
        <w:top w:val="none" w:sz="0" w:space="0" w:color="auto"/>
        <w:left w:val="none" w:sz="0" w:space="0" w:color="auto"/>
        <w:bottom w:val="none" w:sz="0" w:space="0" w:color="auto"/>
        <w:right w:val="none" w:sz="0" w:space="0" w:color="auto"/>
      </w:divBdr>
    </w:div>
    <w:div w:id="1819952301">
      <w:marLeft w:val="0"/>
      <w:marRight w:val="0"/>
      <w:marTop w:val="-20"/>
      <w:marBottom w:val="-20"/>
      <w:divBdr>
        <w:top w:val="none" w:sz="0" w:space="0" w:color="auto"/>
        <w:left w:val="none" w:sz="0" w:space="0" w:color="auto"/>
        <w:bottom w:val="none" w:sz="0" w:space="0" w:color="auto"/>
        <w:right w:val="none" w:sz="0" w:space="0" w:color="auto"/>
      </w:divBdr>
    </w:div>
    <w:div w:id="1824816157">
      <w:marLeft w:val="0"/>
      <w:marRight w:val="0"/>
      <w:marTop w:val="-20"/>
      <w:marBottom w:val="-20"/>
      <w:divBdr>
        <w:top w:val="none" w:sz="0" w:space="0" w:color="auto"/>
        <w:left w:val="none" w:sz="0" w:space="0" w:color="auto"/>
        <w:bottom w:val="none" w:sz="0" w:space="0" w:color="auto"/>
        <w:right w:val="none" w:sz="0" w:space="0" w:color="auto"/>
      </w:divBdr>
    </w:div>
    <w:div w:id="1827472979">
      <w:marLeft w:val="0"/>
      <w:marRight w:val="0"/>
      <w:marTop w:val="-20"/>
      <w:marBottom w:val="-20"/>
      <w:divBdr>
        <w:top w:val="none" w:sz="0" w:space="0" w:color="auto"/>
        <w:left w:val="none" w:sz="0" w:space="0" w:color="auto"/>
        <w:bottom w:val="none" w:sz="0" w:space="0" w:color="auto"/>
        <w:right w:val="none" w:sz="0" w:space="0" w:color="auto"/>
      </w:divBdr>
    </w:div>
    <w:div w:id="1827554421">
      <w:marLeft w:val="0"/>
      <w:marRight w:val="0"/>
      <w:marTop w:val="-20"/>
      <w:marBottom w:val="-20"/>
      <w:divBdr>
        <w:top w:val="none" w:sz="0" w:space="0" w:color="auto"/>
        <w:left w:val="none" w:sz="0" w:space="0" w:color="auto"/>
        <w:bottom w:val="none" w:sz="0" w:space="0" w:color="auto"/>
        <w:right w:val="none" w:sz="0" w:space="0" w:color="auto"/>
      </w:divBdr>
    </w:div>
    <w:div w:id="1828590988">
      <w:marLeft w:val="0"/>
      <w:marRight w:val="0"/>
      <w:marTop w:val="-20"/>
      <w:marBottom w:val="-20"/>
      <w:divBdr>
        <w:top w:val="none" w:sz="0" w:space="0" w:color="auto"/>
        <w:left w:val="none" w:sz="0" w:space="0" w:color="auto"/>
        <w:bottom w:val="none" w:sz="0" w:space="0" w:color="auto"/>
        <w:right w:val="none" w:sz="0" w:space="0" w:color="auto"/>
      </w:divBdr>
    </w:div>
    <w:div w:id="1828783483">
      <w:marLeft w:val="0"/>
      <w:marRight w:val="0"/>
      <w:marTop w:val="-20"/>
      <w:marBottom w:val="-20"/>
      <w:divBdr>
        <w:top w:val="none" w:sz="0" w:space="0" w:color="auto"/>
        <w:left w:val="none" w:sz="0" w:space="0" w:color="auto"/>
        <w:bottom w:val="none" w:sz="0" w:space="0" w:color="auto"/>
        <w:right w:val="none" w:sz="0" w:space="0" w:color="auto"/>
      </w:divBdr>
    </w:div>
    <w:div w:id="1833713382">
      <w:marLeft w:val="0"/>
      <w:marRight w:val="0"/>
      <w:marTop w:val="-20"/>
      <w:marBottom w:val="-20"/>
      <w:divBdr>
        <w:top w:val="none" w:sz="0" w:space="0" w:color="auto"/>
        <w:left w:val="none" w:sz="0" w:space="0" w:color="auto"/>
        <w:bottom w:val="none" w:sz="0" w:space="0" w:color="auto"/>
        <w:right w:val="none" w:sz="0" w:space="0" w:color="auto"/>
      </w:divBdr>
    </w:div>
    <w:div w:id="1837768160">
      <w:marLeft w:val="0"/>
      <w:marRight w:val="0"/>
      <w:marTop w:val="-20"/>
      <w:marBottom w:val="-20"/>
      <w:divBdr>
        <w:top w:val="none" w:sz="0" w:space="0" w:color="auto"/>
        <w:left w:val="none" w:sz="0" w:space="0" w:color="auto"/>
        <w:bottom w:val="none" w:sz="0" w:space="0" w:color="auto"/>
        <w:right w:val="none" w:sz="0" w:space="0" w:color="auto"/>
      </w:divBdr>
    </w:div>
    <w:div w:id="1842352164">
      <w:marLeft w:val="0"/>
      <w:marRight w:val="0"/>
      <w:marTop w:val="-20"/>
      <w:marBottom w:val="-20"/>
      <w:divBdr>
        <w:top w:val="none" w:sz="0" w:space="0" w:color="auto"/>
        <w:left w:val="none" w:sz="0" w:space="0" w:color="auto"/>
        <w:bottom w:val="none" w:sz="0" w:space="0" w:color="auto"/>
        <w:right w:val="none" w:sz="0" w:space="0" w:color="auto"/>
      </w:divBdr>
    </w:div>
    <w:div w:id="1847475674">
      <w:marLeft w:val="0"/>
      <w:marRight w:val="0"/>
      <w:marTop w:val="-20"/>
      <w:marBottom w:val="-20"/>
      <w:divBdr>
        <w:top w:val="none" w:sz="0" w:space="0" w:color="auto"/>
        <w:left w:val="none" w:sz="0" w:space="0" w:color="auto"/>
        <w:bottom w:val="none" w:sz="0" w:space="0" w:color="auto"/>
        <w:right w:val="none" w:sz="0" w:space="0" w:color="auto"/>
      </w:divBdr>
    </w:div>
    <w:div w:id="1847480212">
      <w:marLeft w:val="0"/>
      <w:marRight w:val="0"/>
      <w:marTop w:val="-20"/>
      <w:marBottom w:val="-20"/>
      <w:divBdr>
        <w:top w:val="none" w:sz="0" w:space="0" w:color="auto"/>
        <w:left w:val="none" w:sz="0" w:space="0" w:color="auto"/>
        <w:bottom w:val="none" w:sz="0" w:space="0" w:color="auto"/>
        <w:right w:val="none" w:sz="0" w:space="0" w:color="auto"/>
      </w:divBdr>
    </w:div>
    <w:div w:id="1848328479">
      <w:marLeft w:val="0"/>
      <w:marRight w:val="0"/>
      <w:marTop w:val="-20"/>
      <w:marBottom w:val="-20"/>
      <w:divBdr>
        <w:top w:val="none" w:sz="0" w:space="0" w:color="auto"/>
        <w:left w:val="none" w:sz="0" w:space="0" w:color="auto"/>
        <w:bottom w:val="none" w:sz="0" w:space="0" w:color="auto"/>
        <w:right w:val="none" w:sz="0" w:space="0" w:color="auto"/>
      </w:divBdr>
    </w:div>
    <w:div w:id="1850562043">
      <w:marLeft w:val="0"/>
      <w:marRight w:val="0"/>
      <w:marTop w:val="-20"/>
      <w:marBottom w:val="-20"/>
      <w:divBdr>
        <w:top w:val="none" w:sz="0" w:space="0" w:color="auto"/>
        <w:left w:val="none" w:sz="0" w:space="0" w:color="auto"/>
        <w:bottom w:val="none" w:sz="0" w:space="0" w:color="auto"/>
        <w:right w:val="none" w:sz="0" w:space="0" w:color="auto"/>
      </w:divBdr>
    </w:div>
    <w:div w:id="1854415887">
      <w:marLeft w:val="0"/>
      <w:marRight w:val="0"/>
      <w:marTop w:val="-20"/>
      <w:marBottom w:val="-20"/>
      <w:divBdr>
        <w:top w:val="none" w:sz="0" w:space="0" w:color="auto"/>
        <w:left w:val="none" w:sz="0" w:space="0" w:color="auto"/>
        <w:bottom w:val="none" w:sz="0" w:space="0" w:color="auto"/>
        <w:right w:val="none" w:sz="0" w:space="0" w:color="auto"/>
      </w:divBdr>
    </w:div>
    <w:div w:id="1855266903">
      <w:marLeft w:val="0"/>
      <w:marRight w:val="0"/>
      <w:marTop w:val="-20"/>
      <w:marBottom w:val="-20"/>
      <w:divBdr>
        <w:top w:val="none" w:sz="0" w:space="0" w:color="auto"/>
        <w:left w:val="none" w:sz="0" w:space="0" w:color="auto"/>
        <w:bottom w:val="none" w:sz="0" w:space="0" w:color="auto"/>
        <w:right w:val="none" w:sz="0" w:space="0" w:color="auto"/>
      </w:divBdr>
    </w:div>
    <w:div w:id="1855653941">
      <w:marLeft w:val="0"/>
      <w:marRight w:val="0"/>
      <w:marTop w:val="-20"/>
      <w:marBottom w:val="-20"/>
      <w:divBdr>
        <w:top w:val="none" w:sz="0" w:space="0" w:color="auto"/>
        <w:left w:val="none" w:sz="0" w:space="0" w:color="auto"/>
        <w:bottom w:val="none" w:sz="0" w:space="0" w:color="auto"/>
        <w:right w:val="none" w:sz="0" w:space="0" w:color="auto"/>
      </w:divBdr>
    </w:div>
    <w:div w:id="1855682085">
      <w:marLeft w:val="0"/>
      <w:marRight w:val="0"/>
      <w:marTop w:val="-20"/>
      <w:marBottom w:val="-20"/>
      <w:divBdr>
        <w:top w:val="none" w:sz="0" w:space="0" w:color="auto"/>
        <w:left w:val="none" w:sz="0" w:space="0" w:color="auto"/>
        <w:bottom w:val="none" w:sz="0" w:space="0" w:color="auto"/>
        <w:right w:val="none" w:sz="0" w:space="0" w:color="auto"/>
      </w:divBdr>
    </w:div>
    <w:div w:id="1856309757">
      <w:marLeft w:val="0"/>
      <w:marRight w:val="0"/>
      <w:marTop w:val="-20"/>
      <w:marBottom w:val="-20"/>
      <w:divBdr>
        <w:top w:val="none" w:sz="0" w:space="0" w:color="auto"/>
        <w:left w:val="none" w:sz="0" w:space="0" w:color="auto"/>
        <w:bottom w:val="none" w:sz="0" w:space="0" w:color="auto"/>
        <w:right w:val="none" w:sz="0" w:space="0" w:color="auto"/>
      </w:divBdr>
    </w:div>
    <w:div w:id="1859662664">
      <w:marLeft w:val="0"/>
      <w:marRight w:val="0"/>
      <w:marTop w:val="-20"/>
      <w:marBottom w:val="-20"/>
      <w:divBdr>
        <w:top w:val="none" w:sz="0" w:space="0" w:color="auto"/>
        <w:left w:val="none" w:sz="0" w:space="0" w:color="auto"/>
        <w:bottom w:val="none" w:sz="0" w:space="0" w:color="auto"/>
        <w:right w:val="none" w:sz="0" w:space="0" w:color="auto"/>
      </w:divBdr>
    </w:div>
    <w:div w:id="1860703918">
      <w:marLeft w:val="0"/>
      <w:marRight w:val="0"/>
      <w:marTop w:val="-20"/>
      <w:marBottom w:val="-20"/>
      <w:divBdr>
        <w:top w:val="none" w:sz="0" w:space="0" w:color="auto"/>
        <w:left w:val="none" w:sz="0" w:space="0" w:color="auto"/>
        <w:bottom w:val="none" w:sz="0" w:space="0" w:color="auto"/>
        <w:right w:val="none" w:sz="0" w:space="0" w:color="auto"/>
      </w:divBdr>
    </w:div>
    <w:div w:id="1861622874">
      <w:marLeft w:val="0"/>
      <w:marRight w:val="0"/>
      <w:marTop w:val="-20"/>
      <w:marBottom w:val="-20"/>
      <w:divBdr>
        <w:top w:val="none" w:sz="0" w:space="0" w:color="auto"/>
        <w:left w:val="none" w:sz="0" w:space="0" w:color="auto"/>
        <w:bottom w:val="none" w:sz="0" w:space="0" w:color="auto"/>
        <w:right w:val="none" w:sz="0" w:space="0" w:color="auto"/>
      </w:divBdr>
    </w:div>
    <w:div w:id="1865437628">
      <w:marLeft w:val="0"/>
      <w:marRight w:val="0"/>
      <w:marTop w:val="-20"/>
      <w:marBottom w:val="-20"/>
      <w:divBdr>
        <w:top w:val="none" w:sz="0" w:space="0" w:color="auto"/>
        <w:left w:val="none" w:sz="0" w:space="0" w:color="auto"/>
        <w:bottom w:val="none" w:sz="0" w:space="0" w:color="auto"/>
        <w:right w:val="none" w:sz="0" w:space="0" w:color="auto"/>
      </w:divBdr>
    </w:div>
    <w:div w:id="1865945113">
      <w:marLeft w:val="0"/>
      <w:marRight w:val="0"/>
      <w:marTop w:val="-20"/>
      <w:marBottom w:val="-20"/>
      <w:divBdr>
        <w:top w:val="none" w:sz="0" w:space="0" w:color="auto"/>
        <w:left w:val="none" w:sz="0" w:space="0" w:color="auto"/>
        <w:bottom w:val="none" w:sz="0" w:space="0" w:color="auto"/>
        <w:right w:val="none" w:sz="0" w:space="0" w:color="auto"/>
      </w:divBdr>
    </w:div>
    <w:div w:id="1867137178">
      <w:marLeft w:val="0"/>
      <w:marRight w:val="0"/>
      <w:marTop w:val="-20"/>
      <w:marBottom w:val="-20"/>
      <w:divBdr>
        <w:top w:val="none" w:sz="0" w:space="0" w:color="auto"/>
        <w:left w:val="none" w:sz="0" w:space="0" w:color="auto"/>
        <w:bottom w:val="none" w:sz="0" w:space="0" w:color="auto"/>
        <w:right w:val="none" w:sz="0" w:space="0" w:color="auto"/>
      </w:divBdr>
    </w:div>
    <w:div w:id="1872186296">
      <w:marLeft w:val="0"/>
      <w:marRight w:val="0"/>
      <w:marTop w:val="-20"/>
      <w:marBottom w:val="-20"/>
      <w:divBdr>
        <w:top w:val="none" w:sz="0" w:space="0" w:color="auto"/>
        <w:left w:val="none" w:sz="0" w:space="0" w:color="auto"/>
        <w:bottom w:val="none" w:sz="0" w:space="0" w:color="auto"/>
        <w:right w:val="none" w:sz="0" w:space="0" w:color="auto"/>
      </w:divBdr>
    </w:div>
    <w:div w:id="1872567717">
      <w:marLeft w:val="0"/>
      <w:marRight w:val="0"/>
      <w:marTop w:val="-20"/>
      <w:marBottom w:val="-20"/>
      <w:divBdr>
        <w:top w:val="none" w:sz="0" w:space="0" w:color="auto"/>
        <w:left w:val="none" w:sz="0" w:space="0" w:color="auto"/>
        <w:bottom w:val="none" w:sz="0" w:space="0" w:color="auto"/>
        <w:right w:val="none" w:sz="0" w:space="0" w:color="auto"/>
      </w:divBdr>
    </w:div>
    <w:div w:id="1873179920">
      <w:marLeft w:val="0"/>
      <w:marRight w:val="0"/>
      <w:marTop w:val="-20"/>
      <w:marBottom w:val="-20"/>
      <w:divBdr>
        <w:top w:val="none" w:sz="0" w:space="0" w:color="auto"/>
        <w:left w:val="none" w:sz="0" w:space="0" w:color="auto"/>
        <w:bottom w:val="none" w:sz="0" w:space="0" w:color="auto"/>
        <w:right w:val="none" w:sz="0" w:space="0" w:color="auto"/>
      </w:divBdr>
    </w:div>
    <w:div w:id="1875118213">
      <w:marLeft w:val="0"/>
      <w:marRight w:val="0"/>
      <w:marTop w:val="-20"/>
      <w:marBottom w:val="-20"/>
      <w:divBdr>
        <w:top w:val="none" w:sz="0" w:space="0" w:color="auto"/>
        <w:left w:val="none" w:sz="0" w:space="0" w:color="auto"/>
        <w:bottom w:val="none" w:sz="0" w:space="0" w:color="auto"/>
        <w:right w:val="none" w:sz="0" w:space="0" w:color="auto"/>
      </w:divBdr>
    </w:div>
    <w:div w:id="1876775386">
      <w:marLeft w:val="0"/>
      <w:marRight w:val="0"/>
      <w:marTop w:val="-20"/>
      <w:marBottom w:val="-20"/>
      <w:divBdr>
        <w:top w:val="none" w:sz="0" w:space="0" w:color="auto"/>
        <w:left w:val="none" w:sz="0" w:space="0" w:color="auto"/>
        <w:bottom w:val="none" w:sz="0" w:space="0" w:color="auto"/>
        <w:right w:val="none" w:sz="0" w:space="0" w:color="auto"/>
      </w:divBdr>
    </w:div>
    <w:div w:id="1877037519">
      <w:marLeft w:val="0"/>
      <w:marRight w:val="0"/>
      <w:marTop w:val="-20"/>
      <w:marBottom w:val="-20"/>
      <w:divBdr>
        <w:top w:val="none" w:sz="0" w:space="0" w:color="auto"/>
        <w:left w:val="none" w:sz="0" w:space="0" w:color="auto"/>
        <w:bottom w:val="none" w:sz="0" w:space="0" w:color="auto"/>
        <w:right w:val="none" w:sz="0" w:space="0" w:color="auto"/>
      </w:divBdr>
    </w:div>
    <w:div w:id="1883521030">
      <w:marLeft w:val="0"/>
      <w:marRight w:val="0"/>
      <w:marTop w:val="-20"/>
      <w:marBottom w:val="-20"/>
      <w:divBdr>
        <w:top w:val="none" w:sz="0" w:space="0" w:color="auto"/>
        <w:left w:val="none" w:sz="0" w:space="0" w:color="auto"/>
        <w:bottom w:val="none" w:sz="0" w:space="0" w:color="auto"/>
        <w:right w:val="none" w:sz="0" w:space="0" w:color="auto"/>
      </w:divBdr>
    </w:div>
    <w:div w:id="1883591106">
      <w:marLeft w:val="0"/>
      <w:marRight w:val="0"/>
      <w:marTop w:val="-20"/>
      <w:marBottom w:val="-20"/>
      <w:divBdr>
        <w:top w:val="none" w:sz="0" w:space="0" w:color="auto"/>
        <w:left w:val="none" w:sz="0" w:space="0" w:color="auto"/>
        <w:bottom w:val="none" w:sz="0" w:space="0" w:color="auto"/>
        <w:right w:val="none" w:sz="0" w:space="0" w:color="auto"/>
      </w:divBdr>
    </w:div>
    <w:div w:id="1884362494">
      <w:marLeft w:val="0"/>
      <w:marRight w:val="0"/>
      <w:marTop w:val="-20"/>
      <w:marBottom w:val="-20"/>
      <w:divBdr>
        <w:top w:val="none" w:sz="0" w:space="0" w:color="auto"/>
        <w:left w:val="none" w:sz="0" w:space="0" w:color="auto"/>
        <w:bottom w:val="none" w:sz="0" w:space="0" w:color="auto"/>
        <w:right w:val="none" w:sz="0" w:space="0" w:color="auto"/>
      </w:divBdr>
    </w:div>
    <w:div w:id="1886485524">
      <w:marLeft w:val="0"/>
      <w:marRight w:val="0"/>
      <w:marTop w:val="-20"/>
      <w:marBottom w:val="-20"/>
      <w:divBdr>
        <w:top w:val="none" w:sz="0" w:space="0" w:color="auto"/>
        <w:left w:val="none" w:sz="0" w:space="0" w:color="auto"/>
        <w:bottom w:val="none" w:sz="0" w:space="0" w:color="auto"/>
        <w:right w:val="none" w:sz="0" w:space="0" w:color="auto"/>
      </w:divBdr>
    </w:div>
    <w:div w:id="1886987823">
      <w:marLeft w:val="0"/>
      <w:marRight w:val="0"/>
      <w:marTop w:val="-20"/>
      <w:marBottom w:val="-20"/>
      <w:divBdr>
        <w:top w:val="none" w:sz="0" w:space="0" w:color="auto"/>
        <w:left w:val="none" w:sz="0" w:space="0" w:color="auto"/>
        <w:bottom w:val="none" w:sz="0" w:space="0" w:color="auto"/>
        <w:right w:val="none" w:sz="0" w:space="0" w:color="auto"/>
      </w:divBdr>
    </w:div>
    <w:div w:id="1892882841">
      <w:marLeft w:val="0"/>
      <w:marRight w:val="0"/>
      <w:marTop w:val="-20"/>
      <w:marBottom w:val="-20"/>
      <w:divBdr>
        <w:top w:val="none" w:sz="0" w:space="0" w:color="auto"/>
        <w:left w:val="none" w:sz="0" w:space="0" w:color="auto"/>
        <w:bottom w:val="none" w:sz="0" w:space="0" w:color="auto"/>
        <w:right w:val="none" w:sz="0" w:space="0" w:color="auto"/>
      </w:divBdr>
    </w:div>
    <w:div w:id="1899432971">
      <w:marLeft w:val="0"/>
      <w:marRight w:val="0"/>
      <w:marTop w:val="-20"/>
      <w:marBottom w:val="-20"/>
      <w:divBdr>
        <w:top w:val="none" w:sz="0" w:space="0" w:color="auto"/>
        <w:left w:val="none" w:sz="0" w:space="0" w:color="auto"/>
        <w:bottom w:val="none" w:sz="0" w:space="0" w:color="auto"/>
        <w:right w:val="none" w:sz="0" w:space="0" w:color="auto"/>
      </w:divBdr>
    </w:div>
    <w:div w:id="1900551421">
      <w:marLeft w:val="0"/>
      <w:marRight w:val="0"/>
      <w:marTop w:val="-20"/>
      <w:marBottom w:val="-20"/>
      <w:divBdr>
        <w:top w:val="none" w:sz="0" w:space="0" w:color="auto"/>
        <w:left w:val="none" w:sz="0" w:space="0" w:color="auto"/>
        <w:bottom w:val="none" w:sz="0" w:space="0" w:color="auto"/>
        <w:right w:val="none" w:sz="0" w:space="0" w:color="auto"/>
      </w:divBdr>
    </w:div>
    <w:div w:id="1906993671">
      <w:marLeft w:val="0"/>
      <w:marRight w:val="0"/>
      <w:marTop w:val="-20"/>
      <w:marBottom w:val="-20"/>
      <w:divBdr>
        <w:top w:val="none" w:sz="0" w:space="0" w:color="auto"/>
        <w:left w:val="none" w:sz="0" w:space="0" w:color="auto"/>
        <w:bottom w:val="none" w:sz="0" w:space="0" w:color="auto"/>
        <w:right w:val="none" w:sz="0" w:space="0" w:color="auto"/>
      </w:divBdr>
    </w:div>
    <w:div w:id="1907521519">
      <w:marLeft w:val="0"/>
      <w:marRight w:val="0"/>
      <w:marTop w:val="-20"/>
      <w:marBottom w:val="-20"/>
      <w:divBdr>
        <w:top w:val="none" w:sz="0" w:space="0" w:color="auto"/>
        <w:left w:val="none" w:sz="0" w:space="0" w:color="auto"/>
        <w:bottom w:val="none" w:sz="0" w:space="0" w:color="auto"/>
        <w:right w:val="none" w:sz="0" w:space="0" w:color="auto"/>
      </w:divBdr>
    </w:div>
    <w:div w:id="1907757786">
      <w:marLeft w:val="0"/>
      <w:marRight w:val="0"/>
      <w:marTop w:val="-20"/>
      <w:marBottom w:val="-20"/>
      <w:divBdr>
        <w:top w:val="none" w:sz="0" w:space="0" w:color="auto"/>
        <w:left w:val="none" w:sz="0" w:space="0" w:color="auto"/>
        <w:bottom w:val="none" w:sz="0" w:space="0" w:color="auto"/>
        <w:right w:val="none" w:sz="0" w:space="0" w:color="auto"/>
      </w:divBdr>
    </w:div>
    <w:div w:id="1909997603">
      <w:marLeft w:val="0"/>
      <w:marRight w:val="0"/>
      <w:marTop w:val="-20"/>
      <w:marBottom w:val="-20"/>
      <w:divBdr>
        <w:top w:val="none" w:sz="0" w:space="0" w:color="auto"/>
        <w:left w:val="none" w:sz="0" w:space="0" w:color="auto"/>
        <w:bottom w:val="none" w:sz="0" w:space="0" w:color="auto"/>
        <w:right w:val="none" w:sz="0" w:space="0" w:color="auto"/>
      </w:divBdr>
    </w:div>
    <w:div w:id="1910311359">
      <w:marLeft w:val="0"/>
      <w:marRight w:val="0"/>
      <w:marTop w:val="-20"/>
      <w:marBottom w:val="-20"/>
      <w:divBdr>
        <w:top w:val="none" w:sz="0" w:space="0" w:color="auto"/>
        <w:left w:val="none" w:sz="0" w:space="0" w:color="auto"/>
        <w:bottom w:val="none" w:sz="0" w:space="0" w:color="auto"/>
        <w:right w:val="none" w:sz="0" w:space="0" w:color="auto"/>
      </w:divBdr>
    </w:div>
    <w:div w:id="1915162417">
      <w:marLeft w:val="0"/>
      <w:marRight w:val="0"/>
      <w:marTop w:val="-20"/>
      <w:marBottom w:val="-20"/>
      <w:divBdr>
        <w:top w:val="none" w:sz="0" w:space="0" w:color="auto"/>
        <w:left w:val="none" w:sz="0" w:space="0" w:color="auto"/>
        <w:bottom w:val="none" w:sz="0" w:space="0" w:color="auto"/>
        <w:right w:val="none" w:sz="0" w:space="0" w:color="auto"/>
      </w:divBdr>
    </w:div>
    <w:div w:id="1916236374">
      <w:marLeft w:val="0"/>
      <w:marRight w:val="0"/>
      <w:marTop w:val="-20"/>
      <w:marBottom w:val="-20"/>
      <w:divBdr>
        <w:top w:val="none" w:sz="0" w:space="0" w:color="auto"/>
        <w:left w:val="none" w:sz="0" w:space="0" w:color="auto"/>
        <w:bottom w:val="none" w:sz="0" w:space="0" w:color="auto"/>
        <w:right w:val="none" w:sz="0" w:space="0" w:color="auto"/>
      </w:divBdr>
    </w:div>
    <w:div w:id="1918050346">
      <w:marLeft w:val="0"/>
      <w:marRight w:val="0"/>
      <w:marTop w:val="-20"/>
      <w:marBottom w:val="-20"/>
      <w:divBdr>
        <w:top w:val="none" w:sz="0" w:space="0" w:color="auto"/>
        <w:left w:val="none" w:sz="0" w:space="0" w:color="auto"/>
        <w:bottom w:val="none" w:sz="0" w:space="0" w:color="auto"/>
        <w:right w:val="none" w:sz="0" w:space="0" w:color="auto"/>
      </w:divBdr>
    </w:div>
    <w:div w:id="1920946952">
      <w:marLeft w:val="0"/>
      <w:marRight w:val="0"/>
      <w:marTop w:val="-20"/>
      <w:marBottom w:val="-20"/>
      <w:divBdr>
        <w:top w:val="none" w:sz="0" w:space="0" w:color="auto"/>
        <w:left w:val="none" w:sz="0" w:space="0" w:color="auto"/>
        <w:bottom w:val="none" w:sz="0" w:space="0" w:color="auto"/>
        <w:right w:val="none" w:sz="0" w:space="0" w:color="auto"/>
      </w:divBdr>
    </w:div>
    <w:div w:id="1922254604">
      <w:marLeft w:val="0"/>
      <w:marRight w:val="0"/>
      <w:marTop w:val="-20"/>
      <w:marBottom w:val="-20"/>
      <w:divBdr>
        <w:top w:val="none" w:sz="0" w:space="0" w:color="auto"/>
        <w:left w:val="none" w:sz="0" w:space="0" w:color="auto"/>
        <w:bottom w:val="none" w:sz="0" w:space="0" w:color="auto"/>
        <w:right w:val="none" w:sz="0" w:space="0" w:color="auto"/>
      </w:divBdr>
    </w:div>
    <w:div w:id="1929076181">
      <w:marLeft w:val="0"/>
      <w:marRight w:val="0"/>
      <w:marTop w:val="-20"/>
      <w:marBottom w:val="-20"/>
      <w:divBdr>
        <w:top w:val="none" w:sz="0" w:space="0" w:color="auto"/>
        <w:left w:val="none" w:sz="0" w:space="0" w:color="auto"/>
        <w:bottom w:val="none" w:sz="0" w:space="0" w:color="auto"/>
        <w:right w:val="none" w:sz="0" w:space="0" w:color="auto"/>
      </w:divBdr>
    </w:div>
    <w:div w:id="1930306059">
      <w:marLeft w:val="0"/>
      <w:marRight w:val="0"/>
      <w:marTop w:val="-20"/>
      <w:marBottom w:val="-20"/>
      <w:divBdr>
        <w:top w:val="none" w:sz="0" w:space="0" w:color="auto"/>
        <w:left w:val="none" w:sz="0" w:space="0" w:color="auto"/>
        <w:bottom w:val="none" w:sz="0" w:space="0" w:color="auto"/>
        <w:right w:val="none" w:sz="0" w:space="0" w:color="auto"/>
      </w:divBdr>
    </w:div>
    <w:div w:id="1934700271">
      <w:marLeft w:val="0"/>
      <w:marRight w:val="0"/>
      <w:marTop w:val="-20"/>
      <w:marBottom w:val="-20"/>
      <w:divBdr>
        <w:top w:val="none" w:sz="0" w:space="0" w:color="auto"/>
        <w:left w:val="none" w:sz="0" w:space="0" w:color="auto"/>
        <w:bottom w:val="none" w:sz="0" w:space="0" w:color="auto"/>
        <w:right w:val="none" w:sz="0" w:space="0" w:color="auto"/>
      </w:divBdr>
    </w:div>
    <w:div w:id="1935479965">
      <w:marLeft w:val="0"/>
      <w:marRight w:val="0"/>
      <w:marTop w:val="-20"/>
      <w:marBottom w:val="-20"/>
      <w:divBdr>
        <w:top w:val="none" w:sz="0" w:space="0" w:color="auto"/>
        <w:left w:val="none" w:sz="0" w:space="0" w:color="auto"/>
        <w:bottom w:val="none" w:sz="0" w:space="0" w:color="auto"/>
        <w:right w:val="none" w:sz="0" w:space="0" w:color="auto"/>
      </w:divBdr>
    </w:div>
    <w:div w:id="1936009389">
      <w:marLeft w:val="0"/>
      <w:marRight w:val="0"/>
      <w:marTop w:val="-20"/>
      <w:marBottom w:val="-20"/>
      <w:divBdr>
        <w:top w:val="none" w:sz="0" w:space="0" w:color="auto"/>
        <w:left w:val="none" w:sz="0" w:space="0" w:color="auto"/>
        <w:bottom w:val="none" w:sz="0" w:space="0" w:color="auto"/>
        <w:right w:val="none" w:sz="0" w:space="0" w:color="auto"/>
      </w:divBdr>
    </w:div>
    <w:div w:id="1936858628">
      <w:marLeft w:val="0"/>
      <w:marRight w:val="0"/>
      <w:marTop w:val="-20"/>
      <w:marBottom w:val="-20"/>
      <w:divBdr>
        <w:top w:val="none" w:sz="0" w:space="0" w:color="auto"/>
        <w:left w:val="none" w:sz="0" w:space="0" w:color="auto"/>
        <w:bottom w:val="none" w:sz="0" w:space="0" w:color="auto"/>
        <w:right w:val="none" w:sz="0" w:space="0" w:color="auto"/>
      </w:divBdr>
    </w:div>
    <w:div w:id="1942057747">
      <w:marLeft w:val="0"/>
      <w:marRight w:val="0"/>
      <w:marTop w:val="-20"/>
      <w:marBottom w:val="-20"/>
      <w:divBdr>
        <w:top w:val="none" w:sz="0" w:space="0" w:color="auto"/>
        <w:left w:val="none" w:sz="0" w:space="0" w:color="auto"/>
        <w:bottom w:val="none" w:sz="0" w:space="0" w:color="auto"/>
        <w:right w:val="none" w:sz="0" w:space="0" w:color="auto"/>
      </w:divBdr>
    </w:div>
    <w:div w:id="1943874300">
      <w:marLeft w:val="0"/>
      <w:marRight w:val="0"/>
      <w:marTop w:val="-20"/>
      <w:marBottom w:val="-20"/>
      <w:divBdr>
        <w:top w:val="none" w:sz="0" w:space="0" w:color="auto"/>
        <w:left w:val="none" w:sz="0" w:space="0" w:color="auto"/>
        <w:bottom w:val="none" w:sz="0" w:space="0" w:color="auto"/>
        <w:right w:val="none" w:sz="0" w:space="0" w:color="auto"/>
      </w:divBdr>
    </w:div>
    <w:div w:id="1950505022">
      <w:marLeft w:val="0"/>
      <w:marRight w:val="0"/>
      <w:marTop w:val="-20"/>
      <w:marBottom w:val="-20"/>
      <w:divBdr>
        <w:top w:val="none" w:sz="0" w:space="0" w:color="auto"/>
        <w:left w:val="none" w:sz="0" w:space="0" w:color="auto"/>
        <w:bottom w:val="none" w:sz="0" w:space="0" w:color="auto"/>
        <w:right w:val="none" w:sz="0" w:space="0" w:color="auto"/>
      </w:divBdr>
    </w:div>
    <w:div w:id="1951080421">
      <w:marLeft w:val="0"/>
      <w:marRight w:val="0"/>
      <w:marTop w:val="-20"/>
      <w:marBottom w:val="-20"/>
      <w:divBdr>
        <w:top w:val="none" w:sz="0" w:space="0" w:color="auto"/>
        <w:left w:val="none" w:sz="0" w:space="0" w:color="auto"/>
        <w:bottom w:val="none" w:sz="0" w:space="0" w:color="auto"/>
        <w:right w:val="none" w:sz="0" w:space="0" w:color="auto"/>
      </w:divBdr>
    </w:div>
    <w:div w:id="1952516696">
      <w:marLeft w:val="0"/>
      <w:marRight w:val="0"/>
      <w:marTop w:val="-20"/>
      <w:marBottom w:val="-20"/>
      <w:divBdr>
        <w:top w:val="none" w:sz="0" w:space="0" w:color="auto"/>
        <w:left w:val="none" w:sz="0" w:space="0" w:color="auto"/>
        <w:bottom w:val="none" w:sz="0" w:space="0" w:color="auto"/>
        <w:right w:val="none" w:sz="0" w:space="0" w:color="auto"/>
      </w:divBdr>
    </w:div>
    <w:div w:id="1954550029">
      <w:marLeft w:val="0"/>
      <w:marRight w:val="0"/>
      <w:marTop w:val="-20"/>
      <w:marBottom w:val="-20"/>
      <w:divBdr>
        <w:top w:val="none" w:sz="0" w:space="0" w:color="auto"/>
        <w:left w:val="none" w:sz="0" w:space="0" w:color="auto"/>
        <w:bottom w:val="none" w:sz="0" w:space="0" w:color="auto"/>
        <w:right w:val="none" w:sz="0" w:space="0" w:color="auto"/>
      </w:divBdr>
    </w:div>
    <w:div w:id="1954901876">
      <w:marLeft w:val="0"/>
      <w:marRight w:val="0"/>
      <w:marTop w:val="-20"/>
      <w:marBottom w:val="-20"/>
      <w:divBdr>
        <w:top w:val="none" w:sz="0" w:space="0" w:color="auto"/>
        <w:left w:val="none" w:sz="0" w:space="0" w:color="auto"/>
        <w:bottom w:val="none" w:sz="0" w:space="0" w:color="auto"/>
        <w:right w:val="none" w:sz="0" w:space="0" w:color="auto"/>
      </w:divBdr>
    </w:div>
    <w:div w:id="1959483288">
      <w:marLeft w:val="0"/>
      <w:marRight w:val="0"/>
      <w:marTop w:val="-20"/>
      <w:marBottom w:val="-20"/>
      <w:divBdr>
        <w:top w:val="none" w:sz="0" w:space="0" w:color="auto"/>
        <w:left w:val="none" w:sz="0" w:space="0" w:color="auto"/>
        <w:bottom w:val="none" w:sz="0" w:space="0" w:color="auto"/>
        <w:right w:val="none" w:sz="0" w:space="0" w:color="auto"/>
      </w:divBdr>
    </w:div>
    <w:div w:id="1963686775">
      <w:marLeft w:val="0"/>
      <w:marRight w:val="0"/>
      <w:marTop w:val="-20"/>
      <w:marBottom w:val="-20"/>
      <w:divBdr>
        <w:top w:val="none" w:sz="0" w:space="0" w:color="auto"/>
        <w:left w:val="none" w:sz="0" w:space="0" w:color="auto"/>
        <w:bottom w:val="none" w:sz="0" w:space="0" w:color="auto"/>
        <w:right w:val="none" w:sz="0" w:space="0" w:color="auto"/>
      </w:divBdr>
    </w:div>
    <w:div w:id="1966304559">
      <w:marLeft w:val="0"/>
      <w:marRight w:val="0"/>
      <w:marTop w:val="-20"/>
      <w:marBottom w:val="-20"/>
      <w:divBdr>
        <w:top w:val="none" w:sz="0" w:space="0" w:color="auto"/>
        <w:left w:val="none" w:sz="0" w:space="0" w:color="auto"/>
        <w:bottom w:val="none" w:sz="0" w:space="0" w:color="auto"/>
        <w:right w:val="none" w:sz="0" w:space="0" w:color="auto"/>
      </w:divBdr>
    </w:div>
    <w:div w:id="1968122033">
      <w:marLeft w:val="0"/>
      <w:marRight w:val="0"/>
      <w:marTop w:val="-20"/>
      <w:marBottom w:val="-20"/>
      <w:divBdr>
        <w:top w:val="none" w:sz="0" w:space="0" w:color="auto"/>
        <w:left w:val="none" w:sz="0" w:space="0" w:color="auto"/>
        <w:bottom w:val="none" w:sz="0" w:space="0" w:color="auto"/>
        <w:right w:val="none" w:sz="0" w:space="0" w:color="auto"/>
      </w:divBdr>
    </w:div>
    <w:div w:id="1975062698">
      <w:marLeft w:val="0"/>
      <w:marRight w:val="0"/>
      <w:marTop w:val="-20"/>
      <w:marBottom w:val="-20"/>
      <w:divBdr>
        <w:top w:val="none" w:sz="0" w:space="0" w:color="auto"/>
        <w:left w:val="none" w:sz="0" w:space="0" w:color="auto"/>
        <w:bottom w:val="none" w:sz="0" w:space="0" w:color="auto"/>
        <w:right w:val="none" w:sz="0" w:space="0" w:color="auto"/>
      </w:divBdr>
    </w:div>
    <w:div w:id="1980568273">
      <w:marLeft w:val="0"/>
      <w:marRight w:val="0"/>
      <w:marTop w:val="-20"/>
      <w:marBottom w:val="-20"/>
      <w:divBdr>
        <w:top w:val="none" w:sz="0" w:space="0" w:color="auto"/>
        <w:left w:val="none" w:sz="0" w:space="0" w:color="auto"/>
        <w:bottom w:val="none" w:sz="0" w:space="0" w:color="auto"/>
        <w:right w:val="none" w:sz="0" w:space="0" w:color="auto"/>
      </w:divBdr>
    </w:div>
    <w:div w:id="1987662998">
      <w:marLeft w:val="0"/>
      <w:marRight w:val="0"/>
      <w:marTop w:val="-20"/>
      <w:marBottom w:val="-20"/>
      <w:divBdr>
        <w:top w:val="none" w:sz="0" w:space="0" w:color="auto"/>
        <w:left w:val="none" w:sz="0" w:space="0" w:color="auto"/>
        <w:bottom w:val="none" w:sz="0" w:space="0" w:color="auto"/>
        <w:right w:val="none" w:sz="0" w:space="0" w:color="auto"/>
      </w:divBdr>
    </w:div>
    <w:div w:id="1990747772">
      <w:marLeft w:val="0"/>
      <w:marRight w:val="0"/>
      <w:marTop w:val="-20"/>
      <w:marBottom w:val="-20"/>
      <w:divBdr>
        <w:top w:val="none" w:sz="0" w:space="0" w:color="auto"/>
        <w:left w:val="none" w:sz="0" w:space="0" w:color="auto"/>
        <w:bottom w:val="none" w:sz="0" w:space="0" w:color="auto"/>
        <w:right w:val="none" w:sz="0" w:space="0" w:color="auto"/>
      </w:divBdr>
    </w:div>
    <w:div w:id="1991131612">
      <w:marLeft w:val="0"/>
      <w:marRight w:val="0"/>
      <w:marTop w:val="-20"/>
      <w:marBottom w:val="-20"/>
      <w:divBdr>
        <w:top w:val="none" w:sz="0" w:space="0" w:color="auto"/>
        <w:left w:val="none" w:sz="0" w:space="0" w:color="auto"/>
        <w:bottom w:val="none" w:sz="0" w:space="0" w:color="auto"/>
        <w:right w:val="none" w:sz="0" w:space="0" w:color="auto"/>
      </w:divBdr>
    </w:div>
    <w:div w:id="1992098458">
      <w:marLeft w:val="0"/>
      <w:marRight w:val="0"/>
      <w:marTop w:val="-20"/>
      <w:marBottom w:val="-20"/>
      <w:divBdr>
        <w:top w:val="none" w:sz="0" w:space="0" w:color="auto"/>
        <w:left w:val="none" w:sz="0" w:space="0" w:color="auto"/>
        <w:bottom w:val="none" w:sz="0" w:space="0" w:color="auto"/>
        <w:right w:val="none" w:sz="0" w:space="0" w:color="auto"/>
      </w:divBdr>
    </w:div>
    <w:div w:id="1994017514">
      <w:marLeft w:val="0"/>
      <w:marRight w:val="0"/>
      <w:marTop w:val="-20"/>
      <w:marBottom w:val="-20"/>
      <w:divBdr>
        <w:top w:val="none" w:sz="0" w:space="0" w:color="auto"/>
        <w:left w:val="none" w:sz="0" w:space="0" w:color="auto"/>
        <w:bottom w:val="none" w:sz="0" w:space="0" w:color="auto"/>
        <w:right w:val="none" w:sz="0" w:space="0" w:color="auto"/>
      </w:divBdr>
    </w:div>
    <w:div w:id="1994260504">
      <w:marLeft w:val="0"/>
      <w:marRight w:val="0"/>
      <w:marTop w:val="-20"/>
      <w:marBottom w:val="-20"/>
      <w:divBdr>
        <w:top w:val="none" w:sz="0" w:space="0" w:color="auto"/>
        <w:left w:val="none" w:sz="0" w:space="0" w:color="auto"/>
        <w:bottom w:val="none" w:sz="0" w:space="0" w:color="auto"/>
        <w:right w:val="none" w:sz="0" w:space="0" w:color="auto"/>
      </w:divBdr>
    </w:div>
    <w:div w:id="1994406499">
      <w:marLeft w:val="0"/>
      <w:marRight w:val="0"/>
      <w:marTop w:val="-20"/>
      <w:marBottom w:val="-20"/>
      <w:divBdr>
        <w:top w:val="none" w:sz="0" w:space="0" w:color="auto"/>
        <w:left w:val="none" w:sz="0" w:space="0" w:color="auto"/>
        <w:bottom w:val="none" w:sz="0" w:space="0" w:color="auto"/>
        <w:right w:val="none" w:sz="0" w:space="0" w:color="auto"/>
      </w:divBdr>
    </w:div>
    <w:div w:id="1998074366">
      <w:marLeft w:val="0"/>
      <w:marRight w:val="0"/>
      <w:marTop w:val="-20"/>
      <w:marBottom w:val="-20"/>
      <w:divBdr>
        <w:top w:val="none" w:sz="0" w:space="0" w:color="auto"/>
        <w:left w:val="none" w:sz="0" w:space="0" w:color="auto"/>
        <w:bottom w:val="none" w:sz="0" w:space="0" w:color="auto"/>
        <w:right w:val="none" w:sz="0" w:space="0" w:color="auto"/>
      </w:divBdr>
    </w:div>
    <w:div w:id="1998612060">
      <w:marLeft w:val="0"/>
      <w:marRight w:val="0"/>
      <w:marTop w:val="-20"/>
      <w:marBottom w:val="-20"/>
      <w:divBdr>
        <w:top w:val="none" w:sz="0" w:space="0" w:color="auto"/>
        <w:left w:val="none" w:sz="0" w:space="0" w:color="auto"/>
        <w:bottom w:val="none" w:sz="0" w:space="0" w:color="auto"/>
        <w:right w:val="none" w:sz="0" w:space="0" w:color="auto"/>
      </w:divBdr>
    </w:div>
    <w:div w:id="1999386646">
      <w:marLeft w:val="0"/>
      <w:marRight w:val="0"/>
      <w:marTop w:val="-20"/>
      <w:marBottom w:val="-20"/>
      <w:divBdr>
        <w:top w:val="none" w:sz="0" w:space="0" w:color="auto"/>
        <w:left w:val="none" w:sz="0" w:space="0" w:color="auto"/>
        <w:bottom w:val="none" w:sz="0" w:space="0" w:color="auto"/>
        <w:right w:val="none" w:sz="0" w:space="0" w:color="auto"/>
      </w:divBdr>
    </w:div>
    <w:div w:id="2000380944">
      <w:marLeft w:val="0"/>
      <w:marRight w:val="0"/>
      <w:marTop w:val="-20"/>
      <w:marBottom w:val="-20"/>
      <w:divBdr>
        <w:top w:val="none" w:sz="0" w:space="0" w:color="auto"/>
        <w:left w:val="none" w:sz="0" w:space="0" w:color="auto"/>
        <w:bottom w:val="none" w:sz="0" w:space="0" w:color="auto"/>
        <w:right w:val="none" w:sz="0" w:space="0" w:color="auto"/>
      </w:divBdr>
    </w:div>
    <w:div w:id="2000956528">
      <w:marLeft w:val="0"/>
      <w:marRight w:val="0"/>
      <w:marTop w:val="-20"/>
      <w:marBottom w:val="-20"/>
      <w:divBdr>
        <w:top w:val="none" w:sz="0" w:space="0" w:color="auto"/>
        <w:left w:val="none" w:sz="0" w:space="0" w:color="auto"/>
        <w:bottom w:val="none" w:sz="0" w:space="0" w:color="auto"/>
        <w:right w:val="none" w:sz="0" w:space="0" w:color="auto"/>
      </w:divBdr>
    </w:div>
    <w:div w:id="2001501933">
      <w:marLeft w:val="0"/>
      <w:marRight w:val="0"/>
      <w:marTop w:val="-20"/>
      <w:marBottom w:val="-20"/>
      <w:divBdr>
        <w:top w:val="none" w:sz="0" w:space="0" w:color="auto"/>
        <w:left w:val="none" w:sz="0" w:space="0" w:color="auto"/>
        <w:bottom w:val="none" w:sz="0" w:space="0" w:color="auto"/>
        <w:right w:val="none" w:sz="0" w:space="0" w:color="auto"/>
      </w:divBdr>
    </w:div>
    <w:div w:id="2001807474">
      <w:marLeft w:val="0"/>
      <w:marRight w:val="0"/>
      <w:marTop w:val="-20"/>
      <w:marBottom w:val="-20"/>
      <w:divBdr>
        <w:top w:val="none" w:sz="0" w:space="0" w:color="auto"/>
        <w:left w:val="none" w:sz="0" w:space="0" w:color="auto"/>
        <w:bottom w:val="none" w:sz="0" w:space="0" w:color="auto"/>
        <w:right w:val="none" w:sz="0" w:space="0" w:color="auto"/>
      </w:divBdr>
    </w:div>
    <w:div w:id="2007242372">
      <w:marLeft w:val="0"/>
      <w:marRight w:val="0"/>
      <w:marTop w:val="-20"/>
      <w:marBottom w:val="-20"/>
      <w:divBdr>
        <w:top w:val="none" w:sz="0" w:space="0" w:color="auto"/>
        <w:left w:val="none" w:sz="0" w:space="0" w:color="auto"/>
        <w:bottom w:val="none" w:sz="0" w:space="0" w:color="auto"/>
        <w:right w:val="none" w:sz="0" w:space="0" w:color="auto"/>
      </w:divBdr>
    </w:div>
    <w:div w:id="2007516097">
      <w:marLeft w:val="0"/>
      <w:marRight w:val="0"/>
      <w:marTop w:val="-20"/>
      <w:marBottom w:val="-20"/>
      <w:divBdr>
        <w:top w:val="none" w:sz="0" w:space="0" w:color="auto"/>
        <w:left w:val="none" w:sz="0" w:space="0" w:color="auto"/>
        <w:bottom w:val="none" w:sz="0" w:space="0" w:color="auto"/>
        <w:right w:val="none" w:sz="0" w:space="0" w:color="auto"/>
      </w:divBdr>
    </w:div>
    <w:div w:id="2008633885">
      <w:marLeft w:val="0"/>
      <w:marRight w:val="0"/>
      <w:marTop w:val="-20"/>
      <w:marBottom w:val="-20"/>
      <w:divBdr>
        <w:top w:val="none" w:sz="0" w:space="0" w:color="auto"/>
        <w:left w:val="none" w:sz="0" w:space="0" w:color="auto"/>
        <w:bottom w:val="none" w:sz="0" w:space="0" w:color="auto"/>
        <w:right w:val="none" w:sz="0" w:space="0" w:color="auto"/>
      </w:divBdr>
    </w:div>
    <w:div w:id="2009942998">
      <w:marLeft w:val="0"/>
      <w:marRight w:val="0"/>
      <w:marTop w:val="-20"/>
      <w:marBottom w:val="-20"/>
      <w:divBdr>
        <w:top w:val="none" w:sz="0" w:space="0" w:color="auto"/>
        <w:left w:val="none" w:sz="0" w:space="0" w:color="auto"/>
        <w:bottom w:val="none" w:sz="0" w:space="0" w:color="auto"/>
        <w:right w:val="none" w:sz="0" w:space="0" w:color="auto"/>
      </w:divBdr>
    </w:div>
    <w:div w:id="2014844233">
      <w:marLeft w:val="0"/>
      <w:marRight w:val="0"/>
      <w:marTop w:val="-20"/>
      <w:marBottom w:val="-20"/>
      <w:divBdr>
        <w:top w:val="none" w:sz="0" w:space="0" w:color="auto"/>
        <w:left w:val="none" w:sz="0" w:space="0" w:color="auto"/>
        <w:bottom w:val="none" w:sz="0" w:space="0" w:color="auto"/>
        <w:right w:val="none" w:sz="0" w:space="0" w:color="auto"/>
      </w:divBdr>
    </w:div>
    <w:div w:id="2026125522">
      <w:marLeft w:val="0"/>
      <w:marRight w:val="0"/>
      <w:marTop w:val="-20"/>
      <w:marBottom w:val="-20"/>
      <w:divBdr>
        <w:top w:val="none" w:sz="0" w:space="0" w:color="auto"/>
        <w:left w:val="none" w:sz="0" w:space="0" w:color="auto"/>
        <w:bottom w:val="none" w:sz="0" w:space="0" w:color="auto"/>
        <w:right w:val="none" w:sz="0" w:space="0" w:color="auto"/>
      </w:divBdr>
    </w:div>
    <w:div w:id="2026906490">
      <w:marLeft w:val="0"/>
      <w:marRight w:val="0"/>
      <w:marTop w:val="-20"/>
      <w:marBottom w:val="-20"/>
      <w:divBdr>
        <w:top w:val="none" w:sz="0" w:space="0" w:color="auto"/>
        <w:left w:val="none" w:sz="0" w:space="0" w:color="auto"/>
        <w:bottom w:val="none" w:sz="0" w:space="0" w:color="auto"/>
        <w:right w:val="none" w:sz="0" w:space="0" w:color="auto"/>
      </w:divBdr>
    </w:div>
    <w:div w:id="2027948446">
      <w:marLeft w:val="0"/>
      <w:marRight w:val="0"/>
      <w:marTop w:val="-20"/>
      <w:marBottom w:val="-20"/>
      <w:divBdr>
        <w:top w:val="none" w:sz="0" w:space="0" w:color="auto"/>
        <w:left w:val="none" w:sz="0" w:space="0" w:color="auto"/>
        <w:bottom w:val="none" w:sz="0" w:space="0" w:color="auto"/>
        <w:right w:val="none" w:sz="0" w:space="0" w:color="auto"/>
      </w:divBdr>
    </w:div>
    <w:div w:id="2032417965">
      <w:marLeft w:val="0"/>
      <w:marRight w:val="0"/>
      <w:marTop w:val="-20"/>
      <w:marBottom w:val="-20"/>
      <w:divBdr>
        <w:top w:val="none" w:sz="0" w:space="0" w:color="auto"/>
        <w:left w:val="none" w:sz="0" w:space="0" w:color="auto"/>
        <w:bottom w:val="none" w:sz="0" w:space="0" w:color="auto"/>
        <w:right w:val="none" w:sz="0" w:space="0" w:color="auto"/>
      </w:divBdr>
    </w:div>
    <w:div w:id="2034725687">
      <w:marLeft w:val="0"/>
      <w:marRight w:val="0"/>
      <w:marTop w:val="-20"/>
      <w:marBottom w:val="-20"/>
      <w:divBdr>
        <w:top w:val="none" w:sz="0" w:space="0" w:color="auto"/>
        <w:left w:val="none" w:sz="0" w:space="0" w:color="auto"/>
        <w:bottom w:val="none" w:sz="0" w:space="0" w:color="auto"/>
        <w:right w:val="none" w:sz="0" w:space="0" w:color="auto"/>
      </w:divBdr>
    </w:div>
    <w:div w:id="2035109991">
      <w:marLeft w:val="0"/>
      <w:marRight w:val="0"/>
      <w:marTop w:val="-20"/>
      <w:marBottom w:val="-20"/>
      <w:divBdr>
        <w:top w:val="none" w:sz="0" w:space="0" w:color="auto"/>
        <w:left w:val="none" w:sz="0" w:space="0" w:color="auto"/>
        <w:bottom w:val="none" w:sz="0" w:space="0" w:color="auto"/>
        <w:right w:val="none" w:sz="0" w:space="0" w:color="auto"/>
      </w:divBdr>
    </w:div>
    <w:div w:id="2036736389">
      <w:marLeft w:val="0"/>
      <w:marRight w:val="0"/>
      <w:marTop w:val="-20"/>
      <w:marBottom w:val="-20"/>
      <w:divBdr>
        <w:top w:val="none" w:sz="0" w:space="0" w:color="auto"/>
        <w:left w:val="none" w:sz="0" w:space="0" w:color="auto"/>
        <w:bottom w:val="none" w:sz="0" w:space="0" w:color="auto"/>
        <w:right w:val="none" w:sz="0" w:space="0" w:color="auto"/>
      </w:divBdr>
    </w:div>
    <w:div w:id="2040272248">
      <w:marLeft w:val="0"/>
      <w:marRight w:val="0"/>
      <w:marTop w:val="-20"/>
      <w:marBottom w:val="-20"/>
      <w:divBdr>
        <w:top w:val="none" w:sz="0" w:space="0" w:color="auto"/>
        <w:left w:val="none" w:sz="0" w:space="0" w:color="auto"/>
        <w:bottom w:val="none" w:sz="0" w:space="0" w:color="auto"/>
        <w:right w:val="none" w:sz="0" w:space="0" w:color="auto"/>
      </w:divBdr>
    </w:div>
    <w:div w:id="2042197113">
      <w:marLeft w:val="0"/>
      <w:marRight w:val="0"/>
      <w:marTop w:val="-20"/>
      <w:marBottom w:val="-20"/>
      <w:divBdr>
        <w:top w:val="none" w:sz="0" w:space="0" w:color="auto"/>
        <w:left w:val="none" w:sz="0" w:space="0" w:color="auto"/>
        <w:bottom w:val="none" w:sz="0" w:space="0" w:color="auto"/>
        <w:right w:val="none" w:sz="0" w:space="0" w:color="auto"/>
      </w:divBdr>
    </w:div>
    <w:div w:id="2044741190">
      <w:marLeft w:val="0"/>
      <w:marRight w:val="0"/>
      <w:marTop w:val="-20"/>
      <w:marBottom w:val="-20"/>
      <w:divBdr>
        <w:top w:val="none" w:sz="0" w:space="0" w:color="auto"/>
        <w:left w:val="none" w:sz="0" w:space="0" w:color="auto"/>
        <w:bottom w:val="none" w:sz="0" w:space="0" w:color="auto"/>
        <w:right w:val="none" w:sz="0" w:space="0" w:color="auto"/>
      </w:divBdr>
    </w:div>
    <w:div w:id="2044942277">
      <w:marLeft w:val="0"/>
      <w:marRight w:val="0"/>
      <w:marTop w:val="-20"/>
      <w:marBottom w:val="-20"/>
      <w:divBdr>
        <w:top w:val="none" w:sz="0" w:space="0" w:color="auto"/>
        <w:left w:val="none" w:sz="0" w:space="0" w:color="auto"/>
        <w:bottom w:val="none" w:sz="0" w:space="0" w:color="auto"/>
        <w:right w:val="none" w:sz="0" w:space="0" w:color="auto"/>
      </w:divBdr>
    </w:div>
    <w:div w:id="2048220494">
      <w:marLeft w:val="0"/>
      <w:marRight w:val="0"/>
      <w:marTop w:val="-20"/>
      <w:marBottom w:val="-20"/>
      <w:divBdr>
        <w:top w:val="none" w:sz="0" w:space="0" w:color="auto"/>
        <w:left w:val="none" w:sz="0" w:space="0" w:color="auto"/>
        <w:bottom w:val="none" w:sz="0" w:space="0" w:color="auto"/>
        <w:right w:val="none" w:sz="0" w:space="0" w:color="auto"/>
      </w:divBdr>
    </w:div>
    <w:div w:id="2048948730">
      <w:marLeft w:val="0"/>
      <w:marRight w:val="0"/>
      <w:marTop w:val="-20"/>
      <w:marBottom w:val="-20"/>
      <w:divBdr>
        <w:top w:val="none" w:sz="0" w:space="0" w:color="auto"/>
        <w:left w:val="none" w:sz="0" w:space="0" w:color="auto"/>
        <w:bottom w:val="none" w:sz="0" w:space="0" w:color="auto"/>
        <w:right w:val="none" w:sz="0" w:space="0" w:color="auto"/>
      </w:divBdr>
    </w:div>
    <w:div w:id="2049646417">
      <w:marLeft w:val="0"/>
      <w:marRight w:val="0"/>
      <w:marTop w:val="-20"/>
      <w:marBottom w:val="-20"/>
      <w:divBdr>
        <w:top w:val="none" w:sz="0" w:space="0" w:color="auto"/>
        <w:left w:val="none" w:sz="0" w:space="0" w:color="auto"/>
        <w:bottom w:val="none" w:sz="0" w:space="0" w:color="auto"/>
        <w:right w:val="none" w:sz="0" w:space="0" w:color="auto"/>
      </w:divBdr>
    </w:div>
    <w:div w:id="2056157248">
      <w:marLeft w:val="0"/>
      <w:marRight w:val="0"/>
      <w:marTop w:val="-20"/>
      <w:marBottom w:val="-20"/>
      <w:divBdr>
        <w:top w:val="none" w:sz="0" w:space="0" w:color="auto"/>
        <w:left w:val="none" w:sz="0" w:space="0" w:color="auto"/>
        <w:bottom w:val="none" w:sz="0" w:space="0" w:color="auto"/>
        <w:right w:val="none" w:sz="0" w:space="0" w:color="auto"/>
      </w:divBdr>
    </w:div>
    <w:div w:id="2058822762">
      <w:marLeft w:val="0"/>
      <w:marRight w:val="0"/>
      <w:marTop w:val="-20"/>
      <w:marBottom w:val="-20"/>
      <w:divBdr>
        <w:top w:val="none" w:sz="0" w:space="0" w:color="auto"/>
        <w:left w:val="none" w:sz="0" w:space="0" w:color="auto"/>
        <w:bottom w:val="none" w:sz="0" w:space="0" w:color="auto"/>
        <w:right w:val="none" w:sz="0" w:space="0" w:color="auto"/>
      </w:divBdr>
    </w:div>
    <w:div w:id="2065788240">
      <w:marLeft w:val="0"/>
      <w:marRight w:val="0"/>
      <w:marTop w:val="-20"/>
      <w:marBottom w:val="-20"/>
      <w:divBdr>
        <w:top w:val="none" w:sz="0" w:space="0" w:color="auto"/>
        <w:left w:val="none" w:sz="0" w:space="0" w:color="auto"/>
        <w:bottom w:val="none" w:sz="0" w:space="0" w:color="auto"/>
        <w:right w:val="none" w:sz="0" w:space="0" w:color="auto"/>
      </w:divBdr>
    </w:div>
    <w:div w:id="2066173997">
      <w:marLeft w:val="0"/>
      <w:marRight w:val="0"/>
      <w:marTop w:val="-20"/>
      <w:marBottom w:val="-20"/>
      <w:divBdr>
        <w:top w:val="none" w:sz="0" w:space="0" w:color="auto"/>
        <w:left w:val="none" w:sz="0" w:space="0" w:color="auto"/>
        <w:bottom w:val="none" w:sz="0" w:space="0" w:color="auto"/>
        <w:right w:val="none" w:sz="0" w:space="0" w:color="auto"/>
      </w:divBdr>
    </w:div>
    <w:div w:id="2066174299">
      <w:marLeft w:val="0"/>
      <w:marRight w:val="0"/>
      <w:marTop w:val="-20"/>
      <w:marBottom w:val="-20"/>
      <w:divBdr>
        <w:top w:val="none" w:sz="0" w:space="0" w:color="auto"/>
        <w:left w:val="none" w:sz="0" w:space="0" w:color="auto"/>
        <w:bottom w:val="none" w:sz="0" w:space="0" w:color="auto"/>
        <w:right w:val="none" w:sz="0" w:space="0" w:color="auto"/>
      </w:divBdr>
    </w:div>
    <w:div w:id="2069330935">
      <w:marLeft w:val="0"/>
      <w:marRight w:val="0"/>
      <w:marTop w:val="-20"/>
      <w:marBottom w:val="-20"/>
      <w:divBdr>
        <w:top w:val="none" w:sz="0" w:space="0" w:color="auto"/>
        <w:left w:val="none" w:sz="0" w:space="0" w:color="auto"/>
        <w:bottom w:val="none" w:sz="0" w:space="0" w:color="auto"/>
        <w:right w:val="none" w:sz="0" w:space="0" w:color="auto"/>
      </w:divBdr>
    </w:div>
    <w:div w:id="2075201824">
      <w:marLeft w:val="0"/>
      <w:marRight w:val="0"/>
      <w:marTop w:val="-20"/>
      <w:marBottom w:val="-20"/>
      <w:divBdr>
        <w:top w:val="none" w:sz="0" w:space="0" w:color="auto"/>
        <w:left w:val="none" w:sz="0" w:space="0" w:color="auto"/>
        <w:bottom w:val="none" w:sz="0" w:space="0" w:color="auto"/>
        <w:right w:val="none" w:sz="0" w:space="0" w:color="auto"/>
      </w:divBdr>
    </w:div>
    <w:div w:id="2075660709">
      <w:marLeft w:val="0"/>
      <w:marRight w:val="0"/>
      <w:marTop w:val="-20"/>
      <w:marBottom w:val="-20"/>
      <w:divBdr>
        <w:top w:val="none" w:sz="0" w:space="0" w:color="auto"/>
        <w:left w:val="none" w:sz="0" w:space="0" w:color="auto"/>
        <w:bottom w:val="none" w:sz="0" w:space="0" w:color="auto"/>
        <w:right w:val="none" w:sz="0" w:space="0" w:color="auto"/>
      </w:divBdr>
    </w:div>
    <w:div w:id="2075810935">
      <w:marLeft w:val="0"/>
      <w:marRight w:val="0"/>
      <w:marTop w:val="-20"/>
      <w:marBottom w:val="-20"/>
      <w:divBdr>
        <w:top w:val="none" w:sz="0" w:space="0" w:color="auto"/>
        <w:left w:val="none" w:sz="0" w:space="0" w:color="auto"/>
        <w:bottom w:val="none" w:sz="0" w:space="0" w:color="auto"/>
        <w:right w:val="none" w:sz="0" w:space="0" w:color="auto"/>
      </w:divBdr>
    </w:div>
    <w:div w:id="2079592226">
      <w:marLeft w:val="0"/>
      <w:marRight w:val="0"/>
      <w:marTop w:val="-20"/>
      <w:marBottom w:val="-20"/>
      <w:divBdr>
        <w:top w:val="none" w:sz="0" w:space="0" w:color="auto"/>
        <w:left w:val="none" w:sz="0" w:space="0" w:color="auto"/>
        <w:bottom w:val="none" w:sz="0" w:space="0" w:color="auto"/>
        <w:right w:val="none" w:sz="0" w:space="0" w:color="auto"/>
      </w:divBdr>
    </w:div>
    <w:div w:id="2086949156">
      <w:marLeft w:val="0"/>
      <w:marRight w:val="0"/>
      <w:marTop w:val="-20"/>
      <w:marBottom w:val="-20"/>
      <w:divBdr>
        <w:top w:val="none" w:sz="0" w:space="0" w:color="auto"/>
        <w:left w:val="none" w:sz="0" w:space="0" w:color="auto"/>
        <w:bottom w:val="none" w:sz="0" w:space="0" w:color="auto"/>
        <w:right w:val="none" w:sz="0" w:space="0" w:color="auto"/>
      </w:divBdr>
    </w:div>
    <w:div w:id="2087920105">
      <w:marLeft w:val="0"/>
      <w:marRight w:val="0"/>
      <w:marTop w:val="-20"/>
      <w:marBottom w:val="-20"/>
      <w:divBdr>
        <w:top w:val="none" w:sz="0" w:space="0" w:color="auto"/>
        <w:left w:val="none" w:sz="0" w:space="0" w:color="auto"/>
        <w:bottom w:val="none" w:sz="0" w:space="0" w:color="auto"/>
        <w:right w:val="none" w:sz="0" w:space="0" w:color="auto"/>
      </w:divBdr>
    </w:div>
    <w:div w:id="2091265326">
      <w:marLeft w:val="0"/>
      <w:marRight w:val="0"/>
      <w:marTop w:val="-20"/>
      <w:marBottom w:val="-20"/>
      <w:divBdr>
        <w:top w:val="none" w:sz="0" w:space="0" w:color="auto"/>
        <w:left w:val="none" w:sz="0" w:space="0" w:color="auto"/>
        <w:bottom w:val="none" w:sz="0" w:space="0" w:color="auto"/>
        <w:right w:val="none" w:sz="0" w:space="0" w:color="auto"/>
      </w:divBdr>
    </w:div>
    <w:div w:id="2094543365">
      <w:marLeft w:val="0"/>
      <w:marRight w:val="0"/>
      <w:marTop w:val="-20"/>
      <w:marBottom w:val="-20"/>
      <w:divBdr>
        <w:top w:val="none" w:sz="0" w:space="0" w:color="auto"/>
        <w:left w:val="none" w:sz="0" w:space="0" w:color="auto"/>
        <w:bottom w:val="none" w:sz="0" w:space="0" w:color="auto"/>
        <w:right w:val="none" w:sz="0" w:space="0" w:color="auto"/>
      </w:divBdr>
    </w:div>
    <w:div w:id="2095281633">
      <w:marLeft w:val="0"/>
      <w:marRight w:val="0"/>
      <w:marTop w:val="-20"/>
      <w:marBottom w:val="-20"/>
      <w:divBdr>
        <w:top w:val="none" w:sz="0" w:space="0" w:color="auto"/>
        <w:left w:val="none" w:sz="0" w:space="0" w:color="auto"/>
        <w:bottom w:val="none" w:sz="0" w:space="0" w:color="auto"/>
        <w:right w:val="none" w:sz="0" w:space="0" w:color="auto"/>
      </w:divBdr>
    </w:div>
    <w:div w:id="2098013813">
      <w:marLeft w:val="0"/>
      <w:marRight w:val="0"/>
      <w:marTop w:val="-20"/>
      <w:marBottom w:val="-20"/>
      <w:divBdr>
        <w:top w:val="none" w:sz="0" w:space="0" w:color="auto"/>
        <w:left w:val="none" w:sz="0" w:space="0" w:color="auto"/>
        <w:bottom w:val="none" w:sz="0" w:space="0" w:color="auto"/>
        <w:right w:val="none" w:sz="0" w:space="0" w:color="auto"/>
      </w:divBdr>
    </w:div>
    <w:div w:id="2101444003">
      <w:marLeft w:val="0"/>
      <w:marRight w:val="0"/>
      <w:marTop w:val="-20"/>
      <w:marBottom w:val="-20"/>
      <w:divBdr>
        <w:top w:val="none" w:sz="0" w:space="0" w:color="auto"/>
        <w:left w:val="none" w:sz="0" w:space="0" w:color="auto"/>
        <w:bottom w:val="none" w:sz="0" w:space="0" w:color="auto"/>
        <w:right w:val="none" w:sz="0" w:space="0" w:color="auto"/>
      </w:divBdr>
    </w:div>
    <w:div w:id="2105299536">
      <w:marLeft w:val="0"/>
      <w:marRight w:val="0"/>
      <w:marTop w:val="-20"/>
      <w:marBottom w:val="-20"/>
      <w:divBdr>
        <w:top w:val="none" w:sz="0" w:space="0" w:color="auto"/>
        <w:left w:val="none" w:sz="0" w:space="0" w:color="auto"/>
        <w:bottom w:val="none" w:sz="0" w:space="0" w:color="auto"/>
        <w:right w:val="none" w:sz="0" w:space="0" w:color="auto"/>
      </w:divBdr>
    </w:div>
    <w:div w:id="2110546216">
      <w:marLeft w:val="0"/>
      <w:marRight w:val="0"/>
      <w:marTop w:val="-20"/>
      <w:marBottom w:val="-20"/>
      <w:divBdr>
        <w:top w:val="none" w:sz="0" w:space="0" w:color="auto"/>
        <w:left w:val="none" w:sz="0" w:space="0" w:color="auto"/>
        <w:bottom w:val="none" w:sz="0" w:space="0" w:color="auto"/>
        <w:right w:val="none" w:sz="0" w:space="0" w:color="auto"/>
      </w:divBdr>
    </w:div>
    <w:div w:id="2111587348">
      <w:marLeft w:val="0"/>
      <w:marRight w:val="0"/>
      <w:marTop w:val="-20"/>
      <w:marBottom w:val="-20"/>
      <w:divBdr>
        <w:top w:val="none" w:sz="0" w:space="0" w:color="auto"/>
        <w:left w:val="none" w:sz="0" w:space="0" w:color="auto"/>
        <w:bottom w:val="none" w:sz="0" w:space="0" w:color="auto"/>
        <w:right w:val="none" w:sz="0" w:space="0" w:color="auto"/>
      </w:divBdr>
    </w:div>
    <w:div w:id="2112045673">
      <w:marLeft w:val="0"/>
      <w:marRight w:val="0"/>
      <w:marTop w:val="-20"/>
      <w:marBottom w:val="-20"/>
      <w:divBdr>
        <w:top w:val="none" w:sz="0" w:space="0" w:color="auto"/>
        <w:left w:val="none" w:sz="0" w:space="0" w:color="auto"/>
        <w:bottom w:val="none" w:sz="0" w:space="0" w:color="auto"/>
        <w:right w:val="none" w:sz="0" w:space="0" w:color="auto"/>
      </w:divBdr>
    </w:div>
    <w:div w:id="2116441843">
      <w:marLeft w:val="0"/>
      <w:marRight w:val="0"/>
      <w:marTop w:val="-20"/>
      <w:marBottom w:val="-20"/>
      <w:divBdr>
        <w:top w:val="none" w:sz="0" w:space="0" w:color="auto"/>
        <w:left w:val="none" w:sz="0" w:space="0" w:color="auto"/>
        <w:bottom w:val="none" w:sz="0" w:space="0" w:color="auto"/>
        <w:right w:val="none" w:sz="0" w:space="0" w:color="auto"/>
      </w:divBdr>
    </w:div>
    <w:div w:id="2122339226">
      <w:marLeft w:val="0"/>
      <w:marRight w:val="0"/>
      <w:marTop w:val="-20"/>
      <w:marBottom w:val="-20"/>
      <w:divBdr>
        <w:top w:val="none" w:sz="0" w:space="0" w:color="auto"/>
        <w:left w:val="none" w:sz="0" w:space="0" w:color="auto"/>
        <w:bottom w:val="none" w:sz="0" w:space="0" w:color="auto"/>
        <w:right w:val="none" w:sz="0" w:space="0" w:color="auto"/>
      </w:divBdr>
    </w:div>
    <w:div w:id="2124419045">
      <w:marLeft w:val="0"/>
      <w:marRight w:val="0"/>
      <w:marTop w:val="-20"/>
      <w:marBottom w:val="-20"/>
      <w:divBdr>
        <w:top w:val="none" w:sz="0" w:space="0" w:color="auto"/>
        <w:left w:val="none" w:sz="0" w:space="0" w:color="auto"/>
        <w:bottom w:val="none" w:sz="0" w:space="0" w:color="auto"/>
        <w:right w:val="none" w:sz="0" w:space="0" w:color="auto"/>
      </w:divBdr>
    </w:div>
    <w:div w:id="2124493816">
      <w:marLeft w:val="0"/>
      <w:marRight w:val="0"/>
      <w:marTop w:val="-20"/>
      <w:marBottom w:val="-20"/>
      <w:divBdr>
        <w:top w:val="none" w:sz="0" w:space="0" w:color="auto"/>
        <w:left w:val="none" w:sz="0" w:space="0" w:color="auto"/>
        <w:bottom w:val="none" w:sz="0" w:space="0" w:color="auto"/>
        <w:right w:val="none" w:sz="0" w:space="0" w:color="auto"/>
      </w:divBdr>
    </w:div>
    <w:div w:id="2125613988">
      <w:marLeft w:val="0"/>
      <w:marRight w:val="0"/>
      <w:marTop w:val="-20"/>
      <w:marBottom w:val="-20"/>
      <w:divBdr>
        <w:top w:val="none" w:sz="0" w:space="0" w:color="auto"/>
        <w:left w:val="none" w:sz="0" w:space="0" w:color="auto"/>
        <w:bottom w:val="none" w:sz="0" w:space="0" w:color="auto"/>
        <w:right w:val="none" w:sz="0" w:space="0" w:color="auto"/>
      </w:divBdr>
    </w:div>
    <w:div w:id="2127844770">
      <w:marLeft w:val="0"/>
      <w:marRight w:val="0"/>
      <w:marTop w:val="-20"/>
      <w:marBottom w:val="-20"/>
      <w:divBdr>
        <w:top w:val="none" w:sz="0" w:space="0" w:color="auto"/>
        <w:left w:val="none" w:sz="0" w:space="0" w:color="auto"/>
        <w:bottom w:val="none" w:sz="0" w:space="0" w:color="auto"/>
        <w:right w:val="none" w:sz="0" w:space="0" w:color="auto"/>
      </w:divBdr>
    </w:div>
    <w:div w:id="2128617007">
      <w:marLeft w:val="0"/>
      <w:marRight w:val="0"/>
      <w:marTop w:val="-20"/>
      <w:marBottom w:val="-20"/>
      <w:divBdr>
        <w:top w:val="none" w:sz="0" w:space="0" w:color="auto"/>
        <w:left w:val="none" w:sz="0" w:space="0" w:color="auto"/>
        <w:bottom w:val="none" w:sz="0" w:space="0" w:color="auto"/>
        <w:right w:val="none" w:sz="0" w:space="0" w:color="auto"/>
      </w:divBdr>
    </w:div>
    <w:div w:id="2130466812">
      <w:marLeft w:val="0"/>
      <w:marRight w:val="0"/>
      <w:marTop w:val="-20"/>
      <w:marBottom w:val="-20"/>
      <w:divBdr>
        <w:top w:val="none" w:sz="0" w:space="0" w:color="auto"/>
        <w:left w:val="none" w:sz="0" w:space="0" w:color="auto"/>
        <w:bottom w:val="none" w:sz="0" w:space="0" w:color="auto"/>
        <w:right w:val="none" w:sz="0" w:space="0" w:color="auto"/>
      </w:divBdr>
    </w:div>
    <w:div w:id="2140342270">
      <w:marLeft w:val="0"/>
      <w:marRight w:val="0"/>
      <w:marTop w:val="-20"/>
      <w:marBottom w:val="-20"/>
      <w:divBdr>
        <w:top w:val="none" w:sz="0" w:space="0" w:color="auto"/>
        <w:left w:val="none" w:sz="0" w:space="0" w:color="auto"/>
        <w:bottom w:val="none" w:sz="0" w:space="0" w:color="auto"/>
        <w:right w:val="none" w:sz="0" w:space="0" w:color="auto"/>
      </w:divBdr>
    </w:div>
    <w:div w:id="2146967261">
      <w:marLeft w:val="0"/>
      <w:marRight w:val="0"/>
      <w:marTop w:val="-20"/>
      <w:marBottom w:val="-2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17" Type="http://schemas.openxmlformats.org/officeDocument/2006/relationships/footer" Target="footer16.xml"/><Relationship Id="rId21" Type="http://schemas.openxmlformats.org/officeDocument/2006/relationships/footer" Target="footer1.xml"/><Relationship Id="rId42" Type="http://schemas.openxmlformats.org/officeDocument/2006/relationships/image" Target="media/image10.jpeg"/><Relationship Id="rId63" Type="http://schemas.openxmlformats.org/officeDocument/2006/relationships/image" Target="media/image31.jpeg"/><Relationship Id="rId84" Type="http://schemas.openxmlformats.org/officeDocument/2006/relationships/image" Target="media/image52.jpeg"/><Relationship Id="rId138" Type="http://schemas.openxmlformats.org/officeDocument/2006/relationships/footer" Target="footer26.xml"/><Relationship Id="rId107" Type="http://schemas.openxmlformats.org/officeDocument/2006/relationships/header" Target="header12.xml"/><Relationship Id="rId11" Type="http://schemas.openxmlformats.org/officeDocument/2006/relationships/customXml" Target="../customXml/item11.xml"/><Relationship Id="rId32" Type="http://schemas.openxmlformats.org/officeDocument/2006/relationships/header" Target="header7.xml"/><Relationship Id="rId53" Type="http://schemas.openxmlformats.org/officeDocument/2006/relationships/image" Target="media/image21.jpeg"/><Relationship Id="rId74" Type="http://schemas.openxmlformats.org/officeDocument/2006/relationships/image" Target="media/image42.jpeg"/><Relationship Id="rId128" Type="http://schemas.openxmlformats.org/officeDocument/2006/relationships/header" Target="header22.xml"/><Relationship Id="rId149" Type="http://schemas.microsoft.com/office/2011/relationships/people" Target="people.xml"/><Relationship Id="rId5" Type="http://schemas.openxmlformats.org/officeDocument/2006/relationships/customXml" Target="../customXml/item5.xml"/><Relationship Id="rId95" Type="http://schemas.openxmlformats.org/officeDocument/2006/relationships/image" Target="media/image63.jpeg"/><Relationship Id="rId22" Type="http://schemas.openxmlformats.org/officeDocument/2006/relationships/header" Target="header2.xml"/><Relationship Id="rId27" Type="http://schemas.openxmlformats.org/officeDocument/2006/relationships/footer" Target="footer4.xml"/><Relationship Id="rId43" Type="http://schemas.openxmlformats.org/officeDocument/2006/relationships/image" Target="media/image11.jpeg"/><Relationship Id="rId48" Type="http://schemas.openxmlformats.org/officeDocument/2006/relationships/image" Target="media/image16.png"/><Relationship Id="rId64" Type="http://schemas.openxmlformats.org/officeDocument/2006/relationships/image" Target="media/image32.jpeg"/><Relationship Id="rId69" Type="http://schemas.openxmlformats.org/officeDocument/2006/relationships/image" Target="media/image37.jpeg"/><Relationship Id="rId113" Type="http://schemas.openxmlformats.org/officeDocument/2006/relationships/header" Target="header15.xml"/><Relationship Id="rId118" Type="http://schemas.openxmlformats.org/officeDocument/2006/relationships/header" Target="header17.xml"/><Relationship Id="rId134" Type="http://schemas.openxmlformats.org/officeDocument/2006/relationships/header" Target="header25.xml"/><Relationship Id="rId139" Type="http://schemas.openxmlformats.org/officeDocument/2006/relationships/footer" Target="footer27.xml"/><Relationship Id="rId80" Type="http://schemas.openxmlformats.org/officeDocument/2006/relationships/image" Target="media/image48.jpeg"/><Relationship Id="rId85" Type="http://schemas.openxmlformats.org/officeDocument/2006/relationships/image" Target="media/image53.jpeg"/><Relationship Id="rId150" Type="http://schemas.openxmlformats.org/officeDocument/2006/relationships/theme" Target="theme/theme1.xml"/><Relationship Id="rId12" Type="http://schemas.openxmlformats.org/officeDocument/2006/relationships/customXml" Target="../customXml/item12.xml"/><Relationship Id="rId17" Type="http://schemas.openxmlformats.org/officeDocument/2006/relationships/footnotes" Target="footnotes.xml"/><Relationship Id="rId33" Type="http://schemas.openxmlformats.org/officeDocument/2006/relationships/footer" Target="footer7.xml"/><Relationship Id="rId38" Type="http://schemas.openxmlformats.org/officeDocument/2006/relationships/image" Target="media/image6.jpeg"/><Relationship Id="rId59" Type="http://schemas.openxmlformats.org/officeDocument/2006/relationships/image" Target="media/image27.png"/><Relationship Id="rId103" Type="http://schemas.openxmlformats.org/officeDocument/2006/relationships/footer" Target="footer9.xml"/><Relationship Id="rId108" Type="http://schemas.openxmlformats.org/officeDocument/2006/relationships/footer" Target="footer11.xml"/><Relationship Id="rId124" Type="http://schemas.openxmlformats.org/officeDocument/2006/relationships/header" Target="header20.xml"/><Relationship Id="rId129" Type="http://schemas.openxmlformats.org/officeDocument/2006/relationships/footer" Target="footer22.xml"/><Relationship Id="rId54" Type="http://schemas.openxmlformats.org/officeDocument/2006/relationships/image" Target="media/image22.jpeg"/><Relationship Id="rId70" Type="http://schemas.openxmlformats.org/officeDocument/2006/relationships/image" Target="media/image38.jpeg"/><Relationship Id="rId75" Type="http://schemas.openxmlformats.org/officeDocument/2006/relationships/image" Target="media/image43.jpeg"/><Relationship Id="rId91" Type="http://schemas.openxmlformats.org/officeDocument/2006/relationships/image" Target="media/image59.jpeg"/><Relationship Id="rId96" Type="http://schemas.openxmlformats.org/officeDocument/2006/relationships/image" Target="media/image64.jpeg"/><Relationship Id="rId140" Type="http://schemas.openxmlformats.org/officeDocument/2006/relationships/header" Target="header28.xml"/><Relationship Id="rId145" Type="http://schemas.openxmlformats.org/officeDocument/2006/relationships/footer" Target="footer30.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eader" Target="header3.xml"/><Relationship Id="rId28" Type="http://schemas.openxmlformats.org/officeDocument/2006/relationships/header" Target="header5.xml"/><Relationship Id="rId49" Type="http://schemas.openxmlformats.org/officeDocument/2006/relationships/image" Target="media/image17.jpeg"/><Relationship Id="rId114" Type="http://schemas.openxmlformats.org/officeDocument/2006/relationships/footer" Target="footer14.xml"/><Relationship Id="rId119" Type="http://schemas.openxmlformats.org/officeDocument/2006/relationships/header" Target="header18.xml"/><Relationship Id="rId44" Type="http://schemas.openxmlformats.org/officeDocument/2006/relationships/image" Target="media/image12.jpeg"/><Relationship Id="rId60" Type="http://schemas.openxmlformats.org/officeDocument/2006/relationships/image" Target="media/image28.png"/><Relationship Id="rId65" Type="http://schemas.openxmlformats.org/officeDocument/2006/relationships/image" Target="media/image33.jpeg"/><Relationship Id="rId81" Type="http://schemas.openxmlformats.org/officeDocument/2006/relationships/image" Target="media/image49.jpeg"/><Relationship Id="rId86" Type="http://schemas.openxmlformats.org/officeDocument/2006/relationships/image" Target="media/image54.jpeg"/><Relationship Id="rId130" Type="http://schemas.openxmlformats.org/officeDocument/2006/relationships/header" Target="header23.xml"/><Relationship Id="rId135" Type="http://schemas.openxmlformats.org/officeDocument/2006/relationships/footer" Target="footer25.xml"/><Relationship Id="rId13" Type="http://schemas.openxmlformats.org/officeDocument/2006/relationships/numbering" Target="numbering.xml"/><Relationship Id="rId18" Type="http://schemas.openxmlformats.org/officeDocument/2006/relationships/endnotes" Target="endnotes.xml"/><Relationship Id="rId39" Type="http://schemas.openxmlformats.org/officeDocument/2006/relationships/image" Target="media/image7.jpeg"/><Relationship Id="rId109" Type="http://schemas.openxmlformats.org/officeDocument/2006/relationships/footer" Target="footer12.xml"/><Relationship Id="rId34" Type="http://schemas.openxmlformats.org/officeDocument/2006/relationships/image" Target="media/image2.jpeg"/><Relationship Id="rId50" Type="http://schemas.openxmlformats.org/officeDocument/2006/relationships/image" Target="media/image18.jpeg"/><Relationship Id="rId55" Type="http://schemas.openxmlformats.org/officeDocument/2006/relationships/image" Target="media/image23.jpeg"/><Relationship Id="rId76" Type="http://schemas.openxmlformats.org/officeDocument/2006/relationships/image" Target="media/image44.jpeg"/><Relationship Id="rId97" Type="http://schemas.openxmlformats.org/officeDocument/2006/relationships/image" Target="media/image65.jpeg"/><Relationship Id="rId104" Type="http://schemas.openxmlformats.org/officeDocument/2006/relationships/header" Target="header10.xml"/><Relationship Id="rId120" Type="http://schemas.openxmlformats.org/officeDocument/2006/relationships/footer" Target="footer17.xml"/><Relationship Id="rId125" Type="http://schemas.openxmlformats.org/officeDocument/2006/relationships/header" Target="header21.xml"/><Relationship Id="rId141" Type="http://schemas.openxmlformats.org/officeDocument/2006/relationships/footer" Target="footer28.xml"/><Relationship Id="rId146" Type="http://schemas.openxmlformats.org/officeDocument/2006/relationships/header" Target="header31.xml"/><Relationship Id="rId7" Type="http://schemas.openxmlformats.org/officeDocument/2006/relationships/customXml" Target="../customXml/item7.xml"/><Relationship Id="rId71" Type="http://schemas.openxmlformats.org/officeDocument/2006/relationships/image" Target="media/image39.jpeg"/><Relationship Id="rId92" Type="http://schemas.openxmlformats.org/officeDocument/2006/relationships/image" Target="media/image60.jpeg"/><Relationship Id="rId2" Type="http://schemas.openxmlformats.org/officeDocument/2006/relationships/customXml" Target="../customXml/item2.xml"/><Relationship Id="rId29" Type="http://schemas.openxmlformats.org/officeDocument/2006/relationships/header" Target="header6.xml"/><Relationship Id="rId24" Type="http://schemas.openxmlformats.org/officeDocument/2006/relationships/footer" Target="footer2.xml"/><Relationship Id="rId40" Type="http://schemas.openxmlformats.org/officeDocument/2006/relationships/image" Target="media/image8.jpeg"/><Relationship Id="rId45" Type="http://schemas.openxmlformats.org/officeDocument/2006/relationships/image" Target="media/image13.png"/><Relationship Id="rId66" Type="http://schemas.openxmlformats.org/officeDocument/2006/relationships/image" Target="media/image34.jpeg"/><Relationship Id="rId87" Type="http://schemas.openxmlformats.org/officeDocument/2006/relationships/image" Target="media/image55.jpeg"/><Relationship Id="rId110" Type="http://schemas.openxmlformats.org/officeDocument/2006/relationships/header" Target="header13.xml"/><Relationship Id="rId115" Type="http://schemas.openxmlformats.org/officeDocument/2006/relationships/footer" Target="footer15.xml"/><Relationship Id="rId131" Type="http://schemas.openxmlformats.org/officeDocument/2006/relationships/header" Target="header24.xml"/><Relationship Id="rId136" Type="http://schemas.openxmlformats.org/officeDocument/2006/relationships/header" Target="header26.xml"/><Relationship Id="rId61" Type="http://schemas.openxmlformats.org/officeDocument/2006/relationships/image" Target="media/image29.jpeg"/><Relationship Id="rId82" Type="http://schemas.openxmlformats.org/officeDocument/2006/relationships/image" Target="media/image50.jpeg"/><Relationship Id="rId19" Type="http://schemas.openxmlformats.org/officeDocument/2006/relationships/image" Target="media/image1.png"/><Relationship Id="rId14" Type="http://schemas.openxmlformats.org/officeDocument/2006/relationships/styles" Target="styles.xml"/><Relationship Id="rId30" Type="http://schemas.openxmlformats.org/officeDocument/2006/relationships/footer" Target="footer5.xml"/><Relationship Id="rId35" Type="http://schemas.openxmlformats.org/officeDocument/2006/relationships/image" Target="media/image3.jpeg"/><Relationship Id="rId56" Type="http://schemas.openxmlformats.org/officeDocument/2006/relationships/image" Target="media/image24.png"/><Relationship Id="rId77" Type="http://schemas.openxmlformats.org/officeDocument/2006/relationships/image" Target="media/image45.jpeg"/><Relationship Id="rId100" Type="http://schemas.openxmlformats.org/officeDocument/2006/relationships/header" Target="header8.xml"/><Relationship Id="rId105" Type="http://schemas.openxmlformats.org/officeDocument/2006/relationships/footer" Target="footer10.xml"/><Relationship Id="rId126" Type="http://schemas.openxmlformats.org/officeDocument/2006/relationships/footer" Target="footer20.xml"/><Relationship Id="rId147" Type="http://schemas.openxmlformats.org/officeDocument/2006/relationships/footer" Target="footer31.xml"/><Relationship Id="rId8" Type="http://schemas.openxmlformats.org/officeDocument/2006/relationships/customXml" Target="../customXml/item8.xml"/><Relationship Id="rId51" Type="http://schemas.openxmlformats.org/officeDocument/2006/relationships/image" Target="media/image19.png"/><Relationship Id="rId72" Type="http://schemas.openxmlformats.org/officeDocument/2006/relationships/image" Target="media/image40.jpeg"/><Relationship Id="rId93" Type="http://schemas.openxmlformats.org/officeDocument/2006/relationships/image" Target="media/image61.jpeg"/><Relationship Id="rId98" Type="http://schemas.openxmlformats.org/officeDocument/2006/relationships/image" Target="media/image66.jpeg"/><Relationship Id="rId121" Type="http://schemas.openxmlformats.org/officeDocument/2006/relationships/footer" Target="footer18.xml"/><Relationship Id="rId142" Type="http://schemas.openxmlformats.org/officeDocument/2006/relationships/header" Target="header29.xml"/><Relationship Id="rId3" Type="http://schemas.openxmlformats.org/officeDocument/2006/relationships/customXml" Target="../customXml/item3.xml"/><Relationship Id="rId25" Type="http://schemas.openxmlformats.org/officeDocument/2006/relationships/footer" Target="footer3.xml"/><Relationship Id="rId46" Type="http://schemas.openxmlformats.org/officeDocument/2006/relationships/image" Target="media/image14.jpeg"/><Relationship Id="rId67" Type="http://schemas.openxmlformats.org/officeDocument/2006/relationships/image" Target="media/image35.jpeg"/><Relationship Id="rId116" Type="http://schemas.openxmlformats.org/officeDocument/2006/relationships/header" Target="header16.xml"/><Relationship Id="rId137" Type="http://schemas.openxmlformats.org/officeDocument/2006/relationships/header" Target="header27.xml"/><Relationship Id="rId20" Type="http://schemas.openxmlformats.org/officeDocument/2006/relationships/header" Target="header1.xml"/><Relationship Id="rId41" Type="http://schemas.openxmlformats.org/officeDocument/2006/relationships/image" Target="media/image9.jpeg"/><Relationship Id="rId62" Type="http://schemas.openxmlformats.org/officeDocument/2006/relationships/image" Target="media/image30.jpeg"/><Relationship Id="rId83" Type="http://schemas.openxmlformats.org/officeDocument/2006/relationships/image" Target="media/image51.jpeg"/><Relationship Id="rId88" Type="http://schemas.openxmlformats.org/officeDocument/2006/relationships/image" Target="media/image56.jpeg"/><Relationship Id="rId111" Type="http://schemas.openxmlformats.org/officeDocument/2006/relationships/footer" Target="footer13.xml"/><Relationship Id="rId132" Type="http://schemas.openxmlformats.org/officeDocument/2006/relationships/footer" Target="footer23.xml"/><Relationship Id="rId15" Type="http://schemas.openxmlformats.org/officeDocument/2006/relationships/settings" Target="settings.xml"/><Relationship Id="rId36" Type="http://schemas.openxmlformats.org/officeDocument/2006/relationships/image" Target="media/image4.png"/><Relationship Id="rId57" Type="http://schemas.openxmlformats.org/officeDocument/2006/relationships/image" Target="media/image25.png"/><Relationship Id="rId106" Type="http://schemas.openxmlformats.org/officeDocument/2006/relationships/header" Target="header11.xml"/><Relationship Id="rId127" Type="http://schemas.openxmlformats.org/officeDocument/2006/relationships/footer" Target="footer21.xml"/><Relationship Id="rId10" Type="http://schemas.openxmlformats.org/officeDocument/2006/relationships/customXml" Target="../customXml/item10.xml"/><Relationship Id="rId31" Type="http://schemas.openxmlformats.org/officeDocument/2006/relationships/footer" Target="footer6.xml"/><Relationship Id="rId52" Type="http://schemas.openxmlformats.org/officeDocument/2006/relationships/image" Target="media/image20.jpeg"/><Relationship Id="rId73" Type="http://schemas.openxmlformats.org/officeDocument/2006/relationships/image" Target="media/image41.png"/><Relationship Id="rId78" Type="http://schemas.openxmlformats.org/officeDocument/2006/relationships/image" Target="media/image46.jpeg"/><Relationship Id="rId94" Type="http://schemas.openxmlformats.org/officeDocument/2006/relationships/image" Target="media/image62.jpeg"/><Relationship Id="rId99" Type="http://schemas.openxmlformats.org/officeDocument/2006/relationships/image" Target="media/image67.jpeg"/><Relationship Id="rId101" Type="http://schemas.openxmlformats.org/officeDocument/2006/relationships/header" Target="header9.xml"/><Relationship Id="rId122" Type="http://schemas.openxmlformats.org/officeDocument/2006/relationships/header" Target="header19.xml"/><Relationship Id="rId143" Type="http://schemas.openxmlformats.org/officeDocument/2006/relationships/header" Target="header30.xml"/><Relationship Id="rId148"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customXml" Target="../customXml/item9.xml"/><Relationship Id="rId26" Type="http://schemas.openxmlformats.org/officeDocument/2006/relationships/header" Target="header4.xml"/><Relationship Id="rId47" Type="http://schemas.openxmlformats.org/officeDocument/2006/relationships/image" Target="media/image15.png"/><Relationship Id="rId68" Type="http://schemas.openxmlformats.org/officeDocument/2006/relationships/image" Target="media/image36.jpeg"/><Relationship Id="rId89" Type="http://schemas.openxmlformats.org/officeDocument/2006/relationships/image" Target="media/image57.jpeg"/><Relationship Id="rId112" Type="http://schemas.openxmlformats.org/officeDocument/2006/relationships/header" Target="header14.xml"/><Relationship Id="rId133" Type="http://schemas.openxmlformats.org/officeDocument/2006/relationships/footer" Target="footer24.xml"/><Relationship Id="rId16" Type="http://schemas.openxmlformats.org/officeDocument/2006/relationships/webSettings" Target="webSettings.xml"/><Relationship Id="rId37" Type="http://schemas.openxmlformats.org/officeDocument/2006/relationships/image" Target="media/image5.jpeg"/><Relationship Id="rId58" Type="http://schemas.openxmlformats.org/officeDocument/2006/relationships/image" Target="media/image26.jpeg"/><Relationship Id="rId79" Type="http://schemas.openxmlformats.org/officeDocument/2006/relationships/image" Target="media/image47.png"/><Relationship Id="rId102" Type="http://schemas.openxmlformats.org/officeDocument/2006/relationships/footer" Target="footer8.xml"/><Relationship Id="rId123" Type="http://schemas.openxmlformats.org/officeDocument/2006/relationships/footer" Target="footer19.xml"/><Relationship Id="rId144" Type="http://schemas.openxmlformats.org/officeDocument/2006/relationships/footer" Target="footer29.xml"/><Relationship Id="rId90" Type="http://schemas.openxmlformats.org/officeDocument/2006/relationships/image" Target="media/image58.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item1.xml><?xml version="1.0" encoding="utf-8"?>
<?mso-contentType ?>
<SharedContentType xmlns="Microsoft.SharePoint.Taxonomy.ContentTypeSync" SourceId="f7a99264-aac8-44dd-b14f-8017e78a225a" ContentTypeId="0x01010055C8466DB2DC0041BD825C52736E99FC" PreviousValue="false"/>
</file>

<file path=customXml/item2.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3.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4.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5.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1</Value>
      <Value>3</Value>
      <Value>710</Value>
      <Value>721</Value>
    </TaxCatchAll>
    <o4d93e62121143bf84483d4ca23a7ecb xmlns="56500874-bba0-4b48-9090-b201492e8473">
      <Terms xmlns="http://schemas.microsoft.com/office/infopath/2007/PartnerControls"/>
    </o4d93e62121143bf84483d4ca23a7ec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UPOV01 Boards, Committees and Governing Bodies:800 Technical Working Parties (TWPs):05 Technical Working Party (TWP) Files</TermName>
          <TermId xmlns="http://schemas.microsoft.com/office/infopath/2007/PartnerControls">b1e096c4-e9cd-43f4-9a6b-5f5a87d4b6e7</TermId>
        </TermInfo>
      </Terms>
    </oec7080f59824b85bfab9bab42c36e68>
    <Excluded xmlns="56500874-bba0-4b48-9090-b201492e8473">false</Excluded>
    <_dlc_DocId xmlns="178a353b-07a4-4986-a4a2-cbf49365616c">UPOVBFP-2052890521-11865</_dlc_DocId>
    <_dlc_DocIdUrl xmlns="178a353b-07a4-4986-a4a2-cbf49365616c">
      <Url>https://wipoprod.sharepoint.com/sites/SPS-INT-BFP-UPOV-MeetEven/_layouts/15/DocIdRedir.aspx?ID=UPOVBFP-2052890521-11865</Url>
      <Description>UPOVBFP-2052890521-11865</Description>
    </_dlc_DocIdUrl>
    <m4535404f5974080b635c68c1acaf1ab xmlns="56500874-bba0-4b48-9090-b201492e8473">
      <Terms xmlns="http://schemas.microsoft.com/office/infopath/2007/PartnerControls">
        <TermInfo xmlns="http://schemas.microsoft.com/office/infopath/2007/PartnerControls">
          <TermName xmlns="http://schemas.microsoft.com/office/infopath/2007/PartnerControls">2026</TermName>
          <TermId xmlns="http://schemas.microsoft.com/office/infopath/2007/PartnerControls">7e752f59-6806-483e-8a14-f096e0820d44</TermId>
        </TermInfo>
      </Terms>
    </m4535404f5974080b635c68c1acaf1ab>
  </documentManagement>
</p:properties>
</file>

<file path=customXml/item6.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7.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8.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10.xml><?xml version="1.0" encoding="utf-8"?>
<s:customData xmlns="http://www.wps.cn/officeDocument/2013/wpsCustomData" xmlns:s="http://www.wps.cn/officeDocument/2013/wpsCustomData">
  <customSectProps/>
  <customShpExts>
    <customShpInfo spid="_x0000_s1026" textRotate="1"/>
  </customShpExts>
</s:customData>
</file>

<file path=customXml/item11.xml><?xml version="1.0" encoding="utf-8"?>
<ct:contentTypeSchema xmlns:ct="http://schemas.microsoft.com/office/2006/metadata/contentType" xmlns:ma="http://schemas.microsoft.com/office/2006/metadata/properties/metaAttributes" ct:_="" ma:_="" ma:contentTypeName="UPOV Document" ma:contentTypeID="0x01010055C8466DB2DC0041BD825C52736E99FC004975EE09BA360348906DCE3D90C29FB2" ma:contentTypeVersion="114" ma:contentTypeDescription="" ma:contentTypeScope="" ma:versionID="081b4aedc687502ef8a97582270ed7d4">
  <xsd:schema xmlns:xsd="http://www.w3.org/2001/XMLSchema" xmlns:xs="http://www.w3.org/2001/XMLSchema" xmlns:p="http://schemas.microsoft.com/office/2006/metadata/properties" xmlns:ns2="0d6abe56-55ad-41de-8124-44420a0ee71d" xmlns:ns3="56500874-bba0-4b48-9090-b201492e8473" xmlns:ns4="178a353b-07a4-4986-a4a2-cbf49365616c" targetNamespace="http://schemas.microsoft.com/office/2006/metadata/properties" ma:root="true" ma:fieldsID="d5a888129400f3773239d6069941068c" ns2:_="" ns3:_="" ns4:_="">
    <xsd:import namespace="0d6abe56-55ad-41de-8124-44420a0ee71d"/>
    <xsd:import namespace="56500874-bba0-4b48-9090-b201492e8473"/>
    <xsd:import namespace="178a353b-07a4-4986-a4a2-cbf49365616c"/>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3:m4535404f5974080b635c68c1acaf1ab"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5e4677a9-bdb8-414d-a03d-dcaa3456d579}"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5e4677a9-bdb8-414d-a03d-dcaa3456d579}"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m4535404f5974080b635c68c1acaf1ab" ma:index="23" nillable="true" ma:taxonomy="true" ma:internalName="m4535404f5974080b635c68c1acaf1ab" ma:taxonomyFieldName="ECCM_Year" ma:displayName="Year" ma:default="" ma:fieldId="{64535404-f597-4080-b635-c68c1acaf1ab}" ma:sspId="f7a99264-aac8-44dd-b14f-8017e78a225a" ma:termSetId="53d19839-c1c9-41c1-9b5a-5adf7fec9db2"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78a353b-07a4-4986-a4a2-cbf49365616c" elementFormDefault="qualified">
    <xsd:import namespace="http://schemas.microsoft.com/office/2006/documentManagement/types"/>
    <xsd:import namespace="http://schemas.microsoft.com/office/infopath/2007/PartnerControls"/>
    <xsd:element name="_dlc_DocId" ma:index="24" nillable="true" ma:displayName="Document ID Value" ma:description="The value of the document ID assigned to this item." ma:indexed="true"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82C9FA6-D8EA-4EAD-B811-593F21B916CE}">
  <ds:schemaRefs>
    <ds:schemaRef ds:uri="Microsoft.SharePoint.Taxonomy.ContentTypeSync"/>
  </ds:schemaRefs>
</ds:datastoreItem>
</file>

<file path=customXml/itemProps2.xml><?xml version="1.0" encoding="utf-8"?>
<ds:datastoreItem xmlns:ds="http://schemas.openxmlformats.org/officeDocument/2006/customXml" ds:itemID="{DCEA690E-6B93-4258-A401-82DF3D7C144A}">
  <ds:schemaRefs>
    <ds:schemaRef ds:uri="http://schemas.openxmlformats.org/officeDocument/2006/custom-properties"/>
    <ds:schemaRef ds:uri="http://schemas.openxmlformats.org/officeDocument/2006/docPropsVTypes"/>
  </ds:schemaRefs>
</ds:datastoreItem>
</file>

<file path=customXml/itemProps3.xml><?xml version="1.0" encoding="utf-8"?>
<ds:datastoreItem xmlns:ds="http://schemas.openxmlformats.org/officeDocument/2006/customXml" ds:itemID="{9DC8ED4F-0554-422D-AF34-A97F9F08FEF3}">
  <ds:schemaRefs>
    <ds:schemaRef ds:uri="http://schemas.openxmlformats.org/package/2006/metadata/core-properties"/>
    <ds:schemaRef ds:uri="http://purl.org/dc/elements/1.1/"/>
    <ds:schemaRef ds:uri="http://purl.org/dc/terms/"/>
    <ds:schemaRef ds:uri="http://purl.org/dc/dcmitype/"/>
  </ds:schemaRefs>
</ds:datastoreItem>
</file>

<file path=customXml/itemProps4.xml><?xml version="1.0" encoding="utf-8"?>
<ds:datastoreItem xmlns:ds="http://schemas.openxmlformats.org/officeDocument/2006/customXml" ds:itemID="{8CA00777-E94D-4D26-83A0-09CF5ABEE905}">
  <ds:schemaRefs>
    <ds:schemaRef ds:uri="http://schemas.openxmlformats.org/officeDocument/2006/extended-properties"/>
    <ds:schemaRef ds:uri="http://schemas.openxmlformats.org/officeDocument/2006/docPropsVTypes"/>
  </ds:schemaRefs>
</ds:datastoreItem>
</file>

<file path=customXml/itemProps5.xml><?xml version="1.0" encoding="utf-8"?>
<ds:datastoreItem xmlns:ds="http://schemas.openxmlformats.org/officeDocument/2006/customXml" ds:itemID="{87CBDE77-F614-48AE-8EAE-E36F52F81D02}">
  <ds:schemaRefs>
    <ds:schemaRef ds:uri="http://schemas.microsoft.com/office/2006/metadata/properties"/>
    <ds:schemaRef ds:uri="http://schemas.microsoft.com/office/infopath/2007/PartnerControls"/>
    <ds:schemaRef ds:uri="56500874-bba0-4b48-9090-b201492e8473"/>
    <ds:schemaRef ds:uri="0d6abe56-55ad-41de-8124-44420a0ee71d"/>
    <ds:schemaRef ds:uri="178a353b-07a4-4986-a4a2-cbf49365616c"/>
  </ds:schemaRefs>
</ds:datastoreItem>
</file>

<file path=customXml/itemProps6.xml><?xml version="1.0" encoding="utf-8"?>
<ds:datastoreItem xmlns:ds="http://schemas.openxmlformats.org/officeDocument/2006/customXml" ds:itemID="{A9CA9890-6E67-4F0D-878B-E5F3DA651D9D}">
  <ds:schemaRefs>
    <ds:schemaRef ds:uri="http://schemas.openxmlformats.org/officeDocument/2006/extended-properties"/>
    <ds:schemaRef ds:uri="http://schemas.openxmlformats.org/officeDocument/2006/docPropsVTypes"/>
  </ds:schemaRefs>
</ds:datastoreItem>
</file>

<file path=customXml/itemProps7.xml><?xml version="1.0" encoding="utf-8"?>
<ds:datastoreItem xmlns:ds="http://schemas.openxmlformats.org/officeDocument/2006/customXml" ds:itemID="{9CDBE898-C641-40AB-BE4E-1DE471E15AD0}">
  <ds:schemaRefs>
    <ds:schemaRef ds:uri="http://schemas.openxmlformats.org/package/2006/metadata/core-properties"/>
    <ds:schemaRef ds:uri="http://purl.org/dc/elements/1.1/"/>
    <ds:schemaRef ds:uri="http://purl.org/dc/terms/"/>
    <ds:schemaRef ds:uri="http://purl.org/dc/dcmitype/"/>
  </ds:schemaRefs>
</ds:datastoreItem>
</file>

<file path=customXml/itemProps8.xml><?xml version="1.0" encoding="utf-8"?>
<ds:datastoreItem xmlns:ds="http://schemas.openxmlformats.org/officeDocument/2006/customXml" ds:itemID="{85798F93-10CC-4E0F-89F2-80F94CFC7EE2}">
  <ds:schemaRefs>
    <ds:schemaRef ds:uri="http://schemas.openxmlformats.org/officeDocument/2006/custom-properties"/>
    <ds:schemaRef ds:uri="http://schemas.openxmlformats.org/officeDocument/2006/docPropsVTypes"/>
  </ds:schemaRefs>
</ds:datastoreItem>
</file>

<file path=customXml/itemProps9.xml><?xml version="1.0" encoding="utf-8"?>
<ds:datastoreItem xmlns:ds="http://schemas.openxmlformats.org/officeDocument/2006/customXml" ds:itemID="{09D401DC-A1B0-43F5-8A73-B7CF42FD8088}">
  <ds:schemaRefs>
    <ds:schemaRef ds:uri="http://schemas.microsoft.com/sharepoint/events"/>
  </ds:schemaRefs>
</ds:datastoreItem>
</file>

<file path=customXml/itemProps10.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11.xml><?xml version="1.0" encoding="utf-8"?>
<ds:datastoreItem xmlns:ds="http://schemas.openxmlformats.org/officeDocument/2006/customXml" ds:itemID="{661C8E77-4FB0-4801-A924-E8499FA68066}"/>
</file>

<file path=customXml/itemProps12.xml><?xml version="1.0" encoding="utf-8"?>
<ds:datastoreItem xmlns:ds="http://schemas.openxmlformats.org/officeDocument/2006/customXml" ds:itemID="{6237253B-2BEF-49B4-9812-9C142A9A53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34</Pages>
  <Words>6317</Words>
  <Characters>30638</Characters>
  <Application>Microsoft Office Word</Application>
  <DocSecurity>0</DocSecurity>
  <Lines>3404</Lines>
  <Paragraphs>1606</Paragraphs>
  <ScaleCrop>false</ScaleCrop>
  <Company>UPOV</Company>
  <LinksUpToDate>false</LinksUpToDate>
  <CharactersWithSpaces>35349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TG-GINKG-BIL-proj-4-with-TWO-comments-e</dc:title>
  <dc:subject>DEVELOPMENT OF TEST GUIDELINES</dc:subject>
  <dc:creator>OERTEL Romy</dc:creator>
  <cp:lastModifiedBy>OERTEL Romy</cp:lastModifiedBy>
  <cp:revision>2</cp:revision>
  <cp:lastPrinted>2012-08-27T15:35:00Z</cp:lastPrinted>
  <dcterms:created xsi:type="dcterms:W3CDTF">2026-07-08T12:17:00Z</dcterms:created>
  <dcterms:modified xsi:type="dcterms:W3CDTF">2026-07-08T12:17:00Z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y fmtid="{D5CDD505-2E9C-101B-9397-08002B2CF9AE}" pid="11" name="ContentTypeId">
    <vt:lpwstr>0x01010055C8466DB2DC0041BD825C52736E99FC004975EE09BA360348906DCE3D90C29FB2</vt:lpwstr>
  </property>
  <property fmtid="{D5CDD505-2E9C-101B-9397-08002B2CF9AE}" pid="12" name="BusinessUnit">
    <vt:lpwstr>3;#International Union for the Protection of New Varieties of Plants|b5148cec-dea8-4a3e-91f7-349f7e3ddab8</vt:lpwstr>
  </property>
  <property fmtid="{D5CDD505-2E9C-101B-9397-08002B2CF9AE}" pid="13" name="MediaServiceImageTags">
    <vt:lpwstr/>
  </property>
  <property fmtid="{D5CDD505-2E9C-101B-9397-08002B2CF9AE}" pid="14" name="RMClassification">
    <vt:lpwstr>710</vt:lpwstr>
  </property>
  <property fmtid="{D5CDD505-2E9C-101B-9397-08002B2CF9AE}" pid="15" name="Languages">
    <vt:lpwstr>1;#English|950e6fa2-2df0-4983-a604-54e57c7a6d93</vt:lpwstr>
  </property>
  <property fmtid="{D5CDD505-2E9C-101B-9397-08002B2CF9AE}" pid="16" name="UPOVTopics">
    <vt:lpwstr/>
  </property>
  <property fmtid="{D5CDD505-2E9C-101B-9397-08002B2CF9AE}" pid="17" name="lcf76f155ced4ddcb4097134ff3c332f">
    <vt:lpwstr/>
  </property>
  <property fmtid="{D5CDD505-2E9C-101B-9397-08002B2CF9AE}" pid="18" name="_dlc_DocIdItemGuid">
    <vt:lpwstr>e915892a-e7b8-495c-93d5-33e98d6502b2</vt:lpwstr>
  </property>
  <property fmtid="{D5CDD505-2E9C-101B-9397-08002B2CF9AE}" pid="19" name="ECCM_Year">
    <vt:lpwstr>721</vt:lpwstr>
  </property>
</Properties>
</file>