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6.xml" ContentType="application/vnd.openxmlformats-officedocument.wordprocessingml.head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footer20.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22.xml" ContentType="application/vnd.openxmlformats-officedocument.wordprocessingml.header+xml"/>
  <Override PartName="/word/footer2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25.xml" ContentType="application/vnd.openxmlformats-officedocument.wordprocessingml.header+xml"/>
  <Override PartName="/word/footer26.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header28.xml" ContentType="application/vnd.openxmlformats-officedocument.wordprocessingml.header+xml"/>
  <Override PartName="/word/footer2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0.xml" ContentType="application/vnd.openxmlformats-officedocument.wordprocessingml.footer+xml"/>
  <Override PartName="/word/footer31.xml" ContentType="application/vnd.openxmlformats-officedocument.wordprocessingml.footer+xml"/>
  <Override PartName="/word/header31.xml" ContentType="application/vnd.openxmlformats-officedocument.wordprocessingml.header+xml"/>
  <Override PartName="/word/footer3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3.xml" ContentType="application/vnd.openxmlformats-officedocument.wordprocessingml.footer+xml"/>
  <Override PartName="/word/footer34.xml" ContentType="application/vnd.openxmlformats-officedocument.wordprocessingml.footer+xml"/>
  <Override PartName="/word/header34.xml" ContentType="application/vnd.openxmlformats-officedocument.wordprocessingml.header+xml"/>
  <Override PartName="/word/footer3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FF41FD" w14:paraId="412F6482" w14:textId="77777777">
        <w:trPr>
          <w:trHeight w:val="1760"/>
        </w:trPr>
        <w:tc>
          <w:tcPr>
            <w:tcW w:w="1451" w:type="dxa"/>
            <w:tcBorders>
              <w:top w:val="nil"/>
              <w:bottom w:val="nil"/>
              <w:right w:val="nil"/>
            </w:tcBorders>
          </w:tcPr>
          <w:p w14:paraId="5F339616" w14:textId="77777777" w:rsidR="00FF41FD" w:rsidRDefault="008173C5">
            <w:pPr>
              <w:pStyle w:val="DecisionInvitingPara"/>
            </w:pPr>
            <w:r>
              <w:t>d</w:t>
            </w:r>
          </w:p>
        </w:tc>
        <w:tc>
          <w:tcPr>
            <w:tcW w:w="5839" w:type="dxa"/>
            <w:gridSpan w:val="3"/>
            <w:tcBorders>
              <w:top w:val="nil"/>
              <w:left w:val="nil"/>
              <w:bottom w:val="nil"/>
              <w:right w:val="nil"/>
            </w:tcBorders>
            <w:vAlign w:val="center"/>
          </w:tcPr>
          <w:p w14:paraId="5911A2C8" w14:textId="77777777" w:rsidR="00FF41FD" w:rsidRDefault="008173C5">
            <w:pPr>
              <w:pStyle w:val="LogoUPOV"/>
              <w:tabs>
                <w:tab w:val="left" w:pos="2200"/>
              </w:tabs>
              <w:ind w:rightChars="-781" w:right="-1562"/>
            </w:pPr>
            <w:r>
              <w:rPr>
                <w:noProof/>
                <w:lang w:val="fr-FR"/>
              </w:rPr>
              <w:drawing>
                <wp:inline distT="0" distB="0" distL="0" distR="0" wp14:anchorId="4BA8B965" wp14:editId="22DD2505">
                  <wp:extent cx="1665837" cy="480605"/>
                  <wp:effectExtent l="0" t="0" r="0" b="0"/>
                  <wp:docPr id="22"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9"/>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149EB5DD" w14:textId="77777777" w:rsidR="00FF41FD" w:rsidRDefault="008173C5">
            <w:pPr>
              <w:pStyle w:val="Lettrine"/>
              <w:ind w:leftChars="100" w:left="200"/>
              <w:jc w:val="center"/>
              <w:rPr>
                <w:lang w:val="it-IT"/>
              </w:rPr>
            </w:pPr>
            <w:r>
              <w:t xml:space="preserve">       </w:t>
            </w:r>
            <w:r>
              <w:rPr>
                <w:lang w:val="it-IT"/>
              </w:rPr>
              <w:t>E</w:t>
            </w:r>
          </w:p>
          <w:p w14:paraId="27B3A5A5" w14:textId="77777777" w:rsidR="00FF41FD" w:rsidRDefault="008173C5" w:rsidP="008173C5">
            <w:pPr>
              <w:pStyle w:val="Docoriginal"/>
              <w:ind w:left="0"/>
              <w:jc w:val="left"/>
              <w:rPr>
                <w:rStyle w:val="StyleDoclangBold"/>
                <w:b/>
                <w:bCs/>
                <w:spacing w:val="0"/>
              </w:rPr>
            </w:pPr>
            <w:r>
              <w:rPr>
                <w:rStyle w:val="StyleDoclangBold"/>
                <w:b/>
                <w:bCs/>
                <w:spacing w:val="0"/>
              </w:rPr>
              <w:t xml:space="preserve">TG/192/2(proj.1) </w:t>
            </w:r>
            <w:ins w:id="0" w:author="TWO" w:date="2026-07-09T13:35:00Z" w16du:dateUtc="2026-07-09T11:35:00Z">
              <w:r>
                <w:rPr>
                  <w:rStyle w:val="StyleDoclangBold"/>
                  <w:b/>
                  <w:bCs/>
                  <w:spacing w:val="0"/>
                </w:rPr>
                <w:t xml:space="preserve">with TWO comments </w:t>
              </w:r>
            </w:ins>
          </w:p>
          <w:p w14:paraId="31E673EC" w14:textId="77777777" w:rsidR="00FF41FD" w:rsidRDefault="008173C5">
            <w:r>
              <w:rPr>
                <w:rStyle w:val="StyleDoclangBold"/>
                <w:lang w:val="it-IT"/>
              </w:rPr>
              <w:t>ORIGINAL:</w:t>
            </w:r>
            <w:r>
              <w:rPr>
                <w:rStyle w:val="StyleDocoriginalNotBold1"/>
                <w:b w:val="0"/>
                <w:bCs w:val="0"/>
                <w:spacing w:val="0"/>
                <w:lang w:val="it-IT"/>
              </w:rPr>
              <w:t xml:space="preserve"> </w:t>
            </w:r>
            <w:r>
              <w:rPr>
                <w:lang w:val="it-IT"/>
              </w:rPr>
              <w:t xml:space="preserve"> </w:t>
            </w:r>
            <w:bookmarkStart w:id="1" w:name="Original"/>
            <w:bookmarkEnd w:id="1"/>
            <w:r>
              <w:rPr>
                <w:rStyle w:val="StyleDoclangBold"/>
                <w:rFonts w:cs="Times New Roman"/>
                <w:b w:val="0"/>
                <w:lang w:val="it-IT"/>
              </w:rPr>
              <w:t>English</w:t>
            </w:r>
          </w:p>
          <w:p w14:paraId="70F9FB6C" w14:textId="77777777" w:rsidR="00FF41FD" w:rsidRDefault="008173C5">
            <w:pPr>
              <w:pStyle w:val="Docoriginal"/>
              <w:ind w:left="0"/>
            </w:pPr>
            <w:r>
              <w:rPr>
                <w:rStyle w:val="StyleDoclangBold"/>
                <w:b/>
                <w:bCs/>
                <w:spacing w:val="0"/>
                <w:lang w:val="it-IT"/>
              </w:rPr>
              <w:t>DATE</w:t>
            </w:r>
            <w:r>
              <w:rPr>
                <w:spacing w:val="0"/>
              </w:rPr>
              <w:t xml:space="preserve">: </w:t>
            </w:r>
            <w:r>
              <w:rPr>
                <w:rStyle w:val="StyleDoclangBold"/>
                <w:spacing w:val="0"/>
              </w:rPr>
              <w:t>2026-05-22</w:t>
            </w:r>
          </w:p>
        </w:tc>
      </w:tr>
      <w:tr w:rsidR="00FF41FD" w14:paraId="0695E3F5" w14:textId="77777777">
        <w:trPr>
          <w:gridAfter w:val="1"/>
          <w:wAfter w:w="493" w:type="dxa"/>
        </w:trPr>
        <w:tc>
          <w:tcPr>
            <w:tcW w:w="10129" w:type="dxa"/>
            <w:gridSpan w:val="5"/>
            <w:tcBorders>
              <w:bottom w:val="nil"/>
            </w:tcBorders>
          </w:tcPr>
          <w:p w14:paraId="522F95E2" w14:textId="77777777" w:rsidR="00FF41FD" w:rsidRDefault="008173C5">
            <w:pPr>
              <w:pStyle w:val="upove"/>
              <w:rPr>
                <w:sz w:val="28"/>
              </w:rPr>
            </w:pPr>
            <w:r>
              <w:rPr>
                <w:snapToGrid w:val="0"/>
              </w:rPr>
              <w:t xml:space="preserve">INTERNATIONAL UNION FOR THE PROTECTION OF NEW VARIETIES OF PLANTS </w:t>
            </w:r>
          </w:p>
        </w:tc>
      </w:tr>
      <w:tr w:rsidR="00FF41FD" w14:paraId="05E39D07" w14:textId="77777777">
        <w:trPr>
          <w:gridAfter w:val="1"/>
          <w:wAfter w:w="493" w:type="dxa"/>
        </w:trPr>
        <w:tc>
          <w:tcPr>
            <w:tcW w:w="10129" w:type="dxa"/>
            <w:gridSpan w:val="5"/>
            <w:tcBorders>
              <w:top w:val="nil"/>
              <w:bottom w:val="nil"/>
            </w:tcBorders>
          </w:tcPr>
          <w:p w14:paraId="3F56F436" w14:textId="77777777" w:rsidR="00FF41FD" w:rsidRDefault="008173C5">
            <w:pPr>
              <w:pStyle w:val="upove"/>
              <w:rPr>
                <w:snapToGrid w:val="0"/>
              </w:rPr>
            </w:pPr>
            <w:r>
              <w:rPr>
                <w:b w:val="0"/>
                <w:bCs w:val="0"/>
                <w:snapToGrid w:val="0"/>
                <w:sz w:val="20"/>
              </w:rPr>
              <w:t>Geneva</w:t>
            </w:r>
          </w:p>
        </w:tc>
      </w:tr>
      <w:tr w:rsidR="00FF41FD" w14:paraId="47EF0DB2"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080BCE1E" w14:textId="77777777" w:rsidR="00FF41FD" w:rsidRDefault="008173C5">
            <w:pPr>
              <w:pStyle w:val="Draft"/>
            </w:pPr>
            <w:r>
              <w:t>DRAFT</w:t>
            </w:r>
          </w:p>
        </w:tc>
      </w:tr>
    </w:tbl>
    <w:p w14:paraId="38ED335E" w14:textId="77777777" w:rsidR="00FF41FD" w:rsidRDefault="00FF41FD"/>
    <w:tbl>
      <w:tblPr>
        <w:tblW w:w="5078" w:type="dxa"/>
        <w:jc w:val="center"/>
        <w:tblLayout w:type="fixed"/>
        <w:tblLook w:val="04A0" w:firstRow="1" w:lastRow="0" w:firstColumn="1" w:lastColumn="0" w:noHBand="0" w:noVBand="1"/>
      </w:tblPr>
      <w:tblGrid>
        <w:gridCol w:w="283"/>
        <w:gridCol w:w="4525"/>
        <w:gridCol w:w="270"/>
      </w:tblGrid>
      <w:tr w:rsidR="00FF41FD" w14:paraId="635F5444" w14:textId="77777777">
        <w:trPr>
          <w:trHeight w:val="1421"/>
          <w:jc w:val="center"/>
        </w:trPr>
        <w:tc>
          <w:tcPr>
            <w:tcW w:w="283" w:type="dxa"/>
          </w:tcPr>
          <w:p w14:paraId="7ED85E7B" w14:textId="77777777" w:rsidR="00FF41FD" w:rsidRDefault="00FF41FD">
            <w:pPr>
              <w:jc w:val="center"/>
            </w:pPr>
          </w:p>
        </w:tc>
        <w:tc>
          <w:tcPr>
            <w:tcW w:w="4525" w:type="dxa"/>
            <w:tcBorders>
              <w:top w:val="single" w:sz="12" w:space="0" w:color="auto"/>
              <w:left w:val="single" w:sz="12" w:space="0" w:color="auto"/>
              <w:bottom w:val="single" w:sz="12" w:space="0" w:color="auto"/>
              <w:right w:val="single" w:sz="12" w:space="0" w:color="auto"/>
            </w:tcBorders>
          </w:tcPr>
          <w:p w14:paraId="4DADA3DF" w14:textId="77777777" w:rsidR="00FF41FD" w:rsidRDefault="00FF41FD">
            <w:pPr>
              <w:jc w:val="center"/>
            </w:pPr>
          </w:p>
          <w:p w14:paraId="19748059" w14:textId="77777777" w:rsidR="00FF41FD" w:rsidRDefault="008173C5">
            <w:pPr>
              <w:jc w:val="center"/>
              <w:rPr>
                <w:rStyle w:val="StyleDoclangBold"/>
                <w:bCs w:val="0"/>
              </w:rPr>
            </w:pPr>
            <w:r>
              <w:rPr>
                <w:rStyle w:val="StyleDoclangBold"/>
                <w:bCs w:val="0"/>
              </w:rPr>
              <w:t>ORNAMENTAL APPLE</w:t>
            </w:r>
          </w:p>
          <w:p w14:paraId="256CA41C" w14:textId="77777777" w:rsidR="00FF41FD" w:rsidRDefault="00FF41FD">
            <w:pPr>
              <w:jc w:val="center"/>
            </w:pPr>
          </w:p>
          <w:p w14:paraId="53E08E7A" w14:textId="77777777" w:rsidR="00FF41FD" w:rsidRDefault="008173C5">
            <w:pPr>
              <w:jc w:val="center"/>
              <w:rPr>
                <w:highlight w:val="cyan"/>
              </w:rPr>
            </w:pPr>
            <w:r>
              <w:rPr>
                <w:rStyle w:val="StyleDoclangBold"/>
                <w:b w:val="0"/>
                <w:bCs w:val="0"/>
              </w:rPr>
              <w:t>UPOV Code(s):</w:t>
            </w:r>
            <w:r>
              <w:t xml:space="preserve"> </w:t>
            </w:r>
            <w:r>
              <w:rPr>
                <w:rStyle w:val="StyleDoclangBold"/>
                <w:b w:val="0"/>
                <w:bCs w:val="0"/>
              </w:rPr>
              <w:t xml:space="preserve"> MALUS</w:t>
            </w:r>
          </w:p>
          <w:p w14:paraId="68C6C306" w14:textId="77777777" w:rsidR="00FF41FD" w:rsidRDefault="00FF41FD">
            <w:pPr>
              <w:jc w:val="center"/>
              <w:rPr>
                <w:highlight w:val="cyan"/>
              </w:rPr>
            </w:pPr>
          </w:p>
          <w:p w14:paraId="2C349BD1" w14:textId="77777777" w:rsidR="00FF41FD" w:rsidRDefault="008173C5">
            <w:pPr>
              <w:jc w:val="center"/>
              <w:rPr>
                <w:rStyle w:val="StyleDoclangBold"/>
                <w:b w:val="0"/>
                <w:bCs w:val="0"/>
              </w:rPr>
            </w:pPr>
            <w:r>
              <w:rPr>
                <w:i/>
              </w:rPr>
              <w:t>Malus</w:t>
            </w:r>
            <w:r>
              <w:t xml:space="preserve"> Mill.</w:t>
            </w:r>
          </w:p>
          <w:p w14:paraId="794A6435" w14:textId="77777777" w:rsidR="00FF41FD" w:rsidRDefault="008173C5">
            <w:pPr>
              <w:jc w:val="center"/>
              <w:rPr>
                <w:rStyle w:val="StyleDoclangBold"/>
                <w:rFonts w:cs="Times New Roman"/>
                <w:b w:val="0"/>
                <w:bCs w:val="0"/>
              </w:rPr>
            </w:pPr>
            <w:r>
              <w:rPr>
                <w:rStyle w:val="StyleDoclangBold"/>
                <w:rFonts w:cs="Times New Roman"/>
                <w:b w:val="0"/>
                <w:bCs w:val="0"/>
              </w:rPr>
              <w:t>except Malus domestica (Suckow) Borkh.</w:t>
            </w:r>
          </w:p>
          <w:p w14:paraId="35F349CE" w14:textId="77777777" w:rsidR="00FF41FD" w:rsidRDefault="00FF41FD">
            <w:pPr>
              <w:jc w:val="center"/>
            </w:pPr>
          </w:p>
        </w:tc>
        <w:tc>
          <w:tcPr>
            <w:tcW w:w="270" w:type="dxa"/>
            <w:tcBorders>
              <w:left w:val="nil"/>
            </w:tcBorders>
          </w:tcPr>
          <w:p w14:paraId="516323C0" w14:textId="77777777" w:rsidR="00FF41FD" w:rsidRDefault="008173C5">
            <w:pPr>
              <w:jc w:val="center"/>
              <w:rPr>
                <w:sz w:val="16"/>
              </w:rPr>
            </w:pPr>
            <w:r>
              <w:rPr>
                <w:sz w:val="16"/>
              </w:rPr>
              <w:t>*</w:t>
            </w:r>
          </w:p>
        </w:tc>
      </w:tr>
    </w:tbl>
    <w:p w14:paraId="5B309489" w14:textId="77777777" w:rsidR="00FF41FD" w:rsidRDefault="00FF41FD">
      <w:pPr>
        <w:jc w:val="left"/>
      </w:pPr>
      <w:bookmarkStart w:id="2" w:name="_Toc27819127"/>
      <w:bookmarkStart w:id="3" w:name="_Toc27819489"/>
      <w:bookmarkStart w:id="4" w:name="_Toc27819308"/>
    </w:p>
    <w:p w14:paraId="71BF31D2" w14:textId="77777777" w:rsidR="00FF41FD" w:rsidRDefault="008173C5">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4EE72E43" w14:textId="77777777" w:rsidR="00FF41FD" w:rsidRDefault="00FF41FD">
      <w:pPr>
        <w:jc w:val="center"/>
      </w:pPr>
    </w:p>
    <w:p w14:paraId="15E6AC9D" w14:textId="77777777" w:rsidR="00FF41FD" w:rsidRDefault="008173C5">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China</w:t>
      </w:r>
    </w:p>
    <w:p w14:paraId="4D78C891" w14:textId="77777777" w:rsidR="00FF41FD" w:rsidRDefault="00FF41FD">
      <w:pPr>
        <w:pStyle w:val="preparedby"/>
      </w:pPr>
    </w:p>
    <w:p w14:paraId="2DB35218" w14:textId="5E858092" w:rsidR="00FF41FD" w:rsidRDefault="008173C5">
      <w:pPr>
        <w:pStyle w:val="preparedby"/>
      </w:pPr>
      <w:del w:id="5" w:author="OERTEL Romy" w:date="2026-07-09T13:40:00Z" w16du:dateUtc="2026-07-09T11:40:00Z">
        <w:r w:rsidDel="008173C5">
          <w:rPr>
            <w:rStyle w:val="StyleDoclangBold"/>
            <w:rFonts w:cs="Times New Roman"/>
            <w:b w:val="0"/>
            <w:bCs w:val="0"/>
            <w:iCs/>
          </w:rPr>
          <w:delText xml:space="preserve">to be </w:delText>
        </w:r>
      </w:del>
      <w:r>
        <w:rPr>
          <w:rStyle w:val="StyleDoclangBold"/>
          <w:rFonts w:cs="Times New Roman"/>
          <w:b w:val="0"/>
          <w:bCs w:val="0"/>
          <w:iCs/>
        </w:rPr>
        <w:t>considered by the</w:t>
      </w:r>
    </w:p>
    <w:p w14:paraId="53614061" w14:textId="77777777" w:rsidR="00FF41FD" w:rsidRDefault="00FF41FD">
      <w:pPr>
        <w:pStyle w:val="preparedby"/>
      </w:pPr>
    </w:p>
    <w:p w14:paraId="54EFA506" w14:textId="77777777" w:rsidR="00FF41FD" w:rsidRDefault="008173C5">
      <w:pPr>
        <w:pStyle w:val="preparedby"/>
      </w:pPr>
      <w:r>
        <w:rPr>
          <w:rStyle w:val="StyleDoclangBold"/>
          <w:rFonts w:cs="Times New Roman"/>
          <w:b w:val="0"/>
          <w:bCs w:val="0"/>
          <w:iCs/>
        </w:rPr>
        <w:t xml:space="preserve">Technical Working Party for Ornamental Plants and Forest Trees at its fifty-eighth session, </w:t>
      </w:r>
    </w:p>
    <w:p w14:paraId="089AC494" w14:textId="77777777" w:rsidR="00FF41FD" w:rsidRDefault="008173C5">
      <w:pPr>
        <w:pStyle w:val="preparedby"/>
        <w:rPr>
          <w:rStyle w:val="StyleDoclangBold"/>
          <w:rFonts w:cs="Times New Roman"/>
          <w:b w:val="0"/>
          <w:bCs w:val="0"/>
          <w:iCs/>
        </w:rPr>
      </w:pPr>
      <w:r>
        <w:rPr>
          <w:rStyle w:val="StyleDoclangBold"/>
          <w:rFonts w:cs="Times New Roman"/>
          <w:b w:val="0"/>
          <w:bCs w:val="0"/>
          <w:iCs/>
        </w:rPr>
        <w:t xml:space="preserve">to be held </w:t>
      </w:r>
      <w:r w:rsidRPr="006D0621">
        <w:rPr>
          <w:rStyle w:val="StyleDoclangBold"/>
          <w:rFonts w:cs="Times New Roman"/>
          <w:b w:val="0"/>
          <w:bCs w:val="0"/>
          <w:iCs/>
        </w:rPr>
        <w:t>virtually</w:t>
      </w:r>
      <w:r>
        <w:rPr>
          <w:rStyle w:val="StyleDoclangBold"/>
          <w:rFonts w:cs="Times New Roman"/>
          <w:b w:val="0"/>
          <w:bCs w:val="0"/>
          <w:iCs/>
        </w:rPr>
        <w:t xml:space="preserve"> from 2026-07-06 to 2026-07-09 </w:t>
      </w:r>
    </w:p>
    <w:p w14:paraId="34741CBC" w14:textId="77777777" w:rsidR="00FF41FD" w:rsidRDefault="00FF41FD">
      <w:pPr>
        <w:pStyle w:val="preparedby"/>
        <w:rPr>
          <w:rStyle w:val="StyleDoclangBold"/>
          <w:rFonts w:cs="Times New Roman"/>
          <w:b w:val="0"/>
          <w:bCs w:val="0"/>
          <w:iCs/>
        </w:rPr>
      </w:pPr>
    </w:p>
    <w:p w14:paraId="657F3043" w14:textId="77777777" w:rsidR="00FF41FD" w:rsidRDefault="00FF41FD">
      <w:pPr>
        <w:pStyle w:val="preparedby"/>
        <w:rPr>
          <w:color w:val="808080" w:themeColor="background1" w:themeShade="80"/>
        </w:rPr>
      </w:pPr>
    </w:p>
    <w:p w14:paraId="5B6B5D9E" w14:textId="77777777" w:rsidR="00FF41FD" w:rsidRDefault="008173C5">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40F36A17" w14:textId="77777777" w:rsidR="00FF41FD" w:rsidRDefault="00FF41FD">
      <w:pPr>
        <w:pStyle w:val="preparedby"/>
      </w:pPr>
    </w:p>
    <w:p w14:paraId="5539B937" w14:textId="77777777" w:rsidR="00FF41FD" w:rsidRDefault="008173C5">
      <w:pPr>
        <w:ind w:firstLineChars="50" w:firstLine="100"/>
        <w:jc w:val="left"/>
        <w:outlineLvl w:val="0"/>
        <w:rPr>
          <w:vertAlign w:val="superscript"/>
        </w:rPr>
      </w:pPr>
      <w:r>
        <w:rPr>
          <w:rStyle w:val="StyleDoclangBold"/>
          <w:rFonts w:cs="Times New Roman"/>
          <w:b w:val="0"/>
          <w:bCs w:val="0"/>
        </w:rPr>
        <w:t>Alternative Names:*</w:t>
      </w:r>
    </w:p>
    <w:p w14:paraId="22834A0D" w14:textId="77777777" w:rsidR="00FF41FD" w:rsidRDefault="00FF41FD">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6"/>
        <w:gridCol w:w="1995"/>
        <w:gridCol w:w="1995"/>
        <w:gridCol w:w="1995"/>
        <w:gridCol w:w="1995"/>
      </w:tblGrid>
      <w:tr w:rsidR="00FF41FD" w14:paraId="302A630A" w14:textId="77777777">
        <w:trPr>
          <w:tblHeader/>
          <w:jc w:val="right"/>
        </w:trPr>
        <w:tc>
          <w:tcPr>
            <w:tcW w:w="1997" w:type="dxa"/>
            <w:shd w:val="clear" w:color="auto" w:fill="FFFFFF"/>
            <w:vAlign w:val="center"/>
          </w:tcPr>
          <w:p w14:paraId="21BC8AC0" w14:textId="77777777" w:rsidR="00FF41FD" w:rsidRDefault="008173C5">
            <w:r>
              <w:rPr>
                <w:rFonts w:eastAsia="Arial"/>
                <w:i/>
                <w:sz w:val="18"/>
              </w:rPr>
              <w:t>Botanical name</w:t>
            </w:r>
          </w:p>
        </w:tc>
        <w:tc>
          <w:tcPr>
            <w:tcW w:w="1997" w:type="dxa"/>
            <w:shd w:val="clear" w:color="auto" w:fill="FFFFFF"/>
            <w:vAlign w:val="center"/>
          </w:tcPr>
          <w:p w14:paraId="592399CD" w14:textId="77777777" w:rsidR="00FF41FD" w:rsidRDefault="008173C5">
            <w:r>
              <w:rPr>
                <w:rFonts w:eastAsia="Arial"/>
                <w:i/>
                <w:sz w:val="18"/>
              </w:rPr>
              <w:t>English</w:t>
            </w:r>
          </w:p>
        </w:tc>
        <w:tc>
          <w:tcPr>
            <w:tcW w:w="1997" w:type="dxa"/>
            <w:shd w:val="clear" w:color="auto" w:fill="FFFFFF"/>
            <w:vAlign w:val="center"/>
          </w:tcPr>
          <w:p w14:paraId="45D03433" w14:textId="77777777" w:rsidR="00FF41FD" w:rsidRDefault="008173C5">
            <w:r>
              <w:rPr>
                <w:rFonts w:eastAsia="Arial"/>
                <w:i/>
                <w:sz w:val="18"/>
              </w:rPr>
              <w:t>French</w:t>
            </w:r>
          </w:p>
        </w:tc>
        <w:tc>
          <w:tcPr>
            <w:tcW w:w="1997" w:type="dxa"/>
            <w:shd w:val="clear" w:color="auto" w:fill="FFFFFF"/>
            <w:vAlign w:val="center"/>
          </w:tcPr>
          <w:p w14:paraId="5F6F637D" w14:textId="77777777" w:rsidR="00FF41FD" w:rsidRDefault="008173C5">
            <w:r>
              <w:rPr>
                <w:rFonts w:eastAsia="Arial"/>
                <w:i/>
                <w:sz w:val="18"/>
              </w:rPr>
              <w:t>German</w:t>
            </w:r>
          </w:p>
        </w:tc>
        <w:tc>
          <w:tcPr>
            <w:tcW w:w="1997" w:type="dxa"/>
            <w:shd w:val="clear" w:color="auto" w:fill="FFFFFF"/>
            <w:vAlign w:val="center"/>
          </w:tcPr>
          <w:p w14:paraId="4F489FE1" w14:textId="77777777" w:rsidR="00FF41FD" w:rsidRDefault="008173C5">
            <w:r>
              <w:rPr>
                <w:rFonts w:eastAsia="Arial"/>
                <w:i/>
                <w:sz w:val="18"/>
              </w:rPr>
              <w:t>Spanish</w:t>
            </w:r>
          </w:p>
        </w:tc>
      </w:tr>
      <w:tr w:rsidR="00FF41FD" w14:paraId="70366882" w14:textId="77777777">
        <w:trPr>
          <w:jc w:val="right"/>
        </w:trPr>
        <w:tc>
          <w:tcPr>
            <w:tcW w:w="1997" w:type="dxa"/>
          </w:tcPr>
          <w:p w14:paraId="65264A7A" w14:textId="77777777" w:rsidR="00FF41FD" w:rsidRDefault="008173C5">
            <w:pPr>
              <w:jc w:val="left"/>
              <w:divId w:val="1"/>
            </w:pPr>
            <w:r>
              <w:rPr>
                <w:i/>
                <w:sz w:val="18"/>
              </w:rPr>
              <w:t>Malus</w:t>
            </w:r>
            <w:r>
              <w:rPr>
                <w:sz w:val="18"/>
              </w:rPr>
              <w:t xml:space="preserve"> Mill.</w:t>
            </w:r>
          </w:p>
        </w:tc>
        <w:tc>
          <w:tcPr>
            <w:tcW w:w="1997" w:type="dxa"/>
          </w:tcPr>
          <w:p w14:paraId="09040DFB" w14:textId="77777777" w:rsidR="00FF41FD" w:rsidRDefault="008173C5">
            <w:pPr>
              <w:jc w:val="left"/>
              <w:divId w:val="1"/>
            </w:pPr>
            <w:r>
              <w:rPr>
                <w:sz w:val="18"/>
              </w:rPr>
              <w:t>Ornamental Apple</w:t>
            </w:r>
          </w:p>
        </w:tc>
        <w:tc>
          <w:tcPr>
            <w:tcW w:w="1997" w:type="dxa"/>
          </w:tcPr>
          <w:p w14:paraId="7B98F99F" w14:textId="77777777" w:rsidR="00FF41FD" w:rsidRDefault="008173C5">
            <w:pPr>
              <w:jc w:val="left"/>
              <w:divId w:val="1"/>
            </w:pPr>
            <w:r>
              <w:rPr>
                <w:sz w:val="18"/>
              </w:rPr>
              <w:t>Pommier ornemental</w:t>
            </w:r>
          </w:p>
        </w:tc>
        <w:tc>
          <w:tcPr>
            <w:tcW w:w="1997" w:type="dxa"/>
          </w:tcPr>
          <w:p w14:paraId="36AD45BE" w14:textId="77777777" w:rsidR="00FF41FD" w:rsidRDefault="008173C5">
            <w:pPr>
              <w:jc w:val="left"/>
              <w:divId w:val="1"/>
            </w:pPr>
            <w:r>
              <w:rPr>
                <w:sz w:val="18"/>
              </w:rPr>
              <w:t>Zierapfel</w:t>
            </w:r>
          </w:p>
        </w:tc>
        <w:tc>
          <w:tcPr>
            <w:tcW w:w="1997" w:type="dxa"/>
          </w:tcPr>
          <w:p w14:paraId="305962F7" w14:textId="77777777" w:rsidR="00FF41FD" w:rsidRDefault="008173C5">
            <w:pPr>
              <w:jc w:val="left"/>
              <w:divId w:val="1"/>
            </w:pPr>
            <w:r>
              <w:rPr>
                <w:sz w:val="18"/>
              </w:rPr>
              <w:t>Manzano ornamental</w:t>
            </w:r>
          </w:p>
        </w:tc>
      </w:tr>
    </w:tbl>
    <w:p w14:paraId="725427B4" w14:textId="77777777" w:rsidR="00FF41FD" w:rsidRDefault="00FF41FD">
      <w:pPr>
        <w:jc w:val="left"/>
        <w:rPr>
          <w:sz w:val="16"/>
          <w:szCs w:val="16"/>
        </w:rPr>
      </w:pPr>
    </w:p>
    <w:p w14:paraId="2184148F" w14:textId="77777777" w:rsidR="00FF41FD" w:rsidRDefault="008173C5">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631588A4" w14:textId="77777777" w:rsidR="00FF41FD" w:rsidRDefault="00FF41FD">
      <w:pPr>
        <w:jc w:val="left"/>
        <w:rPr>
          <w:color w:val="808080" w:themeColor="background1" w:themeShade="80"/>
        </w:rPr>
      </w:pPr>
    </w:p>
    <w:p w14:paraId="4C27DB7C" w14:textId="77777777" w:rsidR="00FF41FD" w:rsidRDefault="008173C5">
      <w:pPr>
        <w:ind w:firstLineChars="50" w:firstLine="100"/>
        <w:jc w:val="left"/>
        <w:outlineLvl w:val="0"/>
        <w:rPr>
          <w:b/>
        </w:rPr>
      </w:pPr>
      <w:r>
        <w:rPr>
          <w:b/>
        </w:rPr>
        <w:t>ASSOCIATED DOCUMENTS</w:t>
      </w:r>
    </w:p>
    <w:p w14:paraId="301C1112" w14:textId="77777777" w:rsidR="00FF41FD" w:rsidRDefault="00FF41FD">
      <w:pPr>
        <w:jc w:val="left"/>
        <w:outlineLvl w:val="0"/>
        <w:rPr>
          <w:vertAlign w:val="superscript"/>
        </w:rPr>
      </w:pPr>
    </w:p>
    <w:p w14:paraId="3FC79E08" w14:textId="77777777" w:rsidR="00FF41FD" w:rsidRDefault="008173C5">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68065F1D" w14:textId="77777777" w:rsidR="00FF41FD" w:rsidRPr="008173C5" w:rsidRDefault="008173C5">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sidRPr="008173C5">
        <w:rPr>
          <w:rStyle w:val="StyleDoclangBold"/>
          <w:rFonts w:cs="Times New Roman"/>
          <w:b w:val="0"/>
          <w:bCs w:val="0"/>
        </w:rPr>
        <w:t>TGP documents.</w:t>
      </w:r>
    </w:p>
    <w:p w14:paraId="577BBCF1" w14:textId="77777777" w:rsidR="00FF41FD" w:rsidRPr="008173C5" w:rsidRDefault="00FF41FD">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p>
    <w:p w14:paraId="410C487C" w14:textId="77777777" w:rsidR="00FF41FD" w:rsidRPr="008173C5" w:rsidRDefault="008173C5">
      <w:pPr>
        <w:pBdr>
          <w:top w:val="none" w:sz="0" w:space="1" w:color="auto"/>
          <w:left w:val="none" w:sz="0" w:space="4" w:color="auto"/>
          <w:bottom w:val="none" w:sz="0" w:space="3" w:color="auto"/>
          <w:right w:val="none" w:sz="0" w:space="4" w:color="auto"/>
        </w:pBdr>
        <w:ind w:firstLineChars="50" w:firstLine="100"/>
        <w:rPr>
          <w:szCs w:val="24"/>
        </w:rPr>
      </w:pPr>
      <w:r w:rsidRPr="008173C5">
        <w:rPr>
          <w:szCs w:val="24"/>
        </w:rPr>
        <w:t>Other associated UPOV documents:</w:t>
      </w:r>
    </w:p>
    <w:p w14:paraId="53011C53" w14:textId="77777777" w:rsidR="00263361" w:rsidRDefault="00263361" w:rsidP="00263361">
      <w:pPr>
        <w:pBdr>
          <w:top w:val="none" w:sz="0" w:space="1" w:color="auto"/>
          <w:bottom w:val="none" w:sz="0" w:space="3" w:color="auto"/>
          <w:right w:val="none" w:sz="0" w:space="4" w:color="auto"/>
        </w:pBdr>
        <w:ind w:firstLineChars="50" w:firstLine="100"/>
        <w:rPr>
          <w:del w:id="6" w:author="TWO" w:date="2026-07-09T13:35:00Z" w16du:dateUtc="2026-07-09T11:35:00Z"/>
          <w:rStyle w:val="StyleDoclangBold"/>
          <w:rFonts w:cs="Times New Roman"/>
        </w:rPr>
      </w:pPr>
      <w:bookmarkStart w:id="7" w:name="_Toc15713656"/>
    </w:p>
    <w:p w14:paraId="0F459C36" w14:textId="77777777" w:rsidR="00FF41FD" w:rsidRDefault="008173C5">
      <w:pPr>
        <w:pStyle w:val="Normal8014d091-6828-44ee-ba9b-253618ecfc2c"/>
        <w:ind w:firstLine="100"/>
        <w:jc w:val="both"/>
        <w:divId w:val="1"/>
        <w:rPr>
          <w:rFonts w:ascii="Arial" w:eastAsia="Arial" w:hAnsi="Arial" w:cs="Arial"/>
          <w:sz w:val="20"/>
        </w:rPr>
      </w:pPr>
      <w:r>
        <w:rPr>
          <w:rFonts w:ascii="Arial" w:eastAsia="Arial" w:hAnsi="Arial" w:cs="Arial"/>
          <w:sz w:val="20"/>
        </w:rPr>
        <w:t>TG/14 Apple</w:t>
      </w:r>
    </w:p>
    <w:p w14:paraId="7C866AF4" w14:textId="77777777" w:rsidR="00FF41FD" w:rsidRDefault="008173C5">
      <w:pPr>
        <w:pStyle w:val="Normal8014d091-6828-44ee-ba9b-253618ecfc2c"/>
        <w:ind w:firstLine="100"/>
        <w:jc w:val="both"/>
        <w:divId w:val="1"/>
        <w:rPr>
          <w:rFonts w:ascii="Arial" w:eastAsia="Arial" w:hAnsi="Arial" w:cs="Arial"/>
          <w:sz w:val="20"/>
        </w:rPr>
      </w:pPr>
      <w:r>
        <w:rPr>
          <w:rFonts w:ascii="Arial" w:eastAsia="Arial" w:hAnsi="Arial" w:cs="Arial"/>
          <w:sz w:val="20"/>
        </w:rPr>
        <w:t>TG/163 Apple Rootstocks</w:t>
      </w:r>
      <w:bookmarkEnd w:id="7"/>
    </w:p>
    <w:bookmarkEnd w:id="2"/>
    <w:bookmarkEnd w:id="3"/>
    <w:bookmarkEnd w:id="4"/>
    <w:p w14:paraId="4BC1FA57" w14:textId="77777777" w:rsidR="00FF41FD" w:rsidRPr="008173C5" w:rsidRDefault="00FF41FD">
      <w:pPr>
        <w:pBdr>
          <w:top w:val="none" w:sz="0" w:space="1" w:color="auto"/>
          <w:left w:val="none" w:sz="0" w:space="4" w:color="auto"/>
          <w:bottom w:val="none" w:sz="0" w:space="3" w:color="auto"/>
          <w:right w:val="none" w:sz="0" w:space="4" w:color="auto"/>
        </w:pBdr>
        <w:ind w:firstLineChars="50" w:firstLine="100"/>
        <w:rPr>
          <w:szCs w:val="24"/>
        </w:rPr>
      </w:pPr>
    </w:p>
    <w:p w14:paraId="6BADC46E" w14:textId="77777777" w:rsidR="00FF41FD" w:rsidRDefault="008173C5">
      <w:pPr>
        <w:spacing w:after="200"/>
      </w:pPr>
      <w:r>
        <w:br w:type="page"/>
      </w:r>
      <w:r>
        <w:rPr>
          <w:u w:val="single"/>
        </w:rPr>
        <w:lastRenderedPageBreak/>
        <w:t>TABLE OF CONTENTS</w:t>
      </w:r>
      <w:r>
        <w:tab/>
      </w:r>
      <w:r>
        <w:tab/>
      </w:r>
      <w:r>
        <w:tab/>
      </w:r>
      <w:r>
        <w:tab/>
      </w:r>
      <w:r>
        <w:tab/>
      </w:r>
      <w:r>
        <w:tab/>
      </w:r>
      <w:r>
        <w:tab/>
      </w:r>
      <w:r>
        <w:tab/>
      </w:r>
      <w:r>
        <w:tab/>
      </w:r>
      <w:r>
        <w:tab/>
      </w:r>
      <w:r>
        <w:tab/>
        <w:t>PAGE</w:t>
      </w:r>
    </w:p>
    <w:p w14:paraId="04558E3A" w14:textId="41F13B48" w:rsidR="00FF41FD" w:rsidRDefault="008173C5">
      <w:pPr>
        <w:pStyle w:val="TOC1"/>
        <w:tabs>
          <w:tab w:val="left" w:pos="-1100"/>
          <w:tab w:val="right" w:leader="dot" w:pos="9976"/>
        </w:tabs>
      </w:pPr>
      <w:r>
        <w:fldChar w:fldCharType="begin"/>
      </w:r>
      <w:r>
        <w:instrText xml:space="preserve">TOC \o "1-3" \h \z </w:instrText>
      </w:r>
      <w:r>
        <w:fldChar w:fldCharType="separate"/>
      </w:r>
      <w:hyperlink w:anchor="_Toc_1_3_0000000001" w:history="1">
        <w:r>
          <w:rPr>
            <w:rStyle w:val="Hyperlink"/>
          </w:rPr>
          <w:t>1.</w:t>
        </w:r>
        <w:r>
          <w:tab/>
        </w:r>
        <w:r>
          <w:rPr>
            <w:rStyle w:val="Hyperlink"/>
          </w:rPr>
          <w:t>Subject of these Test Guidelines</w:t>
        </w:r>
        <w:r>
          <w:tab/>
        </w:r>
        <w:r>
          <w:fldChar w:fldCharType="begin"/>
        </w:r>
        <w:r>
          <w:instrText>PAGEREF _Toc_1_3_0000000001 \h</w:instrText>
        </w:r>
        <w:r>
          <w:fldChar w:fldCharType="separate"/>
        </w:r>
        <w:r>
          <w:t>4</w:t>
        </w:r>
        <w:r>
          <w:fldChar w:fldCharType="end"/>
        </w:r>
      </w:hyperlink>
    </w:p>
    <w:p w14:paraId="613DE7AA" w14:textId="77777777" w:rsidR="00FF41FD" w:rsidRDefault="008173C5">
      <w:pPr>
        <w:pStyle w:val="TOC1"/>
        <w:tabs>
          <w:tab w:val="left" w:pos="-1100"/>
          <w:tab w:val="right" w:leader="dot" w:pos="9976"/>
        </w:tabs>
      </w:pPr>
      <w:hyperlink w:anchor="_Toc_1_3_0000000002" w:history="1">
        <w:r>
          <w:rPr>
            <w:rStyle w:val="Hyperlink"/>
          </w:rPr>
          <w:t>2.</w:t>
        </w:r>
        <w:r>
          <w:tab/>
        </w:r>
        <w:r>
          <w:rPr>
            <w:rStyle w:val="Hyperlink"/>
          </w:rPr>
          <w:t>Material Required</w:t>
        </w:r>
        <w:r>
          <w:tab/>
        </w:r>
        <w:r>
          <w:fldChar w:fldCharType="begin"/>
        </w:r>
        <w:r>
          <w:instrText>PAGEREF _Toc_1_3_0000000002 \h</w:instrText>
        </w:r>
        <w:r>
          <w:fldChar w:fldCharType="separate"/>
        </w:r>
        <w:r>
          <w:t>4</w:t>
        </w:r>
        <w:r>
          <w:fldChar w:fldCharType="end"/>
        </w:r>
      </w:hyperlink>
    </w:p>
    <w:p w14:paraId="1EED3F20" w14:textId="77777777" w:rsidR="00FF41FD" w:rsidRDefault="008173C5">
      <w:pPr>
        <w:pStyle w:val="TOC1"/>
        <w:tabs>
          <w:tab w:val="left" w:pos="-1100"/>
          <w:tab w:val="right" w:leader="dot" w:pos="9976"/>
        </w:tabs>
      </w:pPr>
      <w:hyperlink w:anchor="_Toc_1_3_0000000003" w:history="1">
        <w:r>
          <w:rPr>
            <w:rStyle w:val="Hyperlink"/>
          </w:rPr>
          <w:t>3.</w:t>
        </w:r>
        <w:r>
          <w:tab/>
        </w:r>
        <w:r>
          <w:rPr>
            <w:rStyle w:val="Hyperlink"/>
          </w:rPr>
          <w:t>Method of Examination</w:t>
        </w:r>
        <w:r>
          <w:tab/>
        </w:r>
        <w:r>
          <w:fldChar w:fldCharType="begin"/>
        </w:r>
        <w:r>
          <w:instrText>PAGEREF _Toc_1_3_0000000003 \h</w:instrText>
        </w:r>
        <w:r>
          <w:fldChar w:fldCharType="separate"/>
        </w:r>
        <w:r>
          <w:t>4</w:t>
        </w:r>
        <w:r>
          <w:fldChar w:fldCharType="end"/>
        </w:r>
      </w:hyperlink>
    </w:p>
    <w:p w14:paraId="0E9B645A" w14:textId="77777777" w:rsidR="00FF41FD" w:rsidRDefault="008173C5">
      <w:pPr>
        <w:pStyle w:val="TOC2"/>
        <w:tabs>
          <w:tab w:val="left" w:pos="-440"/>
          <w:tab w:val="right" w:leader="dot" w:pos="9976"/>
        </w:tabs>
      </w:pPr>
      <w:hyperlink w:anchor="_Toc_1_3_0000000004" w:history="1">
        <w:r>
          <w:rPr>
            <w:rStyle w:val="Hyperlink"/>
          </w:rPr>
          <w:t>3.1</w:t>
        </w:r>
        <w:r>
          <w:tab/>
        </w:r>
        <w:r>
          <w:rPr>
            <w:rStyle w:val="Hyperlink"/>
          </w:rPr>
          <w:t>Number of Growing Cycles</w:t>
        </w:r>
        <w:r>
          <w:tab/>
        </w:r>
        <w:r>
          <w:fldChar w:fldCharType="begin"/>
        </w:r>
        <w:r>
          <w:instrText>PAGEREF _Toc_1_3_0000000004 \h</w:instrText>
        </w:r>
        <w:r>
          <w:fldChar w:fldCharType="separate"/>
        </w:r>
        <w:r>
          <w:t>4</w:t>
        </w:r>
        <w:r>
          <w:fldChar w:fldCharType="end"/>
        </w:r>
      </w:hyperlink>
    </w:p>
    <w:p w14:paraId="7A658D3C" w14:textId="77777777" w:rsidR="00FF41FD" w:rsidRDefault="008173C5">
      <w:pPr>
        <w:pStyle w:val="TOC2"/>
        <w:tabs>
          <w:tab w:val="left" w:pos="-440"/>
          <w:tab w:val="right" w:leader="dot" w:pos="9976"/>
        </w:tabs>
      </w:pPr>
      <w:hyperlink w:anchor="_Toc_1_3_0000000005" w:history="1">
        <w:r>
          <w:rPr>
            <w:rStyle w:val="Hyperlink"/>
          </w:rPr>
          <w:t>3.2</w:t>
        </w:r>
        <w:r>
          <w:tab/>
        </w:r>
        <w:r>
          <w:rPr>
            <w:rStyle w:val="Hyperlink"/>
          </w:rPr>
          <w:t>Testing Place</w:t>
        </w:r>
        <w:r>
          <w:tab/>
        </w:r>
        <w:r>
          <w:fldChar w:fldCharType="begin"/>
        </w:r>
        <w:r>
          <w:instrText>PAGEREF _Toc_1_3_0000000005 \h</w:instrText>
        </w:r>
        <w:r>
          <w:fldChar w:fldCharType="separate"/>
        </w:r>
        <w:r>
          <w:t>4</w:t>
        </w:r>
        <w:r>
          <w:fldChar w:fldCharType="end"/>
        </w:r>
      </w:hyperlink>
    </w:p>
    <w:p w14:paraId="24E82E03" w14:textId="77777777" w:rsidR="00FF41FD" w:rsidRDefault="008173C5">
      <w:pPr>
        <w:pStyle w:val="TOC2"/>
        <w:tabs>
          <w:tab w:val="left" w:pos="-440"/>
          <w:tab w:val="right" w:leader="dot" w:pos="9976"/>
        </w:tabs>
      </w:pPr>
      <w:hyperlink w:anchor="_Toc_1_3_0000000006" w:history="1">
        <w:r>
          <w:rPr>
            <w:rStyle w:val="Hyperlink"/>
          </w:rPr>
          <w:t>3.3</w:t>
        </w:r>
        <w:r>
          <w:tab/>
        </w:r>
        <w:r>
          <w:rPr>
            <w:rStyle w:val="Hyperlink"/>
          </w:rPr>
          <w:t>Conditions for Conducting the Examination</w:t>
        </w:r>
        <w:r>
          <w:tab/>
        </w:r>
        <w:r>
          <w:fldChar w:fldCharType="begin"/>
        </w:r>
        <w:r>
          <w:instrText>PAGEREF _Toc_1_3_0000000006 \h</w:instrText>
        </w:r>
        <w:r>
          <w:fldChar w:fldCharType="separate"/>
        </w:r>
        <w:r>
          <w:t>4</w:t>
        </w:r>
        <w:r>
          <w:fldChar w:fldCharType="end"/>
        </w:r>
      </w:hyperlink>
    </w:p>
    <w:p w14:paraId="7A39DC43" w14:textId="77777777" w:rsidR="00FF41FD" w:rsidRDefault="008173C5">
      <w:pPr>
        <w:pStyle w:val="TOC2"/>
        <w:tabs>
          <w:tab w:val="left" w:pos="-440"/>
          <w:tab w:val="right" w:leader="dot" w:pos="9976"/>
        </w:tabs>
      </w:pPr>
      <w:hyperlink w:anchor="_Toc_1_3_0000000007" w:history="1">
        <w:r>
          <w:rPr>
            <w:rStyle w:val="Hyperlink"/>
          </w:rPr>
          <w:t>3.4</w:t>
        </w:r>
        <w:r>
          <w:tab/>
        </w:r>
        <w:r>
          <w:rPr>
            <w:rStyle w:val="Hyperlink"/>
          </w:rPr>
          <w:t>Test Design</w:t>
        </w:r>
        <w:r>
          <w:tab/>
        </w:r>
        <w:r>
          <w:fldChar w:fldCharType="begin"/>
        </w:r>
        <w:r>
          <w:instrText>PAGEREF _Toc_1_3_0000000007 \h</w:instrText>
        </w:r>
        <w:r>
          <w:fldChar w:fldCharType="separate"/>
        </w:r>
        <w:r>
          <w:t>4</w:t>
        </w:r>
        <w:r>
          <w:fldChar w:fldCharType="end"/>
        </w:r>
      </w:hyperlink>
    </w:p>
    <w:p w14:paraId="18C3F8DE" w14:textId="77777777" w:rsidR="00FF41FD" w:rsidRDefault="008173C5">
      <w:pPr>
        <w:pStyle w:val="TOC2"/>
        <w:tabs>
          <w:tab w:val="left" w:pos="-440"/>
          <w:tab w:val="right" w:leader="dot" w:pos="9976"/>
        </w:tabs>
      </w:pPr>
      <w:hyperlink w:anchor="_Toc_1_3_0000000008" w:history="1">
        <w:r>
          <w:rPr>
            <w:rStyle w:val="Hyperlink"/>
          </w:rPr>
          <w:t>3.5</w:t>
        </w:r>
        <w:r>
          <w:tab/>
        </w:r>
        <w:r>
          <w:rPr>
            <w:rStyle w:val="Hyperlink"/>
          </w:rPr>
          <w:t>Additional Tests</w:t>
        </w:r>
        <w:r>
          <w:tab/>
        </w:r>
        <w:r>
          <w:fldChar w:fldCharType="begin"/>
        </w:r>
        <w:r>
          <w:instrText>PAGEREF _Toc_1_3_0000000008 \h</w:instrText>
        </w:r>
        <w:r>
          <w:fldChar w:fldCharType="separate"/>
        </w:r>
        <w:r>
          <w:t>5</w:t>
        </w:r>
        <w:r>
          <w:fldChar w:fldCharType="end"/>
        </w:r>
      </w:hyperlink>
    </w:p>
    <w:p w14:paraId="312F204F" w14:textId="77777777" w:rsidR="00FF41FD" w:rsidRDefault="008173C5">
      <w:pPr>
        <w:pStyle w:val="TOC1"/>
        <w:tabs>
          <w:tab w:val="left" w:pos="-1100"/>
          <w:tab w:val="right" w:leader="dot" w:pos="9976"/>
        </w:tabs>
      </w:pPr>
      <w:hyperlink w:anchor="_Toc_1_3_0000000009" w:history="1">
        <w:r>
          <w:rPr>
            <w:rStyle w:val="Hyperlink"/>
          </w:rPr>
          <w:t>4.</w:t>
        </w:r>
        <w:r>
          <w:tab/>
        </w:r>
        <w:r>
          <w:rPr>
            <w:rStyle w:val="Hyperlink"/>
          </w:rPr>
          <w:t>Assessment of Distinctness, Uniformity and Stability</w:t>
        </w:r>
        <w:r>
          <w:tab/>
        </w:r>
        <w:r>
          <w:fldChar w:fldCharType="begin"/>
        </w:r>
        <w:r>
          <w:instrText>PAGEREF _Toc_1_3_0000000009 \h</w:instrText>
        </w:r>
        <w:r>
          <w:fldChar w:fldCharType="separate"/>
        </w:r>
        <w:r>
          <w:t>5</w:t>
        </w:r>
        <w:r>
          <w:fldChar w:fldCharType="end"/>
        </w:r>
      </w:hyperlink>
    </w:p>
    <w:p w14:paraId="77F7515C" w14:textId="77777777" w:rsidR="00FF41FD" w:rsidRDefault="008173C5">
      <w:pPr>
        <w:pStyle w:val="TOC2"/>
        <w:tabs>
          <w:tab w:val="left" w:pos="-440"/>
          <w:tab w:val="right" w:leader="dot" w:pos="9976"/>
        </w:tabs>
      </w:pPr>
      <w:hyperlink w:anchor="_Toc_1_3_0000000010" w:history="1">
        <w:r>
          <w:rPr>
            <w:rStyle w:val="Hyperlink"/>
          </w:rPr>
          <w:t>4.1</w:t>
        </w:r>
        <w:r>
          <w:tab/>
        </w:r>
        <w:r>
          <w:rPr>
            <w:rStyle w:val="Hyperlink"/>
          </w:rPr>
          <w:t>Distinctness</w:t>
        </w:r>
        <w:r>
          <w:tab/>
        </w:r>
        <w:r>
          <w:fldChar w:fldCharType="begin"/>
        </w:r>
        <w:r>
          <w:instrText>PAGEREF _Toc_1_3_0000000010 \h</w:instrText>
        </w:r>
        <w:r>
          <w:fldChar w:fldCharType="separate"/>
        </w:r>
        <w:r>
          <w:t>5</w:t>
        </w:r>
        <w:r>
          <w:fldChar w:fldCharType="end"/>
        </w:r>
      </w:hyperlink>
    </w:p>
    <w:p w14:paraId="65F92E61" w14:textId="77777777" w:rsidR="00FF41FD" w:rsidRDefault="008173C5">
      <w:pPr>
        <w:pStyle w:val="TOC2"/>
        <w:tabs>
          <w:tab w:val="left" w:pos="-440"/>
          <w:tab w:val="right" w:leader="dot" w:pos="9976"/>
        </w:tabs>
      </w:pPr>
      <w:hyperlink w:anchor="_Toc_1_3_0000000011" w:history="1">
        <w:r>
          <w:rPr>
            <w:rStyle w:val="Hyperlink"/>
          </w:rPr>
          <w:t>4.2</w:t>
        </w:r>
        <w:r>
          <w:tab/>
        </w:r>
        <w:r>
          <w:rPr>
            <w:rStyle w:val="Hyperlink"/>
          </w:rPr>
          <w:t>Uniformity</w:t>
        </w:r>
        <w:r>
          <w:tab/>
        </w:r>
        <w:r>
          <w:fldChar w:fldCharType="begin"/>
        </w:r>
        <w:r>
          <w:instrText>PAGEREF _Toc_1_3_0000000011 \h</w:instrText>
        </w:r>
        <w:r>
          <w:fldChar w:fldCharType="separate"/>
        </w:r>
        <w:r>
          <w:t>6</w:t>
        </w:r>
        <w:r>
          <w:fldChar w:fldCharType="end"/>
        </w:r>
      </w:hyperlink>
    </w:p>
    <w:p w14:paraId="2375381A" w14:textId="77777777" w:rsidR="00FF41FD" w:rsidRDefault="008173C5">
      <w:pPr>
        <w:pStyle w:val="TOC2"/>
        <w:tabs>
          <w:tab w:val="left" w:pos="-440"/>
          <w:tab w:val="right" w:leader="dot" w:pos="9976"/>
        </w:tabs>
      </w:pPr>
      <w:hyperlink w:anchor="_Toc_1_3_0000000012" w:history="1">
        <w:r>
          <w:rPr>
            <w:rStyle w:val="Hyperlink"/>
          </w:rPr>
          <w:t>4.3</w:t>
        </w:r>
        <w:r>
          <w:tab/>
        </w:r>
        <w:r>
          <w:rPr>
            <w:rStyle w:val="Hyperlink"/>
          </w:rPr>
          <w:t>Stability</w:t>
        </w:r>
        <w:r>
          <w:tab/>
        </w:r>
        <w:r>
          <w:fldChar w:fldCharType="begin"/>
        </w:r>
        <w:r>
          <w:instrText>PAGEREF _Toc_1_3_0000000012 \h</w:instrText>
        </w:r>
        <w:r>
          <w:fldChar w:fldCharType="separate"/>
        </w:r>
        <w:r>
          <w:t>6</w:t>
        </w:r>
        <w:r>
          <w:fldChar w:fldCharType="end"/>
        </w:r>
      </w:hyperlink>
    </w:p>
    <w:p w14:paraId="62F5F065" w14:textId="77777777" w:rsidR="00FF41FD" w:rsidRDefault="008173C5">
      <w:pPr>
        <w:pStyle w:val="TOC1"/>
        <w:tabs>
          <w:tab w:val="left" w:pos="-1100"/>
          <w:tab w:val="right" w:leader="dot" w:pos="9976"/>
        </w:tabs>
      </w:pPr>
      <w:hyperlink w:anchor="_Toc_1_3_0000000013" w:history="1">
        <w:r>
          <w:rPr>
            <w:rStyle w:val="Hyperlink"/>
          </w:rPr>
          <w:t>5.</w:t>
        </w:r>
        <w:r>
          <w:tab/>
        </w:r>
        <w:r>
          <w:rPr>
            <w:rStyle w:val="Hyperlink"/>
          </w:rPr>
          <w:t>Grouping of Varieties and Organization of the Growing Trial</w:t>
        </w:r>
        <w:r>
          <w:tab/>
        </w:r>
        <w:r>
          <w:fldChar w:fldCharType="begin"/>
        </w:r>
        <w:r>
          <w:instrText>PAGEREF _Toc_1_3_0000000013 \h</w:instrText>
        </w:r>
        <w:r>
          <w:fldChar w:fldCharType="separate"/>
        </w:r>
        <w:r>
          <w:t>6</w:t>
        </w:r>
        <w:r>
          <w:fldChar w:fldCharType="end"/>
        </w:r>
      </w:hyperlink>
    </w:p>
    <w:p w14:paraId="10144051" w14:textId="77777777" w:rsidR="00FF41FD" w:rsidRDefault="008173C5">
      <w:pPr>
        <w:pStyle w:val="TOC1"/>
        <w:tabs>
          <w:tab w:val="left" w:pos="-1100"/>
          <w:tab w:val="right" w:leader="dot" w:pos="9976"/>
        </w:tabs>
      </w:pPr>
      <w:hyperlink w:anchor="_Toc_1_3_0000000014" w:history="1">
        <w:r>
          <w:rPr>
            <w:rStyle w:val="Hyperlink"/>
          </w:rPr>
          <w:t>6.</w:t>
        </w:r>
        <w:r>
          <w:tab/>
        </w:r>
        <w:r>
          <w:rPr>
            <w:rStyle w:val="Hyperlink"/>
          </w:rPr>
          <w:t>Introduction to the Table of Characteristics</w:t>
        </w:r>
        <w:r>
          <w:tab/>
        </w:r>
        <w:r>
          <w:fldChar w:fldCharType="begin"/>
        </w:r>
        <w:r>
          <w:instrText>PAGEREF _Toc_1_3_0000000014 \h</w:instrText>
        </w:r>
        <w:r>
          <w:fldChar w:fldCharType="separate"/>
        </w:r>
        <w:r>
          <w:t>6</w:t>
        </w:r>
        <w:r>
          <w:fldChar w:fldCharType="end"/>
        </w:r>
      </w:hyperlink>
    </w:p>
    <w:p w14:paraId="73F40CEF" w14:textId="77777777" w:rsidR="00FF41FD" w:rsidRDefault="008173C5">
      <w:pPr>
        <w:pStyle w:val="TOC2"/>
        <w:tabs>
          <w:tab w:val="left" w:pos="-440"/>
          <w:tab w:val="right" w:leader="dot" w:pos="9976"/>
        </w:tabs>
      </w:pPr>
      <w:hyperlink w:anchor="_Toc_1_3_0000000015" w:history="1">
        <w:r>
          <w:rPr>
            <w:rStyle w:val="Hyperlink"/>
          </w:rPr>
          <w:t>6.1</w:t>
        </w:r>
        <w:r>
          <w:tab/>
        </w:r>
        <w:r>
          <w:rPr>
            <w:rStyle w:val="Hyperlink"/>
          </w:rPr>
          <w:t>Categories of Characteristics</w:t>
        </w:r>
        <w:r>
          <w:tab/>
        </w:r>
        <w:r>
          <w:fldChar w:fldCharType="begin"/>
        </w:r>
        <w:r>
          <w:instrText>PAGEREF _Toc_1_3_0000000015 \h</w:instrText>
        </w:r>
        <w:r>
          <w:fldChar w:fldCharType="separate"/>
        </w:r>
        <w:r>
          <w:t>7</w:t>
        </w:r>
        <w:r>
          <w:fldChar w:fldCharType="end"/>
        </w:r>
      </w:hyperlink>
    </w:p>
    <w:p w14:paraId="74A11ECA" w14:textId="77777777" w:rsidR="00FF41FD" w:rsidRDefault="008173C5">
      <w:pPr>
        <w:pStyle w:val="TOC2"/>
        <w:tabs>
          <w:tab w:val="left" w:pos="-440"/>
          <w:tab w:val="right" w:leader="dot" w:pos="9976"/>
        </w:tabs>
      </w:pPr>
      <w:hyperlink w:anchor="_Toc_1_3_0000000016" w:history="1">
        <w:r>
          <w:rPr>
            <w:rStyle w:val="Hyperlink"/>
          </w:rPr>
          <w:t>6.2</w:t>
        </w:r>
        <w:r>
          <w:tab/>
        </w:r>
        <w:r>
          <w:rPr>
            <w:rStyle w:val="Hyperlink"/>
          </w:rPr>
          <w:t>States of Expression and Corresponding Notes</w:t>
        </w:r>
        <w:r>
          <w:tab/>
        </w:r>
        <w:r>
          <w:fldChar w:fldCharType="begin"/>
        </w:r>
        <w:r>
          <w:instrText>PAGEREF _Toc_1_3_0000000016 \h</w:instrText>
        </w:r>
        <w:r>
          <w:fldChar w:fldCharType="separate"/>
        </w:r>
        <w:r>
          <w:t>7</w:t>
        </w:r>
        <w:r>
          <w:fldChar w:fldCharType="end"/>
        </w:r>
      </w:hyperlink>
    </w:p>
    <w:p w14:paraId="64270FDC" w14:textId="77777777" w:rsidR="00FF41FD" w:rsidRDefault="008173C5">
      <w:pPr>
        <w:pStyle w:val="TOC2"/>
        <w:tabs>
          <w:tab w:val="left" w:pos="-440"/>
          <w:tab w:val="right" w:leader="dot" w:pos="9976"/>
        </w:tabs>
      </w:pPr>
      <w:hyperlink w:anchor="_Toc_1_3_0000000017" w:history="1">
        <w:r>
          <w:rPr>
            <w:rStyle w:val="Hyperlink"/>
          </w:rPr>
          <w:t>6.3</w:t>
        </w:r>
        <w:r>
          <w:tab/>
        </w:r>
        <w:r>
          <w:rPr>
            <w:rStyle w:val="Hyperlink"/>
          </w:rPr>
          <w:t>Types of Expression</w:t>
        </w:r>
        <w:r>
          <w:tab/>
        </w:r>
        <w:r>
          <w:fldChar w:fldCharType="begin"/>
        </w:r>
        <w:r>
          <w:instrText>PAGEREF _Toc_1_3_0000000017 \h</w:instrText>
        </w:r>
        <w:r>
          <w:fldChar w:fldCharType="separate"/>
        </w:r>
        <w:r>
          <w:t>7</w:t>
        </w:r>
        <w:r>
          <w:fldChar w:fldCharType="end"/>
        </w:r>
      </w:hyperlink>
    </w:p>
    <w:p w14:paraId="49985B17" w14:textId="77777777" w:rsidR="00FF41FD" w:rsidRDefault="008173C5">
      <w:pPr>
        <w:pStyle w:val="TOC2"/>
        <w:tabs>
          <w:tab w:val="left" w:pos="-440"/>
          <w:tab w:val="right" w:leader="dot" w:pos="9976"/>
        </w:tabs>
      </w:pPr>
      <w:hyperlink w:anchor="_Toc_1_3_0000000018" w:history="1">
        <w:r>
          <w:rPr>
            <w:rStyle w:val="Hyperlink"/>
          </w:rPr>
          <w:t>6.4</w:t>
        </w:r>
        <w:r>
          <w:tab/>
        </w:r>
        <w:r>
          <w:rPr>
            <w:rStyle w:val="Hyperlink"/>
          </w:rPr>
          <w:t>Example Varieties</w:t>
        </w:r>
        <w:r>
          <w:tab/>
        </w:r>
        <w:r>
          <w:fldChar w:fldCharType="begin"/>
        </w:r>
        <w:r>
          <w:instrText>PAGEREF _Toc_1_3_0000000018 \h</w:instrText>
        </w:r>
        <w:r>
          <w:fldChar w:fldCharType="separate"/>
        </w:r>
        <w:r>
          <w:t>7</w:t>
        </w:r>
        <w:r>
          <w:fldChar w:fldCharType="end"/>
        </w:r>
      </w:hyperlink>
    </w:p>
    <w:p w14:paraId="74EB57F8" w14:textId="77777777" w:rsidR="00FF41FD" w:rsidRDefault="008173C5">
      <w:pPr>
        <w:pStyle w:val="TOC2"/>
        <w:tabs>
          <w:tab w:val="left" w:pos="-440"/>
          <w:tab w:val="right" w:leader="dot" w:pos="9976"/>
        </w:tabs>
      </w:pPr>
      <w:hyperlink w:anchor="_Toc_1_3_0000000019" w:history="1">
        <w:r>
          <w:rPr>
            <w:rStyle w:val="Hyperlink"/>
          </w:rPr>
          <w:t>6.5</w:t>
        </w:r>
        <w:r>
          <w:tab/>
        </w:r>
        <w:r>
          <w:rPr>
            <w:rStyle w:val="Hyperlink"/>
          </w:rPr>
          <w:t>Legend</w:t>
        </w:r>
        <w:r>
          <w:tab/>
        </w:r>
        <w:r>
          <w:fldChar w:fldCharType="begin"/>
        </w:r>
        <w:r>
          <w:instrText>PAGEREF _Toc_1_3_0000000019 \h</w:instrText>
        </w:r>
        <w:r>
          <w:fldChar w:fldCharType="separate"/>
        </w:r>
        <w:r>
          <w:t>8</w:t>
        </w:r>
        <w:r>
          <w:fldChar w:fldCharType="end"/>
        </w:r>
      </w:hyperlink>
    </w:p>
    <w:p w14:paraId="039AC467" w14:textId="77777777" w:rsidR="00FF41FD" w:rsidRDefault="008173C5">
      <w:pPr>
        <w:pStyle w:val="TOC1"/>
        <w:tabs>
          <w:tab w:val="left" w:pos="-1100"/>
          <w:tab w:val="right" w:leader="dot" w:pos="9976"/>
        </w:tabs>
      </w:pPr>
      <w:hyperlink w:anchor="_Toc_1_3_0000000020" w:history="1">
        <w:r>
          <w:rPr>
            <w:rStyle w:val="Hyperlink"/>
          </w:rPr>
          <w:t>7.</w:t>
        </w:r>
        <w:r>
          <w:tab/>
        </w:r>
        <w:r>
          <w:rPr>
            <w:rStyle w:val="Hyperlink"/>
          </w:rPr>
          <w:t>Table of Characteristics/Tableau des caracteres/Merkmalstabelle/Tabla de caracteres</w:t>
        </w:r>
        <w:r>
          <w:tab/>
        </w:r>
        <w:r>
          <w:fldChar w:fldCharType="begin"/>
        </w:r>
        <w:r>
          <w:instrText>PAGEREF _Toc_1_3_0000000020 \h</w:instrText>
        </w:r>
        <w:r>
          <w:fldChar w:fldCharType="separate"/>
        </w:r>
        <w:r>
          <w:t>9</w:t>
        </w:r>
        <w:r>
          <w:fldChar w:fldCharType="end"/>
        </w:r>
      </w:hyperlink>
    </w:p>
    <w:p w14:paraId="636D47E8" w14:textId="77777777" w:rsidR="00FF41FD" w:rsidRDefault="008173C5">
      <w:pPr>
        <w:pStyle w:val="TOC1"/>
        <w:tabs>
          <w:tab w:val="left" w:pos="-1100"/>
          <w:tab w:val="right" w:leader="dot" w:pos="9976"/>
        </w:tabs>
      </w:pPr>
      <w:hyperlink w:anchor="_Toc_1_3_0000000021" w:history="1">
        <w:r>
          <w:rPr>
            <w:rStyle w:val="Hyperlink"/>
          </w:rPr>
          <w:t>8.</w:t>
        </w:r>
        <w:r>
          <w:tab/>
        </w:r>
        <w:r>
          <w:rPr>
            <w:rStyle w:val="Hyperlink"/>
          </w:rPr>
          <w:t>Explanations on the Table of Characteristics</w:t>
        </w:r>
        <w:r>
          <w:tab/>
        </w:r>
        <w:r>
          <w:fldChar w:fldCharType="begin"/>
        </w:r>
        <w:r>
          <w:instrText>PAGEREF _Toc_1_3_0000000021 \h</w:instrText>
        </w:r>
        <w:r>
          <w:fldChar w:fldCharType="separate"/>
        </w:r>
        <w:r>
          <w:t>23</w:t>
        </w:r>
        <w:r>
          <w:fldChar w:fldCharType="end"/>
        </w:r>
      </w:hyperlink>
    </w:p>
    <w:p w14:paraId="726C7ABA" w14:textId="77777777" w:rsidR="00FF41FD" w:rsidRDefault="008173C5">
      <w:pPr>
        <w:pStyle w:val="TOC2"/>
        <w:tabs>
          <w:tab w:val="left" w:pos="-440"/>
          <w:tab w:val="right" w:leader="dot" w:pos="9976"/>
        </w:tabs>
      </w:pPr>
      <w:hyperlink w:anchor="_Toc_1_3_0000000022" w:history="1">
        <w:r>
          <w:rPr>
            <w:rStyle w:val="Hyperlink"/>
          </w:rPr>
          <w:t>8.1</w:t>
        </w:r>
        <w:r>
          <w:tab/>
        </w:r>
        <w:r>
          <w:rPr>
            <w:rStyle w:val="Hyperlink"/>
          </w:rPr>
          <w:t>Explanations covering several characteristics</w:t>
        </w:r>
        <w:r>
          <w:tab/>
        </w:r>
        <w:r>
          <w:fldChar w:fldCharType="begin"/>
        </w:r>
        <w:r>
          <w:instrText>PAGEREF _Toc_1_3_0000000022 \h</w:instrText>
        </w:r>
        <w:r>
          <w:fldChar w:fldCharType="separate"/>
        </w:r>
        <w:r>
          <w:t>23</w:t>
        </w:r>
        <w:r>
          <w:fldChar w:fldCharType="end"/>
        </w:r>
      </w:hyperlink>
    </w:p>
    <w:p w14:paraId="46AD1D8B" w14:textId="77777777" w:rsidR="00FF41FD" w:rsidRDefault="008173C5">
      <w:pPr>
        <w:pStyle w:val="TOC2"/>
        <w:tabs>
          <w:tab w:val="left" w:pos="-440"/>
          <w:tab w:val="right" w:leader="dot" w:pos="9976"/>
        </w:tabs>
      </w:pPr>
      <w:hyperlink w:anchor="_Toc_1_3_0000000023" w:history="1">
        <w:r>
          <w:rPr>
            <w:rStyle w:val="Hyperlink"/>
          </w:rPr>
          <w:t>8.2</w:t>
        </w:r>
        <w:r>
          <w:tab/>
        </w:r>
        <w:r>
          <w:rPr>
            <w:rStyle w:val="Hyperlink"/>
          </w:rPr>
          <w:t>Explanations for individual characteristics</w:t>
        </w:r>
        <w:r>
          <w:tab/>
        </w:r>
        <w:r>
          <w:fldChar w:fldCharType="begin"/>
        </w:r>
        <w:r>
          <w:instrText>PAGEREF _Toc_1_3_0000000023 \h</w:instrText>
        </w:r>
        <w:r>
          <w:fldChar w:fldCharType="separate"/>
        </w:r>
        <w:r>
          <w:t>23</w:t>
        </w:r>
        <w:r>
          <w:fldChar w:fldCharType="end"/>
        </w:r>
      </w:hyperlink>
    </w:p>
    <w:p w14:paraId="7A532D97" w14:textId="77777777" w:rsidR="00FF41FD" w:rsidRDefault="008173C5">
      <w:pPr>
        <w:pStyle w:val="TOC2"/>
        <w:tabs>
          <w:tab w:val="left" w:pos="-440"/>
          <w:tab w:val="right" w:leader="dot" w:pos="9976"/>
        </w:tabs>
      </w:pPr>
      <w:hyperlink w:anchor="_Toc_1_3_0000000024" w:history="1">
        <w:r>
          <w:rPr>
            <w:rStyle w:val="Hyperlink"/>
          </w:rPr>
          <w:t>8.3</w:t>
        </w:r>
        <w:r>
          <w:tab/>
        </w:r>
        <w:r>
          <w:rPr>
            <w:rStyle w:val="Hyperlink"/>
          </w:rPr>
          <w:t>Additional Explanations on the Table of Characteristic</w:t>
        </w:r>
        <w:r>
          <w:tab/>
        </w:r>
        <w:r>
          <w:fldChar w:fldCharType="begin"/>
        </w:r>
        <w:r>
          <w:instrText>PAGEREF _Toc_1_3_0000000024 \h</w:instrText>
        </w:r>
        <w:r>
          <w:fldChar w:fldCharType="separate"/>
        </w:r>
        <w:r>
          <w:t>33</w:t>
        </w:r>
        <w:r>
          <w:fldChar w:fldCharType="end"/>
        </w:r>
      </w:hyperlink>
    </w:p>
    <w:p w14:paraId="640900B9" w14:textId="77777777" w:rsidR="00FF41FD" w:rsidRDefault="008173C5">
      <w:pPr>
        <w:pStyle w:val="TOC1"/>
        <w:tabs>
          <w:tab w:val="left" w:pos="-1100"/>
          <w:tab w:val="right" w:leader="dot" w:pos="9976"/>
        </w:tabs>
      </w:pPr>
      <w:hyperlink w:anchor="_Toc_1_3_0000000025" w:history="1">
        <w:r>
          <w:rPr>
            <w:rStyle w:val="Hyperlink"/>
          </w:rPr>
          <w:t>9.</w:t>
        </w:r>
        <w:r>
          <w:tab/>
        </w:r>
        <w:r>
          <w:rPr>
            <w:rStyle w:val="Hyperlink"/>
          </w:rPr>
          <w:t>Literature</w:t>
        </w:r>
        <w:r>
          <w:tab/>
        </w:r>
        <w:r>
          <w:fldChar w:fldCharType="begin"/>
        </w:r>
        <w:r>
          <w:instrText>PAGEREF _Toc_1_3_0000000025 \h</w:instrText>
        </w:r>
        <w:r>
          <w:fldChar w:fldCharType="separate"/>
        </w:r>
        <w:r>
          <w:t>35</w:t>
        </w:r>
        <w:r>
          <w:fldChar w:fldCharType="end"/>
        </w:r>
      </w:hyperlink>
    </w:p>
    <w:p w14:paraId="486DB79C" w14:textId="77777777" w:rsidR="00FF41FD" w:rsidRDefault="008173C5">
      <w:pPr>
        <w:pStyle w:val="TOC1"/>
        <w:tabs>
          <w:tab w:val="left" w:pos="-880"/>
          <w:tab w:val="right" w:leader="dot" w:pos="9976"/>
        </w:tabs>
      </w:pPr>
      <w:hyperlink w:anchor="_Toc_1_3_0000000026" w:history="1">
        <w:r>
          <w:rPr>
            <w:rStyle w:val="Hyperlink"/>
          </w:rPr>
          <w:t>10.</w:t>
        </w:r>
        <w:r>
          <w:tab/>
        </w:r>
        <w:r>
          <w:rPr>
            <w:rStyle w:val="Hyperlink"/>
          </w:rPr>
          <w:t>Technical Questionnaire</w:t>
        </w:r>
        <w:r>
          <w:tab/>
        </w:r>
        <w:r>
          <w:fldChar w:fldCharType="begin"/>
        </w:r>
        <w:r>
          <w:instrText>PAGEREF _Toc_1_3_0000000026 \h</w:instrText>
        </w:r>
        <w:r>
          <w:fldChar w:fldCharType="separate"/>
        </w:r>
        <w:r>
          <w:t>36</w:t>
        </w:r>
        <w:r>
          <w:fldChar w:fldCharType="end"/>
        </w:r>
      </w:hyperlink>
    </w:p>
    <w:p w14:paraId="3429C5EC" w14:textId="77777777" w:rsidR="00FF41FD" w:rsidRDefault="008173C5">
      <w:pPr>
        <w:spacing w:after="200"/>
      </w:pPr>
      <w:r>
        <w:fldChar w:fldCharType="end"/>
      </w:r>
      <w:r>
        <w:br w:type="page"/>
      </w:r>
    </w:p>
    <w:p w14:paraId="419AB7F1" w14:textId="77777777" w:rsidR="00FF41FD" w:rsidRDefault="008173C5">
      <w:pPr>
        <w:pStyle w:val="Heading1"/>
      </w:pPr>
      <w:bookmarkStart w:id="8" w:name="_Toc_1_3_0000000001"/>
      <w:r>
        <w:lastRenderedPageBreak/>
        <w:t>Subject of these Test Guidelines</w:t>
      </w:r>
      <w:bookmarkEnd w:id="8"/>
    </w:p>
    <w:p w14:paraId="678F5DC8" w14:textId="77777777" w:rsidR="00FF41FD" w:rsidRDefault="00FF41FD"/>
    <w:p w14:paraId="020DBB92" w14:textId="77777777" w:rsidR="00FF41FD" w:rsidRDefault="008173C5">
      <w:r>
        <w:tab/>
        <w:t xml:space="preserve">These Test Guidelines apply to all varieties of </w:t>
      </w:r>
      <w:r>
        <w:rPr>
          <w:i/>
        </w:rPr>
        <w:t>Malus</w:t>
      </w:r>
      <w:r>
        <w:t xml:space="preserve"> Mill. except for varieties used only as fruit varieties (see TG/14) or only as rootstock varieties (see TG/163).</w:t>
      </w:r>
    </w:p>
    <w:p w14:paraId="63E17175" w14:textId="77777777" w:rsidR="00FF41FD" w:rsidRDefault="00FF41FD"/>
    <w:p w14:paraId="5ACA6FCB" w14:textId="77777777" w:rsidR="00FF41FD" w:rsidRDefault="00FF41FD"/>
    <w:p w14:paraId="232FAADF" w14:textId="77777777" w:rsidR="00FF41FD" w:rsidRDefault="008173C5">
      <w:pPr>
        <w:pStyle w:val="Heading1"/>
      </w:pPr>
      <w:bookmarkStart w:id="9" w:name="_Toc_1_3_0000000002"/>
      <w:r>
        <w:t>Material Required</w:t>
      </w:r>
      <w:bookmarkEnd w:id="9"/>
    </w:p>
    <w:p w14:paraId="76BAE49B" w14:textId="77777777" w:rsidR="00FF41FD" w:rsidRDefault="00FF41FD"/>
    <w:p w14:paraId="7AE105F7" w14:textId="77777777" w:rsidR="00FF41FD" w:rsidRDefault="008173C5">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25AED815" w14:textId="77777777" w:rsidR="00FF41FD" w:rsidRDefault="00FF41FD"/>
    <w:p w14:paraId="3FA46124" w14:textId="77777777" w:rsidR="00FF41FD" w:rsidRDefault="008173C5">
      <w:r>
        <w:t>2.2</w:t>
      </w:r>
      <w:r>
        <w:tab/>
        <w:t>The material is to be supplied in the form of at least three-year-old trees grafted on a rootstock prescribed by the competent authority.</w:t>
      </w:r>
    </w:p>
    <w:p w14:paraId="202F6ECF" w14:textId="77777777" w:rsidR="00FF41FD" w:rsidRDefault="00FF41FD"/>
    <w:p w14:paraId="56BAAEAD" w14:textId="77777777" w:rsidR="00FF41FD" w:rsidRDefault="008173C5">
      <w:r>
        <w:t>2.3</w:t>
      </w:r>
      <w:r>
        <w:tab/>
        <w:t>The minimum quantity of plant material, to be supplied by the applicant, should be:</w:t>
      </w:r>
    </w:p>
    <w:p w14:paraId="52CBF485" w14:textId="77777777" w:rsidR="00FF41FD" w:rsidRDefault="00FF41FD"/>
    <w:p w14:paraId="75706BB4" w14:textId="77777777" w:rsidR="00FF41FD" w:rsidRDefault="008173C5">
      <w:pPr>
        <w:ind w:left="600"/>
        <w:jc w:val="center"/>
      </w:pPr>
      <w:r>
        <w:t>5 trees.</w:t>
      </w:r>
    </w:p>
    <w:p w14:paraId="74E0CCFA" w14:textId="77777777" w:rsidR="00FF41FD" w:rsidRDefault="00FF41FD"/>
    <w:p w14:paraId="6F2484EF" w14:textId="77777777" w:rsidR="00FF41FD" w:rsidRDefault="008173C5">
      <w:r>
        <w:t>2.4</w:t>
      </w:r>
      <w:r>
        <w:tab/>
        <w:t>The plant material supplied should be visibly healthy, not lacking in vigor, nor affected by any important pest or disease.</w:t>
      </w:r>
    </w:p>
    <w:p w14:paraId="670CB73D" w14:textId="77777777" w:rsidR="00FF41FD" w:rsidRDefault="00FF41FD"/>
    <w:p w14:paraId="6DDE8715" w14:textId="77777777" w:rsidR="00FF41FD" w:rsidRDefault="008173C5">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0CF12E5D" w14:textId="77777777" w:rsidR="00FF41FD" w:rsidRDefault="00FF41FD"/>
    <w:p w14:paraId="1B8C5179" w14:textId="77777777" w:rsidR="00FF41FD" w:rsidRDefault="00FF41FD"/>
    <w:p w14:paraId="711E3E75" w14:textId="77777777" w:rsidR="00FF41FD" w:rsidRDefault="008173C5">
      <w:pPr>
        <w:pStyle w:val="Heading1"/>
      </w:pPr>
      <w:bookmarkStart w:id="10" w:name="_Toc_1_3_0000000003"/>
      <w:r>
        <w:t>Method of Examination</w:t>
      </w:r>
      <w:bookmarkEnd w:id="10"/>
    </w:p>
    <w:p w14:paraId="304F14DA" w14:textId="77777777" w:rsidR="00FF41FD" w:rsidRDefault="00FF41FD"/>
    <w:p w14:paraId="64DFBCE5" w14:textId="77777777" w:rsidR="00FF41FD" w:rsidRDefault="008173C5">
      <w:pPr>
        <w:pStyle w:val="Heading2"/>
      </w:pPr>
      <w:bookmarkStart w:id="11" w:name="_Toc_1_3_0000000004"/>
      <w:r>
        <w:t>Number of Growing Cycles</w:t>
      </w:r>
      <w:bookmarkEnd w:id="11"/>
    </w:p>
    <w:p w14:paraId="765E84E4" w14:textId="77777777" w:rsidR="00FF41FD" w:rsidRDefault="00FF41FD"/>
    <w:p w14:paraId="231D07A8" w14:textId="77777777" w:rsidR="00FF41FD" w:rsidRDefault="008173C5">
      <w:pPr>
        <w:ind w:left="700" w:hanging="700"/>
      </w:pPr>
      <w:r>
        <w:t>3.1.1</w:t>
      </w:r>
      <w:r>
        <w:tab/>
        <w:t>The minimum duration of tests should normally be two independent growing cycles.</w:t>
      </w:r>
    </w:p>
    <w:p w14:paraId="2BBB7001" w14:textId="77777777" w:rsidR="00FF41FD" w:rsidRDefault="00FF41FD"/>
    <w:p w14:paraId="50C4A423" w14:textId="77777777" w:rsidR="00FF41FD" w:rsidRDefault="008173C5">
      <w:r>
        <w:t>3.1.2</w:t>
      </w:r>
      <w:r>
        <w:tab/>
        <w:t>The two independent growing cycles may be observed from a single planting, examined in two separate growing cycles.</w:t>
      </w:r>
    </w:p>
    <w:p w14:paraId="22D9C163" w14:textId="77777777" w:rsidR="00FF41FD" w:rsidRDefault="00FF41FD"/>
    <w:p w14:paraId="16DCB14F" w14:textId="77777777" w:rsidR="00FF41FD" w:rsidRDefault="008173C5">
      <w:r>
        <w:t>3.1.3</w:t>
      </w:r>
      <w:r>
        <w:tab/>
        <w:t>The testing of a variety may be concluded when the competent authority can determine with certainty the outcome of the test.</w:t>
      </w:r>
    </w:p>
    <w:p w14:paraId="2B8ADBF9" w14:textId="77777777" w:rsidR="00FF41FD" w:rsidRDefault="00FF41FD"/>
    <w:p w14:paraId="0925A2BF" w14:textId="77777777" w:rsidR="00FF41FD" w:rsidRDefault="008173C5">
      <w:pPr>
        <w:pStyle w:val="Heading2"/>
      </w:pPr>
      <w:bookmarkStart w:id="12" w:name="_Toc_1_3_0000000005"/>
      <w:r>
        <w:t>Testing Place</w:t>
      </w:r>
      <w:bookmarkEnd w:id="12"/>
    </w:p>
    <w:p w14:paraId="03E13136" w14:textId="77777777" w:rsidR="00FF41FD" w:rsidRDefault="00FF41FD"/>
    <w:p w14:paraId="7129A474" w14:textId="77777777" w:rsidR="00FF41FD" w:rsidRDefault="008173C5">
      <w:r>
        <w:tab/>
        <w:t>Tests are normally conducted at one place. In the case of tests conducted at more than one place, guidance is provided in TGP/9 "Examining Distinctness".</w:t>
      </w:r>
    </w:p>
    <w:p w14:paraId="6596ED0D" w14:textId="77777777" w:rsidR="00FF41FD" w:rsidRDefault="00FF41FD"/>
    <w:p w14:paraId="6A10EFC0" w14:textId="77777777" w:rsidR="00FF41FD" w:rsidRDefault="008173C5">
      <w:pPr>
        <w:pStyle w:val="Heading2"/>
      </w:pPr>
      <w:bookmarkStart w:id="13" w:name="_Toc_1_3_0000000006"/>
      <w:r>
        <w:t>Conditions for Conducting the Examination</w:t>
      </w:r>
      <w:bookmarkEnd w:id="13"/>
    </w:p>
    <w:p w14:paraId="26CA8566" w14:textId="77777777" w:rsidR="00FF41FD" w:rsidRDefault="00FF41FD"/>
    <w:p w14:paraId="426C5C11" w14:textId="77777777" w:rsidR="00FF41FD" w:rsidRDefault="008173C5">
      <w:r>
        <w:t>3.3.1</w:t>
      </w:r>
      <w:r>
        <w:tab/>
        <w:t>The tests should be carried out under conditions ensuring satisfactory growth for the expression of the relevant characteristics of the variety and for the conduct of the examination.</w:t>
      </w:r>
    </w:p>
    <w:p w14:paraId="5214D2FD" w14:textId="77777777" w:rsidR="00FF41FD" w:rsidRDefault="00FF41FD"/>
    <w:p w14:paraId="03EF1373" w14:textId="76C2335D" w:rsidR="00FF41FD" w:rsidRDefault="008173C5">
      <w:r>
        <w:t>3.3.2</w:t>
      </w:r>
      <w:r>
        <w:tab/>
        <w:t>The optimum stage of development for the assessment of each characteristic is indicated by a reference in the Table of Characteristics. The stages of development denoted by each reference are described in Chapter 8.</w:t>
      </w:r>
    </w:p>
    <w:p w14:paraId="05C9C699" w14:textId="77777777" w:rsidR="00FF41FD" w:rsidRDefault="00FF41FD"/>
    <w:p w14:paraId="28D48851" w14:textId="77777777" w:rsidR="00FF41FD" w:rsidRDefault="008173C5">
      <w:r>
        <w:t>3.3.3</w:t>
      </w:r>
      <w:r>
        <w:tab/>
        <w:t>Because daylight varies, color determinations made against a color chart should be made either in a suitable cabinet providing artificial daylight or in the middle of the day in a room without direct sunlight. The spectral distribution of the illuminant for artificial daylight should conform with the CIE Standard of Preferred Daylight D 6500 and should fall within the tolerances set out in the British Standard 950, Part I. These determinations should be made with the plant part placed against a white background. The color chart and version used should be specified in the variety description.</w:t>
      </w:r>
    </w:p>
    <w:p w14:paraId="7C7E4FC2" w14:textId="77777777" w:rsidR="00FF41FD" w:rsidRDefault="00FF41FD"/>
    <w:p w14:paraId="14C6B87F" w14:textId="77777777" w:rsidR="00FF41FD" w:rsidRDefault="008173C5">
      <w:pPr>
        <w:pStyle w:val="Heading2"/>
      </w:pPr>
      <w:bookmarkStart w:id="14" w:name="_Toc_1_3_0000000007"/>
      <w:r>
        <w:t>Test Design</w:t>
      </w:r>
      <w:bookmarkEnd w:id="14"/>
    </w:p>
    <w:p w14:paraId="26A08CB9" w14:textId="77777777" w:rsidR="00FF41FD" w:rsidRDefault="00FF41FD"/>
    <w:p w14:paraId="48B84E34" w14:textId="77777777" w:rsidR="00FF41FD" w:rsidRDefault="008173C5">
      <w:r>
        <w:t>3.4.1</w:t>
      </w:r>
      <w:r>
        <w:tab/>
        <w:t>Each test should be designed to result in a total of at least 5 trees.</w:t>
      </w:r>
    </w:p>
    <w:p w14:paraId="619CF316" w14:textId="77777777" w:rsidR="00FF41FD" w:rsidRDefault="00FF41FD"/>
    <w:p w14:paraId="5D2676CC" w14:textId="77777777" w:rsidR="00FF41FD" w:rsidRDefault="008173C5">
      <w:pPr>
        <w:jc w:val="left"/>
      </w:pPr>
      <w:r>
        <w:lastRenderedPageBreak/>
        <w:t>3.4.2</w:t>
      </w:r>
      <w:r>
        <w:tab/>
        <w:t>The design of the tests should be such that plants or parts of plants may be removed for measurement or counting without prejudice to the observations which must be made up to the end of the growing cycle.</w:t>
      </w:r>
    </w:p>
    <w:p w14:paraId="27A847DA" w14:textId="77777777" w:rsidR="00FF41FD" w:rsidRDefault="00FF41FD"/>
    <w:p w14:paraId="7DD94491" w14:textId="77777777" w:rsidR="00FF41FD" w:rsidRDefault="008173C5">
      <w:pPr>
        <w:pStyle w:val="Heading2"/>
      </w:pPr>
      <w:bookmarkStart w:id="15" w:name="_Toc_1_3_0000000008"/>
      <w:r>
        <w:t>Additional Tests</w:t>
      </w:r>
      <w:bookmarkEnd w:id="15"/>
    </w:p>
    <w:p w14:paraId="13286EBB" w14:textId="77777777" w:rsidR="00FF41FD" w:rsidRDefault="00FF41FD"/>
    <w:p w14:paraId="112CBFBF" w14:textId="77777777" w:rsidR="00FF41FD" w:rsidRDefault="008173C5">
      <w:r>
        <w:tab/>
        <w:t>Additional tests, for examining relevant characteristics, may be established.</w:t>
      </w:r>
    </w:p>
    <w:p w14:paraId="7CC4C49F" w14:textId="77777777" w:rsidR="00FF41FD" w:rsidRDefault="00FF41FD"/>
    <w:p w14:paraId="23B7F77B" w14:textId="77777777" w:rsidR="00FF41FD" w:rsidRDefault="00FF41FD"/>
    <w:p w14:paraId="639DFCED" w14:textId="77777777" w:rsidR="00FF41FD" w:rsidRDefault="008173C5">
      <w:pPr>
        <w:pStyle w:val="Heading1"/>
      </w:pPr>
      <w:bookmarkStart w:id="16" w:name="_Toc_1_3_0000000009"/>
      <w:r>
        <w:t>Assessment of Distinctness, Uniformity and Stability</w:t>
      </w:r>
      <w:bookmarkEnd w:id="16"/>
    </w:p>
    <w:p w14:paraId="3EFD08BC" w14:textId="77777777" w:rsidR="00FF41FD" w:rsidRDefault="00FF41FD"/>
    <w:p w14:paraId="0C44D8B6" w14:textId="77777777" w:rsidR="00FF41FD" w:rsidRDefault="008173C5">
      <w:pPr>
        <w:pStyle w:val="Heading2"/>
      </w:pPr>
      <w:bookmarkStart w:id="17" w:name="_Toc_1_3_0000000010"/>
      <w:r>
        <w:t>Distinctness</w:t>
      </w:r>
      <w:bookmarkEnd w:id="17"/>
    </w:p>
    <w:p w14:paraId="483A6B60" w14:textId="77777777" w:rsidR="00FF41FD" w:rsidRDefault="00FF41FD"/>
    <w:p w14:paraId="043610A1" w14:textId="77777777" w:rsidR="00FF41FD" w:rsidRDefault="008173C5">
      <w:r>
        <w:t>4.1.1</w:t>
      </w:r>
      <w:r>
        <w:tab/>
        <w:t>General Recommendations</w:t>
      </w:r>
    </w:p>
    <w:p w14:paraId="2928A04B" w14:textId="77777777" w:rsidR="00FF41FD" w:rsidRDefault="00FF41FD"/>
    <w:p w14:paraId="169A32BE" w14:textId="77777777" w:rsidR="00FF41FD" w:rsidRDefault="008173C5">
      <w:r>
        <w:t>It is of particular importance for users of these Test Guidelines to consult the General Introduction prior to making decisions regarding distinctness. However, the following points are provided for elaboration or emphasis in these Test Guidelines.</w:t>
      </w:r>
    </w:p>
    <w:p w14:paraId="3499602A" w14:textId="77777777" w:rsidR="00FF41FD" w:rsidRDefault="00FF41FD"/>
    <w:p w14:paraId="7B0B0D7C" w14:textId="77777777" w:rsidR="00FF41FD" w:rsidRDefault="008173C5">
      <w:r>
        <w:t>4.1.2</w:t>
      </w:r>
      <w:r>
        <w:tab/>
        <w:t>Consistent Differences</w:t>
      </w:r>
    </w:p>
    <w:p w14:paraId="72115344" w14:textId="77777777" w:rsidR="00FF41FD" w:rsidRDefault="00FF41FD"/>
    <w:p w14:paraId="1DB45669" w14:textId="77777777" w:rsidR="00FF41FD" w:rsidRDefault="008173C5">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2A63B39E" w14:textId="77777777" w:rsidR="00FF41FD" w:rsidRDefault="00FF41FD"/>
    <w:p w14:paraId="4DEE7416" w14:textId="77777777" w:rsidR="00FF41FD" w:rsidRDefault="008173C5">
      <w:r>
        <w:t>4.1.3</w:t>
      </w:r>
      <w:r>
        <w:tab/>
        <w:t>Clear Differences</w:t>
      </w:r>
    </w:p>
    <w:p w14:paraId="4FE858F7" w14:textId="77777777" w:rsidR="00FF41FD" w:rsidRDefault="00FF41FD"/>
    <w:p w14:paraId="1FA9E7EE" w14:textId="77777777" w:rsidR="00FF41FD" w:rsidRDefault="008173C5">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54335406" w14:textId="77777777" w:rsidR="00FF41FD" w:rsidRDefault="00FF41FD"/>
    <w:p w14:paraId="502B5DB8" w14:textId="77777777" w:rsidR="00FF41FD" w:rsidRDefault="008173C5">
      <w:r>
        <w:t>4.1.4</w:t>
      </w:r>
      <w:r>
        <w:tab/>
        <w:t>Number of Plants or Parts of Plants to be Examined</w:t>
      </w:r>
    </w:p>
    <w:p w14:paraId="2AB73922" w14:textId="77777777" w:rsidR="00FF41FD" w:rsidRDefault="00FF41FD"/>
    <w:p w14:paraId="5217864C" w14:textId="77777777" w:rsidR="00FF41FD" w:rsidRDefault="008173C5">
      <w:r>
        <w:t>Unless otherwise indicated, for the purposes of distinctness, all observations on single plants should be made on 3 plants or parts taken from each of 3 plants and any other observations made on all plants in the test, disregarding any off-type plants.</w:t>
      </w:r>
    </w:p>
    <w:p w14:paraId="6B87ED3F" w14:textId="77777777" w:rsidR="00FF41FD" w:rsidRDefault="00FF41FD"/>
    <w:p w14:paraId="58A56958" w14:textId="240E97F4" w:rsidR="00FF41FD" w:rsidRDefault="008173C5">
      <w:pPr>
        <w:rPr>
          <w:ins w:id="18" w:author="TWO" w:date="2026-07-09T13:35:00Z" w16du:dateUtc="2026-07-09T11:35:00Z"/>
        </w:rPr>
      </w:pPr>
      <w:r>
        <w:t>In the case of observations of parts taken from single plants, the number of parts to be taken from each of the plants should be 2</w:t>
      </w:r>
      <w:del w:id="19" w:author="TWO" w:date="2026-07-09T13:35:00Z" w16du:dateUtc="2026-07-09T11:35:00Z">
        <w:r w:rsidR="00263361">
          <w:delText>.</w:delText>
        </w:r>
      </w:del>
    </w:p>
    <w:p w14:paraId="5CC73EB1" w14:textId="77777777" w:rsidR="00FF41FD" w:rsidRDefault="00FF41FD"/>
    <w:p w14:paraId="62BCF174" w14:textId="77777777" w:rsidR="00FF41FD" w:rsidRDefault="00FF41FD"/>
    <w:p w14:paraId="0587D13A" w14:textId="77777777" w:rsidR="00FF41FD" w:rsidRDefault="008173C5">
      <w:r>
        <w:t>4.1.5</w:t>
      </w:r>
      <w:r>
        <w:tab/>
        <w:t>Method of Observation</w:t>
      </w:r>
    </w:p>
    <w:p w14:paraId="467248A1" w14:textId="77777777" w:rsidR="00FF41FD" w:rsidRDefault="00FF41FD"/>
    <w:p w14:paraId="295928EC" w14:textId="77777777" w:rsidR="00FF41FD" w:rsidRDefault="008173C5">
      <w:r>
        <w:t>The recommended method of observing the characteristic for the purposes of distinctness is indicated by the following key in the Table of Characteristics (see document TGP/9 "Examining Distinctness", Section 4 "Observation of characteristics"):</w:t>
      </w:r>
    </w:p>
    <w:p w14:paraId="5C83B6CE" w14:textId="77777777" w:rsidR="00FF41FD" w:rsidRDefault="00FF41FD"/>
    <w:p w14:paraId="4408EB35" w14:textId="77777777" w:rsidR="00FF41FD" w:rsidRDefault="008173C5">
      <w:r>
        <w:t>MG: single measurement of a group of plants or parts of plants</w:t>
      </w:r>
    </w:p>
    <w:p w14:paraId="25341916" w14:textId="77777777" w:rsidR="00FF41FD" w:rsidRDefault="008173C5">
      <w:r>
        <w:t>MS: measurement of a number of individual plants or parts of plants</w:t>
      </w:r>
    </w:p>
    <w:p w14:paraId="5AB329BF" w14:textId="77777777" w:rsidR="00FF41FD" w:rsidRDefault="008173C5">
      <w:r>
        <w:t>VG: visual assessment by a single observation of a group of plants or parts of plants</w:t>
      </w:r>
    </w:p>
    <w:p w14:paraId="26556C8A" w14:textId="77777777" w:rsidR="00FF41FD" w:rsidRDefault="008173C5">
      <w:r>
        <w:t>VS: visual assessment by observation of individual plants or parts of plants</w:t>
      </w:r>
    </w:p>
    <w:p w14:paraId="3631B00B" w14:textId="77777777" w:rsidR="00FF41FD" w:rsidRDefault="00FF41FD"/>
    <w:p w14:paraId="2B3B5B88" w14:textId="77777777" w:rsidR="00FF41FD" w:rsidRDefault="008173C5">
      <w:r>
        <w:t>Type of observation: visual (V) or measurement (M)</w:t>
      </w:r>
    </w:p>
    <w:p w14:paraId="1F333977" w14:textId="77777777" w:rsidR="00FF41FD" w:rsidRDefault="00FF41FD"/>
    <w:p w14:paraId="0B304188" w14:textId="77777777" w:rsidR="00FF41FD" w:rsidRDefault="008173C5">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554EB3D4" w14:textId="77777777" w:rsidR="00FF41FD" w:rsidRDefault="00FF41FD"/>
    <w:p w14:paraId="4755B969" w14:textId="77777777" w:rsidR="00FF41FD" w:rsidRDefault="008173C5">
      <w:r>
        <w:t>Type of record: for a group of plants (G) or for single, individual plants (S)</w:t>
      </w:r>
    </w:p>
    <w:p w14:paraId="3EB6D27A" w14:textId="77777777" w:rsidR="00FF41FD" w:rsidRDefault="00FF41FD"/>
    <w:p w14:paraId="06B56A4A" w14:textId="77777777" w:rsidR="00FF41FD" w:rsidRDefault="008173C5">
      <w:r>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78BB55CC" w14:textId="77777777" w:rsidR="00FF41FD" w:rsidRDefault="00FF41FD"/>
    <w:p w14:paraId="45D766CC" w14:textId="77777777" w:rsidR="00FF41FD" w:rsidRDefault="008173C5">
      <w:r>
        <w:t>In cases where more than one method of observing the characteristic is indicated in the Table of Characteristics (e.g. VG/MG), guidance on selecting an appropriate method is provided in document TGP/9, Section 4.2.</w:t>
      </w:r>
    </w:p>
    <w:p w14:paraId="738F8B54" w14:textId="77777777" w:rsidR="00FF41FD" w:rsidRDefault="00FF41FD"/>
    <w:p w14:paraId="64E112F2" w14:textId="77777777" w:rsidR="00FF41FD" w:rsidRDefault="008173C5">
      <w:pPr>
        <w:pStyle w:val="Heading2"/>
      </w:pPr>
      <w:bookmarkStart w:id="20" w:name="_Toc_1_3_0000000011"/>
      <w:r>
        <w:t>Uniformity</w:t>
      </w:r>
      <w:bookmarkEnd w:id="20"/>
    </w:p>
    <w:p w14:paraId="29A0AA74" w14:textId="77777777" w:rsidR="00FF41FD" w:rsidRDefault="00FF41FD"/>
    <w:p w14:paraId="13B7E422" w14:textId="77777777" w:rsidR="00FF41FD" w:rsidRDefault="008173C5">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10B7A47A" w14:textId="77777777" w:rsidR="00FF41FD" w:rsidRDefault="00FF41FD"/>
    <w:p w14:paraId="702D91AB" w14:textId="77777777" w:rsidR="00FF41FD" w:rsidRDefault="008173C5">
      <w:r>
        <w:t>4.2.2</w:t>
      </w:r>
      <w:r>
        <w:tab/>
        <w:t>These Test Guidelines have been developed for the examination of vegetatively propagated varieties. For varieties with other types of propagation, the recommendations in the General Introduction and document TGP/13 "Guidance for new types and species" Section 4.5 "Testing Uniformity" should be followed.</w:t>
      </w:r>
    </w:p>
    <w:p w14:paraId="1F3A338D" w14:textId="77777777" w:rsidR="00FF41FD" w:rsidRDefault="00FF41FD"/>
    <w:p w14:paraId="16D86764" w14:textId="77777777" w:rsidR="00FF41FD" w:rsidRDefault="008173C5">
      <w:r>
        <w:t>4.2.3</w:t>
      </w:r>
      <w:r>
        <w:tab/>
        <w:t xml:space="preserve">For the assessment of uniformity of vegetatively propagated varieties, a population standard of 1% and an acceptance probability of at least 95% should be applied. In the case of a sample size of 5 plants, no off-types are allowed. </w:t>
      </w:r>
    </w:p>
    <w:p w14:paraId="07031F87" w14:textId="77777777" w:rsidR="00FF41FD" w:rsidRDefault="00FF41FD"/>
    <w:p w14:paraId="1DDD3A5D" w14:textId="77777777" w:rsidR="00FF41FD" w:rsidRDefault="008173C5">
      <w:pPr>
        <w:pStyle w:val="Heading2"/>
      </w:pPr>
      <w:bookmarkStart w:id="21" w:name="_Toc_1_3_0000000012"/>
      <w:r>
        <w:t>Stability</w:t>
      </w:r>
      <w:bookmarkEnd w:id="21"/>
    </w:p>
    <w:p w14:paraId="4B14BDBA" w14:textId="77777777" w:rsidR="00FF41FD" w:rsidRDefault="00FF41FD"/>
    <w:p w14:paraId="75BF6E65" w14:textId="77777777" w:rsidR="00FF41FD" w:rsidRDefault="008173C5">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4BFB1320" w14:textId="77777777" w:rsidR="00FF41FD" w:rsidRDefault="00FF41FD"/>
    <w:p w14:paraId="7A1984F8" w14:textId="77777777" w:rsidR="00FF41FD" w:rsidRDefault="008173C5">
      <w:r>
        <w:t>4.3.2</w:t>
      </w:r>
      <w:r>
        <w:tab/>
        <w:t>Where appropriate, or in cases of doubt, stability may be further examined by testing a new plant stock to ensure that it exhibits the same characteristics as those shown by the initial material supplied.</w:t>
      </w:r>
    </w:p>
    <w:p w14:paraId="400F0FD6" w14:textId="77777777" w:rsidR="00FF41FD" w:rsidRDefault="00FF41FD"/>
    <w:p w14:paraId="1CDF5465" w14:textId="77777777" w:rsidR="00FF41FD" w:rsidRDefault="00FF41FD"/>
    <w:p w14:paraId="3EB55D64" w14:textId="77777777" w:rsidR="00FF41FD" w:rsidRDefault="008173C5">
      <w:pPr>
        <w:pStyle w:val="Heading1"/>
      </w:pPr>
      <w:bookmarkStart w:id="22" w:name="_Toc_1_3_0000000013"/>
      <w:r>
        <w:t>Grouping of Varieties and Organization of the Growing Trial</w:t>
      </w:r>
      <w:bookmarkEnd w:id="22"/>
    </w:p>
    <w:p w14:paraId="4ECC8FBB" w14:textId="77777777" w:rsidR="00FF41FD" w:rsidRDefault="00FF41FD"/>
    <w:p w14:paraId="18B2E0F0" w14:textId="77777777" w:rsidR="00FF41FD" w:rsidRDefault="008173C5">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216C0F29" w14:textId="77777777" w:rsidR="00FF41FD" w:rsidRDefault="00FF41FD"/>
    <w:p w14:paraId="498E65AB" w14:textId="77777777" w:rsidR="00FF41FD" w:rsidRDefault="008173C5">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76DF3FCA" w14:textId="77777777" w:rsidR="00FF41FD" w:rsidRDefault="00FF41FD"/>
    <w:p w14:paraId="6D9F0D15" w14:textId="77777777" w:rsidR="00FF41FD" w:rsidRDefault="008173C5">
      <w:r>
        <w:t>5.3</w:t>
      </w:r>
      <w:r>
        <w:tab/>
        <w:t>The following have been agreed as useful grouping characteristics:</w:t>
      </w:r>
    </w:p>
    <w:p w14:paraId="09C5E3A1" w14:textId="77777777" w:rsidR="00FF41FD" w:rsidRPr="008173C5" w:rsidRDefault="00FF41FD"/>
    <w:p w14:paraId="07BA5ADA" w14:textId="77777777" w:rsidR="00FF41FD" w:rsidRPr="008173C5" w:rsidRDefault="008173C5">
      <w:pPr>
        <w:ind w:left="1600"/>
        <w:jc w:val="left"/>
      </w:pPr>
      <w:r w:rsidRPr="008173C5">
        <w:t>(a)</w:t>
      </w:r>
      <w:r w:rsidRPr="008173C5">
        <w:tab/>
        <w:t>Tree: habit (characteristic 2)</w:t>
      </w:r>
    </w:p>
    <w:p w14:paraId="133C1BFD" w14:textId="77777777" w:rsidR="00FF41FD" w:rsidRPr="008173C5" w:rsidRDefault="008173C5">
      <w:pPr>
        <w:ind w:left="1600"/>
        <w:jc w:val="left"/>
      </w:pPr>
      <w:r w:rsidRPr="008173C5">
        <w:t>(b)</w:t>
      </w:r>
      <w:r w:rsidRPr="008173C5">
        <w:tab/>
        <w:t>Flower: type (characteristic 7)</w:t>
      </w:r>
    </w:p>
    <w:p w14:paraId="040A74A2" w14:textId="77777777" w:rsidR="00FF41FD" w:rsidRPr="008173C5" w:rsidRDefault="008173C5">
      <w:pPr>
        <w:ind w:left="1600"/>
        <w:jc w:val="left"/>
      </w:pPr>
      <w:r w:rsidRPr="008173C5">
        <w:t>(c)</w:t>
      </w:r>
      <w:r w:rsidRPr="008173C5">
        <w:tab/>
      </w:r>
      <w:r w:rsidRPr="008173C5">
        <w:rPr>
          <w:rFonts w:eastAsia="Arial"/>
        </w:rPr>
        <w:t>Flower: color of marginal zone of inner side of petal</w:t>
      </w:r>
      <w:r w:rsidRPr="008173C5">
        <w:t xml:space="preserve"> (characteristic 18)</w:t>
      </w:r>
    </w:p>
    <w:p w14:paraId="2029156A" w14:textId="77777777" w:rsidR="00FF41FD" w:rsidRPr="008173C5" w:rsidRDefault="008173C5">
      <w:pPr>
        <w:ind w:left="1600"/>
        <w:jc w:val="left"/>
      </w:pPr>
      <w:r w:rsidRPr="008173C5">
        <w:t>(d)</w:t>
      </w:r>
      <w:r w:rsidRPr="008173C5">
        <w:tab/>
        <w:t>Leaf blade: color of expanding leaves (characteristic 22)</w:t>
      </w:r>
    </w:p>
    <w:p w14:paraId="63273D93" w14:textId="77777777" w:rsidR="00FF41FD" w:rsidRPr="008173C5" w:rsidRDefault="008173C5">
      <w:pPr>
        <w:ind w:left="1600"/>
        <w:jc w:val="left"/>
      </w:pPr>
      <w:r w:rsidRPr="008173C5">
        <w:t>(e)</w:t>
      </w:r>
      <w:r w:rsidRPr="008173C5">
        <w:tab/>
        <w:t>Fruit: diameter (characteristic 38)</w:t>
      </w:r>
    </w:p>
    <w:p w14:paraId="737227D6" w14:textId="52DBFDE6" w:rsidR="00FF41FD" w:rsidRPr="008173C5" w:rsidRDefault="008173C5">
      <w:pPr>
        <w:ind w:left="1600"/>
        <w:jc w:val="left"/>
      </w:pPr>
      <w:r w:rsidRPr="008173C5">
        <w:t>(f)</w:t>
      </w:r>
      <w:r w:rsidRPr="008173C5">
        <w:tab/>
        <w:t>Fruit: predominant color (characteristic 45)</w:t>
      </w:r>
    </w:p>
    <w:p w14:paraId="7D6F2B1C" w14:textId="77777777" w:rsidR="00FF41FD" w:rsidRDefault="00FF41FD"/>
    <w:p w14:paraId="2CD5C071" w14:textId="77777777" w:rsidR="00FF41FD" w:rsidRDefault="008173C5">
      <w:r>
        <w:t>5.4</w:t>
      </w:r>
      <w:r>
        <w:tab/>
        <w:t>Guidance for the use of grouping characteristics, in the process of examining distinctness, is provided through the General Introduction and document TGP/9 "Examining Distinctness".</w:t>
      </w:r>
    </w:p>
    <w:p w14:paraId="21C335D5" w14:textId="77777777" w:rsidR="00FF41FD" w:rsidRDefault="00FF41FD"/>
    <w:p w14:paraId="58F4EE8A" w14:textId="77777777" w:rsidR="00FF41FD" w:rsidRDefault="008173C5">
      <w:pPr>
        <w:pStyle w:val="Heading1"/>
      </w:pPr>
      <w:bookmarkStart w:id="23" w:name="_Toc_1_3_0000000014"/>
      <w:r>
        <w:t>Introduction to the Table of Characteristics</w:t>
      </w:r>
      <w:bookmarkEnd w:id="23"/>
    </w:p>
    <w:p w14:paraId="47700CE2" w14:textId="77777777" w:rsidR="00FF41FD" w:rsidRDefault="00FF41FD"/>
    <w:p w14:paraId="30AB1165" w14:textId="77777777" w:rsidR="00FF41FD" w:rsidRDefault="008173C5">
      <w:pPr>
        <w:pStyle w:val="Heading2"/>
      </w:pPr>
      <w:bookmarkStart w:id="24" w:name="_Toc_1_3_0000000015"/>
      <w:r>
        <w:t>Categories of Characteristics</w:t>
      </w:r>
      <w:bookmarkEnd w:id="24"/>
    </w:p>
    <w:p w14:paraId="2DC71A9F" w14:textId="77777777" w:rsidR="00FF41FD" w:rsidRDefault="00FF41FD"/>
    <w:p w14:paraId="4A5511D0" w14:textId="77777777" w:rsidR="00FF41FD" w:rsidRDefault="008173C5">
      <w:r>
        <w:t>6.1.1</w:t>
      </w:r>
      <w:r>
        <w:tab/>
        <w:t>Standard Test Guidelines Characteristics</w:t>
      </w:r>
    </w:p>
    <w:p w14:paraId="3C99406A" w14:textId="77777777" w:rsidR="00FF41FD" w:rsidRDefault="00FF41FD"/>
    <w:p w14:paraId="5E48F2E8" w14:textId="77777777" w:rsidR="00FF41FD" w:rsidRDefault="008173C5">
      <w:r>
        <w:tab/>
        <w:t>Standard Test Guidelines characteristics are those which are approved by UPOV for examination of DUS and from which members of the Union can select those suitable for their particular circumstances.</w:t>
      </w:r>
    </w:p>
    <w:p w14:paraId="2F9B844D" w14:textId="77777777" w:rsidR="00FF41FD" w:rsidRDefault="00FF41FD"/>
    <w:p w14:paraId="7C2F4587" w14:textId="77777777" w:rsidR="00FF41FD" w:rsidRDefault="008173C5">
      <w:r>
        <w:t>6.1.2</w:t>
      </w:r>
      <w:r>
        <w:tab/>
        <w:t>Asterisked Characteristics</w:t>
      </w:r>
    </w:p>
    <w:p w14:paraId="3C8B37CA" w14:textId="77777777" w:rsidR="00FF41FD" w:rsidRDefault="00FF41FD"/>
    <w:p w14:paraId="43E82204" w14:textId="77777777" w:rsidR="00FF41FD" w:rsidRDefault="008173C5">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3B6DC0EE" w14:textId="77777777" w:rsidR="00FF41FD" w:rsidRDefault="00FF41FD"/>
    <w:p w14:paraId="7C8F3D41" w14:textId="77777777" w:rsidR="00FF41FD" w:rsidRDefault="008173C5">
      <w:pPr>
        <w:pStyle w:val="Heading2"/>
      </w:pPr>
      <w:bookmarkStart w:id="25" w:name="_Toc_1_3_0000000016"/>
      <w:r>
        <w:t>States of Expression and Corresponding Notes</w:t>
      </w:r>
      <w:bookmarkEnd w:id="25"/>
    </w:p>
    <w:p w14:paraId="1E2DDBCE" w14:textId="77777777" w:rsidR="00FF41FD" w:rsidRDefault="00FF41FD"/>
    <w:p w14:paraId="6056249B" w14:textId="77777777" w:rsidR="00FF41FD" w:rsidRDefault="008173C5">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63C7460B" w14:textId="77777777" w:rsidR="00FF41FD" w:rsidRDefault="00FF41FD"/>
    <w:p w14:paraId="6ED6F7DF" w14:textId="77777777" w:rsidR="00FF41FD" w:rsidRDefault="008173C5">
      <w:r>
        <w:t>6.2.2</w:t>
      </w:r>
      <w:r>
        <w:tab/>
        <w:t>All relevant states of expression are presented in the characteristic.</w:t>
      </w:r>
    </w:p>
    <w:p w14:paraId="47F02B16" w14:textId="77777777" w:rsidR="00FF41FD" w:rsidRDefault="00FF41FD"/>
    <w:p w14:paraId="63B1B53F" w14:textId="77777777" w:rsidR="00FF41FD" w:rsidRDefault="008173C5">
      <w:r>
        <w:t>6.2.3</w:t>
      </w:r>
      <w:r>
        <w:tab/>
        <w:t>Further explanation of the presentation of states of expression and notes is provided in document TGP/7 "Development of Test Guidelines".</w:t>
      </w:r>
    </w:p>
    <w:p w14:paraId="33830BF4" w14:textId="77777777" w:rsidR="00FF41FD" w:rsidRDefault="00FF41FD"/>
    <w:p w14:paraId="456E4FDB" w14:textId="77777777" w:rsidR="00FF41FD" w:rsidRDefault="008173C5">
      <w:pPr>
        <w:pStyle w:val="Heading2"/>
      </w:pPr>
      <w:bookmarkStart w:id="26" w:name="_Toc_1_3_0000000017"/>
      <w:r>
        <w:t>Types of Expression</w:t>
      </w:r>
      <w:bookmarkEnd w:id="26"/>
    </w:p>
    <w:p w14:paraId="33FA5196" w14:textId="77777777" w:rsidR="00FF41FD" w:rsidRDefault="00FF41FD"/>
    <w:p w14:paraId="2518B6D8" w14:textId="77777777" w:rsidR="00FF41FD" w:rsidRDefault="008173C5">
      <w:r>
        <w:tab/>
        <w:t>An explanation of the types of expression of characteristics (qualitative, quantitative and pseudo-qualitative) is provided in the General Introduction.</w:t>
      </w:r>
    </w:p>
    <w:p w14:paraId="402B3DA8" w14:textId="77777777" w:rsidR="00FF41FD" w:rsidRDefault="00FF41FD"/>
    <w:p w14:paraId="55E930EB" w14:textId="77777777" w:rsidR="00FF41FD" w:rsidRDefault="008173C5">
      <w:pPr>
        <w:pStyle w:val="Heading2"/>
      </w:pPr>
      <w:bookmarkStart w:id="27" w:name="_Toc_1_3_0000000018"/>
      <w:r>
        <w:t>Example Varieties</w:t>
      </w:r>
      <w:bookmarkEnd w:id="27"/>
    </w:p>
    <w:p w14:paraId="6E068DDF" w14:textId="77777777" w:rsidR="00FF41FD" w:rsidRDefault="00FF41FD"/>
    <w:p w14:paraId="0C7D9070" w14:textId="77777777" w:rsidR="00FF41FD" w:rsidRDefault="008173C5">
      <w:r>
        <w:tab/>
        <w:t>Where appropriate, example varieties are provided to clarify the states of expression of each characteristic.</w:t>
      </w:r>
    </w:p>
    <w:p w14:paraId="481AC5DE" w14:textId="77777777" w:rsidR="00FF41FD" w:rsidRDefault="00FF41FD"/>
    <w:p w14:paraId="4625C3CB" w14:textId="77777777" w:rsidR="00FF41FD" w:rsidRDefault="00FF41FD">
      <w:pPr>
        <w:spacing w:beforeAutospacing="1" w:afterAutospacing="1"/>
      </w:pPr>
    </w:p>
    <w:p w14:paraId="31D51D09" w14:textId="77777777" w:rsidR="00FF41FD" w:rsidRDefault="00FF41FD">
      <w:pPr>
        <w:sectPr w:rsidR="00FF41FD">
          <w:headerReference w:type="default" r:id="rId20"/>
          <w:footerReference w:type="default" r:id="rId21"/>
          <w:footerReference w:type="first" r:id="rId22"/>
          <w:pgSz w:w="11906" w:h="16838"/>
          <w:pgMar w:top="504" w:right="960" w:bottom="504" w:left="960" w:header="510" w:footer="720" w:gutter="0"/>
          <w:cols w:space="0"/>
          <w:titlePg/>
        </w:sectPr>
      </w:pPr>
    </w:p>
    <w:p w14:paraId="57C7B763" w14:textId="77777777" w:rsidR="00FF41FD" w:rsidRDefault="008173C5">
      <w:pPr>
        <w:pStyle w:val="Heading2"/>
      </w:pPr>
      <w:bookmarkStart w:id="29" w:name="_Toc_1_3_0000000019"/>
      <w:r>
        <w:lastRenderedPageBreak/>
        <w:t>Legend</w:t>
      </w:r>
      <w:bookmarkEnd w:id="29"/>
    </w:p>
    <w:p w14:paraId="23D337FE" w14:textId="77777777" w:rsidR="00FF41FD" w:rsidRDefault="00FF41FD"/>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FF41FD" w14:paraId="597FD7A6" w14:textId="77777777">
        <w:tc>
          <w:tcPr>
            <w:tcW w:w="1427" w:type="dxa"/>
            <w:gridSpan w:val="2"/>
          </w:tcPr>
          <w:p w14:paraId="7917DBBE" w14:textId="77777777" w:rsidR="00FF41FD" w:rsidRDefault="00FF41FD">
            <w:pPr>
              <w:jc w:val="left"/>
            </w:pPr>
          </w:p>
        </w:tc>
        <w:tc>
          <w:tcPr>
            <w:tcW w:w="1427" w:type="dxa"/>
            <w:gridSpan w:val="2"/>
          </w:tcPr>
          <w:p w14:paraId="23560B60" w14:textId="77777777" w:rsidR="00FF41FD" w:rsidRDefault="008173C5">
            <w:pPr>
              <w:jc w:val="left"/>
            </w:pPr>
            <w:r>
              <w:rPr>
                <w:rFonts w:eastAsia="Arial"/>
                <w:sz w:val="16"/>
              </w:rPr>
              <w:t>English</w:t>
            </w:r>
          </w:p>
        </w:tc>
        <w:tc>
          <w:tcPr>
            <w:tcW w:w="1427" w:type="dxa"/>
            <w:gridSpan w:val="2"/>
          </w:tcPr>
          <w:p w14:paraId="36FF2563" w14:textId="77777777" w:rsidR="00FF41FD" w:rsidRDefault="008173C5">
            <w:pPr>
              <w:jc w:val="left"/>
            </w:pPr>
            <w:r>
              <w:rPr>
                <w:rFonts w:eastAsia="Arial"/>
                <w:sz w:val="16"/>
              </w:rPr>
              <w:t>français</w:t>
            </w:r>
          </w:p>
        </w:tc>
        <w:tc>
          <w:tcPr>
            <w:tcW w:w="1427" w:type="dxa"/>
          </w:tcPr>
          <w:p w14:paraId="754A13B0" w14:textId="77777777" w:rsidR="00FF41FD" w:rsidRDefault="008173C5">
            <w:pPr>
              <w:jc w:val="left"/>
            </w:pPr>
            <w:r>
              <w:rPr>
                <w:rFonts w:eastAsia="Arial"/>
                <w:sz w:val="16"/>
              </w:rPr>
              <w:t>deutsch</w:t>
            </w:r>
          </w:p>
        </w:tc>
        <w:tc>
          <w:tcPr>
            <w:tcW w:w="1427" w:type="dxa"/>
          </w:tcPr>
          <w:p w14:paraId="35E24724" w14:textId="77777777" w:rsidR="00FF41FD" w:rsidRDefault="008173C5">
            <w:pPr>
              <w:jc w:val="left"/>
            </w:pPr>
            <w:r>
              <w:rPr>
                <w:rFonts w:eastAsia="Arial"/>
                <w:sz w:val="16"/>
              </w:rPr>
              <w:t>español</w:t>
            </w:r>
          </w:p>
        </w:tc>
        <w:tc>
          <w:tcPr>
            <w:tcW w:w="1427" w:type="dxa"/>
          </w:tcPr>
          <w:p w14:paraId="44D001D3" w14:textId="77777777" w:rsidR="00FF41FD" w:rsidRDefault="008173C5">
            <w:pPr>
              <w:jc w:val="left"/>
            </w:pPr>
            <w:r>
              <w:rPr>
                <w:rFonts w:eastAsia="Arial"/>
                <w:sz w:val="16"/>
              </w:rPr>
              <w:t>Example Varieties</w:t>
            </w:r>
          </w:p>
          <w:p w14:paraId="7AE2DC02" w14:textId="77777777" w:rsidR="00FF41FD" w:rsidRDefault="008173C5">
            <w:pPr>
              <w:jc w:val="left"/>
            </w:pPr>
            <w:r>
              <w:rPr>
                <w:rFonts w:eastAsia="Arial"/>
                <w:sz w:val="16"/>
              </w:rPr>
              <w:t>Exemples</w:t>
            </w:r>
          </w:p>
          <w:p w14:paraId="6C1F2931" w14:textId="77777777" w:rsidR="00FF41FD" w:rsidRDefault="008173C5">
            <w:pPr>
              <w:jc w:val="left"/>
            </w:pPr>
            <w:r>
              <w:rPr>
                <w:rFonts w:eastAsia="Arial"/>
                <w:sz w:val="16"/>
              </w:rPr>
              <w:t>Beispielssorten</w:t>
            </w:r>
          </w:p>
          <w:p w14:paraId="027C2F5F" w14:textId="77777777" w:rsidR="00FF41FD" w:rsidRDefault="008173C5">
            <w:pPr>
              <w:jc w:val="left"/>
            </w:pPr>
            <w:r>
              <w:rPr>
                <w:rFonts w:eastAsia="Arial"/>
                <w:sz w:val="16"/>
              </w:rPr>
              <w:t>Variedades ejemplo</w:t>
            </w:r>
          </w:p>
          <w:p w14:paraId="7131F8A5" w14:textId="77777777" w:rsidR="00FF41FD" w:rsidRDefault="00FF41FD">
            <w:pPr>
              <w:jc w:val="left"/>
            </w:pPr>
          </w:p>
        </w:tc>
        <w:tc>
          <w:tcPr>
            <w:tcW w:w="1427" w:type="dxa"/>
          </w:tcPr>
          <w:p w14:paraId="251CC76F" w14:textId="77777777" w:rsidR="00FF41FD" w:rsidRDefault="008173C5">
            <w:pPr>
              <w:jc w:val="left"/>
            </w:pPr>
            <w:r>
              <w:rPr>
                <w:rFonts w:eastAsia="Arial"/>
                <w:sz w:val="16"/>
              </w:rPr>
              <w:t>Note/</w:t>
            </w:r>
          </w:p>
          <w:p w14:paraId="5C1BB0AF" w14:textId="77777777" w:rsidR="00FF41FD" w:rsidRDefault="008173C5">
            <w:pPr>
              <w:jc w:val="left"/>
            </w:pPr>
            <w:r>
              <w:rPr>
                <w:rFonts w:eastAsia="Arial"/>
                <w:sz w:val="16"/>
              </w:rPr>
              <w:t>Nota</w:t>
            </w:r>
          </w:p>
          <w:p w14:paraId="2D560EBB" w14:textId="77777777" w:rsidR="00FF41FD" w:rsidRDefault="00FF41FD">
            <w:pPr>
              <w:jc w:val="left"/>
            </w:pPr>
          </w:p>
        </w:tc>
      </w:tr>
      <w:tr w:rsidR="00FF41FD" w14:paraId="6298796D" w14:textId="77777777">
        <w:tc>
          <w:tcPr>
            <w:tcW w:w="713" w:type="dxa"/>
            <w:shd w:val="clear" w:color="auto" w:fill="DFDFD7"/>
          </w:tcPr>
          <w:p w14:paraId="1880F298" w14:textId="77777777" w:rsidR="00FF41FD" w:rsidRDefault="008173C5">
            <w:r>
              <w:rPr>
                <w:rFonts w:eastAsia="Arial"/>
                <w:b/>
                <w:sz w:val="16"/>
              </w:rPr>
              <w:t>1</w:t>
            </w:r>
          </w:p>
        </w:tc>
        <w:tc>
          <w:tcPr>
            <w:tcW w:w="713" w:type="dxa"/>
            <w:shd w:val="clear" w:color="auto" w:fill="DFDFD7"/>
          </w:tcPr>
          <w:p w14:paraId="25E76B4A" w14:textId="77777777" w:rsidR="00FF41FD" w:rsidRDefault="008173C5">
            <w:r>
              <w:rPr>
                <w:rFonts w:eastAsia="Arial"/>
                <w:b/>
                <w:sz w:val="16"/>
              </w:rPr>
              <w:t>2</w:t>
            </w:r>
          </w:p>
        </w:tc>
        <w:tc>
          <w:tcPr>
            <w:tcW w:w="713" w:type="dxa"/>
            <w:shd w:val="clear" w:color="auto" w:fill="DFDFD7"/>
          </w:tcPr>
          <w:p w14:paraId="3A0BC6F5" w14:textId="77777777" w:rsidR="00FF41FD" w:rsidRDefault="008173C5">
            <w:r>
              <w:rPr>
                <w:rFonts w:eastAsia="Arial"/>
                <w:b/>
                <w:sz w:val="16"/>
              </w:rPr>
              <w:t>3</w:t>
            </w:r>
          </w:p>
        </w:tc>
        <w:tc>
          <w:tcPr>
            <w:tcW w:w="713" w:type="dxa"/>
            <w:shd w:val="clear" w:color="auto" w:fill="DFDFD7"/>
          </w:tcPr>
          <w:p w14:paraId="70DC6D02" w14:textId="77777777" w:rsidR="00FF41FD" w:rsidRDefault="008173C5">
            <w:r>
              <w:rPr>
                <w:rFonts w:eastAsia="Arial"/>
                <w:b/>
                <w:sz w:val="16"/>
              </w:rPr>
              <w:t>4</w:t>
            </w:r>
          </w:p>
        </w:tc>
        <w:tc>
          <w:tcPr>
            <w:tcW w:w="713" w:type="dxa"/>
            <w:shd w:val="clear" w:color="auto" w:fill="DFDFD7"/>
          </w:tcPr>
          <w:p w14:paraId="534ED4EB" w14:textId="77777777" w:rsidR="00FF41FD" w:rsidRDefault="008173C5">
            <w:r>
              <w:rPr>
                <w:rFonts w:eastAsia="Arial"/>
                <w:b/>
                <w:sz w:val="16"/>
              </w:rPr>
              <w:t>5</w:t>
            </w:r>
          </w:p>
        </w:tc>
        <w:tc>
          <w:tcPr>
            <w:tcW w:w="713" w:type="dxa"/>
            <w:shd w:val="clear" w:color="auto" w:fill="DFDFD7"/>
          </w:tcPr>
          <w:p w14:paraId="124B2A7E" w14:textId="77777777" w:rsidR="00FF41FD" w:rsidRDefault="008173C5">
            <w:r>
              <w:rPr>
                <w:rFonts w:eastAsia="Arial"/>
                <w:b/>
                <w:sz w:val="16"/>
              </w:rPr>
              <w:t>6</w:t>
            </w:r>
          </w:p>
        </w:tc>
        <w:tc>
          <w:tcPr>
            <w:tcW w:w="1427" w:type="dxa"/>
            <w:shd w:val="clear" w:color="auto" w:fill="DFDFD7"/>
          </w:tcPr>
          <w:p w14:paraId="68A9E58F" w14:textId="77777777" w:rsidR="00FF41FD" w:rsidRDefault="008173C5">
            <w:r>
              <w:rPr>
                <w:rFonts w:eastAsia="Arial"/>
                <w:b/>
                <w:sz w:val="16"/>
              </w:rPr>
              <w:t>7</w:t>
            </w:r>
          </w:p>
        </w:tc>
        <w:tc>
          <w:tcPr>
            <w:tcW w:w="1427" w:type="dxa"/>
            <w:shd w:val="clear" w:color="auto" w:fill="DFDFD7"/>
          </w:tcPr>
          <w:p w14:paraId="58D88B38" w14:textId="77777777" w:rsidR="00FF41FD" w:rsidRDefault="00FF41FD"/>
        </w:tc>
        <w:tc>
          <w:tcPr>
            <w:tcW w:w="1427" w:type="dxa"/>
            <w:shd w:val="clear" w:color="auto" w:fill="DFDFD7"/>
          </w:tcPr>
          <w:p w14:paraId="0661CF3F" w14:textId="77777777" w:rsidR="00FF41FD" w:rsidRDefault="00FF41FD"/>
        </w:tc>
        <w:tc>
          <w:tcPr>
            <w:tcW w:w="1427" w:type="dxa"/>
            <w:shd w:val="clear" w:color="auto" w:fill="DFDFD7"/>
          </w:tcPr>
          <w:p w14:paraId="71584693" w14:textId="77777777" w:rsidR="00FF41FD" w:rsidRDefault="00FF41FD"/>
        </w:tc>
      </w:tr>
      <w:tr w:rsidR="00FF41FD" w:rsidRPr="008173C5" w14:paraId="72D9770E" w14:textId="77777777">
        <w:trPr>
          <w:trHeight w:val="1000"/>
        </w:trPr>
        <w:tc>
          <w:tcPr>
            <w:tcW w:w="713" w:type="dxa"/>
            <w:vMerge w:val="restart"/>
          </w:tcPr>
          <w:p w14:paraId="0E77268A" w14:textId="77777777" w:rsidR="00FF41FD" w:rsidRDefault="00FF41FD"/>
        </w:tc>
        <w:tc>
          <w:tcPr>
            <w:tcW w:w="713" w:type="dxa"/>
          </w:tcPr>
          <w:p w14:paraId="0C0E2ABE" w14:textId="77777777" w:rsidR="00FF41FD" w:rsidRDefault="00FF41FD"/>
        </w:tc>
        <w:tc>
          <w:tcPr>
            <w:tcW w:w="1426" w:type="dxa"/>
            <w:gridSpan w:val="2"/>
          </w:tcPr>
          <w:p w14:paraId="168A6DC1" w14:textId="77777777" w:rsidR="00FF41FD" w:rsidRDefault="008173C5">
            <w:pPr>
              <w:divId w:val="1"/>
            </w:pPr>
            <w:r>
              <w:t>                            </w:t>
            </w:r>
          </w:p>
          <w:p w14:paraId="57A13777" w14:textId="77777777" w:rsidR="00FF41FD" w:rsidRDefault="008173C5">
            <w:pPr>
              <w:jc w:val="left"/>
              <w:divId w:val="2"/>
            </w:pPr>
            <w:r>
              <w:rPr>
                <w:b/>
                <w:sz w:val="16"/>
              </w:rPr>
              <w:t xml:space="preserve">Name of characteristics in English </w:t>
            </w:r>
          </w:p>
        </w:tc>
        <w:tc>
          <w:tcPr>
            <w:tcW w:w="1426" w:type="dxa"/>
            <w:gridSpan w:val="2"/>
          </w:tcPr>
          <w:p w14:paraId="5ED9AC77" w14:textId="77777777" w:rsidR="00FF41FD" w:rsidRDefault="008173C5">
            <w:pPr>
              <w:divId w:val="1"/>
            </w:pPr>
            <w:r>
              <w:t>                            </w:t>
            </w:r>
          </w:p>
          <w:p w14:paraId="5FBA4212" w14:textId="77777777" w:rsidR="00FF41FD" w:rsidRPr="008173C5" w:rsidRDefault="008173C5">
            <w:pPr>
              <w:jc w:val="left"/>
              <w:divId w:val="2"/>
              <w:rPr>
                <w:lang w:val="fr-FR"/>
              </w:rPr>
            </w:pPr>
            <w:r w:rsidRPr="008173C5">
              <w:rPr>
                <w:b/>
                <w:sz w:val="16"/>
                <w:lang w:val="fr-FR"/>
              </w:rPr>
              <w:t>Nom du caractère en français</w:t>
            </w:r>
          </w:p>
        </w:tc>
        <w:tc>
          <w:tcPr>
            <w:tcW w:w="1427" w:type="dxa"/>
          </w:tcPr>
          <w:p w14:paraId="07859B83" w14:textId="77777777" w:rsidR="00FF41FD" w:rsidRPr="008173C5" w:rsidRDefault="008173C5">
            <w:pPr>
              <w:divId w:val="1"/>
              <w:rPr>
                <w:lang w:val="fr-FR"/>
              </w:rPr>
            </w:pPr>
            <w:r w:rsidRPr="008173C5">
              <w:rPr>
                <w:lang w:val="fr-FR"/>
              </w:rPr>
              <w:t>                            </w:t>
            </w:r>
          </w:p>
          <w:p w14:paraId="2BABA471" w14:textId="77777777" w:rsidR="00FF41FD" w:rsidRPr="008173C5" w:rsidRDefault="008173C5">
            <w:pPr>
              <w:jc w:val="left"/>
              <w:divId w:val="2"/>
              <w:rPr>
                <w:lang w:val="de-DE"/>
              </w:rPr>
            </w:pPr>
            <w:r w:rsidRPr="008173C5">
              <w:rPr>
                <w:b/>
                <w:sz w:val="16"/>
                <w:lang w:val="de-DE"/>
              </w:rPr>
              <w:t>Name des Merkmals auf Deutsch</w:t>
            </w:r>
          </w:p>
        </w:tc>
        <w:tc>
          <w:tcPr>
            <w:tcW w:w="1427" w:type="dxa"/>
          </w:tcPr>
          <w:p w14:paraId="72D05133" w14:textId="77777777" w:rsidR="00FF41FD" w:rsidRPr="008173C5" w:rsidRDefault="008173C5">
            <w:pPr>
              <w:divId w:val="1"/>
              <w:rPr>
                <w:lang w:val="de-DE"/>
              </w:rPr>
            </w:pPr>
            <w:r w:rsidRPr="008173C5">
              <w:rPr>
                <w:lang w:val="de-DE"/>
              </w:rPr>
              <w:t>                            </w:t>
            </w:r>
          </w:p>
          <w:p w14:paraId="3CC7FCAD" w14:textId="77777777" w:rsidR="00FF41FD" w:rsidRPr="008173C5" w:rsidRDefault="008173C5">
            <w:pPr>
              <w:jc w:val="left"/>
              <w:divId w:val="2"/>
              <w:rPr>
                <w:lang w:val="es-ES"/>
              </w:rPr>
            </w:pPr>
            <w:r w:rsidRPr="008173C5">
              <w:rPr>
                <w:b/>
                <w:sz w:val="16"/>
                <w:lang w:val="es-ES"/>
              </w:rPr>
              <w:t>Nombre del carácter en español</w:t>
            </w:r>
          </w:p>
        </w:tc>
        <w:tc>
          <w:tcPr>
            <w:tcW w:w="1427" w:type="dxa"/>
          </w:tcPr>
          <w:p w14:paraId="5F354918" w14:textId="77777777" w:rsidR="00FF41FD" w:rsidRPr="008173C5" w:rsidRDefault="00FF41FD">
            <w:pPr>
              <w:rPr>
                <w:lang w:val="es-ES"/>
              </w:rPr>
            </w:pPr>
          </w:p>
        </w:tc>
        <w:tc>
          <w:tcPr>
            <w:tcW w:w="1427" w:type="dxa"/>
          </w:tcPr>
          <w:p w14:paraId="1A420C2A" w14:textId="77777777" w:rsidR="00FF41FD" w:rsidRPr="008173C5" w:rsidRDefault="00FF41FD">
            <w:pPr>
              <w:rPr>
                <w:lang w:val="es-ES"/>
              </w:rPr>
            </w:pPr>
          </w:p>
        </w:tc>
      </w:tr>
      <w:tr w:rsidR="00FF41FD" w14:paraId="7884F89E" w14:textId="77777777">
        <w:trPr>
          <w:trHeight w:val="1000"/>
        </w:trPr>
        <w:tc>
          <w:tcPr>
            <w:tcW w:w="713" w:type="dxa"/>
            <w:vMerge/>
          </w:tcPr>
          <w:p w14:paraId="1BB93F16" w14:textId="77777777" w:rsidR="00FF41FD" w:rsidRPr="008173C5" w:rsidRDefault="00FF41FD">
            <w:pPr>
              <w:rPr>
                <w:lang w:val="es-ES"/>
              </w:rPr>
            </w:pPr>
          </w:p>
        </w:tc>
        <w:tc>
          <w:tcPr>
            <w:tcW w:w="713" w:type="dxa"/>
          </w:tcPr>
          <w:p w14:paraId="2CB5F128" w14:textId="77777777" w:rsidR="00FF41FD" w:rsidRPr="008173C5" w:rsidRDefault="00FF41FD">
            <w:pPr>
              <w:rPr>
                <w:lang w:val="es-ES"/>
              </w:rPr>
            </w:pPr>
          </w:p>
        </w:tc>
        <w:tc>
          <w:tcPr>
            <w:tcW w:w="1426" w:type="dxa"/>
            <w:gridSpan w:val="2"/>
          </w:tcPr>
          <w:p w14:paraId="5AF14DEB" w14:textId="77777777" w:rsidR="00FF41FD" w:rsidRPr="008173C5" w:rsidRDefault="008173C5">
            <w:pPr>
              <w:divId w:val="1"/>
              <w:rPr>
                <w:lang w:val="es-ES"/>
              </w:rPr>
            </w:pPr>
            <w:r w:rsidRPr="008173C5">
              <w:rPr>
                <w:lang w:val="es-ES"/>
              </w:rPr>
              <w:t>                            </w:t>
            </w:r>
          </w:p>
          <w:p w14:paraId="764707A9" w14:textId="77777777" w:rsidR="00FF41FD" w:rsidRDefault="008173C5">
            <w:pPr>
              <w:jc w:val="left"/>
              <w:divId w:val="2"/>
            </w:pPr>
            <w:r>
              <w:rPr>
                <w:sz w:val="16"/>
              </w:rPr>
              <w:t>states of expression</w:t>
            </w:r>
          </w:p>
        </w:tc>
        <w:tc>
          <w:tcPr>
            <w:tcW w:w="1426" w:type="dxa"/>
            <w:gridSpan w:val="2"/>
          </w:tcPr>
          <w:p w14:paraId="1DFDCFB0" w14:textId="77777777" w:rsidR="00FF41FD" w:rsidRDefault="008173C5">
            <w:pPr>
              <w:divId w:val="1"/>
            </w:pPr>
            <w:r>
              <w:t>                            </w:t>
            </w:r>
          </w:p>
          <w:p w14:paraId="2D155EFE" w14:textId="77777777" w:rsidR="00FF41FD" w:rsidRDefault="008173C5">
            <w:pPr>
              <w:jc w:val="left"/>
              <w:divId w:val="2"/>
            </w:pPr>
            <w:r>
              <w:rPr>
                <w:sz w:val="16"/>
              </w:rPr>
              <w:t>types d’expression</w:t>
            </w:r>
          </w:p>
        </w:tc>
        <w:tc>
          <w:tcPr>
            <w:tcW w:w="1427" w:type="dxa"/>
          </w:tcPr>
          <w:p w14:paraId="27E9F7C3" w14:textId="77777777" w:rsidR="00FF41FD" w:rsidRDefault="008173C5">
            <w:pPr>
              <w:divId w:val="1"/>
            </w:pPr>
            <w:r>
              <w:t>                            </w:t>
            </w:r>
          </w:p>
          <w:p w14:paraId="55D2C43D" w14:textId="77777777" w:rsidR="00FF41FD" w:rsidRDefault="008173C5">
            <w:pPr>
              <w:jc w:val="left"/>
              <w:divId w:val="2"/>
            </w:pPr>
            <w:r>
              <w:rPr>
                <w:sz w:val="16"/>
              </w:rPr>
              <w:t>Ausprägungsstufen</w:t>
            </w:r>
          </w:p>
        </w:tc>
        <w:tc>
          <w:tcPr>
            <w:tcW w:w="1427" w:type="dxa"/>
          </w:tcPr>
          <w:p w14:paraId="11BF2E2E" w14:textId="77777777" w:rsidR="00FF41FD" w:rsidRDefault="008173C5">
            <w:pPr>
              <w:divId w:val="1"/>
            </w:pPr>
            <w:r>
              <w:t>                            </w:t>
            </w:r>
          </w:p>
          <w:p w14:paraId="6E5B6244" w14:textId="77777777" w:rsidR="00FF41FD" w:rsidRDefault="008173C5">
            <w:pPr>
              <w:jc w:val="left"/>
              <w:divId w:val="2"/>
            </w:pPr>
            <w:r>
              <w:rPr>
                <w:sz w:val="16"/>
              </w:rPr>
              <w:t>tipos de expresión</w:t>
            </w:r>
          </w:p>
        </w:tc>
        <w:tc>
          <w:tcPr>
            <w:tcW w:w="1427" w:type="dxa"/>
          </w:tcPr>
          <w:p w14:paraId="42D5B673" w14:textId="77777777" w:rsidR="00FF41FD" w:rsidRDefault="00FF41FD"/>
        </w:tc>
        <w:tc>
          <w:tcPr>
            <w:tcW w:w="1427" w:type="dxa"/>
          </w:tcPr>
          <w:p w14:paraId="1BC53B69" w14:textId="77777777" w:rsidR="00FF41FD" w:rsidRDefault="00FF41FD"/>
        </w:tc>
      </w:tr>
    </w:tbl>
    <w:p w14:paraId="2042BE8F" w14:textId="77777777" w:rsidR="00FF41FD" w:rsidRDefault="00FF41FD"/>
    <w:p w14:paraId="3B9542D9" w14:textId="77777777" w:rsidR="00FF41FD" w:rsidRDefault="00FF41FD"/>
    <w:p w14:paraId="683262EF" w14:textId="77777777" w:rsidR="00FF41FD" w:rsidRDefault="008173C5">
      <w:r>
        <w:t>1</w:t>
      </w:r>
      <w:r>
        <w:tab/>
        <w:t>Characteristic number</w:t>
      </w:r>
    </w:p>
    <w:p w14:paraId="700A5E70" w14:textId="77777777" w:rsidR="00FF41FD" w:rsidRDefault="00FF41FD"/>
    <w:p w14:paraId="58D5D2F1" w14:textId="77777777" w:rsidR="00FF41FD" w:rsidRDefault="008173C5">
      <w:r>
        <w:t>2</w:t>
      </w:r>
      <w:r>
        <w:tab/>
        <w:t>(*)</w:t>
      </w:r>
      <w:r>
        <w:tab/>
      </w:r>
      <w:r>
        <w:tab/>
      </w:r>
      <w:r>
        <w:tab/>
      </w:r>
      <w:r>
        <w:tab/>
        <w:t>sterisked characteristic</w:t>
      </w:r>
      <w:r>
        <w:tab/>
      </w:r>
      <w:r>
        <w:tab/>
        <w:t>– see Chapter 6.1.2</w:t>
      </w:r>
    </w:p>
    <w:p w14:paraId="1E0A42E4" w14:textId="77777777" w:rsidR="00FF41FD" w:rsidRDefault="00FF41FD"/>
    <w:p w14:paraId="0AB4E86B" w14:textId="77777777" w:rsidR="00FF41FD" w:rsidRDefault="008173C5">
      <w:r>
        <w:t>3</w:t>
      </w:r>
      <w:r>
        <w:tab/>
        <w:t>Type of expression</w:t>
      </w:r>
    </w:p>
    <w:p w14:paraId="5944FE34" w14:textId="77777777" w:rsidR="00FF41FD" w:rsidRDefault="008173C5">
      <w:r>
        <w:tab/>
        <w:t>QL</w:t>
      </w:r>
      <w:r>
        <w:tab/>
      </w:r>
      <w:r>
        <w:tab/>
      </w:r>
      <w:r>
        <w:tab/>
      </w:r>
      <w:r>
        <w:tab/>
        <w:t>Qualitative characteristic</w:t>
      </w:r>
      <w:r>
        <w:tab/>
      </w:r>
      <w:r>
        <w:tab/>
        <w:t>– see Chapter 6.3</w:t>
      </w:r>
    </w:p>
    <w:p w14:paraId="46D8E69C" w14:textId="77777777" w:rsidR="00FF41FD" w:rsidRDefault="008173C5">
      <w:r>
        <w:tab/>
        <w:t>QN</w:t>
      </w:r>
      <w:r>
        <w:tab/>
      </w:r>
      <w:r>
        <w:tab/>
      </w:r>
      <w:r>
        <w:tab/>
      </w:r>
      <w:r>
        <w:tab/>
        <w:t>Quantitative characteristic</w:t>
      </w:r>
      <w:r>
        <w:tab/>
      </w:r>
      <w:r>
        <w:tab/>
        <w:t>– see Chapter 6.3</w:t>
      </w:r>
    </w:p>
    <w:p w14:paraId="0A13C0B9" w14:textId="77777777" w:rsidR="00FF41FD" w:rsidRDefault="008173C5">
      <w:r>
        <w:tab/>
        <w:t>PQ</w:t>
      </w:r>
      <w:r>
        <w:tab/>
      </w:r>
      <w:r>
        <w:tab/>
      </w:r>
      <w:r>
        <w:tab/>
      </w:r>
      <w:r>
        <w:tab/>
        <w:t>Pseudo-qualitative characteristic</w:t>
      </w:r>
      <w:r>
        <w:tab/>
      </w:r>
      <w:r>
        <w:tab/>
        <w:t>– see Chapter 6.3</w:t>
      </w:r>
    </w:p>
    <w:p w14:paraId="32D528B6" w14:textId="77777777" w:rsidR="00FF41FD" w:rsidRDefault="00FF41FD"/>
    <w:p w14:paraId="3687AE1A" w14:textId="77777777" w:rsidR="00FF41FD" w:rsidRDefault="008173C5">
      <w:r>
        <w:t>4</w:t>
      </w:r>
      <w:r>
        <w:tab/>
        <w:t>Method of observation (and type of plot, if applicable)</w:t>
      </w:r>
    </w:p>
    <w:p w14:paraId="0E2EE913" w14:textId="77777777" w:rsidR="00FF41FD" w:rsidRDefault="008173C5">
      <w:r>
        <w:tab/>
        <w:t>MG, MS, VG, VS</w:t>
      </w:r>
      <w:r>
        <w:tab/>
      </w:r>
      <w:r>
        <w:tab/>
      </w:r>
      <w:r>
        <w:tab/>
      </w:r>
      <w:r>
        <w:tab/>
      </w:r>
      <w:r>
        <w:tab/>
      </w:r>
      <w:r>
        <w:tab/>
      </w:r>
      <w:r>
        <w:tab/>
        <w:t>– see Chapter 4.1.5</w:t>
      </w:r>
    </w:p>
    <w:p w14:paraId="38B03846" w14:textId="77777777" w:rsidR="00FF41FD" w:rsidRDefault="00FF41FD"/>
    <w:p w14:paraId="5B6B9C03" w14:textId="77777777" w:rsidR="00FF41FD" w:rsidRDefault="008173C5">
      <w:r>
        <w:t>5</w:t>
      </w:r>
      <w:r>
        <w:tab/>
        <w:t>(+)</w:t>
      </w:r>
      <w:r>
        <w:tab/>
      </w:r>
      <w:r>
        <w:tab/>
      </w:r>
      <w:r>
        <w:tab/>
      </w:r>
      <w:r>
        <w:tab/>
      </w:r>
      <w:r>
        <w:tab/>
        <w:t>See Explanations on the Table of Characteristics in Chapter 8.2</w:t>
      </w:r>
    </w:p>
    <w:p w14:paraId="4A4CFCFA" w14:textId="77777777" w:rsidR="00FF41FD" w:rsidRDefault="00FF41FD"/>
    <w:p w14:paraId="0691CD27" w14:textId="77777777" w:rsidR="00FF41FD" w:rsidRDefault="008173C5">
      <w:r>
        <w:t>6</w:t>
      </w:r>
      <w:r>
        <w:tab/>
        <w:t>(a)-(d)</w:t>
      </w:r>
      <w:r>
        <w:tab/>
      </w:r>
      <w:r>
        <w:tab/>
      </w:r>
      <w:r>
        <w:tab/>
      </w:r>
      <w:r>
        <w:tab/>
      </w:r>
      <w:r>
        <w:tab/>
        <w:t>See Explanations on the Table of Characteristics in Chapter 8.1</w:t>
      </w:r>
    </w:p>
    <w:p w14:paraId="22780BD7" w14:textId="77777777" w:rsidR="00FF41FD" w:rsidRDefault="00FF41FD"/>
    <w:p w14:paraId="726AF332" w14:textId="702E148C" w:rsidR="00FF41FD" w:rsidRDefault="008173C5">
      <w:r>
        <w:t>7</w:t>
      </w:r>
      <w:r>
        <w:tab/>
        <w:t>Growth stage key</w:t>
      </w:r>
      <w:r>
        <w:tab/>
      </w:r>
      <w:r>
        <w:tab/>
      </w:r>
      <w:del w:id="30" w:author="TWO" w:date="2026-07-09T13:35:00Z" w16du:dateUtc="2026-07-09T11:35:00Z">
        <w:r w:rsidR="00263361">
          <w:tab/>
        </w:r>
      </w:del>
      <w:r>
        <w:t>See Explanations on the Table of Characteristics in Chapter 8.3</w:t>
      </w:r>
    </w:p>
    <w:p w14:paraId="0C00B8EF" w14:textId="77777777" w:rsidR="00FF41FD" w:rsidRDefault="00FF41FD"/>
    <w:p w14:paraId="32D737DF" w14:textId="7BC7DE0F" w:rsidR="00A13097" w:rsidRDefault="008173C5">
      <w:pPr>
        <w:spacing w:beforeAutospacing="1" w:afterAutospacing="1"/>
        <w:rPr>
          <w:del w:id="31" w:author="TWO" w:date="2026-07-09T13:35:00Z" w16du:dateUtc="2026-07-09T11:35:00Z"/>
        </w:rPr>
      </w:pPr>
      <w:ins w:id="32" w:author="OERTEL Romy" w:date="2026-07-09T13:41:00Z" w16du:dateUtc="2026-07-09T11:41:00Z">
        <w:r>
          <w:t xml:space="preserve">General comments on the Table of </w:t>
        </w:r>
        <w:proofErr w:type="spellStart"/>
        <w:r>
          <w:t>Characteristics</w:t>
        </w:r>
      </w:ins>
    </w:p>
    <w:p w14:paraId="12C34E5E" w14:textId="77777777" w:rsidR="00FF41FD" w:rsidRDefault="008173C5">
      <w:pPr>
        <w:numPr>
          <w:ilvl w:val="0"/>
          <w:numId w:val="7"/>
        </w:numPr>
        <w:spacing w:beforeAutospacing="1" w:afterAutospacing="1"/>
        <w:rPr>
          <w:ins w:id="33" w:author="TWO" w:date="2026-07-09T13:35:00Z" w16du:dateUtc="2026-07-09T11:35:00Z"/>
        </w:rPr>
      </w:pPr>
      <w:ins w:id="34" w:author="TWO" w:date="2026-07-09T13:35:00Z" w16du:dateUtc="2026-07-09T11:35:00Z">
        <w:r>
          <w:t>Chars</w:t>
        </w:r>
        <w:proofErr w:type="spellEnd"/>
        <w:r>
          <w:t>. 9 to 21: to read "Petal: ..." instead of "Flower: ... of petal"</w:t>
        </w:r>
      </w:ins>
    </w:p>
    <w:p w14:paraId="69A21FB2" w14:textId="77777777" w:rsidR="00FF41FD" w:rsidRDefault="008173C5">
      <w:pPr>
        <w:numPr>
          <w:ilvl w:val="0"/>
          <w:numId w:val="7"/>
        </w:numPr>
        <w:spacing w:beforeAutospacing="1" w:afterAutospacing="1"/>
        <w:rPr>
          <w:ins w:id="35" w:author="TWO" w:date="2026-07-09T13:35:00Z" w16du:dateUtc="2026-07-09T11:35:00Z"/>
        </w:rPr>
      </w:pPr>
      <w:ins w:id="36" w:author="TWO" w:date="2026-07-09T13:35:00Z" w16du:dateUtc="2026-07-09T11:35:00Z">
        <w:r>
          <w:t>to add example varieties and remove species names used as example varieties</w:t>
        </w:r>
      </w:ins>
    </w:p>
    <w:p w14:paraId="0BA6EEAC" w14:textId="77777777" w:rsidR="00FF41FD" w:rsidRDefault="008173C5">
      <w:pPr>
        <w:numPr>
          <w:ilvl w:val="0"/>
          <w:numId w:val="7"/>
        </w:numPr>
        <w:spacing w:beforeAutospacing="1" w:afterAutospacing="1"/>
        <w:rPr>
          <w:ins w:id="37" w:author="TWO" w:date="2026-07-09T13:35:00Z" w16du:dateUtc="2026-07-09T11:35:00Z"/>
        </w:rPr>
      </w:pPr>
      <w:ins w:id="38" w:author="TWO" w:date="2026-07-09T13:35:00Z" w16du:dateUtc="2026-07-09T11:35:00Z">
        <w:r>
          <w:t>to check approach to describe color (e.g. primary/secondary color, pattern, distribution; see TGP/14)</w:t>
        </w:r>
      </w:ins>
    </w:p>
    <w:p w14:paraId="1E1EEB64" w14:textId="77777777" w:rsidR="00FF41FD" w:rsidRDefault="008173C5">
      <w:pPr>
        <w:numPr>
          <w:ilvl w:val="0"/>
          <w:numId w:val="7"/>
        </w:numPr>
        <w:spacing w:beforeAutospacing="1" w:afterAutospacing="1"/>
        <w:rPr>
          <w:ins w:id="39" w:author="TWO" w:date="2026-07-09T13:35:00Z" w16du:dateUtc="2026-07-09T11:35:00Z"/>
        </w:rPr>
      </w:pPr>
      <w:ins w:id="40" w:author="TWO" w:date="2026-07-09T13:35:00Z" w16du:dateUtc="2026-07-09T11:35:00Z">
        <w:r>
          <w:t>to check whether to have leaf characteristics before flower characteristics (as in TG Apple fruit) (chronological or botanical order of characteristics?)</w:t>
        </w:r>
      </w:ins>
    </w:p>
    <w:p w14:paraId="233929EE" w14:textId="77777777" w:rsidR="00FF41FD" w:rsidRDefault="00FF41FD">
      <w:pPr>
        <w:sectPr w:rsidR="00FF41FD">
          <w:headerReference w:type="even" r:id="rId23"/>
          <w:headerReference w:type="default" r:id="rId24"/>
          <w:footerReference w:type="even" r:id="rId25"/>
          <w:footerReference w:type="default" r:id="rId26"/>
          <w:headerReference w:type="first" r:id="rId27"/>
          <w:footerReference w:type="first" r:id="rId28"/>
          <w:pgSz w:w="11906" w:h="16838"/>
          <w:pgMar w:top="504" w:right="960" w:bottom="504" w:left="960" w:header="510" w:footer="720" w:gutter="0"/>
          <w:cols w:space="720"/>
        </w:sectPr>
      </w:pPr>
    </w:p>
    <w:p w14:paraId="630A57B1" w14:textId="77777777" w:rsidR="00FF41FD" w:rsidRPr="008173C5" w:rsidRDefault="008173C5">
      <w:pPr>
        <w:pStyle w:val="Heading1"/>
        <w:rPr>
          <w:lang w:val="fr-FR"/>
        </w:rPr>
      </w:pPr>
      <w:bookmarkStart w:id="42" w:name="_Toc_1_3_0000000020"/>
      <w:r w:rsidRPr="008173C5">
        <w:rPr>
          <w:lang w:val="fr-FR"/>
        </w:rPr>
        <w:lastRenderedPageBreak/>
        <w:t xml:space="preserve">Table of </w:t>
      </w:r>
      <w:proofErr w:type="spellStart"/>
      <w:r w:rsidRPr="008173C5">
        <w:rPr>
          <w:lang w:val="fr-FR"/>
        </w:rPr>
        <w:t>Characteristics</w:t>
      </w:r>
      <w:proofErr w:type="spellEnd"/>
      <w:r w:rsidRPr="008173C5">
        <w:rPr>
          <w:lang w:val="fr-FR"/>
        </w:rPr>
        <w:t xml:space="preserve">/Tableau des </w:t>
      </w:r>
      <w:proofErr w:type="spellStart"/>
      <w:r w:rsidRPr="008173C5">
        <w:rPr>
          <w:lang w:val="fr-FR"/>
        </w:rPr>
        <w:t>caracteres</w:t>
      </w:r>
      <w:proofErr w:type="spellEnd"/>
      <w:r w:rsidRPr="008173C5">
        <w:rPr>
          <w:lang w:val="fr-FR"/>
        </w:rPr>
        <w:t>/</w:t>
      </w:r>
      <w:proofErr w:type="spellStart"/>
      <w:r w:rsidRPr="008173C5">
        <w:rPr>
          <w:lang w:val="fr-FR"/>
        </w:rPr>
        <w:t>Merkmalstabelle</w:t>
      </w:r>
      <w:proofErr w:type="spellEnd"/>
      <w:r w:rsidRPr="008173C5">
        <w:rPr>
          <w:lang w:val="fr-FR"/>
        </w:rPr>
        <w:t xml:space="preserve">/Tabla de </w:t>
      </w:r>
      <w:proofErr w:type="spellStart"/>
      <w:r w:rsidRPr="008173C5">
        <w:rPr>
          <w:lang w:val="fr-FR"/>
        </w:rPr>
        <w:t>caracteres</w:t>
      </w:r>
      <w:bookmarkEnd w:id="42"/>
      <w:proofErr w:type="spellEnd"/>
    </w:p>
    <w:p w14:paraId="1ED2FF0A" w14:textId="77777777" w:rsidR="00FF41FD" w:rsidRPr="008173C5" w:rsidRDefault="00FF41FD">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953"/>
        <w:gridCol w:w="954"/>
        <w:gridCol w:w="954"/>
        <w:gridCol w:w="954"/>
        <w:gridCol w:w="2030"/>
        <w:gridCol w:w="2030"/>
        <w:gridCol w:w="2030"/>
        <w:gridCol w:w="599"/>
      </w:tblGrid>
      <w:tr w:rsidR="00FF41FD" w14:paraId="4AA859CE" w14:textId="77777777">
        <w:trPr>
          <w:trHeight w:val="1000"/>
          <w:tblHeader/>
        </w:trPr>
        <w:tc>
          <w:tcPr>
            <w:tcW w:w="125" w:type="pct"/>
            <w:gridSpan w:val="2"/>
          </w:tcPr>
          <w:p w14:paraId="1F8EDF07" w14:textId="77777777" w:rsidR="00FF41FD" w:rsidRPr="008173C5" w:rsidRDefault="00FF41FD">
            <w:pPr>
              <w:jc w:val="center"/>
              <w:rPr>
                <w:lang w:val="fr-FR"/>
              </w:rPr>
            </w:pPr>
          </w:p>
        </w:tc>
        <w:tc>
          <w:tcPr>
            <w:tcW w:w="950" w:type="pct"/>
            <w:gridSpan w:val="2"/>
          </w:tcPr>
          <w:p w14:paraId="470ED274" w14:textId="77777777" w:rsidR="00FF41FD" w:rsidRDefault="008173C5">
            <w:pPr>
              <w:jc w:val="center"/>
            </w:pPr>
            <w:r>
              <w:rPr>
                <w:rFonts w:eastAsia="Arial"/>
                <w:sz w:val="16"/>
              </w:rPr>
              <w:t>English</w:t>
            </w:r>
          </w:p>
        </w:tc>
        <w:tc>
          <w:tcPr>
            <w:tcW w:w="950" w:type="pct"/>
            <w:gridSpan w:val="2"/>
          </w:tcPr>
          <w:p w14:paraId="1EAC8DD9" w14:textId="77777777" w:rsidR="00FF41FD" w:rsidRDefault="008173C5">
            <w:pPr>
              <w:jc w:val="center"/>
            </w:pPr>
            <w:r>
              <w:rPr>
                <w:rFonts w:eastAsia="Arial"/>
                <w:sz w:val="16"/>
              </w:rPr>
              <w:t>français</w:t>
            </w:r>
          </w:p>
        </w:tc>
        <w:tc>
          <w:tcPr>
            <w:tcW w:w="950" w:type="pct"/>
          </w:tcPr>
          <w:p w14:paraId="5CCA9246" w14:textId="77777777" w:rsidR="00FF41FD" w:rsidRDefault="008173C5">
            <w:pPr>
              <w:jc w:val="center"/>
            </w:pPr>
            <w:r>
              <w:rPr>
                <w:rFonts w:eastAsia="Arial"/>
                <w:sz w:val="16"/>
              </w:rPr>
              <w:t>deutsch</w:t>
            </w:r>
          </w:p>
        </w:tc>
        <w:tc>
          <w:tcPr>
            <w:tcW w:w="950" w:type="pct"/>
          </w:tcPr>
          <w:p w14:paraId="625A7C77" w14:textId="77777777" w:rsidR="00FF41FD" w:rsidRDefault="008173C5">
            <w:pPr>
              <w:jc w:val="center"/>
            </w:pPr>
            <w:r>
              <w:rPr>
                <w:rFonts w:eastAsia="Arial"/>
                <w:sz w:val="16"/>
              </w:rPr>
              <w:t>español</w:t>
            </w:r>
          </w:p>
        </w:tc>
        <w:tc>
          <w:tcPr>
            <w:tcW w:w="950" w:type="pct"/>
          </w:tcPr>
          <w:p w14:paraId="4465D6CB" w14:textId="77777777" w:rsidR="00FF41FD" w:rsidRDefault="008173C5">
            <w:pPr>
              <w:jc w:val="center"/>
            </w:pPr>
            <w:r>
              <w:rPr>
                <w:rFonts w:eastAsia="Arial"/>
                <w:sz w:val="16"/>
              </w:rPr>
              <w:t>Example Varieties</w:t>
            </w:r>
          </w:p>
          <w:p w14:paraId="11EE035D" w14:textId="77777777" w:rsidR="00FF41FD" w:rsidRDefault="008173C5">
            <w:pPr>
              <w:jc w:val="center"/>
            </w:pPr>
            <w:r>
              <w:rPr>
                <w:rFonts w:eastAsia="Arial"/>
                <w:sz w:val="16"/>
              </w:rPr>
              <w:t>Exemples</w:t>
            </w:r>
          </w:p>
          <w:p w14:paraId="7303C38D" w14:textId="77777777" w:rsidR="00FF41FD" w:rsidRDefault="008173C5">
            <w:pPr>
              <w:jc w:val="center"/>
            </w:pPr>
            <w:r>
              <w:rPr>
                <w:rFonts w:eastAsia="Arial"/>
                <w:sz w:val="16"/>
              </w:rPr>
              <w:t>Beispielssorten</w:t>
            </w:r>
          </w:p>
          <w:p w14:paraId="7271DDF9" w14:textId="77777777" w:rsidR="00FF41FD" w:rsidRDefault="008173C5">
            <w:pPr>
              <w:jc w:val="center"/>
            </w:pPr>
            <w:r>
              <w:rPr>
                <w:rFonts w:eastAsia="Arial"/>
                <w:sz w:val="16"/>
              </w:rPr>
              <w:t>Variedades ejemplo</w:t>
            </w:r>
          </w:p>
        </w:tc>
        <w:tc>
          <w:tcPr>
            <w:tcW w:w="125" w:type="pct"/>
          </w:tcPr>
          <w:p w14:paraId="155D8D13" w14:textId="77777777" w:rsidR="00FF41FD" w:rsidRDefault="008173C5">
            <w:pPr>
              <w:jc w:val="center"/>
            </w:pPr>
            <w:r>
              <w:rPr>
                <w:rFonts w:eastAsia="Arial"/>
                <w:sz w:val="16"/>
              </w:rPr>
              <w:t>Note/</w:t>
            </w:r>
          </w:p>
          <w:p w14:paraId="40F9CFDE" w14:textId="77777777" w:rsidR="00FF41FD" w:rsidRDefault="008173C5">
            <w:pPr>
              <w:jc w:val="center"/>
            </w:pPr>
            <w:r>
              <w:rPr>
                <w:rFonts w:eastAsia="Arial"/>
                <w:sz w:val="16"/>
              </w:rPr>
              <w:t>Nota</w:t>
            </w:r>
          </w:p>
        </w:tc>
      </w:tr>
      <w:tr w:rsidR="00FF41FD" w14:paraId="7DC1F380" w14:textId="77777777">
        <w:trPr>
          <w:trHeight w:val="360"/>
        </w:trPr>
        <w:tc>
          <w:tcPr>
            <w:tcW w:w="810" w:type="dxa"/>
            <w:tcBorders>
              <w:right w:val="dotted" w:sz="4" w:space="0" w:color="auto"/>
            </w:tcBorders>
            <w:shd w:val="clear" w:color="auto" w:fill="DFDFD7"/>
            <w:vAlign w:val="center"/>
          </w:tcPr>
          <w:p w14:paraId="378A0BBA" w14:textId="77777777" w:rsidR="00FF41FD" w:rsidRDefault="008173C5">
            <w:r>
              <w:rPr>
                <w:rFonts w:eastAsia="Arial"/>
                <w:b/>
                <w:sz w:val="16"/>
              </w:rPr>
              <w:t>1.</w:t>
            </w:r>
          </w:p>
        </w:tc>
        <w:tc>
          <w:tcPr>
            <w:tcW w:w="810" w:type="dxa"/>
            <w:tcBorders>
              <w:right w:val="dotted" w:sz="4" w:space="0" w:color="auto"/>
            </w:tcBorders>
            <w:shd w:val="clear" w:color="auto" w:fill="DFDFD7"/>
            <w:vAlign w:val="center"/>
          </w:tcPr>
          <w:p w14:paraId="45F0BAE2" w14:textId="77777777" w:rsidR="00FF41FD" w:rsidRDefault="00FF41FD"/>
        </w:tc>
        <w:tc>
          <w:tcPr>
            <w:tcW w:w="810" w:type="dxa"/>
            <w:tcBorders>
              <w:right w:val="dotted" w:sz="4" w:space="0" w:color="auto"/>
            </w:tcBorders>
            <w:shd w:val="clear" w:color="auto" w:fill="DFDFD7"/>
            <w:vAlign w:val="center"/>
          </w:tcPr>
          <w:p w14:paraId="3F3E418D"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526582B5"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1B543458"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0868DE9A" w14:textId="77777777" w:rsidR="00FF41FD" w:rsidRDefault="00FF41FD"/>
        </w:tc>
        <w:tc>
          <w:tcPr>
            <w:tcW w:w="1620" w:type="dxa"/>
            <w:shd w:val="clear" w:color="auto" w:fill="DFDFD7"/>
            <w:vAlign w:val="center"/>
          </w:tcPr>
          <w:p w14:paraId="3A306A20" w14:textId="77777777" w:rsidR="00FF41FD" w:rsidRDefault="008173C5">
            <w:r>
              <w:rPr>
                <w:rFonts w:eastAsia="Arial"/>
                <w:b/>
                <w:sz w:val="16"/>
              </w:rPr>
              <w:t>00 or 39</w:t>
            </w:r>
          </w:p>
        </w:tc>
        <w:tc>
          <w:tcPr>
            <w:tcW w:w="1620" w:type="dxa"/>
            <w:shd w:val="clear" w:color="auto" w:fill="DFDFD7"/>
          </w:tcPr>
          <w:p w14:paraId="6E641F98" w14:textId="77777777" w:rsidR="00FF41FD" w:rsidRDefault="00FF41FD"/>
        </w:tc>
        <w:tc>
          <w:tcPr>
            <w:tcW w:w="1620" w:type="dxa"/>
            <w:shd w:val="clear" w:color="auto" w:fill="DFDFD7"/>
          </w:tcPr>
          <w:p w14:paraId="121CFF7C" w14:textId="77777777" w:rsidR="00FF41FD" w:rsidRDefault="00FF41FD"/>
        </w:tc>
        <w:tc>
          <w:tcPr>
            <w:tcW w:w="1620" w:type="dxa"/>
            <w:shd w:val="clear" w:color="auto" w:fill="DFDFD7"/>
          </w:tcPr>
          <w:p w14:paraId="7D81F5DC" w14:textId="77777777" w:rsidR="00FF41FD" w:rsidRDefault="00FF41FD"/>
        </w:tc>
      </w:tr>
      <w:tr w:rsidR="00FF41FD" w14:paraId="107D6D7A" w14:textId="77777777">
        <w:trPr>
          <w:trHeight w:val="440"/>
        </w:trPr>
        <w:tc>
          <w:tcPr>
            <w:tcW w:w="1620" w:type="dxa"/>
            <w:gridSpan w:val="2"/>
            <w:vMerge w:val="restart"/>
          </w:tcPr>
          <w:p w14:paraId="14A77C00" w14:textId="77777777" w:rsidR="00FF41FD" w:rsidRDefault="00FF41FD"/>
        </w:tc>
        <w:tc>
          <w:tcPr>
            <w:tcW w:w="1620" w:type="dxa"/>
            <w:gridSpan w:val="2"/>
            <w:tcBorders>
              <w:bottom w:val="dotted" w:sz="4" w:space="0" w:color="auto"/>
            </w:tcBorders>
          </w:tcPr>
          <w:p w14:paraId="784CC145" w14:textId="77777777" w:rsidR="00FF41FD" w:rsidRDefault="008173C5">
            <w:pPr>
              <w:spacing w:before="113" w:after="113"/>
              <w:jc w:val="left"/>
              <w:divId w:val="1"/>
            </w:pPr>
            <w:r>
              <w:rPr>
                <w:b/>
                <w:sz w:val="16"/>
              </w:rPr>
              <w:t>Tree: vigor</w:t>
            </w:r>
          </w:p>
        </w:tc>
        <w:tc>
          <w:tcPr>
            <w:tcW w:w="1620" w:type="dxa"/>
            <w:gridSpan w:val="2"/>
            <w:tcBorders>
              <w:bottom w:val="dotted" w:sz="4" w:space="0" w:color="auto"/>
            </w:tcBorders>
          </w:tcPr>
          <w:p w14:paraId="339F79E4" w14:textId="77777777" w:rsidR="00FF41FD" w:rsidRDefault="00FF41FD"/>
        </w:tc>
        <w:tc>
          <w:tcPr>
            <w:tcW w:w="1620" w:type="dxa"/>
            <w:tcBorders>
              <w:bottom w:val="dotted" w:sz="4" w:space="0" w:color="auto"/>
            </w:tcBorders>
          </w:tcPr>
          <w:p w14:paraId="0813E331" w14:textId="77777777" w:rsidR="00FF41FD" w:rsidRDefault="00FF41FD"/>
        </w:tc>
        <w:tc>
          <w:tcPr>
            <w:tcW w:w="1620" w:type="dxa"/>
            <w:tcBorders>
              <w:bottom w:val="dotted" w:sz="4" w:space="0" w:color="auto"/>
            </w:tcBorders>
          </w:tcPr>
          <w:p w14:paraId="7DFF8D96" w14:textId="77777777" w:rsidR="00FF41FD" w:rsidRDefault="00FF41FD"/>
        </w:tc>
        <w:tc>
          <w:tcPr>
            <w:tcW w:w="1620" w:type="dxa"/>
            <w:tcBorders>
              <w:bottom w:val="dotted" w:sz="4" w:space="0" w:color="auto"/>
            </w:tcBorders>
          </w:tcPr>
          <w:p w14:paraId="4FE7BBF0" w14:textId="77777777" w:rsidR="00FF41FD" w:rsidRDefault="00FF41FD"/>
        </w:tc>
        <w:tc>
          <w:tcPr>
            <w:tcW w:w="1620" w:type="dxa"/>
            <w:tcBorders>
              <w:bottom w:val="dotted" w:sz="4" w:space="0" w:color="auto"/>
            </w:tcBorders>
          </w:tcPr>
          <w:p w14:paraId="0821B730" w14:textId="77777777" w:rsidR="00FF41FD" w:rsidRDefault="00FF41FD"/>
        </w:tc>
      </w:tr>
      <w:tr w:rsidR="00FF41FD" w14:paraId="07C72792" w14:textId="77777777">
        <w:trPr>
          <w:trHeight w:val="320"/>
        </w:trPr>
        <w:tc>
          <w:tcPr>
            <w:tcW w:w="1620" w:type="dxa"/>
            <w:gridSpan w:val="2"/>
            <w:vMerge/>
          </w:tcPr>
          <w:p w14:paraId="36DDAE46" w14:textId="77777777" w:rsidR="00FF41FD" w:rsidRDefault="00FF41FD"/>
        </w:tc>
        <w:tc>
          <w:tcPr>
            <w:tcW w:w="1620" w:type="dxa"/>
            <w:gridSpan w:val="2"/>
            <w:tcBorders>
              <w:bottom w:val="dotted" w:sz="4" w:space="0" w:color="auto"/>
            </w:tcBorders>
            <w:vAlign w:val="center"/>
          </w:tcPr>
          <w:p w14:paraId="71737BCF" w14:textId="77777777" w:rsidR="00FF41FD" w:rsidRDefault="008173C5">
            <w:pPr>
              <w:jc w:val="left"/>
              <w:divId w:val="1"/>
            </w:pPr>
            <w:r>
              <w:rPr>
                <w:sz w:val="16"/>
              </w:rPr>
              <w:t>very weak</w:t>
            </w:r>
          </w:p>
        </w:tc>
        <w:tc>
          <w:tcPr>
            <w:tcW w:w="1620" w:type="dxa"/>
            <w:gridSpan w:val="2"/>
            <w:tcBorders>
              <w:bottom w:val="dotted" w:sz="4" w:space="0" w:color="auto"/>
            </w:tcBorders>
            <w:vAlign w:val="center"/>
          </w:tcPr>
          <w:p w14:paraId="76619FDE" w14:textId="77777777" w:rsidR="00FF41FD" w:rsidRDefault="00FF41FD"/>
        </w:tc>
        <w:tc>
          <w:tcPr>
            <w:tcW w:w="1620" w:type="dxa"/>
            <w:tcBorders>
              <w:bottom w:val="dotted" w:sz="4" w:space="0" w:color="auto"/>
            </w:tcBorders>
            <w:vAlign w:val="center"/>
          </w:tcPr>
          <w:p w14:paraId="1A3F089A" w14:textId="77777777" w:rsidR="00FF41FD" w:rsidRDefault="00FF41FD"/>
        </w:tc>
        <w:tc>
          <w:tcPr>
            <w:tcW w:w="1620" w:type="dxa"/>
            <w:tcBorders>
              <w:bottom w:val="dotted" w:sz="4" w:space="0" w:color="auto"/>
            </w:tcBorders>
            <w:vAlign w:val="center"/>
          </w:tcPr>
          <w:p w14:paraId="7F39C6A5" w14:textId="77777777" w:rsidR="00FF41FD" w:rsidRDefault="00FF41FD"/>
        </w:tc>
        <w:tc>
          <w:tcPr>
            <w:tcW w:w="1620" w:type="dxa"/>
            <w:tcBorders>
              <w:bottom w:val="dotted" w:sz="4" w:space="0" w:color="auto"/>
            </w:tcBorders>
            <w:vAlign w:val="center"/>
          </w:tcPr>
          <w:p w14:paraId="6686ABD0" w14:textId="77777777" w:rsidR="00FF41FD" w:rsidRDefault="00FF41FD"/>
        </w:tc>
        <w:tc>
          <w:tcPr>
            <w:tcW w:w="1620" w:type="dxa"/>
            <w:tcBorders>
              <w:bottom w:val="dotted" w:sz="4" w:space="0" w:color="auto"/>
            </w:tcBorders>
            <w:vAlign w:val="center"/>
          </w:tcPr>
          <w:p w14:paraId="577A3EC6" w14:textId="77777777" w:rsidR="00FF41FD" w:rsidRDefault="008173C5">
            <w:pPr>
              <w:jc w:val="center"/>
              <w:divId w:val="1"/>
            </w:pPr>
            <w:r>
              <w:rPr>
                <w:rFonts w:eastAsia="Arial"/>
                <w:sz w:val="16"/>
              </w:rPr>
              <w:t xml:space="preserve">1 </w:t>
            </w:r>
          </w:p>
        </w:tc>
      </w:tr>
      <w:tr w:rsidR="00FF41FD" w14:paraId="738BD433" w14:textId="77777777">
        <w:trPr>
          <w:trHeight w:val="320"/>
        </w:trPr>
        <w:tc>
          <w:tcPr>
            <w:tcW w:w="1620" w:type="dxa"/>
            <w:gridSpan w:val="2"/>
            <w:vMerge/>
          </w:tcPr>
          <w:p w14:paraId="7E45C641" w14:textId="77777777" w:rsidR="00FF41FD" w:rsidRDefault="00FF41FD"/>
        </w:tc>
        <w:tc>
          <w:tcPr>
            <w:tcW w:w="1620" w:type="dxa"/>
            <w:gridSpan w:val="2"/>
            <w:tcBorders>
              <w:bottom w:val="dotted" w:sz="4" w:space="0" w:color="auto"/>
            </w:tcBorders>
            <w:vAlign w:val="center"/>
          </w:tcPr>
          <w:p w14:paraId="55D3B0FC" w14:textId="77777777" w:rsidR="00FF41FD" w:rsidRDefault="008173C5">
            <w:pPr>
              <w:jc w:val="left"/>
              <w:divId w:val="1"/>
            </w:pPr>
            <w:r>
              <w:rPr>
                <w:sz w:val="16"/>
              </w:rPr>
              <w:t>very weak to weak</w:t>
            </w:r>
          </w:p>
        </w:tc>
        <w:tc>
          <w:tcPr>
            <w:tcW w:w="1620" w:type="dxa"/>
            <w:gridSpan w:val="2"/>
            <w:tcBorders>
              <w:bottom w:val="dotted" w:sz="4" w:space="0" w:color="auto"/>
            </w:tcBorders>
            <w:vAlign w:val="center"/>
          </w:tcPr>
          <w:p w14:paraId="353999AD" w14:textId="77777777" w:rsidR="00FF41FD" w:rsidRDefault="00FF41FD"/>
        </w:tc>
        <w:tc>
          <w:tcPr>
            <w:tcW w:w="1620" w:type="dxa"/>
            <w:tcBorders>
              <w:bottom w:val="dotted" w:sz="4" w:space="0" w:color="auto"/>
            </w:tcBorders>
            <w:vAlign w:val="center"/>
          </w:tcPr>
          <w:p w14:paraId="7DC94B6C" w14:textId="77777777" w:rsidR="00FF41FD" w:rsidRDefault="00FF41FD"/>
        </w:tc>
        <w:tc>
          <w:tcPr>
            <w:tcW w:w="1620" w:type="dxa"/>
            <w:tcBorders>
              <w:bottom w:val="dotted" w:sz="4" w:space="0" w:color="auto"/>
            </w:tcBorders>
            <w:vAlign w:val="center"/>
          </w:tcPr>
          <w:p w14:paraId="2E5F7CAD" w14:textId="77777777" w:rsidR="00FF41FD" w:rsidRDefault="00FF41FD"/>
        </w:tc>
        <w:tc>
          <w:tcPr>
            <w:tcW w:w="1620" w:type="dxa"/>
            <w:tcBorders>
              <w:bottom w:val="dotted" w:sz="4" w:space="0" w:color="auto"/>
            </w:tcBorders>
            <w:vAlign w:val="center"/>
          </w:tcPr>
          <w:p w14:paraId="203EB7DD" w14:textId="77777777" w:rsidR="00FF41FD" w:rsidRDefault="00FF41FD"/>
        </w:tc>
        <w:tc>
          <w:tcPr>
            <w:tcW w:w="1620" w:type="dxa"/>
            <w:tcBorders>
              <w:bottom w:val="dotted" w:sz="4" w:space="0" w:color="auto"/>
            </w:tcBorders>
            <w:vAlign w:val="center"/>
          </w:tcPr>
          <w:p w14:paraId="212069E9" w14:textId="77777777" w:rsidR="00FF41FD" w:rsidRDefault="008173C5">
            <w:pPr>
              <w:jc w:val="center"/>
              <w:divId w:val="1"/>
            </w:pPr>
            <w:r>
              <w:rPr>
                <w:rFonts w:eastAsia="Arial"/>
                <w:sz w:val="16"/>
              </w:rPr>
              <w:t xml:space="preserve">2 </w:t>
            </w:r>
          </w:p>
        </w:tc>
      </w:tr>
      <w:tr w:rsidR="00FF41FD" w14:paraId="488C1D56" w14:textId="77777777">
        <w:trPr>
          <w:trHeight w:val="320"/>
        </w:trPr>
        <w:tc>
          <w:tcPr>
            <w:tcW w:w="1620" w:type="dxa"/>
            <w:gridSpan w:val="2"/>
            <w:vMerge/>
          </w:tcPr>
          <w:p w14:paraId="5658B072" w14:textId="77777777" w:rsidR="00FF41FD" w:rsidRDefault="00FF41FD"/>
        </w:tc>
        <w:tc>
          <w:tcPr>
            <w:tcW w:w="1620" w:type="dxa"/>
            <w:gridSpan w:val="2"/>
            <w:tcBorders>
              <w:bottom w:val="dotted" w:sz="4" w:space="0" w:color="auto"/>
            </w:tcBorders>
            <w:vAlign w:val="center"/>
          </w:tcPr>
          <w:p w14:paraId="2375F270" w14:textId="77777777" w:rsidR="00FF41FD" w:rsidRDefault="008173C5">
            <w:pPr>
              <w:jc w:val="left"/>
              <w:divId w:val="1"/>
            </w:pPr>
            <w:r>
              <w:rPr>
                <w:sz w:val="16"/>
              </w:rPr>
              <w:t>weak</w:t>
            </w:r>
          </w:p>
        </w:tc>
        <w:tc>
          <w:tcPr>
            <w:tcW w:w="1620" w:type="dxa"/>
            <w:gridSpan w:val="2"/>
            <w:tcBorders>
              <w:bottom w:val="dotted" w:sz="4" w:space="0" w:color="auto"/>
            </w:tcBorders>
            <w:vAlign w:val="center"/>
          </w:tcPr>
          <w:p w14:paraId="7EE2712D" w14:textId="77777777" w:rsidR="00FF41FD" w:rsidRDefault="00FF41FD"/>
        </w:tc>
        <w:tc>
          <w:tcPr>
            <w:tcW w:w="1620" w:type="dxa"/>
            <w:tcBorders>
              <w:bottom w:val="dotted" w:sz="4" w:space="0" w:color="auto"/>
            </w:tcBorders>
            <w:vAlign w:val="center"/>
          </w:tcPr>
          <w:p w14:paraId="501CB7EB" w14:textId="77777777" w:rsidR="00FF41FD" w:rsidRDefault="00FF41FD"/>
        </w:tc>
        <w:tc>
          <w:tcPr>
            <w:tcW w:w="1620" w:type="dxa"/>
            <w:tcBorders>
              <w:bottom w:val="dotted" w:sz="4" w:space="0" w:color="auto"/>
            </w:tcBorders>
            <w:vAlign w:val="center"/>
          </w:tcPr>
          <w:p w14:paraId="78C893DA" w14:textId="77777777" w:rsidR="00FF41FD" w:rsidRDefault="00FF41FD"/>
        </w:tc>
        <w:tc>
          <w:tcPr>
            <w:tcW w:w="1620" w:type="dxa"/>
            <w:tcBorders>
              <w:bottom w:val="dotted" w:sz="4" w:space="0" w:color="auto"/>
            </w:tcBorders>
            <w:vAlign w:val="center"/>
          </w:tcPr>
          <w:p w14:paraId="41DCF819" w14:textId="77777777" w:rsidR="00FF41FD" w:rsidRDefault="008173C5">
            <w:pPr>
              <w:jc w:val="left"/>
              <w:divId w:val="1"/>
            </w:pPr>
            <w:r>
              <w:rPr>
                <w:sz w:val="16"/>
              </w:rPr>
              <w:t>Dorothea</w:t>
            </w:r>
          </w:p>
        </w:tc>
        <w:tc>
          <w:tcPr>
            <w:tcW w:w="1620" w:type="dxa"/>
            <w:tcBorders>
              <w:bottom w:val="dotted" w:sz="4" w:space="0" w:color="auto"/>
            </w:tcBorders>
            <w:vAlign w:val="center"/>
          </w:tcPr>
          <w:p w14:paraId="5526B21E" w14:textId="77777777" w:rsidR="00FF41FD" w:rsidRDefault="008173C5">
            <w:pPr>
              <w:jc w:val="center"/>
              <w:divId w:val="1"/>
            </w:pPr>
            <w:r>
              <w:rPr>
                <w:rFonts w:eastAsia="Arial"/>
                <w:sz w:val="16"/>
              </w:rPr>
              <w:t xml:space="preserve">3 </w:t>
            </w:r>
          </w:p>
        </w:tc>
      </w:tr>
      <w:tr w:rsidR="00FF41FD" w14:paraId="4FEF9F84" w14:textId="77777777">
        <w:trPr>
          <w:trHeight w:val="320"/>
        </w:trPr>
        <w:tc>
          <w:tcPr>
            <w:tcW w:w="1620" w:type="dxa"/>
            <w:gridSpan w:val="2"/>
            <w:vMerge/>
          </w:tcPr>
          <w:p w14:paraId="424E506C" w14:textId="77777777" w:rsidR="00FF41FD" w:rsidRDefault="00FF41FD"/>
        </w:tc>
        <w:tc>
          <w:tcPr>
            <w:tcW w:w="1620" w:type="dxa"/>
            <w:gridSpan w:val="2"/>
            <w:tcBorders>
              <w:bottom w:val="dotted" w:sz="4" w:space="0" w:color="auto"/>
            </w:tcBorders>
            <w:vAlign w:val="center"/>
          </w:tcPr>
          <w:p w14:paraId="51701374" w14:textId="77777777" w:rsidR="00FF41FD" w:rsidRDefault="008173C5">
            <w:pPr>
              <w:jc w:val="left"/>
              <w:divId w:val="1"/>
            </w:pPr>
            <w:r>
              <w:rPr>
                <w:sz w:val="16"/>
              </w:rPr>
              <w:t>weak to medium</w:t>
            </w:r>
          </w:p>
        </w:tc>
        <w:tc>
          <w:tcPr>
            <w:tcW w:w="1620" w:type="dxa"/>
            <w:gridSpan w:val="2"/>
            <w:tcBorders>
              <w:bottom w:val="dotted" w:sz="4" w:space="0" w:color="auto"/>
            </w:tcBorders>
            <w:vAlign w:val="center"/>
          </w:tcPr>
          <w:p w14:paraId="53A72946" w14:textId="77777777" w:rsidR="00FF41FD" w:rsidRDefault="00FF41FD"/>
        </w:tc>
        <w:tc>
          <w:tcPr>
            <w:tcW w:w="1620" w:type="dxa"/>
            <w:tcBorders>
              <w:bottom w:val="dotted" w:sz="4" w:space="0" w:color="auto"/>
            </w:tcBorders>
            <w:vAlign w:val="center"/>
          </w:tcPr>
          <w:p w14:paraId="4EE73DFE" w14:textId="77777777" w:rsidR="00FF41FD" w:rsidRDefault="00FF41FD"/>
        </w:tc>
        <w:tc>
          <w:tcPr>
            <w:tcW w:w="1620" w:type="dxa"/>
            <w:tcBorders>
              <w:bottom w:val="dotted" w:sz="4" w:space="0" w:color="auto"/>
            </w:tcBorders>
            <w:vAlign w:val="center"/>
          </w:tcPr>
          <w:p w14:paraId="184211C4" w14:textId="77777777" w:rsidR="00FF41FD" w:rsidRDefault="00FF41FD"/>
        </w:tc>
        <w:tc>
          <w:tcPr>
            <w:tcW w:w="1620" w:type="dxa"/>
            <w:tcBorders>
              <w:bottom w:val="dotted" w:sz="4" w:space="0" w:color="auto"/>
            </w:tcBorders>
            <w:vAlign w:val="center"/>
          </w:tcPr>
          <w:p w14:paraId="39B05389" w14:textId="77777777" w:rsidR="00FF41FD" w:rsidRDefault="00FF41FD"/>
        </w:tc>
        <w:tc>
          <w:tcPr>
            <w:tcW w:w="1620" w:type="dxa"/>
            <w:tcBorders>
              <w:bottom w:val="dotted" w:sz="4" w:space="0" w:color="auto"/>
            </w:tcBorders>
            <w:vAlign w:val="center"/>
          </w:tcPr>
          <w:p w14:paraId="3C81859D" w14:textId="77777777" w:rsidR="00FF41FD" w:rsidRDefault="008173C5">
            <w:pPr>
              <w:jc w:val="center"/>
              <w:divId w:val="1"/>
            </w:pPr>
            <w:r>
              <w:rPr>
                <w:rFonts w:eastAsia="Arial"/>
                <w:sz w:val="16"/>
              </w:rPr>
              <w:t xml:space="preserve">4 </w:t>
            </w:r>
          </w:p>
        </w:tc>
      </w:tr>
      <w:tr w:rsidR="00FF41FD" w14:paraId="17D6B5D6" w14:textId="77777777">
        <w:trPr>
          <w:trHeight w:val="320"/>
        </w:trPr>
        <w:tc>
          <w:tcPr>
            <w:tcW w:w="1620" w:type="dxa"/>
            <w:gridSpan w:val="2"/>
            <w:vMerge/>
          </w:tcPr>
          <w:p w14:paraId="36C76FBC" w14:textId="77777777" w:rsidR="00FF41FD" w:rsidRDefault="00FF41FD"/>
        </w:tc>
        <w:tc>
          <w:tcPr>
            <w:tcW w:w="1620" w:type="dxa"/>
            <w:gridSpan w:val="2"/>
            <w:tcBorders>
              <w:bottom w:val="dotted" w:sz="4" w:space="0" w:color="auto"/>
            </w:tcBorders>
            <w:vAlign w:val="center"/>
          </w:tcPr>
          <w:p w14:paraId="1C163E8A"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1C69F34D" w14:textId="77777777" w:rsidR="00FF41FD" w:rsidRDefault="00FF41FD"/>
        </w:tc>
        <w:tc>
          <w:tcPr>
            <w:tcW w:w="1620" w:type="dxa"/>
            <w:tcBorders>
              <w:bottom w:val="dotted" w:sz="4" w:space="0" w:color="auto"/>
            </w:tcBorders>
            <w:vAlign w:val="center"/>
          </w:tcPr>
          <w:p w14:paraId="27A7892C" w14:textId="77777777" w:rsidR="00FF41FD" w:rsidRDefault="00FF41FD"/>
        </w:tc>
        <w:tc>
          <w:tcPr>
            <w:tcW w:w="1620" w:type="dxa"/>
            <w:tcBorders>
              <w:bottom w:val="dotted" w:sz="4" w:space="0" w:color="auto"/>
            </w:tcBorders>
            <w:vAlign w:val="center"/>
          </w:tcPr>
          <w:p w14:paraId="6146194D" w14:textId="77777777" w:rsidR="00FF41FD" w:rsidRDefault="00FF41FD"/>
        </w:tc>
        <w:tc>
          <w:tcPr>
            <w:tcW w:w="1620" w:type="dxa"/>
            <w:tcBorders>
              <w:bottom w:val="dotted" w:sz="4" w:space="0" w:color="auto"/>
            </w:tcBorders>
            <w:vAlign w:val="center"/>
          </w:tcPr>
          <w:p w14:paraId="59458147" w14:textId="77777777" w:rsidR="00FF41FD" w:rsidRDefault="008173C5">
            <w:pPr>
              <w:jc w:val="left"/>
              <w:divId w:val="1"/>
            </w:pPr>
            <w:r>
              <w:rPr>
                <w:sz w:val="16"/>
              </w:rPr>
              <w:t>Dolgo</w:t>
            </w:r>
          </w:p>
        </w:tc>
        <w:tc>
          <w:tcPr>
            <w:tcW w:w="1620" w:type="dxa"/>
            <w:tcBorders>
              <w:bottom w:val="dotted" w:sz="4" w:space="0" w:color="auto"/>
            </w:tcBorders>
            <w:vAlign w:val="center"/>
          </w:tcPr>
          <w:p w14:paraId="5A7D669F" w14:textId="77777777" w:rsidR="00FF41FD" w:rsidRDefault="008173C5">
            <w:pPr>
              <w:jc w:val="center"/>
              <w:divId w:val="1"/>
            </w:pPr>
            <w:r>
              <w:rPr>
                <w:rFonts w:eastAsia="Arial"/>
                <w:sz w:val="16"/>
              </w:rPr>
              <w:t xml:space="preserve">5 </w:t>
            </w:r>
          </w:p>
        </w:tc>
      </w:tr>
      <w:tr w:rsidR="00FF41FD" w14:paraId="24F991D8" w14:textId="77777777">
        <w:trPr>
          <w:trHeight w:val="320"/>
        </w:trPr>
        <w:tc>
          <w:tcPr>
            <w:tcW w:w="1620" w:type="dxa"/>
            <w:gridSpan w:val="2"/>
            <w:vMerge/>
          </w:tcPr>
          <w:p w14:paraId="230A7E94" w14:textId="77777777" w:rsidR="00FF41FD" w:rsidRDefault="00FF41FD"/>
        </w:tc>
        <w:tc>
          <w:tcPr>
            <w:tcW w:w="1620" w:type="dxa"/>
            <w:gridSpan w:val="2"/>
            <w:tcBorders>
              <w:bottom w:val="dotted" w:sz="4" w:space="0" w:color="auto"/>
            </w:tcBorders>
            <w:vAlign w:val="center"/>
          </w:tcPr>
          <w:p w14:paraId="64A6B134" w14:textId="77777777" w:rsidR="00FF41FD" w:rsidRDefault="008173C5">
            <w:pPr>
              <w:jc w:val="left"/>
              <w:divId w:val="1"/>
            </w:pPr>
            <w:r>
              <w:rPr>
                <w:sz w:val="16"/>
              </w:rPr>
              <w:t>medium to strong</w:t>
            </w:r>
          </w:p>
        </w:tc>
        <w:tc>
          <w:tcPr>
            <w:tcW w:w="1620" w:type="dxa"/>
            <w:gridSpan w:val="2"/>
            <w:tcBorders>
              <w:bottom w:val="dotted" w:sz="4" w:space="0" w:color="auto"/>
            </w:tcBorders>
            <w:vAlign w:val="center"/>
          </w:tcPr>
          <w:p w14:paraId="69E915FE" w14:textId="77777777" w:rsidR="00FF41FD" w:rsidRDefault="00FF41FD"/>
        </w:tc>
        <w:tc>
          <w:tcPr>
            <w:tcW w:w="1620" w:type="dxa"/>
            <w:tcBorders>
              <w:bottom w:val="dotted" w:sz="4" w:space="0" w:color="auto"/>
            </w:tcBorders>
            <w:vAlign w:val="center"/>
          </w:tcPr>
          <w:p w14:paraId="2DFDA603" w14:textId="77777777" w:rsidR="00FF41FD" w:rsidRDefault="00FF41FD"/>
        </w:tc>
        <w:tc>
          <w:tcPr>
            <w:tcW w:w="1620" w:type="dxa"/>
            <w:tcBorders>
              <w:bottom w:val="dotted" w:sz="4" w:space="0" w:color="auto"/>
            </w:tcBorders>
            <w:vAlign w:val="center"/>
          </w:tcPr>
          <w:p w14:paraId="76D69AC7" w14:textId="77777777" w:rsidR="00FF41FD" w:rsidRDefault="00FF41FD"/>
        </w:tc>
        <w:tc>
          <w:tcPr>
            <w:tcW w:w="1620" w:type="dxa"/>
            <w:tcBorders>
              <w:bottom w:val="dotted" w:sz="4" w:space="0" w:color="auto"/>
            </w:tcBorders>
            <w:vAlign w:val="center"/>
          </w:tcPr>
          <w:p w14:paraId="21FCAE65" w14:textId="77777777" w:rsidR="00FF41FD" w:rsidRDefault="00FF41FD"/>
        </w:tc>
        <w:tc>
          <w:tcPr>
            <w:tcW w:w="1620" w:type="dxa"/>
            <w:tcBorders>
              <w:bottom w:val="dotted" w:sz="4" w:space="0" w:color="auto"/>
            </w:tcBorders>
            <w:vAlign w:val="center"/>
          </w:tcPr>
          <w:p w14:paraId="75BB13F5" w14:textId="77777777" w:rsidR="00FF41FD" w:rsidRDefault="008173C5">
            <w:pPr>
              <w:jc w:val="center"/>
              <w:divId w:val="1"/>
            </w:pPr>
            <w:r>
              <w:rPr>
                <w:rFonts w:eastAsia="Arial"/>
                <w:sz w:val="16"/>
              </w:rPr>
              <w:t xml:space="preserve">6 </w:t>
            </w:r>
          </w:p>
        </w:tc>
      </w:tr>
      <w:tr w:rsidR="00FF41FD" w14:paraId="1A3038F7" w14:textId="77777777">
        <w:trPr>
          <w:trHeight w:val="320"/>
        </w:trPr>
        <w:tc>
          <w:tcPr>
            <w:tcW w:w="1620" w:type="dxa"/>
            <w:gridSpan w:val="2"/>
            <w:vMerge/>
          </w:tcPr>
          <w:p w14:paraId="155CDE6B" w14:textId="77777777" w:rsidR="00FF41FD" w:rsidRDefault="00FF41FD"/>
        </w:tc>
        <w:tc>
          <w:tcPr>
            <w:tcW w:w="1620" w:type="dxa"/>
            <w:gridSpan w:val="2"/>
            <w:tcBorders>
              <w:bottom w:val="dotted" w:sz="4" w:space="0" w:color="auto"/>
            </w:tcBorders>
            <w:vAlign w:val="center"/>
          </w:tcPr>
          <w:p w14:paraId="26CD6545" w14:textId="77777777" w:rsidR="00FF41FD" w:rsidRDefault="008173C5">
            <w:pPr>
              <w:jc w:val="left"/>
              <w:divId w:val="1"/>
            </w:pPr>
            <w:r>
              <w:rPr>
                <w:sz w:val="16"/>
              </w:rPr>
              <w:t>strong</w:t>
            </w:r>
          </w:p>
        </w:tc>
        <w:tc>
          <w:tcPr>
            <w:tcW w:w="1620" w:type="dxa"/>
            <w:gridSpan w:val="2"/>
            <w:tcBorders>
              <w:bottom w:val="dotted" w:sz="4" w:space="0" w:color="auto"/>
            </w:tcBorders>
            <w:vAlign w:val="center"/>
          </w:tcPr>
          <w:p w14:paraId="30B2DCF6" w14:textId="77777777" w:rsidR="00FF41FD" w:rsidRDefault="00FF41FD"/>
        </w:tc>
        <w:tc>
          <w:tcPr>
            <w:tcW w:w="1620" w:type="dxa"/>
            <w:tcBorders>
              <w:bottom w:val="dotted" w:sz="4" w:space="0" w:color="auto"/>
            </w:tcBorders>
            <w:vAlign w:val="center"/>
          </w:tcPr>
          <w:p w14:paraId="58D39B7D" w14:textId="77777777" w:rsidR="00FF41FD" w:rsidRDefault="00FF41FD"/>
        </w:tc>
        <w:tc>
          <w:tcPr>
            <w:tcW w:w="1620" w:type="dxa"/>
            <w:tcBorders>
              <w:bottom w:val="dotted" w:sz="4" w:space="0" w:color="auto"/>
            </w:tcBorders>
            <w:vAlign w:val="center"/>
          </w:tcPr>
          <w:p w14:paraId="4900E73F" w14:textId="77777777" w:rsidR="00FF41FD" w:rsidRDefault="00FF41FD"/>
        </w:tc>
        <w:tc>
          <w:tcPr>
            <w:tcW w:w="1620" w:type="dxa"/>
            <w:tcBorders>
              <w:bottom w:val="dotted" w:sz="4" w:space="0" w:color="auto"/>
            </w:tcBorders>
            <w:vAlign w:val="center"/>
          </w:tcPr>
          <w:p w14:paraId="42B437C0" w14:textId="77777777" w:rsidR="00FF41FD" w:rsidRDefault="008173C5">
            <w:pPr>
              <w:jc w:val="left"/>
              <w:divId w:val="1"/>
            </w:pPr>
            <w:r>
              <w:rPr>
                <w:sz w:val="16"/>
              </w:rPr>
              <w:t>Jackii</w:t>
            </w:r>
          </w:p>
        </w:tc>
        <w:tc>
          <w:tcPr>
            <w:tcW w:w="1620" w:type="dxa"/>
            <w:tcBorders>
              <w:bottom w:val="dotted" w:sz="4" w:space="0" w:color="auto"/>
            </w:tcBorders>
            <w:vAlign w:val="center"/>
          </w:tcPr>
          <w:p w14:paraId="16CB8EC1" w14:textId="77777777" w:rsidR="00FF41FD" w:rsidRDefault="008173C5">
            <w:pPr>
              <w:jc w:val="center"/>
              <w:divId w:val="1"/>
            </w:pPr>
            <w:r>
              <w:rPr>
                <w:rFonts w:eastAsia="Arial"/>
                <w:sz w:val="16"/>
              </w:rPr>
              <w:t xml:space="preserve">7 </w:t>
            </w:r>
          </w:p>
        </w:tc>
      </w:tr>
      <w:tr w:rsidR="00FF41FD" w14:paraId="466750CB" w14:textId="77777777">
        <w:trPr>
          <w:trHeight w:val="320"/>
        </w:trPr>
        <w:tc>
          <w:tcPr>
            <w:tcW w:w="1620" w:type="dxa"/>
            <w:gridSpan w:val="2"/>
            <w:vMerge/>
          </w:tcPr>
          <w:p w14:paraId="47060DB5" w14:textId="77777777" w:rsidR="00FF41FD" w:rsidRDefault="00FF41FD"/>
        </w:tc>
        <w:tc>
          <w:tcPr>
            <w:tcW w:w="1620" w:type="dxa"/>
            <w:gridSpan w:val="2"/>
            <w:tcBorders>
              <w:bottom w:val="dotted" w:sz="4" w:space="0" w:color="auto"/>
            </w:tcBorders>
            <w:vAlign w:val="center"/>
          </w:tcPr>
          <w:p w14:paraId="4E48B883" w14:textId="77777777" w:rsidR="00FF41FD" w:rsidRDefault="008173C5">
            <w:pPr>
              <w:jc w:val="left"/>
              <w:divId w:val="1"/>
            </w:pPr>
            <w:r>
              <w:rPr>
                <w:sz w:val="16"/>
              </w:rPr>
              <w:t>strong to very strong</w:t>
            </w:r>
          </w:p>
        </w:tc>
        <w:tc>
          <w:tcPr>
            <w:tcW w:w="1620" w:type="dxa"/>
            <w:gridSpan w:val="2"/>
            <w:tcBorders>
              <w:bottom w:val="dotted" w:sz="4" w:space="0" w:color="auto"/>
            </w:tcBorders>
            <w:vAlign w:val="center"/>
          </w:tcPr>
          <w:p w14:paraId="56DB58AC" w14:textId="77777777" w:rsidR="00FF41FD" w:rsidRDefault="00FF41FD"/>
        </w:tc>
        <w:tc>
          <w:tcPr>
            <w:tcW w:w="1620" w:type="dxa"/>
            <w:tcBorders>
              <w:bottom w:val="dotted" w:sz="4" w:space="0" w:color="auto"/>
            </w:tcBorders>
            <w:vAlign w:val="center"/>
          </w:tcPr>
          <w:p w14:paraId="37E5AB95" w14:textId="77777777" w:rsidR="00FF41FD" w:rsidRDefault="00FF41FD"/>
        </w:tc>
        <w:tc>
          <w:tcPr>
            <w:tcW w:w="1620" w:type="dxa"/>
            <w:tcBorders>
              <w:bottom w:val="dotted" w:sz="4" w:space="0" w:color="auto"/>
            </w:tcBorders>
            <w:vAlign w:val="center"/>
          </w:tcPr>
          <w:p w14:paraId="00F43897" w14:textId="77777777" w:rsidR="00FF41FD" w:rsidRDefault="00FF41FD"/>
        </w:tc>
        <w:tc>
          <w:tcPr>
            <w:tcW w:w="1620" w:type="dxa"/>
            <w:tcBorders>
              <w:bottom w:val="dotted" w:sz="4" w:space="0" w:color="auto"/>
            </w:tcBorders>
            <w:vAlign w:val="center"/>
          </w:tcPr>
          <w:p w14:paraId="342BBAF1" w14:textId="77777777" w:rsidR="00FF41FD" w:rsidRDefault="00FF41FD"/>
        </w:tc>
        <w:tc>
          <w:tcPr>
            <w:tcW w:w="1620" w:type="dxa"/>
            <w:tcBorders>
              <w:bottom w:val="dotted" w:sz="4" w:space="0" w:color="auto"/>
            </w:tcBorders>
            <w:vAlign w:val="center"/>
          </w:tcPr>
          <w:p w14:paraId="0CAF9156" w14:textId="77777777" w:rsidR="00FF41FD" w:rsidRDefault="008173C5">
            <w:pPr>
              <w:jc w:val="center"/>
              <w:divId w:val="1"/>
            </w:pPr>
            <w:r>
              <w:rPr>
                <w:rFonts w:eastAsia="Arial"/>
                <w:sz w:val="16"/>
              </w:rPr>
              <w:t xml:space="preserve">8 </w:t>
            </w:r>
          </w:p>
        </w:tc>
      </w:tr>
      <w:tr w:rsidR="00FF41FD" w14:paraId="703B08D4" w14:textId="77777777">
        <w:trPr>
          <w:trHeight w:val="320"/>
        </w:trPr>
        <w:tc>
          <w:tcPr>
            <w:tcW w:w="1620" w:type="dxa"/>
            <w:gridSpan w:val="2"/>
            <w:vMerge/>
          </w:tcPr>
          <w:p w14:paraId="049354F4" w14:textId="77777777" w:rsidR="00FF41FD" w:rsidRDefault="00FF41FD"/>
        </w:tc>
        <w:tc>
          <w:tcPr>
            <w:tcW w:w="1620" w:type="dxa"/>
            <w:gridSpan w:val="2"/>
            <w:tcBorders>
              <w:bottom w:val="dotted" w:sz="4" w:space="0" w:color="auto"/>
            </w:tcBorders>
            <w:vAlign w:val="center"/>
          </w:tcPr>
          <w:p w14:paraId="232EBE4E" w14:textId="77777777" w:rsidR="00FF41FD" w:rsidRDefault="008173C5">
            <w:pPr>
              <w:jc w:val="left"/>
              <w:divId w:val="1"/>
            </w:pPr>
            <w:r>
              <w:rPr>
                <w:sz w:val="16"/>
              </w:rPr>
              <w:t>very strong</w:t>
            </w:r>
          </w:p>
        </w:tc>
        <w:tc>
          <w:tcPr>
            <w:tcW w:w="1620" w:type="dxa"/>
            <w:gridSpan w:val="2"/>
            <w:tcBorders>
              <w:bottom w:val="dotted" w:sz="4" w:space="0" w:color="auto"/>
            </w:tcBorders>
            <w:vAlign w:val="center"/>
          </w:tcPr>
          <w:p w14:paraId="53476983" w14:textId="77777777" w:rsidR="00FF41FD" w:rsidRDefault="00FF41FD"/>
        </w:tc>
        <w:tc>
          <w:tcPr>
            <w:tcW w:w="1620" w:type="dxa"/>
            <w:tcBorders>
              <w:bottom w:val="dotted" w:sz="4" w:space="0" w:color="auto"/>
            </w:tcBorders>
            <w:vAlign w:val="center"/>
          </w:tcPr>
          <w:p w14:paraId="75A7A2C0" w14:textId="77777777" w:rsidR="00FF41FD" w:rsidRDefault="00FF41FD"/>
        </w:tc>
        <w:tc>
          <w:tcPr>
            <w:tcW w:w="1620" w:type="dxa"/>
            <w:tcBorders>
              <w:bottom w:val="dotted" w:sz="4" w:space="0" w:color="auto"/>
            </w:tcBorders>
            <w:vAlign w:val="center"/>
          </w:tcPr>
          <w:p w14:paraId="3B1B89A0" w14:textId="77777777" w:rsidR="00FF41FD" w:rsidRDefault="00FF41FD"/>
        </w:tc>
        <w:tc>
          <w:tcPr>
            <w:tcW w:w="1620" w:type="dxa"/>
            <w:tcBorders>
              <w:bottom w:val="dotted" w:sz="4" w:space="0" w:color="auto"/>
            </w:tcBorders>
            <w:vAlign w:val="center"/>
          </w:tcPr>
          <w:p w14:paraId="2A7B8BEE" w14:textId="77777777" w:rsidR="00FF41FD" w:rsidRDefault="00FF41FD"/>
        </w:tc>
        <w:tc>
          <w:tcPr>
            <w:tcW w:w="1620" w:type="dxa"/>
            <w:tcBorders>
              <w:bottom w:val="dotted" w:sz="4" w:space="0" w:color="auto"/>
            </w:tcBorders>
            <w:vAlign w:val="center"/>
          </w:tcPr>
          <w:p w14:paraId="60B3E3E7" w14:textId="77777777" w:rsidR="00FF41FD" w:rsidRDefault="008173C5">
            <w:pPr>
              <w:jc w:val="center"/>
              <w:divId w:val="1"/>
            </w:pPr>
            <w:r>
              <w:rPr>
                <w:rFonts w:eastAsia="Arial"/>
                <w:sz w:val="16"/>
              </w:rPr>
              <w:t xml:space="preserve">9 </w:t>
            </w:r>
          </w:p>
        </w:tc>
      </w:tr>
      <w:tr w:rsidR="00FF41FD" w14:paraId="37AD7EE8" w14:textId="77777777">
        <w:trPr>
          <w:trHeight w:val="360"/>
        </w:trPr>
        <w:tc>
          <w:tcPr>
            <w:tcW w:w="810" w:type="dxa"/>
            <w:tcBorders>
              <w:right w:val="dotted" w:sz="4" w:space="0" w:color="auto"/>
            </w:tcBorders>
            <w:shd w:val="clear" w:color="auto" w:fill="DFDFD7"/>
            <w:vAlign w:val="center"/>
          </w:tcPr>
          <w:p w14:paraId="23CEAD25" w14:textId="77777777" w:rsidR="00FF41FD" w:rsidRDefault="008173C5">
            <w:r>
              <w:rPr>
                <w:rFonts w:eastAsia="Arial"/>
                <w:b/>
                <w:sz w:val="16"/>
              </w:rPr>
              <w:t>2.</w:t>
            </w:r>
          </w:p>
        </w:tc>
        <w:tc>
          <w:tcPr>
            <w:tcW w:w="810" w:type="dxa"/>
            <w:tcBorders>
              <w:right w:val="dotted" w:sz="4" w:space="0" w:color="auto"/>
            </w:tcBorders>
            <w:shd w:val="clear" w:color="auto" w:fill="DFDFD7"/>
            <w:vAlign w:val="center"/>
          </w:tcPr>
          <w:p w14:paraId="4AD52F4B"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6F843BB1"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3EF2E146"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06B90A88"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03D5BD8E" w14:textId="77777777" w:rsidR="00FF41FD" w:rsidRDefault="008173C5">
            <w:r>
              <w:rPr>
                <w:rFonts w:eastAsia="Arial"/>
                <w:b/>
                <w:sz w:val="16"/>
              </w:rPr>
              <w:t>(a)</w:t>
            </w:r>
          </w:p>
        </w:tc>
        <w:tc>
          <w:tcPr>
            <w:tcW w:w="1620" w:type="dxa"/>
            <w:shd w:val="clear" w:color="auto" w:fill="DFDFD7"/>
            <w:vAlign w:val="center"/>
          </w:tcPr>
          <w:p w14:paraId="39D5A244" w14:textId="77777777" w:rsidR="00FF41FD" w:rsidRDefault="008173C5">
            <w:r>
              <w:rPr>
                <w:rFonts w:eastAsia="Arial"/>
                <w:b/>
                <w:sz w:val="16"/>
              </w:rPr>
              <w:t>00</w:t>
            </w:r>
          </w:p>
        </w:tc>
        <w:tc>
          <w:tcPr>
            <w:tcW w:w="1620" w:type="dxa"/>
            <w:shd w:val="clear" w:color="auto" w:fill="DFDFD7"/>
          </w:tcPr>
          <w:p w14:paraId="53BECE96" w14:textId="77777777" w:rsidR="00FF41FD" w:rsidRDefault="00FF41FD"/>
        </w:tc>
        <w:tc>
          <w:tcPr>
            <w:tcW w:w="1620" w:type="dxa"/>
            <w:shd w:val="clear" w:color="auto" w:fill="DFDFD7"/>
          </w:tcPr>
          <w:p w14:paraId="5A08400F" w14:textId="77777777" w:rsidR="00FF41FD" w:rsidRDefault="00FF41FD"/>
        </w:tc>
        <w:tc>
          <w:tcPr>
            <w:tcW w:w="1620" w:type="dxa"/>
            <w:shd w:val="clear" w:color="auto" w:fill="DFDFD7"/>
          </w:tcPr>
          <w:p w14:paraId="098E6B0D" w14:textId="77777777" w:rsidR="00FF41FD" w:rsidRDefault="00FF41FD"/>
        </w:tc>
      </w:tr>
      <w:tr w:rsidR="00FF41FD" w14:paraId="57CE2A7B" w14:textId="77777777">
        <w:trPr>
          <w:trHeight w:val="440"/>
        </w:trPr>
        <w:tc>
          <w:tcPr>
            <w:tcW w:w="1620" w:type="dxa"/>
            <w:gridSpan w:val="2"/>
            <w:vMerge w:val="restart"/>
          </w:tcPr>
          <w:p w14:paraId="15EA5211" w14:textId="77777777" w:rsidR="00FF41FD" w:rsidRDefault="00FF41FD"/>
        </w:tc>
        <w:tc>
          <w:tcPr>
            <w:tcW w:w="1620" w:type="dxa"/>
            <w:gridSpan w:val="2"/>
            <w:tcBorders>
              <w:bottom w:val="dotted" w:sz="4" w:space="0" w:color="auto"/>
            </w:tcBorders>
          </w:tcPr>
          <w:p w14:paraId="595B0A1A" w14:textId="77777777" w:rsidR="00FF41FD" w:rsidRDefault="008173C5">
            <w:pPr>
              <w:spacing w:before="113" w:after="113"/>
              <w:jc w:val="left"/>
              <w:divId w:val="1"/>
            </w:pPr>
            <w:r>
              <w:rPr>
                <w:b/>
                <w:sz w:val="16"/>
              </w:rPr>
              <w:t>Tree: habit</w:t>
            </w:r>
          </w:p>
        </w:tc>
        <w:tc>
          <w:tcPr>
            <w:tcW w:w="1620" w:type="dxa"/>
            <w:gridSpan w:val="2"/>
            <w:tcBorders>
              <w:bottom w:val="dotted" w:sz="4" w:space="0" w:color="auto"/>
            </w:tcBorders>
          </w:tcPr>
          <w:p w14:paraId="149F5C91" w14:textId="77777777" w:rsidR="00FF41FD" w:rsidRDefault="00FF41FD"/>
        </w:tc>
        <w:tc>
          <w:tcPr>
            <w:tcW w:w="1620" w:type="dxa"/>
            <w:tcBorders>
              <w:bottom w:val="dotted" w:sz="4" w:space="0" w:color="auto"/>
            </w:tcBorders>
          </w:tcPr>
          <w:p w14:paraId="40AEE757" w14:textId="77777777" w:rsidR="00FF41FD" w:rsidRDefault="00FF41FD"/>
        </w:tc>
        <w:tc>
          <w:tcPr>
            <w:tcW w:w="1620" w:type="dxa"/>
            <w:tcBorders>
              <w:bottom w:val="dotted" w:sz="4" w:space="0" w:color="auto"/>
            </w:tcBorders>
          </w:tcPr>
          <w:p w14:paraId="10EDC515" w14:textId="77777777" w:rsidR="00FF41FD" w:rsidRDefault="00FF41FD"/>
        </w:tc>
        <w:tc>
          <w:tcPr>
            <w:tcW w:w="1620" w:type="dxa"/>
            <w:tcBorders>
              <w:bottom w:val="dotted" w:sz="4" w:space="0" w:color="auto"/>
            </w:tcBorders>
          </w:tcPr>
          <w:p w14:paraId="0CAE6D41" w14:textId="77777777" w:rsidR="00FF41FD" w:rsidRDefault="00FF41FD"/>
        </w:tc>
        <w:tc>
          <w:tcPr>
            <w:tcW w:w="1620" w:type="dxa"/>
            <w:tcBorders>
              <w:bottom w:val="dotted" w:sz="4" w:space="0" w:color="auto"/>
            </w:tcBorders>
          </w:tcPr>
          <w:p w14:paraId="1AA21A0D" w14:textId="77777777" w:rsidR="00FF41FD" w:rsidRDefault="00FF41FD"/>
        </w:tc>
      </w:tr>
      <w:tr w:rsidR="00FF41FD" w14:paraId="36E5DEF3" w14:textId="77777777">
        <w:trPr>
          <w:trHeight w:val="320"/>
        </w:trPr>
        <w:tc>
          <w:tcPr>
            <w:tcW w:w="1620" w:type="dxa"/>
            <w:gridSpan w:val="2"/>
            <w:vMerge/>
          </w:tcPr>
          <w:p w14:paraId="1B408EA5" w14:textId="77777777" w:rsidR="00FF41FD" w:rsidRDefault="00FF41FD"/>
        </w:tc>
        <w:tc>
          <w:tcPr>
            <w:tcW w:w="1620" w:type="dxa"/>
            <w:gridSpan w:val="2"/>
            <w:tcBorders>
              <w:bottom w:val="dotted" w:sz="4" w:space="0" w:color="auto"/>
            </w:tcBorders>
            <w:vAlign w:val="center"/>
          </w:tcPr>
          <w:p w14:paraId="16AD213E" w14:textId="77777777" w:rsidR="00FF41FD" w:rsidRDefault="008173C5">
            <w:pPr>
              <w:jc w:val="left"/>
              <w:divId w:val="1"/>
            </w:pPr>
            <w:r>
              <w:rPr>
                <w:sz w:val="16"/>
              </w:rPr>
              <w:t>columnar</w:t>
            </w:r>
          </w:p>
        </w:tc>
        <w:tc>
          <w:tcPr>
            <w:tcW w:w="1620" w:type="dxa"/>
            <w:gridSpan w:val="2"/>
            <w:tcBorders>
              <w:bottom w:val="dotted" w:sz="4" w:space="0" w:color="auto"/>
            </w:tcBorders>
            <w:vAlign w:val="center"/>
          </w:tcPr>
          <w:p w14:paraId="0AE0FE13" w14:textId="77777777" w:rsidR="00FF41FD" w:rsidRDefault="00FF41FD"/>
        </w:tc>
        <w:tc>
          <w:tcPr>
            <w:tcW w:w="1620" w:type="dxa"/>
            <w:tcBorders>
              <w:bottom w:val="dotted" w:sz="4" w:space="0" w:color="auto"/>
            </w:tcBorders>
            <w:vAlign w:val="center"/>
          </w:tcPr>
          <w:p w14:paraId="747FDB5E" w14:textId="77777777" w:rsidR="00FF41FD" w:rsidRDefault="00FF41FD"/>
        </w:tc>
        <w:tc>
          <w:tcPr>
            <w:tcW w:w="1620" w:type="dxa"/>
            <w:tcBorders>
              <w:bottom w:val="dotted" w:sz="4" w:space="0" w:color="auto"/>
            </w:tcBorders>
            <w:vAlign w:val="center"/>
          </w:tcPr>
          <w:p w14:paraId="680F9564" w14:textId="77777777" w:rsidR="00FF41FD" w:rsidRDefault="00FF41FD"/>
        </w:tc>
        <w:tc>
          <w:tcPr>
            <w:tcW w:w="1620" w:type="dxa"/>
            <w:tcBorders>
              <w:bottom w:val="dotted" w:sz="4" w:space="0" w:color="auto"/>
            </w:tcBorders>
            <w:vAlign w:val="center"/>
          </w:tcPr>
          <w:p w14:paraId="38E2FB10" w14:textId="77777777" w:rsidR="00FF41FD" w:rsidRDefault="008173C5">
            <w:pPr>
              <w:jc w:val="left"/>
              <w:divId w:val="1"/>
            </w:pPr>
            <w:r>
              <w:rPr>
                <w:sz w:val="16"/>
              </w:rPr>
              <w:t>Maypole</w:t>
            </w:r>
          </w:p>
        </w:tc>
        <w:tc>
          <w:tcPr>
            <w:tcW w:w="1620" w:type="dxa"/>
            <w:tcBorders>
              <w:bottom w:val="dotted" w:sz="4" w:space="0" w:color="auto"/>
            </w:tcBorders>
            <w:vAlign w:val="center"/>
          </w:tcPr>
          <w:p w14:paraId="76C67791" w14:textId="77777777" w:rsidR="00FF41FD" w:rsidRDefault="008173C5">
            <w:pPr>
              <w:jc w:val="center"/>
              <w:divId w:val="1"/>
            </w:pPr>
            <w:r>
              <w:rPr>
                <w:rFonts w:eastAsia="Arial"/>
                <w:sz w:val="16"/>
              </w:rPr>
              <w:t xml:space="preserve">1 </w:t>
            </w:r>
          </w:p>
        </w:tc>
      </w:tr>
      <w:tr w:rsidR="00FF41FD" w14:paraId="625E3DB7" w14:textId="77777777">
        <w:trPr>
          <w:trHeight w:val="320"/>
        </w:trPr>
        <w:tc>
          <w:tcPr>
            <w:tcW w:w="1620" w:type="dxa"/>
            <w:gridSpan w:val="2"/>
            <w:vMerge/>
          </w:tcPr>
          <w:p w14:paraId="2BA6F20F" w14:textId="77777777" w:rsidR="00FF41FD" w:rsidRDefault="00FF41FD"/>
        </w:tc>
        <w:tc>
          <w:tcPr>
            <w:tcW w:w="1620" w:type="dxa"/>
            <w:gridSpan w:val="2"/>
            <w:tcBorders>
              <w:bottom w:val="dotted" w:sz="4" w:space="0" w:color="auto"/>
            </w:tcBorders>
            <w:vAlign w:val="center"/>
          </w:tcPr>
          <w:p w14:paraId="3EA104DD" w14:textId="77777777" w:rsidR="00FF41FD" w:rsidRDefault="008173C5">
            <w:pPr>
              <w:jc w:val="left"/>
              <w:divId w:val="1"/>
            </w:pPr>
            <w:r>
              <w:rPr>
                <w:sz w:val="16"/>
              </w:rPr>
              <w:t>fastigiate</w:t>
            </w:r>
          </w:p>
        </w:tc>
        <w:tc>
          <w:tcPr>
            <w:tcW w:w="1620" w:type="dxa"/>
            <w:gridSpan w:val="2"/>
            <w:tcBorders>
              <w:bottom w:val="dotted" w:sz="4" w:space="0" w:color="auto"/>
            </w:tcBorders>
            <w:vAlign w:val="center"/>
          </w:tcPr>
          <w:p w14:paraId="42445CD7" w14:textId="77777777" w:rsidR="00FF41FD" w:rsidRDefault="00FF41FD"/>
        </w:tc>
        <w:tc>
          <w:tcPr>
            <w:tcW w:w="1620" w:type="dxa"/>
            <w:tcBorders>
              <w:bottom w:val="dotted" w:sz="4" w:space="0" w:color="auto"/>
            </w:tcBorders>
            <w:vAlign w:val="center"/>
          </w:tcPr>
          <w:p w14:paraId="53AA73AE" w14:textId="77777777" w:rsidR="00FF41FD" w:rsidRDefault="00FF41FD"/>
        </w:tc>
        <w:tc>
          <w:tcPr>
            <w:tcW w:w="1620" w:type="dxa"/>
            <w:tcBorders>
              <w:bottom w:val="dotted" w:sz="4" w:space="0" w:color="auto"/>
            </w:tcBorders>
            <w:vAlign w:val="center"/>
          </w:tcPr>
          <w:p w14:paraId="4D24B04E" w14:textId="77777777" w:rsidR="00FF41FD" w:rsidRDefault="00FF41FD"/>
        </w:tc>
        <w:tc>
          <w:tcPr>
            <w:tcW w:w="1620" w:type="dxa"/>
            <w:tcBorders>
              <w:bottom w:val="dotted" w:sz="4" w:space="0" w:color="auto"/>
            </w:tcBorders>
            <w:vAlign w:val="center"/>
          </w:tcPr>
          <w:p w14:paraId="138C6EDD" w14:textId="77777777" w:rsidR="00FF41FD" w:rsidRDefault="008173C5">
            <w:pPr>
              <w:jc w:val="left"/>
              <w:divId w:val="1"/>
            </w:pPr>
            <w:r>
              <w:rPr>
                <w:sz w:val="16"/>
              </w:rPr>
              <w:t>Laura</w:t>
            </w:r>
          </w:p>
        </w:tc>
        <w:tc>
          <w:tcPr>
            <w:tcW w:w="1620" w:type="dxa"/>
            <w:tcBorders>
              <w:bottom w:val="dotted" w:sz="4" w:space="0" w:color="auto"/>
            </w:tcBorders>
            <w:vAlign w:val="center"/>
          </w:tcPr>
          <w:p w14:paraId="0D85D58D" w14:textId="77777777" w:rsidR="00FF41FD" w:rsidRDefault="008173C5">
            <w:pPr>
              <w:jc w:val="center"/>
              <w:divId w:val="1"/>
            </w:pPr>
            <w:r>
              <w:rPr>
                <w:rFonts w:eastAsia="Arial"/>
                <w:sz w:val="16"/>
              </w:rPr>
              <w:t xml:space="preserve">2 </w:t>
            </w:r>
          </w:p>
        </w:tc>
      </w:tr>
      <w:tr w:rsidR="00FF41FD" w14:paraId="3DEF0842" w14:textId="77777777">
        <w:trPr>
          <w:trHeight w:val="320"/>
        </w:trPr>
        <w:tc>
          <w:tcPr>
            <w:tcW w:w="1620" w:type="dxa"/>
            <w:gridSpan w:val="2"/>
            <w:vMerge/>
          </w:tcPr>
          <w:p w14:paraId="547277DC" w14:textId="77777777" w:rsidR="00FF41FD" w:rsidRDefault="00FF41FD"/>
        </w:tc>
        <w:tc>
          <w:tcPr>
            <w:tcW w:w="1620" w:type="dxa"/>
            <w:gridSpan w:val="2"/>
            <w:tcBorders>
              <w:bottom w:val="dotted" w:sz="4" w:space="0" w:color="auto"/>
            </w:tcBorders>
            <w:vAlign w:val="center"/>
          </w:tcPr>
          <w:p w14:paraId="466D1FB8" w14:textId="77777777" w:rsidR="00FF41FD" w:rsidRDefault="008173C5">
            <w:pPr>
              <w:jc w:val="left"/>
              <w:divId w:val="1"/>
            </w:pPr>
            <w:r>
              <w:rPr>
                <w:sz w:val="16"/>
              </w:rPr>
              <w:t>upright</w:t>
            </w:r>
          </w:p>
        </w:tc>
        <w:tc>
          <w:tcPr>
            <w:tcW w:w="1620" w:type="dxa"/>
            <w:gridSpan w:val="2"/>
            <w:tcBorders>
              <w:bottom w:val="dotted" w:sz="4" w:space="0" w:color="auto"/>
            </w:tcBorders>
            <w:vAlign w:val="center"/>
          </w:tcPr>
          <w:p w14:paraId="6366A5CA" w14:textId="77777777" w:rsidR="00FF41FD" w:rsidRDefault="00FF41FD"/>
        </w:tc>
        <w:tc>
          <w:tcPr>
            <w:tcW w:w="1620" w:type="dxa"/>
            <w:tcBorders>
              <w:bottom w:val="dotted" w:sz="4" w:space="0" w:color="auto"/>
            </w:tcBorders>
            <w:vAlign w:val="center"/>
          </w:tcPr>
          <w:p w14:paraId="73F32F50" w14:textId="77777777" w:rsidR="00FF41FD" w:rsidRDefault="00FF41FD"/>
        </w:tc>
        <w:tc>
          <w:tcPr>
            <w:tcW w:w="1620" w:type="dxa"/>
            <w:tcBorders>
              <w:bottom w:val="dotted" w:sz="4" w:space="0" w:color="auto"/>
            </w:tcBorders>
            <w:vAlign w:val="center"/>
          </w:tcPr>
          <w:p w14:paraId="536B16B5" w14:textId="77777777" w:rsidR="00FF41FD" w:rsidRDefault="00FF41FD"/>
        </w:tc>
        <w:tc>
          <w:tcPr>
            <w:tcW w:w="1620" w:type="dxa"/>
            <w:tcBorders>
              <w:bottom w:val="dotted" w:sz="4" w:space="0" w:color="auto"/>
            </w:tcBorders>
            <w:vAlign w:val="center"/>
          </w:tcPr>
          <w:p w14:paraId="4E530754" w14:textId="77777777" w:rsidR="00FF41FD" w:rsidRDefault="008173C5">
            <w:pPr>
              <w:jc w:val="left"/>
              <w:divId w:val="1"/>
            </w:pPr>
            <w:r>
              <w:rPr>
                <w:sz w:val="16"/>
              </w:rPr>
              <w:t>Van Eseltine</w:t>
            </w:r>
          </w:p>
        </w:tc>
        <w:tc>
          <w:tcPr>
            <w:tcW w:w="1620" w:type="dxa"/>
            <w:tcBorders>
              <w:bottom w:val="dotted" w:sz="4" w:space="0" w:color="auto"/>
            </w:tcBorders>
            <w:vAlign w:val="center"/>
          </w:tcPr>
          <w:p w14:paraId="624CF8BB" w14:textId="77777777" w:rsidR="00FF41FD" w:rsidRDefault="008173C5">
            <w:pPr>
              <w:jc w:val="center"/>
              <w:divId w:val="1"/>
            </w:pPr>
            <w:r>
              <w:rPr>
                <w:rFonts w:eastAsia="Arial"/>
                <w:sz w:val="16"/>
              </w:rPr>
              <w:t xml:space="preserve">3 </w:t>
            </w:r>
          </w:p>
        </w:tc>
      </w:tr>
      <w:tr w:rsidR="00FF41FD" w14:paraId="6C9BF740" w14:textId="77777777">
        <w:trPr>
          <w:trHeight w:val="320"/>
        </w:trPr>
        <w:tc>
          <w:tcPr>
            <w:tcW w:w="1620" w:type="dxa"/>
            <w:gridSpan w:val="2"/>
            <w:vMerge/>
          </w:tcPr>
          <w:p w14:paraId="161C9C27" w14:textId="77777777" w:rsidR="00FF41FD" w:rsidRDefault="00FF41FD"/>
        </w:tc>
        <w:tc>
          <w:tcPr>
            <w:tcW w:w="1620" w:type="dxa"/>
            <w:gridSpan w:val="2"/>
            <w:tcBorders>
              <w:bottom w:val="dotted" w:sz="4" w:space="0" w:color="auto"/>
            </w:tcBorders>
            <w:vAlign w:val="center"/>
          </w:tcPr>
          <w:p w14:paraId="629F4547" w14:textId="77777777" w:rsidR="00FF41FD" w:rsidRDefault="008173C5">
            <w:pPr>
              <w:jc w:val="left"/>
              <w:divId w:val="1"/>
            </w:pPr>
            <w:r>
              <w:rPr>
                <w:sz w:val="16"/>
              </w:rPr>
              <w:t>spreading</w:t>
            </w:r>
          </w:p>
        </w:tc>
        <w:tc>
          <w:tcPr>
            <w:tcW w:w="1620" w:type="dxa"/>
            <w:gridSpan w:val="2"/>
            <w:tcBorders>
              <w:bottom w:val="dotted" w:sz="4" w:space="0" w:color="auto"/>
            </w:tcBorders>
            <w:vAlign w:val="center"/>
          </w:tcPr>
          <w:p w14:paraId="1331AF14" w14:textId="77777777" w:rsidR="00FF41FD" w:rsidRDefault="00FF41FD"/>
        </w:tc>
        <w:tc>
          <w:tcPr>
            <w:tcW w:w="1620" w:type="dxa"/>
            <w:tcBorders>
              <w:bottom w:val="dotted" w:sz="4" w:space="0" w:color="auto"/>
            </w:tcBorders>
            <w:vAlign w:val="center"/>
          </w:tcPr>
          <w:p w14:paraId="74165686" w14:textId="77777777" w:rsidR="00FF41FD" w:rsidRDefault="00FF41FD"/>
        </w:tc>
        <w:tc>
          <w:tcPr>
            <w:tcW w:w="1620" w:type="dxa"/>
            <w:tcBorders>
              <w:bottom w:val="dotted" w:sz="4" w:space="0" w:color="auto"/>
            </w:tcBorders>
            <w:vAlign w:val="center"/>
          </w:tcPr>
          <w:p w14:paraId="18023EBB" w14:textId="77777777" w:rsidR="00FF41FD" w:rsidRDefault="00FF41FD"/>
        </w:tc>
        <w:tc>
          <w:tcPr>
            <w:tcW w:w="1620" w:type="dxa"/>
            <w:tcBorders>
              <w:bottom w:val="dotted" w:sz="4" w:space="0" w:color="auto"/>
            </w:tcBorders>
            <w:vAlign w:val="center"/>
          </w:tcPr>
          <w:p w14:paraId="292D3CB7" w14:textId="77777777" w:rsidR="00FF41FD" w:rsidRDefault="008173C5">
            <w:pPr>
              <w:jc w:val="left"/>
              <w:divId w:val="1"/>
            </w:pPr>
            <w:r>
              <w:rPr>
                <w:sz w:val="16"/>
              </w:rPr>
              <w:t>Red Glow</w:t>
            </w:r>
          </w:p>
        </w:tc>
        <w:tc>
          <w:tcPr>
            <w:tcW w:w="1620" w:type="dxa"/>
            <w:tcBorders>
              <w:bottom w:val="dotted" w:sz="4" w:space="0" w:color="auto"/>
            </w:tcBorders>
            <w:vAlign w:val="center"/>
          </w:tcPr>
          <w:p w14:paraId="477EF579" w14:textId="77777777" w:rsidR="00FF41FD" w:rsidRDefault="008173C5">
            <w:pPr>
              <w:jc w:val="center"/>
              <w:divId w:val="1"/>
            </w:pPr>
            <w:r>
              <w:rPr>
                <w:rFonts w:eastAsia="Arial"/>
                <w:sz w:val="16"/>
              </w:rPr>
              <w:t xml:space="preserve">4 </w:t>
            </w:r>
          </w:p>
        </w:tc>
      </w:tr>
      <w:tr w:rsidR="00FF41FD" w14:paraId="72C4226B" w14:textId="77777777">
        <w:trPr>
          <w:trHeight w:val="320"/>
        </w:trPr>
        <w:tc>
          <w:tcPr>
            <w:tcW w:w="1620" w:type="dxa"/>
            <w:gridSpan w:val="2"/>
            <w:vMerge/>
          </w:tcPr>
          <w:p w14:paraId="3669395A" w14:textId="77777777" w:rsidR="00FF41FD" w:rsidRDefault="00FF41FD"/>
        </w:tc>
        <w:tc>
          <w:tcPr>
            <w:tcW w:w="1620" w:type="dxa"/>
            <w:gridSpan w:val="2"/>
            <w:tcBorders>
              <w:bottom w:val="dotted" w:sz="4" w:space="0" w:color="auto"/>
            </w:tcBorders>
            <w:vAlign w:val="center"/>
          </w:tcPr>
          <w:p w14:paraId="7DCA0922" w14:textId="77777777" w:rsidR="00FF41FD" w:rsidRDefault="008173C5">
            <w:pPr>
              <w:jc w:val="left"/>
              <w:divId w:val="1"/>
            </w:pPr>
            <w:r>
              <w:rPr>
                <w:sz w:val="16"/>
              </w:rPr>
              <w:t>drooping</w:t>
            </w:r>
          </w:p>
        </w:tc>
        <w:tc>
          <w:tcPr>
            <w:tcW w:w="1620" w:type="dxa"/>
            <w:gridSpan w:val="2"/>
            <w:tcBorders>
              <w:bottom w:val="dotted" w:sz="4" w:space="0" w:color="auto"/>
            </w:tcBorders>
            <w:vAlign w:val="center"/>
          </w:tcPr>
          <w:p w14:paraId="4ACD5C94" w14:textId="77777777" w:rsidR="00FF41FD" w:rsidRDefault="00FF41FD"/>
        </w:tc>
        <w:tc>
          <w:tcPr>
            <w:tcW w:w="1620" w:type="dxa"/>
            <w:tcBorders>
              <w:bottom w:val="dotted" w:sz="4" w:space="0" w:color="auto"/>
            </w:tcBorders>
            <w:vAlign w:val="center"/>
          </w:tcPr>
          <w:p w14:paraId="43658417" w14:textId="77777777" w:rsidR="00FF41FD" w:rsidRDefault="00FF41FD"/>
        </w:tc>
        <w:tc>
          <w:tcPr>
            <w:tcW w:w="1620" w:type="dxa"/>
            <w:tcBorders>
              <w:bottom w:val="dotted" w:sz="4" w:space="0" w:color="auto"/>
            </w:tcBorders>
            <w:vAlign w:val="center"/>
          </w:tcPr>
          <w:p w14:paraId="28893688" w14:textId="77777777" w:rsidR="00FF41FD" w:rsidRDefault="00FF41FD"/>
        </w:tc>
        <w:tc>
          <w:tcPr>
            <w:tcW w:w="1620" w:type="dxa"/>
            <w:tcBorders>
              <w:bottom w:val="dotted" w:sz="4" w:space="0" w:color="auto"/>
            </w:tcBorders>
            <w:vAlign w:val="center"/>
          </w:tcPr>
          <w:p w14:paraId="32FDC085" w14:textId="77777777" w:rsidR="00FF41FD" w:rsidRDefault="008173C5">
            <w:pPr>
              <w:jc w:val="left"/>
              <w:divId w:val="1"/>
            </w:pPr>
            <w:r>
              <w:rPr>
                <w:sz w:val="16"/>
              </w:rPr>
              <w:t>Elise Rathke</w:t>
            </w:r>
          </w:p>
        </w:tc>
        <w:tc>
          <w:tcPr>
            <w:tcW w:w="1620" w:type="dxa"/>
            <w:tcBorders>
              <w:bottom w:val="dotted" w:sz="4" w:space="0" w:color="auto"/>
            </w:tcBorders>
            <w:vAlign w:val="center"/>
          </w:tcPr>
          <w:p w14:paraId="4BCF823C" w14:textId="77777777" w:rsidR="00FF41FD" w:rsidRDefault="008173C5">
            <w:pPr>
              <w:jc w:val="center"/>
              <w:divId w:val="1"/>
            </w:pPr>
            <w:r>
              <w:rPr>
                <w:rFonts w:eastAsia="Arial"/>
                <w:sz w:val="16"/>
              </w:rPr>
              <w:t xml:space="preserve">5 </w:t>
            </w:r>
          </w:p>
        </w:tc>
      </w:tr>
      <w:tr w:rsidR="00FF41FD" w14:paraId="3058F71C" w14:textId="77777777">
        <w:trPr>
          <w:trHeight w:val="320"/>
        </w:trPr>
        <w:tc>
          <w:tcPr>
            <w:tcW w:w="1620" w:type="dxa"/>
            <w:gridSpan w:val="2"/>
            <w:vMerge/>
          </w:tcPr>
          <w:p w14:paraId="69694EEA" w14:textId="77777777" w:rsidR="00FF41FD" w:rsidRDefault="00FF41FD"/>
        </w:tc>
        <w:tc>
          <w:tcPr>
            <w:tcW w:w="1620" w:type="dxa"/>
            <w:gridSpan w:val="2"/>
            <w:tcBorders>
              <w:bottom w:val="dotted" w:sz="4" w:space="0" w:color="auto"/>
            </w:tcBorders>
            <w:vAlign w:val="center"/>
          </w:tcPr>
          <w:p w14:paraId="08056484" w14:textId="77777777" w:rsidR="00FF41FD" w:rsidRDefault="008173C5">
            <w:pPr>
              <w:jc w:val="left"/>
              <w:divId w:val="1"/>
            </w:pPr>
            <w:r>
              <w:rPr>
                <w:sz w:val="16"/>
              </w:rPr>
              <w:t>weeping</w:t>
            </w:r>
          </w:p>
        </w:tc>
        <w:tc>
          <w:tcPr>
            <w:tcW w:w="1620" w:type="dxa"/>
            <w:gridSpan w:val="2"/>
            <w:tcBorders>
              <w:bottom w:val="dotted" w:sz="4" w:space="0" w:color="auto"/>
            </w:tcBorders>
            <w:vAlign w:val="center"/>
          </w:tcPr>
          <w:p w14:paraId="51EDD8F2" w14:textId="77777777" w:rsidR="00FF41FD" w:rsidRDefault="00FF41FD"/>
        </w:tc>
        <w:tc>
          <w:tcPr>
            <w:tcW w:w="1620" w:type="dxa"/>
            <w:tcBorders>
              <w:bottom w:val="dotted" w:sz="4" w:space="0" w:color="auto"/>
            </w:tcBorders>
            <w:vAlign w:val="center"/>
          </w:tcPr>
          <w:p w14:paraId="2CA89036" w14:textId="77777777" w:rsidR="00FF41FD" w:rsidRDefault="00FF41FD"/>
        </w:tc>
        <w:tc>
          <w:tcPr>
            <w:tcW w:w="1620" w:type="dxa"/>
            <w:tcBorders>
              <w:bottom w:val="dotted" w:sz="4" w:space="0" w:color="auto"/>
            </w:tcBorders>
            <w:vAlign w:val="center"/>
          </w:tcPr>
          <w:p w14:paraId="59B1285B" w14:textId="77777777" w:rsidR="00FF41FD" w:rsidRDefault="00FF41FD"/>
        </w:tc>
        <w:tc>
          <w:tcPr>
            <w:tcW w:w="1620" w:type="dxa"/>
            <w:tcBorders>
              <w:bottom w:val="dotted" w:sz="4" w:space="0" w:color="auto"/>
            </w:tcBorders>
            <w:vAlign w:val="center"/>
          </w:tcPr>
          <w:p w14:paraId="7C66027F" w14:textId="77777777" w:rsidR="00FF41FD" w:rsidRDefault="008173C5">
            <w:pPr>
              <w:jc w:val="left"/>
              <w:divId w:val="1"/>
            </w:pPr>
            <w:r>
              <w:rPr>
                <w:sz w:val="16"/>
              </w:rPr>
              <w:t>Oekonomierat Echtermeyer, Royal Beauty</w:t>
            </w:r>
          </w:p>
        </w:tc>
        <w:tc>
          <w:tcPr>
            <w:tcW w:w="1620" w:type="dxa"/>
            <w:tcBorders>
              <w:bottom w:val="dotted" w:sz="4" w:space="0" w:color="auto"/>
            </w:tcBorders>
            <w:vAlign w:val="center"/>
          </w:tcPr>
          <w:p w14:paraId="707AC15D" w14:textId="77777777" w:rsidR="00FF41FD" w:rsidRDefault="008173C5">
            <w:pPr>
              <w:jc w:val="center"/>
              <w:divId w:val="1"/>
            </w:pPr>
            <w:r>
              <w:rPr>
                <w:rFonts w:eastAsia="Arial"/>
                <w:sz w:val="16"/>
              </w:rPr>
              <w:t xml:space="preserve">6 </w:t>
            </w:r>
          </w:p>
        </w:tc>
      </w:tr>
      <w:tr w:rsidR="00FF41FD" w14:paraId="1B309390" w14:textId="77777777">
        <w:trPr>
          <w:trHeight w:val="360"/>
        </w:trPr>
        <w:tc>
          <w:tcPr>
            <w:tcW w:w="810" w:type="dxa"/>
            <w:tcBorders>
              <w:right w:val="dotted" w:sz="4" w:space="0" w:color="auto"/>
            </w:tcBorders>
            <w:shd w:val="clear" w:color="auto" w:fill="DFDFD7"/>
            <w:vAlign w:val="center"/>
          </w:tcPr>
          <w:p w14:paraId="600CBD6B" w14:textId="77777777" w:rsidR="00FF41FD" w:rsidRDefault="008173C5">
            <w:r>
              <w:rPr>
                <w:rFonts w:eastAsia="Arial"/>
                <w:b/>
                <w:sz w:val="16"/>
              </w:rPr>
              <w:t>3.</w:t>
            </w:r>
          </w:p>
        </w:tc>
        <w:tc>
          <w:tcPr>
            <w:tcW w:w="810" w:type="dxa"/>
            <w:tcBorders>
              <w:right w:val="dotted" w:sz="4" w:space="0" w:color="auto"/>
            </w:tcBorders>
            <w:shd w:val="clear" w:color="auto" w:fill="DFDFD7"/>
            <w:vAlign w:val="center"/>
          </w:tcPr>
          <w:p w14:paraId="63CBA050" w14:textId="77777777" w:rsidR="00FF41FD" w:rsidRDefault="00FF41FD"/>
        </w:tc>
        <w:tc>
          <w:tcPr>
            <w:tcW w:w="810" w:type="dxa"/>
            <w:tcBorders>
              <w:right w:val="dotted" w:sz="4" w:space="0" w:color="auto"/>
            </w:tcBorders>
            <w:shd w:val="clear" w:color="auto" w:fill="DFDFD7"/>
            <w:vAlign w:val="center"/>
          </w:tcPr>
          <w:p w14:paraId="15D2133A"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37385CB5"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08494DEB"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7F3EF2C1" w14:textId="77777777" w:rsidR="00FF41FD" w:rsidRDefault="00FF41FD"/>
        </w:tc>
        <w:tc>
          <w:tcPr>
            <w:tcW w:w="1620" w:type="dxa"/>
            <w:shd w:val="clear" w:color="auto" w:fill="DFDFD7"/>
            <w:vAlign w:val="center"/>
          </w:tcPr>
          <w:p w14:paraId="2CF3D3C5" w14:textId="77777777" w:rsidR="00FF41FD" w:rsidRDefault="008173C5">
            <w:r>
              <w:rPr>
                <w:rFonts w:eastAsia="Arial"/>
                <w:b/>
                <w:sz w:val="16"/>
              </w:rPr>
              <w:t>00</w:t>
            </w:r>
          </w:p>
        </w:tc>
        <w:tc>
          <w:tcPr>
            <w:tcW w:w="1620" w:type="dxa"/>
            <w:shd w:val="clear" w:color="auto" w:fill="DFDFD7"/>
          </w:tcPr>
          <w:p w14:paraId="210FF792" w14:textId="77777777" w:rsidR="00FF41FD" w:rsidRDefault="00FF41FD"/>
        </w:tc>
        <w:tc>
          <w:tcPr>
            <w:tcW w:w="1620" w:type="dxa"/>
            <w:shd w:val="clear" w:color="auto" w:fill="DFDFD7"/>
          </w:tcPr>
          <w:p w14:paraId="7C996F0E" w14:textId="77777777" w:rsidR="00FF41FD" w:rsidRDefault="00FF41FD"/>
        </w:tc>
        <w:tc>
          <w:tcPr>
            <w:tcW w:w="1620" w:type="dxa"/>
            <w:shd w:val="clear" w:color="auto" w:fill="DFDFD7"/>
          </w:tcPr>
          <w:p w14:paraId="2546762E" w14:textId="77777777" w:rsidR="00FF41FD" w:rsidRDefault="00FF41FD"/>
        </w:tc>
      </w:tr>
      <w:tr w:rsidR="00FF41FD" w14:paraId="2379D508" w14:textId="77777777">
        <w:trPr>
          <w:trHeight w:val="440"/>
        </w:trPr>
        <w:tc>
          <w:tcPr>
            <w:tcW w:w="1620" w:type="dxa"/>
            <w:gridSpan w:val="2"/>
            <w:vMerge w:val="restart"/>
          </w:tcPr>
          <w:p w14:paraId="3199AE6A" w14:textId="77777777" w:rsidR="00FF41FD" w:rsidRDefault="00FF41FD"/>
        </w:tc>
        <w:tc>
          <w:tcPr>
            <w:tcW w:w="1620" w:type="dxa"/>
            <w:gridSpan w:val="2"/>
            <w:tcBorders>
              <w:bottom w:val="dotted" w:sz="4" w:space="0" w:color="auto"/>
            </w:tcBorders>
          </w:tcPr>
          <w:p w14:paraId="6FC4EDB3" w14:textId="77777777" w:rsidR="00FF41FD" w:rsidRDefault="008173C5">
            <w:pPr>
              <w:spacing w:before="113" w:after="113"/>
              <w:jc w:val="left"/>
              <w:divId w:val="1"/>
            </w:pPr>
            <w:r>
              <w:rPr>
                <w:b/>
                <w:sz w:val="16"/>
              </w:rPr>
              <w:t>One-year-old shoot: length of internode</w:t>
            </w:r>
          </w:p>
        </w:tc>
        <w:tc>
          <w:tcPr>
            <w:tcW w:w="1620" w:type="dxa"/>
            <w:gridSpan w:val="2"/>
            <w:tcBorders>
              <w:bottom w:val="dotted" w:sz="4" w:space="0" w:color="auto"/>
            </w:tcBorders>
          </w:tcPr>
          <w:p w14:paraId="70DFDA05" w14:textId="77777777" w:rsidR="00FF41FD" w:rsidRDefault="00FF41FD"/>
        </w:tc>
        <w:tc>
          <w:tcPr>
            <w:tcW w:w="1620" w:type="dxa"/>
            <w:tcBorders>
              <w:bottom w:val="dotted" w:sz="4" w:space="0" w:color="auto"/>
            </w:tcBorders>
          </w:tcPr>
          <w:p w14:paraId="56BBE488" w14:textId="77777777" w:rsidR="00FF41FD" w:rsidRDefault="00FF41FD"/>
        </w:tc>
        <w:tc>
          <w:tcPr>
            <w:tcW w:w="1620" w:type="dxa"/>
            <w:tcBorders>
              <w:bottom w:val="dotted" w:sz="4" w:space="0" w:color="auto"/>
            </w:tcBorders>
          </w:tcPr>
          <w:p w14:paraId="013B12D9" w14:textId="77777777" w:rsidR="00FF41FD" w:rsidRDefault="00FF41FD"/>
        </w:tc>
        <w:tc>
          <w:tcPr>
            <w:tcW w:w="1620" w:type="dxa"/>
            <w:tcBorders>
              <w:bottom w:val="dotted" w:sz="4" w:space="0" w:color="auto"/>
            </w:tcBorders>
          </w:tcPr>
          <w:p w14:paraId="524EAF5A" w14:textId="77777777" w:rsidR="00FF41FD" w:rsidRDefault="00FF41FD"/>
        </w:tc>
        <w:tc>
          <w:tcPr>
            <w:tcW w:w="1620" w:type="dxa"/>
            <w:tcBorders>
              <w:bottom w:val="dotted" w:sz="4" w:space="0" w:color="auto"/>
            </w:tcBorders>
          </w:tcPr>
          <w:p w14:paraId="2FA9E318" w14:textId="77777777" w:rsidR="00FF41FD" w:rsidRDefault="00FF41FD"/>
        </w:tc>
      </w:tr>
      <w:tr w:rsidR="00FF41FD" w14:paraId="7CA314D8" w14:textId="77777777">
        <w:trPr>
          <w:trHeight w:val="320"/>
        </w:trPr>
        <w:tc>
          <w:tcPr>
            <w:tcW w:w="1620" w:type="dxa"/>
            <w:gridSpan w:val="2"/>
            <w:vMerge/>
          </w:tcPr>
          <w:p w14:paraId="13EE480F" w14:textId="77777777" w:rsidR="00FF41FD" w:rsidRDefault="00FF41FD"/>
        </w:tc>
        <w:tc>
          <w:tcPr>
            <w:tcW w:w="1620" w:type="dxa"/>
            <w:gridSpan w:val="2"/>
            <w:tcBorders>
              <w:bottom w:val="dotted" w:sz="4" w:space="0" w:color="auto"/>
            </w:tcBorders>
            <w:vAlign w:val="center"/>
          </w:tcPr>
          <w:p w14:paraId="374F2B1C" w14:textId="77777777" w:rsidR="00FF41FD" w:rsidRDefault="008173C5">
            <w:pPr>
              <w:jc w:val="left"/>
              <w:divId w:val="1"/>
            </w:pPr>
            <w:r>
              <w:rPr>
                <w:sz w:val="16"/>
              </w:rPr>
              <w:t>very short</w:t>
            </w:r>
          </w:p>
        </w:tc>
        <w:tc>
          <w:tcPr>
            <w:tcW w:w="1620" w:type="dxa"/>
            <w:gridSpan w:val="2"/>
            <w:tcBorders>
              <w:bottom w:val="dotted" w:sz="4" w:space="0" w:color="auto"/>
            </w:tcBorders>
            <w:vAlign w:val="center"/>
          </w:tcPr>
          <w:p w14:paraId="7335ABD5" w14:textId="77777777" w:rsidR="00FF41FD" w:rsidRDefault="00FF41FD"/>
        </w:tc>
        <w:tc>
          <w:tcPr>
            <w:tcW w:w="1620" w:type="dxa"/>
            <w:tcBorders>
              <w:bottom w:val="dotted" w:sz="4" w:space="0" w:color="auto"/>
            </w:tcBorders>
            <w:vAlign w:val="center"/>
          </w:tcPr>
          <w:p w14:paraId="6D0E0256" w14:textId="77777777" w:rsidR="00FF41FD" w:rsidRDefault="00FF41FD"/>
        </w:tc>
        <w:tc>
          <w:tcPr>
            <w:tcW w:w="1620" w:type="dxa"/>
            <w:tcBorders>
              <w:bottom w:val="dotted" w:sz="4" w:space="0" w:color="auto"/>
            </w:tcBorders>
            <w:vAlign w:val="center"/>
          </w:tcPr>
          <w:p w14:paraId="4D7C961A" w14:textId="77777777" w:rsidR="00FF41FD" w:rsidRDefault="00FF41FD"/>
        </w:tc>
        <w:tc>
          <w:tcPr>
            <w:tcW w:w="1620" w:type="dxa"/>
            <w:tcBorders>
              <w:bottom w:val="dotted" w:sz="4" w:space="0" w:color="auto"/>
            </w:tcBorders>
            <w:vAlign w:val="center"/>
          </w:tcPr>
          <w:p w14:paraId="3F973CD6" w14:textId="77777777" w:rsidR="00FF41FD" w:rsidRDefault="008173C5">
            <w:pPr>
              <w:jc w:val="left"/>
              <w:divId w:val="1"/>
            </w:pPr>
            <w:r>
              <w:rPr>
                <w:sz w:val="16"/>
              </w:rPr>
              <w:t>Coralcole</w:t>
            </w:r>
          </w:p>
        </w:tc>
        <w:tc>
          <w:tcPr>
            <w:tcW w:w="1620" w:type="dxa"/>
            <w:tcBorders>
              <w:bottom w:val="dotted" w:sz="4" w:space="0" w:color="auto"/>
            </w:tcBorders>
            <w:vAlign w:val="center"/>
          </w:tcPr>
          <w:p w14:paraId="2805ABF8" w14:textId="77777777" w:rsidR="00FF41FD" w:rsidRDefault="008173C5">
            <w:pPr>
              <w:jc w:val="center"/>
              <w:divId w:val="1"/>
            </w:pPr>
            <w:r>
              <w:rPr>
                <w:rFonts w:eastAsia="Arial"/>
                <w:sz w:val="16"/>
              </w:rPr>
              <w:t xml:space="preserve">1 </w:t>
            </w:r>
          </w:p>
        </w:tc>
      </w:tr>
      <w:tr w:rsidR="00FF41FD" w14:paraId="1E25230D" w14:textId="77777777">
        <w:trPr>
          <w:trHeight w:val="320"/>
        </w:trPr>
        <w:tc>
          <w:tcPr>
            <w:tcW w:w="1620" w:type="dxa"/>
            <w:gridSpan w:val="2"/>
            <w:vMerge/>
          </w:tcPr>
          <w:p w14:paraId="176394D0" w14:textId="77777777" w:rsidR="00FF41FD" w:rsidRDefault="00FF41FD"/>
        </w:tc>
        <w:tc>
          <w:tcPr>
            <w:tcW w:w="1620" w:type="dxa"/>
            <w:gridSpan w:val="2"/>
            <w:tcBorders>
              <w:bottom w:val="dotted" w:sz="4" w:space="0" w:color="auto"/>
            </w:tcBorders>
            <w:vAlign w:val="center"/>
          </w:tcPr>
          <w:p w14:paraId="6250AA3B" w14:textId="77777777" w:rsidR="00FF41FD" w:rsidRDefault="008173C5">
            <w:pPr>
              <w:jc w:val="left"/>
              <w:divId w:val="1"/>
            </w:pPr>
            <w:r>
              <w:rPr>
                <w:sz w:val="16"/>
              </w:rPr>
              <w:t>very short to short</w:t>
            </w:r>
          </w:p>
        </w:tc>
        <w:tc>
          <w:tcPr>
            <w:tcW w:w="1620" w:type="dxa"/>
            <w:gridSpan w:val="2"/>
            <w:tcBorders>
              <w:bottom w:val="dotted" w:sz="4" w:space="0" w:color="auto"/>
            </w:tcBorders>
            <w:vAlign w:val="center"/>
          </w:tcPr>
          <w:p w14:paraId="4B9F7BE4" w14:textId="77777777" w:rsidR="00FF41FD" w:rsidRDefault="00FF41FD"/>
        </w:tc>
        <w:tc>
          <w:tcPr>
            <w:tcW w:w="1620" w:type="dxa"/>
            <w:tcBorders>
              <w:bottom w:val="dotted" w:sz="4" w:space="0" w:color="auto"/>
            </w:tcBorders>
            <w:vAlign w:val="center"/>
          </w:tcPr>
          <w:p w14:paraId="4060A73B" w14:textId="77777777" w:rsidR="00FF41FD" w:rsidRDefault="00FF41FD"/>
        </w:tc>
        <w:tc>
          <w:tcPr>
            <w:tcW w:w="1620" w:type="dxa"/>
            <w:tcBorders>
              <w:bottom w:val="dotted" w:sz="4" w:space="0" w:color="auto"/>
            </w:tcBorders>
            <w:vAlign w:val="center"/>
          </w:tcPr>
          <w:p w14:paraId="56FC4E43" w14:textId="77777777" w:rsidR="00FF41FD" w:rsidRDefault="00FF41FD"/>
        </w:tc>
        <w:tc>
          <w:tcPr>
            <w:tcW w:w="1620" w:type="dxa"/>
            <w:tcBorders>
              <w:bottom w:val="dotted" w:sz="4" w:space="0" w:color="auto"/>
            </w:tcBorders>
            <w:vAlign w:val="center"/>
          </w:tcPr>
          <w:p w14:paraId="2853334A" w14:textId="77777777" w:rsidR="00FF41FD" w:rsidRDefault="00FF41FD"/>
        </w:tc>
        <w:tc>
          <w:tcPr>
            <w:tcW w:w="1620" w:type="dxa"/>
            <w:tcBorders>
              <w:bottom w:val="dotted" w:sz="4" w:space="0" w:color="auto"/>
            </w:tcBorders>
            <w:vAlign w:val="center"/>
          </w:tcPr>
          <w:p w14:paraId="1AE35449" w14:textId="77777777" w:rsidR="00FF41FD" w:rsidRDefault="008173C5">
            <w:pPr>
              <w:jc w:val="center"/>
              <w:divId w:val="1"/>
            </w:pPr>
            <w:r>
              <w:rPr>
                <w:rFonts w:eastAsia="Arial"/>
                <w:sz w:val="16"/>
              </w:rPr>
              <w:t xml:space="preserve">2 </w:t>
            </w:r>
          </w:p>
        </w:tc>
      </w:tr>
      <w:tr w:rsidR="00FF41FD" w14:paraId="3DDBD524" w14:textId="77777777">
        <w:trPr>
          <w:trHeight w:val="320"/>
        </w:trPr>
        <w:tc>
          <w:tcPr>
            <w:tcW w:w="1620" w:type="dxa"/>
            <w:gridSpan w:val="2"/>
            <w:vMerge/>
          </w:tcPr>
          <w:p w14:paraId="11BE7BD9" w14:textId="77777777" w:rsidR="00FF41FD" w:rsidRDefault="00FF41FD"/>
        </w:tc>
        <w:tc>
          <w:tcPr>
            <w:tcW w:w="1620" w:type="dxa"/>
            <w:gridSpan w:val="2"/>
            <w:tcBorders>
              <w:bottom w:val="dotted" w:sz="4" w:space="0" w:color="auto"/>
            </w:tcBorders>
            <w:vAlign w:val="center"/>
          </w:tcPr>
          <w:p w14:paraId="53A1EA4E" w14:textId="77777777" w:rsidR="00FF41FD" w:rsidRDefault="008173C5">
            <w:pPr>
              <w:jc w:val="left"/>
              <w:divId w:val="1"/>
            </w:pPr>
            <w:r>
              <w:rPr>
                <w:sz w:val="16"/>
              </w:rPr>
              <w:t>short</w:t>
            </w:r>
          </w:p>
        </w:tc>
        <w:tc>
          <w:tcPr>
            <w:tcW w:w="1620" w:type="dxa"/>
            <w:gridSpan w:val="2"/>
            <w:tcBorders>
              <w:bottom w:val="dotted" w:sz="4" w:space="0" w:color="auto"/>
            </w:tcBorders>
            <w:vAlign w:val="center"/>
          </w:tcPr>
          <w:p w14:paraId="05A68E34" w14:textId="77777777" w:rsidR="00FF41FD" w:rsidRDefault="00FF41FD"/>
        </w:tc>
        <w:tc>
          <w:tcPr>
            <w:tcW w:w="1620" w:type="dxa"/>
            <w:tcBorders>
              <w:bottom w:val="dotted" w:sz="4" w:space="0" w:color="auto"/>
            </w:tcBorders>
            <w:vAlign w:val="center"/>
          </w:tcPr>
          <w:p w14:paraId="61AA0887" w14:textId="77777777" w:rsidR="00FF41FD" w:rsidRDefault="00FF41FD"/>
        </w:tc>
        <w:tc>
          <w:tcPr>
            <w:tcW w:w="1620" w:type="dxa"/>
            <w:tcBorders>
              <w:bottom w:val="dotted" w:sz="4" w:space="0" w:color="auto"/>
            </w:tcBorders>
            <w:vAlign w:val="center"/>
          </w:tcPr>
          <w:p w14:paraId="53160041" w14:textId="77777777" w:rsidR="00FF41FD" w:rsidRDefault="00FF41FD"/>
        </w:tc>
        <w:tc>
          <w:tcPr>
            <w:tcW w:w="1620" w:type="dxa"/>
            <w:tcBorders>
              <w:bottom w:val="dotted" w:sz="4" w:space="0" w:color="auto"/>
            </w:tcBorders>
            <w:vAlign w:val="center"/>
          </w:tcPr>
          <w:p w14:paraId="0E1495F5" w14:textId="77777777" w:rsidR="00FF41FD" w:rsidRDefault="008173C5">
            <w:pPr>
              <w:jc w:val="left"/>
              <w:divId w:val="1"/>
            </w:pPr>
            <w:r>
              <w:rPr>
                <w:sz w:val="16"/>
              </w:rPr>
              <w:t>Strawberry Parfait</w:t>
            </w:r>
          </w:p>
        </w:tc>
        <w:tc>
          <w:tcPr>
            <w:tcW w:w="1620" w:type="dxa"/>
            <w:tcBorders>
              <w:bottom w:val="dotted" w:sz="4" w:space="0" w:color="auto"/>
            </w:tcBorders>
            <w:vAlign w:val="center"/>
          </w:tcPr>
          <w:p w14:paraId="46C99166" w14:textId="77777777" w:rsidR="00FF41FD" w:rsidRDefault="008173C5">
            <w:pPr>
              <w:jc w:val="center"/>
              <w:divId w:val="1"/>
            </w:pPr>
            <w:r>
              <w:rPr>
                <w:rFonts w:eastAsia="Arial"/>
                <w:sz w:val="16"/>
              </w:rPr>
              <w:t xml:space="preserve">3 </w:t>
            </w:r>
          </w:p>
        </w:tc>
      </w:tr>
      <w:tr w:rsidR="00FF41FD" w14:paraId="04F74009" w14:textId="77777777">
        <w:trPr>
          <w:trHeight w:val="320"/>
        </w:trPr>
        <w:tc>
          <w:tcPr>
            <w:tcW w:w="1620" w:type="dxa"/>
            <w:gridSpan w:val="2"/>
            <w:vMerge/>
          </w:tcPr>
          <w:p w14:paraId="358C8CD0" w14:textId="77777777" w:rsidR="00FF41FD" w:rsidRDefault="00FF41FD"/>
        </w:tc>
        <w:tc>
          <w:tcPr>
            <w:tcW w:w="1620" w:type="dxa"/>
            <w:gridSpan w:val="2"/>
            <w:tcBorders>
              <w:bottom w:val="dotted" w:sz="4" w:space="0" w:color="auto"/>
            </w:tcBorders>
            <w:vAlign w:val="center"/>
          </w:tcPr>
          <w:p w14:paraId="6C02CD05" w14:textId="77777777" w:rsidR="00FF41FD" w:rsidRDefault="008173C5">
            <w:pPr>
              <w:jc w:val="left"/>
              <w:divId w:val="1"/>
            </w:pPr>
            <w:r>
              <w:rPr>
                <w:sz w:val="16"/>
              </w:rPr>
              <w:t>short to medium</w:t>
            </w:r>
          </w:p>
        </w:tc>
        <w:tc>
          <w:tcPr>
            <w:tcW w:w="1620" w:type="dxa"/>
            <w:gridSpan w:val="2"/>
            <w:tcBorders>
              <w:bottom w:val="dotted" w:sz="4" w:space="0" w:color="auto"/>
            </w:tcBorders>
            <w:vAlign w:val="center"/>
          </w:tcPr>
          <w:p w14:paraId="42802144" w14:textId="77777777" w:rsidR="00FF41FD" w:rsidRDefault="00FF41FD"/>
        </w:tc>
        <w:tc>
          <w:tcPr>
            <w:tcW w:w="1620" w:type="dxa"/>
            <w:tcBorders>
              <w:bottom w:val="dotted" w:sz="4" w:space="0" w:color="auto"/>
            </w:tcBorders>
            <w:vAlign w:val="center"/>
          </w:tcPr>
          <w:p w14:paraId="48890FA2" w14:textId="77777777" w:rsidR="00FF41FD" w:rsidRDefault="00FF41FD"/>
        </w:tc>
        <w:tc>
          <w:tcPr>
            <w:tcW w:w="1620" w:type="dxa"/>
            <w:tcBorders>
              <w:bottom w:val="dotted" w:sz="4" w:space="0" w:color="auto"/>
            </w:tcBorders>
            <w:vAlign w:val="center"/>
          </w:tcPr>
          <w:p w14:paraId="4D29A333" w14:textId="77777777" w:rsidR="00FF41FD" w:rsidRDefault="00FF41FD"/>
        </w:tc>
        <w:tc>
          <w:tcPr>
            <w:tcW w:w="1620" w:type="dxa"/>
            <w:tcBorders>
              <w:bottom w:val="dotted" w:sz="4" w:space="0" w:color="auto"/>
            </w:tcBorders>
            <w:vAlign w:val="center"/>
          </w:tcPr>
          <w:p w14:paraId="5166C434" w14:textId="77777777" w:rsidR="00FF41FD" w:rsidRDefault="00FF41FD"/>
        </w:tc>
        <w:tc>
          <w:tcPr>
            <w:tcW w:w="1620" w:type="dxa"/>
            <w:tcBorders>
              <w:bottom w:val="dotted" w:sz="4" w:space="0" w:color="auto"/>
            </w:tcBorders>
            <w:vAlign w:val="center"/>
          </w:tcPr>
          <w:p w14:paraId="6E81CF36" w14:textId="77777777" w:rsidR="00FF41FD" w:rsidRDefault="008173C5">
            <w:pPr>
              <w:jc w:val="center"/>
              <w:divId w:val="1"/>
            </w:pPr>
            <w:r>
              <w:rPr>
                <w:rFonts w:eastAsia="Arial"/>
                <w:sz w:val="16"/>
              </w:rPr>
              <w:t xml:space="preserve">4 </w:t>
            </w:r>
          </w:p>
        </w:tc>
      </w:tr>
      <w:tr w:rsidR="00FF41FD" w14:paraId="3C826C88" w14:textId="77777777">
        <w:trPr>
          <w:trHeight w:val="320"/>
        </w:trPr>
        <w:tc>
          <w:tcPr>
            <w:tcW w:w="1620" w:type="dxa"/>
            <w:gridSpan w:val="2"/>
            <w:vMerge/>
          </w:tcPr>
          <w:p w14:paraId="1C603EA9" w14:textId="77777777" w:rsidR="00FF41FD" w:rsidRDefault="00FF41FD"/>
        </w:tc>
        <w:tc>
          <w:tcPr>
            <w:tcW w:w="1620" w:type="dxa"/>
            <w:gridSpan w:val="2"/>
            <w:tcBorders>
              <w:bottom w:val="dotted" w:sz="4" w:space="0" w:color="auto"/>
            </w:tcBorders>
            <w:vAlign w:val="center"/>
          </w:tcPr>
          <w:p w14:paraId="3350A55F"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37E50E65" w14:textId="77777777" w:rsidR="00FF41FD" w:rsidRDefault="00FF41FD"/>
        </w:tc>
        <w:tc>
          <w:tcPr>
            <w:tcW w:w="1620" w:type="dxa"/>
            <w:tcBorders>
              <w:bottom w:val="dotted" w:sz="4" w:space="0" w:color="auto"/>
            </w:tcBorders>
            <w:vAlign w:val="center"/>
          </w:tcPr>
          <w:p w14:paraId="69660D35" w14:textId="77777777" w:rsidR="00FF41FD" w:rsidRDefault="00FF41FD"/>
        </w:tc>
        <w:tc>
          <w:tcPr>
            <w:tcW w:w="1620" w:type="dxa"/>
            <w:tcBorders>
              <w:bottom w:val="dotted" w:sz="4" w:space="0" w:color="auto"/>
            </w:tcBorders>
            <w:vAlign w:val="center"/>
          </w:tcPr>
          <w:p w14:paraId="0B15A644" w14:textId="77777777" w:rsidR="00FF41FD" w:rsidRDefault="00FF41FD"/>
        </w:tc>
        <w:tc>
          <w:tcPr>
            <w:tcW w:w="1620" w:type="dxa"/>
            <w:tcBorders>
              <w:bottom w:val="dotted" w:sz="4" w:space="0" w:color="auto"/>
            </w:tcBorders>
            <w:vAlign w:val="center"/>
          </w:tcPr>
          <w:p w14:paraId="5898236B" w14:textId="77777777" w:rsidR="00FF41FD" w:rsidRDefault="008173C5">
            <w:pPr>
              <w:jc w:val="left"/>
              <w:divId w:val="1"/>
            </w:pPr>
            <w:r>
              <w:rPr>
                <w:sz w:val="16"/>
              </w:rPr>
              <w:t>Spring Snow</w:t>
            </w:r>
          </w:p>
        </w:tc>
        <w:tc>
          <w:tcPr>
            <w:tcW w:w="1620" w:type="dxa"/>
            <w:tcBorders>
              <w:bottom w:val="dotted" w:sz="4" w:space="0" w:color="auto"/>
            </w:tcBorders>
            <w:vAlign w:val="center"/>
          </w:tcPr>
          <w:p w14:paraId="5F9399DC" w14:textId="77777777" w:rsidR="00FF41FD" w:rsidRDefault="008173C5">
            <w:pPr>
              <w:jc w:val="center"/>
              <w:divId w:val="1"/>
            </w:pPr>
            <w:r>
              <w:rPr>
                <w:rFonts w:eastAsia="Arial"/>
                <w:sz w:val="16"/>
              </w:rPr>
              <w:t xml:space="preserve">5 </w:t>
            </w:r>
          </w:p>
        </w:tc>
      </w:tr>
      <w:tr w:rsidR="00FF41FD" w14:paraId="2C90FB33" w14:textId="77777777">
        <w:trPr>
          <w:trHeight w:val="320"/>
        </w:trPr>
        <w:tc>
          <w:tcPr>
            <w:tcW w:w="1620" w:type="dxa"/>
            <w:gridSpan w:val="2"/>
            <w:vMerge/>
          </w:tcPr>
          <w:p w14:paraId="728A6E8D" w14:textId="77777777" w:rsidR="00FF41FD" w:rsidRDefault="00FF41FD"/>
        </w:tc>
        <w:tc>
          <w:tcPr>
            <w:tcW w:w="1620" w:type="dxa"/>
            <w:gridSpan w:val="2"/>
            <w:tcBorders>
              <w:bottom w:val="dotted" w:sz="4" w:space="0" w:color="auto"/>
            </w:tcBorders>
            <w:vAlign w:val="center"/>
          </w:tcPr>
          <w:p w14:paraId="43C00C8F" w14:textId="77777777" w:rsidR="00FF41FD" w:rsidRDefault="008173C5">
            <w:pPr>
              <w:jc w:val="left"/>
              <w:divId w:val="1"/>
            </w:pPr>
            <w:r>
              <w:rPr>
                <w:sz w:val="16"/>
              </w:rPr>
              <w:t>medium to long</w:t>
            </w:r>
          </w:p>
        </w:tc>
        <w:tc>
          <w:tcPr>
            <w:tcW w:w="1620" w:type="dxa"/>
            <w:gridSpan w:val="2"/>
            <w:tcBorders>
              <w:bottom w:val="dotted" w:sz="4" w:space="0" w:color="auto"/>
            </w:tcBorders>
            <w:vAlign w:val="center"/>
          </w:tcPr>
          <w:p w14:paraId="39AEB52C" w14:textId="77777777" w:rsidR="00FF41FD" w:rsidRDefault="00FF41FD"/>
        </w:tc>
        <w:tc>
          <w:tcPr>
            <w:tcW w:w="1620" w:type="dxa"/>
            <w:tcBorders>
              <w:bottom w:val="dotted" w:sz="4" w:space="0" w:color="auto"/>
            </w:tcBorders>
            <w:vAlign w:val="center"/>
          </w:tcPr>
          <w:p w14:paraId="7E69300C" w14:textId="77777777" w:rsidR="00FF41FD" w:rsidRDefault="00FF41FD"/>
        </w:tc>
        <w:tc>
          <w:tcPr>
            <w:tcW w:w="1620" w:type="dxa"/>
            <w:tcBorders>
              <w:bottom w:val="dotted" w:sz="4" w:space="0" w:color="auto"/>
            </w:tcBorders>
            <w:vAlign w:val="center"/>
          </w:tcPr>
          <w:p w14:paraId="24653F1C" w14:textId="77777777" w:rsidR="00FF41FD" w:rsidRDefault="00FF41FD"/>
        </w:tc>
        <w:tc>
          <w:tcPr>
            <w:tcW w:w="1620" w:type="dxa"/>
            <w:tcBorders>
              <w:bottom w:val="dotted" w:sz="4" w:space="0" w:color="auto"/>
            </w:tcBorders>
            <w:vAlign w:val="center"/>
          </w:tcPr>
          <w:p w14:paraId="5B32EDA9" w14:textId="77777777" w:rsidR="00FF41FD" w:rsidRDefault="00FF41FD"/>
        </w:tc>
        <w:tc>
          <w:tcPr>
            <w:tcW w:w="1620" w:type="dxa"/>
            <w:tcBorders>
              <w:bottom w:val="dotted" w:sz="4" w:space="0" w:color="auto"/>
            </w:tcBorders>
            <w:vAlign w:val="center"/>
          </w:tcPr>
          <w:p w14:paraId="4BD45A17" w14:textId="77777777" w:rsidR="00FF41FD" w:rsidRDefault="008173C5">
            <w:pPr>
              <w:jc w:val="center"/>
              <w:divId w:val="1"/>
            </w:pPr>
            <w:r>
              <w:rPr>
                <w:rFonts w:eastAsia="Arial"/>
                <w:sz w:val="16"/>
              </w:rPr>
              <w:t xml:space="preserve">6 </w:t>
            </w:r>
          </w:p>
        </w:tc>
      </w:tr>
      <w:tr w:rsidR="00FF41FD" w14:paraId="6A92E9F5" w14:textId="77777777">
        <w:trPr>
          <w:trHeight w:val="320"/>
        </w:trPr>
        <w:tc>
          <w:tcPr>
            <w:tcW w:w="1620" w:type="dxa"/>
            <w:gridSpan w:val="2"/>
            <w:vMerge/>
          </w:tcPr>
          <w:p w14:paraId="51019B02" w14:textId="77777777" w:rsidR="00FF41FD" w:rsidRDefault="00FF41FD"/>
        </w:tc>
        <w:tc>
          <w:tcPr>
            <w:tcW w:w="1620" w:type="dxa"/>
            <w:gridSpan w:val="2"/>
            <w:tcBorders>
              <w:bottom w:val="dotted" w:sz="4" w:space="0" w:color="auto"/>
            </w:tcBorders>
            <w:vAlign w:val="center"/>
          </w:tcPr>
          <w:p w14:paraId="45A48081" w14:textId="77777777" w:rsidR="00FF41FD" w:rsidRDefault="008173C5">
            <w:pPr>
              <w:jc w:val="left"/>
              <w:divId w:val="1"/>
            </w:pPr>
            <w:r>
              <w:rPr>
                <w:sz w:val="16"/>
              </w:rPr>
              <w:t>long</w:t>
            </w:r>
          </w:p>
        </w:tc>
        <w:tc>
          <w:tcPr>
            <w:tcW w:w="1620" w:type="dxa"/>
            <w:gridSpan w:val="2"/>
            <w:tcBorders>
              <w:bottom w:val="dotted" w:sz="4" w:space="0" w:color="auto"/>
            </w:tcBorders>
            <w:vAlign w:val="center"/>
          </w:tcPr>
          <w:p w14:paraId="52E2BA77" w14:textId="77777777" w:rsidR="00FF41FD" w:rsidRDefault="00FF41FD"/>
        </w:tc>
        <w:tc>
          <w:tcPr>
            <w:tcW w:w="1620" w:type="dxa"/>
            <w:tcBorders>
              <w:bottom w:val="dotted" w:sz="4" w:space="0" w:color="auto"/>
            </w:tcBorders>
            <w:vAlign w:val="center"/>
          </w:tcPr>
          <w:p w14:paraId="5F184CC2" w14:textId="77777777" w:rsidR="00FF41FD" w:rsidRDefault="00FF41FD"/>
        </w:tc>
        <w:tc>
          <w:tcPr>
            <w:tcW w:w="1620" w:type="dxa"/>
            <w:tcBorders>
              <w:bottom w:val="dotted" w:sz="4" w:space="0" w:color="auto"/>
            </w:tcBorders>
            <w:vAlign w:val="center"/>
          </w:tcPr>
          <w:p w14:paraId="42458D09" w14:textId="77777777" w:rsidR="00FF41FD" w:rsidRDefault="00FF41FD"/>
        </w:tc>
        <w:tc>
          <w:tcPr>
            <w:tcW w:w="1620" w:type="dxa"/>
            <w:tcBorders>
              <w:bottom w:val="dotted" w:sz="4" w:space="0" w:color="auto"/>
            </w:tcBorders>
            <w:vAlign w:val="center"/>
          </w:tcPr>
          <w:p w14:paraId="014074F4" w14:textId="77777777" w:rsidR="00FF41FD" w:rsidRDefault="008173C5">
            <w:pPr>
              <w:jc w:val="left"/>
              <w:divId w:val="1"/>
            </w:pPr>
            <w:r>
              <w:rPr>
                <w:sz w:val="16"/>
              </w:rPr>
              <w:t>Branzam</w:t>
            </w:r>
          </w:p>
        </w:tc>
        <w:tc>
          <w:tcPr>
            <w:tcW w:w="1620" w:type="dxa"/>
            <w:tcBorders>
              <w:bottom w:val="dotted" w:sz="4" w:space="0" w:color="auto"/>
            </w:tcBorders>
            <w:vAlign w:val="center"/>
          </w:tcPr>
          <w:p w14:paraId="20D37096" w14:textId="77777777" w:rsidR="00FF41FD" w:rsidRDefault="008173C5">
            <w:pPr>
              <w:jc w:val="center"/>
              <w:divId w:val="1"/>
            </w:pPr>
            <w:r>
              <w:rPr>
                <w:rFonts w:eastAsia="Arial"/>
                <w:sz w:val="16"/>
              </w:rPr>
              <w:t xml:space="preserve">7 </w:t>
            </w:r>
          </w:p>
        </w:tc>
      </w:tr>
      <w:tr w:rsidR="00FF41FD" w14:paraId="57EDAD12" w14:textId="77777777">
        <w:trPr>
          <w:trHeight w:val="320"/>
        </w:trPr>
        <w:tc>
          <w:tcPr>
            <w:tcW w:w="1620" w:type="dxa"/>
            <w:gridSpan w:val="2"/>
            <w:vMerge/>
          </w:tcPr>
          <w:p w14:paraId="21263B94" w14:textId="77777777" w:rsidR="00FF41FD" w:rsidRDefault="00FF41FD"/>
        </w:tc>
        <w:tc>
          <w:tcPr>
            <w:tcW w:w="1620" w:type="dxa"/>
            <w:gridSpan w:val="2"/>
            <w:tcBorders>
              <w:bottom w:val="dotted" w:sz="4" w:space="0" w:color="auto"/>
            </w:tcBorders>
            <w:vAlign w:val="center"/>
          </w:tcPr>
          <w:p w14:paraId="52C85735" w14:textId="77777777" w:rsidR="00FF41FD" w:rsidRDefault="008173C5">
            <w:pPr>
              <w:jc w:val="left"/>
              <w:divId w:val="1"/>
            </w:pPr>
            <w:r>
              <w:rPr>
                <w:sz w:val="16"/>
              </w:rPr>
              <w:t>long to very long</w:t>
            </w:r>
          </w:p>
        </w:tc>
        <w:tc>
          <w:tcPr>
            <w:tcW w:w="1620" w:type="dxa"/>
            <w:gridSpan w:val="2"/>
            <w:tcBorders>
              <w:bottom w:val="dotted" w:sz="4" w:space="0" w:color="auto"/>
            </w:tcBorders>
            <w:vAlign w:val="center"/>
          </w:tcPr>
          <w:p w14:paraId="6AC6802A" w14:textId="77777777" w:rsidR="00FF41FD" w:rsidRDefault="00FF41FD"/>
        </w:tc>
        <w:tc>
          <w:tcPr>
            <w:tcW w:w="1620" w:type="dxa"/>
            <w:tcBorders>
              <w:bottom w:val="dotted" w:sz="4" w:space="0" w:color="auto"/>
            </w:tcBorders>
            <w:vAlign w:val="center"/>
          </w:tcPr>
          <w:p w14:paraId="5C2FCB62" w14:textId="77777777" w:rsidR="00FF41FD" w:rsidRDefault="00FF41FD"/>
        </w:tc>
        <w:tc>
          <w:tcPr>
            <w:tcW w:w="1620" w:type="dxa"/>
            <w:tcBorders>
              <w:bottom w:val="dotted" w:sz="4" w:space="0" w:color="auto"/>
            </w:tcBorders>
            <w:vAlign w:val="center"/>
          </w:tcPr>
          <w:p w14:paraId="309A5FD2" w14:textId="77777777" w:rsidR="00FF41FD" w:rsidRDefault="00FF41FD"/>
        </w:tc>
        <w:tc>
          <w:tcPr>
            <w:tcW w:w="1620" w:type="dxa"/>
            <w:tcBorders>
              <w:bottom w:val="dotted" w:sz="4" w:space="0" w:color="auto"/>
            </w:tcBorders>
            <w:vAlign w:val="center"/>
          </w:tcPr>
          <w:p w14:paraId="2D5AC060" w14:textId="77777777" w:rsidR="00FF41FD" w:rsidRDefault="00FF41FD"/>
        </w:tc>
        <w:tc>
          <w:tcPr>
            <w:tcW w:w="1620" w:type="dxa"/>
            <w:tcBorders>
              <w:bottom w:val="dotted" w:sz="4" w:space="0" w:color="auto"/>
            </w:tcBorders>
            <w:vAlign w:val="center"/>
          </w:tcPr>
          <w:p w14:paraId="0D92E87D" w14:textId="77777777" w:rsidR="00FF41FD" w:rsidRDefault="008173C5">
            <w:pPr>
              <w:jc w:val="center"/>
              <w:divId w:val="1"/>
            </w:pPr>
            <w:r>
              <w:rPr>
                <w:rFonts w:eastAsia="Arial"/>
                <w:sz w:val="16"/>
              </w:rPr>
              <w:t xml:space="preserve">8 </w:t>
            </w:r>
          </w:p>
        </w:tc>
      </w:tr>
      <w:tr w:rsidR="00FF41FD" w14:paraId="673BB9AB" w14:textId="77777777">
        <w:trPr>
          <w:trHeight w:val="320"/>
        </w:trPr>
        <w:tc>
          <w:tcPr>
            <w:tcW w:w="1620" w:type="dxa"/>
            <w:gridSpan w:val="2"/>
            <w:vMerge/>
          </w:tcPr>
          <w:p w14:paraId="54156514" w14:textId="77777777" w:rsidR="00FF41FD" w:rsidRDefault="00FF41FD"/>
        </w:tc>
        <w:tc>
          <w:tcPr>
            <w:tcW w:w="1620" w:type="dxa"/>
            <w:gridSpan w:val="2"/>
            <w:tcBorders>
              <w:bottom w:val="dotted" w:sz="4" w:space="0" w:color="auto"/>
            </w:tcBorders>
            <w:vAlign w:val="center"/>
          </w:tcPr>
          <w:p w14:paraId="53D38C6D" w14:textId="77777777" w:rsidR="00FF41FD" w:rsidRDefault="008173C5">
            <w:pPr>
              <w:jc w:val="left"/>
              <w:divId w:val="1"/>
            </w:pPr>
            <w:r>
              <w:rPr>
                <w:sz w:val="16"/>
              </w:rPr>
              <w:t>very long</w:t>
            </w:r>
          </w:p>
        </w:tc>
        <w:tc>
          <w:tcPr>
            <w:tcW w:w="1620" w:type="dxa"/>
            <w:gridSpan w:val="2"/>
            <w:tcBorders>
              <w:bottom w:val="dotted" w:sz="4" w:space="0" w:color="auto"/>
            </w:tcBorders>
            <w:vAlign w:val="center"/>
          </w:tcPr>
          <w:p w14:paraId="75BF1B78" w14:textId="77777777" w:rsidR="00FF41FD" w:rsidRDefault="00FF41FD"/>
        </w:tc>
        <w:tc>
          <w:tcPr>
            <w:tcW w:w="1620" w:type="dxa"/>
            <w:tcBorders>
              <w:bottom w:val="dotted" w:sz="4" w:space="0" w:color="auto"/>
            </w:tcBorders>
            <w:vAlign w:val="center"/>
          </w:tcPr>
          <w:p w14:paraId="3F8DBDAF" w14:textId="77777777" w:rsidR="00FF41FD" w:rsidRDefault="00FF41FD"/>
        </w:tc>
        <w:tc>
          <w:tcPr>
            <w:tcW w:w="1620" w:type="dxa"/>
            <w:tcBorders>
              <w:bottom w:val="dotted" w:sz="4" w:space="0" w:color="auto"/>
            </w:tcBorders>
            <w:vAlign w:val="center"/>
          </w:tcPr>
          <w:p w14:paraId="3BB2BC6A" w14:textId="77777777" w:rsidR="00FF41FD" w:rsidRDefault="00FF41FD"/>
        </w:tc>
        <w:tc>
          <w:tcPr>
            <w:tcW w:w="1620" w:type="dxa"/>
            <w:tcBorders>
              <w:bottom w:val="dotted" w:sz="4" w:space="0" w:color="auto"/>
            </w:tcBorders>
            <w:vAlign w:val="center"/>
          </w:tcPr>
          <w:p w14:paraId="52F3002E" w14:textId="77777777" w:rsidR="00FF41FD" w:rsidRDefault="008173C5">
            <w:pPr>
              <w:jc w:val="left"/>
              <w:divId w:val="1"/>
            </w:pPr>
            <w:r>
              <w:rPr>
                <w:sz w:val="16"/>
              </w:rPr>
              <w:t>Red Jade</w:t>
            </w:r>
          </w:p>
        </w:tc>
        <w:tc>
          <w:tcPr>
            <w:tcW w:w="1620" w:type="dxa"/>
            <w:tcBorders>
              <w:bottom w:val="dotted" w:sz="4" w:space="0" w:color="auto"/>
            </w:tcBorders>
            <w:vAlign w:val="center"/>
          </w:tcPr>
          <w:p w14:paraId="4F5ABE1A" w14:textId="77777777" w:rsidR="00FF41FD" w:rsidRDefault="008173C5">
            <w:pPr>
              <w:jc w:val="center"/>
              <w:divId w:val="1"/>
            </w:pPr>
            <w:r>
              <w:rPr>
                <w:rFonts w:eastAsia="Arial"/>
                <w:sz w:val="16"/>
              </w:rPr>
              <w:t xml:space="preserve">9 </w:t>
            </w:r>
          </w:p>
        </w:tc>
      </w:tr>
      <w:tr w:rsidR="00FF41FD" w14:paraId="5B0F5186" w14:textId="77777777">
        <w:trPr>
          <w:trHeight w:val="360"/>
        </w:trPr>
        <w:tc>
          <w:tcPr>
            <w:tcW w:w="810" w:type="dxa"/>
            <w:tcBorders>
              <w:right w:val="dotted" w:sz="4" w:space="0" w:color="auto"/>
            </w:tcBorders>
            <w:shd w:val="clear" w:color="auto" w:fill="DFDFD7"/>
            <w:vAlign w:val="center"/>
          </w:tcPr>
          <w:p w14:paraId="794EC73C" w14:textId="77777777" w:rsidR="00FF41FD" w:rsidRDefault="008173C5">
            <w:pPr>
              <w:keepNext/>
              <w:pPrChange w:id="43" w:author="OERTEL Romy" w:date="2026-07-09T13:41:00Z" w16du:dateUtc="2026-07-09T11:41:00Z">
                <w:pPr/>
              </w:pPrChange>
            </w:pPr>
            <w:r>
              <w:rPr>
                <w:rFonts w:eastAsia="Arial"/>
                <w:b/>
                <w:sz w:val="16"/>
              </w:rPr>
              <w:lastRenderedPageBreak/>
              <w:t>4.</w:t>
            </w:r>
          </w:p>
        </w:tc>
        <w:tc>
          <w:tcPr>
            <w:tcW w:w="810" w:type="dxa"/>
            <w:tcBorders>
              <w:right w:val="dotted" w:sz="4" w:space="0" w:color="auto"/>
            </w:tcBorders>
            <w:shd w:val="clear" w:color="auto" w:fill="DFDFD7"/>
            <w:vAlign w:val="center"/>
          </w:tcPr>
          <w:p w14:paraId="5E3E3B23" w14:textId="77777777" w:rsidR="00FF41FD" w:rsidRDefault="008173C5">
            <w:pPr>
              <w:keepNext/>
              <w:pPrChange w:id="44" w:author="OERTEL Romy" w:date="2026-07-09T13:41:00Z" w16du:dateUtc="2026-07-09T11:41:00Z">
                <w:pPr/>
              </w:pPrChange>
            </w:pPr>
            <w:r>
              <w:rPr>
                <w:rFonts w:eastAsia="Arial"/>
                <w:b/>
                <w:sz w:val="16"/>
              </w:rPr>
              <w:t>(*)</w:t>
            </w:r>
          </w:p>
        </w:tc>
        <w:tc>
          <w:tcPr>
            <w:tcW w:w="810" w:type="dxa"/>
            <w:tcBorders>
              <w:right w:val="dotted" w:sz="4" w:space="0" w:color="auto"/>
            </w:tcBorders>
            <w:shd w:val="clear" w:color="auto" w:fill="DFDFD7"/>
            <w:vAlign w:val="center"/>
          </w:tcPr>
          <w:p w14:paraId="146F8EC0" w14:textId="77777777" w:rsidR="00FF41FD" w:rsidRDefault="008173C5">
            <w:pPr>
              <w:keepNext/>
              <w:pPrChange w:id="45" w:author="OERTEL Romy" w:date="2026-07-09T13:41:00Z" w16du:dateUtc="2026-07-09T11:41:00Z">
                <w:pPr/>
              </w:pPrChange>
            </w:pPr>
            <w:r>
              <w:rPr>
                <w:rFonts w:eastAsia="Arial"/>
                <w:b/>
                <w:sz w:val="16"/>
              </w:rPr>
              <w:t>PQ</w:t>
            </w:r>
          </w:p>
        </w:tc>
        <w:tc>
          <w:tcPr>
            <w:tcW w:w="810" w:type="dxa"/>
            <w:tcBorders>
              <w:right w:val="dotted" w:sz="4" w:space="0" w:color="auto"/>
            </w:tcBorders>
            <w:shd w:val="clear" w:color="auto" w:fill="DFDFD7"/>
            <w:vAlign w:val="center"/>
          </w:tcPr>
          <w:p w14:paraId="16C417D8" w14:textId="77777777" w:rsidR="00FF41FD" w:rsidRDefault="008173C5">
            <w:pPr>
              <w:keepNext/>
              <w:pPrChange w:id="46" w:author="OERTEL Romy" w:date="2026-07-09T13:41:00Z" w16du:dateUtc="2026-07-09T11:41:00Z">
                <w:pPr/>
              </w:pPrChange>
            </w:pPr>
            <w:r>
              <w:rPr>
                <w:rFonts w:eastAsia="Arial"/>
                <w:b/>
                <w:sz w:val="16"/>
              </w:rPr>
              <w:t>VG</w:t>
            </w:r>
          </w:p>
        </w:tc>
        <w:tc>
          <w:tcPr>
            <w:tcW w:w="810" w:type="dxa"/>
            <w:tcBorders>
              <w:right w:val="dotted" w:sz="4" w:space="0" w:color="auto"/>
            </w:tcBorders>
            <w:shd w:val="clear" w:color="auto" w:fill="DFDFD7"/>
            <w:vAlign w:val="center"/>
          </w:tcPr>
          <w:p w14:paraId="7BD386DE" w14:textId="77777777" w:rsidR="00FF41FD" w:rsidRDefault="008173C5">
            <w:pPr>
              <w:keepNext/>
              <w:pPrChange w:id="47" w:author="OERTEL Romy" w:date="2026-07-09T13:41:00Z" w16du:dateUtc="2026-07-09T11:41:00Z">
                <w:pPr/>
              </w:pPrChange>
            </w:pPr>
            <w:r>
              <w:rPr>
                <w:rFonts w:eastAsia="Arial"/>
                <w:b/>
                <w:sz w:val="16"/>
              </w:rPr>
              <w:t>(+)</w:t>
            </w:r>
          </w:p>
        </w:tc>
        <w:tc>
          <w:tcPr>
            <w:tcW w:w="810" w:type="dxa"/>
            <w:tcBorders>
              <w:right w:val="dotted" w:sz="4" w:space="0" w:color="auto"/>
            </w:tcBorders>
            <w:shd w:val="clear" w:color="auto" w:fill="DFDFD7"/>
            <w:vAlign w:val="center"/>
          </w:tcPr>
          <w:p w14:paraId="7CE9E4D6" w14:textId="77777777" w:rsidR="00FF41FD" w:rsidRDefault="00FF41FD">
            <w:pPr>
              <w:keepNext/>
              <w:pPrChange w:id="48" w:author="OERTEL Romy" w:date="2026-07-09T13:41:00Z" w16du:dateUtc="2026-07-09T11:41:00Z">
                <w:pPr/>
              </w:pPrChange>
            </w:pPr>
          </w:p>
        </w:tc>
        <w:tc>
          <w:tcPr>
            <w:tcW w:w="1620" w:type="dxa"/>
            <w:shd w:val="clear" w:color="auto" w:fill="DFDFD7"/>
            <w:vAlign w:val="center"/>
          </w:tcPr>
          <w:p w14:paraId="33FCDF0D" w14:textId="77777777" w:rsidR="00FF41FD" w:rsidRDefault="008173C5">
            <w:pPr>
              <w:keepNext/>
              <w:pPrChange w:id="49" w:author="OERTEL Romy" w:date="2026-07-09T13:41:00Z" w16du:dateUtc="2026-07-09T11:41:00Z">
                <w:pPr/>
              </w:pPrChange>
            </w:pPr>
            <w:r>
              <w:rPr>
                <w:rFonts w:eastAsia="Arial"/>
                <w:b/>
                <w:sz w:val="16"/>
              </w:rPr>
              <w:t>56</w:t>
            </w:r>
          </w:p>
        </w:tc>
        <w:tc>
          <w:tcPr>
            <w:tcW w:w="1620" w:type="dxa"/>
            <w:shd w:val="clear" w:color="auto" w:fill="DFDFD7"/>
          </w:tcPr>
          <w:p w14:paraId="0705D290" w14:textId="77777777" w:rsidR="00FF41FD" w:rsidRDefault="00FF41FD">
            <w:pPr>
              <w:keepNext/>
              <w:pPrChange w:id="50" w:author="OERTEL Romy" w:date="2026-07-09T13:41:00Z" w16du:dateUtc="2026-07-09T11:41:00Z">
                <w:pPr/>
              </w:pPrChange>
            </w:pPr>
          </w:p>
        </w:tc>
        <w:tc>
          <w:tcPr>
            <w:tcW w:w="1620" w:type="dxa"/>
            <w:shd w:val="clear" w:color="auto" w:fill="DFDFD7"/>
          </w:tcPr>
          <w:p w14:paraId="056B93D1" w14:textId="77777777" w:rsidR="00FF41FD" w:rsidRDefault="00FF41FD">
            <w:pPr>
              <w:keepNext/>
              <w:pPrChange w:id="51" w:author="OERTEL Romy" w:date="2026-07-09T13:41:00Z" w16du:dateUtc="2026-07-09T11:41:00Z">
                <w:pPr/>
              </w:pPrChange>
            </w:pPr>
          </w:p>
        </w:tc>
        <w:tc>
          <w:tcPr>
            <w:tcW w:w="1620" w:type="dxa"/>
            <w:shd w:val="clear" w:color="auto" w:fill="DFDFD7"/>
          </w:tcPr>
          <w:p w14:paraId="0B126091" w14:textId="77777777" w:rsidR="00FF41FD" w:rsidRDefault="00FF41FD">
            <w:pPr>
              <w:keepNext/>
              <w:pPrChange w:id="52" w:author="OERTEL Romy" w:date="2026-07-09T13:41:00Z" w16du:dateUtc="2026-07-09T11:41:00Z">
                <w:pPr/>
              </w:pPrChange>
            </w:pPr>
          </w:p>
        </w:tc>
      </w:tr>
      <w:tr w:rsidR="00FF41FD" w14:paraId="5A4BBDAA" w14:textId="77777777">
        <w:trPr>
          <w:trHeight w:val="440"/>
        </w:trPr>
        <w:tc>
          <w:tcPr>
            <w:tcW w:w="1620" w:type="dxa"/>
            <w:gridSpan w:val="2"/>
            <w:vMerge w:val="restart"/>
          </w:tcPr>
          <w:p w14:paraId="75B75A04" w14:textId="77777777" w:rsidR="00FF41FD" w:rsidRDefault="00FF41FD">
            <w:pPr>
              <w:keepNext/>
              <w:pPrChange w:id="53" w:author="OERTEL Romy" w:date="2026-07-09T13:41:00Z" w16du:dateUtc="2026-07-09T11:41:00Z">
                <w:pPr/>
              </w:pPrChange>
            </w:pPr>
          </w:p>
        </w:tc>
        <w:tc>
          <w:tcPr>
            <w:tcW w:w="1620" w:type="dxa"/>
            <w:gridSpan w:val="2"/>
            <w:tcBorders>
              <w:bottom w:val="dotted" w:sz="4" w:space="0" w:color="auto"/>
            </w:tcBorders>
          </w:tcPr>
          <w:p w14:paraId="16055194" w14:textId="058726FA" w:rsidR="00FF41FD" w:rsidRDefault="008173C5">
            <w:pPr>
              <w:keepNext/>
              <w:spacing w:before="113" w:after="113"/>
              <w:jc w:val="left"/>
              <w:divId w:val="1"/>
              <w:pPrChange w:id="54" w:author="OERTEL Romy" w:date="2026-07-09T13:41:00Z" w16du:dateUtc="2026-07-09T11:41:00Z">
                <w:pPr>
                  <w:spacing w:before="113" w:after="113"/>
                  <w:jc w:val="left"/>
                  <w:divId w:val="1"/>
                </w:pPr>
              </w:pPrChange>
            </w:pPr>
            <w:r>
              <w:rPr>
                <w:b/>
                <w:sz w:val="16"/>
              </w:rPr>
              <w:t>Unopened flower: color</w:t>
            </w:r>
            <w:del w:id="55" w:author="TWO" w:date="2026-07-09T13:35:00Z" w16du:dateUtc="2026-07-09T11:35:00Z">
              <w:r w:rsidR="00070A08">
                <w:rPr>
                  <w:b/>
                  <w:sz w:val="16"/>
                </w:rPr>
                <w:delText xml:space="preserve"> (balloon stage)</w:delText>
              </w:r>
            </w:del>
          </w:p>
        </w:tc>
        <w:tc>
          <w:tcPr>
            <w:tcW w:w="1620" w:type="dxa"/>
            <w:gridSpan w:val="2"/>
            <w:tcBorders>
              <w:bottom w:val="dotted" w:sz="4" w:space="0" w:color="auto"/>
            </w:tcBorders>
          </w:tcPr>
          <w:p w14:paraId="651753A2" w14:textId="77777777" w:rsidR="00FF41FD" w:rsidRDefault="00FF41FD">
            <w:pPr>
              <w:keepNext/>
              <w:pPrChange w:id="56" w:author="OERTEL Romy" w:date="2026-07-09T13:41:00Z" w16du:dateUtc="2026-07-09T11:41:00Z">
                <w:pPr/>
              </w:pPrChange>
            </w:pPr>
          </w:p>
        </w:tc>
        <w:tc>
          <w:tcPr>
            <w:tcW w:w="1620" w:type="dxa"/>
            <w:tcBorders>
              <w:bottom w:val="dotted" w:sz="4" w:space="0" w:color="auto"/>
            </w:tcBorders>
          </w:tcPr>
          <w:p w14:paraId="4AF068E2" w14:textId="77777777" w:rsidR="00FF41FD" w:rsidRDefault="00FF41FD">
            <w:pPr>
              <w:keepNext/>
              <w:pPrChange w:id="57" w:author="OERTEL Romy" w:date="2026-07-09T13:41:00Z" w16du:dateUtc="2026-07-09T11:41:00Z">
                <w:pPr/>
              </w:pPrChange>
            </w:pPr>
          </w:p>
        </w:tc>
        <w:tc>
          <w:tcPr>
            <w:tcW w:w="1620" w:type="dxa"/>
            <w:tcBorders>
              <w:bottom w:val="dotted" w:sz="4" w:space="0" w:color="auto"/>
            </w:tcBorders>
          </w:tcPr>
          <w:p w14:paraId="03F489AF" w14:textId="77777777" w:rsidR="00FF41FD" w:rsidRDefault="00FF41FD">
            <w:pPr>
              <w:keepNext/>
              <w:pPrChange w:id="58" w:author="OERTEL Romy" w:date="2026-07-09T13:41:00Z" w16du:dateUtc="2026-07-09T11:41:00Z">
                <w:pPr/>
              </w:pPrChange>
            </w:pPr>
          </w:p>
        </w:tc>
        <w:tc>
          <w:tcPr>
            <w:tcW w:w="1620" w:type="dxa"/>
            <w:tcBorders>
              <w:bottom w:val="dotted" w:sz="4" w:space="0" w:color="auto"/>
            </w:tcBorders>
          </w:tcPr>
          <w:p w14:paraId="5752C169" w14:textId="77777777" w:rsidR="00FF41FD" w:rsidRDefault="00FF41FD">
            <w:pPr>
              <w:keepNext/>
              <w:pPrChange w:id="59" w:author="OERTEL Romy" w:date="2026-07-09T13:41:00Z" w16du:dateUtc="2026-07-09T11:41:00Z">
                <w:pPr/>
              </w:pPrChange>
            </w:pPr>
          </w:p>
        </w:tc>
        <w:tc>
          <w:tcPr>
            <w:tcW w:w="1620" w:type="dxa"/>
            <w:tcBorders>
              <w:bottom w:val="dotted" w:sz="4" w:space="0" w:color="auto"/>
            </w:tcBorders>
          </w:tcPr>
          <w:p w14:paraId="1CD2B3E3" w14:textId="77777777" w:rsidR="00FF41FD" w:rsidRDefault="00FF41FD">
            <w:pPr>
              <w:keepNext/>
              <w:pPrChange w:id="60" w:author="OERTEL Romy" w:date="2026-07-09T13:41:00Z" w16du:dateUtc="2026-07-09T11:41:00Z">
                <w:pPr/>
              </w:pPrChange>
            </w:pPr>
          </w:p>
        </w:tc>
      </w:tr>
      <w:tr w:rsidR="00FF41FD" w14:paraId="1A07C6CD" w14:textId="77777777">
        <w:trPr>
          <w:trHeight w:val="320"/>
        </w:trPr>
        <w:tc>
          <w:tcPr>
            <w:tcW w:w="1620" w:type="dxa"/>
            <w:gridSpan w:val="2"/>
            <w:vMerge/>
          </w:tcPr>
          <w:p w14:paraId="26B8176C" w14:textId="77777777" w:rsidR="00FF41FD" w:rsidRDefault="00FF41FD">
            <w:pPr>
              <w:keepNext/>
              <w:pPrChange w:id="61" w:author="OERTEL Romy" w:date="2026-07-09T13:41:00Z" w16du:dateUtc="2026-07-09T11:41:00Z">
                <w:pPr/>
              </w:pPrChange>
            </w:pPr>
          </w:p>
        </w:tc>
        <w:tc>
          <w:tcPr>
            <w:tcW w:w="1620" w:type="dxa"/>
            <w:gridSpan w:val="2"/>
            <w:tcBorders>
              <w:bottom w:val="dotted" w:sz="4" w:space="0" w:color="auto"/>
            </w:tcBorders>
            <w:vAlign w:val="center"/>
          </w:tcPr>
          <w:p w14:paraId="7F675CF4" w14:textId="77777777" w:rsidR="00FF41FD" w:rsidRDefault="008173C5">
            <w:pPr>
              <w:keepNext/>
              <w:jc w:val="left"/>
              <w:divId w:val="1"/>
              <w:pPrChange w:id="62" w:author="OERTEL Romy" w:date="2026-07-09T13:41:00Z" w16du:dateUtc="2026-07-09T11:41:00Z">
                <w:pPr>
                  <w:jc w:val="left"/>
                  <w:divId w:val="1"/>
                </w:pPr>
              </w:pPrChange>
            </w:pPr>
            <w:r>
              <w:rPr>
                <w:sz w:val="16"/>
              </w:rPr>
              <w:t>white</w:t>
            </w:r>
          </w:p>
        </w:tc>
        <w:tc>
          <w:tcPr>
            <w:tcW w:w="1620" w:type="dxa"/>
            <w:gridSpan w:val="2"/>
            <w:tcBorders>
              <w:bottom w:val="dotted" w:sz="4" w:space="0" w:color="auto"/>
            </w:tcBorders>
            <w:vAlign w:val="center"/>
          </w:tcPr>
          <w:p w14:paraId="3B65EADC" w14:textId="77777777" w:rsidR="00FF41FD" w:rsidRDefault="00FF41FD">
            <w:pPr>
              <w:keepNext/>
              <w:pPrChange w:id="63" w:author="OERTEL Romy" w:date="2026-07-09T13:41:00Z" w16du:dateUtc="2026-07-09T11:41:00Z">
                <w:pPr/>
              </w:pPrChange>
            </w:pPr>
          </w:p>
        </w:tc>
        <w:tc>
          <w:tcPr>
            <w:tcW w:w="1620" w:type="dxa"/>
            <w:tcBorders>
              <w:bottom w:val="dotted" w:sz="4" w:space="0" w:color="auto"/>
            </w:tcBorders>
            <w:vAlign w:val="center"/>
          </w:tcPr>
          <w:p w14:paraId="4FEFDB41" w14:textId="77777777" w:rsidR="00FF41FD" w:rsidRDefault="00FF41FD">
            <w:pPr>
              <w:keepNext/>
              <w:pPrChange w:id="64" w:author="OERTEL Romy" w:date="2026-07-09T13:41:00Z" w16du:dateUtc="2026-07-09T11:41:00Z">
                <w:pPr/>
              </w:pPrChange>
            </w:pPr>
          </w:p>
        </w:tc>
        <w:tc>
          <w:tcPr>
            <w:tcW w:w="1620" w:type="dxa"/>
            <w:tcBorders>
              <w:bottom w:val="dotted" w:sz="4" w:space="0" w:color="auto"/>
            </w:tcBorders>
            <w:vAlign w:val="center"/>
          </w:tcPr>
          <w:p w14:paraId="3FBB2494" w14:textId="77777777" w:rsidR="00FF41FD" w:rsidRDefault="00FF41FD">
            <w:pPr>
              <w:keepNext/>
              <w:pPrChange w:id="65" w:author="OERTEL Romy" w:date="2026-07-09T13:41:00Z" w16du:dateUtc="2026-07-09T11:41:00Z">
                <w:pPr/>
              </w:pPrChange>
            </w:pPr>
          </w:p>
        </w:tc>
        <w:tc>
          <w:tcPr>
            <w:tcW w:w="1620" w:type="dxa"/>
            <w:tcBorders>
              <w:bottom w:val="dotted" w:sz="4" w:space="0" w:color="auto"/>
            </w:tcBorders>
            <w:vAlign w:val="center"/>
          </w:tcPr>
          <w:p w14:paraId="0977250D" w14:textId="77777777" w:rsidR="00FF41FD" w:rsidRDefault="008173C5">
            <w:pPr>
              <w:keepNext/>
              <w:jc w:val="left"/>
              <w:divId w:val="1"/>
              <w:pPrChange w:id="66" w:author="OERTEL Romy" w:date="2026-07-09T13:41:00Z" w16du:dateUtc="2026-07-09T11:41:00Z">
                <w:pPr>
                  <w:jc w:val="left"/>
                  <w:divId w:val="1"/>
                </w:pPr>
              </w:pPrChange>
            </w:pPr>
            <w:r>
              <w:rPr>
                <w:sz w:val="16"/>
              </w:rPr>
              <w:t>Spring Snow</w:t>
            </w:r>
          </w:p>
        </w:tc>
        <w:tc>
          <w:tcPr>
            <w:tcW w:w="1620" w:type="dxa"/>
            <w:tcBorders>
              <w:bottom w:val="dotted" w:sz="4" w:space="0" w:color="auto"/>
            </w:tcBorders>
            <w:vAlign w:val="center"/>
          </w:tcPr>
          <w:p w14:paraId="3AD50AB0" w14:textId="77777777" w:rsidR="00FF41FD" w:rsidRDefault="008173C5">
            <w:pPr>
              <w:keepNext/>
              <w:jc w:val="center"/>
              <w:divId w:val="1"/>
              <w:pPrChange w:id="67" w:author="OERTEL Romy" w:date="2026-07-09T13:41:00Z" w16du:dateUtc="2026-07-09T11:41:00Z">
                <w:pPr>
                  <w:jc w:val="center"/>
                  <w:divId w:val="1"/>
                </w:pPr>
              </w:pPrChange>
            </w:pPr>
            <w:r>
              <w:rPr>
                <w:rFonts w:eastAsia="Arial"/>
                <w:sz w:val="16"/>
              </w:rPr>
              <w:t xml:space="preserve">1 </w:t>
            </w:r>
          </w:p>
        </w:tc>
      </w:tr>
      <w:tr w:rsidR="00FF41FD" w14:paraId="4A026D0E" w14:textId="77777777">
        <w:trPr>
          <w:trHeight w:val="320"/>
        </w:trPr>
        <w:tc>
          <w:tcPr>
            <w:tcW w:w="1620" w:type="dxa"/>
            <w:gridSpan w:val="2"/>
            <w:vMerge/>
          </w:tcPr>
          <w:p w14:paraId="3762572D" w14:textId="77777777" w:rsidR="00FF41FD" w:rsidRDefault="00FF41FD">
            <w:pPr>
              <w:keepNext/>
              <w:pPrChange w:id="68" w:author="OERTEL Romy" w:date="2026-07-09T13:41:00Z" w16du:dateUtc="2026-07-09T11:41:00Z">
                <w:pPr/>
              </w:pPrChange>
            </w:pPr>
          </w:p>
        </w:tc>
        <w:tc>
          <w:tcPr>
            <w:tcW w:w="1620" w:type="dxa"/>
            <w:gridSpan w:val="2"/>
            <w:tcBorders>
              <w:bottom w:val="dotted" w:sz="4" w:space="0" w:color="auto"/>
            </w:tcBorders>
            <w:vAlign w:val="center"/>
          </w:tcPr>
          <w:p w14:paraId="52B735BC" w14:textId="77777777" w:rsidR="00FF41FD" w:rsidRDefault="008173C5">
            <w:pPr>
              <w:keepNext/>
              <w:jc w:val="left"/>
              <w:divId w:val="1"/>
              <w:pPrChange w:id="69" w:author="OERTEL Romy" w:date="2026-07-09T13:41:00Z" w16du:dateUtc="2026-07-09T11:41:00Z">
                <w:pPr>
                  <w:jc w:val="left"/>
                  <w:divId w:val="1"/>
                </w:pPr>
              </w:pPrChange>
            </w:pPr>
            <w:r>
              <w:rPr>
                <w:sz w:val="16"/>
              </w:rPr>
              <w:t>light pink</w:t>
            </w:r>
          </w:p>
        </w:tc>
        <w:tc>
          <w:tcPr>
            <w:tcW w:w="1620" w:type="dxa"/>
            <w:gridSpan w:val="2"/>
            <w:tcBorders>
              <w:bottom w:val="dotted" w:sz="4" w:space="0" w:color="auto"/>
            </w:tcBorders>
            <w:vAlign w:val="center"/>
          </w:tcPr>
          <w:p w14:paraId="599545B6" w14:textId="77777777" w:rsidR="00FF41FD" w:rsidRDefault="00FF41FD">
            <w:pPr>
              <w:keepNext/>
              <w:pPrChange w:id="70" w:author="OERTEL Romy" w:date="2026-07-09T13:41:00Z" w16du:dateUtc="2026-07-09T11:41:00Z">
                <w:pPr/>
              </w:pPrChange>
            </w:pPr>
          </w:p>
        </w:tc>
        <w:tc>
          <w:tcPr>
            <w:tcW w:w="1620" w:type="dxa"/>
            <w:tcBorders>
              <w:bottom w:val="dotted" w:sz="4" w:space="0" w:color="auto"/>
            </w:tcBorders>
            <w:vAlign w:val="center"/>
          </w:tcPr>
          <w:p w14:paraId="4EA03DD8" w14:textId="77777777" w:rsidR="00FF41FD" w:rsidRDefault="00FF41FD">
            <w:pPr>
              <w:keepNext/>
              <w:pPrChange w:id="71" w:author="OERTEL Romy" w:date="2026-07-09T13:41:00Z" w16du:dateUtc="2026-07-09T11:41:00Z">
                <w:pPr/>
              </w:pPrChange>
            </w:pPr>
          </w:p>
        </w:tc>
        <w:tc>
          <w:tcPr>
            <w:tcW w:w="1620" w:type="dxa"/>
            <w:tcBorders>
              <w:bottom w:val="dotted" w:sz="4" w:space="0" w:color="auto"/>
            </w:tcBorders>
            <w:vAlign w:val="center"/>
          </w:tcPr>
          <w:p w14:paraId="7471626E" w14:textId="77777777" w:rsidR="00FF41FD" w:rsidRDefault="00FF41FD">
            <w:pPr>
              <w:keepNext/>
              <w:pPrChange w:id="72" w:author="OERTEL Romy" w:date="2026-07-09T13:41:00Z" w16du:dateUtc="2026-07-09T11:41:00Z">
                <w:pPr/>
              </w:pPrChange>
            </w:pPr>
          </w:p>
        </w:tc>
        <w:tc>
          <w:tcPr>
            <w:tcW w:w="1620" w:type="dxa"/>
            <w:tcBorders>
              <w:bottom w:val="dotted" w:sz="4" w:space="0" w:color="auto"/>
            </w:tcBorders>
            <w:vAlign w:val="center"/>
          </w:tcPr>
          <w:p w14:paraId="3CDA036F" w14:textId="77777777" w:rsidR="00FF41FD" w:rsidRDefault="008173C5">
            <w:pPr>
              <w:keepNext/>
              <w:jc w:val="left"/>
              <w:divId w:val="1"/>
              <w:pPrChange w:id="73" w:author="OERTEL Romy" w:date="2026-07-09T13:41:00Z" w16du:dateUtc="2026-07-09T11:41:00Z">
                <w:pPr>
                  <w:jc w:val="left"/>
                  <w:divId w:val="1"/>
                </w:pPr>
              </w:pPrChange>
            </w:pPr>
            <w:r>
              <w:rPr>
                <w:sz w:val="16"/>
              </w:rPr>
              <w:t>Red Jade</w:t>
            </w:r>
          </w:p>
        </w:tc>
        <w:tc>
          <w:tcPr>
            <w:tcW w:w="1620" w:type="dxa"/>
            <w:tcBorders>
              <w:bottom w:val="dotted" w:sz="4" w:space="0" w:color="auto"/>
            </w:tcBorders>
            <w:vAlign w:val="center"/>
          </w:tcPr>
          <w:p w14:paraId="12C27B57" w14:textId="77777777" w:rsidR="00FF41FD" w:rsidRDefault="008173C5">
            <w:pPr>
              <w:keepNext/>
              <w:jc w:val="center"/>
              <w:divId w:val="1"/>
              <w:pPrChange w:id="74" w:author="OERTEL Romy" w:date="2026-07-09T13:41:00Z" w16du:dateUtc="2026-07-09T11:41:00Z">
                <w:pPr>
                  <w:jc w:val="center"/>
                  <w:divId w:val="1"/>
                </w:pPr>
              </w:pPrChange>
            </w:pPr>
            <w:r>
              <w:rPr>
                <w:rFonts w:eastAsia="Arial"/>
                <w:sz w:val="16"/>
              </w:rPr>
              <w:t xml:space="preserve">2 </w:t>
            </w:r>
          </w:p>
        </w:tc>
      </w:tr>
      <w:tr w:rsidR="00FF41FD" w14:paraId="5FC72101" w14:textId="77777777">
        <w:trPr>
          <w:trHeight w:val="320"/>
        </w:trPr>
        <w:tc>
          <w:tcPr>
            <w:tcW w:w="1620" w:type="dxa"/>
            <w:gridSpan w:val="2"/>
            <w:vMerge/>
          </w:tcPr>
          <w:p w14:paraId="5A1E919E" w14:textId="77777777" w:rsidR="00FF41FD" w:rsidRDefault="00FF41FD">
            <w:pPr>
              <w:keepNext/>
              <w:pPrChange w:id="75" w:author="OERTEL Romy" w:date="2026-07-09T13:41:00Z" w16du:dateUtc="2026-07-09T11:41:00Z">
                <w:pPr/>
              </w:pPrChange>
            </w:pPr>
          </w:p>
        </w:tc>
        <w:tc>
          <w:tcPr>
            <w:tcW w:w="1620" w:type="dxa"/>
            <w:gridSpan w:val="2"/>
            <w:tcBorders>
              <w:bottom w:val="dotted" w:sz="4" w:space="0" w:color="auto"/>
            </w:tcBorders>
            <w:vAlign w:val="center"/>
          </w:tcPr>
          <w:p w14:paraId="61C54AF0" w14:textId="77777777" w:rsidR="00FF41FD" w:rsidRDefault="008173C5">
            <w:pPr>
              <w:keepNext/>
              <w:jc w:val="left"/>
              <w:divId w:val="1"/>
              <w:pPrChange w:id="76" w:author="OERTEL Romy" w:date="2026-07-09T13:41:00Z" w16du:dateUtc="2026-07-09T11:41:00Z">
                <w:pPr>
                  <w:jc w:val="left"/>
                  <w:divId w:val="1"/>
                </w:pPr>
              </w:pPrChange>
            </w:pPr>
            <w:r>
              <w:rPr>
                <w:sz w:val="16"/>
              </w:rPr>
              <w:t>medium pink</w:t>
            </w:r>
          </w:p>
        </w:tc>
        <w:tc>
          <w:tcPr>
            <w:tcW w:w="1620" w:type="dxa"/>
            <w:gridSpan w:val="2"/>
            <w:tcBorders>
              <w:bottom w:val="dotted" w:sz="4" w:space="0" w:color="auto"/>
            </w:tcBorders>
            <w:vAlign w:val="center"/>
          </w:tcPr>
          <w:p w14:paraId="68D8D2A5" w14:textId="77777777" w:rsidR="00FF41FD" w:rsidRDefault="00FF41FD">
            <w:pPr>
              <w:keepNext/>
              <w:pPrChange w:id="77" w:author="OERTEL Romy" w:date="2026-07-09T13:41:00Z" w16du:dateUtc="2026-07-09T11:41:00Z">
                <w:pPr/>
              </w:pPrChange>
            </w:pPr>
          </w:p>
        </w:tc>
        <w:tc>
          <w:tcPr>
            <w:tcW w:w="1620" w:type="dxa"/>
            <w:tcBorders>
              <w:bottom w:val="dotted" w:sz="4" w:space="0" w:color="auto"/>
            </w:tcBorders>
            <w:vAlign w:val="center"/>
          </w:tcPr>
          <w:p w14:paraId="6115EEA3" w14:textId="77777777" w:rsidR="00FF41FD" w:rsidRDefault="00FF41FD">
            <w:pPr>
              <w:keepNext/>
              <w:pPrChange w:id="78" w:author="OERTEL Romy" w:date="2026-07-09T13:41:00Z" w16du:dateUtc="2026-07-09T11:41:00Z">
                <w:pPr/>
              </w:pPrChange>
            </w:pPr>
          </w:p>
        </w:tc>
        <w:tc>
          <w:tcPr>
            <w:tcW w:w="1620" w:type="dxa"/>
            <w:tcBorders>
              <w:bottom w:val="dotted" w:sz="4" w:space="0" w:color="auto"/>
            </w:tcBorders>
            <w:vAlign w:val="center"/>
          </w:tcPr>
          <w:p w14:paraId="2170D63B" w14:textId="77777777" w:rsidR="00FF41FD" w:rsidRDefault="00FF41FD">
            <w:pPr>
              <w:keepNext/>
              <w:pPrChange w:id="79" w:author="OERTEL Romy" w:date="2026-07-09T13:41:00Z" w16du:dateUtc="2026-07-09T11:41:00Z">
                <w:pPr/>
              </w:pPrChange>
            </w:pPr>
          </w:p>
        </w:tc>
        <w:tc>
          <w:tcPr>
            <w:tcW w:w="1620" w:type="dxa"/>
            <w:tcBorders>
              <w:bottom w:val="dotted" w:sz="4" w:space="0" w:color="auto"/>
            </w:tcBorders>
            <w:vAlign w:val="center"/>
          </w:tcPr>
          <w:p w14:paraId="00D7684F" w14:textId="77777777" w:rsidR="00FF41FD" w:rsidRDefault="008173C5">
            <w:pPr>
              <w:keepNext/>
              <w:jc w:val="left"/>
              <w:divId w:val="1"/>
              <w:pPrChange w:id="80" w:author="OERTEL Romy" w:date="2026-07-09T13:41:00Z" w16du:dateUtc="2026-07-09T11:41:00Z">
                <w:pPr>
                  <w:jc w:val="left"/>
                  <w:divId w:val="1"/>
                </w:pPr>
              </w:pPrChange>
            </w:pPr>
            <w:r>
              <w:rPr>
                <w:sz w:val="16"/>
              </w:rPr>
              <w:t>Coralcole</w:t>
            </w:r>
          </w:p>
        </w:tc>
        <w:tc>
          <w:tcPr>
            <w:tcW w:w="1620" w:type="dxa"/>
            <w:tcBorders>
              <w:bottom w:val="dotted" w:sz="4" w:space="0" w:color="auto"/>
            </w:tcBorders>
            <w:vAlign w:val="center"/>
          </w:tcPr>
          <w:p w14:paraId="62C94E21" w14:textId="77777777" w:rsidR="00FF41FD" w:rsidRDefault="008173C5">
            <w:pPr>
              <w:keepNext/>
              <w:jc w:val="center"/>
              <w:divId w:val="1"/>
              <w:pPrChange w:id="81" w:author="OERTEL Romy" w:date="2026-07-09T13:41:00Z" w16du:dateUtc="2026-07-09T11:41:00Z">
                <w:pPr>
                  <w:jc w:val="center"/>
                  <w:divId w:val="1"/>
                </w:pPr>
              </w:pPrChange>
            </w:pPr>
            <w:r>
              <w:rPr>
                <w:rFonts w:eastAsia="Arial"/>
                <w:sz w:val="16"/>
              </w:rPr>
              <w:t xml:space="preserve">3 </w:t>
            </w:r>
          </w:p>
        </w:tc>
      </w:tr>
      <w:tr w:rsidR="00FF41FD" w14:paraId="364CA71E" w14:textId="77777777">
        <w:trPr>
          <w:trHeight w:val="320"/>
        </w:trPr>
        <w:tc>
          <w:tcPr>
            <w:tcW w:w="1620" w:type="dxa"/>
            <w:gridSpan w:val="2"/>
            <w:vMerge/>
          </w:tcPr>
          <w:p w14:paraId="754A0092" w14:textId="77777777" w:rsidR="00FF41FD" w:rsidRDefault="00FF41FD">
            <w:pPr>
              <w:keepNext/>
              <w:pPrChange w:id="82" w:author="OERTEL Romy" w:date="2026-07-09T13:41:00Z" w16du:dateUtc="2026-07-09T11:41:00Z">
                <w:pPr/>
              </w:pPrChange>
            </w:pPr>
          </w:p>
        </w:tc>
        <w:tc>
          <w:tcPr>
            <w:tcW w:w="1620" w:type="dxa"/>
            <w:gridSpan w:val="2"/>
            <w:tcBorders>
              <w:bottom w:val="dotted" w:sz="4" w:space="0" w:color="auto"/>
            </w:tcBorders>
            <w:vAlign w:val="center"/>
          </w:tcPr>
          <w:p w14:paraId="3304DFBE" w14:textId="77777777" w:rsidR="00FF41FD" w:rsidRDefault="008173C5">
            <w:pPr>
              <w:keepNext/>
              <w:jc w:val="left"/>
              <w:divId w:val="1"/>
              <w:pPrChange w:id="83" w:author="OERTEL Romy" w:date="2026-07-09T13:41:00Z" w16du:dateUtc="2026-07-09T11:41:00Z">
                <w:pPr>
                  <w:jc w:val="left"/>
                  <w:divId w:val="1"/>
                </w:pPr>
              </w:pPrChange>
            </w:pPr>
            <w:r>
              <w:rPr>
                <w:sz w:val="16"/>
              </w:rPr>
              <w:t>dark pink</w:t>
            </w:r>
          </w:p>
        </w:tc>
        <w:tc>
          <w:tcPr>
            <w:tcW w:w="1620" w:type="dxa"/>
            <w:gridSpan w:val="2"/>
            <w:tcBorders>
              <w:bottom w:val="dotted" w:sz="4" w:space="0" w:color="auto"/>
            </w:tcBorders>
            <w:vAlign w:val="center"/>
          </w:tcPr>
          <w:p w14:paraId="5D085BDB" w14:textId="77777777" w:rsidR="00FF41FD" w:rsidRDefault="00FF41FD">
            <w:pPr>
              <w:keepNext/>
              <w:pPrChange w:id="84" w:author="OERTEL Romy" w:date="2026-07-09T13:41:00Z" w16du:dateUtc="2026-07-09T11:41:00Z">
                <w:pPr/>
              </w:pPrChange>
            </w:pPr>
          </w:p>
        </w:tc>
        <w:tc>
          <w:tcPr>
            <w:tcW w:w="1620" w:type="dxa"/>
            <w:tcBorders>
              <w:bottom w:val="dotted" w:sz="4" w:space="0" w:color="auto"/>
            </w:tcBorders>
            <w:vAlign w:val="center"/>
          </w:tcPr>
          <w:p w14:paraId="24B8C69D" w14:textId="77777777" w:rsidR="00FF41FD" w:rsidRDefault="00FF41FD">
            <w:pPr>
              <w:keepNext/>
              <w:pPrChange w:id="85" w:author="OERTEL Romy" w:date="2026-07-09T13:41:00Z" w16du:dateUtc="2026-07-09T11:41:00Z">
                <w:pPr/>
              </w:pPrChange>
            </w:pPr>
          </w:p>
        </w:tc>
        <w:tc>
          <w:tcPr>
            <w:tcW w:w="1620" w:type="dxa"/>
            <w:tcBorders>
              <w:bottom w:val="dotted" w:sz="4" w:space="0" w:color="auto"/>
            </w:tcBorders>
            <w:vAlign w:val="center"/>
          </w:tcPr>
          <w:p w14:paraId="5FA837A5" w14:textId="77777777" w:rsidR="00FF41FD" w:rsidRDefault="00FF41FD">
            <w:pPr>
              <w:keepNext/>
              <w:pPrChange w:id="86" w:author="OERTEL Romy" w:date="2026-07-09T13:41:00Z" w16du:dateUtc="2026-07-09T11:41:00Z">
                <w:pPr/>
              </w:pPrChange>
            </w:pPr>
          </w:p>
        </w:tc>
        <w:tc>
          <w:tcPr>
            <w:tcW w:w="1620" w:type="dxa"/>
            <w:tcBorders>
              <w:bottom w:val="dotted" w:sz="4" w:space="0" w:color="auto"/>
            </w:tcBorders>
            <w:vAlign w:val="center"/>
          </w:tcPr>
          <w:p w14:paraId="536BA123" w14:textId="77777777" w:rsidR="00FF41FD" w:rsidRDefault="008173C5">
            <w:pPr>
              <w:keepNext/>
              <w:jc w:val="left"/>
              <w:divId w:val="1"/>
              <w:pPrChange w:id="87" w:author="OERTEL Romy" w:date="2026-07-09T13:41:00Z" w16du:dateUtc="2026-07-09T11:41:00Z">
                <w:pPr>
                  <w:jc w:val="left"/>
                  <w:divId w:val="1"/>
                </w:pPr>
              </w:pPrChange>
            </w:pPr>
            <w:r>
              <w:rPr>
                <w:sz w:val="16"/>
              </w:rPr>
              <w:t>Selkirk</w:t>
            </w:r>
          </w:p>
        </w:tc>
        <w:tc>
          <w:tcPr>
            <w:tcW w:w="1620" w:type="dxa"/>
            <w:tcBorders>
              <w:bottom w:val="dotted" w:sz="4" w:space="0" w:color="auto"/>
            </w:tcBorders>
            <w:vAlign w:val="center"/>
          </w:tcPr>
          <w:p w14:paraId="6311A0A4" w14:textId="77777777" w:rsidR="00FF41FD" w:rsidRDefault="008173C5">
            <w:pPr>
              <w:keepNext/>
              <w:jc w:val="center"/>
              <w:divId w:val="1"/>
              <w:pPrChange w:id="88" w:author="OERTEL Romy" w:date="2026-07-09T13:41:00Z" w16du:dateUtc="2026-07-09T11:41:00Z">
                <w:pPr>
                  <w:jc w:val="center"/>
                  <w:divId w:val="1"/>
                </w:pPr>
              </w:pPrChange>
            </w:pPr>
            <w:r>
              <w:rPr>
                <w:rFonts w:eastAsia="Arial"/>
                <w:sz w:val="16"/>
              </w:rPr>
              <w:t xml:space="preserve">4 </w:t>
            </w:r>
          </w:p>
        </w:tc>
      </w:tr>
      <w:tr w:rsidR="00FF41FD" w14:paraId="6F2CE15F" w14:textId="77777777">
        <w:trPr>
          <w:trHeight w:val="320"/>
        </w:trPr>
        <w:tc>
          <w:tcPr>
            <w:tcW w:w="1620" w:type="dxa"/>
            <w:gridSpan w:val="2"/>
            <w:vMerge/>
          </w:tcPr>
          <w:p w14:paraId="35B4072F" w14:textId="77777777" w:rsidR="00FF41FD" w:rsidRDefault="00FF41FD"/>
        </w:tc>
        <w:tc>
          <w:tcPr>
            <w:tcW w:w="1620" w:type="dxa"/>
            <w:gridSpan w:val="2"/>
            <w:tcBorders>
              <w:bottom w:val="dotted" w:sz="4" w:space="0" w:color="auto"/>
            </w:tcBorders>
            <w:vAlign w:val="center"/>
          </w:tcPr>
          <w:p w14:paraId="56847562" w14:textId="77777777" w:rsidR="00FF41FD" w:rsidRDefault="008173C5">
            <w:pPr>
              <w:jc w:val="left"/>
              <w:divId w:val="1"/>
            </w:pPr>
            <w:r>
              <w:rPr>
                <w:sz w:val="16"/>
              </w:rPr>
              <w:t>red</w:t>
            </w:r>
          </w:p>
        </w:tc>
        <w:tc>
          <w:tcPr>
            <w:tcW w:w="1620" w:type="dxa"/>
            <w:gridSpan w:val="2"/>
            <w:tcBorders>
              <w:bottom w:val="dotted" w:sz="4" w:space="0" w:color="auto"/>
            </w:tcBorders>
            <w:vAlign w:val="center"/>
          </w:tcPr>
          <w:p w14:paraId="32980C3D" w14:textId="77777777" w:rsidR="00FF41FD" w:rsidRDefault="00FF41FD"/>
        </w:tc>
        <w:tc>
          <w:tcPr>
            <w:tcW w:w="1620" w:type="dxa"/>
            <w:tcBorders>
              <w:bottom w:val="dotted" w:sz="4" w:space="0" w:color="auto"/>
            </w:tcBorders>
            <w:vAlign w:val="center"/>
          </w:tcPr>
          <w:p w14:paraId="0E1A5F9F" w14:textId="77777777" w:rsidR="00FF41FD" w:rsidRDefault="00FF41FD"/>
        </w:tc>
        <w:tc>
          <w:tcPr>
            <w:tcW w:w="1620" w:type="dxa"/>
            <w:tcBorders>
              <w:bottom w:val="dotted" w:sz="4" w:space="0" w:color="auto"/>
            </w:tcBorders>
            <w:vAlign w:val="center"/>
          </w:tcPr>
          <w:p w14:paraId="24D319F9" w14:textId="77777777" w:rsidR="00FF41FD" w:rsidRDefault="00FF41FD"/>
        </w:tc>
        <w:tc>
          <w:tcPr>
            <w:tcW w:w="1620" w:type="dxa"/>
            <w:tcBorders>
              <w:bottom w:val="dotted" w:sz="4" w:space="0" w:color="auto"/>
            </w:tcBorders>
            <w:vAlign w:val="center"/>
          </w:tcPr>
          <w:p w14:paraId="51983CAC" w14:textId="77777777" w:rsidR="00FF41FD" w:rsidRDefault="008173C5">
            <w:pPr>
              <w:jc w:val="left"/>
              <w:divId w:val="1"/>
            </w:pPr>
            <w:r>
              <w:rPr>
                <w:sz w:val="16"/>
              </w:rPr>
              <w:t>Radiant</w:t>
            </w:r>
          </w:p>
        </w:tc>
        <w:tc>
          <w:tcPr>
            <w:tcW w:w="1620" w:type="dxa"/>
            <w:tcBorders>
              <w:bottom w:val="dotted" w:sz="4" w:space="0" w:color="auto"/>
            </w:tcBorders>
            <w:vAlign w:val="center"/>
          </w:tcPr>
          <w:p w14:paraId="585C7CCE" w14:textId="77777777" w:rsidR="00FF41FD" w:rsidRDefault="008173C5">
            <w:pPr>
              <w:jc w:val="center"/>
              <w:divId w:val="1"/>
            </w:pPr>
            <w:r>
              <w:rPr>
                <w:rFonts w:eastAsia="Arial"/>
                <w:sz w:val="16"/>
              </w:rPr>
              <w:t xml:space="preserve">5 </w:t>
            </w:r>
          </w:p>
        </w:tc>
      </w:tr>
      <w:tr w:rsidR="00FF41FD" w14:paraId="6059F9F2" w14:textId="77777777">
        <w:trPr>
          <w:trHeight w:val="320"/>
        </w:trPr>
        <w:tc>
          <w:tcPr>
            <w:tcW w:w="1620" w:type="dxa"/>
            <w:gridSpan w:val="2"/>
            <w:vMerge/>
          </w:tcPr>
          <w:p w14:paraId="27CEE0FD" w14:textId="77777777" w:rsidR="00FF41FD" w:rsidRDefault="00FF41FD"/>
        </w:tc>
        <w:tc>
          <w:tcPr>
            <w:tcW w:w="1620" w:type="dxa"/>
            <w:gridSpan w:val="2"/>
            <w:tcBorders>
              <w:bottom w:val="dotted" w:sz="4" w:space="0" w:color="auto"/>
            </w:tcBorders>
            <w:vAlign w:val="center"/>
          </w:tcPr>
          <w:p w14:paraId="469A1DE8" w14:textId="77777777" w:rsidR="00FF41FD" w:rsidRDefault="008173C5">
            <w:pPr>
              <w:jc w:val="left"/>
              <w:divId w:val="1"/>
            </w:pPr>
            <w:r>
              <w:rPr>
                <w:sz w:val="16"/>
              </w:rPr>
              <w:t>purple</w:t>
            </w:r>
          </w:p>
        </w:tc>
        <w:tc>
          <w:tcPr>
            <w:tcW w:w="1620" w:type="dxa"/>
            <w:gridSpan w:val="2"/>
            <w:tcBorders>
              <w:bottom w:val="dotted" w:sz="4" w:space="0" w:color="auto"/>
            </w:tcBorders>
            <w:vAlign w:val="center"/>
          </w:tcPr>
          <w:p w14:paraId="217A1883" w14:textId="77777777" w:rsidR="00FF41FD" w:rsidRDefault="00FF41FD"/>
        </w:tc>
        <w:tc>
          <w:tcPr>
            <w:tcW w:w="1620" w:type="dxa"/>
            <w:tcBorders>
              <w:bottom w:val="dotted" w:sz="4" w:space="0" w:color="auto"/>
            </w:tcBorders>
            <w:vAlign w:val="center"/>
          </w:tcPr>
          <w:p w14:paraId="640B1B26" w14:textId="77777777" w:rsidR="00FF41FD" w:rsidRDefault="00FF41FD"/>
        </w:tc>
        <w:tc>
          <w:tcPr>
            <w:tcW w:w="1620" w:type="dxa"/>
            <w:tcBorders>
              <w:bottom w:val="dotted" w:sz="4" w:space="0" w:color="auto"/>
            </w:tcBorders>
            <w:vAlign w:val="center"/>
          </w:tcPr>
          <w:p w14:paraId="191D7E89" w14:textId="77777777" w:rsidR="00FF41FD" w:rsidRDefault="00FF41FD"/>
        </w:tc>
        <w:tc>
          <w:tcPr>
            <w:tcW w:w="1620" w:type="dxa"/>
            <w:tcBorders>
              <w:bottom w:val="dotted" w:sz="4" w:space="0" w:color="auto"/>
            </w:tcBorders>
            <w:vAlign w:val="center"/>
          </w:tcPr>
          <w:p w14:paraId="1B8C1FAB" w14:textId="77777777" w:rsidR="00FF41FD" w:rsidRDefault="008173C5">
            <w:pPr>
              <w:jc w:val="left"/>
              <w:divId w:val="1"/>
            </w:pPr>
            <w:r>
              <w:rPr>
                <w:sz w:val="16"/>
              </w:rPr>
              <w:t>Royalty</w:t>
            </w:r>
          </w:p>
        </w:tc>
        <w:tc>
          <w:tcPr>
            <w:tcW w:w="1620" w:type="dxa"/>
            <w:tcBorders>
              <w:bottom w:val="dotted" w:sz="4" w:space="0" w:color="auto"/>
            </w:tcBorders>
            <w:vAlign w:val="center"/>
          </w:tcPr>
          <w:p w14:paraId="69A7AB0D" w14:textId="77777777" w:rsidR="00FF41FD" w:rsidRDefault="008173C5">
            <w:pPr>
              <w:jc w:val="center"/>
              <w:divId w:val="1"/>
            </w:pPr>
            <w:r>
              <w:rPr>
                <w:rFonts w:eastAsia="Arial"/>
                <w:sz w:val="16"/>
              </w:rPr>
              <w:t xml:space="preserve">6 </w:t>
            </w:r>
          </w:p>
        </w:tc>
      </w:tr>
      <w:tr w:rsidR="00FF41FD" w14:paraId="1D29F8F0" w14:textId="77777777">
        <w:trPr>
          <w:trHeight w:val="360"/>
        </w:trPr>
        <w:tc>
          <w:tcPr>
            <w:tcW w:w="810" w:type="dxa"/>
            <w:tcBorders>
              <w:right w:val="dotted" w:sz="4" w:space="0" w:color="auto"/>
            </w:tcBorders>
            <w:shd w:val="clear" w:color="auto" w:fill="DFDFD7"/>
            <w:vAlign w:val="center"/>
          </w:tcPr>
          <w:p w14:paraId="76D6AC27" w14:textId="77777777" w:rsidR="00FF41FD" w:rsidRDefault="008173C5">
            <w:r>
              <w:rPr>
                <w:rFonts w:eastAsia="Arial"/>
                <w:b/>
                <w:sz w:val="16"/>
              </w:rPr>
              <w:t>5.</w:t>
            </w:r>
          </w:p>
        </w:tc>
        <w:tc>
          <w:tcPr>
            <w:tcW w:w="810" w:type="dxa"/>
            <w:tcBorders>
              <w:right w:val="dotted" w:sz="4" w:space="0" w:color="auto"/>
            </w:tcBorders>
            <w:shd w:val="clear" w:color="auto" w:fill="DFDFD7"/>
            <w:vAlign w:val="center"/>
          </w:tcPr>
          <w:p w14:paraId="24973BF2" w14:textId="77777777" w:rsidR="00FF41FD" w:rsidRDefault="00FF41FD"/>
        </w:tc>
        <w:tc>
          <w:tcPr>
            <w:tcW w:w="810" w:type="dxa"/>
            <w:tcBorders>
              <w:right w:val="dotted" w:sz="4" w:space="0" w:color="auto"/>
            </w:tcBorders>
            <w:shd w:val="clear" w:color="auto" w:fill="DFDFD7"/>
            <w:vAlign w:val="center"/>
          </w:tcPr>
          <w:p w14:paraId="58E37C6B"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2A28F5FB"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00716140" w14:textId="77777777" w:rsidR="00FF41FD" w:rsidRDefault="00FF41FD"/>
        </w:tc>
        <w:tc>
          <w:tcPr>
            <w:tcW w:w="810" w:type="dxa"/>
            <w:tcBorders>
              <w:right w:val="dotted" w:sz="4" w:space="0" w:color="auto"/>
            </w:tcBorders>
            <w:shd w:val="clear" w:color="auto" w:fill="DFDFD7"/>
            <w:vAlign w:val="center"/>
          </w:tcPr>
          <w:p w14:paraId="18AC772B" w14:textId="77777777" w:rsidR="00FF41FD" w:rsidRDefault="00FF41FD"/>
        </w:tc>
        <w:tc>
          <w:tcPr>
            <w:tcW w:w="1620" w:type="dxa"/>
            <w:shd w:val="clear" w:color="auto" w:fill="DFDFD7"/>
            <w:vAlign w:val="center"/>
          </w:tcPr>
          <w:p w14:paraId="2B6478D3" w14:textId="77777777" w:rsidR="00FF41FD" w:rsidRDefault="008173C5">
            <w:r>
              <w:rPr>
                <w:rFonts w:eastAsia="Arial"/>
                <w:b/>
                <w:sz w:val="16"/>
              </w:rPr>
              <w:t>61</w:t>
            </w:r>
          </w:p>
        </w:tc>
        <w:tc>
          <w:tcPr>
            <w:tcW w:w="1620" w:type="dxa"/>
            <w:shd w:val="clear" w:color="auto" w:fill="DFDFD7"/>
          </w:tcPr>
          <w:p w14:paraId="487C1194" w14:textId="77777777" w:rsidR="00FF41FD" w:rsidRDefault="00FF41FD"/>
        </w:tc>
        <w:tc>
          <w:tcPr>
            <w:tcW w:w="1620" w:type="dxa"/>
            <w:shd w:val="clear" w:color="auto" w:fill="DFDFD7"/>
          </w:tcPr>
          <w:p w14:paraId="5ABB3192" w14:textId="77777777" w:rsidR="00FF41FD" w:rsidRDefault="00FF41FD"/>
        </w:tc>
        <w:tc>
          <w:tcPr>
            <w:tcW w:w="1620" w:type="dxa"/>
            <w:shd w:val="clear" w:color="auto" w:fill="DFDFD7"/>
          </w:tcPr>
          <w:p w14:paraId="5A698541" w14:textId="77777777" w:rsidR="00FF41FD" w:rsidRDefault="00FF41FD"/>
        </w:tc>
      </w:tr>
      <w:tr w:rsidR="00FF41FD" w14:paraId="7488903D" w14:textId="77777777">
        <w:trPr>
          <w:trHeight w:val="440"/>
        </w:trPr>
        <w:tc>
          <w:tcPr>
            <w:tcW w:w="1620" w:type="dxa"/>
            <w:gridSpan w:val="2"/>
            <w:vMerge w:val="restart"/>
          </w:tcPr>
          <w:p w14:paraId="6E3FDF5C" w14:textId="77777777" w:rsidR="00FF41FD" w:rsidRDefault="00FF41FD"/>
        </w:tc>
        <w:tc>
          <w:tcPr>
            <w:tcW w:w="1620" w:type="dxa"/>
            <w:gridSpan w:val="2"/>
            <w:tcBorders>
              <w:bottom w:val="dotted" w:sz="4" w:space="0" w:color="auto"/>
            </w:tcBorders>
          </w:tcPr>
          <w:p w14:paraId="2368B3E6" w14:textId="2CEF0ACE" w:rsidR="00FF41FD" w:rsidRDefault="008173C5">
            <w:pPr>
              <w:spacing w:before="113" w:after="113"/>
              <w:jc w:val="left"/>
              <w:divId w:val="1"/>
            </w:pPr>
            <w:r>
              <w:rPr>
                <w:b/>
                <w:sz w:val="16"/>
              </w:rPr>
              <w:t>Time of beginning of flowering</w:t>
            </w:r>
            <w:del w:id="89" w:author="TWO" w:date="2026-07-09T13:35:00Z" w16du:dateUtc="2026-07-09T11:35:00Z">
              <w:r w:rsidR="00070A08">
                <w:rPr>
                  <w:b/>
                  <w:sz w:val="16"/>
                </w:rPr>
                <w:br/>
                <w:delText>(10% open flowers)</w:delText>
              </w:r>
            </w:del>
          </w:p>
        </w:tc>
        <w:tc>
          <w:tcPr>
            <w:tcW w:w="1620" w:type="dxa"/>
            <w:gridSpan w:val="2"/>
            <w:tcBorders>
              <w:bottom w:val="dotted" w:sz="4" w:space="0" w:color="auto"/>
            </w:tcBorders>
          </w:tcPr>
          <w:p w14:paraId="02CA528E" w14:textId="77777777" w:rsidR="00FF41FD" w:rsidRDefault="00FF41FD"/>
        </w:tc>
        <w:tc>
          <w:tcPr>
            <w:tcW w:w="1620" w:type="dxa"/>
            <w:tcBorders>
              <w:bottom w:val="dotted" w:sz="4" w:space="0" w:color="auto"/>
            </w:tcBorders>
          </w:tcPr>
          <w:p w14:paraId="26CDB674" w14:textId="77777777" w:rsidR="00FF41FD" w:rsidRDefault="00FF41FD"/>
        </w:tc>
        <w:tc>
          <w:tcPr>
            <w:tcW w:w="1620" w:type="dxa"/>
            <w:tcBorders>
              <w:bottom w:val="dotted" w:sz="4" w:space="0" w:color="auto"/>
            </w:tcBorders>
          </w:tcPr>
          <w:p w14:paraId="3CDD41B5" w14:textId="77777777" w:rsidR="00FF41FD" w:rsidRDefault="00FF41FD"/>
        </w:tc>
        <w:tc>
          <w:tcPr>
            <w:tcW w:w="1620" w:type="dxa"/>
            <w:tcBorders>
              <w:bottom w:val="dotted" w:sz="4" w:space="0" w:color="auto"/>
            </w:tcBorders>
          </w:tcPr>
          <w:p w14:paraId="0F2E84C3" w14:textId="77777777" w:rsidR="00FF41FD" w:rsidRDefault="00FF41FD"/>
        </w:tc>
        <w:tc>
          <w:tcPr>
            <w:tcW w:w="1620" w:type="dxa"/>
            <w:tcBorders>
              <w:bottom w:val="dotted" w:sz="4" w:space="0" w:color="auto"/>
            </w:tcBorders>
          </w:tcPr>
          <w:p w14:paraId="06A7F5AD" w14:textId="77777777" w:rsidR="00FF41FD" w:rsidRDefault="00FF41FD"/>
        </w:tc>
      </w:tr>
      <w:tr w:rsidR="00FF41FD" w14:paraId="739FC6C3" w14:textId="77777777">
        <w:trPr>
          <w:trHeight w:val="320"/>
        </w:trPr>
        <w:tc>
          <w:tcPr>
            <w:tcW w:w="1620" w:type="dxa"/>
            <w:gridSpan w:val="2"/>
            <w:vMerge/>
          </w:tcPr>
          <w:p w14:paraId="36125C50" w14:textId="77777777" w:rsidR="00FF41FD" w:rsidRDefault="00FF41FD"/>
        </w:tc>
        <w:tc>
          <w:tcPr>
            <w:tcW w:w="1620" w:type="dxa"/>
            <w:gridSpan w:val="2"/>
            <w:tcBorders>
              <w:bottom w:val="dotted" w:sz="4" w:space="0" w:color="auto"/>
            </w:tcBorders>
            <w:vAlign w:val="center"/>
          </w:tcPr>
          <w:p w14:paraId="796C2F1E" w14:textId="77777777" w:rsidR="00FF41FD" w:rsidRDefault="008173C5">
            <w:pPr>
              <w:jc w:val="left"/>
              <w:divId w:val="1"/>
            </w:pPr>
            <w:r>
              <w:rPr>
                <w:sz w:val="16"/>
              </w:rPr>
              <w:t>very early</w:t>
            </w:r>
          </w:p>
        </w:tc>
        <w:tc>
          <w:tcPr>
            <w:tcW w:w="1620" w:type="dxa"/>
            <w:gridSpan w:val="2"/>
            <w:tcBorders>
              <w:bottom w:val="dotted" w:sz="4" w:space="0" w:color="auto"/>
            </w:tcBorders>
            <w:vAlign w:val="center"/>
          </w:tcPr>
          <w:p w14:paraId="46588BBB" w14:textId="77777777" w:rsidR="00FF41FD" w:rsidRDefault="00FF41FD"/>
        </w:tc>
        <w:tc>
          <w:tcPr>
            <w:tcW w:w="1620" w:type="dxa"/>
            <w:tcBorders>
              <w:bottom w:val="dotted" w:sz="4" w:space="0" w:color="auto"/>
            </w:tcBorders>
            <w:vAlign w:val="center"/>
          </w:tcPr>
          <w:p w14:paraId="4DF56C42" w14:textId="77777777" w:rsidR="00FF41FD" w:rsidRDefault="00FF41FD"/>
        </w:tc>
        <w:tc>
          <w:tcPr>
            <w:tcW w:w="1620" w:type="dxa"/>
            <w:tcBorders>
              <w:bottom w:val="dotted" w:sz="4" w:space="0" w:color="auto"/>
            </w:tcBorders>
            <w:vAlign w:val="center"/>
          </w:tcPr>
          <w:p w14:paraId="5B470C52" w14:textId="77777777" w:rsidR="00FF41FD" w:rsidRDefault="00FF41FD"/>
        </w:tc>
        <w:tc>
          <w:tcPr>
            <w:tcW w:w="1620" w:type="dxa"/>
            <w:tcBorders>
              <w:bottom w:val="dotted" w:sz="4" w:space="0" w:color="auto"/>
            </w:tcBorders>
            <w:vAlign w:val="center"/>
          </w:tcPr>
          <w:p w14:paraId="4FB098A7" w14:textId="77777777" w:rsidR="00FF41FD" w:rsidRDefault="00FF41FD"/>
        </w:tc>
        <w:tc>
          <w:tcPr>
            <w:tcW w:w="1620" w:type="dxa"/>
            <w:tcBorders>
              <w:bottom w:val="dotted" w:sz="4" w:space="0" w:color="auto"/>
            </w:tcBorders>
            <w:vAlign w:val="center"/>
          </w:tcPr>
          <w:p w14:paraId="44DD29F7" w14:textId="77777777" w:rsidR="00FF41FD" w:rsidRDefault="008173C5">
            <w:pPr>
              <w:jc w:val="center"/>
              <w:divId w:val="1"/>
            </w:pPr>
            <w:r>
              <w:rPr>
                <w:rFonts w:eastAsia="Arial"/>
                <w:sz w:val="16"/>
              </w:rPr>
              <w:t xml:space="preserve">1 </w:t>
            </w:r>
          </w:p>
        </w:tc>
      </w:tr>
      <w:tr w:rsidR="00FF41FD" w14:paraId="0EED173C" w14:textId="77777777">
        <w:trPr>
          <w:trHeight w:val="320"/>
        </w:trPr>
        <w:tc>
          <w:tcPr>
            <w:tcW w:w="1620" w:type="dxa"/>
            <w:gridSpan w:val="2"/>
            <w:vMerge/>
          </w:tcPr>
          <w:p w14:paraId="53992578" w14:textId="77777777" w:rsidR="00FF41FD" w:rsidRDefault="00FF41FD"/>
        </w:tc>
        <w:tc>
          <w:tcPr>
            <w:tcW w:w="1620" w:type="dxa"/>
            <w:gridSpan w:val="2"/>
            <w:tcBorders>
              <w:bottom w:val="dotted" w:sz="4" w:space="0" w:color="auto"/>
            </w:tcBorders>
            <w:vAlign w:val="center"/>
          </w:tcPr>
          <w:p w14:paraId="353F4589" w14:textId="77777777" w:rsidR="00FF41FD" w:rsidRDefault="008173C5">
            <w:pPr>
              <w:jc w:val="left"/>
              <w:divId w:val="1"/>
            </w:pPr>
            <w:r>
              <w:rPr>
                <w:sz w:val="16"/>
              </w:rPr>
              <w:t>very early to early</w:t>
            </w:r>
          </w:p>
        </w:tc>
        <w:tc>
          <w:tcPr>
            <w:tcW w:w="1620" w:type="dxa"/>
            <w:gridSpan w:val="2"/>
            <w:tcBorders>
              <w:bottom w:val="dotted" w:sz="4" w:space="0" w:color="auto"/>
            </w:tcBorders>
            <w:vAlign w:val="center"/>
          </w:tcPr>
          <w:p w14:paraId="575B638C" w14:textId="77777777" w:rsidR="00FF41FD" w:rsidRDefault="00FF41FD"/>
        </w:tc>
        <w:tc>
          <w:tcPr>
            <w:tcW w:w="1620" w:type="dxa"/>
            <w:tcBorders>
              <w:bottom w:val="dotted" w:sz="4" w:space="0" w:color="auto"/>
            </w:tcBorders>
            <w:vAlign w:val="center"/>
          </w:tcPr>
          <w:p w14:paraId="6806D656" w14:textId="77777777" w:rsidR="00FF41FD" w:rsidRDefault="00FF41FD"/>
        </w:tc>
        <w:tc>
          <w:tcPr>
            <w:tcW w:w="1620" w:type="dxa"/>
            <w:tcBorders>
              <w:bottom w:val="dotted" w:sz="4" w:space="0" w:color="auto"/>
            </w:tcBorders>
            <w:vAlign w:val="center"/>
          </w:tcPr>
          <w:p w14:paraId="69599155" w14:textId="77777777" w:rsidR="00FF41FD" w:rsidRDefault="00FF41FD"/>
        </w:tc>
        <w:tc>
          <w:tcPr>
            <w:tcW w:w="1620" w:type="dxa"/>
            <w:tcBorders>
              <w:bottom w:val="dotted" w:sz="4" w:space="0" w:color="auto"/>
            </w:tcBorders>
            <w:vAlign w:val="center"/>
          </w:tcPr>
          <w:p w14:paraId="2C295FE4" w14:textId="77777777" w:rsidR="00FF41FD" w:rsidRDefault="00FF41FD"/>
        </w:tc>
        <w:tc>
          <w:tcPr>
            <w:tcW w:w="1620" w:type="dxa"/>
            <w:tcBorders>
              <w:bottom w:val="dotted" w:sz="4" w:space="0" w:color="auto"/>
            </w:tcBorders>
            <w:vAlign w:val="center"/>
          </w:tcPr>
          <w:p w14:paraId="4A508AE4" w14:textId="77777777" w:rsidR="00FF41FD" w:rsidRDefault="008173C5">
            <w:pPr>
              <w:jc w:val="center"/>
              <w:divId w:val="1"/>
            </w:pPr>
            <w:r>
              <w:rPr>
                <w:rFonts w:eastAsia="Arial"/>
                <w:sz w:val="16"/>
              </w:rPr>
              <w:t xml:space="preserve">2 </w:t>
            </w:r>
          </w:p>
        </w:tc>
      </w:tr>
      <w:tr w:rsidR="00FF41FD" w14:paraId="7582739D" w14:textId="77777777">
        <w:trPr>
          <w:trHeight w:val="320"/>
        </w:trPr>
        <w:tc>
          <w:tcPr>
            <w:tcW w:w="1620" w:type="dxa"/>
            <w:gridSpan w:val="2"/>
            <w:vMerge/>
          </w:tcPr>
          <w:p w14:paraId="38A11A6F" w14:textId="77777777" w:rsidR="00FF41FD" w:rsidRDefault="00FF41FD"/>
        </w:tc>
        <w:tc>
          <w:tcPr>
            <w:tcW w:w="1620" w:type="dxa"/>
            <w:gridSpan w:val="2"/>
            <w:tcBorders>
              <w:bottom w:val="dotted" w:sz="4" w:space="0" w:color="auto"/>
            </w:tcBorders>
            <w:vAlign w:val="center"/>
          </w:tcPr>
          <w:p w14:paraId="177FF2A9" w14:textId="77777777" w:rsidR="00FF41FD" w:rsidRDefault="008173C5">
            <w:pPr>
              <w:jc w:val="left"/>
              <w:divId w:val="1"/>
            </w:pPr>
            <w:r>
              <w:rPr>
                <w:sz w:val="16"/>
              </w:rPr>
              <w:t>early</w:t>
            </w:r>
          </w:p>
        </w:tc>
        <w:tc>
          <w:tcPr>
            <w:tcW w:w="1620" w:type="dxa"/>
            <w:gridSpan w:val="2"/>
            <w:tcBorders>
              <w:bottom w:val="dotted" w:sz="4" w:space="0" w:color="auto"/>
            </w:tcBorders>
            <w:vAlign w:val="center"/>
          </w:tcPr>
          <w:p w14:paraId="228D0B2C" w14:textId="77777777" w:rsidR="00FF41FD" w:rsidRDefault="00FF41FD"/>
        </w:tc>
        <w:tc>
          <w:tcPr>
            <w:tcW w:w="1620" w:type="dxa"/>
            <w:tcBorders>
              <w:bottom w:val="dotted" w:sz="4" w:space="0" w:color="auto"/>
            </w:tcBorders>
            <w:vAlign w:val="center"/>
          </w:tcPr>
          <w:p w14:paraId="17F25F4B" w14:textId="77777777" w:rsidR="00FF41FD" w:rsidRDefault="00FF41FD"/>
        </w:tc>
        <w:tc>
          <w:tcPr>
            <w:tcW w:w="1620" w:type="dxa"/>
            <w:tcBorders>
              <w:bottom w:val="dotted" w:sz="4" w:space="0" w:color="auto"/>
            </w:tcBorders>
            <w:vAlign w:val="center"/>
          </w:tcPr>
          <w:p w14:paraId="483E7E96" w14:textId="77777777" w:rsidR="00FF41FD" w:rsidRDefault="00FF41FD"/>
        </w:tc>
        <w:tc>
          <w:tcPr>
            <w:tcW w:w="1620" w:type="dxa"/>
            <w:tcBorders>
              <w:bottom w:val="dotted" w:sz="4" w:space="0" w:color="auto"/>
            </w:tcBorders>
            <w:vAlign w:val="center"/>
          </w:tcPr>
          <w:p w14:paraId="208B1F21" w14:textId="77777777" w:rsidR="00FF41FD" w:rsidRDefault="008173C5">
            <w:pPr>
              <w:jc w:val="left"/>
              <w:divId w:val="1"/>
            </w:pPr>
            <w:r>
              <w:rPr>
                <w:sz w:val="16"/>
              </w:rPr>
              <w:t>Hopa, Pink Spires</w:t>
            </w:r>
          </w:p>
        </w:tc>
        <w:tc>
          <w:tcPr>
            <w:tcW w:w="1620" w:type="dxa"/>
            <w:tcBorders>
              <w:bottom w:val="dotted" w:sz="4" w:space="0" w:color="auto"/>
            </w:tcBorders>
            <w:vAlign w:val="center"/>
          </w:tcPr>
          <w:p w14:paraId="1435F847" w14:textId="77777777" w:rsidR="00FF41FD" w:rsidRDefault="008173C5">
            <w:pPr>
              <w:jc w:val="center"/>
              <w:divId w:val="1"/>
            </w:pPr>
            <w:r>
              <w:rPr>
                <w:rFonts w:eastAsia="Arial"/>
                <w:sz w:val="16"/>
              </w:rPr>
              <w:t xml:space="preserve">3 </w:t>
            </w:r>
          </w:p>
        </w:tc>
      </w:tr>
      <w:tr w:rsidR="00FF41FD" w14:paraId="7200E6F6" w14:textId="77777777">
        <w:trPr>
          <w:trHeight w:val="320"/>
        </w:trPr>
        <w:tc>
          <w:tcPr>
            <w:tcW w:w="1620" w:type="dxa"/>
            <w:gridSpan w:val="2"/>
            <w:vMerge/>
          </w:tcPr>
          <w:p w14:paraId="289A343D" w14:textId="77777777" w:rsidR="00FF41FD" w:rsidRDefault="00FF41FD"/>
        </w:tc>
        <w:tc>
          <w:tcPr>
            <w:tcW w:w="1620" w:type="dxa"/>
            <w:gridSpan w:val="2"/>
            <w:tcBorders>
              <w:bottom w:val="dotted" w:sz="4" w:space="0" w:color="auto"/>
            </w:tcBorders>
            <w:vAlign w:val="center"/>
          </w:tcPr>
          <w:p w14:paraId="3ED2D8B5" w14:textId="77777777" w:rsidR="00FF41FD" w:rsidRDefault="008173C5">
            <w:pPr>
              <w:jc w:val="left"/>
              <w:divId w:val="1"/>
            </w:pPr>
            <w:r>
              <w:rPr>
                <w:sz w:val="16"/>
              </w:rPr>
              <w:t>early to medium</w:t>
            </w:r>
          </w:p>
        </w:tc>
        <w:tc>
          <w:tcPr>
            <w:tcW w:w="1620" w:type="dxa"/>
            <w:gridSpan w:val="2"/>
            <w:tcBorders>
              <w:bottom w:val="dotted" w:sz="4" w:space="0" w:color="auto"/>
            </w:tcBorders>
            <w:vAlign w:val="center"/>
          </w:tcPr>
          <w:p w14:paraId="39D07BB5" w14:textId="77777777" w:rsidR="00FF41FD" w:rsidRDefault="00FF41FD"/>
        </w:tc>
        <w:tc>
          <w:tcPr>
            <w:tcW w:w="1620" w:type="dxa"/>
            <w:tcBorders>
              <w:bottom w:val="dotted" w:sz="4" w:space="0" w:color="auto"/>
            </w:tcBorders>
            <w:vAlign w:val="center"/>
          </w:tcPr>
          <w:p w14:paraId="0E26B46F" w14:textId="77777777" w:rsidR="00FF41FD" w:rsidRDefault="00FF41FD"/>
        </w:tc>
        <w:tc>
          <w:tcPr>
            <w:tcW w:w="1620" w:type="dxa"/>
            <w:tcBorders>
              <w:bottom w:val="dotted" w:sz="4" w:space="0" w:color="auto"/>
            </w:tcBorders>
            <w:vAlign w:val="center"/>
          </w:tcPr>
          <w:p w14:paraId="7DE4CC74" w14:textId="77777777" w:rsidR="00FF41FD" w:rsidRDefault="00FF41FD"/>
        </w:tc>
        <w:tc>
          <w:tcPr>
            <w:tcW w:w="1620" w:type="dxa"/>
            <w:tcBorders>
              <w:bottom w:val="dotted" w:sz="4" w:space="0" w:color="auto"/>
            </w:tcBorders>
            <w:vAlign w:val="center"/>
          </w:tcPr>
          <w:p w14:paraId="4D847EF1" w14:textId="77777777" w:rsidR="00FF41FD" w:rsidRDefault="00FF41FD"/>
        </w:tc>
        <w:tc>
          <w:tcPr>
            <w:tcW w:w="1620" w:type="dxa"/>
            <w:tcBorders>
              <w:bottom w:val="dotted" w:sz="4" w:space="0" w:color="auto"/>
            </w:tcBorders>
            <w:vAlign w:val="center"/>
          </w:tcPr>
          <w:p w14:paraId="6F06C6AE" w14:textId="77777777" w:rsidR="00FF41FD" w:rsidRDefault="008173C5">
            <w:pPr>
              <w:jc w:val="center"/>
              <w:divId w:val="1"/>
            </w:pPr>
            <w:r>
              <w:rPr>
                <w:rFonts w:eastAsia="Arial"/>
                <w:sz w:val="16"/>
              </w:rPr>
              <w:t xml:space="preserve">4 </w:t>
            </w:r>
          </w:p>
        </w:tc>
      </w:tr>
      <w:tr w:rsidR="00FF41FD" w14:paraId="46D35375" w14:textId="77777777">
        <w:trPr>
          <w:trHeight w:val="320"/>
        </w:trPr>
        <w:tc>
          <w:tcPr>
            <w:tcW w:w="1620" w:type="dxa"/>
            <w:gridSpan w:val="2"/>
            <w:vMerge/>
          </w:tcPr>
          <w:p w14:paraId="27A95EFC" w14:textId="77777777" w:rsidR="00FF41FD" w:rsidRDefault="00FF41FD"/>
        </w:tc>
        <w:tc>
          <w:tcPr>
            <w:tcW w:w="1620" w:type="dxa"/>
            <w:gridSpan w:val="2"/>
            <w:tcBorders>
              <w:bottom w:val="dotted" w:sz="4" w:space="0" w:color="auto"/>
            </w:tcBorders>
            <w:vAlign w:val="center"/>
          </w:tcPr>
          <w:p w14:paraId="27ADA784"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4C002EBF" w14:textId="77777777" w:rsidR="00FF41FD" w:rsidRDefault="00FF41FD"/>
        </w:tc>
        <w:tc>
          <w:tcPr>
            <w:tcW w:w="1620" w:type="dxa"/>
            <w:tcBorders>
              <w:bottom w:val="dotted" w:sz="4" w:space="0" w:color="auto"/>
            </w:tcBorders>
            <w:vAlign w:val="center"/>
          </w:tcPr>
          <w:p w14:paraId="3E0E2D47" w14:textId="77777777" w:rsidR="00FF41FD" w:rsidRDefault="00FF41FD"/>
        </w:tc>
        <w:tc>
          <w:tcPr>
            <w:tcW w:w="1620" w:type="dxa"/>
            <w:tcBorders>
              <w:bottom w:val="dotted" w:sz="4" w:space="0" w:color="auto"/>
            </w:tcBorders>
            <w:vAlign w:val="center"/>
          </w:tcPr>
          <w:p w14:paraId="40EBD91B" w14:textId="77777777" w:rsidR="00FF41FD" w:rsidRDefault="00FF41FD"/>
        </w:tc>
        <w:tc>
          <w:tcPr>
            <w:tcW w:w="1620" w:type="dxa"/>
            <w:tcBorders>
              <w:bottom w:val="dotted" w:sz="4" w:space="0" w:color="auto"/>
            </w:tcBorders>
            <w:vAlign w:val="center"/>
          </w:tcPr>
          <w:p w14:paraId="32F4B242" w14:textId="77777777" w:rsidR="00FF41FD" w:rsidRDefault="008173C5">
            <w:pPr>
              <w:jc w:val="left"/>
              <w:divId w:val="1"/>
            </w:pPr>
            <w:r>
              <w:rPr>
                <w:sz w:val="16"/>
              </w:rPr>
              <w:t>Jewelberry, Lemoinei</w:t>
            </w:r>
          </w:p>
        </w:tc>
        <w:tc>
          <w:tcPr>
            <w:tcW w:w="1620" w:type="dxa"/>
            <w:tcBorders>
              <w:bottom w:val="dotted" w:sz="4" w:space="0" w:color="auto"/>
            </w:tcBorders>
            <w:vAlign w:val="center"/>
          </w:tcPr>
          <w:p w14:paraId="70675275" w14:textId="77777777" w:rsidR="00FF41FD" w:rsidRDefault="008173C5">
            <w:pPr>
              <w:jc w:val="center"/>
              <w:divId w:val="1"/>
            </w:pPr>
            <w:r>
              <w:rPr>
                <w:rFonts w:eastAsia="Arial"/>
                <w:sz w:val="16"/>
              </w:rPr>
              <w:t xml:space="preserve">5 </w:t>
            </w:r>
          </w:p>
        </w:tc>
      </w:tr>
      <w:tr w:rsidR="00FF41FD" w14:paraId="2C1863AD" w14:textId="77777777">
        <w:trPr>
          <w:trHeight w:val="320"/>
        </w:trPr>
        <w:tc>
          <w:tcPr>
            <w:tcW w:w="1620" w:type="dxa"/>
            <w:gridSpan w:val="2"/>
            <w:vMerge/>
          </w:tcPr>
          <w:p w14:paraId="34357A35" w14:textId="77777777" w:rsidR="00FF41FD" w:rsidRDefault="00FF41FD"/>
        </w:tc>
        <w:tc>
          <w:tcPr>
            <w:tcW w:w="1620" w:type="dxa"/>
            <w:gridSpan w:val="2"/>
            <w:tcBorders>
              <w:bottom w:val="dotted" w:sz="4" w:space="0" w:color="auto"/>
            </w:tcBorders>
            <w:vAlign w:val="center"/>
          </w:tcPr>
          <w:p w14:paraId="029E20C5" w14:textId="77777777" w:rsidR="00FF41FD" w:rsidRDefault="008173C5">
            <w:pPr>
              <w:jc w:val="left"/>
              <w:divId w:val="1"/>
            </w:pPr>
            <w:r>
              <w:rPr>
                <w:sz w:val="16"/>
              </w:rPr>
              <w:t>medium to late</w:t>
            </w:r>
          </w:p>
        </w:tc>
        <w:tc>
          <w:tcPr>
            <w:tcW w:w="1620" w:type="dxa"/>
            <w:gridSpan w:val="2"/>
            <w:tcBorders>
              <w:bottom w:val="dotted" w:sz="4" w:space="0" w:color="auto"/>
            </w:tcBorders>
            <w:vAlign w:val="center"/>
          </w:tcPr>
          <w:p w14:paraId="075BCD0F" w14:textId="77777777" w:rsidR="00FF41FD" w:rsidRDefault="00FF41FD"/>
        </w:tc>
        <w:tc>
          <w:tcPr>
            <w:tcW w:w="1620" w:type="dxa"/>
            <w:tcBorders>
              <w:bottom w:val="dotted" w:sz="4" w:space="0" w:color="auto"/>
            </w:tcBorders>
            <w:vAlign w:val="center"/>
          </w:tcPr>
          <w:p w14:paraId="67D6615C" w14:textId="77777777" w:rsidR="00FF41FD" w:rsidRDefault="00FF41FD"/>
        </w:tc>
        <w:tc>
          <w:tcPr>
            <w:tcW w:w="1620" w:type="dxa"/>
            <w:tcBorders>
              <w:bottom w:val="dotted" w:sz="4" w:space="0" w:color="auto"/>
            </w:tcBorders>
            <w:vAlign w:val="center"/>
          </w:tcPr>
          <w:p w14:paraId="2661FE00" w14:textId="77777777" w:rsidR="00FF41FD" w:rsidRDefault="00FF41FD"/>
        </w:tc>
        <w:tc>
          <w:tcPr>
            <w:tcW w:w="1620" w:type="dxa"/>
            <w:tcBorders>
              <w:bottom w:val="dotted" w:sz="4" w:space="0" w:color="auto"/>
            </w:tcBorders>
            <w:vAlign w:val="center"/>
          </w:tcPr>
          <w:p w14:paraId="185A0CA9" w14:textId="77777777" w:rsidR="00FF41FD" w:rsidRDefault="00FF41FD"/>
        </w:tc>
        <w:tc>
          <w:tcPr>
            <w:tcW w:w="1620" w:type="dxa"/>
            <w:tcBorders>
              <w:bottom w:val="dotted" w:sz="4" w:space="0" w:color="auto"/>
            </w:tcBorders>
            <w:vAlign w:val="center"/>
          </w:tcPr>
          <w:p w14:paraId="51A46DE2" w14:textId="77777777" w:rsidR="00FF41FD" w:rsidRDefault="008173C5">
            <w:pPr>
              <w:jc w:val="center"/>
              <w:divId w:val="1"/>
            </w:pPr>
            <w:r>
              <w:rPr>
                <w:rFonts w:eastAsia="Arial"/>
                <w:sz w:val="16"/>
              </w:rPr>
              <w:t xml:space="preserve">6 </w:t>
            </w:r>
          </w:p>
        </w:tc>
      </w:tr>
      <w:tr w:rsidR="00FF41FD" w14:paraId="4E6EBDA6" w14:textId="77777777">
        <w:trPr>
          <w:trHeight w:val="320"/>
        </w:trPr>
        <w:tc>
          <w:tcPr>
            <w:tcW w:w="1620" w:type="dxa"/>
            <w:gridSpan w:val="2"/>
            <w:vMerge/>
          </w:tcPr>
          <w:p w14:paraId="3EB49EE4" w14:textId="77777777" w:rsidR="00FF41FD" w:rsidRDefault="00FF41FD"/>
        </w:tc>
        <w:tc>
          <w:tcPr>
            <w:tcW w:w="1620" w:type="dxa"/>
            <w:gridSpan w:val="2"/>
            <w:tcBorders>
              <w:bottom w:val="dotted" w:sz="4" w:space="0" w:color="auto"/>
            </w:tcBorders>
            <w:vAlign w:val="center"/>
          </w:tcPr>
          <w:p w14:paraId="32406FC3" w14:textId="77777777" w:rsidR="00FF41FD" w:rsidRDefault="008173C5">
            <w:pPr>
              <w:jc w:val="left"/>
              <w:divId w:val="1"/>
            </w:pPr>
            <w:r>
              <w:rPr>
                <w:sz w:val="16"/>
              </w:rPr>
              <w:t>late</w:t>
            </w:r>
          </w:p>
        </w:tc>
        <w:tc>
          <w:tcPr>
            <w:tcW w:w="1620" w:type="dxa"/>
            <w:gridSpan w:val="2"/>
            <w:tcBorders>
              <w:bottom w:val="dotted" w:sz="4" w:space="0" w:color="auto"/>
            </w:tcBorders>
            <w:vAlign w:val="center"/>
          </w:tcPr>
          <w:p w14:paraId="6D0C6AFF" w14:textId="77777777" w:rsidR="00FF41FD" w:rsidRDefault="00FF41FD"/>
        </w:tc>
        <w:tc>
          <w:tcPr>
            <w:tcW w:w="1620" w:type="dxa"/>
            <w:tcBorders>
              <w:bottom w:val="dotted" w:sz="4" w:space="0" w:color="auto"/>
            </w:tcBorders>
            <w:vAlign w:val="center"/>
          </w:tcPr>
          <w:p w14:paraId="1071ACB4" w14:textId="77777777" w:rsidR="00FF41FD" w:rsidRDefault="00FF41FD"/>
        </w:tc>
        <w:tc>
          <w:tcPr>
            <w:tcW w:w="1620" w:type="dxa"/>
            <w:tcBorders>
              <w:bottom w:val="dotted" w:sz="4" w:space="0" w:color="auto"/>
            </w:tcBorders>
            <w:vAlign w:val="center"/>
          </w:tcPr>
          <w:p w14:paraId="73FB36CD" w14:textId="77777777" w:rsidR="00FF41FD" w:rsidRDefault="00FF41FD"/>
        </w:tc>
        <w:tc>
          <w:tcPr>
            <w:tcW w:w="1620" w:type="dxa"/>
            <w:tcBorders>
              <w:bottom w:val="dotted" w:sz="4" w:space="0" w:color="auto"/>
            </w:tcBorders>
            <w:vAlign w:val="center"/>
          </w:tcPr>
          <w:p w14:paraId="07724645" w14:textId="77777777" w:rsidR="00FF41FD" w:rsidRDefault="008173C5">
            <w:pPr>
              <w:jc w:val="left"/>
              <w:divId w:val="1"/>
            </w:pPr>
            <w:r>
              <w:rPr>
                <w:sz w:val="16"/>
              </w:rPr>
              <w:t>Branzam, Wynema</w:t>
            </w:r>
          </w:p>
        </w:tc>
        <w:tc>
          <w:tcPr>
            <w:tcW w:w="1620" w:type="dxa"/>
            <w:tcBorders>
              <w:bottom w:val="dotted" w:sz="4" w:space="0" w:color="auto"/>
            </w:tcBorders>
            <w:vAlign w:val="center"/>
          </w:tcPr>
          <w:p w14:paraId="45FE78D8" w14:textId="77777777" w:rsidR="00FF41FD" w:rsidRDefault="008173C5">
            <w:pPr>
              <w:jc w:val="center"/>
              <w:divId w:val="1"/>
            </w:pPr>
            <w:r>
              <w:rPr>
                <w:rFonts w:eastAsia="Arial"/>
                <w:sz w:val="16"/>
              </w:rPr>
              <w:t xml:space="preserve">7 </w:t>
            </w:r>
          </w:p>
        </w:tc>
      </w:tr>
      <w:tr w:rsidR="00FF41FD" w14:paraId="123AC1D2" w14:textId="77777777">
        <w:trPr>
          <w:trHeight w:val="320"/>
        </w:trPr>
        <w:tc>
          <w:tcPr>
            <w:tcW w:w="1620" w:type="dxa"/>
            <w:gridSpan w:val="2"/>
            <w:vMerge/>
          </w:tcPr>
          <w:p w14:paraId="096E7894" w14:textId="77777777" w:rsidR="00FF41FD" w:rsidRDefault="00FF41FD"/>
        </w:tc>
        <w:tc>
          <w:tcPr>
            <w:tcW w:w="1620" w:type="dxa"/>
            <w:gridSpan w:val="2"/>
            <w:tcBorders>
              <w:bottom w:val="dotted" w:sz="4" w:space="0" w:color="auto"/>
            </w:tcBorders>
            <w:vAlign w:val="center"/>
          </w:tcPr>
          <w:p w14:paraId="6E146F20" w14:textId="77777777" w:rsidR="00FF41FD" w:rsidRDefault="008173C5">
            <w:pPr>
              <w:jc w:val="left"/>
              <w:divId w:val="1"/>
            </w:pPr>
            <w:r>
              <w:rPr>
                <w:sz w:val="16"/>
              </w:rPr>
              <w:t>late to very late</w:t>
            </w:r>
          </w:p>
        </w:tc>
        <w:tc>
          <w:tcPr>
            <w:tcW w:w="1620" w:type="dxa"/>
            <w:gridSpan w:val="2"/>
            <w:tcBorders>
              <w:bottom w:val="dotted" w:sz="4" w:space="0" w:color="auto"/>
            </w:tcBorders>
            <w:vAlign w:val="center"/>
          </w:tcPr>
          <w:p w14:paraId="20F802A8" w14:textId="77777777" w:rsidR="00FF41FD" w:rsidRDefault="00FF41FD"/>
        </w:tc>
        <w:tc>
          <w:tcPr>
            <w:tcW w:w="1620" w:type="dxa"/>
            <w:tcBorders>
              <w:bottom w:val="dotted" w:sz="4" w:space="0" w:color="auto"/>
            </w:tcBorders>
            <w:vAlign w:val="center"/>
          </w:tcPr>
          <w:p w14:paraId="658AAD63" w14:textId="77777777" w:rsidR="00FF41FD" w:rsidRDefault="00FF41FD"/>
        </w:tc>
        <w:tc>
          <w:tcPr>
            <w:tcW w:w="1620" w:type="dxa"/>
            <w:tcBorders>
              <w:bottom w:val="dotted" w:sz="4" w:space="0" w:color="auto"/>
            </w:tcBorders>
            <w:vAlign w:val="center"/>
          </w:tcPr>
          <w:p w14:paraId="142A9E50" w14:textId="77777777" w:rsidR="00FF41FD" w:rsidRDefault="00FF41FD"/>
        </w:tc>
        <w:tc>
          <w:tcPr>
            <w:tcW w:w="1620" w:type="dxa"/>
            <w:tcBorders>
              <w:bottom w:val="dotted" w:sz="4" w:space="0" w:color="auto"/>
            </w:tcBorders>
            <w:vAlign w:val="center"/>
          </w:tcPr>
          <w:p w14:paraId="42081364" w14:textId="77777777" w:rsidR="00FF41FD" w:rsidRDefault="00FF41FD"/>
        </w:tc>
        <w:tc>
          <w:tcPr>
            <w:tcW w:w="1620" w:type="dxa"/>
            <w:tcBorders>
              <w:bottom w:val="dotted" w:sz="4" w:space="0" w:color="auto"/>
            </w:tcBorders>
            <w:vAlign w:val="center"/>
          </w:tcPr>
          <w:p w14:paraId="4ADCC33C" w14:textId="77777777" w:rsidR="00FF41FD" w:rsidRDefault="008173C5">
            <w:pPr>
              <w:jc w:val="center"/>
              <w:divId w:val="1"/>
            </w:pPr>
            <w:r>
              <w:rPr>
                <w:rFonts w:eastAsia="Arial"/>
                <w:sz w:val="16"/>
              </w:rPr>
              <w:t xml:space="preserve">8 </w:t>
            </w:r>
          </w:p>
        </w:tc>
      </w:tr>
      <w:tr w:rsidR="00FF41FD" w14:paraId="01433017" w14:textId="77777777">
        <w:trPr>
          <w:trHeight w:val="320"/>
        </w:trPr>
        <w:tc>
          <w:tcPr>
            <w:tcW w:w="1620" w:type="dxa"/>
            <w:gridSpan w:val="2"/>
            <w:vMerge/>
          </w:tcPr>
          <w:p w14:paraId="732A53C7" w14:textId="77777777" w:rsidR="00FF41FD" w:rsidRDefault="00FF41FD"/>
        </w:tc>
        <w:tc>
          <w:tcPr>
            <w:tcW w:w="1620" w:type="dxa"/>
            <w:gridSpan w:val="2"/>
            <w:tcBorders>
              <w:bottom w:val="dotted" w:sz="4" w:space="0" w:color="auto"/>
            </w:tcBorders>
            <w:vAlign w:val="center"/>
          </w:tcPr>
          <w:p w14:paraId="39DCE5DD" w14:textId="77777777" w:rsidR="00FF41FD" w:rsidRDefault="008173C5">
            <w:pPr>
              <w:jc w:val="left"/>
              <w:divId w:val="1"/>
            </w:pPr>
            <w:r>
              <w:rPr>
                <w:sz w:val="16"/>
              </w:rPr>
              <w:t>very late</w:t>
            </w:r>
          </w:p>
        </w:tc>
        <w:tc>
          <w:tcPr>
            <w:tcW w:w="1620" w:type="dxa"/>
            <w:gridSpan w:val="2"/>
            <w:tcBorders>
              <w:bottom w:val="dotted" w:sz="4" w:space="0" w:color="auto"/>
            </w:tcBorders>
            <w:vAlign w:val="center"/>
          </w:tcPr>
          <w:p w14:paraId="6A6B30C4" w14:textId="77777777" w:rsidR="00FF41FD" w:rsidRDefault="00FF41FD"/>
        </w:tc>
        <w:tc>
          <w:tcPr>
            <w:tcW w:w="1620" w:type="dxa"/>
            <w:tcBorders>
              <w:bottom w:val="dotted" w:sz="4" w:space="0" w:color="auto"/>
            </w:tcBorders>
            <w:vAlign w:val="center"/>
          </w:tcPr>
          <w:p w14:paraId="2D3AB51B" w14:textId="77777777" w:rsidR="00FF41FD" w:rsidRDefault="00FF41FD"/>
        </w:tc>
        <w:tc>
          <w:tcPr>
            <w:tcW w:w="1620" w:type="dxa"/>
            <w:tcBorders>
              <w:bottom w:val="dotted" w:sz="4" w:space="0" w:color="auto"/>
            </w:tcBorders>
            <w:vAlign w:val="center"/>
          </w:tcPr>
          <w:p w14:paraId="4042A7D9" w14:textId="77777777" w:rsidR="00FF41FD" w:rsidRDefault="00FF41FD"/>
        </w:tc>
        <w:tc>
          <w:tcPr>
            <w:tcW w:w="1620" w:type="dxa"/>
            <w:tcBorders>
              <w:bottom w:val="dotted" w:sz="4" w:space="0" w:color="auto"/>
            </w:tcBorders>
            <w:vAlign w:val="center"/>
          </w:tcPr>
          <w:p w14:paraId="582DFDE8" w14:textId="77777777" w:rsidR="00FF41FD" w:rsidRDefault="00FF41FD"/>
        </w:tc>
        <w:tc>
          <w:tcPr>
            <w:tcW w:w="1620" w:type="dxa"/>
            <w:tcBorders>
              <w:bottom w:val="dotted" w:sz="4" w:space="0" w:color="auto"/>
            </w:tcBorders>
            <w:vAlign w:val="center"/>
          </w:tcPr>
          <w:p w14:paraId="77729175" w14:textId="77777777" w:rsidR="00FF41FD" w:rsidRDefault="008173C5">
            <w:pPr>
              <w:jc w:val="center"/>
              <w:divId w:val="1"/>
            </w:pPr>
            <w:r>
              <w:rPr>
                <w:rFonts w:eastAsia="Arial"/>
                <w:sz w:val="16"/>
              </w:rPr>
              <w:t xml:space="preserve">9 </w:t>
            </w:r>
          </w:p>
        </w:tc>
      </w:tr>
      <w:tr w:rsidR="00FF41FD" w14:paraId="3D4B1359" w14:textId="77777777">
        <w:trPr>
          <w:trHeight w:val="360"/>
        </w:trPr>
        <w:tc>
          <w:tcPr>
            <w:tcW w:w="810" w:type="dxa"/>
            <w:tcBorders>
              <w:right w:val="dotted" w:sz="4" w:space="0" w:color="auto"/>
            </w:tcBorders>
            <w:shd w:val="clear" w:color="auto" w:fill="DFDFD7"/>
            <w:vAlign w:val="center"/>
          </w:tcPr>
          <w:p w14:paraId="09989C21" w14:textId="77777777" w:rsidR="00FF41FD" w:rsidRDefault="008173C5">
            <w:r>
              <w:rPr>
                <w:rFonts w:eastAsia="Arial"/>
                <w:b/>
                <w:sz w:val="16"/>
              </w:rPr>
              <w:t>6.</w:t>
            </w:r>
          </w:p>
        </w:tc>
        <w:tc>
          <w:tcPr>
            <w:tcW w:w="810" w:type="dxa"/>
            <w:tcBorders>
              <w:right w:val="dotted" w:sz="4" w:space="0" w:color="auto"/>
            </w:tcBorders>
            <w:shd w:val="clear" w:color="auto" w:fill="DFDFD7"/>
            <w:vAlign w:val="center"/>
          </w:tcPr>
          <w:p w14:paraId="3EAA5330" w14:textId="77777777" w:rsidR="00FF41FD" w:rsidRDefault="00FF41FD"/>
        </w:tc>
        <w:tc>
          <w:tcPr>
            <w:tcW w:w="810" w:type="dxa"/>
            <w:tcBorders>
              <w:right w:val="dotted" w:sz="4" w:space="0" w:color="auto"/>
            </w:tcBorders>
            <w:shd w:val="clear" w:color="auto" w:fill="DFDFD7"/>
            <w:vAlign w:val="center"/>
          </w:tcPr>
          <w:p w14:paraId="27463C6E"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4C891DFA"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434FEDBE" w14:textId="77777777" w:rsidR="00FF41FD" w:rsidRDefault="00FF41FD"/>
        </w:tc>
        <w:tc>
          <w:tcPr>
            <w:tcW w:w="810" w:type="dxa"/>
            <w:tcBorders>
              <w:right w:val="dotted" w:sz="4" w:space="0" w:color="auto"/>
            </w:tcBorders>
            <w:shd w:val="clear" w:color="auto" w:fill="DFDFD7"/>
            <w:vAlign w:val="center"/>
          </w:tcPr>
          <w:p w14:paraId="6C605768" w14:textId="77777777" w:rsidR="00FF41FD" w:rsidRDefault="008173C5">
            <w:r>
              <w:rPr>
                <w:rFonts w:eastAsia="Arial"/>
                <w:b/>
                <w:sz w:val="16"/>
              </w:rPr>
              <w:t>(b)</w:t>
            </w:r>
          </w:p>
        </w:tc>
        <w:tc>
          <w:tcPr>
            <w:tcW w:w="1620" w:type="dxa"/>
            <w:shd w:val="clear" w:color="auto" w:fill="DFDFD7"/>
            <w:vAlign w:val="center"/>
          </w:tcPr>
          <w:p w14:paraId="47061243" w14:textId="77777777" w:rsidR="00FF41FD" w:rsidRDefault="008173C5">
            <w:r>
              <w:rPr>
                <w:rFonts w:eastAsia="Arial"/>
                <w:b/>
                <w:sz w:val="16"/>
              </w:rPr>
              <w:t>60-65</w:t>
            </w:r>
          </w:p>
        </w:tc>
        <w:tc>
          <w:tcPr>
            <w:tcW w:w="1620" w:type="dxa"/>
            <w:shd w:val="clear" w:color="auto" w:fill="DFDFD7"/>
          </w:tcPr>
          <w:p w14:paraId="4EF77A51" w14:textId="77777777" w:rsidR="00FF41FD" w:rsidRDefault="00FF41FD"/>
        </w:tc>
        <w:tc>
          <w:tcPr>
            <w:tcW w:w="1620" w:type="dxa"/>
            <w:shd w:val="clear" w:color="auto" w:fill="DFDFD7"/>
          </w:tcPr>
          <w:p w14:paraId="071C5770" w14:textId="77777777" w:rsidR="00FF41FD" w:rsidRDefault="00FF41FD"/>
        </w:tc>
        <w:tc>
          <w:tcPr>
            <w:tcW w:w="1620" w:type="dxa"/>
            <w:shd w:val="clear" w:color="auto" w:fill="DFDFD7"/>
          </w:tcPr>
          <w:p w14:paraId="65530747" w14:textId="77777777" w:rsidR="00FF41FD" w:rsidRDefault="00FF41FD"/>
        </w:tc>
      </w:tr>
      <w:tr w:rsidR="00FF41FD" w14:paraId="03BA3F7A" w14:textId="77777777">
        <w:trPr>
          <w:trHeight w:val="440"/>
        </w:trPr>
        <w:tc>
          <w:tcPr>
            <w:tcW w:w="1620" w:type="dxa"/>
            <w:gridSpan w:val="2"/>
            <w:vMerge w:val="restart"/>
          </w:tcPr>
          <w:p w14:paraId="04320E09" w14:textId="77777777" w:rsidR="00FF41FD" w:rsidRDefault="00FF41FD"/>
        </w:tc>
        <w:tc>
          <w:tcPr>
            <w:tcW w:w="1620" w:type="dxa"/>
            <w:gridSpan w:val="2"/>
            <w:tcBorders>
              <w:bottom w:val="dotted" w:sz="4" w:space="0" w:color="auto"/>
            </w:tcBorders>
          </w:tcPr>
          <w:p w14:paraId="0F511470" w14:textId="77777777" w:rsidR="00FF41FD" w:rsidRDefault="008173C5">
            <w:pPr>
              <w:spacing w:before="113" w:after="113"/>
              <w:jc w:val="left"/>
              <w:divId w:val="1"/>
            </w:pPr>
            <w:r>
              <w:rPr>
                <w:b/>
                <w:sz w:val="16"/>
              </w:rPr>
              <w:t>Flower: color of calyx</w:t>
            </w:r>
          </w:p>
        </w:tc>
        <w:tc>
          <w:tcPr>
            <w:tcW w:w="1620" w:type="dxa"/>
            <w:gridSpan w:val="2"/>
            <w:tcBorders>
              <w:bottom w:val="dotted" w:sz="4" w:space="0" w:color="auto"/>
            </w:tcBorders>
          </w:tcPr>
          <w:p w14:paraId="3489C3C3" w14:textId="77777777" w:rsidR="00FF41FD" w:rsidRDefault="00FF41FD"/>
        </w:tc>
        <w:tc>
          <w:tcPr>
            <w:tcW w:w="1620" w:type="dxa"/>
            <w:tcBorders>
              <w:bottom w:val="dotted" w:sz="4" w:space="0" w:color="auto"/>
            </w:tcBorders>
          </w:tcPr>
          <w:p w14:paraId="2427D6B9" w14:textId="77777777" w:rsidR="00FF41FD" w:rsidRDefault="00FF41FD"/>
        </w:tc>
        <w:tc>
          <w:tcPr>
            <w:tcW w:w="1620" w:type="dxa"/>
            <w:tcBorders>
              <w:bottom w:val="dotted" w:sz="4" w:space="0" w:color="auto"/>
            </w:tcBorders>
          </w:tcPr>
          <w:p w14:paraId="27654A9B" w14:textId="77777777" w:rsidR="00FF41FD" w:rsidRDefault="00FF41FD"/>
        </w:tc>
        <w:tc>
          <w:tcPr>
            <w:tcW w:w="1620" w:type="dxa"/>
            <w:tcBorders>
              <w:bottom w:val="dotted" w:sz="4" w:space="0" w:color="auto"/>
            </w:tcBorders>
          </w:tcPr>
          <w:p w14:paraId="73EBD627" w14:textId="77777777" w:rsidR="00FF41FD" w:rsidRDefault="00FF41FD"/>
        </w:tc>
        <w:tc>
          <w:tcPr>
            <w:tcW w:w="1620" w:type="dxa"/>
            <w:tcBorders>
              <w:bottom w:val="dotted" w:sz="4" w:space="0" w:color="auto"/>
            </w:tcBorders>
          </w:tcPr>
          <w:p w14:paraId="398378B3" w14:textId="77777777" w:rsidR="00FF41FD" w:rsidRDefault="00FF41FD"/>
        </w:tc>
      </w:tr>
      <w:tr w:rsidR="00FF41FD" w14:paraId="695BA28B" w14:textId="77777777">
        <w:trPr>
          <w:trHeight w:val="320"/>
        </w:trPr>
        <w:tc>
          <w:tcPr>
            <w:tcW w:w="1620" w:type="dxa"/>
            <w:gridSpan w:val="2"/>
            <w:vMerge/>
          </w:tcPr>
          <w:p w14:paraId="1B21D3A2" w14:textId="77777777" w:rsidR="00FF41FD" w:rsidRDefault="00FF41FD"/>
        </w:tc>
        <w:tc>
          <w:tcPr>
            <w:tcW w:w="1620" w:type="dxa"/>
            <w:gridSpan w:val="2"/>
            <w:tcBorders>
              <w:bottom w:val="dotted" w:sz="4" w:space="0" w:color="auto"/>
            </w:tcBorders>
            <w:vAlign w:val="center"/>
          </w:tcPr>
          <w:p w14:paraId="7BC0BD0C" w14:textId="77777777" w:rsidR="00FF41FD" w:rsidRDefault="008173C5">
            <w:pPr>
              <w:jc w:val="left"/>
              <w:divId w:val="1"/>
            </w:pPr>
            <w:r>
              <w:rPr>
                <w:sz w:val="16"/>
              </w:rPr>
              <w:t>green</w:t>
            </w:r>
          </w:p>
        </w:tc>
        <w:tc>
          <w:tcPr>
            <w:tcW w:w="1620" w:type="dxa"/>
            <w:gridSpan w:val="2"/>
            <w:tcBorders>
              <w:bottom w:val="dotted" w:sz="4" w:space="0" w:color="auto"/>
            </w:tcBorders>
            <w:vAlign w:val="center"/>
          </w:tcPr>
          <w:p w14:paraId="2C217557" w14:textId="77777777" w:rsidR="00FF41FD" w:rsidRDefault="00FF41FD"/>
        </w:tc>
        <w:tc>
          <w:tcPr>
            <w:tcW w:w="1620" w:type="dxa"/>
            <w:tcBorders>
              <w:bottom w:val="dotted" w:sz="4" w:space="0" w:color="auto"/>
            </w:tcBorders>
            <w:vAlign w:val="center"/>
          </w:tcPr>
          <w:p w14:paraId="1A9F4760" w14:textId="77777777" w:rsidR="00FF41FD" w:rsidRDefault="00FF41FD"/>
        </w:tc>
        <w:tc>
          <w:tcPr>
            <w:tcW w:w="1620" w:type="dxa"/>
            <w:tcBorders>
              <w:bottom w:val="dotted" w:sz="4" w:space="0" w:color="auto"/>
            </w:tcBorders>
            <w:vAlign w:val="center"/>
          </w:tcPr>
          <w:p w14:paraId="6B81ED43" w14:textId="77777777" w:rsidR="00FF41FD" w:rsidRDefault="00FF41FD"/>
        </w:tc>
        <w:tc>
          <w:tcPr>
            <w:tcW w:w="1620" w:type="dxa"/>
            <w:tcBorders>
              <w:bottom w:val="dotted" w:sz="4" w:space="0" w:color="auto"/>
            </w:tcBorders>
            <w:vAlign w:val="center"/>
          </w:tcPr>
          <w:p w14:paraId="727816CD" w14:textId="77777777" w:rsidR="00FF41FD" w:rsidRDefault="008173C5">
            <w:pPr>
              <w:jc w:val="left"/>
              <w:divId w:val="1"/>
            </w:pPr>
            <w:r>
              <w:rPr>
                <w:sz w:val="16"/>
              </w:rPr>
              <w:t>Spring Snow</w:t>
            </w:r>
          </w:p>
        </w:tc>
        <w:tc>
          <w:tcPr>
            <w:tcW w:w="1620" w:type="dxa"/>
            <w:tcBorders>
              <w:bottom w:val="dotted" w:sz="4" w:space="0" w:color="auto"/>
            </w:tcBorders>
            <w:vAlign w:val="center"/>
          </w:tcPr>
          <w:p w14:paraId="040FB33B" w14:textId="77777777" w:rsidR="00FF41FD" w:rsidRDefault="008173C5">
            <w:pPr>
              <w:jc w:val="center"/>
              <w:divId w:val="1"/>
            </w:pPr>
            <w:r>
              <w:rPr>
                <w:rFonts w:eastAsia="Arial"/>
                <w:sz w:val="16"/>
              </w:rPr>
              <w:t xml:space="preserve">1 </w:t>
            </w:r>
          </w:p>
        </w:tc>
      </w:tr>
      <w:tr w:rsidR="00FF41FD" w14:paraId="544D4A63" w14:textId="77777777">
        <w:trPr>
          <w:trHeight w:val="320"/>
        </w:trPr>
        <w:tc>
          <w:tcPr>
            <w:tcW w:w="1620" w:type="dxa"/>
            <w:gridSpan w:val="2"/>
            <w:vMerge/>
          </w:tcPr>
          <w:p w14:paraId="7B778C9A" w14:textId="77777777" w:rsidR="00FF41FD" w:rsidRDefault="00FF41FD"/>
        </w:tc>
        <w:tc>
          <w:tcPr>
            <w:tcW w:w="1620" w:type="dxa"/>
            <w:gridSpan w:val="2"/>
            <w:tcBorders>
              <w:bottom w:val="dotted" w:sz="4" w:space="0" w:color="auto"/>
            </w:tcBorders>
            <w:vAlign w:val="center"/>
          </w:tcPr>
          <w:p w14:paraId="3459F58B" w14:textId="77777777" w:rsidR="00FF41FD" w:rsidRDefault="008173C5">
            <w:pPr>
              <w:jc w:val="left"/>
              <w:divId w:val="1"/>
            </w:pPr>
            <w:r>
              <w:rPr>
                <w:sz w:val="16"/>
              </w:rPr>
              <w:t>green red</w:t>
            </w:r>
          </w:p>
        </w:tc>
        <w:tc>
          <w:tcPr>
            <w:tcW w:w="1620" w:type="dxa"/>
            <w:gridSpan w:val="2"/>
            <w:tcBorders>
              <w:bottom w:val="dotted" w:sz="4" w:space="0" w:color="auto"/>
            </w:tcBorders>
            <w:vAlign w:val="center"/>
          </w:tcPr>
          <w:p w14:paraId="7A2DAA3D" w14:textId="77777777" w:rsidR="00FF41FD" w:rsidRDefault="00FF41FD"/>
        </w:tc>
        <w:tc>
          <w:tcPr>
            <w:tcW w:w="1620" w:type="dxa"/>
            <w:tcBorders>
              <w:bottom w:val="dotted" w:sz="4" w:space="0" w:color="auto"/>
            </w:tcBorders>
            <w:vAlign w:val="center"/>
          </w:tcPr>
          <w:p w14:paraId="44E8D0B5" w14:textId="77777777" w:rsidR="00FF41FD" w:rsidRDefault="00FF41FD"/>
        </w:tc>
        <w:tc>
          <w:tcPr>
            <w:tcW w:w="1620" w:type="dxa"/>
            <w:tcBorders>
              <w:bottom w:val="dotted" w:sz="4" w:space="0" w:color="auto"/>
            </w:tcBorders>
            <w:vAlign w:val="center"/>
          </w:tcPr>
          <w:p w14:paraId="329B94FC" w14:textId="77777777" w:rsidR="00FF41FD" w:rsidRDefault="00FF41FD"/>
        </w:tc>
        <w:tc>
          <w:tcPr>
            <w:tcW w:w="1620" w:type="dxa"/>
            <w:tcBorders>
              <w:bottom w:val="dotted" w:sz="4" w:space="0" w:color="auto"/>
            </w:tcBorders>
            <w:vAlign w:val="center"/>
          </w:tcPr>
          <w:p w14:paraId="15AF4A3C" w14:textId="77777777" w:rsidR="00FF41FD" w:rsidRDefault="008173C5">
            <w:pPr>
              <w:jc w:val="left"/>
              <w:divId w:val="1"/>
            </w:pPr>
            <w:r>
              <w:rPr>
                <w:sz w:val="16"/>
              </w:rPr>
              <w:t>Red Jade</w:t>
            </w:r>
          </w:p>
        </w:tc>
        <w:tc>
          <w:tcPr>
            <w:tcW w:w="1620" w:type="dxa"/>
            <w:tcBorders>
              <w:bottom w:val="dotted" w:sz="4" w:space="0" w:color="auto"/>
            </w:tcBorders>
            <w:vAlign w:val="center"/>
          </w:tcPr>
          <w:p w14:paraId="00BFAC9A" w14:textId="77777777" w:rsidR="00FF41FD" w:rsidRDefault="008173C5">
            <w:pPr>
              <w:jc w:val="center"/>
              <w:divId w:val="1"/>
            </w:pPr>
            <w:r>
              <w:rPr>
                <w:rFonts w:eastAsia="Arial"/>
                <w:sz w:val="16"/>
              </w:rPr>
              <w:t xml:space="preserve">2 </w:t>
            </w:r>
          </w:p>
        </w:tc>
      </w:tr>
      <w:tr w:rsidR="00FF41FD" w14:paraId="11379E54" w14:textId="77777777">
        <w:trPr>
          <w:trHeight w:val="320"/>
        </w:trPr>
        <w:tc>
          <w:tcPr>
            <w:tcW w:w="1620" w:type="dxa"/>
            <w:gridSpan w:val="2"/>
            <w:vMerge/>
          </w:tcPr>
          <w:p w14:paraId="342BABE2" w14:textId="77777777" w:rsidR="00FF41FD" w:rsidRDefault="00FF41FD"/>
        </w:tc>
        <w:tc>
          <w:tcPr>
            <w:tcW w:w="1620" w:type="dxa"/>
            <w:gridSpan w:val="2"/>
            <w:tcBorders>
              <w:bottom w:val="dotted" w:sz="4" w:space="0" w:color="auto"/>
            </w:tcBorders>
            <w:vAlign w:val="center"/>
          </w:tcPr>
          <w:p w14:paraId="0A6DBBF8" w14:textId="77777777" w:rsidR="00FF41FD" w:rsidRDefault="008173C5">
            <w:pPr>
              <w:jc w:val="left"/>
              <w:divId w:val="1"/>
            </w:pPr>
            <w:r>
              <w:rPr>
                <w:sz w:val="16"/>
              </w:rPr>
              <w:t>red</w:t>
            </w:r>
          </w:p>
        </w:tc>
        <w:tc>
          <w:tcPr>
            <w:tcW w:w="1620" w:type="dxa"/>
            <w:gridSpan w:val="2"/>
            <w:tcBorders>
              <w:bottom w:val="dotted" w:sz="4" w:space="0" w:color="auto"/>
            </w:tcBorders>
            <w:vAlign w:val="center"/>
          </w:tcPr>
          <w:p w14:paraId="2ED0DBC8" w14:textId="77777777" w:rsidR="00FF41FD" w:rsidRDefault="00FF41FD"/>
        </w:tc>
        <w:tc>
          <w:tcPr>
            <w:tcW w:w="1620" w:type="dxa"/>
            <w:tcBorders>
              <w:bottom w:val="dotted" w:sz="4" w:space="0" w:color="auto"/>
            </w:tcBorders>
            <w:vAlign w:val="center"/>
          </w:tcPr>
          <w:p w14:paraId="1D8C5476" w14:textId="77777777" w:rsidR="00FF41FD" w:rsidRDefault="00FF41FD"/>
        </w:tc>
        <w:tc>
          <w:tcPr>
            <w:tcW w:w="1620" w:type="dxa"/>
            <w:tcBorders>
              <w:bottom w:val="dotted" w:sz="4" w:space="0" w:color="auto"/>
            </w:tcBorders>
            <w:vAlign w:val="center"/>
          </w:tcPr>
          <w:p w14:paraId="2B90ED50" w14:textId="77777777" w:rsidR="00FF41FD" w:rsidRDefault="00FF41FD"/>
        </w:tc>
        <w:tc>
          <w:tcPr>
            <w:tcW w:w="1620" w:type="dxa"/>
            <w:tcBorders>
              <w:bottom w:val="dotted" w:sz="4" w:space="0" w:color="auto"/>
            </w:tcBorders>
            <w:vAlign w:val="center"/>
          </w:tcPr>
          <w:p w14:paraId="71ECE39C" w14:textId="77777777" w:rsidR="00FF41FD" w:rsidRDefault="008173C5">
            <w:pPr>
              <w:jc w:val="left"/>
              <w:divId w:val="1"/>
            </w:pPr>
            <w:r>
              <w:rPr>
                <w:sz w:val="16"/>
              </w:rPr>
              <w:t>Coralcole</w:t>
            </w:r>
          </w:p>
        </w:tc>
        <w:tc>
          <w:tcPr>
            <w:tcW w:w="1620" w:type="dxa"/>
            <w:tcBorders>
              <w:bottom w:val="dotted" w:sz="4" w:space="0" w:color="auto"/>
            </w:tcBorders>
            <w:vAlign w:val="center"/>
          </w:tcPr>
          <w:p w14:paraId="27E4D7CD" w14:textId="77777777" w:rsidR="00FF41FD" w:rsidRDefault="008173C5">
            <w:pPr>
              <w:jc w:val="center"/>
              <w:divId w:val="1"/>
            </w:pPr>
            <w:r>
              <w:rPr>
                <w:rFonts w:eastAsia="Arial"/>
                <w:sz w:val="16"/>
              </w:rPr>
              <w:t xml:space="preserve">3 </w:t>
            </w:r>
          </w:p>
        </w:tc>
      </w:tr>
      <w:tr w:rsidR="00FF41FD" w14:paraId="2486BC2C" w14:textId="77777777">
        <w:trPr>
          <w:trHeight w:val="320"/>
        </w:trPr>
        <w:tc>
          <w:tcPr>
            <w:tcW w:w="1620" w:type="dxa"/>
            <w:gridSpan w:val="2"/>
            <w:vMerge/>
          </w:tcPr>
          <w:p w14:paraId="1DC1C19A" w14:textId="77777777" w:rsidR="00FF41FD" w:rsidRDefault="00FF41FD"/>
        </w:tc>
        <w:tc>
          <w:tcPr>
            <w:tcW w:w="1620" w:type="dxa"/>
            <w:gridSpan w:val="2"/>
            <w:tcBorders>
              <w:bottom w:val="dotted" w:sz="4" w:space="0" w:color="auto"/>
            </w:tcBorders>
            <w:vAlign w:val="center"/>
          </w:tcPr>
          <w:p w14:paraId="2D2CF68E" w14:textId="77777777" w:rsidR="00FF41FD" w:rsidRDefault="008173C5">
            <w:pPr>
              <w:jc w:val="left"/>
              <w:divId w:val="1"/>
            </w:pPr>
            <w:r>
              <w:rPr>
                <w:sz w:val="16"/>
              </w:rPr>
              <w:t>purple</w:t>
            </w:r>
          </w:p>
        </w:tc>
        <w:tc>
          <w:tcPr>
            <w:tcW w:w="1620" w:type="dxa"/>
            <w:gridSpan w:val="2"/>
            <w:tcBorders>
              <w:bottom w:val="dotted" w:sz="4" w:space="0" w:color="auto"/>
            </w:tcBorders>
            <w:vAlign w:val="center"/>
          </w:tcPr>
          <w:p w14:paraId="30FB759C" w14:textId="77777777" w:rsidR="00FF41FD" w:rsidRDefault="00FF41FD"/>
        </w:tc>
        <w:tc>
          <w:tcPr>
            <w:tcW w:w="1620" w:type="dxa"/>
            <w:tcBorders>
              <w:bottom w:val="dotted" w:sz="4" w:space="0" w:color="auto"/>
            </w:tcBorders>
            <w:vAlign w:val="center"/>
          </w:tcPr>
          <w:p w14:paraId="39DBBB36" w14:textId="77777777" w:rsidR="00FF41FD" w:rsidRDefault="00FF41FD"/>
        </w:tc>
        <w:tc>
          <w:tcPr>
            <w:tcW w:w="1620" w:type="dxa"/>
            <w:tcBorders>
              <w:bottom w:val="dotted" w:sz="4" w:space="0" w:color="auto"/>
            </w:tcBorders>
            <w:vAlign w:val="center"/>
          </w:tcPr>
          <w:p w14:paraId="3DA9E2C8" w14:textId="77777777" w:rsidR="00FF41FD" w:rsidRDefault="00FF41FD"/>
        </w:tc>
        <w:tc>
          <w:tcPr>
            <w:tcW w:w="1620" w:type="dxa"/>
            <w:tcBorders>
              <w:bottom w:val="dotted" w:sz="4" w:space="0" w:color="auto"/>
            </w:tcBorders>
            <w:vAlign w:val="center"/>
          </w:tcPr>
          <w:p w14:paraId="396DD62B" w14:textId="77777777" w:rsidR="00FF41FD" w:rsidRDefault="008173C5">
            <w:pPr>
              <w:jc w:val="left"/>
              <w:divId w:val="1"/>
            </w:pPr>
            <w:r>
              <w:rPr>
                <w:sz w:val="16"/>
              </w:rPr>
              <w:t>Royalty</w:t>
            </w:r>
          </w:p>
        </w:tc>
        <w:tc>
          <w:tcPr>
            <w:tcW w:w="1620" w:type="dxa"/>
            <w:tcBorders>
              <w:bottom w:val="dotted" w:sz="4" w:space="0" w:color="auto"/>
            </w:tcBorders>
            <w:vAlign w:val="center"/>
          </w:tcPr>
          <w:p w14:paraId="45BDFC59" w14:textId="77777777" w:rsidR="00FF41FD" w:rsidRDefault="008173C5">
            <w:pPr>
              <w:jc w:val="center"/>
              <w:divId w:val="1"/>
            </w:pPr>
            <w:r>
              <w:rPr>
                <w:rFonts w:eastAsia="Arial"/>
                <w:sz w:val="16"/>
              </w:rPr>
              <w:t xml:space="preserve">4 </w:t>
            </w:r>
          </w:p>
        </w:tc>
      </w:tr>
      <w:tr w:rsidR="00FF41FD" w14:paraId="34D549DE" w14:textId="77777777">
        <w:trPr>
          <w:trHeight w:val="360"/>
        </w:trPr>
        <w:tc>
          <w:tcPr>
            <w:tcW w:w="810" w:type="dxa"/>
            <w:tcBorders>
              <w:right w:val="dotted" w:sz="4" w:space="0" w:color="auto"/>
            </w:tcBorders>
            <w:shd w:val="clear" w:color="auto" w:fill="DFDFD7"/>
            <w:vAlign w:val="center"/>
          </w:tcPr>
          <w:p w14:paraId="5FEDB5A8" w14:textId="77777777" w:rsidR="00FF41FD" w:rsidRDefault="008173C5">
            <w:r>
              <w:rPr>
                <w:rFonts w:eastAsia="Arial"/>
                <w:b/>
                <w:sz w:val="16"/>
              </w:rPr>
              <w:t>7.</w:t>
            </w:r>
          </w:p>
        </w:tc>
        <w:tc>
          <w:tcPr>
            <w:tcW w:w="810" w:type="dxa"/>
            <w:tcBorders>
              <w:right w:val="dotted" w:sz="4" w:space="0" w:color="auto"/>
            </w:tcBorders>
            <w:shd w:val="clear" w:color="auto" w:fill="DFDFD7"/>
            <w:vAlign w:val="center"/>
          </w:tcPr>
          <w:p w14:paraId="3D5EC76C"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78154875"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6389A29E"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323079D1"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08BE086B" w14:textId="77777777" w:rsidR="00FF41FD" w:rsidRDefault="008173C5">
            <w:r>
              <w:rPr>
                <w:rFonts w:eastAsia="Arial"/>
                <w:b/>
                <w:sz w:val="16"/>
              </w:rPr>
              <w:t>(b)</w:t>
            </w:r>
          </w:p>
        </w:tc>
        <w:tc>
          <w:tcPr>
            <w:tcW w:w="1620" w:type="dxa"/>
            <w:shd w:val="clear" w:color="auto" w:fill="DFDFD7"/>
            <w:vAlign w:val="center"/>
          </w:tcPr>
          <w:p w14:paraId="7D559AE7" w14:textId="77777777" w:rsidR="00FF41FD" w:rsidRDefault="008173C5">
            <w:r>
              <w:rPr>
                <w:rFonts w:eastAsia="Arial"/>
                <w:b/>
                <w:sz w:val="16"/>
              </w:rPr>
              <w:t>60-65</w:t>
            </w:r>
          </w:p>
        </w:tc>
        <w:tc>
          <w:tcPr>
            <w:tcW w:w="1620" w:type="dxa"/>
            <w:shd w:val="clear" w:color="auto" w:fill="DFDFD7"/>
          </w:tcPr>
          <w:p w14:paraId="58248C4C" w14:textId="77777777" w:rsidR="00FF41FD" w:rsidRDefault="00FF41FD"/>
        </w:tc>
        <w:tc>
          <w:tcPr>
            <w:tcW w:w="1620" w:type="dxa"/>
            <w:shd w:val="clear" w:color="auto" w:fill="DFDFD7"/>
          </w:tcPr>
          <w:p w14:paraId="0D272D88" w14:textId="77777777" w:rsidR="00FF41FD" w:rsidRDefault="00FF41FD"/>
        </w:tc>
        <w:tc>
          <w:tcPr>
            <w:tcW w:w="1620" w:type="dxa"/>
            <w:shd w:val="clear" w:color="auto" w:fill="DFDFD7"/>
          </w:tcPr>
          <w:p w14:paraId="330A7FCA" w14:textId="77777777" w:rsidR="00FF41FD" w:rsidRDefault="00FF41FD"/>
        </w:tc>
      </w:tr>
      <w:tr w:rsidR="00FF41FD" w14:paraId="708ABE72" w14:textId="77777777">
        <w:trPr>
          <w:trHeight w:val="440"/>
        </w:trPr>
        <w:tc>
          <w:tcPr>
            <w:tcW w:w="1620" w:type="dxa"/>
            <w:gridSpan w:val="2"/>
            <w:vMerge w:val="restart"/>
          </w:tcPr>
          <w:p w14:paraId="757F892F" w14:textId="77777777" w:rsidR="00FF41FD" w:rsidRDefault="00FF41FD"/>
        </w:tc>
        <w:tc>
          <w:tcPr>
            <w:tcW w:w="1620" w:type="dxa"/>
            <w:gridSpan w:val="2"/>
            <w:tcBorders>
              <w:bottom w:val="dotted" w:sz="4" w:space="0" w:color="auto"/>
            </w:tcBorders>
          </w:tcPr>
          <w:p w14:paraId="38BED17A" w14:textId="77777777" w:rsidR="00FF41FD" w:rsidRDefault="008173C5">
            <w:pPr>
              <w:spacing w:before="113" w:after="113"/>
              <w:jc w:val="left"/>
              <w:divId w:val="1"/>
            </w:pPr>
            <w:r>
              <w:rPr>
                <w:b/>
                <w:sz w:val="16"/>
              </w:rPr>
              <w:t>Flower: type</w:t>
            </w:r>
          </w:p>
        </w:tc>
        <w:tc>
          <w:tcPr>
            <w:tcW w:w="1620" w:type="dxa"/>
            <w:gridSpan w:val="2"/>
            <w:tcBorders>
              <w:bottom w:val="dotted" w:sz="4" w:space="0" w:color="auto"/>
            </w:tcBorders>
          </w:tcPr>
          <w:p w14:paraId="0B770379" w14:textId="77777777" w:rsidR="00FF41FD" w:rsidRDefault="00FF41FD"/>
        </w:tc>
        <w:tc>
          <w:tcPr>
            <w:tcW w:w="1620" w:type="dxa"/>
            <w:tcBorders>
              <w:bottom w:val="dotted" w:sz="4" w:space="0" w:color="auto"/>
            </w:tcBorders>
          </w:tcPr>
          <w:p w14:paraId="6FCCFDBD" w14:textId="77777777" w:rsidR="00FF41FD" w:rsidRDefault="00FF41FD"/>
        </w:tc>
        <w:tc>
          <w:tcPr>
            <w:tcW w:w="1620" w:type="dxa"/>
            <w:tcBorders>
              <w:bottom w:val="dotted" w:sz="4" w:space="0" w:color="auto"/>
            </w:tcBorders>
          </w:tcPr>
          <w:p w14:paraId="262F3220" w14:textId="77777777" w:rsidR="00FF41FD" w:rsidRDefault="00FF41FD"/>
        </w:tc>
        <w:tc>
          <w:tcPr>
            <w:tcW w:w="1620" w:type="dxa"/>
            <w:tcBorders>
              <w:bottom w:val="dotted" w:sz="4" w:space="0" w:color="auto"/>
            </w:tcBorders>
          </w:tcPr>
          <w:p w14:paraId="7BA2AFD7" w14:textId="77777777" w:rsidR="00FF41FD" w:rsidRDefault="00FF41FD"/>
        </w:tc>
        <w:tc>
          <w:tcPr>
            <w:tcW w:w="1620" w:type="dxa"/>
            <w:tcBorders>
              <w:bottom w:val="dotted" w:sz="4" w:space="0" w:color="auto"/>
            </w:tcBorders>
          </w:tcPr>
          <w:p w14:paraId="2B40D07B" w14:textId="77777777" w:rsidR="00FF41FD" w:rsidRDefault="00FF41FD"/>
        </w:tc>
      </w:tr>
      <w:tr w:rsidR="00FF41FD" w14:paraId="41C6CE1A" w14:textId="77777777">
        <w:trPr>
          <w:trHeight w:val="320"/>
        </w:trPr>
        <w:tc>
          <w:tcPr>
            <w:tcW w:w="1620" w:type="dxa"/>
            <w:gridSpan w:val="2"/>
            <w:vMerge/>
          </w:tcPr>
          <w:p w14:paraId="15B90B5C" w14:textId="77777777" w:rsidR="00FF41FD" w:rsidRDefault="00FF41FD"/>
        </w:tc>
        <w:tc>
          <w:tcPr>
            <w:tcW w:w="1620" w:type="dxa"/>
            <w:gridSpan w:val="2"/>
            <w:tcBorders>
              <w:bottom w:val="dotted" w:sz="4" w:space="0" w:color="auto"/>
            </w:tcBorders>
            <w:vAlign w:val="center"/>
          </w:tcPr>
          <w:p w14:paraId="76F58A48" w14:textId="77777777" w:rsidR="00FF41FD" w:rsidRDefault="008173C5">
            <w:pPr>
              <w:jc w:val="left"/>
              <w:divId w:val="1"/>
            </w:pPr>
            <w:r>
              <w:rPr>
                <w:sz w:val="16"/>
              </w:rPr>
              <w:t>single</w:t>
            </w:r>
          </w:p>
        </w:tc>
        <w:tc>
          <w:tcPr>
            <w:tcW w:w="1620" w:type="dxa"/>
            <w:gridSpan w:val="2"/>
            <w:tcBorders>
              <w:bottom w:val="dotted" w:sz="4" w:space="0" w:color="auto"/>
            </w:tcBorders>
            <w:vAlign w:val="center"/>
          </w:tcPr>
          <w:p w14:paraId="44C6DF65" w14:textId="77777777" w:rsidR="00FF41FD" w:rsidRDefault="00FF41FD"/>
        </w:tc>
        <w:tc>
          <w:tcPr>
            <w:tcW w:w="1620" w:type="dxa"/>
            <w:tcBorders>
              <w:bottom w:val="dotted" w:sz="4" w:space="0" w:color="auto"/>
            </w:tcBorders>
            <w:vAlign w:val="center"/>
          </w:tcPr>
          <w:p w14:paraId="1C750D9F" w14:textId="77777777" w:rsidR="00FF41FD" w:rsidRDefault="00FF41FD"/>
        </w:tc>
        <w:tc>
          <w:tcPr>
            <w:tcW w:w="1620" w:type="dxa"/>
            <w:tcBorders>
              <w:bottom w:val="dotted" w:sz="4" w:space="0" w:color="auto"/>
            </w:tcBorders>
            <w:vAlign w:val="center"/>
          </w:tcPr>
          <w:p w14:paraId="51983DC4" w14:textId="77777777" w:rsidR="00FF41FD" w:rsidRDefault="00FF41FD"/>
        </w:tc>
        <w:tc>
          <w:tcPr>
            <w:tcW w:w="1620" w:type="dxa"/>
            <w:tcBorders>
              <w:bottom w:val="dotted" w:sz="4" w:space="0" w:color="auto"/>
            </w:tcBorders>
            <w:vAlign w:val="center"/>
          </w:tcPr>
          <w:p w14:paraId="58865A19" w14:textId="77777777" w:rsidR="00FF41FD" w:rsidRDefault="008173C5">
            <w:pPr>
              <w:jc w:val="left"/>
              <w:divId w:val="1"/>
            </w:pPr>
            <w:r>
              <w:rPr>
                <w:sz w:val="16"/>
              </w:rPr>
              <w:t>Profusion</w:t>
            </w:r>
          </w:p>
        </w:tc>
        <w:tc>
          <w:tcPr>
            <w:tcW w:w="1620" w:type="dxa"/>
            <w:tcBorders>
              <w:bottom w:val="dotted" w:sz="4" w:space="0" w:color="auto"/>
            </w:tcBorders>
            <w:vAlign w:val="center"/>
          </w:tcPr>
          <w:p w14:paraId="353B5F61" w14:textId="77777777" w:rsidR="00FF41FD" w:rsidRDefault="008173C5">
            <w:pPr>
              <w:jc w:val="center"/>
              <w:divId w:val="1"/>
            </w:pPr>
            <w:r>
              <w:rPr>
                <w:rFonts w:eastAsia="Arial"/>
                <w:sz w:val="16"/>
              </w:rPr>
              <w:t xml:space="preserve">1 </w:t>
            </w:r>
          </w:p>
        </w:tc>
      </w:tr>
      <w:tr w:rsidR="00FF41FD" w14:paraId="3A814564" w14:textId="77777777">
        <w:trPr>
          <w:trHeight w:val="320"/>
        </w:trPr>
        <w:tc>
          <w:tcPr>
            <w:tcW w:w="1620" w:type="dxa"/>
            <w:gridSpan w:val="2"/>
            <w:vMerge/>
          </w:tcPr>
          <w:p w14:paraId="02DD8853" w14:textId="77777777" w:rsidR="00FF41FD" w:rsidRDefault="00FF41FD"/>
        </w:tc>
        <w:tc>
          <w:tcPr>
            <w:tcW w:w="1620" w:type="dxa"/>
            <w:gridSpan w:val="2"/>
            <w:tcBorders>
              <w:bottom w:val="dotted" w:sz="4" w:space="0" w:color="auto"/>
            </w:tcBorders>
            <w:vAlign w:val="center"/>
          </w:tcPr>
          <w:p w14:paraId="07C39992" w14:textId="77777777" w:rsidR="00FF41FD" w:rsidRDefault="008173C5">
            <w:pPr>
              <w:jc w:val="left"/>
              <w:divId w:val="1"/>
            </w:pPr>
            <w:r>
              <w:rPr>
                <w:sz w:val="16"/>
              </w:rPr>
              <w:t>semi-double</w:t>
            </w:r>
          </w:p>
        </w:tc>
        <w:tc>
          <w:tcPr>
            <w:tcW w:w="1620" w:type="dxa"/>
            <w:gridSpan w:val="2"/>
            <w:tcBorders>
              <w:bottom w:val="dotted" w:sz="4" w:space="0" w:color="auto"/>
            </w:tcBorders>
            <w:vAlign w:val="center"/>
          </w:tcPr>
          <w:p w14:paraId="75E7191B" w14:textId="77777777" w:rsidR="00FF41FD" w:rsidRDefault="00FF41FD"/>
        </w:tc>
        <w:tc>
          <w:tcPr>
            <w:tcW w:w="1620" w:type="dxa"/>
            <w:tcBorders>
              <w:bottom w:val="dotted" w:sz="4" w:space="0" w:color="auto"/>
            </w:tcBorders>
            <w:vAlign w:val="center"/>
          </w:tcPr>
          <w:p w14:paraId="3DBB11F1" w14:textId="77777777" w:rsidR="00FF41FD" w:rsidRDefault="00FF41FD"/>
        </w:tc>
        <w:tc>
          <w:tcPr>
            <w:tcW w:w="1620" w:type="dxa"/>
            <w:tcBorders>
              <w:bottom w:val="dotted" w:sz="4" w:space="0" w:color="auto"/>
            </w:tcBorders>
            <w:vAlign w:val="center"/>
          </w:tcPr>
          <w:p w14:paraId="4CAC1FE5" w14:textId="77777777" w:rsidR="00FF41FD" w:rsidRDefault="00FF41FD"/>
        </w:tc>
        <w:tc>
          <w:tcPr>
            <w:tcW w:w="1620" w:type="dxa"/>
            <w:tcBorders>
              <w:bottom w:val="dotted" w:sz="4" w:space="0" w:color="auto"/>
            </w:tcBorders>
            <w:vAlign w:val="center"/>
          </w:tcPr>
          <w:p w14:paraId="025069C3" w14:textId="77777777" w:rsidR="00FF41FD" w:rsidRDefault="008173C5">
            <w:pPr>
              <w:jc w:val="left"/>
              <w:divId w:val="1"/>
            </w:pPr>
            <w:r>
              <w:rPr>
                <w:sz w:val="16"/>
              </w:rPr>
              <w:t>Coralcole</w:t>
            </w:r>
          </w:p>
        </w:tc>
        <w:tc>
          <w:tcPr>
            <w:tcW w:w="1620" w:type="dxa"/>
            <w:tcBorders>
              <w:bottom w:val="dotted" w:sz="4" w:space="0" w:color="auto"/>
            </w:tcBorders>
            <w:vAlign w:val="center"/>
          </w:tcPr>
          <w:p w14:paraId="61F621F3" w14:textId="77777777" w:rsidR="00FF41FD" w:rsidRDefault="008173C5">
            <w:pPr>
              <w:jc w:val="center"/>
              <w:divId w:val="1"/>
            </w:pPr>
            <w:r>
              <w:rPr>
                <w:rFonts w:eastAsia="Arial"/>
                <w:sz w:val="16"/>
              </w:rPr>
              <w:t xml:space="preserve">2 </w:t>
            </w:r>
          </w:p>
        </w:tc>
      </w:tr>
      <w:tr w:rsidR="00FF41FD" w14:paraId="7E2F9228" w14:textId="77777777">
        <w:trPr>
          <w:trHeight w:val="320"/>
        </w:trPr>
        <w:tc>
          <w:tcPr>
            <w:tcW w:w="1620" w:type="dxa"/>
            <w:gridSpan w:val="2"/>
            <w:vMerge/>
          </w:tcPr>
          <w:p w14:paraId="0C4FDD35" w14:textId="77777777" w:rsidR="00FF41FD" w:rsidRDefault="00FF41FD"/>
        </w:tc>
        <w:tc>
          <w:tcPr>
            <w:tcW w:w="1620" w:type="dxa"/>
            <w:gridSpan w:val="2"/>
            <w:tcBorders>
              <w:bottom w:val="dotted" w:sz="4" w:space="0" w:color="auto"/>
            </w:tcBorders>
            <w:vAlign w:val="center"/>
          </w:tcPr>
          <w:p w14:paraId="6EE5DF7E" w14:textId="77777777" w:rsidR="00FF41FD" w:rsidRDefault="008173C5">
            <w:pPr>
              <w:jc w:val="left"/>
              <w:divId w:val="1"/>
            </w:pPr>
            <w:r>
              <w:rPr>
                <w:sz w:val="16"/>
              </w:rPr>
              <w:t>double</w:t>
            </w:r>
          </w:p>
        </w:tc>
        <w:tc>
          <w:tcPr>
            <w:tcW w:w="1620" w:type="dxa"/>
            <w:gridSpan w:val="2"/>
            <w:tcBorders>
              <w:bottom w:val="dotted" w:sz="4" w:space="0" w:color="auto"/>
            </w:tcBorders>
            <w:vAlign w:val="center"/>
          </w:tcPr>
          <w:p w14:paraId="03BBC92E" w14:textId="77777777" w:rsidR="00FF41FD" w:rsidRDefault="00FF41FD"/>
        </w:tc>
        <w:tc>
          <w:tcPr>
            <w:tcW w:w="1620" w:type="dxa"/>
            <w:tcBorders>
              <w:bottom w:val="dotted" w:sz="4" w:space="0" w:color="auto"/>
            </w:tcBorders>
            <w:vAlign w:val="center"/>
          </w:tcPr>
          <w:p w14:paraId="5621AC79" w14:textId="77777777" w:rsidR="00FF41FD" w:rsidRDefault="00FF41FD"/>
        </w:tc>
        <w:tc>
          <w:tcPr>
            <w:tcW w:w="1620" w:type="dxa"/>
            <w:tcBorders>
              <w:bottom w:val="dotted" w:sz="4" w:space="0" w:color="auto"/>
            </w:tcBorders>
            <w:vAlign w:val="center"/>
          </w:tcPr>
          <w:p w14:paraId="64E271BA" w14:textId="77777777" w:rsidR="00FF41FD" w:rsidRDefault="00FF41FD"/>
        </w:tc>
        <w:tc>
          <w:tcPr>
            <w:tcW w:w="1620" w:type="dxa"/>
            <w:tcBorders>
              <w:bottom w:val="dotted" w:sz="4" w:space="0" w:color="auto"/>
            </w:tcBorders>
            <w:vAlign w:val="center"/>
          </w:tcPr>
          <w:p w14:paraId="5E31C941" w14:textId="77777777" w:rsidR="00FF41FD" w:rsidRDefault="008173C5">
            <w:pPr>
              <w:jc w:val="left"/>
              <w:divId w:val="1"/>
            </w:pPr>
            <w:r>
              <w:rPr>
                <w:sz w:val="16"/>
              </w:rPr>
              <w:t>Branzam, Nieuwlandiana</w:t>
            </w:r>
          </w:p>
        </w:tc>
        <w:tc>
          <w:tcPr>
            <w:tcW w:w="1620" w:type="dxa"/>
            <w:tcBorders>
              <w:bottom w:val="dotted" w:sz="4" w:space="0" w:color="auto"/>
            </w:tcBorders>
            <w:vAlign w:val="center"/>
          </w:tcPr>
          <w:p w14:paraId="3702B6E7" w14:textId="77777777" w:rsidR="00FF41FD" w:rsidRDefault="008173C5">
            <w:pPr>
              <w:jc w:val="center"/>
              <w:divId w:val="1"/>
            </w:pPr>
            <w:r>
              <w:rPr>
                <w:rFonts w:eastAsia="Arial"/>
                <w:sz w:val="16"/>
              </w:rPr>
              <w:t xml:space="preserve">3 </w:t>
            </w:r>
          </w:p>
        </w:tc>
      </w:tr>
      <w:tr w:rsidR="00FF41FD" w14:paraId="19F97782" w14:textId="77777777">
        <w:trPr>
          <w:trHeight w:val="360"/>
        </w:trPr>
        <w:tc>
          <w:tcPr>
            <w:tcW w:w="810" w:type="dxa"/>
            <w:tcBorders>
              <w:right w:val="dotted" w:sz="4" w:space="0" w:color="auto"/>
            </w:tcBorders>
            <w:shd w:val="clear" w:color="auto" w:fill="DFDFD7"/>
            <w:vAlign w:val="center"/>
          </w:tcPr>
          <w:p w14:paraId="02070B5C" w14:textId="77777777" w:rsidR="00FF41FD" w:rsidRDefault="008173C5">
            <w:pPr>
              <w:keepNext/>
              <w:pPrChange w:id="90" w:author="OERTEL Romy" w:date="2026-07-09T13:41:00Z" w16du:dateUtc="2026-07-09T11:41:00Z">
                <w:pPr/>
              </w:pPrChange>
            </w:pPr>
            <w:r>
              <w:rPr>
                <w:rFonts w:eastAsia="Arial"/>
                <w:b/>
                <w:sz w:val="16"/>
              </w:rPr>
              <w:lastRenderedPageBreak/>
              <w:t>8.</w:t>
            </w:r>
          </w:p>
        </w:tc>
        <w:tc>
          <w:tcPr>
            <w:tcW w:w="810" w:type="dxa"/>
            <w:tcBorders>
              <w:right w:val="dotted" w:sz="4" w:space="0" w:color="auto"/>
            </w:tcBorders>
            <w:shd w:val="clear" w:color="auto" w:fill="DFDFD7"/>
            <w:vAlign w:val="center"/>
          </w:tcPr>
          <w:p w14:paraId="634B8197" w14:textId="77777777" w:rsidR="00FF41FD" w:rsidRDefault="008173C5">
            <w:pPr>
              <w:keepNext/>
              <w:pPrChange w:id="91" w:author="OERTEL Romy" w:date="2026-07-09T13:41:00Z" w16du:dateUtc="2026-07-09T11:41:00Z">
                <w:pPr/>
              </w:pPrChange>
            </w:pPr>
            <w:r>
              <w:rPr>
                <w:rFonts w:eastAsia="Arial"/>
                <w:b/>
                <w:sz w:val="16"/>
              </w:rPr>
              <w:t>(*)</w:t>
            </w:r>
          </w:p>
        </w:tc>
        <w:tc>
          <w:tcPr>
            <w:tcW w:w="810" w:type="dxa"/>
            <w:tcBorders>
              <w:right w:val="dotted" w:sz="4" w:space="0" w:color="auto"/>
            </w:tcBorders>
            <w:shd w:val="clear" w:color="auto" w:fill="DFDFD7"/>
            <w:vAlign w:val="center"/>
          </w:tcPr>
          <w:p w14:paraId="62B76E66" w14:textId="77777777" w:rsidR="00FF41FD" w:rsidRDefault="008173C5">
            <w:pPr>
              <w:keepNext/>
              <w:pPrChange w:id="92" w:author="OERTEL Romy" w:date="2026-07-09T13:41:00Z" w16du:dateUtc="2026-07-09T11:41:00Z">
                <w:pPr/>
              </w:pPrChange>
            </w:pPr>
            <w:r>
              <w:rPr>
                <w:rFonts w:eastAsia="Arial"/>
                <w:b/>
                <w:sz w:val="16"/>
              </w:rPr>
              <w:t>QN</w:t>
            </w:r>
          </w:p>
        </w:tc>
        <w:tc>
          <w:tcPr>
            <w:tcW w:w="810" w:type="dxa"/>
            <w:tcBorders>
              <w:right w:val="dotted" w:sz="4" w:space="0" w:color="auto"/>
            </w:tcBorders>
            <w:shd w:val="clear" w:color="auto" w:fill="DFDFD7"/>
            <w:vAlign w:val="center"/>
          </w:tcPr>
          <w:p w14:paraId="32132928" w14:textId="77777777" w:rsidR="00FF41FD" w:rsidRDefault="008173C5">
            <w:pPr>
              <w:keepNext/>
              <w:pPrChange w:id="93" w:author="OERTEL Romy" w:date="2026-07-09T13:41:00Z" w16du:dateUtc="2026-07-09T11:41:00Z">
                <w:pPr/>
              </w:pPrChange>
            </w:pPr>
            <w:r>
              <w:rPr>
                <w:rFonts w:eastAsia="Arial"/>
                <w:b/>
                <w:sz w:val="16"/>
              </w:rPr>
              <w:t>MG/VG</w:t>
            </w:r>
          </w:p>
        </w:tc>
        <w:tc>
          <w:tcPr>
            <w:tcW w:w="810" w:type="dxa"/>
            <w:tcBorders>
              <w:right w:val="dotted" w:sz="4" w:space="0" w:color="auto"/>
            </w:tcBorders>
            <w:shd w:val="clear" w:color="auto" w:fill="DFDFD7"/>
            <w:vAlign w:val="center"/>
          </w:tcPr>
          <w:p w14:paraId="241E9ECD" w14:textId="77777777" w:rsidR="00FF41FD" w:rsidRDefault="008173C5">
            <w:pPr>
              <w:keepNext/>
              <w:pPrChange w:id="94" w:author="OERTEL Romy" w:date="2026-07-09T13:41:00Z" w16du:dateUtc="2026-07-09T11:41:00Z">
                <w:pPr/>
              </w:pPrChange>
            </w:pPr>
            <w:r>
              <w:rPr>
                <w:rFonts w:eastAsia="Arial"/>
                <w:b/>
                <w:sz w:val="16"/>
              </w:rPr>
              <w:t>(+)</w:t>
            </w:r>
          </w:p>
        </w:tc>
        <w:tc>
          <w:tcPr>
            <w:tcW w:w="810" w:type="dxa"/>
            <w:tcBorders>
              <w:right w:val="dotted" w:sz="4" w:space="0" w:color="auto"/>
            </w:tcBorders>
            <w:shd w:val="clear" w:color="auto" w:fill="DFDFD7"/>
            <w:vAlign w:val="center"/>
          </w:tcPr>
          <w:p w14:paraId="45BEEBF3" w14:textId="77777777" w:rsidR="00FF41FD" w:rsidRDefault="008173C5">
            <w:pPr>
              <w:keepNext/>
              <w:pPrChange w:id="95" w:author="OERTEL Romy" w:date="2026-07-09T13:41:00Z" w16du:dateUtc="2026-07-09T11:41:00Z">
                <w:pPr/>
              </w:pPrChange>
            </w:pPr>
            <w:r>
              <w:rPr>
                <w:rFonts w:eastAsia="Arial"/>
                <w:b/>
                <w:sz w:val="16"/>
              </w:rPr>
              <w:t>(b)</w:t>
            </w:r>
          </w:p>
        </w:tc>
        <w:tc>
          <w:tcPr>
            <w:tcW w:w="1620" w:type="dxa"/>
            <w:shd w:val="clear" w:color="auto" w:fill="DFDFD7"/>
            <w:vAlign w:val="center"/>
          </w:tcPr>
          <w:p w14:paraId="486E9C13" w14:textId="77777777" w:rsidR="00FF41FD" w:rsidRDefault="008173C5">
            <w:pPr>
              <w:keepNext/>
              <w:pPrChange w:id="96" w:author="OERTEL Romy" w:date="2026-07-09T13:41:00Z" w16du:dateUtc="2026-07-09T11:41:00Z">
                <w:pPr/>
              </w:pPrChange>
            </w:pPr>
            <w:r>
              <w:rPr>
                <w:rFonts w:eastAsia="Arial"/>
                <w:b/>
                <w:sz w:val="16"/>
              </w:rPr>
              <w:t>60-65</w:t>
            </w:r>
          </w:p>
        </w:tc>
        <w:tc>
          <w:tcPr>
            <w:tcW w:w="1620" w:type="dxa"/>
            <w:shd w:val="clear" w:color="auto" w:fill="DFDFD7"/>
          </w:tcPr>
          <w:p w14:paraId="566653BA" w14:textId="77777777" w:rsidR="00FF41FD" w:rsidRDefault="00FF41FD">
            <w:pPr>
              <w:keepNext/>
              <w:pPrChange w:id="97" w:author="OERTEL Romy" w:date="2026-07-09T13:41:00Z" w16du:dateUtc="2026-07-09T11:41:00Z">
                <w:pPr/>
              </w:pPrChange>
            </w:pPr>
          </w:p>
        </w:tc>
        <w:tc>
          <w:tcPr>
            <w:tcW w:w="1620" w:type="dxa"/>
            <w:shd w:val="clear" w:color="auto" w:fill="DFDFD7"/>
          </w:tcPr>
          <w:p w14:paraId="2EA6E3B5" w14:textId="77777777" w:rsidR="00FF41FD" w:rsidRDefault="00FF41FD">
            <w:pPr>
              <w:keepNext/>
              <w:pPrChange w:id="98" w:author="OERTEL Romy" w:date="2026-07-09T13:41:00Z" w16du:dateUtc="2026-07-09T11:41:00Z">
                <w:pPr/>
              </w:pPrChange>
            </w:pPr>
          </w:p>
        </w:tc>
        <w:tc>
          <w:tcPr>
            <w:tcW w:w="1620" w:type="dxa"/>
            <w:shd w:val="clear" w:color="auto" w:fill="DFDFD7"/>
          </w:tcPr>
          <w:p w14:paraId="537A6820" w14:textId="77777777" w:rsidR="00FF41FD" w:rsidRDefault="00FF41FD">
            <w:pPr>
              <w:keepNext/>
              <w:pPrChange w:id="99" w:author="OERTEL Romy" w:date="2026-07-09T13:41:00Z" w16du:dateUtc="2026-07-09T11:41:00Z">
                <w:pPr/>
              </w:pPrChange>
            </w:pPr>
          </w:p>
        </w:tc>
      </w:tr>
      <w:tr w:rsidR="00FF41FD" w14:paraId="70444D52" w14:textId="77777777">
        <w:trPr>
          <w:trHeight w:val="440"/>
        </w:trPr>
        <w:tc>
          <w:tcPr>
            <w:tcW w:w="1620" w:type="dxa"/>
            <w:gridSpan w:val="2"/>
            <w:vMerge w:val="restart"/>
          </w:tcPr>
          <w:p w14:paraId="126A6E93" w14:textId="77777777" w:rsidR="00FF41FD" w:rsidRDefault="00FF41FD">
            <w:pPr>
              <w:keepNext/>
              <w:pPrChange w:id="100" w:author="OERTEL Romy" w:date="2026-07-09T13:41:00Z" w16du:dateUtc="2026-07-09T11:41:00Z">
                <w:pPr/>
              </w:pPrChange>
            </w:pPr>
          </w:p>
        </w:tc>
        <w:tc>
          <w:tcPr>
            <w:tcW w:w="1620" w:type="dxa"/>
            <w:gridSpan w:val="2"/>
            <w:tcBorders>
              <w:bottom w:val="dotted" w:sz="4" w:space="0" w:color="auto"/>
            </w:tcBorders>
          </w:tcPr>
          <w:p w14:paraId="1820C7A9" w14:textId="77777777" w:rsidR="00FF41FD" w:rsidRDefault="008173C5">
            <w:pPr>
              <w:keepNext/>
              <w:spacing w:before="113" w:after="113"/>
              <w:jc w:val="left"/>
              <w:divId w:val="1"/>
              <w:pPrChange w:id="101" w:author="OERTEL Romy" w:date="2026-07-09T13:41:00Z" w16du:dateUtc="2026-07-09T11:41:00Z">
                <w:pPr>
                  <w:spacing w:before="113" w:after="113"/>
                  <w:jc w:val="left"/>
                  <w:divId w:val="1"/>
                </w:pPr>
              </w:pPrChange>
            </w:pPr>
            <w:r>
              <w:rPr>
                <w:b/>
                <w:sz w:val="16"/>
              </w:rPr>
              <w:t>Flower: diameter</w:t>
            </w:r>
          </w:p>
        </w:tc>
        <w:tc>
          <w:tcPr>
            <w:tcW w:w="1620" w:type="dxa"/>
            <w:gridSpan w:val="2"/>
            <w:tcBorders>
              <w:bottom w:val="dotted" w:sz="4" w:space="0" w:color="auto"/>
            </w:tcBorders>
          </w:tcPr>
          <w:p w14:paraId="3C985218" w14:textId="77777777" w:rsidR="00FF41FD" w:rsidRDefault="00FF41FD">
            <w:pPr>
              <w:keepNext/>
              <w:pPrChange w:id="102" w:author="OERTEL Romy" w:date="2026-07-09T13:41:00Z" w16du:dateUtc="2026-07-09T11:41:00Z">
                <w:pPr/>
              </w:pPrChange>
            </w:pPr>
          </w:p>
        </w:tc>
        <w:tc>
          <w:tcPr>
            <w:tcW w:w="1620" w:type="dxa"/>
            <w:tcBorders>
              <w:bottom w:val="dotted" w:sz="4" w:space="0" w:color="auto"/>
            </w:tcBorders>
          </w:tcPr>
          <w:p w14:paraId="3A92494C" w14:textId="77777777" w:rsidR="00FF41FD" w:rsidRDefault="00FF41FD">
            <w:pPr>
              <w:keepNext/>
              <w:pPrChange w:id="103" w:author="OERTEL Romy" w:date="2026-07-09T13:41:00Z" w16du:dateUtc="2026-07-09T11:41:00Z">
                <w:pPr/>
              </w:pPrChange>
            </w:pPr>
          </w:p>
        </w:tc>
        <w:tc>
          <w:tcPr>
            <w:tcW w:w="1620" w:type="dxa"/>
            <w:tcBorders>
              <w:bottom w:val="dotted" w:sz="4" w:space="0" w:color="auto"/>
            </w:tcBorders>
          </w:tcPr>
          <w:p w14:paraId="1912B5A3" w14:textId="77777777" w:rsidR="00FF41FD" w:rsidRDefault="00FF41FD">
            <w:pPr>
              <w:keepNext/>
              <w:pPrChange w:id="104" w:author="OERTEL Romy" w:date="2026-07-09T13:41:00Z" w16du:dateUtc="2026-07-09T11:41:00Z">
                <w:pPr/>
              </w:pPrChange>
            </w:pPr>
          </w:p>
        </w:tc>
        <w:tc>
          <w:tcPr>
            <w:tcW w:w="1620" w:type="dxa"/>
            <w:tcBorders>
              <w:bottom w:val="dotted" w:sz="4" w:space="0" w:color="auto"/>
            </w:tcBorders>
          </w:tcPr>
          <w:p w14:paraId="7DCEFD8F" w14:textId="77777777" w:rsidR="00FF41FD" w:rsidRDefault="00FF41FD">
            <w:pPr>
              <w:keepNext/>
              <w:pPrChange w:id="105" w:author="OERTEL Romy" w:date="2026-07-09T13:41:00Z" w16du:dateUtc="2026-07-09T11:41:00Z">
                <w:pPr/>
              </w:pPrChange>
            </w:pPr>
          </w:p>
        </w:tc>
        <w:tc>
          <w:tcPr>
            <w:tcW w:w="1620" w:type="dxa"/>
            <w:tcBorders>
              <w:bottom w:val="dotted" w:sz="4" w:space="0" w:color="auto"/>
            </w:tcBorders>
          </w:tcPr>
          <w:p w14:paraId="08E264DE" w14:textId="77777777" w:rsidR="00FF41FD" w:rsidRDefault="00FF41FD">
            <w:pPr>
              <w:keepNext/>
              <w:pPrChange w:id="106" w:author="OERTEL Romy" w:date="2026-07-09T13:41:00Z" w16du:dateUtc="2026-07-09T11:41:00Z">
                <w:pPr/>
              </w:pPrChange>
            </w:pPr>
          </w:p>
        </w:tc>
      </w:tr>
      <w:tr w:rsidR="00FF41FD" w14:paraId="7C5181C5" w14:textId="77777777">
        <w:trPr>
          <w:trHeight w:val="320"/>
        </w:trPr>
        <w:tc>
          <w:tcPr>
            <w:tcW w:w="1620" w:type="dxa"/>
            <w:gridSpan w:val="2"/>
            <w:vMerge/>
          </w:tcPr>
          <w:p w14:paraId="0757373B" w14:textId="77777777" w:rsidR="00FF41FD" w:rsidRDefault="00FF41FD">
            <w:pPr>
              <w:keepNext/>
              <w:pPrChange w:id="107" w:author="OERTEL Romy" w:date="2026-07-09T13:41:00Z" w16du:dateUtc="2026-07-09T11:41:00Z">
                <w:pPr/>
              </w:pPrChange>
            </w:pPr>
          </w:p>
        </w:tc>
        <w:tc>
          <w:tcPr>
            <w:tcW w:w="1620" w:type="dxa"/>
            <w:gridSpan w:val="2"/>
            <w:tcBorders>
              <w:bottom w:val="dotted" w:sz="4" w:space="0" w:color="auto"/>
            </w:tcBorders>
            <w:vAlign w:val="center"/>
          </w:tcPr>
          <w:p w14:paraId="37EE9066" w14:textId="77777777" w:rsidR="00FF41FD" w:rsidRDefault="008173C5">
            <w:pPr>
              <w:keepNext/>
              <w:jc w:val="left"/>
              <w:divId w:val="1"/>
              <w:pPrChange w:id="108" w:author="OERTEL Romy" w:date="2026-07-09T13:41:00Z" w16du:dateUtc="2026-07-09T11:41:00Z">
                <w:pPr>
                  <w:jc w:val="left"/>
                  <w:divId w:val="1"/>
                </w:pPr>
              </w:pPrChange>
            </w:pPr>
            <w:r>
              <w:rPr>
                <w:sz w:val="16"/>
              </w:rPr>
              <w:t>very small</w:t>
            </w:r>
          </w:p>
        </w:tc>
        <w:tc>
          <w:tcPr>
            <w:tcW w:w="1620" w:type="dxa"/>
            <w:gridSpan w:val="2"/>
            <w:tcBorders>
              <w:bottom w:val="dotted" w:sz="4" w:space="0" w:color="auto"/>
            </w:tcBorders>
            <w:vAlign w:val="center"/>
          </w:tcPr>
          <w:p w14:paraId="56267B36" w14:textId="77777777" w:rsidR="00FF41FD" w:rsidRDefault="00FF41FD">
            <w:pPr>
              <w:keepNext/>
              <w:pPrChange w:id="109" w:author="OERTEL Romy" w:date="2026-07-09T13:41:00Z" w16du:dateUtc="2026-07-09T11:41:00Z">
                <w:pPr/>
              </w:pPrChange>
            </w:pPr>
          </w:p>
        </w:tc>
        <w:tc>
          <w:tcPr>
            <w:tcW w:w="1620" w:type="dxa"/>
            <w:tcBorders>
              <w:bottom w:val="dotted" w:sz="4" w:space="0" w:color="auto"/>
            </w:tcBorders>
            <w:vAlign w:val="center"/>
          </w:tcPr>
          <w:p w14:paraId="1D519E83" w14:textId="77777777" w:rsidR="00FF41FD" w:rsidRDefault="00FF41FD">
            <w:pPr>
              <w:keepNext/>
              <w:pPrChange w:id="110" w:author="OERTEL Romy" w:date="2026-07-09T13:41:00Z" w16du:dateUtc="2026-07-09T11:41:00Z">
                <w:pPr/>
              </w:pPrChange>
            </w:pPr>
          </w:p>
        </w:tc>
        <w:tc>
          <w:tcPr>
            <w:tcW w:w="1620" w:type="dxa"/>
            <w:tcBorders>
              <w:bottom w:val="dotted" w:sz="4" w:space="0" w:color="auto"/>
            </w:tcBorders>
            <w:vAlign w:val="center"/>
          </w:tcPr>
          <w:p w14:paraId="5F3ABD89" w14:textId="77777777" w:rsidR="00FF41FD" w:rsidRDefault="00FF41FD">
            <w:pPr>
              <w:keepNext/>
              <w:pPrChange w:id="111" w:author="OERTEL Romy" w:date="2026-07-09T13:41:00Z" w16du:dateUtc="2026-07-09T11:41:00Z">
                <w:pPr/>
              </w:pPrChange>
            </w:pPr>
          </w:p>
        </w:tc>
        <w:tc>
          <w:tcPr>
            <w:tcW w:w="1620" w:type="dxa"/>
            <w:tcBorders>
              <w:bottom w:val="dotted" w:sz="4" w:space="0" w:color="auto"/>
            </w:tcBorders>
            <w:vAlign w:val="center"/>
          </w:tcPr>
          <w:p w14:paraId="6B862894" w14:textId="77777777" w:rsidR="00FF41FD" w:rsidRDefault="00FF41FD">
            <w:pPr>
              <w:keepNext/>
              <w:pPrChange w:id="112" w:author="OERTEL Romy" w:date="2026-07-09T13:41:00Z" w16du:dateUtc="2026-07-09T11:41:00Z">
                <w:pPr/>
              </w:pPrChange>
            </w:pPr>
          </w:p>
        </w:tc>
        <w:tc>
          <w:tcPr>
            <w:tcW w:w="1620" w:type="dxa"/>
            <w:tcBorders>
              <w:bottom w:val="dotted" w:sz="4" w:space="0" w:color="auto"/>
            </w:tcBorders>
            <w:vAlign w:val="center"/>
          </w:tcPr>
          <w:p w14:paraId="14CFA09E" w14:textId="77777777" w:rsidR="00FF41FD" w:rsidRDefault="008173C5">
            <w:pPr>
              <w:keepNext/>
              <w:jc w:val="center"/>
              <w:divId w:val="1"/>
              <w:pPrChange w:id="113" w:author="OERTEL Romy" w:date="2026-07-09T13:41:00Z" w16du:dateUtc="2026-07-09T11:41:00Z">
                <w:pPr>
                  <w:jc w:val="center"/>
                  <w:divId w:val="1"/>
                </w:pPr>
              </w:pPrChange>
            </w:pPr>
            <w:r>
              <w:rPr>
                <w:rFonts w:eastAsia="Arial"/>
                <w:sz w:val="16"/>
              </w:rPr>
              <w:t xml:space="preserve">1 </w:t>
            </w:r>
          </w:p>
        </w:tc>
      </w:tr>
      <w:tr w:rsidR="00FF41FD" w14:paraId="6A6E172E" w14:textId="77777777">
        <w:trPr>
          <w:trHeight w:val="320"/>
        </w:trPr>
        <w:tc>
          <w:tcPr>
            <w:tcW w:w="1620" w:type="dxa"/>
            <w:gridSpan w:val="2"/>
            <w:vMerge/>
          </w:tcPr>
          <w:p w14:paraId="5DEC617E" w14:textId="77777777" w:rsidR="00FF41FD" w:rsidRDefault="00FF41FD">
            <w:pPr>
              <w:keepNext/>
              <w:pPrChange w:id="114" w:author="OERTEL Romy" w:date="2026-07-09T13:41:00Z" w16du:dateUtc="2026-07-09T11:41:00Z">
                <w:pPr/>
              </w:pPrChange>
            </w:pPr>
          </w:p>
        </w:tc>
        <w:tc>
          <w:tcPr>
            <w:tcW w:w="1620" w:type="dxa"/>
            <w:gridSpan w:val="2"/>
            <w:tcBorders>
              <w:bottom w:val="dotted" w:sz="4" w:space="0" w:color="auto"/>
            </w:tcBorders>
            <w:vAlign w:val="center"/>
          </w:tcPr>
          <w:p w14:paraId="50651396" w14:textId="77777777" w:rsidR="00FF41FD" w:rsidRDefault="008173C5">
            <w:pPr>
              <w:keepNext/>
              <w:jc w:val="left"/>
              <w:divId w:val="1"/>
              <w:pPrChange w:id="115" w:author="OERTEL Romy" w:date="2026-07-09T13:41:00Z" w16du:dateUtc="2026-07-09T11:41:00Z">
                <w:pPr>
                  <w:jc w:val="left"/>
                  <w:divId w:val="1"/>
                </w:pPr>
              </w:pPrChange>
            </w:pPr>
            <w:r>
              <w:rPr>
                <w:sz w:val="16"/>
              </w:rPr>
              <w:t>very small to small</w:t>
            </w:r>
          </w:p>
        </w:tc>
        <w:tc>
          <w:tcPr>
            <w:tcW w:w="1620" w:type="dxa"/>
            <w:gridSpan w:val="2"/>
            <w:tcBorders>
              <w:bottom w:val="dotted" w:sz="4" w:space="0" w:color="auto"/>
            </w:tcBorders>
            <w:vAlign w:val="center"/>
          </w:tcPr>
          <w:p w14:paraId="50AD4226" w14:textId="77777777" w:rsidR="00FF41FD" w:rsidRDefault="00FF41FD">
            <w:pPr>
              <w:keepNext/>
              <w:pPrChange w:id="116" w:author="OERTEL Romy" w:date="2026-07-09T13:41:00Z" w16du:dateUtc="2026-07-09T11:41:00Z">
                <w:pPr/>
              </w:pPrChange>
            </w:pPr>
          </w:p>
        </w:tc>
        <w:tc>
          <w:tcPr>
            <w:tcW w:w="1620" w:type="dxa"/>
            <w:tcBorders>
              <w:bottom w:val="dotted" w:sz="4" w:space="0" w:color="auto"/>
            </w:tcBorders>
            <w:vAlign w:val="center"/>
          </w:tcPr>
          <w:p w14:paraId="21CF91C9" w14:textId="77777777" w:rsidR="00FF41FD" w:rsidRDefault="00FF41FD">
            <w:pPr>
              <w:keepNext/>
              <w:pPrChange w:id="117" w:author="OERTEL Romy" w:date="2026-07-09T13:41:00Z" w16du:dateUtc="2026-07-09T11:41:00Z">
                <w:pPr/>
              </w:pPrChange>
            </w:pPr>
          </w:p>
        </w:tc>
        <w:tc>
          <w:tcPr>
            <w:tcW w:w="1620" w:type="dxa"/>
            <w:tcBorders>
              <w:bottom w:val="dotted" w:sz="4" w:space="0" w:color="auto"/>
            </w:tcBorders>
            <w:vAlign w:val="center"/>
          </w:tcPr>
          <w:p w14:paraId="331887AA" w14:textId="77777777" w:rsidR="00FF41FD" w:rsidRDefault="00FF41FD">
            <w:pPr>
              <w:keepNext/>
              <w:pPrChange w:id="118" w:author="OERTEL Romy" w:date="2026-07-09T13:41:00Z" w16du:dateUtc="2026-07-09T11:41:00Z">
                <w:pPr/>
              </w:pPrChange>
            </w:pPr>
          </w:p>
        </w:tc>
        <w:tc>
          <w:tcPr>
            <w:tcW w:w="1620" w:type="dxa"/>
            <w:tcBorders>
              <w:bottom w:val="dotted" w:sz="4" w:space="0" w:color="auto"/>
            </w:tcBorders>
            <w:vAlign w:val="center"/>
          </w:tcPr>
          <w:p w14:paraId="4F194EB6" w14:textId="77777777" w:rsidR="00FF41FD" w:rsidRDefault="00FF41FD">
            <w:pPr>
              <w:keepNext/>
              <w:pPrChange w:id="119" w:author="OERTEL Romy" w:date="2026-07-09T13:41:00Z" w16du:dateUtc="2026-07-09T11:41:00Z">
                <w:pPr/>
              </w:pPrChange>
            </w:pPr>
          </w:p>
        </w:tc>
        <w:tc>
          <w:tcPr>
            <w:tcW w:w="1620" w:type="dxa"/>
            <w:tcBorders>
              <w:bottom w:val="dotted" w:sz="4" w:space="0" w:color="auto"/>
            </w:tcBorders>
            <w:vAlign w:val="center"/>
          </w:tcPr>
          <w:p w14:paraId="18ED80AC" w14:textId="77777777" w:rsidR="00FF41FD" w:rsidRDefault="008173C5">
            <w:pPr>
              <w:keepNext/>
              <w:jc w:val="center"/>
              <w:divId w:val="1"/>
              <w:pPrChange w:id="120" w:author="OERTEL Romy" w:date="2026-07-09T13:41:00Z" w16du:dateUtc="2026-07-09T11:41:00Z">
                <w:pPr>
                  <w:jc w:val="center"/>
                  <w:divId w:val="1"/>
                </w:pPr>
              </w:pPrChange>
            </w:pPr>
            <w:r>
              <w:rPr>
                <w:rFonts w:eastAsia="Arial"/>
                <w:sz w:val="16"/>
              </w:rPr>
              <w:t xml:space="preserve">2 </w:t>
            </w:r>
          </w:p>
        </w:tc>
      </w:tr>
      <w:tr w:rsidR="00FF41FD" w14:paraId="76289D49" w14:textId="77777777">
        <w:trPr>
          <w:trHeight w:val="320"/>
        </w:trPr>
        <w:tc>
          <w:tcPr>
            <w:tcW w:w="1620" w:type="dxa"/>
            <w:gridSpan w:val="2"/>
            <w:vMerge/>
          </w:tcPr>
          <w:p w14:paraId="1C7C319B" w14:textId="77777777" w:rsidR="00FF41FD" w:rsidRDefault="00FF41FD">
            <w:pPr>
              <w:keepNext/>
              <w:pPrChange w:id="121" w:author="OERTEL Romy" w:date="2026-07-09T13:41:00Z" w16du:dateUtc="2026-07-09T11:41:00Z">
                <w:pPr/>
              </w:pPrChange>
            </w:pPr>
          </w:p>
        </w:tc>
        <w:tc>
          <w:tcPr>
            <w:tcW w:w="1620" w:type="dxa"/>
            <w:gridSpan w:val="2"/>
            <w:tcBorders>
              <w:bottom w:val="dotted" w:sz="4" w:space="0" w:color="auto"/>
            </w:tcBorders>
            <w:vAlign w:val="center"/>
          </w:tcPr>
          <w:p w14:paraId="6387BE61" w14:textId="77777777" w:rsidR="00FF41FD" w:rsidRDefault="008173C5">
            <w:pPr>
              <w:keepNext/>
              <w:jc w:val="left"/>
              <w:divId w:val="1"/>
              <w:pPrChange w:id="122" w:author="OERTEL Romy" w:date="2026-07-09T13:41:00Z" w16du:dateUtc="2026-07-09T11:41:00Z">
                <w:pPr>
                  <w:jc w:val="left"/>
                  <w:divId w:val="1"/>
                </w:pPr>
              </w:pPrChange>
            </w:pPr>
            <w:r>
              <w:rPr>
                <w:sz w:val="16"/>
              </w:rPr>
              <w:t>small</w:t>
            </w:r>
          </w:p>
        </w:tc>
        <w:tc>
          <w:tcPr>
            <w:tcW w:w="1620" w:type="dxa"/>
            <w:gridSpan w:val="2"/>
            <w:tcBorders>
              <w:bottom w:val="dotted" w:sz="4" w:space="0" w:color="auto"/>
            </w:tcBorders>
            <w:vAlign w:val="center"/>
          </w:tcPr>
          <w:p w14:paraId="699F7C7B" w14:textId="77777777" w:rsidR="00FF41FD" w:rsidRDefault="00FF41FD">
            <w:pPr>
              <w:keepNext/>
              <w:pPrChange w:id="123" w:author="OERTEL Romy" w:date="2026-07-09T13:41:00Z" w16du:dateUtc="2026-07-09T11:41:00Z">
                <w:pPr/>
              </w:pPrChange>
            </w:pPr>
          </w:p>
        </w:tc>
        <w:tc>
          <w:tcPr>
            <w:tcW w:w="1620" w:type="dxa"/>
            <w:tcBorders>
              <w:bottom w:val="dotted" w:sz="4" w:space="0" w:color="auto"/>
            </w:tcBorders>
            <w:vAlign w:val="center"/>
          </w:tcPr>
          <w:p w14:paraId="26777472" w14:textId="77777777" w:rsidR="00FF41FD" w:rsidRDefault="00FF41FD">
            <w:pPr>
              <w:keepNext/>
              <w:pPrChange w:id="124" w:author="OERTEL Romy" w:date="2026-07-09T13:41:00Z" w16du:dateUtc="2026-07-09T11:41:00Z">
                <w:pPr/>
              </w:pPrChange>
            </w:pPr>
          </w:p>
        </w:tc>
        <w:tc>
          <w:tcPr>
            <w:tcW w:w="1620" w:type="dxa"/>
            <w:tcBorders>
              <w:bottom w:val="dotted" w:sz="4" w:space="0" w:color="auto"/>
            </w:tcBorders>
            <w:vAlign w:val="center"/>
          </w:tcPr>
          <w:p w14:paraId="4FBAF342" w14:textId="77777777" w:rsidR="00FF41FD" w:rsidRDefault="00FF41FD">
            <w:pPr>
              <w:keepNext/>
              <w:pPrChange w:id="125" w:author="OERTEL Romy" w:date="2026-07-09T13:41:00Z" w16du:dateUtc="2026-07-09T11:41:00Z">
                <w:pPr/>
              </w:pPrChange>
            </w:pPr>
          </w:p>
        </w:tc>
        <w:tc>
          <w:tcPr>
            <w:tcW w:w="1620" w:type="dxa"/>
            <w:tcBorders>
              <w:bottom w:val="dotted" w:sz="4" w:space="0" w:color="auto"/>
            </w:tcBorders>
            <w:vAlign w:val="center"/>
          </w:tcPr>
          <w:p w14:paraId="52130D82" w14:textId="77777777" w:rsidR="00FF41FD" w:rsidRDefault="008173C5">
            <w:pPr>
              <w:keepNext/>
              <w:jc w:val="left"/>
              <w:divId w:val="1"/>
              <w:pPrChange w:id="126" w:author="OERTEL Romy" w:date="2026-07-09T13:41:00Z" w16du:dateUtc="2026-07-09T11:41:00Z">
                <w:pPr>
                  <w:jc w:val="left"/>
                  <w:divId w:val="1"/>
                </w:pPr>
              </w:pPrChange>
            </w:pPr>
            <w:r>
              <w:rPr>
                <w:sz w:val="16"/>
              </w:rPr>
              <w:t>Jewelberry, Winter Gold</w:t>
            </w:r>
          </w:p>
        </w:tc>
        <w:tc>
          <w:tcPr>
            <w:tcW w:w="1620" w:type="dxa"/>
            <w:tcBorders>
              <w:bottom w:val="dotted" w:sz="4" w:space="0" w:color="auto"/>
            </w:tcBorders>
            <w:vAlign w:val="center"/>
          </w:tcPr>
          <w:p w14:paraId="3FFA0899" w14:textId="77777777" w:rsidR="00FF41FD" w:rsidRDefault="008173C5">
            <w:pPr>
              <w:keepNext/>
              <w:jc w:val="center"/>
              <w:divId w:val="1"/>
              <w:pPrChange w:id="127" w:author="OERTEL Romy" w:date="2026-07-09T13:41:00Z" w16du:dateUtc="2026-07-09T11:41:00Z">
                <w:pPr>
                  <w:jc w:val="center"/>
                  <w:divId w:val="1"/>
                </w:pPr>
              </w:pPrChange>
            </w:pPr>
            <w:r>
              <w:rPr>
                <w:rFonts w:eastAsia="Arial"/>
                <w:sz w:val="16"/>
              </w:rPr>
              <w:t xml:space="preserve">3 </w:t>
            </w:r>
          </w:p>
        </w:tc>
      </w:tr>
      <w:tr w:rsidR="00FF41FD" w14:paraId="0BF1B65E" w14:textId="77777777">
        <w:trPr>
          <w:trHeight w:val="320"/>
        </w:trPr>
        <w:tc>
          <w:tcPr>
            <w:tcW w:w="1620" w:type="dxa"/>
            <w:gridSpan w:val="2"/>
            <w:vMerge/>
          </w:tcPr>
          <w:p w14:paraId="0F26F335" w14:textId="77777777" w:rsidR="00FF41FD" w:rsidRDefault="00FF41FD">
            <w:pPr>
              <w:keepNext/>
              <w:pPrChange w:id="128" w:author="OERTEL Romy" w:date="2026-07-09T13:41:00Z" w16du:dateUtc="2026-07-09T11:41:00Z">
                <w:pPr/>
              </w:pPrChange>
            </w:pPr>
          </w:p>
        </w:tc>
        <w:tc>
          <w:tcPr>
            <w:tcW w:w="1620" w:type="dxa"/>
            <w:gridSpan w:val="2"/>
            <w:tcBorders>
              <w:bottom w:val="dotted" w:sz="4" w:space="0" w:color="auto"/>
            </w:tcBorders>
            <w:vAlign w:val="center"/>
          </w:tcPr>
          <w:p w14:paraId="644CEB21" w14:textId="77777777" w:rsidR="00FF41FD" w:rsidRDefault="008173C5">
            <w:pPr>
              <w:keepNext/>
              <w:jc w:val="left"/>
              <w:divId w:val="1"/>
              <w:pPrChange w:id="129" w:author="OERTEL Romy" w:date="2026-07-09T13:41:00Z" w16du:dateUtc="2026-07-09T11:41:00Z">
                <w:pPr>
                  <w:jc w:val="left"/>
                  <w:divId w:val="1"/>
                </w:pPr>
              </w:pPrChange>
            </w:pPr>
            <w:r>
              <w:rPr>
                <w:sz w:val="16"/>
              </w:rPr>
              <w:t>small to medium</w:t>
            </w:r>
          </w:p>
        </w:tc>
        <w:tc>
          <w:tcPr>
            <w:tcW w:w="1620" w:type="dxa"/>
            <w:gridSpan w:val="2"/>
            <w:tcBorders>
              <w:bottom w:val="dotted" w:sz="4" w:space="0" w:color="auto"/>
            </w:tcBorders>
            <w:vAlign w:val="center"/>
          </w:tcPr>
          <w:p w14:paraId="75E537A3" w14:textId="77777777" w:rsidR="00FF41FD" w:rsidRDefault="00FF41FD">
            <w:pPr>
              <w:keepNext/>
              <w:pPrChange w:id="130" w:author="OERTEL Romy" w:date="2026-07-09T13:41:00Z" w16du:dateUtc="2026-07-09T11:41:00Z">
                <w:pPr/>
              </w:pPrChange>
            </w:pPr>
          </w:p>
        </w:tc>
        <w:tc>
          <w:tcPr>
            <w:tcW w:w="1620" w:type="dxa"/>
            <w:tcBorders>
              <w:bottom w:val="dotted" w:sz="4" w:space="0" w:color="auto"/>
            </w:tcBorders>
            <w:vAlign w:val="center"/>
          </w:tcPr>
          <w:p w14:paraId="75946292" w14:textId="77777777" w:rsidR="00FF41FD" w:rsidRDefault="00FF41FD">
            <w:pPr>
              <w:keepNext/>
              <w:pPrChange w:id="131" w:author="OERTEL Romy" w:date="2026-07-09T13:41:00Z" w16du:dateUtc="2026-07-09T11:41:00Z">
                <w:pPr/>
              </w:pPrChange>
            </w:pPr>
          </w:p>
        </w:tc>
        <w:tc>
          <w:tcPr>
            <w:tcW w:w="1620" w:type="dxa"/>
            <w:tcBorders>
              <w:bottom w:val="dotted" w:sz="4" w:space="0" w:color="auto"/>
            </w:tcBorders>
            <w:vAlign w:val="center"/>
          </w:tcPr>
          <w:p w14:paraId="58966CB4" w14:textId="77777777" w:rsidR="00FF41FD" w:rsidRDefault="00FF41FD">
            <w:pPr>
              <w:keepNext/>
              <w:pPrChange w:id="132" w:author="OERTEL Romy" w:date="2026-07-09T13:41:00Z" w16du:dateUtc="2026-07-09T11:41:00Z">
                <w:pPr/>
              </w:pPrChange>
            </w:pPr>
          </w:p>
        </w:tc>
        <w:tc>
          <w:tcPr>
            <w:tcW w:w="1620" w:type="dxa"/>
            <w:tcBorders>
              <w:bottom w:val="dotted" w:sz="4" w:space="0" w:color="auto"/>
            </w:tcBorders>
            <w:vAlign w:val="center"/>
          </w:tcPr>
          <w:p w14:paraId="1DD5245D" w14:textId="77777777" w:rsidR="00FF41FD" w:rsidRDefault="00FF41FD">
            <w:pPr>
              <w:keepNext/>
              <w:pPrChange w:id="133" w:author="OERTEL Romy" w:date="2026-07-09T13:41:00Z" w16du:dateUtc="2026-07-09T11:41:00Z">
                <w:pPr/>
              </w:pPrChange>
            </w:pPr>
          </w:p>
        </w:tc>
        <w:tc>
          <w:tcPr>
            <w:tcW w:w="1620" w:type="dxa"/>
            <w:tcBorders>
              <w:bottom w:val="dotted" w:sz="4" w:space="0" w:color="auto"/>
            </w:tcBorders>
            <w:vAlign w:val="center"/>
          </w:tcPr>
          <w:p w14:paraId="14E0B7A3" w14:textId="77777777" w:rsidR="00FF41FD" w:rsidRDefault="008173C5">
            <w:pPr>
              <w:keepNext/>
              <w:jc w:val="center"/>
              <w:divId w:val="1"/>
              <w:pPrChange w:id="134" w:author="OERTEL Romy" w:date="2026-07-09T13:41:00Z" w16du:dateUtc="2026-07-09T11:41:00Z">
                <w:pPr>
                  <w:jc w:val="center"/>
                  <w:divId w:val="1"/>
                </w:pPr>
              </w:pPrChange>
            </w:pPr>
            <w:r>
              <w:rPr>
                <w:rFonts w:eastAsia="Arial"/>
                <w:sz w:val="16"/>
              </w:rPr>
              <w:t xml:space="preserve">4 </w:t>
            </w:r>
          </w:p>
        </w:tc>
      </w:tr>
      <w:tr w:rsidR="00FF41FD" w14:paraId="3D1396C5" w14:textId="77777777">
        <w:trPr>
          <w:trHeight w:val="320"/>
        </w:trPr>
        <w:tc>
          <w:tcPr>
            <w:tcW w:w="1620" w:type="dxa"/>
            <w:gridSpan w:val="2"/>
            <w:vMerge/>
          </w:tcPr>
          <w:p w14:paraId="52EDF8EF" w14:textId="77777777" w:rsidR="00FF41FD" w:rsidRDefault="00FF41FD">
            <w:pPr>
              <w:keepNext/>
              <w:pPrChange w:id="135" w:author="OERTEL Romy" w:date="2026-07-09T13:41:00Z" w16du:dateUtc="2026-07-09T11:41:00Z">
                <w:pPr/>
              </w:pPrChange>
            </w:pPr>
          </w:p>
        </w:tc>
        <w:tc>
          <w:tcPr>
            <w:tcW w:w="1620" w:type="dxa"/>
            <w:gridSpan w:val="2"/>
            <w:tcBorders>
              <w:bottom w:val="dotted" w:sz="4" w:space="0" w:color="auto"/>
            </w:tcBorders>
            <w:vAlign w:val="center"/>
          </w:tcPr>
          <w:p w14:paraId="0E73B8ED" w14:textId="77777777" w:rsidR="00FF41FD" w:rsidRDefault="008173C5">
            <w:pPr>
              <w:keepNext/>
              <w:jc w:val="left"/>
              <w:divId w:val="1"/>
              <w:pPrChange w:id="136" w:author="OERTEL Romy" w:date="2026-07-09T13:41:00Z" w16du:dateUtc="2026-07-09T11:41:00Z">
                <w:pPr>
                  <w:jc w:val="left"/>
                  <w:divId w:val="1"/>
                </w:pPr>
              </w:pPrChange>
            </w:pPr>
            <w:r>
              <w:rPr>
                <w:sz w:val="16"/>
              </w:rPr>
              <w:t>medium</w:t>
            </w:r>
          </w:p>
        </w:tc>
        <w:tc>
          <w:tcPr>
            <w:tcW w:w="1620" w:type="dxa"/>
            <w:gridSpan w:val="2"/>
            <w:tcBorders>
              <w:bottom w:val="dotted" w:sz="4" w:space="0" w:color="auto"/>
            </w:tcBorders>
            <w:vAlign w:val="center"/>
          </w:tcPr>
          <w:p w14:paraId="088A163F" w14:textId="77777777" w:rsidR="00FF41FD" w:rsidRDefault="00FF41FD">
            <w:pPr>
              <w:keepNext/>
              <w:pPrChange w:id="137" w:author="OERTEL Romy" w:date="2026-07-09T13:41:00Z" w16du:dateUtc="2026-07-09T11:41:00Z">
                <w:pPr/>
              </w:pPrChange>
            </w:pPr>
          </w:p>
        </w:tc>
        <w:tc>
          <w:tcPr>
            <w:tcW w:w="1620" w:type="dxa"/>
            <w:tcBorders>
              <w:bottom w:val="dotted" w:sz="4" w:space="0" w:color="auto"/>
            </w:tcBorders>
            <w:vAlign w:val="center"/>
          </w:tcPr>
          <w:p w14:paraId="34842091" w14:textId="77777777" w:rsidR="00FF41FD" w:rsidRDefault="00FF41FD">
            <w:pPr>
              <w:keepNext/>
              <w:pPrChange w:id="138" w:author="OERTEL Romy" w:date="2026-07-09T13:41:00Z" w16du:dateUtc="2026-07-09T11:41:00Z">
                <w:pPr/>
              </w:pPrChange>
            </w:pPr>
          </w:p>
        </w:tc>
        <w:tc>
          <w:tcPr>
            <w:tcW w:w="1620" w:type="dxa"/>
            <w:tcBorders>
              <w:bottom w:val="dotted" w:sz="4" w:space="0" w:color="auto"/>
            </w:tcBorders>
            <w:vAlign w:val="center"/>
          </w:tcPr>
          <w:p w14:paraId="4BE21E8F" w14:textId="77777777" w:rsidR="00FF41FD" w:rsidRDefault="00FF41FD">
            <w:pPr>
              <w:keepNext/>
              <w:pPrChange w:id="139" w:author="OERTEL Romy" w:date="2026-07-09T13:41:00Z" w16du:dateUtc="2026-07-09T11:41:00Z">
                <w:pPr/>
              </w:pPrChange>
            </w:pPr>
          </w:p>
        </w:tc>
        <w:tc>
          <w:tcPr>
            <w:tcW w:w="1620" w:type="dxa"/>
            <w:tcBorders>
              <w:bottom w:val="dotted" w:sz="4" w:space="0" w:color="auto"/>
            </w:tcBorders>
            <w:vAlign w:val="center"/>
          </w:tcPr>
          <w:p w14:paraId="3CBB4385" w14:textId="77777777" w:rsidR="00FF41FD" w:rsidRDefault="008173C5">
            <w:pPr>
              <w:keepNext/>
              <w:jc w:val="left"/>
              <w:divId w:val="1"/>
              <w:pPrChange w:id="140" w:author="OERTEL Romy" w:date="2026-07-09T13:41:00Z" w16du:dateUtc="2026-07-09T11:41:00Z">
                <w:pPr>
                  <w:jc w:val="left"/>
                  <w:divId w:val="1"/>
                </w:pPr>
              </w:pPrChange>
            </w:pPr>
            <w:r>
              <w:rPr>
                <w:sz w:val="16"/>
              </w:rPr>
              <w:t>Profusion, Royalty</w:t>
            </w:r>
          </w:p>
        </w:tc>
        <w:tc>
          <w:tcPr>
            <w:tcW w:w="1620" w:type="dxa"/>
            <w:tcBorders>
              <w:bottom w:val="dotted" w:sz="4" w:space="0" w:color="auto"/>
            </w:tcBorders>
            <w:vAlign w:val="center"/>
          </w:tcPr>
          <w:p w14:paraId="771A0A8C" w14:textId="77777777" w:rsidR="00FF41FD" w:rsidRDefault="008173C5">
            <w:pPr>
              <w:keepNext/>
              <w:jc w:val="center"/>
              <w:divId w:val="1"/>
              <w:pPrChange w:id="141" w:author="OERTEL Romy" w:date="2026-07-09T13:41:00Z" w16du:dateUtc="2026-07-09T11:41:00Z">
                <w:pPr>
                  <w:jc w:val="center"/>
                  <w:divId w:val="1"/>
                </w:pPr>
              </w:pPrChange>
            </w:pPr>
            <w:r>
              <w:rPr>
                <w:rFonts w:eastAsia="Arial"/>
                <w:sz w:val="16"/>
              </w:rPr>
              <w:t xml:space="preserve">5 </w:t>
            </w:r>
          </w:p>
        </w:tc>
      </w:tr>
      <w:tr w:rsidR="00FF41FD" w14:paraId="3B0A5165" w14:textId="77777777">
        <w:trPr>
          <w:trHeight w:val="320"/>
        </w:trPr>
        <w:tc>
          <w:tcPr>
            <w:tcW w:w="1620" w:type="dxa"/>
            <w:gridSpan w:val="2"/>
            <w:vMerge/>
          </w:tcPr>
          <w:p w14:paraId="338BCB6C" w14:textId="77777777" w:rsidR="00FF41FD" w:rsidRDefault="00FF41FD"/>
        </w:tc>
        <w:tc>
          <w:tcPr>
            <w:tcW w:w="1620" w:type="dxa"/>
            <w:gridSpan w:val="2"/>
            <w:tcBorders>
              <w:bottom w:val="dotted" w:sz="4" w:space="0" w:color="auto"/>
            </w:tcBorders>
            <w:vAlign w:val="center"/>
          </w:tcPr>
          <w:p w14:paraId="1507CF7F" w14:textId="77777777" w:rsidR="00FF41FD" w:rsidRDefault="008173C5">
            <w:pPr>
              <w:jc w:val="left"/>
              <w:divId w:val="1"/>
            </w:pPr>
            <w:r>
              <w:rPr>
                <w:sz w:val="16"/>
              </w:rPr>
              <w:t>medium to large</w:t>
            </w:r>
          </w:p>
        </w:tc>
        <w:tc>
          <w:tcPr>
            <w:tcW w:w="1620" w:type="dxa"/>
            <w:gridSpan w:val="2"/>
            <w:tcBorders>
              <w:bottom w:val="dotted" w:sz="4" w:space="0" w:color="auto"/>
            </w:tcBorders>
            <w:vAlign w:val="center"/>
          </w:tcPr>
          <w:p w14:paraId="67AFE5C5" w14:textId="77777777" w:rsidR="00FF41FD" w:rsidRDefault="00FF41FD"/>
        </w:tc>
        <w:tc>
          <w:tcPr>
            <w:tcW w:w="1620" w:type="dxa"/>
            <w:tcBorders>
              <w:bottom w:val="dotted" w:sz="4" w:space="0" w:color="auto"/>
            </w:tcBorders>
            <w:vAlign w:val="center"/>
          </w:tcPr>
          <w:p w14:paraId="620E9DF7" w14:textId="77777777" w:rsidR="00FF41FD" w:rsidRDefault="00FF41FD"/>
        </w:tc>
        <w:tc>
          <w:tcPr>
            <w:tcW w:w="1620" w:type="dxa"/>
            <w:tcBorders>
              <w:bottom w:val="dotted" w:sz="4" w:space="0" w:color="auto"/>
            </w:tcBorders>
            <w:vAlign w:val="center"/>
          </w:tcPr>
          <w:p w14:paraId="65CF000B" w14:textId="77777777" w:rsidR="00FF41FD" w:rsidRDefault="00FF41FD"/>
        </w:tc>
        <w:tc>
          <w:tcPr>
            <w:tcW w:w="1620" w:type="dxa"/>
            <w:tcBorders>
              <w:bottom w:val="dotted" w:sz="4" w:space="0" w:color="auto"/>
            </w:tcBorders>
            <w:vAlign w:val="center"/>
          </w:tcPr>
          <w:p w14:paraId="514194BD" w14:textId="77777777" w:rsidR="00FF41FD" w:rsidRDefault="00FF41FD"/>
        </w:tc>
        <w:tc>
          <w:tcPr>
            <w:tcW w:w="1620" w:type="dxa"/>
            <w:tcBorders>
              <w:bottom w:val="dotted" w:sz="4" w:space="0" w:color="auto"/>
            </w:tcBorders>
            <w:vAlign w:val="center"/>
          </w:tcPr>
          <w:p w14:paraId="5BF40255" w14:textId="77777777" w:rsidR="00FF41FD" w:rsidRDefault="008173C5">
            <w:pPr>
              <w:jc w:val="center"/>
              <w:divId w:val="1"/>
            </w:pPr>
            <w:r>
              <w:rPr>
                <w:rFonts w:eastAsia="Arial"/>
                <w:sz w:val="16"/>
              </w:rPr>
              <w:t xml:space="preserve">6 </w:t>
            </w:r>
          </w:p>
        </w:tc>
      </w:tr>
      <w:tr w:rsidR="00FF41FD" w14:paraId="701B0341" w14:textId="77777777">
        <w:trPr>
          <w:trHeight w:val="320"/>
        </w:trPr>
        <w:tc>
          <w:tcPr>
            <w:tcW w:w="1620" w:type="dxa"/>
            <w:gridSpan w:val="2"/>
            <w:vMerge/>
          </w:tcPr>
          <w:p w14:paraId="15E1535B" w14:textId="77777777" w:rsidR="00FF41FD" w:rsidRDefault="00FF41FD"/>
        </w:tc>
        <w:tc>
          <w:tcPr>
            <w:tcW w:w="1620" w:type="dxa"/>
            <w:gridSpan w:val="2"/>
            <w:tcBorders>
              <w:bottom w:val="dotted" w:sz="4" w:space="0" w:color="auto"/>
            </w:tcBorders>
            <w:vAlign w:val="center"/>
          </w:tcPr>
          <w:p w14:paraId="00477E5D" w14:textId="77777777" w:rsidR="00FF41FD" w:rsidRDefault="008173C5">
            <w:pPr>
              <w:jc w:val="left"/>
              <w:divId w:val="1"/>
            </w:pPr>
            <w:r>
              <w:rPr>
                <w:sz w:val="16"/>
              </w:rPr>
              <w:t>large</w:t>
            </w:r>
          </w:p>
        </w:tc>
        <w:tc>
          <w:tcPr>
            <w:tcW w:w="1620" w:type="dxa"/>
            <w:gridSpan w:val="2"/>
            <w:tcBorders>
              <w:bottom w:val="dotted" w:sz="4" w:space="0" w:color="auto"/>
            </w:tcBorders>
            <w:vAlign w:val="center"/>
          </w:tcPr>
          <w:p w14:paraId="51C76105" w14:textId="77777777" w:rsidR="00FF41FD" w:rsidRDefault="00FF41FD"/>
        </w:tc>
        <w:tc>
          <w:tcPr>
            <w:tcW w:w="1620" w:type="dxa"/>
            <w:tcBorders>
              <w:bottom w:val="dotted" w:sz="4" w:space="0" w:color="auto"/>
            </w:tcBorders>
            <w:vAlign w:val="center"/>
          </w:tcPr>
          <w:p w14:paraId="68E1CF3D" w14:textId="77777777" w:rsidR="00FF41FD" w:rsidRDefault="00FF41FD"/>
        </w:tc>
        <w:tc>
          <w:tcPr>
            <w:tcW w:w="1620" w:type="dxa"/>
            <w:tcBorders>
              <w:bottom w:val="dotted" w:sz="4" w:space="0" w:color="auto"/>
            </w:tcBorders>
            <w:vAlign w:val="center"/>
          </w:tcPr>
          <w:p w14:paraId="39D837E5" w14:textId="77777777" w:rsidR="00FF41FD" w:rsidRDefault="00FF41FD"/>
        </w:tc>
        <w:tc>
          <w:tcPr>
            <w:tcW w:w="1620" w:type="dxa"/>
            <w:tcBorders>
              <w:bottom w:val="dotted" w:sz="4" w:space="0" w:color="auto"/>
            </w:tcBorders>
            <w:vAlign w:val="center"/>
          </w:tcPr>
          <w:p w14:paraId="36E512C6" w14:textId="77777777" w:rsidR="00FF41FD" w:rsidRDefault="008173C5">
            <w:pPr>
              <w:jc w:val="left"/>
              <w:divId w:val="1"/>
            </w:pPr>
            <w:r>
              <w:rPr>
                <w:sz w:val="16"/>
              </w:rPr>
              <w:t>Coppurple, Montreal Beauty</w:t>
            </w:r>
          </w:p>
        </w:tc>
        <w:tc>
          <w:tcPr>
            <w:tcW w:w="1620" w:type="dxa"/>
            <w:tcBorders>
              <w:bottom w:val="dotted" w:sz="4" w:space="0" w:color="auto"/>
            </w:tcBorders>
            <w:vAlign w:val="center"/>
          </w:tcPr>
          <w:p w14:paraId="0D0E13D1" w14:textId="77777777" w:rsidR="00FF41FD" w:rsidRDefault="008173C5">
            <w:pPr>
              <w:jc w:val="center"/>
              <w:divId w:val="1"/>
            </w:pPr>
            <w:r>
              <w:rPr>
                <w:rFonts w:eastAsia="Arial"/>
                <w:sz w:val="16"/>
              </w:rPr>
              <w:t xml:space="preserve">7 </w:t>
            </w:r>
          </w:p>
        </w:tc>
      </w:tr>
      <w:tr w:rsidR="00FF41FD" w14:paraId="5420C3DF" w14:textId="77777777">
        <w:trPr>
          <w:trHeight w:val="320"/>
        </w:trPr>
        <w:tc>
          <w:tcPr>
            <w:tcW w:w="1620" w:type="dxa"/>
            <w:gridSpan w:val="2"/>
            <w:vMerge/>
          </w:tcPr>
          <w:p w14:paraId="5758B5A5" w14:textId="77777777" w:rsidR="00FF41FD" w:rsidRDefault="00FF41FD"/>
        </w:tc>
        <w:tc>
          <w:tcPr>
            <w:tcW w:w="1620" w:type="dxa"/>
            <w:gridSpan w:val="2"/>
            <w:tcBorders>
              <w:bottom w:val="dotted" w:sz="4" w:space="0" w:color="auto"/>
            </w:tcBorders>
            <w:vAlign w:val="center"/>
          </w:tcPr>
          <w:p w14:paraId="013D5D7A" w14:textId="77777777" w:rsidR="00FF41FD" w:rsidRDefault="008173C5">
            <w:pPr>
              <w:jc w:val="left"/>
              <w:divId w:val="1"/>
            </w:pPr>
            <w:r>
              <w:rPr>
                <w:sz w:val="16"/>
              </w:rPr>
              <w:t>large to very large</w:t>
            </w:r>
          </w:p>
        </w:tc>
        <w:tc>
          <w:tcPr>
            <w:tcW w:w="1620" w:type="dxa"/>
            <w:gridSpan w:val="2"/>
            <w:tcBorders>
              <w:bottom w:val="dotted" w:sz="4" w:space="0" w:color="auto"/>
            </w:tcBorders>
            <w:vAlign w:val="center"/>
          </w:tcPr>
          <w:p w14:paraId="2A37BF54" w14:textId="77777777" w:rsidR="00FF41FD" w:rsidRDefault="00FF41FD"/>
        </w:tc>
        <w:tc>
          <w:tcPr>
            <w:tcW w:w="1620" w:type="dxa"/>
            <w:tcBorders>
              <w:bottom w:val="dotted" w:sz="4" w:space="0" w:color="auto"/>
            </w:tcBorders>
            <w:vAlign w:val="center"/>
          </w:tcPr>
          <w:p w14:paraId="37B3C139" w14:textId="77777777" w:rsidR="00FF41FD" w:rsidRDefault="00FF41FD"/>
        </w:tc>
        <w:tc>
          <w:tcPr>
            <w:tcW w:w="1620" w:type="dxa"/>
            <w:tcBorders>
              <w:bottom w:val="dotted" w:sz="4" w:space="0" w:color="auto"/>
            </w:tcBorders>
            <w:vAlign w:val="center"/>
          </w:tcPr>
          <w:p w14:paraId="06088688" w14:textId="77777777" w:rsidR="00FF41FD" w:rsidRDefault="00FF41FD"/>
        </w:tc>
        <w:tc>
          <w:tcPr>
            <w:tcW w:w="1620" w:type="dxa"/>
            <w:tcBorders>
              <w:bottom w:val="dotted" w:sz="4" w:space="0" w:color="auto"/>
            </w:tcBorders>
            <w:vAlign w:val="center"/>
          </w:tcPr>
          <w:p w14:paraId="101DD0E6" w14:textId="77777777" w:rsidR="00FF41FD" w:rsidRDefault="00FF41FD"/>
        </w:tc>
        <w:tc>
          <w:tcPr>
            <w:tcW w:w="1620" w:type="dxa"/>
            <w:tcBorders>
              <w:bottom w:val="dotted" w:sz="4" w:space="0" w:color="auto"/>
            </w:tcBorders>
            <w:vAlign w:val="center"/>
          </w:tcPr>
          <w:p w14:paraId="62E3B196" w14:textId="77777777" w:rsidR="00FF41FD" w:rsidRDefault="008173C5">
            <w:pPr>
              <w:jc w:val="center"/>
              <w:divId w:val="1"/>
            </w:pPr>
            <w:r>
              <w:rPr>
                <w:rFonts w:eastAsia="Arial"/>
                <w:sz w:val="16"/>
              </w:rPr>
              <w:t xml:space="preserve">8 </w:t>
            </w:r>
          </w:p>
        </w:tc>
      </w:tr>
      <w:tr w:rsidR="00FF41FD" w14:paraId="1F86C3AF" w14:textId="77777777">
        <w:trPr>
          <w:trHeight w:val="320"/>
        </w:trPr>
        <w:tc>
          <w:tcPr>
            <w:tcW w:w="1620" w:type="dxa"/>
            <w:gridSpan w:val="2"/>
            <w:vMerge/>
          </w:tcPr>
          <w:p w14:paraId="08072FEF" w14:textId="77777777" w:rsidR="00FF41FD" w:rsidRDefault="00FF41FD"/>
        </w:tc>
        <w:tc>
          <w:tcPr>
            <w:tcW w:w="1620" w:type="dxa"/>
            <w:gridSpan w:val="2"/>
            <w:tcBorders>
              <w:bottom w:val="dotted" w:sz="4" w:space="0" w:color="auto"/>
            </w:tcBorders>
            <w:vAlign w:val="center"/>
          </w:tcPr>
          <w:p w14:paraId="16C6A936" w14:textId="77777777" w:rsidR="00FF41FD" w:rsidRDefault="008173C5">
            <w:pPr>
              <w:jc w:val="left"/>
              <w:divId w:val="1"/>
            </w:pPr>
            <w:r>
              <w:rPr>
                <w:sz w:val="16"/>
              </w:rPr>
              <w:t>very large</w:t>
            </w:r>
          </w:p>
        </w:tc>
        <w:tc>
          <w:tcPr>
            <w:tcW w:w="1620" w:type="dxa"/>
            <w:gridSpan w:val="2"/>
            <w:tcBorders>
              <w:bottom w:val="dotted" w:sz="4" w:space="0" w:color="auto"/>
            </w:tcBorders>
            <w:vAlign w:val="center"/>
          </w:tcPr>
          <w:p w14:paraId="5E5637BC" w14:textId="77777777" w:rsidR="00FF41FD" w:rsidRDefault="00FF41FD"/>
        </w:tc>
        <w:tc>
          <w:tcPr>
            <w:tcW w:w="1620" w:type="dxa"/>
            <w:tcBorders>
              <w:bottom w:val="dotted" w:sz="4" w:space="0" w:color="auto"/>
            </w:tcBorders>
            <w:vAlign w:val="center"/>
          </w:tcPr>
          <w:p w14:paraId="2CA50D33" w14:textId="77777777" w:rsidR="00FF41FD" w:rsidRDefault="00FF41FD"/>
        </w:tc>
        <w:tc>
          <w:tcPr>
            <w:tcW w:w="1620" w:type="dxa"/>
            <w:tcBorders>
              <w:bottom w:val="dotted" w:sz="4" w:space="0" w:color="auto"/>
            </w:tcBorders>
            <w:vAlign w:val="center"/>
          </w:tcPr>
          <w:p w14:paraId="52F83890" w14:textId="77777777" w:rsidR="00FF41FD" w:rsidRDefault="00FF41FD"/>
        </w:tc>
        <w:tc>
          <w:tcPr>
            <w:tcW w:w="1620" w:type="dxa"/>
            <w:tcBorders>
              <w:bottom w:val="dotted" w:sz="4" w:space="0" w:color="auto"/>
            </w:tcBorders>
            <w:vAlign w:val="center"/>
          </w:tcPr>
          <w:p w14:paraId="179EE0C1" w14:textId="77777777" w:rsidR="00FF41FD" w:rsidRDefault="00FF41FD"/>
        </w:tc>
        <w:tc>
          <w:tcPr>
            <w:tcW w:w="1620" w:type="dxa"/>
            <w:tcBorders>
              <w:bottom w:val="dotted" w:sz="4" w:space="0" w:color="auto"/>
            </w:tcBorders>
            <w:vAlign w:val="center"/>
          </w:tcPr>
          <w:p w14:paraId="452109EE" w14:textId="77777777" w:rsidR="00FF41FD" w:rsidRDefault="008173C5">
            <w:pPr>
              <w:jc w:val="center"/>
              <w:divId w:val="1"/>
            </w:pPr>
            <w:r>
              <w:rPr>
                <w:rFonts w:eastAsia="Arial"/>
                <w:sz w:val="16"/>
              </w:rPr>
              <w:t xml:space="preserve">9 </w:t>
            </w:r>
          </w:p>
        </w:tc>
      </w:tr>
      <w:tr w:rsidR="00FF41FD" w14:paraId="5E01EC9B" w14:textId="77777777">
        <w:trPr>
          <w:trHeight w:val="360"/>
        </w:trPr>
        <w:tc>
          <w:tcPr>
            <w:tcW w:w="810" w:type="dxa"/>
            <w:tcBorders>
              <w:right w:val="dotted" w:sz="4" w:space="0" w:color="auto"/>
            </w:tcBorders>
            <w:shd w:val="clear" w:color="auto" w:fill="DFDFD7"/>
            <w:vAlign w:val="center"/>
          </w:tcPr>
          <w:p w14:paraId="100DCA59" w14:textId="77777777" w:rsidR="00FF41FD" w:rsidRDefault="008173C5">
            <w:r>
              <w:rPr>
                <w:rFonts w:eastAsia="Arial"/>
                <w:b/>
                <w:sz w:val="16"/>
              </w:rPr>
              <w:t>9.</w:t>
            </w:r>
          </w:p>
        </w:tc>
        <w:tc>
          <w:tcPr>
            <w:tcW w:w="810" w:type="dxa"/>
            <w:tcBorders>
              <w:right w:val="dotted" w:sz="4" w:space="0" w:color="auto"/>
            </w:tcBorders>
            <w:shd w:val="clear" w:color="auto" w:fill="DFDFD7"/>
            <w:vAlign w:val="center"/>
          </w:tcPr>
          <w:p w14:paraId="7C186D87"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502ED2E5"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2F5D88F6"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325C232E"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13BE5F13" w14:textId="77777777" w:rsidR="00FF41FD" w:rsidRDefault="008173C5">
            <w:r>
              <w:rPr>
                <w:rFonts w:eastAsia="Arial"/>
                <w:b/>
                <w:sz w:val="16"/>
              </w:rPr>
              <w:t>(b)</w:t>
            </w:r>
          </w:p>
        </w:tc>
        <w:tc>
          <w:tcPr>
            <w:tcW w:w="1620" w:type="dxa"/>
            <w:shd w:val="clear" w:color="auto" w:fill="DFDFD7"/>
            <w:vAlign w:val="center"/>
          </w:tcPr>
          <w:p w14:paraId="09521AB2" w14:textId="77777777" w:rsidR="00FF41FD" w:rsidRDefault="008173C5">
            <w:r>
              <w:rPr>
                <w:rFonts w:eastAsia="Arial"/>
                <w:b/>
                <w:sz w:val="16"/>
              </w:rPr>
              <w:t>60-65</w:t>
            </w:r>
          </w:p>
        </w:tc>
        <w:tc>
          <w:tcPr>
            <w:tcW w:w="1620" w:type="dxa"/>
            <w:shd w:val="clear" w:color="auto" w:fill="DFDFD7"/>
          </w:tcPr>
          <w:p w14:paraId="2DD6DA62" w14:textId="77777777" w:rsidR="00FF41FD" w:rsidRDefault="00FF41FD"/>
        </w:tc>
        <w:tc>
          <w:tcPr>
            <w:tcW w:w="1620" w:type="dxa"/>
            <w:shd w:val="clear" w:color="auto" w:fill="DFDFD7"/>
          </w:tcPr>
          <w:p w14:paraId="2684B287" w14:textId="77777777" w:rsidR="00FF41FD" w:rsidRDefault="00FF41FD"/>
        </w:tc>
        <w:tc>
          <w:tcPr>
            <w:tcW w:w="1620" w:type="dxa"/>
            <w:shd w:val="clear" w:color="auto" w:fill="DFDFD7"/>
          </w:tcPr>
          <w:p w14:paraId="4BC19F1D" w14:textId="77777777" w:rsidR="00FF41FD" w:rsidRDefault="00FF41FD"/>
        </w:tc>
      </w:tr>
      <w:tr w:rsidR="00FF41FD" w14:paraId="751919BF" w14:textId="77777777">
        <w:trPr>
          <w:trHeight w:val="440"/>
        </w:trPr>
        <w:tc>
          <w:tcPr>
            <w:tcW w:w="1620" w:type="dxa"/>
            <w:gridSpan w:val="2"/>
            <w:vMerge w:val="restart"/>
          </w:tcPr>
          <w:p w14:paraId="0ADEE4AE" w14:textId="77777777" w:rsidR="00FF41FD" w:rsidRDefault="00FF41FD"/>
        </w:tc>
        <w:tc>
          <w:tcPr>
            <w:tcW w:w="1620" w:type="dxa"/>
            <w:gridSpan w:val="2"/>
            <w:tcBorders>
              <w:bottom w:val="dotted" w:sz="4" w:space="0" w:color="auto"/>
            </w:tcBorders>
          </w:tcPr>
          <w:p w14:paraId="23F7B00B" w14:textId="697E4D56" w:rsidR="00FF41FD" w:rsidRDefault="00070A08">
            <w:pPr>
              <w:spacing w:before="113" w:after="113"/>
              <w:jc w:val="left"/>
              <w:divId w:val="1"/>
            </w:pPr>
            <w:del w:id="142" w:author="TWO" w:date="2026-07-09T13:35:00Z" w16du:dateUtc="2026-07-09T11:35:00Z">
              <w:r>
                <w:rPr>
                  <w:b/>
                  <w:sz w:val="16"/>
                </w:rPr>
                <w:delText>Flower: shape</w:delText>
              </w:r>
            </w:del>
            <w:ins w:id="143" w:author="TWO" w:date="2026-07-09T13:35:00Z" w16du:dateUtc="2026-07-09T11:35:00Z">
              <w:r w:rsidR="008173C5">
                <w:rPr>
                  <w:b/>
                  <w:sz w:val="16"/>
                </w:rPr>
                <w:t>Petal: curvature</w:t>
              </w:r>
            </w:ins>
          </w:p>
        </w:tc>
        <w:tc>
          <w:tcPr>
            <w:tcW w:w="1620" w:type="dxa"/>
            <w:gridSpan w:val="2"/>
            <w:tcBorders>
              <w:bottom w:val="dotted" w:sz="4" w:space="0" w:color="auto"/>
            </w:tcBorders>
          </w:tcPr>
          <w:p w14:paraId="70295EC0" w14:textId="77777777" w:rsidR="00FF41FD" w:rsidRDefault="00FF41FD"/>
        </w:tc>
        <w:tc>
          <w:tcPr>
            <w:tcW w:w="1620" w:type="dxa"/>
            <w:tcBorders>
              <w:bottom w:val="dotted" w:sz="4" w:space="0" w:color="auto"/>
            </w:tcBorders>
          </w:tcPr>
          <w:p w14:paraId="7E24D3E6" w14:textId="77777777" w:rsidR="00FF41FD" w:rsidRDefault="00FF41FD"/>
        </w:tc>
        <w:tc>
          <w:tcPr>
            <w:tcW w:w="1620" w:type="dxa"/>
            <w:tcBorders>
              <w:bottom w:val="dotted" w:sz="4" w:space="0" w:color="auto"/>
            </w:tcBorders>
          </w:tcPr>
          <w:p w14:paraId="65E20AF9" w14:textId="77777777" w:rsidR="00FF41FD" w:rsidRDefault="00FF41FD"/>
        </w:tc>
        <w:tc>
          <w:tcPr>
            <w:tcW w:w="1620" w:type="dxa"/>
            <w:tcBorders>
              <w:bottom w:val="dotted" w:sz="4" w:space="0" w:color="auto"/>
            </w:tcBorders>
          </w:tcPr>
          <w:p w14:paraId="2BCBEC5E" w14:textId="77777777" w:rsidR="00FF41FD" w:rsidRDefault="00FF41FD"/>
        </w:tc>
        <w:tc>
          <w:tcPr>
            <w:tcW w:w="1620" w:type="dxa"/>
            <w:tcBorders>
              <w:bottom w:val="dotted" w:sz="4" w:space="0" w:color="auto"/>
            </w:tcBorders>
          </w:tcPr>
          <w:p w14:paraId="493799EE" w14:textId="77777777" w:rsidR="00FF41FD" w:rsidRDefault="00FF41FD"/>
        </w:tc>
      </w:tr>
      <w:tr w:rsidR="00FF41FD" w14:paraId="749180EE" w14:textId="77777777">
        <w:trPr>
          <w:trHeight w:val="320"/>
        </w:trPr>
        <w:tc>
          <w:tcPr>
            <w:tcW w:w="1620" w:type="dxa"/>
            <w:gridSpan w:val="2"/>
            <w:vMerge/>
          </w:tcPr>
          <w:p w14:paraId="5EFDAFDE" w14:textId="77777777" w:rsidR="00FF41FD" w:rsidRDefault="00FF41FD"/>
        </w:tc>
        <w:tc>
          <w:tcPr>
            <w:tcW w:w="1620" w:type="dxa"/>
            <w:gridSpan w:val="2"/>
            <w:tcBorders>
              <w:bottom w:val="dotted" w:sz="4" w:space="0" w:color="auto"/>
            </w:tcBorders>
            <w:vAlign w:val="center"/>
          </w:tcPr>
          <w:p w14:paraId="4550BEAD" w14:textId="2D69C78A" w:rsidR="00FF41FD" w:rsidRDefault="00070A08">
            <w:pPr>
              <w:jc w:val="left"/>
              <w:divId w:val="1"/>
            </w:pPr>
            <w:del w:id="144" w:author="TWO" w:date="2026-07-09T13:35:00Z" w16du:dateUtc="2026-07-09T11:35:00Z">
              <w:r>
                <w:rPr>
                  <w:sz w:val="16"/>
                </w:rPr>
                <w:delText>flat</w:delText>
              </w:r>
            </w:del>
            <w:ins w:id="145" w:author="TWO" w:date="2026-07-09T13:35:00Z" w16du:dateUtc="2026-07-09T11:35:00Z">
              <w:r w:rsidR="008173C5">
                <w:rPr>
                  <w:sz w:val="16"/>
                </w:rPr>
                <w:t>absent or weak</w:t>
              </w:r>
            </w:ins>
          </w:p>
        </w:tc>
        <w:tc>
          <w:tcPr>
            <w:tcW w:w="1620" w:type="dxa"/>
            <w:gridSpan w:val="2"/>
            <w:tcBorders>
              <w:bottom w:val="dotted" w:sz="4" w:space="0" w:color="auto"/>
            </w:tcBorders>
            <w:vAlign w:val="center"/>
          </w:tcPr>
          <w:p w14:paraId="45AFC352" w14:textId="77777777" w:rsidR="00FF41FD" w:rsidRDefault="00FF41FD"/>
        </w:tc>
        <w:tc>
          <w:tcPr>
            <w:tcW w:w="1620" w:type="dxa"/>
            <w:tcBorders>
              <w:bottom w:val="dotted" w:sz="4" w:space="0" w:color="auto"/>
            </w:tcBorders>
            <w:vAlign w:val="center"/>
          </w:tcPr>
          <w:p w14:paraId="02E4FDC7" w14:textId="77777777" w:rsidR="00FF41FD" w:rsidRDefault="00FF41FD"/>
        </w:tc>
        <w:tc>
          <w:tcPr>
            <w:tcW w:w="1620" w:type="dxa"/>
            <w:tcBorders>
              <w:bottom w:val="dotted" w:sz="4" w:space="0" w:color="auto"/>
            </w:tcBorders>
            <w:vAlign w:val="center"/>
          </w:tcPr>
          <w:p w14:paraId="25E87EBB" w14:textId="77777777" w:rsidR="00FF41FD" w:rsidRDefault="00FF41FD"/>
        </w:tc>
        <w:tc>
          <w:tcPr>
            <w:tcW w:w="1620" w:type="dxa"/>
            <w:tcBorders>
              <w:bottom w:val="dotted" w:sz="4" w:space="0" w:color="auto"/>
            </w:tcBorders>
            <w:vAlign w:val="center"/>
          </w:tcPr>
          <w:p w14:paraId="635291B1" w14:textId="77777777" w:rsidR="00FF41FD" w:rsidRDefault="008173C5">
            <w:pPr>
              <w:jc w:val="left"/>
              <w:divId w:val="1"/>
            </w:pPr>
            <w:r>
              <w:rPr>
                <w:sz w:val="16"/>
              </w:rPr>
              <w:t>Jewelberry</w:t>
            </w:r>
          </w:p>
        </w:tc>
        <w:tc>
          <w:tcPr>
            <w:tcW w:w="1620" w:type="dxa"/>
            <w:tcBorders>
              <w:bottom w:val="dotted" w:sz="4" w:space="0" w:color="auto"/>
            </w:tcBorders>
            <w:vAlign w:val="center"/>
          </w:tcPr>
          <w:p w14:paraId="71AC2843" w14:textId="77777777" w:rsidR="00FF41FD" w:rsidRDefault="008173C5">
            <w:pPr>
              <w:jc w:val="center"/>
              <w:divId w:val="1"/>
            </w:pPr>
            <w:r>
              <w:rPr>
                <w:rFonts w:eastAsia="Arial"/>
                <w:sz w:val="16"/>
              </w:rPr>
              <w:t xml:space="preserve">1 </w:t>
            </w:r>
          </w:p>
        </w:tc>
      </w:tr>
      <w:tr w:rsidR="00FF41FD" w14:paraId="765E0381" w14:textId="77777777">
        <w:trPr>
          <w:trHeight w:val="320"/>
        </w:trPr>
        <w:tc>
          <w:tcPr>
            <w:tcW w:w="1620" w:type="dxa"/>
            <w:gridSpan w:val="2"/>
            <w:vMerge/>
          </w:tcPr>
          <w:p w14:paraId="0D0C2E90" w14:textId="77777777" w:rsidR="00FF41FD" w:rsidRDefault="00FF41FD"/>
        </w:tc>
        <w:tc>
          <w:tcPr>
            <w:tcW w:w="1620" w:type="dxa"/>
            <w:gridSpan w:val="2"/>
            <w:tcBorders>
              <w:bottom w:val="dotted" w:sz="4" w:space="0" w:color="auto"/>
            </w:tcBorders>
            <w:vAlign w:val="center"/>
          </w:tcPr>
          <w:p w14:paraId="276306C8" w14:textId="2A0364E3" w:rsidR="00FF41FD" w:rsidRDefault="008173C5">
            <w:pPr>
              <w:jc w:val="left"/>
              <w:divId w:val="1"/>
            </w:pPr>
            <w:ins w:id="146" w:author="TWO" w:date="2026-07-09T13:35:00Z" w16du:dateUtc="2026-07-09T11:35:00Z">
              <w:r>
                <w:rPr>
                  <w:sz w:val="16"/>
                </w:rPr>
                <w:t>medium</w:t>
              </w:r>
            </w:ins>
            <w:moveFromRangeStart w:id="147" w:author="TWO" w:date="2026-07-09T13:35:00Z" w:name="move234496552"/>
            <w:moveFrom w:id="148" w:author="TWO" w:date="2026-07-09T13:35:00Z" w16du:dateUtc="2026-07-09T11:35:00Z">
              <w:r>
                <w:rPr>
                  <w:sz w:val="16"/>
                </w:rPr>
                <w:t>shallow</w:t>
              </w:r>
            </w:moveFrom>
            <w:moveFromRangeEnd w:id="147"/>
            <w:del w:id="149" w:author="TWO" w:date="2026-07-09T13:35:00Z" w16du:dateUtc="2026-07-09T11:35:00Z">
              <w:r w:rsidR="00070A08">
                <w:rPr>
                  <w:sz w:val="16"/>
                </w:rPr>
                <w:delText xml:space="preserve"> cup</w:delText>
              </w:r>
            </w:del>
          </w:p>
        </w:tc>
        <w:tc>
          <w:tcPr>
            <w:tcW w:w="1620" w:type="dxa"/>
            <w:gridSpan w:val="2"/>
            <w:tcBorders>
              <w:bottom w:val="dotted" w:sz="4" w:space="0" w:color="auto"/>
            </w:tcBorders>
            <w:vAlign w:val="center"/>
          </w:tcPr>
          <w:p w14:paraId="1D07F08A" w14:textId="77777777" w:rsidR="00FF41FD" w:rsidRDefault="00FF41FD"/>
        </w:tc>
        <w:tc>
          <w:tcPr>
            <w:tcW w:w="1620" w:type="dxa"/>
            <w:tcBorders>
              <w:bottom w:val="dotted" w:sz="4" w:space="0" w:color="auto"/>
            </w:tcBorders>
            <w:vAlign w:val="center"/>
          </w:tcPr>
          <w:p w14:paraId="54A3955B" w14:textId="77777777" w:rsidR="00FF41FD" w:rsidRDefault="00FF41FD"/>
        </w:tc>
        <w:tc>
          <w:tcPr>
            <w:tcW w:w="1620" w:type="dxa"/>
            <w:tcBorders>
              <w:bottom w:val="dotted" w:sz="4" w:space="0" w:color="auto"/>
            </w:tcBorders>
            <w:vAlign w:val="center"/>
          </w:tcPr>
          <w:p w14:paraId="22A598E1" w14:textId="77777777" w:rsidR="00FF41FD" w:rsidRDefault="00FF41FD"/>
        </w:tc>
        <w:tc>
          <w:tcPr>
            <w:tcW w:w="1620" w:type="dxa"/>
            <w:tcBorders>
              <w:bottom w:val="dotted" w:sz="4" w:space="0" w:color="auto"/>
            </w:tcBorders>
            <w:vAlign w:val="center"/>
          </w:tcPr>
          <w:p w14:paraId="45E6BAE4" w14:textId="77777777" w:rsidR="00FF41FD" w:rsidRDefault="008173C5">
            <w:pPr>
              <w:jc w:val="left"/>
              <w:divId w:val="1"/>
            </w:pPr>
            <w:r>
              <w:rPr>
                <w:sz w:val="16"/>
              </w:rPr>
              <w:t>Courtarou, Snowdrift</w:t>
            </w:r>
          </w:p>
        </w:tc>
        <w:tc>
          <w:tcPr>
            <w:tcW w:w="1620" w:type="dxa"/>
            <w:tcBorders>
              <w:bottom w:val="dotted" w:sz="4" w:space="0" w:color="auto"/>
            </w:tcBorders>
            <w:vAlign w:val="center"/>
          </w:tcPr>
          <w:p w14:paraId="3F9C9DC9" w14:textId="77777777" w:rsidR="00FF41FD" w:rsidRDefault="008173C5">
            <w:pPr>
              <w:jc w:val="center"/>
              <w:divId w:val="1"/>
            </w:pPr>
            <w:r>
              <w:rPr>
                <w:rFonts w:eastAsia="Arial"/>
                <w:sz w:val="16"/>
              </w:rPr>
              <w:t xml:space="preserve">2 </w:t>
            </w:r>
          </w:p>
        </w:tc>
      </w:tr>
      <w:tr w:rsidR="00FF41FD" w14:paraId="12334F7D" w14:textId="77777777">
        <w:trPr>
          <w:trHeight w:val="320"/>
        </w:trPr>
        <w:tc>
          <w:tcPr>
            <w:tcW w:w="1620" w:type="dxa"/>
            <w:gridSpan w:val="2"/>
            <w:vMerge/>
          </w:tcPr>
          <w:p w14:paraId="0FB963C0" w14:textId="77777777" w:rsidR="00FF41FD" w:rsidRDefault="00FF41FD"/>
        </w:tc>
        <w:tc>
          <w:tcPr>
            <w:tcW w:w="1620" w:type="dxa"/>
            <w:gridSpan w:val="2"/>
            <w:tcBorders>
              <w:bottom w:val="dotted" w:sz="4" w:space="0" w:color="auto"/>
            </w:tcBorders>
            <w:vAlign w:val="center"/>
          </w:tcPr>
          <w:p w14:paraId="56348834" w14:textId="5F423141" w:rsidR="00FF41FD" w:rsidRDefault="00070A08">
            <w:pPr>
              <w:jc w:val="left"/>
              <w:divId w:val="1"/>
            </w:pPr>
            <w:del w:id="150" w:author="TWO" w:date="2026-07-09T13:35:00Z" w16du:dateUtc="2026-07-09T11:35:00Z">
              <w:r>
                <w:rPr>
                  <w:sz w:val="16"/>
                </w:rPr>
                <w:delText>deep cup</w:delText>
              </w:r>
            </w:del>
            <w:ins w:id="151" w:author="TWO" w:date="2026-07-09T13:35:00Z" w16du:dateUtc="2026-07-09T11:35:00Z">
              <w:r w:rsidR="008173C5">
                <w:rPr>
                  <w:sz w:val="16"/>
                </w:rPr>
                <w:t>strong</w:t>
              </w:r>
            </w:ins>
          </w:p>
        </w:tc>
        <w:tc>
          <w:tcPr>
            <w:tcW w:w="1620" w:type="dxa"/>
            <w:gridSpan w:val="2"/>
            <w:tcBorders>
              <w:bottom w:val="dotted" w:sz="4" w:space="0" w:color="auto"/>
            </w:tcBorders>
            <w:vAlign w:val="center"/>
          </w:tcPr>
          <w:p w14:paraId="385A095C" w14:textId="77777777" w:rsidR="00FF41FD" w:rsidRDefault="00FF41FD"/>
        </w:tc>
        <w:tc>
          <w:tcPr>
            <w:tcW w:w="1620" w:type="dxa"/>
            <w:tcBorders>
              <w:bottom w:val="dotted" w:sz="4" w:space="0" w:color="auto"/>
            </w:tcBorders>
            <w:vAlign w:val="center"/>
          </w:tcPr>
          <w:p w14:paraId="7125D96C" w14:textId="77777777" w:rsidR="00FF41FD" w:rsidRDefault="00FF41FD"/>
        </w:tc>
        <w:tc>
          <w:tcPr>
            <w:tcW w:w="1620" w:type="dxa"/>
            <w:tcBorders>
              <w:bottom w:val="dotted" w:sz="4" w:space="0" w:color="auto"/>
            </w:tcBorders>
            <w:vAlign w:val="center"/>
          </w:tcPr>
          <w:p w14:paraId="5412FD9E" w14:textId="77777777" w:rsidR="00FF41FD" w:rsidRDefault="00FF41FD"/>
        </w:tc>
        <w:tc>
          <w:tcPr>
            <w:tcW w:w="1620" w:type="dxa"/>
            <w:tcBorders>
              <w:bottom w:val="dotted" w:sz="4" w:space="0" w:color="auto"/>
            </w:tcBorders>
            <w:vAlign w:val="center"/>
          </w:tcPr>
          <w:p w14:paraId="77987A20" w14:textId="77777777" w:rsidR="00FF41FD" w:rsidRDefault="008173C5">
            <w:pPr>
              <w:jc w:val="left"/>
              <w:divId w:val="1"/>
            </w:pPr>
            <w:r>
              <w:rPr>
                <w:sz w:val="16"/>
              </w:rPr>
              <w:t>Indian Magic, Van Eseltine</w:t>
            </w:r>
          </w:p>
        </w:tc>
        <w:tc>
          <w:tcPr>
            <w:tcW w:w="1620" w:type="dxa"/>
            <w:tcBorders>
              <w:bottom w:val="dotted" w:sz="4" w:space="0" w:color="auto"/>
            </w:tcBorders>
            <w:vAlign w:val="center"/>
          </w:tcPr>
          <w:p w14:paraId="2F9214C3" w14:textId="77777777" w:rsidR="00FF41FD" w:rsidRDefault="008173C5">
            <w:pPr>
              <w:jc w:val="center"/>
              <w:divId w:val="1"/>
            </w:pPr>
            <w:r>
              <w:rPr>
                <w:rFonts w:eastAsia="Arial"/>
                <w:sz w:val="16"/>
              </w:rPr>
              <w:t xml:space="preserve">3 </w:t>
            </w:r>
          </w:p>
        </w:tc>
      </w:tr>
      <w:tr w:rsidR="00FF41FD" w14:paraId="00CFE60C" w14:textId="77777777">
        <w:trPr>
          <w:trHeight w:val="360"/>
        </w:trPr>
        <w:tc>
          <w:tcPr>
            <w:tcW w:w="810" w:type="dxa"/>
            <w:tcBorders>
              <w:right w:val="dotted" w:sz="4" w:space="0" w:color="auto"/>
            </w:tcBorders>
            <w:shd w:val="clear" w:color="auto" w:fill="DFDFD7"/>
            <w:vAlign w:val="center"/>
          </w:tcPr>
          <w:p w14:paraId="557D2F4C" w14:textId="77777777" w:rsidR="00FF41FD" w:rsidRDefault="008173C5">
            <w:r>
              <w:rPr>
                <w:rFonts w:eastAsia="Arial"/>
                <w:b/>
                <w:sz w:val="16"/>
              </w:rPr>
              <w:t>10.</w:t>
            </w:r>
          </w:p>
        </w:tc>
        <w:tc>
          <w:tcPr>
            <w:tcW w:w="810" w:type="dxa"/>
            <w:tcBorders>
              <w:right w:val="dotted" w:sz="4" w:space="0" w:color="auto"/>
            </w:tcBorders>
            <w:shd w:val="clear" w:color="auto" w:fill="DFDFD7"/>
            <w:vAlign w:val="center"/>
          </w:tcPr>
          <w:p w14:paraId="3E8C5BFD"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29B1C989"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248D5155"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5C75E512"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31E1D069" w14:textId="77777777" w:rsidR="00FF41FD" w:rsidRDefault="008173C5">
            <w:r>
              <w:rPr>
                <w:rFonts w:eastAsia="Arial"/>
                <w:b/>
                <w:sz w:val="16"/>
              </w:rPr>
              <w:t>(b)</w:t>
            </w:r>
          </w:p>
        </w:tc>
        <w:tc>
          <w:tcPr>
            <w:tcW w:w="1620" w:type="dxa"/>
            <w:shd w:val="clear" w:color="auto" w:fill="DFDFD7"/>
            <w:vAlign w:val="center"/>
          </w:tcPr>
          <w:p w14:paraId="3F052310" w14:textId="77777777" w:rsidR="00FF41FD" w:rsidRDefault="008173C5">
            <w:r>
              <w:rPr>
                <w:rFonts w:eastAsia="Arial"/>
                <w:b/>
                <w:sz w:val="16"/>
              </w:rPr>
              <w:t>60-65</w:t>
            </w:r>
          </w:p>
        </w:tc>
        <w:tc>
          <w:tcPr>
            <w:tcW w:w="1620" w:type="dxa"/>
            <w:shd w:val="clear" w:color="auto" w:fill="DFDFD7"/>
          </w:tcPr>
          <w:p w14:paraId="431EEB43" w14:textId="77777777" w:rsidR="00FF41FD" w:rsidRDefault="00FF41FD"/>
        </w:tc>
        <w:tc>
          <w:tcPr>
            <w:tcW w:w="1620" w:type="dxa"/>
            <w:shd w:val="clear" w:color="auto" w:fill="DFDFD7"/>
          </w:tcPr>
          <w:p w14:paraId="14344A00" w14:textId="77777777" w:rsidR="00FF41FD" w:rsidRDefault="00FF41FD"/>
        </w:tc>
        <w:tc>
          <w:tcPr>
            <w:tcW w:w="1620" w:type="dxa"/>
            <w:shd w:val="clear" w:color="auto" w:fill="DFDFD7"/>
          </w:tcPr>
          <w:p w14:paraId="3507A19D" w14:textId="77777777" w:rsidR="00FF41FD" w:rsidRDefault="00FF41FD"/>
        </w:tc>
      </w:tr>
      <w:tr w:rsidR="00FF41FD" w14:paraId="3B8622F3" w14:textId="77777777">
        <w:trPr>
          <w:trHeight w:val="440"/>
        </w:trPr>
        <w:tc>
          <w:tcPr>
            <w:tcW w:w="1620" w:type="dxa"/>
            <w:gridSpan w:val="2"/>
            <w:vMerge w:val="restart"/>
          </w:tcPr>
          <w:p w14:paraId="42B8FDF3" w14:textId="77777777" w:rsidR="00FF41FD" w:rsidRDefault="00FF41FD"/>
        </w:tc>
        <w:tc>
          <w:tcPr>
            <w:tcW w:w="1620" w:type="dxa"/>
            <w:gridSpan w:val="2"/>
            <w:tcBorders>
              <w:bottom w:val="dotted" w:sz="4" w:space="0" w:color="auto"/>
            </w:tcBorders>
          </w:tcPr>
          <w:p w14:paraId="4DF337D5" w14:textId="77777777" w:rsidR="00FF41FD" w:rsidRDefault="008173C5">
            <w:pPr>
              <w:spacing w:before="113" w:after="113"/>
              <w:jc w:val="left"/>
              <w:divId w:val="1"/>
            </w:pPr>
            <w:r>
              <w:rPr>
                <w:b/>
                <w:sz w:val="16"/>
              </w:rPr>
              <w:t>Flower: petal shape</w:t>
            </w:r>
          </w:p>
        </w:tc>
        <w:tc>
          <w:tcPr>
            <w:tcW w:w="1620" w:type="dxa"/>
            <w:gridSpan w:val="2"/>
            <w:tcBorders>
              <w:bottom w:val="dotted" w:sz="4" w:space="0" w:color="auto"/>
            </w:tcBorders>
          </w:tcPr>
          <w:p w14:paraId="06B1C28B" w14:textId="77777777" w:rsidR="00FF41FD" w:rsidRDefault="00FF41FD"/>
        </w:tc>
        <w:tc>
          <w:tcPr>
            <w:tcW w:w="1620" w:type="dxa"/>
            <w:tcBorders>
              <w:bottom w:val="dotted" w:sz="4" w:space="0" w:color="auto"/>
            </w:tcBorders>
          </w:tcPr>
          <w:p w14:paraId="6C811201" w14:textId="77777777" w:rsidR="00FF41FD" w:rsidRDefault="00FF41FD"/>
        </w:tc>
        <w:tc>
          <w:tcPr>
            <w:tcW w:w="1620" w:type="dxa"/>
            <w:tcBorders>
              <w:bottom w:val="dotted" w:sz="4" w:space="0" w:color="auto"/>
            </w:tcBorders>
          </w:tcPr>
          <w:p w14:paraId="2E9CA374" w14:textId="77777777" w:rsidR="00FF41FD" w:rsidRDefault="00FF41FD"/>
        </w:tc>
        <w:tc>
          <w:tcPr>
            <w:tcW w:w="1620" w:type="dxa"/>
            <w:tcBorders>
              <w:bottom w:val="dotted" w:sz="4" w:space="0" w:color="auto"/>
            </w:tcBorders>
          </w:tcPr>
          <w:p w14:paraId="4A3772FB" w14:textId="77777777" w:rsidR="00FF41FD" w:rsidRDefault="00FF41FD"/>
        </w:tc>
        <w:tc>
          <w:tcPr>
            <w:tcW w:w="1620" w:type="dxa"/>
            <w:tcBorders>
              <w:bottom w:val="dotted" w:sz="4" w:space="0" w:color="auto"/>
            </w:tcBorders>
          </w:tcPr>
          <w:p w14:paraId="4C42D8DB" w14:textId="77777777" w:rsidR="00FF41FD" w:rsidRDefault="00FF41FD"/>
        </w:tc>
      </w:tr>
      <w:tr w:rsidR="00FF41FD" w14:paraId="2ECF6386" w14:textId="77777777">
        <w:trPr>
          <w:trHeight w:val="320"/>
        </w:trPr>
        <w:tc>
          <w:tcPr>
            <w:tcW w:w="1620" w:type="dxa"/>
            <w:gridSpan w:val="2"/>
            <w:vMerge/>
          </w:tcPr>
          <w:p w14:paraId="23F79281" w14:textId="77777777" w:rsidR="00FF41FD" w:rsidRDefault="00FF41FD"/>
        </w:tc>
        <w:tc>
          <w:tcPr>
            <w:tcW w:w="1620" w:type="dxa"/>
            <w:gridSpan w:val="2"/>
            <w:tcBorders>
              <w:bottom w:val="dotted" w:sz="4" w:space="0" w:color="auto"/>
            </w:tcBorders>
            <w:vAlign w:val="center"/>
          </w:tcPr>
          <w:p w14:paraId="6BBC2A9D" w14:textId="09686DD2" w:rsidR="00FF41FD" w:rsidRDefault="00070A08">
            <w:pPr>
              <w:jc w:val="left"/>
              <w:divId w:val="1"/>
            </w:pPr>
            <w:del w:id="152" w:author="TWO" w:date="2026-07-09T13:35:00Z" w16du:dateUtc="2026-07-09T11:35:00Z">
              <w:r>
                <w:rPr>
                  <w:sz w:val="16"/>
                </w:rPr>
                <w:delText>oblong</w:delText>
              </w:r>
            </w:del>
            <w:ins w:id="153" w:author="TWO" w:date="2026-07-09T13:35:00Z" w16du:dateUtc="2026-07-09T11:35:00Z">
              <w:r w:rsidR="008173C5">
                <w:rPr>
                  <w:sz w:val="16"/>
                </w:rPr>
                <w:t>medium ovate</w:t>
              </w:r>
            </w:ins>
          </w:p>
        </w:tc>
        <w:tc>
          <w:tcPr>
            <w:tcW w:w="1620" w:type="dxa"/>
            <w:gridSpan w:val="2"/>
            <w:tcBorders>
              <w:bottom w:val="dotted" w:sz="4" w:space="0" w:color="auto"/>
            </w:tcBorders>
            <w:vAlign w:val="center"/>
          </w:tcPr>
          <w:p w14:paraId="2CBBBB61" w14:textId="77777777" w:rsidR="00FF41FD" w:rsidRDefault="00FF41FD"/>
        </w:tc>
        <w:tc>
          <w:tcPr>
            <w:tcW w:w="1620" w:type="dxa"/>
            <w:tcBorders>
              <w:bottom w:val="dotted" w:sz="4" w:space="0" w:color="auto"/>
            </w:tcBorders>
            <w:vAlign w:val="center"/>
          </w:tcPr>
          <w:p w14:paraId="391032E8" w14:textId="77777777" w:rsidR="00FF41FD" w:rsidRDefault="00FF41FD"/>
        </w:tc>
        <w:tc>
          <w:tcPr>
            <w:tcW w:w="1620" w:type="dxa"/>
            <w:tcBorders>
              <w:bottom w:val="dotted" w:sz="4" w:space="0" w:color="auto"/>
            </w:tcBorders>
            <w:vAlign w:val="center"/>
          </w:tcPr>
          <w:p w14:paraId="3D7DD0BD" w14:textId="77777777" w:rsidR="00FF41FD" w:rsidRDefault="00FF41FD"/>
        </w:tc>
        <w:tc>
          <w:tcPr>
            <w:tcW w:w="1620" w:type="dxa"/>
            <w:tcBorders>
              <w:bottom w:val="dotted" w:sz="4" w:space="0" w:color="auto"/>
            </w:tcBorders>
            <w:vAlign w:val="center"/>
          </w:tcPr>
          <w:p w14:paraId="1EBDB010" w14:textId="0649D7A7" w:rsidR="00FF41FD" w:rsidRDefault="008173C5">
            <w:pPr>
              <w:jc w:val="left"/>
              <w:divId w:val="1"/>
            </w:pPr>
            <w:moveToRangeStart w:id="154" w:author="TWO" w:date="2026-07-09T13:35:00Z" w:name="move234496553"/>
            <w:moveTo w:id="155" w:author="TWO" w:date="2026-07-09T13:35:00Z" w16du:dateUtc="2026-07-09T11:35:00Z">
              <w:r>
                <w:rPr>
                  <w:sz w:val="16"/>
                </w:rPr>
                <w:t>Profusion</w:t>
              </w:r>
            </w:moveTo>
            <w:moveToRangeEnd w:id="154"/>
            <w:del w:id="156" w:author="TWO" w:date="2026-07-09T13:35:00Z" w16du:dateUtc="2026-07-09T11:35:00Z">
              <w:r w:rsidR="00070A08">
                <w:rPr>
                  <w:sz w:val="16"/>
                </w:rPr>
                <w:delText>Charlottae</w:delText>
              </w:r>
            </w:del>
          </w:p>
        </w:tc>
        <w:tc>
          <w:tcPr>
            <w:tcW w:w="1620" w:type="dxa"/>
            <w:tcBorders>
              <w:bottom w:val="dotted" w:sz="4" w:space="0" w:color="auto"/>
            </w:tcBorders>
            <w:vAlign w:val="center"/>
          </w:tcPr>
          <w:p w14:paraId="6E1821A3" w14:textId="77777777" w:rsidR="00FF41FD" w:rsidRDefault="008173C5">
            <w:pPr>
              <w:jc w:val="center"/>
              <w:divId w:val="1"/>
            </w:pPr>
            <w:r>
              <w:rPr>
                <w:rFonts w:eastAsia="Arial"/>
                <w:sz w:val="16"/>
              </w:rPr>
              <w:t xml:space="preserve">1 </w:t>
            </w:r>
          </w:p>
        </w:tc>
      </w:tr>
      <w:tr w:rsidR="00FF41FD" w14:paraId="4C6D7B21" w14:textId="77777777">
        <w:trPr>
          <w:trHeight w:val="320"/>
        </w:trPr>
        <w:tc>
          <w:tcPr>
            <w:tcW w:w="1620" w:type="dxa"/>
            <w:gridSpan w:val="2"/>
            <w:vMerge/>
          </w:tcPr>
          <w:p w14:paraId="6529E884" w14:textId="77777777" w:rsidR="00FF41FD" w:rsidRDefault="00FF41FD"/>
        </w:tc>
        <w:tc>
          <w:tcPr>
            <w:tcW w:w="1620" w:type="dxa"/>
            <w:gridSpan w:val="2"/>
            <w:tcBorders>
              <w:bottom w:val="dotted" w:sz="4" w:space="0" w:color="auto"/>
            </w:tcBorders>
            <w:vAlign w:val="center"/>
          </w:tcPr>
          <w:p w14:paraId="13C9EBD1" w14:textId="59E2C449" w:rsidR="00FF41FD" w:rsidRDefault="008173C5">
            <w:pPr>
              <w:jc w:val="left"/>
              <w:divId w:val="1"/>
            </w:pPr>
            <w:r>
              <w:rPr>
                <w:sz w:val="16"/>
              </w:rPr>
              <w:t xml:space="preserve">narrow </w:t>
            </w:r>
            <w:del w:id="157" w:author="TWO" w:date="2026-07-09T13:35:00Z" w16du:dateUtc="2026-07-09T11:35:00Z">
              <w:r w:rsidR="00070A08">
                <w:rPr>
                  <w:sz w:val="16"/>
                </w:rPr>
                <w:delText>elliptic</w:delText>
              </w:r>
            </w:del>
            <w:ins w:id="158" w:author="TWO" w:date="2026-07-09T13:35:00Z" w16du:dateUtc="2026-07-09T11:35:00Z">
              <w:r>
                <w:rPr>
                  <w:sz w:val="16"/>
                </w:rPr>
                <w:t>ovate</w:t>
              </w:r>
            </w:ins>
          </w:p>
        </w:tc>
        <w:tc>
          <w:tcPr>
            <w:tcW w:w="1620" w:type="dxa"/>
            <w:gridSpan w:val="2"/>
            <w:tcBorders>
              <w:bottom w:val="dotted" w:sz="4" w:space="0" w:color="auto"/>
            </w:tcBorders>
            <w:vAlign w:val="center"/>
          </w:tcPr>
          <w:p w14:paraId="44687EED" w14:textId="77777777" w:rsidR="00FF41FD" w:rsidRDefault="00FF41FD"/>
        </w:tc>
        <w:tc>
          <w:tcPr>
            <w:tcW w:w="1620" w:type="dxa"/>
            <w:tcBorders>
              <w:bottom w:val="dotted" w:sz="4" w:space="0" w:color="auto"/>
            </w:tcBorders>
            <w:vAlign w:val="center"/>
          </w:tcPr>
          <w:p w14:paraId="77DA274E" w14:textId="77777777" w:rsidR="00FF41FD" w:rsidRDefault="00FF41FD"/>
        </w:tc>
        <w:tc>
          <w:tcPr>
            <w:tcW w:w="1620" w:type="dxa"/>
            <w:tcBorders>
              <w:bottom w:val="dotted" w:sz="4" w:space="0" w:color="auto"/>
            </w:tcBorders>
            <w:vAlign w:val="center"/>
          </w:tcPr>
          <w:p w14:paraId="0722DA0B" w14:textId="77777777" w:rsidR="00FF41FD" w:rsidRDefault="00FF41FD"/>
        </w:tc>
        <w:tc>
          <w:tcPr>
            <w:tcW w:w="1620" w:type="dxa"/>
            <w:tcBorders>
              <w:bottom w:val="dotted" w:sz="4" w:space="0" w:color="auto"/>
            </w:tcBorders>
            <w:vAlign w:val="center"/>
          </w:tcPr>
          <w:p w14:paraId="5F139177" w14:textId="77777777" w:rsidR="00FF41FD" w:rsidRDefault="008173C5">
            <w:pPr>
              <w:jc w:val="left"/>
              <w:divId w:val="1"/>
            </w:pPr>
            <w:ins w:id="159" w:author="TWO" w:date="2026-07-09T13:35:00Z" w16du:dateUtc="2026-07-09T11:35:00Z">
              <w:r>
                <w:rPr>
                  <w:sz w:val="16"/>
                </w:rPr>
                <w:t>Katherine</w:t>
              </w:r>
            </w:ins>
          </w:p>
        </w:tc>
        <w:tc>
          <w:tcPr>
            <w:tcW w:w="1620" w:type="dxa"/>
            <w:tcBorders>
              <w:bottom w:val="dotted" w:sz="4" w:space="0" w:color="auto"/>
            </w:tcBorders>
            <w:vAlign w:val="center"/>
          </w:tcPr>
          <w:p w14:paraId="0CC06849" w14:textId="77777777" w:rsidR="00FF41FD" w:rsidRDefault="008173C5">
            <w:pPr>
              <w:jc w:val="center"/>
              <w:divId w:val="1"/>
            </w:pPr>
            <w:r>
              <w:rPr>
                <w:rFonts w:eastAsia="Arial"/>
                <w:sz w:val="16"/>
              </w:rPr>
              <w:t xml:space="preserve">2 </w:t>
            </w:r>
          </w:p>
        </w:tc>
      </w:tr>
      <w:tr w:rsidR="00FF41FD" w14:paraId="77EF2B1B" w14:textId="77777777">
        <w:trPr>
          <w:trHeight w:val="320"/>
        </w:trPr>
        <w:tc>
          <w:tcPr>
            <w:tcW w:w="1620" w:type="dxa"/>
            <w:gridSpan w:val="2"/>
            <w:vMerge/>
          </w:tcPr>
          <w:p w14:paraId="1F198D30" w14:textId="77777777" w:rsidR="00FF41FD" w:rsidRDefault="00FF41FD"/>
        </w:tc>
        <w:tc>
          <w:tcPr>
            <w:tcW w:w="1620" w:type="dxa"/>
            <w:gridSpan w:val="2"/>
            <w:tcBorders>
              <w:bottom w:val="dotted" w:sz="4" w:space="0" w:color="auto"/>
            </w:tcBorders>
            <w:vAlign w:val="center"/>
          </w:tcPr>
          <w:p w14:paraId="324A2901" w14:textId="6B90FB36" w:rsidR="00FF41FD" w:rsidRDefault="00070A08">
            <w:pPr>
              <w:jc w:val="left"/>
              <w:divId w:val="1"/>
            </w:pPr>
            <w:del w:id="160" w:author="TWO" w:date="2026-07-09T13:35:00Z" w16du:dateUtc="2026-07-09T11:35:00Z">
              <w:r>
                <w:rPr>
                  <w:sz w:val="16"/>
                </w:rPr>
                <w:delText>elliptic</w:delText>
              </w:r>
            </w:del>
            <w:ins w:id="161" w:author="TWO" w:date="2026-07-09T13:35:00Z" w16du:dateUtc="2026-07-09T11:35:00Z">
              <w:r w:rsidR="008173C5">
                <w:rPr>
                  <w:sz w:val="16"/>
                </w:rPr>
                <w:t>circular</w:t>
              </w:r>
            </w:ins>
          </w:p>
        </w:tc>
        <w:tc>
          <w:tcPr>
            <w:tcW w:w="1620" w:type="dxa"/>
            <w:gridSpan w:val="2"/>
            <w:tcBorders>
              <w:bottom w:val="dotted" w:sz="4" w:space="0" w:color="auto"/>
            </w:tcBorders>
            <w:vAlign w:val="center"/>
          </w:tcPr>
          <w:p w14:paraId="6213D88A" w14:textId="77777777" w:rsidR="00FF41FD" w:rsidRDefault="00FF41FD"/>
        </w:tc>
        <w:tc>
          <w:tcPr>
            <w:tcW w:w="1620" w:type="dxa"/>
            <w:tcBorders>
              <w:bottom w:val="dotted" w:sz="4" w:space="0" w:color="auto"/>
            </w:tcBorders>
            <w:vAlign w:val="center"/>
          </w:tcPr>
          <w:p w14:paraId="2E67036C" w14:textId="77777777" w:rsidR="00FF41FD" w:rsidRDefault="00FF41FD"/>
        </w:tc>
        <w:tc>
          <w:tcPr>
            <w:tcW w:w="1620" w:type="dxa"/>
            <w:tcBorders>
              <w:bottom w:val="dotted" w:sz="4" w:space="0" w:color="auto"/>
            </w:tcBorders>
            <w:vAlign w:val="center"/>
          </w:tcPr>
          <w:p w14:paraId="40FAFF2E" w14:textId="77777777" w:rsidR="00FF41FD" w:rsidRDefault="00FF41FD"/>
        </w:tc>
        <w:tc>
          <w:tcPr>
            <w:tcW w:w="1620" w:type="dxa"/>
            <w:tcBorders>
              <w:bottom w:val="dotted" w:sz="4" w:space="0" w:color="auto"/>
            </w:tcBorders>
            <w:vAlign w:val="center"/>
          </w:tcPr>
          <w:p w14:paraId="781C6358" w14:textId="34022687" w:rsidR="00FF41FD" w:rsidRDefault="008173C5">
            <w:moveFromRangeStart w:id="162" w:author="TWO" w:date="2026-07-09T13:35:00Z" w:name="move234496554"/>
            <w:moveFrom w:id="163" w:author="TWO" w:date="2026-07-09T13:35:00Z" w16du:dateUtc="2026-07-09T11:35:00Z">
              <w:r>
                <w:rPr>
                  <w:sz w:val="16"/>
                </w:rPr>
                <w:t>Makamik</w:t>
              </w:r>
            </w:moveFrom>
            <w:moveFromRangeEnd w:id="162"/>
          </w:p>
        </w:tc>
        <w:tc>
          <w:tcPr>
            <w:tcW w:w="1620" w:type="dxa"/>
            <w:tcBorders>
              <w:bottom w:val="dotted" w:sz="4" w:space="0" w:color="auto"/>
            </w:tcBorders>
            <w:vAlign w:val="center"/>
          </w:tcPr>
          <w:p w14:paraId="741C2CCA" w14:textId="77777777" w:rsidR="00FF41FD" w:rsidRDefault="008173C5">
            <w:pPr>
              <w:jc w:val="center"/>
              <w:divId w:val="1"/>
            </w:pPr>
            <w:r>
              <w:rPr>
                <w:rFonts w:eastAsia="Arial"/>
                <w:sz w:val="16"/>
              </w:rPr>
              <w:t xml:space="preserve">3 </w:t>
            </w:r>
          </w:p>
        </w:tc>
      </w:tr>
      <w:tr w:rsidR="00FF41FD" w14:paraId="6B49956F" w14:textId="77777777">
        <w:trPr>
          <w:trHeight w:val="320"/>
        </w:trPr>
        <w:tc>
          <w:tcPr>
            <w:tcW w:w="1620" w:type="dxa"/>
            <w:gridSpan w:val="2"/>
            <w:vMerge/>
          </w:tcPr>
          <w:p w14:paraId="2D55900A" w14:textId="77777777" w:rsidR="00FF41FD" w:rsidRDefault="00FF41FD"/>
        </w:tc>
        <w:tc>
          <w:tcPr>
            <w:tcW w:w="1620" w:type="dxa"/>
            <w:gridSpan w:val="2"/>
            <w:tcBorders>
              <w:bottom w:val="dotted" w:sz="4" w:space="0" w:color="auto"/>
            </w:tcBorders>
            <w:vAlign w:val="center"/>
          </w:tcPr>
          <w:p w14:paraId="46839265" w14:textId="77777777" w:rsidR="00FF41FD" w:rsidRDefault="008173C5">
            <w:pPr>
              <w:jc w:val="left"/>
              <w:divId w:val="1"/>
            </w:pPr>
            <w:r>
              <w:rPr>
                <w:sz w:val="16"/>
              </w:rPr>
              <w:t>broad elliptic</w:t>
            </w:r>
          </w:p>
        </w:tc>
        <w:tc>
          <w:tcPr>
            <w:tcW w:w="1620" w:type="dxa"/>
            <w:gridSpan w:val="2"/>
            <w:tcBorders>
              <w:bottom w:val="dotted" w:sz="4" w:space="0" w:color="auto"/>
            </w:tcBorders>
            <w:vAlign w:val="center"/>
          </w:tcPr>
          <w:p w14:paraId="40940076" w14:textId="77777777" w:rsidR="00FF41FD" w:rsidRDefault="00FF41FD"/>
        </w:tc>
        <w:tc>
          <w:tcPr>
            <w:tcW w:w="1620" w:type="dxa"/>
            <w:tcBorders>
              <w:bottom w:val="dotted" w:sz="4" w:space="0" w:color="auto"/>
            </w:tcBorders>
            <w:vAlign w:val="center"/>
          </w:tcPr>
          <w:p w14:paraId="08E28B8F" w14:textId="77777777" w:rsidR="00FF41FD" w:rsidRDefault="00FF41FD"/>
        </w:tc>
        <w:tc>
          <w:tcPr>
            <w:tcW w:w="1620" w:type="dxa"/>
            <w:tcBorders>
              <w:bottom w:val="dotted" w:sz="4" w:space="0" w:color="auto"/>
            </w:tcBorders>
            <w:vAlign w:val="center"/>
          </w:tcPr>
          <w:p w14:paraId="76109482" w14:textId="77777777" w:rsidR="00FF41FD" w:rsidRDefault="00FF41FD"/>
        </w:tc>
        <w:tc>
          <w:tcPr>
            <w:tcW w:w="1620" w:type="dxa"/>
            <w:tcBorders>
              <w:bottom w:val="dotted" w:sz="4" w:space="0" w:color="auto"/>
            </w:tcBorders>
            <w:vAlign w:val="center"/>
          </w:tcPr>
          <w:p w14:paraId="751E3BD4" w14:textId="77777777" w:rsidR="00FF41FD" w:rsidRDefault="008173C5">
            <w:pPr>
              <w:jc w:val="left"/>
              <w:divId w:val="1"/>
            </w:pPr>
            <w:r>
              <w:rPr>
                <w:sz w:val="16"/>
              </w:rPr>
              <w:t>Wynema</w:t>
            </w:r>
          </w:p>
        </w:tc>
        <w:tc>
          <w:tcPr>
            <w:tcW w:w="1620" w:type="dxa"/>
            <w:tcBorders>
              <w:bottom w:val="dotted" w:sz="4" w:space="0" w:color="auto"/>
            </w:tcBorders>
            <w:vAlign w:val="center"/>
          </w:tcPr>
          <w:p w14:paraId="23EA36EB" w14:textId="77777777" w:rsidR="00FF41FD" w:rsidRDefault="008173C5">
            <w:pPr>
              <w:jc w:val="center"/>
              <w:divId w:val="1"/>
            </w:pPr>
            <w:r>
              <w:rPr>
                <w:rFonts w:eastAsia="Arial"/>
                <w:sz w:val="16"/>
              </w:rPr>
              <w:t xml:space="preserve">4 </w:t>
            </w:r>
          </w:p>
        </w:tc>
      </w:tr>
      <w:tr w:rsidR="00FF41FD" w14:paraId="411125DF" w14:textId="77777777">
        <w:trPr>
          <w:trHeight w:val="320"/>
        </w:trPr>
        <w:tc>
          <w:tcPr>
            <w:tcW w:w="1620" w:type="dxa"/>
            <w:gridSpan w:val="2"/>
            <w:vMerge/>
          </w:tcPr>
          <w:p w14:paraId="00F6A8C8" w14:textId="77777777" w:rsidR="00FF41FD" w:rsidRDefault="00FF41FD"/>
        </w:tc>
        <w:tc>
          <w:tcPr>
            <w:tcW w:w="1620" w:type="dxa"/>
            <w:gridSpan w:val="2"/>
            <w:tcBorders>
              <w:bottom w:val="dotted" w:sz="4" w:space="0" w:color="auto"/>
            </w:tcBorders>
            <w:vAlign w:val="center"/>
          </w:tcPr>
          <w:p w14:paraId="11B5B20A" w14:textId="518CCFB3" w:rsidR="00FF41FD" w:rsidRDefault="00070A08">
            <w:pPr>
              <w:jc w:val="left"/>
              <w:divId w:val="1"/>
            </w:pPr>
            <w:del w:id="164" w:author="TWO" w:date="2026-07-09T13:35:00Z" w16du:dateUtc="2026-07-09T11:35:00Z">
              <w:r>
                <w:rPr>
                  <w:sz w:val="16"/>
                </w:rPr>
                <w:delText>circular</w:delText>
              </w:r>
            </w:del>
            <w:ins w:id="165" w:author="TWO" w:date="2026-07-09T13:35:00Z" w16du:dateUtc="2026-07-09T11:35:00Z">
              <w:r w:rsidR="008173C5">
                <w:rPr>
                  <w:sz w:val="16"/>
                </w:rPr>
                <w:t>medium elliptic</w:t>
              </w:r>
            </w:ins>
          </w:p>
        </w:tc>
        <w:tc>
          <w:tcPr>
            <w:tcW w:w="1620" w:type="dxa"/>
            <w:gridSpan w:val="2"/>
            <w:tcBorders>
              <w:bottom w:val="dotted" w:sz="4" w:space="0" w:color="auto"/>
            </w:tcBorders>
            <w:vAlign w:val="center"/>
          </w:tcPr>
          <w:p w14:paraId="027BD1A6" w14:textId="77777777" w:rsidR="00FF41FD" w:rsidRDefault="00FF41FD"/>
        </w:tc>
        <w:tc>
          <w:tcPr>
            <w:tcW w:w="1620" w:type="dxa"/>
            <w:tcBorders>
              <w:bottom w:val="dotted" w:sz="4" w:space="0" w:color="auto"/>
            </w:tcBorders>
            <w:vAlign w:val="center"/>
          </w:tcPr>
          <w:p w14:paraId="63268C21" w14:textId="77777777" w:rsidR="00FF41FD" w:rsidRDefault="00FF41FD"/>
        </w:tc>
        <w:tc>
          <w:tcPr>
            <w:tcW w:w="1620" w:type="dxa"/>
            <w:tcBorders>
              <w:bottom w:val="dotted" w:sz="4" w:space="0" w:color="auto"/>
            </w:tcBorders>
            <w:vAlign w:val="center"/>
          </w:tcPr>
          <w:p w14:paraId="58DAC6BD" w14:textId="77777777" w:rsidR="00FF41FD" w:rsidRDefault="00FF41FD"/>
        </w:tc>
        <w:tc>
          <w:tcPr>
            <w:tcW w:w="1620" w:type="dxa"/>
            <w:tcBorders>
              <w:bottom w:val="dotted" w:sz="4" w:space="0" w:color="auto"/>
            </w:tcBorders>
            <w:vAlign w:val="center"/>
          </w:tcPr>
          <w:p w14:paraId="5C07134E" w14:textId="2208EAE2" w:rsidR="00FF41FD" w:rsidRDefault="008173C5">
            <w:pPr>
              <w:jc w:val="left"/>
              <w:divId w:val="1"/>
            </w:pPr>
            <w:moveToRangeStart w:id="166" w:author="TWO" w:date="2026-07-09T13:35:00Z" w:name="move234496554"/>
            <w:proofErr w:type="spellStart"/>
            <w:moveTo w:id="167" w:author="TWO" w:date="2026-07-09T13:35:00Z" w16du:dateUtc="2026-07-09T11:35:00Z">
              <w:r>
                <w:rPr>
                  <w:sz w:val="16"/>
                </w:rPr>
                <w:t>Makamik</w:t>
              </w:r>
            </w:moveTo>
            <w:moveToRangeEnd w:id="166"/>
            <w:proofErr w:type="spellEnd"/>
            <w:del w:id="168" w:author="TWO" w:date="2026-07-09T13:35:00Z" w16du:dateUtc="2026-07-09T11:35:00Z">
              <w:r w:rsidR="00070A08">
                <w:rPr>
                  <w:sz w:val="16"/>
                </w:rPr>
                <w:delText>Veitchii</w:delText>
              </w:r>
            </w:del>
          </w:p>
        </w:tc>
        <w:tc>
          <w:tcPr>
            <w:tcW w:w="1620" w:type="dxa"/>
            <w:tcBorders>
              <w:bottom w:val="dotted" w:sz="4" w:space="0" w:color="auto"/>
            </w:tcBorders>
            <w:vAlign w:val="center"/>
          </w:tcPr>
          <w:p w14:paraId="167C7E97" w14:textId="77777777" w:rsidR="00FF41FD" w:rsidRDefault="008173C5">
            <w:pPr>
              <w:jc w:val="center"/>
              <w:divId w:val="1"/>
            </w:pPr>
            <w:r>
              <w:rPr>
                <w:rFonts w:eastAsia="Arial"/>
                <w:sz w:val="16"/>
              </w:rPr>
              <w:t xml:space="preserve">5 </w:t>
            </w:r>
          </w:p>
        </w:tc>
      </w:tr>
      <w:tr w:rsidR="00FF41FD" w14:paraId="627348BF" w14:textId="77777777">
        <w:trPr>
          <w:trHeight w:val="320"/>
        </w:trPr>
        <w:tc>
          <w:tcPr>
            <w:tcW w:w="1620" w:type="dxa"/>
            <w:gridSpan w:val="2"/>
            <w:vMerge/>
          </w:tcPr>
          <w:p w14:paraId="49E6ACA2" w14:textId="77777777" w:rsidR="00FF41FD" w:rsidRDefault="00FF41FD"/>
        </w:tc>
        <w:tc>
          <w:tcPr>
            <w:tcW w:w="1620" w:type="dxa"/>
            <w:gridSpan w:val="2"/>
            <w:tcBorders>
              <w:bottom w:val="dotted" w:sz="4" w:space="0" w:color="auto"/>
            </w:tcBorders>
            <w:vAlign w:val="center"/>
          </w:tcPr>
          <w:p w14:paraId="3179ADC7" w14:textId="4B27A64F" w:rsidR="00FF41FD" w:rsidRDefault="008173C5">
            <w:pPr>
              <w:jc w:val="left"/>
              <w:divId w:val="1"/>
            </w:pPr>
            <w:r>
              <w:rPr>
                <w:sz w:val="16"/>
              </w:rPr>
              <w:t xml:space="preserve">narrow </w:t>
            </w:r>
            <w:del w:id="169" w:author="TWO" w:date="2026-07-09T13:35:00Z" w16du:dateUtc="2026-07-09T11:35:00Z">
              <w:r w:rsidR="00070A08">
                <w:rPr>
                  <w:sz w:val="16"/>
                </w:rPr>
                <w:delText>ovate</w:delText>
              </w:r>
            </w:del>
            <w:ins w:id="170" w:author="TWO" w:date="2026-07-09T13:35:00Z" w16du:dateUtc="2026-07-09T11:35:00Z">
              <w:r>
                <w:rPr>
                  <w:sz w:val="16"/>
                </w:rPr>
                <w:t>elliptic</w:t>
              </w:r>
            </w:ins>
          </w:p>
        </w:tc>
        <w:tc>
          <w:tcPr>
            <w:tcW w:w="1620" w:type="dxa"/>
            <w:gridSpan w:val="2"/>
            <w:tcBorders>
              <w:bottom w:val="dotted" w:sz="4" w:space="0" w:color="auto"/>
            </w:tcBorders>
            <w:vAlign w:val="center"/>
          </w:tcPr>
          <w:p w14:paraId="240C667D" w14:textId="77777777" w:rsidR="00FF41FD" w:rsidRDefault="00FF41FD"/>
        </w:tc>
        <w:tc>
          <w:tcPr>
            <w:tcW w:w="1620" w:type="dxa"/>
            <w:tcBorders>
              <w:bottom w:val="dotted" w:sz="4" w:space="0" w:color="auto"/>
            </w:tcBorders>
            <w:vAlign w:val="center"/>
          </w:tcPr>
          <w:p w14:paraId="0AC48FEC" w14:textId="77777777" w:rsidR="00FF41FD" w:rsidRDefault="00FF41FD"/>
        </w:tc>
        <w:tc>
          <w:tcPr>
            <w:tcW w:w="1620" w:type="dxa"/>
            <w:tcBorders>
              <w:bottom w:val="dotted" w:sz="4" w:space="0" w:color="auto"/>
            </w:tcBorders>
            <w:vAlign w:val="center"/>
          </w:tcPr>
          <w:p w14:paraId="31D2014A" w14:textId="77777777" w:rsidR="00FF41FD" w:rsidRDefault="00FF41FD"/>
        </w:tc>
        <w:tc>
          <w:tcPr>
            <w:tcW w:w="1620" w:type="dxa"/>
            <w:tcBorders>
              <w:bottom w:val="dotted" w:sz="4" w:space="0" w:color="auto"/>
            </w:tcBorders>
            <w:vAlign w:val="center"/>
          </w:tcPr>
          <w:p w14:paraId="60884255" w14:textId="4B24061B" w:rsidR="00FF41FD" w:rsidRDefault="00070A08">
            <w:del w:id="171" w:author="TWO" w:date="2026-07-09T13:35:00Z" w16du:dateUtc="2026-07-09T11:35:00Z">
              <w:r>
                <w:rPr>
                  <w:sz w:val="16"/>
                </w:rPr>
                <w:delText>Katherine</w:delText>
              </w:r>
            </w:del>
          </w:p>
        </w:tc>
        <w:tc>
          <w:tcPr>
            <w:tcW w:w="1620" w:type="dxa"/>
            <w:tcBorders>
              <w:bottom w:val="dotted" w:sz="4" w:space="0" w:color="auto"/>
            </w:tcBorders>
            <w:vAlign w:val="center"/>
          </w:tcPr>
          <w:p w14:paraId="66659789" w14:textId="77777777" w:rsidR="00FF41FD" w:rsidRDefault="008173C5">
            <w:pPr>
              <w:jc w:val="center"/>
              <w:divId w:val="1"/>
            </w:pPr>
            <w:r>
              <w:rPr>
                <w:rFonts w:eastAsia="Arial"/>
                <w:sz w:val="16"/>
              </w:rPr>
              <w:t xml:space="preserve">6 </w:t>
            </w:r>
          </w:p>
        </w:tc>
      </w:tr>
      <w:tr w:rsidR="00A13097" w14:paraId="5F18B289" w14:textId="77777777">
        <w:trPr>
          <w:trHeight w:val="320"/>
          <w:del w:id="172" w:author="TWO" w:date="2026-07-09T13:35:00Z"/>
        </w:trPr>
        <w:tc>
          <w:tcPr>
            <w:tcW w:w="1620" w:type="dxa"/>
            <w:gridSpan w:val="2"/>
            <w:vMerge/>
          </w:tcPr>
          <w:p w14:paraId="400B18BE" w14:textId="77777777" w:rsidR="00A13097" w:rsidRDefault="00A13097">
            <w:pPr>
              <w:rPr>
                <w:del w:id="173" w:author="TWO" w:date="2026-07-09T13:35:00Z" w16du:dateUtc="2026-07-09T11:35:00Z"/>
              </w:rPr>
            </w:pPr>
          </w:p>
        </w:tc>
        <w:tc>
          <w:tcPr>
            <w:tcW w:w="1620" w:type="dxa"/>
            <w:gridSpan w:val="2"/>
            <w:tcBorders>
              <w:bottom w:val="dotted" w:sz="4" w:space="0" w:color="auto"/>
            </w:tcBorders>
            <w:vAlign w:val="center"/>
          </w:tcPr>
          <w:p w14:paraId="04C11030" w14:textId="77777777" w:rsidR="00A13097" w:rsidRDefault="00070A08">
            <w:pPr>
              <w:jc w:val="left"/>
              <w:divId w:val="1"/>
              <w:rPr>
                <w:del w:id="174" w:author="TWO" w:date="2026-07-09T13:35:00Z" w16du:dateUtc="2026-07-09T11:35:00Z"/>
              </w:rPr>
            </w:pPr>
            <w:del w:id="175" w:author="TWO" w:date="2026-07-09T13:35:00Z" w16du:dateUtc="2026-07-09T11:35:00Z">
              <w:r>
                <w:rPr>
                  <w:sz w:val="16"/>
                </w:rPr>
                <w:delText>ovate</w:delText>
              </w:r>
            </w:del>
          </w:p>
        </w:tc>
        <w:tc>
          <w:tcPr>
            <w:tcW w:w="1620" w:type="dxa"/>
            <w:gridSpan w:val="2"/>
            <w:tcBorders>
              <w:bottom w:val="dotted" w:sz="4" w:space="0" w:color="auto"/>
            </w:tcBorders>
            <w:vAlign w:val="center"/>
          </w:tcPr>
          <w:p w14:paraId="7D96A8C5" w14:textId="77777777" w:rsidR="00A13097" w:rsidRDefault="00A13097">
            <w:pPr>
              <w:rPr>
                <w:del w:id="176" w:author="TWO" w:date="2026-07-09T13:35:00Z" w16du:dateUtc="2026-07-09T11:35:00Z"/>
              </w:rPr>
            </w:pPr>
          </w:p>
        </w:tc>
        <w:tc>
          <w:tcPr>
            <w:tcW w:w="1620" w:type="dxa"/>
            <w:tcBorders>
              <w:bottom w:val="dotted" w:sz="4" w:space="0" w:color="auto"/>
            </w:tcBorders>
            <w:vAlign w:val="center"/>
          </w:tcPr>
          <w:p w14:paraId="17D59BA2" w14:textId="77777777" w:rsidR="00A13097" w:rsidRDefault="00A13097">
            <w:pPr>
              <w:rPr>
                <w:del w:id="177" w:author="TWO" w:date="2026-07-09T13:35:00Z" w16du:dateUtc="2026-07-09T11:35:00Z"/>
              </w:rPr>
            </w:pPr>
          </w:p>
        </w:tc>
        <w:tc>
          <w:tcPr>
            <w:tcW w:w="1620" w:type="dxa"/>
            <w:tcBorders>
              <w:bottom w:val="dotted" w:sz="4" w:space="0" w:color="auto"/>
            </w:tcBorders>
            <w:vAlign w:val="center"/>
          </w:tcPr>
          <w:p w14:paraId="78C0584F" w14:textId="77777777" w:rsidR="00A13097" w:rsidRDefault="00A13097">
            <w:pPr>
              <w:rPr>
                <w:del w:id="178" w:author="TWO" w:date="2026-07-09T13:35:00Z" w16du:dateUtc="2026-07-09T11:35:00Z"/>
              </w:rPr>
            </w:pPr>
          </w:p>
        </w:tc>
        <w:tc>
          <w:tcPr>
            <w:tcW w:w="1620" w:type="dxa"/>
            <w:tcBorders>
              <w:bottom w:val="dotted" w:sz="4" w:space="0" w:color="auto"/>
            </w:tcBorders>
            <w:vAlign w:val="center"/>
          </w:tcPr>
          <w:p w14:paraId="0608D353" w14:textId="77777777" w:rsidR="00A13097" w:rsidRDefault="00070A08">
            <w:pPr>
              <w:jc w:val="left"/>
              <w:divId w:val="1"/>
              <w:rPr>
                <w:del w:id="179" w:author="TWO" w:date="2026-07-09T13:35:00Z" w16du:dateUtc="2026-07-09T11:35:00Z"/>
              </w:rPr>
            </w:pPr>
            <w:moveFromRangeStart w:id="180" w:author="TWO" w:date="2026-07-09T13:35:00Z" w:name="move234496553"/>
            <w:moveFrom w:id="181" w:author="TWO" w:date="2026-07-09T13:35:00Z" w16du:dateUtc="2026-07-09T11:35:00Z">
              <w:r>
                <w:rPr>
                  <w:sz w:val="16"/>
                </w:rPr>
                <w:t>Profusion</w:t>
              </w:r>
            </w:moveFrom>
            <w:moveFromRangeEnd w:id="180"/>
          </w:p>
        </w:tc>
        <w:tc>
          <w:tcPr>
            <w:tcW w:w="1620" w:type="dxa"/>
            <w:tcBorders>
              <w:bottom w:val="dotted" w:sz="4" w:space="0" w:color="auto"/>
            </w:tcBorders>
            <w:vAlign w:val="center"/>
          </w:tcPr>
          <w:p w14:paraId="1B9FDE1D" w14:textId="77777777" w:rsidR="00A13097" w:rsidRDefault="00070A08">
            <w:pPr>
              <w:jc w:val="center"/>
              <w:divId w:val="1"/>
              <w:rPr>
                <w:del w:id="182" w:author="TWO" w:date="2026-07-09T13:35:00Z" w16du:dateUtc="2026-07-09T11:35:00Z"/>
              </w:rPr>
            </w:pPr>
            <w:del w:id="183" w:author="TWO" w:date="2026-07-09T13:35:00Z" w16du:dateUtc="2026-07-09T11:35:00Z">
              <w:r>
                <w:rPr>
                  <w:rFonts w:eastAsia="Arial"/>
                  <w:sz w:val="16"/>
                </w:rPr>
                <w:delText xml:space="preserve">7 </w:delText>
              </w:r>
            </w:del>
          </w:p>
        </w:tc>
      </w:tr>
      <w:tr w:rsidR="00FF41FD" w14:paraId="3CE34518" w14:textId="77777777">
        <w:trPr>
          <w:trHeight w:val="360"/>
        </w:trPr>
        <w:tc>
          <w:tcPr>
            <w:tcW w:w="810" w:type="dxa"/>
            <w:tcBorders>
              <w:right w:val="dotted" w:sz="4" w:space="0" w:color="auto"/>
            </w:tcBorders>
            <w:shd w:val="clear" w:color="auto" w:fill="DFDFD7"/>
            <w:vAlign w:val="center"/>
          </w:tcPr>
          <w:p w14:paraId="7BBAA964" w14:textId="77777777" w:rsidR="00FF41FD" w:rsidRDefault="008173C5">
            <w:r>
              <w:rPr>
                <w:rFonts w:eastAsia="Arial"/>
                <w:b/>
                <w:sz w:val="16"/>
              </w:rPr>
              <w:t>11.</w:t>
            </w:r>
          </w:p>
        </w:tc>
        <w:tc>
          <w:tcPr>
            <w:tcW w:w="810" w:type="dxa"/>
            <w:tcBorders>
              <w:right w:val="dotted" w:sz="4" w:space="0" w:color="auto"/>
            </w:tcBorders>
            <w:shd w:val="clear" w:color="auto" w:fill="DFDFD7"/>
            <w:vAlign w:val="center"/>
          </w:tcPr>
          <w:p w14:paraId="430151A5" w14:textId="77777777" w:rsidR="00FF41FD" w:rsidRDefault="00FF41FD"/>
        </w:tc>
        <w:tc>
          <w:tcPr>
            <w:tcW w:w="810" w:type="dxa"/>
            <w:tcBorders>
              <w:right w:val="dotted" w:sz="4" w:space="0" w:color="auto"/>
            </w:tcBorders>
            <w:shd w:val="clear" w:color="auto" w:fill="DFDFD7"/>
            <w:vAlign w:val="center"/>
          </w:tcPr>
          <w:p w14:paraId="24A60B92"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1116B7B5"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2F926229" w14:textId="77777777" w:rsidR="00FF41FD" w:rsidRDefault="00FF41FD"/>
        </w:tc>
        <w:tc>
          <w:tcPr>
            <w:tcW w:w="810" w:type="dxa"/>
            <w:tcBorders>
              <w:right w:val="dotted" w:sz="4" w:space="0" w:color="auto"/>
            </w:tcBorders>
            <w:shd w:val="clear" w:color="auto" w:fill="DFDFD7"/>
            <w:vAlign w:val="center"/>
          </w:tcPr>
          <w:p w14:paraId="1DCC9CB5" w14:textId="77777777" w:rsidR="00FF41FD" w:rsidRDefault="008173C5">
            <w:r>
              <w:rPr>
                <w:rFonts w:eastAsia="Arial"/>
                <w:b/>
                <w:sz w:val="16"/>
              </w:rPr>
              <w:t>(b)</w:t>
            </w:r>
          </w:p>
        </w:tc>
        <w:tc>
          <w:tcPr>
            <w:tcW w:w="1620" w:type="dxa"/>
            <w:shd w:val="clear" w:color="auto" w:fill="DFDFD7"/>
            <w:vAlign w:val="center"/>
          </w:tcPr>
          <w:p w14:paraId="4DA48F1D" w14:textId="77777777" w:rsidR="00FF41FD" w:rsidRDefault="008173C5">
            <w:r>
              <w:rPr>
                <w:rFonts w:eastAsia="Arial"/>
                <w:b/>
                <w:sz w:val="16"/>
              </w:rPr>
              <w:t>60-65</w:t>
            </w:r>
          </w:p>
        </w:tc>
        <w:tc>
          <w:tcPr>
            <w:tcW w:w="1620" w:type="dxa"/>
            <w:shd w:val="clear" w:color="auto" w:fill="DFDFD7"/>
          </w:tcPr>
          <w:p w14:paraId="3D1330B0" w14:textId="77777777" w:rsidR="00FF41FD" w:rsidRDefault="00FF41FD"/>
        </w:tc>
        <w:tc>
          <w:tcPr>
            <w:tcW w:w="1620" w:type="dxa"/>
            <w:shd w:val="clear" w:color="auto" w:fill="DFDFD7"/>
          </w:tcPr>
          <w:p w14:paraId="243FB205" w14:textId="77777777" w:rsidR="00FF41FD" w:rsidRDefault="00FF41FD"/>
        </w:tc>
        <w:tc>
          <w:tcPr>
            <w:tcW w:w="1620" w:type="dxa"/>
            <w:shd w:val="clear" w:color="auto" w:fill="DFDFD7"/>
          </w:tcPr>
          <w:p w14:paraId="3A9D3ABD" w14:textId="77777777" w:rsidR="00FF41FD" w:rsidRDefault="00FF41FD"/>
        </w:tc>
      </w:tr>
      <w:tr w:rsidR="00FF41FD" w14:paraId="5F272B8F" w14:textId="77777777">
        <w:trPr>
          <w:trHeight w:val="440"/>
        </w:trPr>
        <w:tc>
          <w:tcPr>
            <w:tcW w:w="1620" w:type="dxa"/>
            <w:gridSpan w:val="2"/>
            <w:vMerge w:val="restart"/>
          </w:tcPr>
          <w:p w14:paraId="75DE7ACA" w14:textId="77777777" w:rsidR="00FF41FD" w:rsidRDefault="00FF41FD"/>
        </w:tc>
        <w:tc>
          <w:tcPr>
            <w:tcW w:w="1620" w:type="dxa"/>
            <w:gridSpan w:val="2"/>
            <w:tcBorders>
              <w:bottom w:val="dotted" w:sz="4" w:space="0" w:color="auto"/>
            </w:tcBorders>
          </w:tcPr>
          <w:p w14:paraId="731985C0" w14:textId="51860DDB" w:rsidR="00FF41FD" w:rsidRDefault="00070A08">
            <w:pPr>
              <w:spacing w:before="113" w:after="113"/>
              <w:jc w:val="left"/>
              <w:divId w:val="1"/>
            </w:pPr>
            <w:del w:id="184" w:author="TWO" w:date="2026-07-09T13:35:00Z" w16du:dateUtc="2026-07-09T11:35:00Z">
              <w:r>
                <w:rPr>
                  <w:b/>
                  <w:sz w:val="16"/>
                </w:rPr>
                <w:delText>Flower: petal claw</w:delText>
              </w:r>
            </w:del>
            <w:ins w:id="185" w:author="TWO" w:date="2026-07-09T13:35:00Z" w16du:dateUtc="2026-07-09T11:35:00Z">
              <w:r w:rsidR="008173C5">
                <w:rPr>
                  <w:b/>
                  <w:sz w:val="16"/>
                </w:rPr>
                <w:t>Petal:</w:t>
              </w:r>
            </w:ins>
            <w:r w:rsidR="008173C5">
              <w:rPr>
                <w:b/>
                <w:sz w:val="16"/>
              </w:rPr>
              <w:t xml:space="preserve"> length</w:t>
            </w:r>
            <w:ins w:id="186" w:author="TWO" w:date="2026-07-09T13:35:00Z" w16du:dateUtc="2026-07-09T11:35:00Z">
              <w:r w:rsidR="008173C5">
                <w:rPr>
                  <w:b/>
                  <w:sz w:val="16"/>
                </w:rPr>
                <w:t xml:space="preserve"> of claw</w:t>
              </w:r>
            </w:ins>
          </w:p>
        </w:tc>
        <w:tc>
          <w:tcPr>
            <w:tcW w:w="1620" w:type="dxa"/>
            <w:gridSpan w:val="2"/>
            <w:tcBorders>
              <w:bottom w:val="dotted" w:sz="4" w:space="0" w:color="auto"/>
            </w:tcBorders>
          </w:tcPr>
          <w:p w14:paraId="352D0605" w14:textId="77777777" w:rsidR="00FF41FD" w:rsidRDefault="00FF41FD"/>
        </w:tc>
        <w:tc>
          <w:tcPr>
            <w:tcW w:w="1620" w:type="dxa"/>
            <w:tcBorders>
              <w:bottom w:val="dotted" w:sz="4" w:space="0" w:color="auto"/>
            </w:tcBorders>
          </w:tcPr>
          <w:p w14:paraId="1B4CBD9E" w14:textId="77777777" w:rsidR="00FF41FD" w:rsidRDefault="00FF41FD"/>
        </w:tc>
        <w:tc>
          <w:tcPr>
            <w:tcW w:w="1620" w:type="dxa"/>
            <w:tcBorders>
              <w:bottom w:val="dotted" w:sz="4" w:space="0" w:color="auto"/>
            </w:tcBorders>
          </w:tcPr>
          <w:p w14:paraId="6A131B08" w14:textId="77777777" w:rsidR="00FF41FD" w:rsidRDefault="00FF41FD"/>
        </w:tc>
        <w:tc>
          <w:tcPr>
            <w:tcW w:w="1620" w:type="dxa"/>
            <w:tcBorders>
              <w:bottom w:val="dotted" w:sz="4" w:space="0" w:color="auto"/>
            </w:tcBorders>
          </w:tcPr>
          <w:p w14:paraId="7A00EA6E" w14:textId="77777777" w:rsidR="00FF41FD" w:rsidRDefault="00FF41FD"/>
        </w:tc>
        <w:tc>
          <w:tcPr>
            <w:tcW w:w="1620" w:type="dxa"/>
            <w:tcBorders>
              <w:bottom w:val="dotted" w:sz="4" w:space="0" w:color="auto"/>
            </w:tcBorders>
          </w:tcPr>
          <w:p w14:paraId="102E66B7" w14:textId="77777777" w:rsidR="00FF41FD" w:rsidRDefault="00FF41FD"/>
        </w:tc>
      </w:tr>
      <w:tr w:rsidR="00FF41FD" w14:paraId="24B256C6" w14:textId="77777777">
        <w:trPr>
          <w:trHeight w:val="320"/>
        </w:trPr>
        <w:tc>
          <w:tcPr>
            <w:tcW w:w="1620" w:type="dxa"/>
            <w:gridSpan w:val="2"/>
            <w:vMerge/>
          </w:tcPr>
          <w:p w14:paraId="7CBEE5D0" w14:textId="77777777" w:rsidR="00FF41FD" w:rsidRDefault="00FF41FD"/>
        </w:tc>
        <w:tc>
          <w:tcPr>
            <w:tcW w:w="1620" w:type="dxa"/>
            <w:gridSpan w:val="2"/>
            <w:tcBorders>
              <w:bottom w:val="dotted" w:sz="4" w:space="0" w:color="auto"/>
            </w:tcBorders>
            <w:vAlign w:val="center"/>
          </w:tcPr>
          <w:p w14:paraId="428346BC" w14:textId="77777777" w:rsidR="00FF41FD" w:rsidRDefault="008173C5">
            <w:pPr>
              <w:jc w:val="left"/>
              <w:divId w:val="1"/>
            </w:pPr>
            <w:r>
              <w:rPr>
                <w:sz w:val="16"/>
              </w:rPr>
              <w:t>very short</w:t>
            </w:r>
          </w:p>
        </w:tc>
        <w:tc>
          <w:tcPr>
            <w:tcW w:w="1620" w:type="dxa"/>
            <w:gridSpan w:val="2"/>
            <w:tcBorders>
              <w:bottom w:val="dotted" w:sz="4" w:space="0" w:color="auto"/>
            </w:tcBorders>
            <w:vAlign w:val="center"/>
          </w:tcPr>
          <w:p w14:paraId="413D82F9" w14:textId="77777777" w:rsidR="00FF41FD" w:rsidRDefault="00FF41FD"/>
        </w:tc>
        <w:tc>
          <w:tcPr>
            <w:tcW w:w="1620" w:type="dxa"/>
            <w:tcBorders>
              <w:bottom w:val="dotted" w:sz="4" w:space="0" w:color="auto"/>
            </w:tcBorders>
            <w:vAlign w:val="center"/>
          </w:tcPr>
          <w:p w14:paraId="6FD65AC7" w14:textId="77777777" w:rsidR="00FF41FD" w:rsidRDefault="00FF41FD"/>
        </w:tc>
        <w:tc>
          <w:tcPr>
            <w:tcW w:w="1620" w:type="dxa"/>
            <w:tcBorders>
              <w:bottom w:val="dotted" w:sz="4" w:space="0" w:color="auto"/>
            </w:tcBorders>
            <w:vAlign w:val="center"/>
          </w:tcPr>
          <w:p w14:paraId="0D6579B6" w14:textId="77777777" w:rsidR="00FF41FD" w:rsidRDefault="00FF41FD"/>
        </w:tc>
        <w:tc>
          <w:tcPr>
            <w:tcW w:w="1620" w:type="dxa"/>
            <w:tcBorders>
              <w:bottom w:val="dotted" w:sz="4" w:space="0" w:color="auto"/>
            </w:tcBorders>
            <w:vAlign w:val="center"/>
          </w:tcPr>
          <w:p w14:paraId="08FAE083" w14:textId="77777777" w:rsidR="00FF41FD" w:rsidRDefault="00FF41FD"/>
        </w:tc>
        <w:tc>
          <w:tcPr>
            <w:tcW w:w="1620" w:type="dxa"/>
            <w:tcBorders>
              <w:bottom w:val="dotted" w:sz="4" w:space="0" w:color="auto"/>
            </w:tcBorders>
            <w:vAlign w:val="center"/>
          </w:tcPr>
          <w:p w14:paraId="1B83A735" w14:textId="77777777" w:rsidR="00FF41FD" w:rsidRDefault="008173C5">
            <w:pPr>
              <w:jc w:val="center"/>
              <w:divId w:val="1"/>
            </w:pPr>
            <w:r>
              <w:rPr>
                <w:rFonts w:eastAsia="Arial"/>
                <w:sz w:val="16"/>
              </w:rPr>
              <w:t xml:space="preserve">1 </w:t>
            </w:r>
          </w:p>
        </w:tc>
      </w:tr>
      <w:tr w:rsidR="00FF41FD" w14:paraId="51D5C0C3" w14:textId="77777777">
        <w:trPr>
          <w:trHeight w:val="320"/>
        </w:trPr>
        <w:tc>
          <w:tcPr>
            <w:tcW w:w="1620" w:type="dxa"/>
            <w:gridSpan w:val="2"/>
            <w:vMerge/>
          </w:tcPr>
          <w:p w14:paraId="68B7BE72" w14:textId="77777777" w:rsidR="00FF41FD" w:rsidRDefault="00FF41FD"/>
        </w:tc>
        <w:tc>
          <w:tcPr>
            <w:tcW w:w="1620" w:type="dxa"/>
            <w:gridSpan w:val="2"/>
            <w:tcBorders>
              <w:bottom w:val="dotted" w:sz="4" w:space="0" w:color="auto"/>
            </w:tcBorders>
            <w:vAlign w:val="center"/>
          </w:tcPr>
          <w:p w14:paraId="6C12176B" w14:textId="77777777" w:rsidR="00FF41FD" w:rsidRDefault="008173C5">
            <w:pPr>
              <w:jc w:val="left"/>
              <w:divId w:val="1"/>
            </w:pPr>
            <w:r>
              <w:rPr>
                <w:sz w:val="16"/>
              </w:rPr>
              <w:t>short</w:t>
            </w:r>
          </w:p>
        </w:tc>
        <w:tc>
          <w:tcPr>
            <w:tcW w:w="1620" w:type="dxa"/>
            <w:gridSpan w:val="2"/>
            <w:tcBorders>
              <w:bottom w:val="dotted" w:sz="4" w:space="0" w:color="auto"/>
            </w:tcBorders>
            <w:vAlign w:val="center"/>
          </w:tcPr>
          <w:p w14:paraId="0D195551" w14:textId="77777777" w:rsidR="00FF41FD" w:rsidRDefault="00FF41FD"/>
        </w:tc>
        <w:tc>
          <w:tcPr>
            <w:tcW w:w="1620" w:type="dxa"/>
            <w:tcBorders>
              <w:bottom w:val="dotted" w:sz="4" w:space="0" w:color="auto"/>
            </w:tcBorders>
            <w:vAlign w:val="center"/>
          </w:tcPr>
          <w:p w14:paraId="1FEAB834" w14:textId="77777777" w:rsidR="00FF41FD" w:rsidRDefault="00FF41FD"/>
        </w:tc>
        <w:tc>
          <w:tcPr>
            <w:tcW w:w="1620" w:type="dxa"/>
            <w:tcBorders>
              <w:bottom w:val="dotted" w:sz="4" w:space="0" w:color="auto"/>
            </w:tcBorders>
            <w:vAlign w:val="center"/>
          </w:tcPr>
          <w:p w14:paraId="0AA96A13" w14:textId="77777777" w:rsidR="00FF41FD" w:rsidRDefault="00FF41FD"/>
        </w:tc>
        <w:tc>
          <w:tcPr>
            <w:tcW w:w="1620" w:type="dxa"/>
            <w:tcBorders>
              <w:bottom w:val="dotted" w:sz="4" w:space="0" w:color="auto"/>
            </w:tcBorders>
            <w:vAlign w:val="center"/>
          </w:tcPr>
          <w:p w14:paraId="205723CF" w14:textId="77777777" w:rsidR="00FF41FD" w:rsidRDefault="00FF41FD"/>
        </w:tc>
        <w:tc>
          <w:tcPr>
            <w:tcW w:w="1620" w:type="dxa"/>
            <w:tcBorders>
              <w:bottom w:val="dotted" w:sz="4" w:space="0" w:color="auto"/>
            </w:tcBorders>
            <w:vAlign w:val="center"/>
          </w:tcPr>
          <w:p w14:paraId="4A058BEC" w14:textId="77777777" w:rsidR="00FF41FD" w:rsidRDefault="008173C5">
            <w:pPr>
              <w:jc w:val="center"/>
              <w:divId w:val="1"/>
            </w:pPr>
            <w:r>
              <w:rPr>
                <w:rFonts w:eastAsia="Arial"/>
                <w:sz w:val="16"/>
              </w:rPr>
              <w:t xml:space="preserve">2 </w:t>
            </w:r>
          </w:p>
        </w:tc>
      </w:tr>
      <w:tr w:rsidR="00FF41FD" w14:paraId="6EF6933F" w14:textId="77777777">
        <w:trPr>
          <w:trHeight w:val="320"/>
        </w:trPr>
        <w:tc>
          <w:tcPr>
            <w:tcW w:w="1620" w:type="dxa"/>
            <w:gridSpan w:val="2"/>
            <w:vMerge/>
          </w:tcPr>
          <w:p w14:paraId="1050E57D" w14:textId="77777777" w:rsidR="00FF41FD" w:rsidRDefault="00FF41FD"/>
        </w:tc>
        <w:tc>
          <w:tcPr>
            <w:tcW w:w="1620" w:type="dxa"/>
            <w:gridSpan w:val="2"/>
            <w:tcBorders>
              <w:bottom w:val="dotted" w:sz="4" w:space="0" w:color="auto"/>
            </w:tcBorders>
            <w:vAlign w:val="center"/>
          </w:tcPr>
          <w:p w14:paraId="0A80AE6D"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05B0400D" w14:textId="77777777" w:rsidR="00FF41FD" w:rsidRDefault="00FF41FD"/>
        </w:tc>
        <w:tc>
          <w:tcPr>
            <w:tcW w:w="1620" w:type="dxa"/>
            <w:tcBorders>
              <w:bottom w:val="dotted" w:sz="4" w:space="0" w:color="auto"/>
            </w:tcBorders>
            <w:vAlign w:val="center"/>
          </w:tcPr>
          <w:p w14:paraId="5595EBE4" w14:textId="77777777" w:rsidR="00FF41FD" w:rsidRDefault="00FF41FD"/>
        </w:tc>
        <w:tc>
          <w:tcPr>
            <w:tcW w:w="1620" w:type="dxa"/>
            <w:tcBorders>
              <w:bottom w:val="dotted" w:sz="4" w:space="0" w:color="auto"/>
            </w:tcBorders>
            <w:vAlign w:val="center"/>
          </w:tcPr>
          <w:p w14:paraId="73877A5E" w14:textId="77777777" w:rsidR="00FF41FD" w:rsidRDefault="00FF41FD"/>
        </w:tc>
        <w:tc>
          <w:tcPr>
            <w:tcW w:w="1620" w:type="dxa"/>
            <w:tcBorders>
              <w:bottom w:val="dotted" w:sz="4" w:space="0" w:color="auto"/>
            </w:tcBorders>
            <w:vAlign w:val="center"/>
          </w:tcPr>
          <w:p w14:paraId="2F6E619C" w14:textId="77777777" w:rsidR="00FF41FD" w:rsidRDefault="00FF41FD"/>
        </w:tc>
        <w:tc>
          <w:tcPr>
            <w:tcW w:w="1620" w:type="dxa"/>
            <w:tcBorders>
              <w:bottom w:val="dotted" w:sz="4" w:space="0" w:color="auto"/>
            </w:tcBorders>
            <w:vAlign w:val="center"/>
          </w:tcPr>
          <w:p w14:paraId="38A36215" w14:textId="77777777" w:rsidR="00FF41FD" w:rsidRDefault="008173C5">
            <w:pPr>
              <w:jc w:val="center"/>
              <w:divId w:val="1"/>
            </w:pPr>
            <w:r>
              <w:rPr>
                <w:rFonts w:eastAsia="Arial"/>
                <w:sz w:val="16"/>
              </w:rPr>
              <w:t xml:space="preserve">3 </w:t>
            </w:r>
          </w:p>
        </w:tc>
      </w:tr>
      <w:tr w:rsidR="00FF41FD" w14:paraId="404CDED5" w14:textId="77777777">
        <w:trPr>
          <w:trHeight w:val="320"/>
        </w:trPr>
        <w:tc>
          <w:tcPr>
            <w:tcW w:w="1620" w:type="dxa"/>
            <w:gridSpan w:val="2"/>
            <w:vMerge/>
          </w:tcPr>
          <w:p w14:paraId="047BCD01" w14:textId="77777777" w:rsidR="00FF41FD" w:rsidRDefault="00FF41FD"/>
        </w:tc>
        <w:tc>
          <w:tcPr>
            <w:tcW w:w="1620" w:type="dxa"/>
            <w:gridSpan w:val="2"/>
            <w:tcBorders>
              <w:bottom w:val="dotted" w:sz="4" w:space="0" w:color="auto"/>
            </w:tcBorders>
            <w:vAlign w:val="center"/>
          </w:tcPr>
          <w:p w14:paraId="1C744F3F" w14:textId="77777777" w:rsidR="00FF41FD" w:rsidRDefault="008173C5">
            <w:pPr>
              <w:jc w:val="left"/>
              <w:divId w:val="1"/>
            </w:pPr>
            <w:r>
              <w:rPr>
                <w:sz w:val="16"/>
              </w:rPr>
              <w:t>long</w:t>
            </w:r>
          </w:p>
        </w:tc>
        <w:tc>
          <w:tcPr>
            <w:tcW w:w="1620" w:type="dxa"/>
            <w:gridSpan w:val="2"/>
            <w:tcBorders>
              <w:bottom w:val="dotted" w:sz="4" w:space="0" w:color="auto"/>
            </w:tcBorders>
            <w:vAlign w:val="center"/>
          </w:tcPr>
          <w:p w14:paraId="3510D9FC" w14:textId="77777777" w:rsidR="00FF41FD" w:rsidRDefault="00FF41FD"/>
        </w:tc>
        <w:tc>
          <w:tcPr>
            <w:tcW w:w="1620" w:type="dxa"/>
            <w:tcBorders>
              <w:bottom w:val="dotted" w:sz="4" w:space="0" w:color="auto"/>
            </w:tcBorders>
            <w:vAlign w:val="center"/>
          </w:tcPr>
          <w:p w14:paraId="628777EE" w14:textId="77777777" w:rsidR="00FF41FD" w:rsidRDefault="00FF41FD"/>
        </w:tc>
        <w:tc>
          <w:tcPr>
            <w:tcW w:w="1620" w:type="dxa"/>
            <w:tcBorders>
              <w:bottom w:val="dotted" w:sz="4" w:space="0" w:color="auto"/>
            </w:tcBorders>
            <w:vAlign w:val="center"/>
          </w:tcPr>
          <w:p w14:paraId="0210C812" w14:textId="77777777" w:rsidR="00FF41FD" w:rsidRDefault="00FF41FD"/>
        </w:tc>
        <w:tc>
          <w:tcPr>
            <w:tcW w:w="1620" w:type="dxa"/>
            <w:tcBorders>
              <w:bottom w:val="dotted" w:sz="4" w:space="0" w:color="auto"/>
            </w:tcBorders>
            <w:vAlign w:val="center"/>
          </w:tcPr>
          <w:p w14:paraId="58D80F83" w14:textId="77777777" w:rsidR="00FF41FD" w:rsidRDefault="00FF41FD"/>
        </w:tc>
        <w:tc>
          <w:tcPr>
            <w:tcW w:w="1620" w:type="dxa"/>
            <w:tcBorders>
              <w:bottom w:val="dotted" w:sz="4" w:space="0" w:color="auto"/>
            </w:tcBorders>
            <w:vAlign w:val="center"/>
          </w:tcPr>
          <w:p w14:paraId="73D7FE8A" w14:textId="77777777" w:rsidR="00FF41FD" w:rsidRDefault="008173C5">
            <w:pPr>
              <w:jc w:val="center"/>
              <w:divId w:val="1"/>
            </w:pPr>
            <w:r>
              <w:rPr>
                <w:rFonts w:eastAsia="Arial"/>
                <w:sz w:val="16"/>
              </w:rPr>
              <w:t xml:space="preserve">4 </w:t>
            </w:r>
          </w:p>
        </w:tc>
      </w:tr>
      <w:tr w:rsidR="00FF41FD" w14:paraId="508CEFFF" w14:textId="77777777">
        <w:trPr>
          <w:trHeight w:val="320"/>
        </w:trPr>
        <w:tc>
          <w:tcPr>
            <w:tcW w:w="1620" w:type="dxa"/>
            <w:gridSpan w:val="2"/>
            <w:vMerge/>
          </w:tcPr>
          <w:p w14:paraId="600D5E07" w14:textId="77777777" w:rsidR="00FF41FD" w:rsidRDefault="00FF41FD"/>
        </w:tc>
        <w:tc>
          <w:tcPr>
            <w:tcW w:w="1620" w:type="dxa"/>
            <w:gridSpan w:val="2"/>
            <w:tcBorders>
              <w:bottom w:val="dotted" w:sz="4" w:space="0" w:color="auto"/>
            </w:tcBorders>
            <w:vAlign w:val="center"/>
          </w:tcPr>
          <w:p w14:paraId="7BDD2BC6" w14:textId="77777777" w:rsidR="00FF41FD" w:rsidRDefault="008173C5">
            <w:pPr>
              <w:jc w:val="left"/>
              <w:divId w:val="1"/>
            </w:pPr>
            <w:r>
              <w:rPr>
                <w:sz w:val="16"/>
              </w:rPr>
              <w:t>very long</w:t>
            </w:r>
          </w:p>
        </w:tc>
        <w:tc>
          <w:tcPr>
            <w:tcW w:w="1620" w:type="dxa"/>
            <w:gridSpan w:val="2"/>
            <w:tcBorders>
              <w:bottom w:val="dotted" w:sz="4" w:space="0" w:color="auto"/>
            </w:tcBorders>
            <w:vAlign w:val="center"/>
          </w:tcPr>
          <w:p w14:paraId="6EE54715" w14:textId="77777777" w:rsidR="00FF41FD" w:rsidRDefault="00FF41FD"/>
        </w:tc>
        <w:tc>
          <w:tcPr>
            <w:tcW w:w="1620" w:type="dxa"/>
            <w:tcBorders>
              <w:bottom w:val="dotted" w:sz="4" w:space="0" w:color="auto"/>
            </w:tcBorders>
            <w:vAlign w:val="center"/>
          </w:tcPr>
          <w:p w14:paraId="6CE4F014" w14:textId="77777777" w:rsidR="00FF41FD" w:rsidRDefault="00FF41FD"/>
        </w:tc>
        <w:tc>
          <w:tcPr>
            <w:tcW w:w="1620" w:type="dxa"/>
            <w:tcBorders>
              <w:bottom w:val="dotted" w:sz="4" w:space="0" w:color="auto"/>
            </w:tcBorders>
            <w:vAlign w:val="center"/>
          </w:tcPr>
          <w:p w14:paraId="25DB2E6C" w14:textId="77777777" w:rsidR="00FF41FD" w:rsidRDefault="00FF41FD"/>
        </w:tc>
        <w:tc>
          <w:tcPr>
            <w:tcW w:w="1620" w:type="dxa"/>
            <w:tcBorders>
              <w:bottom w:val="dotted" w:sz="4" w:space="0" w:color="auto"/>
            </w:tcBorders>
            <w:vAlign w:val="center"/>
          </w:tcPr>
          <w:p w14:paraId="6490A226" w14:textId="77777777" w:rsidR="00FF41FD" w:rsidRDefault="00FF41FD"/>
        </w:tc>
        <w:tc>
          <w:tcPr>
            <w:tcW w:w="1620" w:type="dxa"/>
            <w:tcBorders>
              <w:bottom w:val="dotted" w:sz="4" w:space="0" w:color="auto"/>
            </w:tcBorders>
            <w:vAlign w:val="center"/>
          </w:tcPr>
          <w:p w14:paraId="1BA97F7F" w14:textId="77777777" w:rsidR="00FF41FD" w:rsidRDefault="008173C5">
            <w:pPr>
              <w:jc w:val="center"/>
              <w:divId w:val="1"/>
            </w:pPr>
            <w:r>
              <w:rPr>
                <w:rFonts w:eastAsia="Arial"/>
                <w:sz w:val="16"/>
              </w:rPr>
              <w:t xml:space="preserve">5 </w:t>
            </w:r>
          </w:p>
        </w:tc>
      </w:tr>
      <w:tr w:rsidR="00FF41FD" w14:paraId="5B350E76" w14:textId="77777777">
        <w:trPr>
          <w:trHeight w:val="360"/>
        </w:trPr>
        <w:tc>
          <w:tcPr>
            <w:tcW w:w="810" w:type="dxa"/>
            <w:tcBorders>
              <w:right w:val="dotted" w:sz="4" w:space="0" w:color="auto"/>
            </w:tcBorders>
            <w:shd w:val="clear" w:color="auto" w:fill="DFDFD7"/>
            <w:vAlign w:val="center"/>
          </w:tcPr>
          <w:p w14:paraId="49DFE0B4" w14:textId="77777777" w:rsidR="00FF41FD" w:rsidRDefault="008173C5">
            <w:pPr>
              <w:keepNext/>
              <w:pPrChange w:id="187" w:author="OERTEL Romy" w:date="2026-07-09T13:41:00Z" w16du:dateUtc="2026-07-09T11:41:00Z">
                <w:pPr/>
              </w:pPrChange>
            </w:pPr>
            <w:r>
              <w:rPr>
                <w:rFonts w:eastAsia="Arial"/>
                <w:b/>
                <w:sz w:val="16"/>
              </w:rPr>
              <w:lastRenderedPageBreak/>
              <w:t>12.</w:t>
            </w:r>
          </w:p>
        </w:tc>
        <w:tc>
          <w:tcPr>
            <w:tcW w:w="810" w:type="dxa"/>
            <w:tcBorders>
              <w:right w:val="dotted" w:sz="4" w:space="0" w:color="auto"/>
            </w:tcBorders>
            <w:shd w:val="clear" w:color="auto" w:fill="DFDFD7"/>
            <w:vAlign w:val="center"/>
          </w:tcPr>
          <w:p w14:paraId="2CBC35C7" w14:textId="77777777" w:rsidR="00FF41FD" w:rsidRDefault="008173C5">
            <w:pPr>
              <w:keepNext/>
              <w:pPrChange w:id="188" w:author="OERTEL Romy" w:date="2026-07-09T13:41:00Z" w16du:dateUtc="2026-07-09T11:41:00Z">
                <w:pPr/>
              </w:pPrChange>
            </w:pPr>
            <w:r>
              <w:rPr>
                <w:rFonts w:eastAsia="Arial"/>
                <w:b/>
                <w:sz w:val="16"/>
              </w:rPr>
              <w:t>(*)</w:t>
            </w:r>
          </w:p>
        </w:tc>
        <w:tc>
          <w:tcPr>
            <w:tcW w:w="810" w:type="dxa"/>
            <w:tcBorders>
              <w:right w:val="dotted" w:sz="4" w:space="0" w:color="auto"/>
            </w:tcBorders>
            <w:shd w:val="clear" w:color="auto" w:fill="DFDFD7"/>
            <w:vAlign w:val="center"/>
          </w:tcPr>
          <w:p w14:paraId="4B67EBB5" w14:textId="1ECE6D77" w:rsidR="00FF41FD" w:rsidRDefault="00070A08">
            <w:pPr>
              <w:keepNext/>
              <w:pPrChange w:id="189" w:author="OERTEL Romy" w:date="2026-07-09T13:41:00Z" w16du:dateUtc="2026-07-09T11:41:00Z">
                <w:pPr/>
              </w:pPrChange>
            </w:pPr>
            <w:del w:id="190" w:author="TWO" w:date="2026-07-09T13:35:00Z" w16du:dateUtc="2026-07-09T11:35:00Z">
              <w:r>
                <w:rPr>
                  <w:rFonts w:eastAsia="Arial"/>
                  <w:b/>
                  <w:sz w:val="16"/>
                </w:rPr>
                <w:delText>QL</w:delText>
              </w:r>
            </w:del>
            <w:ins w:id="191" w:author="TWO" w:date="2026-07-09T13:35:00Z" w16du:dateUtc="2026-07-09T11:35:00Z">
              <w:r w:rsidR="008173C5">
                <w:rPr>
                  <w:rFonts w:eastAsia="Arial"/>
                  <w:b/>
                  <w:sz w:val="16"/>
                </w:rPr>
                <w:t>QN</w:t>
              </w:r>
            </w:ins>
          </w:p>
        </w:tc>
        <w:tc>
          <w:tcPr>
            <w:tcW w:w="810" w:type="dxa"/>
            <w:tcBorders>
              <w:right w:val="dotted" w:sz="4" w:space="0" w:color="auto"/>
            </w:tcBorders>
            <w:shd w:val="clear" w:color="auto" w:fill="DFDFD7"/>
            <w:vAlign w:val="center"/>
          </w:tcPr>
          <w:p w14:paraId="6CCA657A" w14:textId="77777777" w:rsidR="00FF41FD" w:rsidRDefault="008173C5">
            <w:pPr>
              <w:keepNext/>
              <w:pPrChange w:id="192" w:author="OERTEL Romy" w:date="2026-07-09T13:41:00Z" w16du:dateUtc="2026-07-09T11:41:00Z">
                <w:pPr/>
              </w:pPrChange>
            </w:pPr>
            <w:r>
              <w:rPr>
                <w:rFonts w:eastAsia="Arial"/>
                <w:b/>
                <w:sz w:val="16"/>
              </w:rPr>
              <w:t>VG</w:t>
            </w:r>
          </w:p>
        </w:tc>
        <w:tc>
          <w:tcPr>
            <w:tcW w:w="810" w:type="dxa"/>
            <w:tcBorders>
              <w:right w:val="dotted" w:sz="4" w:space="0" w:color="auto"/>
            </w:tcBorders>
            <w:shd w:val="clear" w:color="auto" w:fill="DFDFD7"/>
            <w:vAlign w:val="center"/>
          </w:tcPr>
          <w:p w14:paraId="2BA3FAA6" w14:textId="77777777" w:rsidR="00FF41FD" w:rsidRDefault="008173C5">
            <w:pPr>
              <w:keepNext/>
              <w:pPrChange w:id="193" w:author="OERTEL Romy" w:date="2026-07-09T13:41:00Z" w16du:dateUtc="2026-07-09T11:41:00Z">
                <w:pPr/>
              </w:pPrChange>
            </w:pPr>
            <w:r>
              <w:rPr>
                <w:rFonts w:eastAsia="Arial"/>
                <w:b/>
                <w:sz w:val="16"/>
              </w:rPr>
              <w:t>(+)</w:t>
            </w:r>
          </w:p>
        </w:tc>
        <w:tc>
          <w:tcPr>
            <w:tcW w:w="810" w:type="dxa"/>
            <w:tcBorders>
              <w:right w:val="dotted" w:sz="4" w:space="0" w:color="auto"/>
            </w:tcBorders>
            <w:shd w:val="clear" w:color="auto" w:fill="DFDFD7"/>
            <w:vAlign w:val="center"/>
          </w:tcPr>
          <w:p w14:paraId="4CD37990" w14:textId="77777777" w:rsidR="00FF41FD" w:rsidRDefault="008173C5">
            <w:pPr>
              <w:keepNext/>
              <w:pPrChange w:id="194" w:author="OERTEL Romy" w:date="2026-07-09T13:41:00Z" w16du:dateUtc="2026-07-09T11:41:00Z">
                <w:pPr/>
              </w:pPrChange>
            </w:pPr>
            <w:r>
              <w:rPr>
                <w:rFonts w:eastAsia="Arial"/>
                <w:b/>
                <w:sz w:val="16"/>
              </w:rPr>
              <w:t>(b)</w:t>
            </w:r>
          </w:p>
        </w:tc>
        <w:tc>
          <w:tcPr>
            <w:tcW w:w="1620" w:type="dxa"/>
            <w:shd w:val="clear" w:color="auto" w:fill="DFDFD7"/>
            <w:vAlign w:val="center"/>
          </w:tcPr>
          <w:p w14:paraId="67EB592F" w14:textId="77777777" w:rsidR="00FF41FD" w:rsidRDefault="008173C5">
            <w:pPr>
              <w:keepNext/>
              <w:pPrChange w:id="195" w:author="OERTEL Romy" w:date="2026-07-09T13:41:00Z" w16du:dateUtc="2026-07-09T11:41:00Z">
                <w:pPr/>
              </w:pPrChange>
            </w:pPr>
            <w:r>
              <w:rPr>
                <w:rFonts w:eastAsia="Arial"/>
                <w:b/>
                <w:sz w:val="16"/>
              </w:rPr>
              <w:t>60-65</w:t>
            </w:r>
          </w:p>
        </w:tc>
        <w:tc>
          <w:tcPr>
            <w:tcW w:w="1620" w:type="dxa"/>
            <w:shd w:val="clear" w:color="auto" w:fill="DFDFD7"/>
          </w:tcPr>
          <w:p w14:paraId="4AC9520A" w14:textId="77777777" w:rsidR="00FF41FD" w:rsidRDefault="00FF41FD">
            <w:pPr>
              <w:keepNext/>
              <w:pPrChange w:id="196" w:author="OERTEL Romy" w:date="2026-07-09T13:41:00Z" w16du:dateUtc="2026-07-09T11:41:00Z">
                <w:pPr/>
              </w:pPrChange>
            </w:pPr>
          </w:p>
        </w:tc>
        <w:tc>
          <w:tcPr>
            <w:tcW w:w="1620" w:type="dxa"/>
            <w:shd w:val="clear" w:color="auto" w:fill="DFDFD7"/>
          </w:tcPr>
          <w:p w14:paraId="285D2E0A" w14:textId="77777777" w:rsidR="00FF41FD" w:rsidRDefault="00FF41FD">
            <w:pPr>
              <w:keepNext/>
              <w:pPrChange w:id="197" w:author="OERTEL Romy" w:date="2026-07-09T13:41:00Z" w16du:dateUtc="2026-07-09T11:41:00Z">
                <w:pPr/>
              </w:pPrChange>
            </w:pPr>
          </w:p>
        </w:tc>
        <w:tc>
          <w:tcPr>
            <w:tcW w:w="1620" w:type="dxa"/>
            <w:shd w:val="clear" w:color="auto" w:fill="DFDFD7"/>
          </w:tcPr>
          <w:p w14:paraId="19BBF866" w14:textId="77777777" w:rsidR="00FF41FD" w:rsidRDefault="00FF41FD">
            <w:pPr>
              <w:keepNext/>
              <w:pPrChange w:id="198" w:author="OERTEL Romy" w:date="2026-07-09T13:41:00Z" w16du:dateUtc="2026-07-09T11:41:00Z">
                <w:pPr/>
              </w:pPrChange>
            </w:pPr>
          </w:p>
        </w:tc>
      </w:tr>
      <w:tr w:rsidR="00FF41FD" w14:paraId="67E92238" w14:textId="77777777">
        <w:trPr>
          <w:trHeight w:val="440"/>
        </w:trPr>
        <w:tc>
          <w:tcPr>
            <w:tcW w:w="1620" w:type="dxa"/>
            <w:gridSpan w:val="2"/>
            <w:vMerge w:val="restart"/>
          </w:tcPr>
          <w:p w14:paraId="1D78A18E" w14:textId="77777777" w:rsidR="00FF41FD" w:rsidRDefault="00FF41FD">
            <w:pPr>
              <w:keepNext/>
              <w:pPrChange w:id="199" w:author="OERTEL Romy" w:date="2026-07-09T13:41:00Z" w16du:dateUtc="2026-07-09T11:41:00Z">
                <w:pPr/>
              </w:pPrChange>
            </w:pPr>
          </w:p>
        </w:tc>
        <w:tc>
          <w:tcPr>
            <w:tcW w:w="1620" w:type="dxa"/>
            <w:gridSpan w:val="2"/>
            <w:tcBorders>
              <w:bottom w:val="dotted" w:sz="4" w:space="0" w:color="auto"/>
            </w:tcBorders>
          </w:tcPr>
          <w:p w14:paraId="37DA9283" w14:textId="77777777" w:rsidR="00FF41FD" w:rsidRDefault="008173C5">
            <w:pPr>
              <w:keepNext/>
              <w:spacing w:before="113" w:after="113"/>
              <w:jc w:val="left"/>
              <w:divId w:val="1"/>
              <w:pPrChange w:id="200" w:author="OERTEL Romy" w:date="2026-07-09T13:41:00Z" w16du:dateUtc="2026-07-09T11:41:00Z">
                <w:pPr>
                  <w:spacing w:before="113" w:after="113"/>
                  <w:jc w:val="left"/>
                  <w:divId w:val="1"/>
                </w:pPr>
              </w:pPrChange>
            </w:pPr>
            <w:r>
              <w:rPr>
                <w:b/>
                <w:sz w:val="16"/>
                <w:u w:val="single"/>
              </w:rPr>
              <w:t xml:space="preserve">Only varieties with Flower: type: </w:t>
            </w:r>
            <w:r>
              <w:rPr>
                <w:rFonts w:eastAsia="Arial"/>
                <w:b/>
                <w:sz w:val="16"/>
                <w:u w:val="single"/>
              </w:rPr>
              <w:t>single</w:t>
            </w:r>
            <w:r>
              <w:rPr>
                <w:rFonts w:eastAsia="Arial"/>
                <w:b/>
                <w:sz w:val="16"/>
              </w:rPr>
              <w:t>: Flower: arrangement of petals</w:t>
            </w:r>
            <w:ins w:id="201" w:author="TWO" w:date="2026-07-09T13:35:00Z" w16du:dateUtc="2026-07-09T11:35:00Z">
              <w:r>
                <w:rPr>
                  <w:rFonts w:eastAsia="Arial"/>
                  <w:b/>
                  <w:sz w:val="16"/>
                </w:rPr>
                <w:t xml:space="preserve"> TO BE MOVED BEFORE CHAR. 9</w:t>
              </w:r>
            </w:ins>
          </w:p>
        </w:tc>
        <w:tc>
          <w:tcPr>
            <w:tcW w:w="1620" w:type="dxa"/>
            <w:gridSpan w:val="2"/>
            <w:tcBorders>
              <w:bottom w:val="dotted" w:sz="4" w:space="0" w:color="auto"/>
            </w:tcBorders>
          </w:tcPr>
          <w:p w14:paraId="573381D5" w14:textId="77777777" w:rsidR="00FF41FD" w:rsidRDefault="00FF41FD">
            <w:pPr>
              <w:keepNext/>
              <w:pPrChange w:id="202" w:author="OERTEL Romy" w:date="2026-07-09T13:41:00Z" w16du:dateUtc="2026-07-09T11:41:00Z">
                <w:pPr/>
              </w:pPrChange>
            </w:pPr>
          </w:p>
        </w:tc>
        <w:tc>
          <w:tcPr>
            <w:tcW w:w="1620" w:type="dxa"/>
            <w:tcBorders>
              <w:bottom w:val="dotted" w:sz="4" w:space="0" w:color="auto"/>
            </w:tcBorders>
          </w:tcPr>
          <w:p w14:paraId="6E08A4D7" w14:textId="77777777" w:rsidR="00FF41FD" w:rsidRDefault="00FF41FD">
            <w:pPr>
              <w:keepNext/>
              <w:pPrChange w:id="203" w:author="OERTEL Romy" w:date="2026-07-09T13:41:00Z" w16du:dateUtc="2026-07-09T11:41:00Z">
                <w:pPr/>
              </w:pPrChange>
            </w:pPr>
          </w:p>
        </w:tc>
        <w:tc>
          <w:tcPr>
            <w:tcW w:w="1620" w:type="dxa"/>
            <w:tcBorders>
              <w:bottom w:val="dotted" w:sz="4" w:space="0" w:color="auto"/>
            </w:tcBorders>
          </w:tcPr>
          <w:p w14:paraId="5CA8AB7D" w14:textId="77777777" w:rsidR="00FF41FD" w:rsidRDefault="00FF41FD">
            <w:pPr>
              <w:keepNext/>
              <w:pPrChange w:id="204" w:author="OERTEL Romy" w:date="2026-07-09T13:41:00Z" w16du:dateUtc="2026-07-09T11:41:00Z">
                <w:pPr/>
              </w:pPrChange>
            </w:pPr>
          </w:p>
        </w:tc>
        <w:tc>
          <w:tcPr>
            <w:tcW w:w="1620" w:type="dxa"/>
            <w:tcBorders>
              <w:bottom w:val="dotted" w:sz="4" w:space="0" w:color="auto"/>
            </w:tcBorders>
          </w:tcPr>
          <w:p w14:paraId="4DC7BD17" w14:textId="77777777" w:rsidR="00FF41FD" w:rsidRDefault="00FF41FD">
            <w:pPr>
              <w:keepNext/>
              <w:pPrChange w:id="205" w:author="OERTEL Romy" w:date="2026-07-09T13:41:00Z" w16du:dateUtc="2026-07-09T11:41:00Z">
                <w:pPr/>
              </w:pPrChange>
            </w:pPr>
          </w:p>
        </w:tc>
        <w:tc>
          <w:tcPr>
            <w:tcW w:w="1620" w:type="dxa"/>
            <w:tcBorders>
              <w:bottom w:val="dotted" w:sz="4" w:space="0" w:color="auto"/>
            </w:tcBorders>
          </w:tcPr>
          <w:p w14:paraId="02ADFDAA" w14:textId="77777777" w:rsidR="00FF41FD" w:rsidRDefault="00FF41FD">
            <w:pPr>
              <w:keepNext/>
              <w:pPrChange w:id="206" w:author="OERTEL Romy" w:date="2026-07-09T13:41:00Z" w16du:dateUtc="2026-07-09T11:41:00Z">
                <w:pPr/>
              </w:pPrChange>
            </w:pPr>
          </w:p>
        </w:tc>
      </w:tr>
      <w:tr w:rsidR="00FF41FD" w14:paraId="45326F4E" w14:textId="77777777">
        <w:trPr>
          <w:trHeight w:val="320"/>
        </w:trPr>
        <w:tc>
          <w:tcPr>
            <w:tcW w:w="1620" w:type="dxa"/>
            <w:gridSpan w:val="2"/>
            <w:vMerge/>
          </w:tcPr>
          <w:p w14:paraId="75D2B8C7" w14:textId="77777777" w:rsidR="00FF41FD" w:rsidRDefault="00FF41FD"/>
        </w:tc>
        <w:tc>
          <w:tcPr>
            <w:tcW w:w="1620" w:type="dxa"/>
            <w:gridSpan w:val="2"/>
            <w:tcBorders>
              <w:bottom w:val="dotted" w:sz="4" w:space="0" w:color="auto"/>
            </w:tcBorders>
            <w:vAlign w:val="center"/>
          </w:tcPr>
          <w:p w14:paraId="3007937E" w14:textId="77777777" w:rsidR="00FF41FD" w:rsidRDefault="008173C5">
            <w:pPr>
              <w:jc w:val="left"/>
              <w:divId w:val="1"/>
            </w:pPr>
            <w:r>
              <w:rPr>
                <w:sz w:val="16"/>
              </w:rPr>
              <w:t>free</w:t>
            </w:r>
          </w:p>
        </w:tc>
        <w:tc>
          <w:tcPr>
            <w:tcW w:w="1620" w:type="dxa"/>
            <w:gridSpan w:val="2"/>
            <w:tcBorders>
              <w:bottom w:val="dotted" w:sz="4" w:space="0" w:color="auto"/>
            </w:tcBorders>
            <w:vAlign w:val="center"/>
          </w:tcPr>
          <w:p w14:paraId="2DB22383" w14:textId="77777777" w:rsidR="00FF41FD" w:rsidRDefault="00FF41FD"/>
        </w:tc>
        <w:tc>
          <w:tcPr>
            <w:tcW w:w="1620" w:type="dxa"/>
            <w:tcBorders>
              <w:bottom w:val="dotted" w:sz="4" w:space="0" w:color="auto"/>
            </w:tcBorders>
            <w:vAlign w:val="center"/>
          </w:tcPr>
          <w:p w14:paraId="26093128" w14:textId="77777777" w:rsidR="00FF41FD" w:rsidRDefault="00FF41FD"/>
        </w:tc>
        <w:tc>
          <w:tcPr>
            <w:tcW w:w="1620" w:type="dxa"/>
            <w:tcBorders>
              <w:bottom w:val="dotted" w:sz="4" w:space="0" w:color="auto"/>
            </w:tcBorders>
            <w:vAlign w:val="center"/>
          </w:tcPr>
          <w:p w14:paraId="49AF99D5" w14:textId="77777777" w:rsidR="00FF41FD" w:rsidRDefault="00FF41FD"/>
        </w:tc>
        <w:tc>
          <w:tcPr>
            <w:tcW w:w="1620" w:type="dxa"/>
            <w:tcBorders>
              <w:bottom w:val="dotted" w:sz="4" w:space="0" w:color="auto"/>
            </w:tcBorders>
            <w:vAlign w:val="center"/>
          </w:tcPr>
          <w:p w14:paraId="70AD5319" w14:textId="77777777" w:rsidR="00FF41FD" w:rsidRDefault="008173C5">
            <w:pPr>
              <w:jc w:val="left"/>
              <w:divId w:val="1"/>
            </w:pPr>
            <w:r>
              <w:rPr>
                <w:sz w:val="16"/>
              </w:rPr>
              <w:t>Makamik</w:t>
            </w:r>
          </w:p>
        </w:tc>
        <w:tc>
          <w:tcPr>
            <w:tcW w:w="1620" w:type="dxa"/>
            <w:tcBorders>
              <w:bottom w:val="dotted" w:sz="4" w:space="0" w:color="auto"/>
            </w:tcBorders>
            <w:vAlign w:val="center"/>
          </w:tcPr>
          <w:p w14:paraId="4459D44D" w14:textId="77777777" w:rsidR="00FF41FD" w:rsidRDefault="008173C5">
            <w:pPr>
              <w:jc w:val="center"/>
              <w:divId w:val="1"/>
            </w:pPr>
            <w:r>
              <w:rPr>
                <w:rFonts w:eastAsia="Arial"/>
                <w:sz w:val="16"/>
              </w:rPr>
              <w:t xml:space="preserve">1 </w:t>
            </w:r>
          </w:p>
        </w:tc>
      </w:tr>
      <w:tr w:rsidR="00FF41FD" w14:paraId="45EF5205" w14:textId="77777777">
        <w:trPr>
          <w:trHeight w:val="320"/>
        </w:trPr>
        <w:tc>
          <w:tcPr>
            <w:tcW w:w="1620" w:type="dxa"/>
            <w:gridSpan w:val="2"/>
            <w:vMerge/>
          </w:tcPr>
          <w:p w14:paraId="3AE4DB4D" w14:textId="77777777" w:rsidR="00FF41FD" w:rsidRDefault="00FF41FD"/>
        </w:tc>
        <w:tc>
          <w:tcPr>
            <w:tcW w:w="1620" w:type="dxa"/>
            <w:gridSpan w:val="2"/>
            <w:tcBorders>
              <w:bottom w:val="dotted" w:sz="4" w:space="0" w:color="auto"/>
            </w:tcBorders>
            <w:vAlign w:val="center"/>
          </w:tcPr>
          <w:p w14:paraId="78BDFC40" w14:textId="77777777" w:rsidR="00FF41FD" w:rsidRDefault="008173C5">
            <w:pPr>
              <w:jc w:val="left"/>
              <w:divId w:val="1"/>
            </w:pPr>
            <w:r>
              <w:rPr>
                <w:sz w:val="16"/>
              </w:rPr>
              <w:t>touching</w:t>
            </w:r>
          </w:p>
        </w:tc>
        <w:tc>
          <w:tcPr>
            <w:tcW w:w="1620" w:type="dxa"/>
            <w:gridSpan w:val="2"/>
            <w:tcBorders>
              <w:bottom w:val="dotted" w:sz="4" w:space="0" w:color="auto"/>
            </w:tcBorders>
            <w:vAlign w:val="center"/>
          </w:tcPr>
          <w:p w14:paraId="2B8316F1" w14:textId="77777777" w:rsidR="00FF41FD" w:rsidRDefault="00FF41FD"/>
        </w:tc>
        <w:tc>
          <w:tcPr>
            <w:tcW w:w="1620" w:type="dxa"/>
            <w:tcBorders>
              <w:bottom w:val="dotted" w:sz="4" w:space="0" w:color="auto"/>
            </w:tcBorders>
            <w:vAlign w:val="center"/>
          </w:tcPr>
          <w:p w14:paraId="5F13E069" w14:textId="77777777" w:rsidR="00FF41FD" w:rsidRDefault="00FF41FD"/>
        </w:tc>
        <w:tc>
          <w:tcPr>
            <w:tcW w:w="1620" w:type="dxa"/>
            <w:tcBorders>
              <w:bottom w:val="dotted" w:sz="4" w:space="0" w:color="auto"/>
            </w:tcBorders>
            <w:vAlign w:val="center"/>
          </w:tcPr>
          <w:p w14:paraId="1894F337" w14:textId="77777777" w:rsidR="00FF41FD" w:rsidRDefault="00FF41FD"/>
        </w:tc>
        <w:tc>
          <w:tcPr>
            <w:tcW w:w="1620" w:type="dxa"/>
            <w:tcBorders>
              <w:bottom w:val="dotted" w:sz="4" w:space="0" w:color="auto"/>
            </w:tcBorders>
            <w:vAlign w:val="center"/>
          </w:tcPr>
          <w:p w14:paraId="25433B01" w14:textId="77777777" w:rsidR="00FF41FD" w:rsidRDefault="008173C5">
            <w:pPr>
              <w:jc w:val="left"/>
              <w:divId w:val="1"/>
            </w:pPr>
            <w:r>
              <w:rPr>
                <w:sz w:val="16"/>
              </w:rPr>
              <w:t>John Downie</w:t>
            </w:r>
          </w:p>
        </w:tc>
        <w:tc>
          <w:tcPr>
            <w:tcW w:w="1620" w:type="dxa"/>
            <w:tcBorders>
              <w:bottom w:val="dotted" w:sz="4" w:space="0" w:color="auto"/>
            </w:tcBorders>
            <w:vAlign w:val="center"/>
          </w:tcPr>
          <w:p w14:paraId="1F3B6DC8" w14:textId="77777777" w:rsidR="00FF41FD" w:rsidRDefault="008173C5">
            <w:pPr>
              <w:jc w:val="center"/>
              <w:divId w:val="1"/>
            </w:pPr>
            <w:r>
              <w:rPr>
                <w:rFonts w:eastAsia="Arial"/>
                <w:sz w:val="16"/>
              </w:rPr>
              <w:t xml:space="preserve">2 </w:t>
            </w:r>
          </w:p>
        </w:tc>
      </w:tr>
      <w:tr w:rsidR="00FF41FD" w14:paraId="5462A43C" w14:textId="77777777">
        <w:trPr>
          <w:trHeight w:val="320"/>
        </w:trPr>
        <w:tc>
          <w:tcPr>
            <w:tcW w:w="1620" w:type="dxa"/>
            <w:gridSpan w:val="2"/>
            <w:vMerge/>
          </w:tcPr>
          <w:p w14:paraId="092A64C8" w14:textId="77777777" w:rsidR="00FF41FD" w:rsidRDefault="00FF41FD"/>
        </w:tc>
        <w:tc>
          <w:tcPr>
            <w:tcW w:w="1620" w:type="dxa"/>
            <w:gridSpan w:val="2"/>
            <w:tcBorders>
              <w:bottom w:val="dotted" w:sz="4" w:space="0" w:color="auto"/>
            </w:tcBorders>
            <w:vAlign w:val="center"/>
          </w:tcPr>
          <w:p w14:paraId="3A6913C4" w14:textId="77777777" w:rsidR="00FF41FD" w:rsidRDefault="008173C5">
            <w:pPr>
              <w:jc w:val="left"/>
              <w:divId w:val="1"/>
            </w:pPr>
            <w:r>
              <w:rPr>
                <w:sz w:val="16"/>
              </w:rPr>
              <w:t>overlapping</w:t>
            </w:r>
          </w:p>
        </w:tc>
        <w:tc>
          <w:tcPr>
            <w:tcW w:w="1620" w:type="dxa"/>
            <w:gridSpan w:val="2"/>
            <w:tcBorders>
              <w:bottom w:val="dotted" w:sz="4" w:space="0" w:color="auto"/>
            </w:tcBorders>
            <w:vAlign w:val="center"/>
          </w:tcPr>
          <w:p w14:paraId="6C280823" w14:textId="77777777" w:rsidR="00FF41FD" w:rsidRDefault="00FF41FD"/>
        </w:tc>
        <w:tc>
          <w:tcPr>
            <w:tcW w:w="1620" w:type="dxa"/>
            <w:tcBorders>
              <w:bottom w:val="dotted" w:sz="4" w:space="0" w:color="auto"/>
            </w:tcBorders>
            <w:vAlign w:val="center"/>
          </w:tcPr>
          <w:p w14:paraId="56CD20EC" w14:textId="77777777" w:rsidR="00FF41FD" w:rsidRDefault="00FF41FD"/>
        </w:tc>
        <w:tc>
          <w:tcPr>
            <w:tcW w:w="1620" w:type="dxa"/>
            <w:tcBorders>
              <w:bottom w:val="dotted" w:sz="4" w:space="0" w:color="auto"/>
            </w:tcBorders>
            <w:vAlign w:val="center"/>
          </w:tcPr>
          <w:p w14:paraId="1674E177" w14:textId="77777777" w:rsidR="00FF41FD" w:rsidRDefault="00FF41FD"/>
        </w:tc>
        <w:tc>
          <w:tcPr>
            <w:tcW w:w="1620" w:type="dxa"/>
            <w:tcBorders>
              <w:bottom w:val="dotted" w:sz="4" w:space="0" w:color="auto"/>
            </w:tcBorders>
            <w:vAlign w:val="center"/>
          </w:tcPr>
          <w:p w14:paraId="1CFA6301" w14:textId="77777777" w:rsidR="00FF41FD" w:rsidRDefault="008173C5">
            <w:pPr>
              <w:jc w:val="left"/>
              <w:divId w:val="1"/>
            </w:pPr>
            <w:r>
              <w:rPr>
                <w:sz w:val="16"/>
              </w:rPr>
              <w:t>Butterball</w:t>
            </w:r>
          </w:p>
        </w:tc>
        <w:tc>
          <w:tcPr>
            <w:tcW w:w="1620" w:type="dxa"/>
            <w:tcBorders>
              <w:bottom w:val="dotted" w:sz="4" w:space="0" w:color="auto"/>
            </w:tcBorders>
            <w:vAlign w:val="center"/>
          </w:tcPr>
          <w:p w14:paraId="4CB4EFDC" w14:textId="77777777" w:rsidR="00FF41FD" w:rsidRDefault="008173C5">
            <w:pPr>
              <w:jc w:val="center"/>
              <w:divId w:val="1"/>
            </w:pPr>
            <w:r>
              <w:rPr>
                <w:rFonts w:eastAsia="Arial"/>
                <w:sz w:val="16"/>
              </w:rPr>
              <w:t xml:space="preserve">3 </w:t>
            </w:r>
          </w:p>
        </w:tc>
      </w:tr>
      <w:tr w:rsidR="00FF41FD" w14:paraId="1E7681ED" w14:textId="77777777">
        <w:trPr>
          <w:trHeight w:val="360"/>
        </w:trPr>
        <w:tc>
          <w:tcPr>
            <w:tcW w:w="810" w:type="dxa"/>
            <w:tcBorders>
              <w:right w:val="dotted" w:sz="4" w:space="0" w:color="auto"/>
            </w:tcBorders>
            <w:shd w:val="clear" w:color="auto" w:fill="DFDFD7"/>
            <w:vAlign w:val="center"/>
          </w:tcPr>
          <w:p w14:paraId="67437F6A" w14:textId="77777777" w:rsidR="00FF41FD" w:rsidRDefault="008173C5">
            <w:r>
              <w:rPr>
                <w:rFonts w:eastAsia="Arial"/>
                <w:b/>
                <w:sz w:val="16"/>
              </w:rPr>
              <w:t>13.</w:t>
            </w:r>
          </w:p>
        </w:tc>
        <w:tc>
          <w:tcPr>
            <w:tcW w:w="810" w:type="dxa"/>
            <w:tcBorders>
              <w:right w:val="dotted" w:sz="4" w:space="0" w:color="auto"/>
            </w:tcBorders>
            <w:shd w:val="clear" w:color="auto" w:fill="DFDFD7"/>
            <w:vAlign w:val="center"/>
          </w:tcPr>
          <w:p w14:paraId="237BFBBF" w14:textId="77777777" w:rsidR="00FF41FD" w:rsidRDefault="00FF41FD"/>
        </w:tc>
        <w:tc>
          <w:tcPr>
            <w:tcW w:w="810" w:type="dxa"/>
            <w:tcBorders>
              <w:right w:val="dotted" w:sz="4" w:space="0" w:color="auto"/>
            </w:tcBorders>
            <w:shd w:val="clear" w:color="auto" w:fill="DFDFD7"/>
            <w:vAlign w:val="center"/>
          </w:tcPr>
          <w:p w14:paraId="667599FD"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48A16350"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726BDD2F"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2F114E35" w14:textId="77777777" w:rsidR="00FF41FD" w:rsidRDefault="008173C5">
            <w:r>
              <w:rPr>
                <w:rFonts w:eastAsia="Arial"/>
                <w:b/>
                <w:sz w:val="16"/>
              </w:rPr>
              <w:t>(b)</w:t>
            </w:r>
          </w:p>
        </w:tc>
        <w:tc>
          <w:tcPr>
            <w:tcW w:w="1620" w:type="dxa"/>
            <w:shd w:val="clear" w:color="auto" w:fill="DFDFD7"/>
            <w:vAlign w:val="center"/>
          </w:tcPr>
          <w:p w14:paraId="45F22417" w14:textId="77777777" w:rsidR="00FF41FD" w:rsidRDefault="008173C5">
            <w:r>
              <w:rPr>
                <w:rFonts w:eastAsia="Arial"/>
                <w:b/>
                <w:sz w:val="16"/>
              </w:rPr>
              <w:t>60-65</w:t>
            </w:r>
          </w:p>
        </w:tc>
        <w:tc>
          <w:tcPr>
            <w:tcW w:w="1620" w:type="dxa"/>
            <w:shd w:val="clear" w:color="auto" w:fill="DFDFD7"/>
          </w:tcPr>
          <w:p w14:paraId="755F6237" w14:textId="77777777" w:rsidR="00FF41FD" w:rsidRDefault="00FF41FD"/>
        </w:tc>
        <w:tc>
          <w:tcPr>
            <w:tcW w:w="1620" w:type="dxa"/>
            <w:shd w:val="clear" w:color="auto" w:fill="DFDFD7"/>
          </w:tcPr>
          <w:p w14:paraId="6747CC58" w14:textId="77777777" w:rsidR="00FF41FD" w:rsidRDefault="00FF41FD"/>
        </w:tc>
        <w:tc>
          <w:tcPr>
            <w:tcW w:w="1620" w:type="dxa"/>
            <w:shd w:val="clear" w:color="auto" w:fill="DFDFD7"/>
          </w:tcPr>
          <w:p w14:paraId="48772941" w14:textId="77777777" w:rsidR="00FF41FD" w:rsidRDefault="00FF41FD"/>
        </w:tc>
      </w:tr>
      <w:tr w:rsidR="00FF41FD" w14:paraId="5262709E" w14:textId="77777777">
        <w:trPr>
          <w:trHeight w:val="440"/>
        </w:trPr>
        <w:tc>
          <w:tcPr>
            <w:tcW w:w="1620" w:type="dxa"/>
            <w:gridSpan w:val="2"/>
            <w:vMerge w:val="restart"/>
          </w:tcPr>
          <w:p w14:paraId="4363165F" w14:textId="77777777" w:rsidR="00FF41FD" w:rsidRDefault="00FF41FD"/>
        </w:tc>
        <w:tc>
          <w:tcPr>
            <w:tcW w:w="1620" w:type="dxa"/>
            <w:gridSpan w:val="2"/>
            <w:tcBorders>
              <w:bottom w:val="dotted" w:sz="4" w:space="0" w:color="auto"/>
            </w:tcBorders>
          </w:tcPr>
          <w:p w14:paraId="4B5E19F8" w14:textId="704A3F13" w:rsidR="00FF41FD" w:rsidRDefault="00070A08">
            <w:pPr>
              <w:spacing w:before="113" w:after="113"/>
              <w:jc w:val="left"/>
              <w:divId w:val="1"/>
            </w:pPr>
            <w:del w:id="207" w:author="TWO" w:date="2026-07-09T13:35:00Z" w16du:dateUtc="2026-07-09T11:35:00Z">
              <w:r>
                <w:rPr>
                  <w:rFonts w:eastAsia="Arial"/>
                  <w:b/>
                  <w:sz w:val="16"/>
                </w:rPr>
                <w:delText>Flower: petal attitude</w:delText>
              </w:r>
            </w:del>
            <w:ins w:id="208" w:author="TWO" w:date="2026-07-09T13:35:00Z" w16du:dateUtc="2026-07-09T11:35:00Z">
              <w:r w:rsidR="008173C5">
                <w:rPr>
                  <w:rFonts w:eastAsia="Arial"/>
                  <w:b/>
                  <w:sz w:val="16"/>
                </w:rPr>
                <w:t>Petal: undulation of margin TO CHECK WHETHER THREE STATES ARE ENOUGH (RANGE OF EXPRESSION) AND WHETHER TO BE INDICATED AS QN</w:t>
              </w:r>
            </w:ins>
          </w:p>
        </w:tc>
        <w:tc>
          <w:tcPr>
            <w:tcW w:w="1620" w:type="dxa"/>
            <w:gridSpan w:val="2"/>
            <w:tcBorders>
              <w:bottom w:val="dotted" w:sz="4" w:space="0" w:color="auto"/>
            </w:tcBorders>
          </w:tcPr>
          <w:p w14:paraId="741728AA" w14:textId="77777777" w:rsidR="00FF41FD" w:rsidRDefault="00FF41FD"/>
        </w:tc>
        <w:tc>
          <w:tcPr>
            <w:tcW w:w="1620" w:type="dxa"/>
            <w:tcBorders>
              <w:bottom w:val="dotted" w:sz="4" w:space="0" w:color="auto"/>
            </w:tcBorders>
          </w:tcPr>
          <w:p w14:paraId="377FFF57" w14:textId="77777777" w:rsidR="00FF41FD" w:rsidRDefault="00FF41FD"/>
        </w:tc>
        <w:tc>
          <w:tcPr>
            <w:tcW w:w="1620" w:type="dxa"/>
            <w:tcBorders>
              <w:bottom w:val="dotted" w:sz="4" w:space="0" w:color="auto"/>
            </w:tcBorders>
          </w:tcPr>
          <w:p w14:paraId="44737091" w14:textId="77777777" w:rsidR="00FF41FD" w:rsidRDefault="00FF41FD"/>
        </w:tc>
        <w:tc>
          <w:tcPr>
            <w:tcW w:w="1620" w:type="dxa"/>
            <w:tcBorders>
              <w:bottom w:val="dotted" w:sz="4" w:space="0" w:color="auto"/>
            </w:tcBorders>
          </w:tcPr>
          <w:p w14:paraId="1BB23ADA" w14:textId="77777777" w:rsidR="00FF41FD" w:rsidRDefault="00FF41FD"/>
        </w:tc>
        <w:tc>
          <w:tcPr>
            <w:tcW w:w="1620" w:type="dxa"/>
            <w:tcBorders>
              <w:bottom w:val="dotted" w:sz="4" w:space="0" w:color="auto"/>
            </w:tcBorders>
          </w:tcPr>
          <w:p w14:paraId="1F887E4F" w14:textId="77777777" w:rsidR="00FF41FD" w:rsidRDefault="00FF41FD"/>
        </w:tc>
      </w:tr>
      <w:tr w:rsidR="00FF41FD" w14:paraId="27914114" w14:textId="77777777">
        <w:trPr>
          <w:trHeight w:val="320"/>
        </w:trPr>
        <w:tc>
          <w:tcPr>
            <w:tcW w:w="1620" w:type="dxa"/>
            <w:gridSpan w:val="2"/>
            <w:vMerge/>
          </w:tcPr>
          <w:p w14:paraId="25874806" w14:textId="77777777" w:rsidR="00FF41FD" w:rsidRDefault="00FF41FD"/>
        </w:tc>
        <w:tc>
          <w:tcPr>
            <w:tcW w:w="1620" w:type="dxa"/>
            <w:gridSpan w:val="2"/>
            <w:tcBorders>
              <w:bottom w:val="dotted" w:sz="4" w:space="0" w:color="auto"/>
            </w:tcBorders>
            <w:vAlign w:val="center"/>
          </w:tcPr>
          <w:p w14:paraId="51E2D3DD" w14:textId="77777777" w:rsidR="00FF41FD" w:rsidRDefault="008173C5">
            <w:pPr>
              <w:jc w:val="left"/>
              <w:divId w:val="1"/>
            </w:pPr>
            <w:r>
              <w:rPr>
                <w:sz w:val="16"/>
              </w:rPr>
              <w:t>flat</w:t>
            </w:r>
          </w:p>
        </w:tc>
        <w:tc>
          <w:tcPr>
            <w:tcW w:w="1620" w:type="dxa"/>
            <w:gridSpan w:val="2"/>
            <w:tcBorders>
              <w:bottom w:val="dotted" w:sz="4" w:space="0" w:color="auto"/>
            </w:tcBorders>
            <w:vAlign w:val="center"/>
          </w:tcPr>
          <w:p w14:paraId="05E69C48" w14:textId="77777777" w:rsidR="00FF41FD" w:rsidRDefault="00FF41FD"/>
        </w:tc>
        <w:tc>
          <w:tcPr>
            <w:tcW w:w="1620" w:type="dxa"/>
            <w:tcBorders>
              <w:bottom w:val="dotted" w:sz="4" w:space="0" w:color="auto"/>
            </w:tcBorders>
            <w:vAlign w:val="center"/>
          </w:tcPr>
          <w:p w14:paraId="7B062535" w14:textId="77777777" w:rsidR="00FF41FD" w:rsidRDefault="00FF41FD"/>
        </w:tc>
        <w:tc>
          <w:tcPr>
            <w:tcW w:w="1620" w:type="dxa"/>
            <w:tcBorders>
              <w:bottom w:val="dotted" w:sz="4" w:space="0" w:color="auto"/>
            </w:tcBorders>
            <w:vAlign w:val="center"/>
          </w:tcPr>
          <w:p w14:paraId="35CE6528" w14:textId="77777777" w:rsidR="00FF41FD" w:rsidRDefault="00FF41FD"/>
        </w:tc>
        <w:tc>
          <w:tcPr>
            <w:tcW w:w="1620" w:type="dxa"/>
            <w:tcBorders>
              <w:bottom w:val="dotted" w:sz="4" w:space="0" w:color="auto"/>
            </w:tcBorders>
            <w:vAlign w:val="center"/>
          </w:tcPr>
          <w:p w14:paraId="4A0B6F98" w14:textId="77777777" w:rsidR="00FF41FD" w:rsidRDefault="00FF41FD"/>
        </w:tc>
        <w:tc>
          <w:tcPr>
            <w:tcW w:w="1620" w:type="dxa"/>
            <w:tcBorders>
              <w:bottom w:val="dotted" w:sz="4" w:space="0" w:color="auto"/>
            </w:tcBorders>
            <w:vAlign w:val="center"/>
          </w:tcPr>
          <w:p w14:paraId="33C4FFAC" w14:textId="77777777" w:rsidR="00FF41FD" w:rsidRDefault="008173C5">
            <w:pPr>
              <w:jc w:val="center"/>
              <w:divId w:val="1"/>
            </w:pPr>
            <w:r>
              <w:rPr>
                <w:rFonts w:eastAsia="Arial"/>
                <w:sz w:val="16"/>
              </w:rPr>
              <w:t xml:space="preserve">1 </w:t>
            </w:r>
          </w:p>
        </w:tc>
      </w:tr>
      <w:tr w:rsidR="00FF41FD" w14:paraId="7B2C35AF" w14:textId="77777777">
        <w:trPr>
          <w:trHeight w:val="320"/>
        </w:trPr>
        <w:tc>
          <w:tcPr>
            <w:tcW w:w="1620" w:type="dxa"/>
            <w:gridSpan w:val="2"/>
            <w:vMerge/>
          </w:tcPr>
          <w:p w14:paraId="0A7A5CB5" w14:textId="77777777" w:rsidR="00FF41FD" w:rsidRDefault="00FF41FD"/>
        </w:tc>
        <w:tc>
          <w:tcPr>
            <w:tcW w:w="1620" w:type="dxa"/>
            <w:gridSpan w:val="2"/>
            <w:tcBorders>
              <w:bottom w:val="dotted" w:sz="4" w:space="0" w:color="auto"/>
            </w:tcBorders>
            <w:vAlign w:val="center"/>
          </w:tcPr>
          <w:p w14:paraId="13434753" w14:textId="77777777" w:rsidR="00FF41FD" w:rsidRDefault="008173C5">
            <w:pPr>
              <w:jc w:val="left"/>
              <w:divId w:val="1"/>
            </w:pPr>
            <w:r>
              <w:rPr>
                <w:sz w:val="16"/>
              </w:rPr>
              <w:t>undulate</w:t>
            </w:r>
          </w:p>
        </w:tc>
        <w:tc>
          <w:tcPr>
            <w:tcW w:w="1620" w:type="dxa"/>
            <w:gridSpan w:val="2"/>
            <w:tcBorders>
              <w:bottom w:val="dotted" w:sz="4" w:space="0" w:color="auto"/>
            </w:tcBorders>
            <w:vAlign w:val="center"/>
          </w:tcPr>
          <w:p w14:paraId="1713FE24" w14:textId="77777777" w:rsidR="00FF41FD" w:rsidRDefault="00FF41FD"/>
        </w:tc>
        <w:tc>
          <w:tcPr>
            <w:tcW w:w="1620" w:type="dxa"/>
            <w:tcBorders>
              <w:bottom w:val="dotted" w:sz="4" w:space="0" w:color="auto"/>
            </w:tcBorders>
            <w:vAlign w:val="center"/>
          </w:tcPr>
          <w:p w14:paraId="75096D63" w14:textId="77777777" w:rsidR="00FF41FD" w:rsidRDefault="00FF41FD"/>
        </w:tc>
        <w:tc>
          <w:tcPr>
            <w:tcW w:w="1620" w:type="dxa"/>
            <w:tcBorders>
              <w:bottom w:val="dotted" w:sz="4" w:space="0" w:color="auto"/>
            </w:tcBorders>
            <w:vAlign w:val="center"/>
          </w:tcPr>
          <w:p w14:paraId="05B665A8" w14:textId="77777777" w:rsidR="00FF41FD" w:rsidRDefault="00FF41FD"/>
        </w:tc>
        <w:tc>
          <w:tcPr>
            <w:tcW w:w="1620" w:type="dxa"/>
            <w:tcBorders>
              <w:bottom w:val="dotted" w:sz="4" w:space="0" w:color="auto"/>
            </w:tcBorders>
            <w:vAlign w:val="center"/>
          </w:tcPr>
          <w:p w14:paraId="416686B8" w14:textId="77777777" w:rsidR="00FF41FD" w:rsidRDefault="00FF41FD"/>
        </w:tc>
        <w:tc>
          <w:tcPr>
            <w:tcW w:w="1620" w:type="dxa"/>
            <w:tcBorders>
              <w:bottom w:val="dotted" w:sz="4" w:space="0" w:color="auto"/>
            </w:tcBorders>
            <w:vAlign w:val="center"/>
          </w:tcPr>
          <w:p w14:paraId="154B0C86" w14:textId="77777777" w:rsidR="00FF41FD" w:rsidRDefault="008173C5">
            <w:pPr>
              <w:jc w:val="center"/>
              <w:divId w:val="1"/>
            </w:pPr>
            <w:r>
              <w:rPr>
                <w:rFonts w:eastAsia="Arial"/>
                <w:sz w:val="16"/>
              </w:rPr>
              <w:t xml:space="preserve">2 </w:t>
            </w:r>
          </w:p>
        </w:tc>
      </w:tr>
      <w:tr w:rsidR="00FF41FD" w14:paraId="556D9E79" w14:textId="77777777">
        <w:trPr>
          <w:trHeight w:val="320"/>
        </w:trPr>
        <w:tc>
          <w:tcPr>
            <w:tcW w:w="1620" w:type="dxa"/>
            <w:gridSpan w:val="2"/>
            <w:vMerge/>
          </w:tcPr>
          <w:p w14:paraId="6A1485F0" w14:textId="77777777" w:rsidR="00FF41FD" w:rsidRDefault="00FF41FD"/>
        </w:tc>
        <w:tc>
          <w:tcPr>
            <w:tcW w:w="1620" w:type="dxa"/>
            <w:gridSpan w:val="2"/>
            <w:tcBorders>
              <w:bottom w:val="dotted" w:sz="4" w:space="0" w:color="auto"/>
            </w:tcBorders>
            <w:vAlign w:val="center"/>
          </w:tcPr>
          <w:p w14:paraId="306342B2" w14:textId="77777777" w:rsidR="00FF41FD" w:rsidRDefault="008173C5">
            <w:pPr>
              <w:jc w:val="left"/>
              <w:divId w:val="1"/>
            </w:pPr>
            <w:r>
              <w:rPr>
                <w:sz w:val="16"/>
              </w:rPr>
              <w:t>sinuate</w:t>
            </w:r>
          </w:p>
        </w:tc>
        <w:tc>
          <w:tcPr>
            <w:tcW w:w="1620" w:type="dxa"/>
            <w:gridSpan w:val="2"/>
            <w:tcBorders>
              <w:bottom w:val="dotted" w:sz="4" w:space="0" w:color="auto"/>
            </w:tcBorders>
            <w:vAlign w:val="center"/>
          </w:tcPr>
          <w:p w14:paraId="6B027FD4" w14:textId="77777777" w:rsidR="00FF41FD" w:rsidRDefault="00FF41FD"/>
        </w:tc>
        <w:tc>
          <w:tcPr>
            <w:tcW w:w="1620" w:type="dxa"/>
            <w:tcBorders>
              <w:bottom w:val="dotted" w:sz="4" w:space="0" w:color="auto"/>
            </w:tcBorders>
            <w:vAlign w:val="center"/>
          </w:tcPr>
          <w:p w14:paraId="59EEC7B3" w14:textId="77777777" w:rsidR="00FF41FD" w:rsidRDefault="00FF41FD"/>
        </w:tc>
        <w:tc>
          <w:tcPr>
            <w:tcW w:w="1620" w:type="dxa"/>
            <w:tcBorders>
              <w:bottom w:val="dotted" w:sz="4" w:space="0" w:color="auto"/>
            </w:tcBorders>
            <w:vAlign w:val="center"/>
          </w:tcPr>
          <w:p w14:paraId="386FF638" w14:textId="77777777" w:rsidR="00FF41FD" w:rsidRDefault="00FF41FD"/>
        </w:tc>
        <w:tc>
          <w:tcPr>
            <w:tcW w:w="1620" w:type="dxa"/>
            <w:tcBorders>
              <w:bottom w:val="dotted" w:sz="4" w:space="0" w:color="auto"/>
            </w:tcBorders>
            <w:vAlign w:val="center"/>
          </w:tcPr>
          <w:p w14:paraId="3A45942B" w14:textId="77777777" w:rsidR="00FF41FD" w:rsidRDefault="00FF41FD"/>
        </w:tc>
        <w:tc>
          <w:tcPr>
            <w:tcW w:w="1620" w:type="dxa"/>
            <w:tcBorders>
              <w:bottom w:val="dotted" w:sz="4" w:space="0" w:color="auto"/>
            </w:tcBorders>
            <w:vAlign w:val="center"/>
          </w:tcPr>
          <w:p w14:paraId="1A51F696" w14:textId="77777777" w:rsidR="00FF41FD" w:rsidRDefault="008173C5">
            <w:pPr>
              <w:jc w:val="center"/>
              <w:divId w:val="1"/>
            </w:pPr>
            <w:r>
              <w:rPr>
                <w:rFonts w:eastAsia="Arial"/>
                <w:sz w:val="16"/>
              </w:rPr>
              <w:t xml:space="preserve">3 </w:t>
            </w:r>
          </w:p>
        </w:tc>
      </w:tr>
      <w:tr w:rsidR="00FF41FD" w14:paraId="283AD87C" w14:textId="77777777">
        <w:trPr>
          <w:trHeight w:val="360"/>
        </w:trPr>
        <w:tc>
          <w:tcPr>
            <w:tcW w:w="810" w:type="dxa"/>
            <w:tcBorders>
              <w:right w:val="dotted" w:sz="4" w:space="0" w:color="auto"/>
            </w:tcBorders>
            <w:shd w:val="clear" w:color="auto" w:fill="DFDFD7"/>
            <w:vAlign w:val="center"/>
          </w:tcPr>
          <w:p w14:paraId="69657AD2" w14:textId="77777777" w:rsidR="00FF41FD" w:rsidRDefault="008173C5">
            <w:r>
              <w:rPr>
                <w:rFonts w:eastAsia="Arial"/>
                <w:b/>
                <w:sz w:val="16"/>
              </w:rPr>
              <w:t>14.</w:t>
            </w:r>
          </w:p>
        </w:tc>
        <w:tc>
          <w:tcPr>
            <w:tcW w:w="810" w:type="dxa"/>
            <w:tcBorders>
              <w:right w:val="dotted" w:sz="4" w:space="0" w:color="auto"/>
            </w:tcBorders>
            <w:shd w:val="clear" w:color="auto" w:fill="DFDFD7"/>
            <w:vAlign w:val="center"/>
          </w:tcPr>
          <w:p w14:paraId="7525B595" w14:textId="77777777" w:rsidR="00FF41FD" w:rsidRDefault="00FF41FD"/>
        </w:tc>
        <w:tc>
          <w:tcPr>
            <w:tcW w:w="810" w:type="dxa"/>
            <w:tcBorders>
              <w:right w:val="dotted" w:sz="4" w:space="0" w:color="auto"/>
            </w:tcBorders>
            <w:shd w:val="clear" w:color="auto" w:fill="DFDFD7"/>
            <w:vAlign w:val="center"/>
          </w:tcPr>
          <w:p w14:paraId="42B41987"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12442863"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5BCE175C" w14:textId="77777777" w:rsidR="00FF41FD" w:rsidRDefault="00FF41FD"/>
        </w:tc>
        <w:tc>
          <w:tcPr>
            <w:tcW w:w="810" w:type="dxa"/>
            <w:tcBorders>
              <w:right w:val="dotted" w:sz="4" w:space="0" w:color="auto"/>
            </w:tcBorders>
            <w:shd w:val="clear" w:color="auto" w:fill="DFDFD7"/>
            <w:vAlign w:val="center"/>
          </w:tcPr>
          <w:p w14:paraId="0C630382" w14:textId="77777777" w:rsidR="00FF41FD" w:rsidRDefault="008173C5">
            <w:r>
              <w:rPr>
                <w:rFonts w:eastAsia="Arial"/>
                <w:b/>
                <w:sz w:val="16"/>
              </w:rPr>
              <w:t>(b)</w:t>
            </w:r>
          </w:p>
        </w:tc>
        <w:tc>
          <w:tcPr>
            <w:tcW w:w="1620" w:type="dxa"/>
            <w:shd w:val="clear" w:color="auto" w:fill="DFDFD7"/>
            <w:vAlign w:val="center"/>
          </w:tcPr>
          <w:p w14:paraId="4D8A58F5" w14:textId="77777777" w:rsidR="00FF41FD" w:rsidRDefault="008173C5">
            <w:r>
              <w:rPr>
                <w:rFonts w:eastAsia="Arial"/>
                <w:b/>
                <w:sz w:val="16"/>
              </w:rPr>
              <w:t>60-65</w:t>
            </w:r>
          </w:p>
        </w:tc>
        <w:tc>
          <w:tcPr>
            <w:tcW w:w="1620" w:type="dxa"/>
            <w:shd w:val="clear" w:color="auto" w:fill="DFDFD7"/>
          </w:tcPr>
          <w:p w14:paraId="4F839AD3" w14:textId="77777777" w:rsidR="00FF41FD" w:rsidRDefault="00FF41FD"/>
        </w:tc>
        <w:tc>
          <w:tcPr>
            <w:tcW w:w="1620" w:type="dxa"/>
            <w:shd w:val="clear" w:color="auto" w:fill="DFDFD7"/>
          </w:tcPr>
          <w:p w14:paraId="06D7791B" w14:textId="77777777" w:rsidR="00FF41FD" w:rsidRDefault="00FF41FD"/>
        </w:tc>
        <w:tc>
          <w:tcPr>
            <w:tcW w:w="1620" w:type="dxa"/>
            <w:shd w:val="clear" w:color="auto" w:fill="DFDFD7"/>
          </w:tcPr>
          <w:p w14:paraId="134DBC3B" w14:textId="77777777" w:rsidR="00FF41FD" w:rsidRDefault="00FF41FD"/>
        </w:tc>
      </w:tr>
      <w:tr w:rsidR="00FF41FD" w14:paraId="5ECCE486" w14:textId="77777777">
        <w:trPr>
          <w:trHeight w:val="440"/>
        </w:trPr>
        <w:tc>
          <w:tcPr>
            <w:tcW w:w="1620" w:type="dxa"/>
            <w:gridSpan w:val="2"/>
            <w:vMerge w:val="restart"/>
          </w:tcPr>
          <w:p w14:paraId="748FD799" w14:textId="77777777" w:rsidR="00FF41FD" w:rsidRDefault="00FF41FD"/>
        </w:tc>
        <w:tc>
          <w:tcPr>
            <w:tcW w:w="1620" w:type="dxa"/>
            <w:gridSpan w:val="2"/>
            <w:tcBorders>
              <w:bottom w:val="dotted" w:sz="4" w:space="0" w:color="auto"/>
            </w:tcBorders>
          </w:tcPr>
          <w:p w14:paraId="4D4EFE85" w14:textId="6B62BBBA" w:rsidR="00FF41FD" w:rsidRDefault="00070A08">
            <w:pPr>
              <w:spacing w:before="113" w:after="113"/>
              <w:jc w:val="left"/>
              <w:divId w:val="1"/>
            </w:pPr>
            <w:del w:id="209" w:author="TWO" w:date="2026-07-09T13:35:00Z" w16du:dateUtc="2026-07-09T11:35:00Z">
              <w:r>
                <w:rPr>
                  <w:rFonts w:eastAsia="Arial"/>
                  <w:b/>
                  <w:sz w:val="16"/>
                </w:rPr>
                <w:delText>Flower: petal</w:delText>
              </w:r>
            </w:del>
            <w:ins w:id="210" w:author="TWO" w:date="2026-07-09T13:35:00Z" w16du:dateUtc="2026-07-09T11:35:00Z">
              <w:r w:rsidR="008173C5">
                <w:rPr>
                  <w:rFonts w:eastAsia="Arial"/>
                  <w:b/>
                  <w:sz w:val="16"/>
                </w:rPr>
                <w:t>Petal: conspicuousness of</w:t>
              </w:r>
            </w:ins>
            <w:r w:rsidR="008173C5">
              <w:rPr>
                <w:rFonts w:eastAsia="Arial"/>
                <w:b/>
                <w:sz w:val="16"/>
              </w:rPr>
              <w:t xml:space="preserve"> veins</w:t>
            </w:r>
          </w:p>
        </w:tc>
        <w:tc>
          <w:tcPr>
            <w:tcW w:w="1620" w:type="dxa"/>
            <w:gridSpan w:val="2"/>
            <w:tcBorders>
              <w:bottom w:val="dotted" w:sz="4" w:space="0" w:color="auto"/>
            </w:tcBorders>
          </w:tcPr>
          <w:p w14:paraId="6A870A8E" w14:textId="77777777" w:rsidR="00FF41FD" w:rsidRDefault="00FF41FD"/>
        </w:tc>
        <w:tc>
          <w:tcPr>
            <w:tcW w:w="1620" w:type="dxa"/>
            <w:tcBorders>
              <w:bottom w:val="dotted" w:sz="4" w:space="0" w:color="auto"/>
            </w:tcBorders>
          </w:tcPr>
          <w:p w14:paraId="59ACEC69" w14:textId="77777777" w:rsidR="00FF41FD" w:rsidRDefault="00FF41FD"/>
        </w:tc>
        <w:tc>
          <w:tcPr>
            <w:tcW w:w="1620" w:type="dxa"/>
            <w:tcBorders>
              <w:bottom w:val="dotted" w:sz="4" w:space="0" w:color="auto"/>
            </w:tcBorders>
          </w:tcPr>
          <w:p w14:paraId="59F65787" w14:textId="77777777" w:rsidR="00FF41FD" w:rsidRDefault="00FF41FD"/>
        </w:tc>
        <w:tc>
          <w:tcPr>
            <w:tcW w:w="1620" w:type="dxa"/>
            <w:tcBorders>
              <w:bottom w:val="dotted" w:sz="4" w:space="0" w:color="auto"/>
            </w:tcBorders>
          </w:tcPr>
          <w:p w14:paraId="5A88B8A6" w14:textId="77777777" w:rsidR="00FF41FD" w:rsidRDefault="00FF41FD"/>
        </w:tc>
        <w:tc>
          <w:tcPr>
            <w:tcW w:w="1620" w:type="dxa"/>
            <w:tcBorders>
              <w:bottom w:val="dotted" w:sz="4" w:space="0" w:color="auto"/>
            </w:tcBorders>
          </w:tcPr>
          <w:p w14:paraId="4A2093A4" w14:textId="77777777" w:rsidR="00FF41FD" w:rsidRDefault="00FF41FD"/>
        </w:tc>
      </w:tr>
      <w:tr w:rsidR="00FF41FD" w14:paraId="244EA241" w14:textId="77777777">
        <w:trPr>
          <w:trHeight w:val="320"/>
        </w:trPr>
        <w:tc>
          <w:tcPr>
            <w:tcW w:w="1620" w:type="dxa"/>
            <w:gridSpan w:val="2"/>
            <w:vMerge/>
          </w:tcPr>
          <w:p w14:paraId="7567E2BC" w14:textId="77777777" w:rsidR="00FF41FD" w:rsidRDefault="00FF41FD"/>
        </w:tc>
        <w:tc>
          <w:tcPr>
            <w:tcW w:w="1620" w:type="dxa"/>
            <w:gridSpan w:val="2"/>
            <w:tcBorders>
              <w:bottom w:val="dotted" w:sz="4" w:space="0" w:color="auto"/>
            </w:tcBorders>
            <w:vAlign w:val="center"/>
          </w:tcPr>
          <w:p w14:paraId="2D724261" w14:textId="45C8CA47" w:rsidR="00FF41FD" w:rsidRDefault="00070A08">
            <w:pPr>
              <w:jc w:val="left"/>
              <w:divId w:val="1"/>
            </w:pPr>
            <w:del w:id="211" w:author="TWO" w:date="2026-07-09T13:35:00Z" w16du:dateUtc="2026-07-09T11:35:00Z">
              <w:r>
                <w:rPr>
                  <w:sz w:val="16"/>
                </w:rPr>
                <w:delText>weakly expressed</w:delText>
              </w:r>
            </w:del>
            <w:ins w:id="212" w:author="TWO" w:date="2026-07-09T13:35:00Z" w16du:dateUtc="2026-07-09T11:35:00Z">
              <w:r w:rsidR="008173C5">
                <w:rPr>
                  <w:sz w:val="16"/>
                </w:rPr>
                <w:t>absent or weak</w:t>
              </w:r>
            </w:ins>
          </w:p>
        </w:tc>
        <w:tc>
          <w:tcPr>
            <w:tcW w:w="1620" w:type="dxa"/>
            <w:gridSpan w:val="2"/>
            <w:tcBorders>
              <w:bottom w:val="dotted" w:sz="4" w:space="0" w:color="auto"/>
            </w:tcBorders>
            <w:vAlign w:val="center"/>
          </w:tcPr>
          <w:p w14:paraId="1369554A" w14:textId="77777777" w:rsidR="00FF41FD" w:rsidRDefault="00FF41FD"/>
        </w:tc>
        <w:tc>
          <w:tcPr>
            <w:tcW w:w="1620" w:type="dxa"/>
            <w:tcBorders>
              <w:bottom w:val="dotted" w:sz="4" w:space="0" w:color="auto"/>
            </w:tcBorders>
            <w:vAlign w:val="center"/>
          </w:tcPr>
          <w:p w14:paraId="4AF9A763" w14:textId="77777777" w:rsidR="00FF41FD" w:rsidRDefault="00FF41FD"/>
        </w:tc>
        <w:tc>
          <w:tcPr>
            <w:tcW w:w="1620" w:type="dxa"/>
            <w:tcBorders>
              <w:bottom w:val="dotted" w:sz="4" w:space="0" w:color="auto"/>
            </w:tcBorders>
            <w:vAlign w:val="center"/>
          </w:tcPr>
          <w:p w14:paraId="669760F2" w14:textId="77777777" w:rsidR="00FF41FD" w:rsidRDefault="00FF41FD"/>
        </w:tc>
        <w:tc>
          <w:tcPr>
            <w:tcW w:w="1620" w:type="dxa"/>
            <w:tcBorders>
              <w:bottom w:val="dotted" w:sz="4" w:space="0" w:color="auto"/>
            </w:tcBorders>
            <w:vAlign w:val="center"/>
          </w:tcPr>
          <w:p w14:paraId="586F17E7" w14:textId="77777777" w:rsidR="00FF41FD" w:rsidRDefault="008173C5">
            <w:pPr>
              <w:jc w:val="left"/>
              <w:divId w:val="1"/>
            </w:pPr>
            <w:r>
              <w:rPr>
                <w:sz w:val="16"/>
              </w:rPr>
              <w:t>John Downie</w:t>
            </w:r>
          </w:p>
        </w:tc>
        <w:tc>
          <w:tcPr>
            <w:tcW w:w="1620" w:type="dxa"/>
            <w:tcBorders>
              <w:bottom w:val="dotted" w:sz="4" w:space="0" w:color="auto"/>
            </w:tcBorders>
            <w:vAlign w:val="center"/>
          </w:tcPr>
          <w:p w14:paraId="38F4D9A7" w14:textId="77777777" w:rsidR="00FF41FD" w:rsidRDefault="008173C5">
            <w:pPr>
              <w:jc w:val="center"/>
              <w:divId w:val="1"/>
            </w:pPr>
            <w:r>
              <w:rPr>
                <w:rFonts w:eastAsia="Arial"/>
                <w:sz w:val="16"/>
              </w:rPr>
              <w:t xml:space="preserve">1 </w:t>
            </w:r>
          </w:p>
        </w:tc>
      </w:tr>
      <w:tr w:rsidR="00FF41FD" w14:paraId="163E495D" w14:textId="77777777">
        <w:trPr>
          <w:trHeight w:val="320"/>
        </w:trPr>
        <w:tc>
          <w:tcPr>
            <w:tcW w:w="1620" w:type="dxa"/>
            <w:gridSpan w:val="2"/>
            <w:vMerge/>
          </w:tcPr>
          <w:p w14:paraId="77B34F22" w14:textId="77777777" w:rsidR="00FF41FD" w:rsidRDefault="00FF41FD"/>
        </w:tc>
        <w:tc>
          <w:tcPr>
            <w:tcW w:w="1620" w:type="dxa"/>
            <w:gridSpan w:val="2"/>
            <w:tcBorders>
              <w:bottom w:val="dotted" w:sz="4" w:space="0" w:color="auto"/>
            </w:tcBorders>
            <w:vAlign w:val="center"/>
          </w:tcPr>
          <w:p w14:paraId="34EFBC0B" w14:textId="4304DB70" w:rsidR="00FF41FD" w:rsidRDefault="00070A08">
            <w:pPr>
              <w:jc w:val="left"/>
              <w:divId w:val="1"/>
            </w:pPr>
            <w:del w:id="213" w:author="TWO" w:date="2026-07-09T13:35:00Z" w16du:dateUtc="2026-07-09T11:35:00Z">
              <w:r>
                <w:rPr>
                  <w:sz w:val="16"/>
                </w:rPr>
                <w:delText>moderately expressed</w:delText>
              </w:r>
            </w:del>
            <w:ins w:id="214" w:author="TWO" w:date="2026-07-09T13:35:00Z" w16du:dateUtc="2026-07-09T11:35:00Z">
              <w:r w:rsidR="008173C5">
                <w:rPr>
                  <w:sz w:val="16"/>
                </w:rPr>
                <w:t>medium</w:t>
              </w:r>
            </w:ins>
          </w:p>
        </w:tc>
        <w:tc>
          <w:tcPr>
            <w:tcW w:w="1620" w:type="dxa"/>
            <w:gridSpan w:val="2"/>
            <w:tcBorders>
              <w:bottom w:val="dotted" w:sz="4" w:space="0" w:color="auto"/>
            </w:tcBorders>
            <w:vAlign w:val="center"/>
          </w:tcPr>
          <w:p w14:paraId="6C0DD307" w14:textId="77777777" w:rsidR="00FF41FD" w:rsidRDefault="00FF41FD"/>
        </w:tc>
        <w:tc>
          <w:tcPr>
            <w:tcW w:w="1620" w:type="dxa"/>
            <w:tcBorders>
              <w:bottom w:val="dotted" w:sz="4" w:space="0" w:color="auto"/>
            </w:tcBorders>
            <w:vAlign w:val="center"/>
          </w:tcPr>
          <w:p w14:paraId="696595FF" w14:textId="77777777" w:rsidR="00FF41FD" w:rsidRDefault="00FF41FD"/>
        </w:tc>
        <w:tc>
          <w:tcPr>
            <w:tcW w:w="1620" w:type="dxa"/>
            <w:tcBorders>
              <w:bottom w:val="dotted" w:sz="4" w:space="0" w:color="auto"/>
            </w:tcBorders>
            <w:vAlign w:val="center"/>
          </w:tcPr>
          <w:p w14:paraId="79384B8C" w14:textId="77777777" w:rsidR="00FF41FD" w:rsidRDefault="00FF41FD"/>
        </w:tc>
        <w:tc>
          <w:tcPr>
            <w:tcW w:w="1620" w:type="dxa"/>
            <w:tcBorders>
              <w:bottom w:val="dotted" w:sz="4" w:space="0" w:color="auto"/>
            </w:tcBorders>
            <w:vAlign w:val="center"/>
          </w:tcPr>
          <w:p w14:paraId="7FB739FC" w14:textId="77777777" w:rsidR="00FF41FD" w:rsidRDefault="00FF41FD"/>
        </w:tc>
        <w:tc>
          <w:tcPr>
            <w:tcW w:w="1620" w:type="dxa"/>
            <w:tcBorders>
              <w:bottom w:val="dotted" w:sz="4" w:space="0" w:color="auto"/>
            </w:tcBorders>
            <w:vAlign w:val="center"/>
          </w:tcPr>
          <w:p w14:paraId="333869C4" w14:textId="77777777" w:rsidR="00FF41FD" w:rsidRDefault="008173C5">
            <w:pPr>
              <w:jc w:val="center"/>
              <w:divId w:val="1"/>
            </w:pPr>
            <w:r>
              <w:rPr>
                <w:rFonts w:eastAsia="Arial"/>
                <w:sz w:val="16"/>
              </w:rPr>
              <w:t xml:space="preserve">2 </w:t>
            </w:r>
          </w:p>
        </w:tc>
      </w:tr>
      <w:tr w:rsidR="00FF41FD" w14:paraId="15AEB420" w14:textId="77777777">
        <w:trPr>
          <w:trHeight w:val="320"/>
        </w:trPr>
        <w:tc>
          <w:tcPr>
            <w:tcW w:w="1620" w:type="dxa"/>
            <w:gridSpan w:val="2"/>
            <w:vMerge/>
          </w:tcPr>
          <w:p w14:paraId="6E91415C" w14:textId="77777777" w:rsidR="00FF41FD" w:rsidRDefault="00FF41FD"/>
        </w:tc>
        <w:tc>
          <w:tcPr>
            <w:tcW w:w="1620" w:type="dxa"/>
            <w:gridSpan w:val="2"/>
            <w:tcBorders>
              <w:bottom w:val="dotted" w:sz="4" w:space="0" w:color="auto"/>
            </w:tcBorders>
            <w:vAlign w:val="center"/>
          </w:tcPr>
          <w:p w14:paraId="558558B0" w14:textId="2C6322C4" w:rsidR="00FF41FD" w:rsidRDefault="00070A08">
            <w:pPr>
              <w:jc w:val="left"/>
              <w:divId w:val="1"/>
            </w:pPr>
            <w:del w:id="215" w:author="TWO" w:date="2026-07-09T13:35:00Z" w16du:dateUtc="2026-07-09T11:35:00Z">
              <w:r>
                <w:rPr>
                  <w:sz w:val="16"/>
                </w:rPr>
                <w:delText>strongly expressed</w:delText>
              </w:r>
            </w:del>
            <w:ins w:id="216" w:author="TWO" w:date="2026-07-09T13:35:00Z" w16du:dateUtc="2026-07-09T11:35:00Z">
              <w:r w:rsidR="008173C5">
                <w:rPr>
                  <w:sz w:val="16"/>
                </w:rPr>
                <w:t>strong</w:t>
              </w:r>
            </w:ins>
          </w:p>
        </w:tc>
        <w:tc>
          <w:tcPr>
            <w:tcW w:w="1620" w:type="dxa"/>
            <w:gridSpan w:val="2"/>
            <w:tcBorders>
              <w:bottom w:val="dotted" w:sz="4" w:space="0" w:color="auto"/>
            </w:tcBorders>
            <w:vAlign w:val="center"/>
          </w:tcPr>
          <w:p w14:paraId="77A831EC" w14:textId="77777777" w:rsidR="00FF41FD" w:rsidRDefault="00FF41FD"/>
        </w:tc>
        <w:tc>
          <w:tcPr>
            <w:tcW w:w="1620" w:type="dxa"/>
            <w:tcBorders>
              <w:bottom w:val="dotted" w:sz="4" w:space="0" w:color="auto"/>
            </w:tcBorders>
            <w:vAlign w:val="center"/>
          </w:tcPr>
          <w:p w14:paraId="0A9030B6" w14:textId="77777777" w:rsidR="00FF41FD" w:rsidRDefault="00FF41FD"/>
        </w:tc>
        <w:tc>
          <w:tcPr>
            <w:tcW w:w="1620" w:type="dxa"/>
            <w:tcBorders>
              <w:bottom w:val="dotted" w:sz="4" w:space="0" w:color="auto"/>
            </w:tcBorders>
            <w:vAlign w:val="center"/>
          </w:tcPr>
          <w:p w14:paraId="58A960E6" w14:textId="77777777" w:rsidR="00FF41FD" w:rsidRDefault="00FF41FD"/>
        </w:tc>
        <w:tc>
          <w:tcPr>
            <w:tcW w:w="1620" w:type="dxa"/>
            <w:tcBorders>
              <w:bottom w:val="dotted" w:sz="4" w:space="0" w:color="auto"/>
            </w:tcBorders>
            <w:vAlign w:val="center"/>
          </w:tcPr>
          <w:p w14:paraId="74F74CE4" w14:textId="77777777" w:rsidR="00FF41FD" w:rsidRDefault="008173C5">
            <w:pPr>
              <w:jc w:val="left"/>
              <w:divId w:val="1"/>
            </w:pPr>
            <w:r>
              <w:rPr>
                <w:sz w:val="16"/>
              </w:rPr>
              <w:t>Almey</w:t>
            </w:r>
          </w:p>
        </w:tc>
        <w:tc>
          <w:tcPr>
            <w:tcW w:w="1620" w:type="dxa"/>
            <w:tcBorders>
              <w:bottom w:val="dotted" w:sz="4" w:space="0" w:color="auto"/>
            </w:tcBorders>
            <w:vAlign w:val="center"/>
          </w:tcPr>
          <w:p w14:paraId="4E4DB1E6" w14:textId="77777777" w:rsidR="00FF41FD" w:rsidRDefault="008173C5">
            <w:pPr>
              <w:jc w:val="center"/>
              <w:divId w:val="1"/>
            </w:pPr>
            <w:r>
              <w:rPr>
                <w:rFonts w:eastAsia="Arial"/>
                <w:sz w:val="16"/>
              </w:rPr>
              <w:t xml:space="preserve">3 </w:t>
            </w:r>
          </w:p>
        </w:tc>
      </w:tr>
      <w:tr w:rsidR="00FF41FD" w14:paraId="23F9301C" w14:textId="77777777">
        <w:trPr>
          <w:trHeight w:val="360"/>
        </w:trPr>
        <w:tc>
          <w:tcPr>
            <w:tcW w:w="810" w:type="dxa"/>
            <w:tcBorders>
              <w:right w:val="dotted" w:sz="4" w:space="0" w:color="auto"/>
            </w:tcBorders>
            <w:shd w:val="clear" w:color="auto" w:fill="DFDFD7"/>
            <w:vAlign w:val="center"/>
          </w:tcPr>
          <w:p w14:paraId="6A40F4DB" w14:textId="77777777" w:rsidR="00FF41FD" w:rsidRDefault="008173C5">
            <w:r>
              <w:rPr>
                <w:rFonts w:eastAsia="Arial"/>
                <w:b/>
                <w:sz w:val="16"/>
              </w:rPr>
              <w:t>15.</w:t>
            </w:r>
          </w:p>
        </w:tc>
        <w:tc>
          <w:tcPr>
            <w:tcW w:w="810" w:type="dxa"/>
            <w:tcBorders>
              <w:right w:val="dotted" w:sz="4" w:space="0" w:color="auto"/>
            </w:tcBorders>
            <w:shd w:val="clear" w:color="auto" w:fill="DFDFD7"/>
            <w:vAlign w:val="center"/>
          </w:tcPr>
          <w:p w14:paraId="58FE6F77" w14:textId="77777777" w:rsidR="00FF41FD" w:rsidRDefault="00FF41FD"/>
        </w:tc>
        <w:tc>
          <w:tcPr>
            <w:tcW w:w="810" w:type="dxa"/>
            <w:tcBorders>
              <w:right w:val="dotted" w:sz="4" w:space="0" w:color="auto"/>
            </w:tcBorders>
            <w:shd w:val="clear" w:color="auto" w:fill="DFDFD7"/>
            <w:vAlign w:val="center"/>
          </w:tcPr>
          <w:p w14:paraId="34071660" w14:textId="77777777" w:rsidR="00FF41FD" w:rsidRDefault="008173C5">
            <w:r>
              <w:rPr>
                <w:rFonts w:eastAsia="Arial"/>
                <w:b/>
                <w:sz w:val="16"/>
              </w:rPr>
              <w:t>QL</w:t>
            </w:r>
          </w:p>
        </w:tc>
        <w:tc>
          <w:tcPr>
            <w:tcW w:w="810" w:type="dxa"/>
            <w:tcBorders>
              <w:right w:val="dotted" w:sz="4" w:space="0" w:color="auto"/>
            </w:tcBorders>
            <w:shd w:val="clear" w:color="auto" w:fill="DFDFD7"/>
            <w:vAlign w:val="center"/>
          </w:tcPr>
          <w:p w14:paraId="0EF23B2B"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7DD48F5F"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5E8D3CE6" w14:textId="77777777" w:rsidR="00FF41FD" w:rsidRDefault="008173C5">
            <w:r>
              <w:rPr>
                <w:rFonts w:eastAsia="Arial"/>
                <w:b/>
                <w:sz w:val="16"/>
              </w:rPr>
              <w:t>(b)</w:t>
            </w:r>
          </w:p>
        </w:tc>
        <w:tc>
          <w:tcPr>
            <w:tcW w:w="1620" w:type="dxa"/>
            <w:shd w:val="clear" w:color="auto" w:fill="DFDFD7"/>
            <w:vAlign w:val="center"/>
          </w:tcPr>
          <w:p w14:paraId="6B663A77" w14:textId="77777777" w:rsidR="00FF41FD" w:rsidRDefault="008173C5">
            <w:r>
              <w:rPr>
                <w:rFonts w:eastAsia="Arial"/>
                <w:b/>
                <w:sz w:val="16"/>
              </w:rPr>
              <w:t>60-65</w:t>
            </w:r>
          </w:p>
        </w:tc>
        <w:tc>
          <w:tcPr>
            <w:tcW w:w="1620" w:type="dxa"/>
            <w:shd w:val="clear" w:color="auto" w:fill="DFDFD7"/>
          </w:tcPr>
          <w:p w14:paraId="4BDDCB2F" w14:textId="77777777" w:rsidR="00FF41FD" w:rsidRDefault="00FF41FD"/>
        </w:tc>
        <w:tc>
          <w:tcPr>
            <w:tcW w:w="1620" w:type="dxa"/>
            <w:shd w:val="clear" w:color="auto" w:fill="DFDFD7"/>
          </w:tcPr>
          <w:p w14:paraId="16C8AFE8" w14:textId="77777777" w:rsidR="00FF41FD" w:rsidRDefault="00FF41FD"/>
        </w:tc>
        <w:tc>
          <w:tcPr>
            <w:tcW w:w="1620" w:type="dxa"/>
            <w:shd w:val="clear" w:color="auto" w:fill="DFDFD7"/>
          </w:tcPr>
          <w:p w14:paraId="2C1104FD" w14:textId="77777777" w:rsidR="00FF41FD" w:rsidRDefault="00FF41FD"/>
        </w:tc>
      </w:tr>
      <w:tr w:rsidR="00FF41FD" w14:paraId="2B5EA743" w14:textId="77777777">
        <w:trPr>
          <w:trHeight w:val="440"/>
        </w:trPr>
        <w:tc>
          <w:tcPr>
            <w:tcW w:w="1620" w:type="dxa"/>
            <w:gridSpan w:val="2"/>
            <w:vMerge w:val="restart"/>
          </w:tcPr>
          <w:p w14:paraId="29B75F9D" w14:textId="77777777" w:rsidR="00FF41FD" w:rsidRDefault="00FF41FD"/>
        </w:tc>
        <w:tc>
          <w:tcPr>
            <w:tcW w:w="1620" w:type="dxa"/>
            <w:gridSpan w:val="2"/>
            <w:tcBorders>
              <w:bottom w:val="dotted" w:sz="4" w:space="0" w:color="auto"/>
            </w:tcBorders>
          </w:tcPr>
          <w:p w14:paraId="7ADBE1C6" w14:textId="77777777" w:rsidR="00FF41FD" w:rsidRDefault="008173C5">
            <w:pPr>
              <w:spacing w:before="113" w:after="113"/>
              <w:jc w:val="left"/>
              <w:divId w:val="1"/>
            </w:pPr>
            <w:r>
              <w:rPr>
                <w:rFonts w:eastAsia="Arial"/>
                <w:b/>
                <w:sz w:val="16"/>
              </w:rPr>
              <w:t>Flower: petal stripes</w:t>
            </w:r>
            <w:ins w:id="217" w:author="TWO" w:date="2026-07-09T13:35:00Z" w16du:dateUtc="2026-07-09T11:35:00Z">
              <w:r>
                <w:rPr>
                  <w:rFonts w:eastAsia="Arial"/>
                  <w:b/>
                  <w:sz w:val="16"/>
                </w:rPr>
                <w:t xml:space="preserve"> TO CHECK DIFFERENCE FROM CHAR. 19</w:t>
              </w:r>
            </w:ins>
          </w:p>
        </w:tc>
        <w:tc>
          <w:tcPr>
            <w:tcW w:w="1620" w:type="dxa"/>
            <w:gridSpan w:val="2"/>
            <w:tcBorders>
              <w:bottom w:val="dotted" w:sz="4" w:space="0" w:color="auto"/>
            </w:tcBorders>
          </w:tcPr>
          <w:p w14:paraId="60715DAB" w14:textId="77777777" w:rsidR="00FF41FD" w:rsidRDefault="00FF41FD"/>
        </w:tc>
        <w:tc>
          <w:tcPr>
            <w:tcW w:w="1620" w:type="dxa"/>
            <w:tcBorders>
              <w:bottom w:val="dotted" w:sz="4" w:space="0" w:color="auto"/>
            </w:tcBorders>
          </w:tcPr>
          <w:p w14:paraId="782342F5" w14:textId="77777777" w:rsidR="00FF41FD" w:rsidRDefault="00FF41FD"/>
        </w:tc>
        <w:tc>
          <w:tcPr>
            <w:tcW w:w="1620" w:type="dxa"/>
            <w:tcBorders>
              <w:bottom w:val="dotted" w:sz="4" w:space="0" w:color="auto"/>
            </w:tcBorders>
          </w:tcPr>
          <w:p w14:paraId="7BCCA909" w14:textId="77777777" w:rsidR="00FF41FD" w:rsidRDefault="00FF41FD"/>
        </w:tc>
        <w:tc>
          <w:tcPr>
            <w:tcW w:w="1620" w:type="dxa"/>
            <w:tcBorders>
              <w:bottom w:val="dotted" w:sz="4" w:space="0" w:color="auto"/>
            </w:tcBorders>
          </w:tcPr>
          <w:p w14:paraId="757DBE2B" w14:textId="77777777" w:rsidR="00FF41FD" w:rsidRDefault="00FF41FD"/>
        </w:tc>
        <w:tc>
          <w:tcPr>
            <w:tcW w:w="1620" w:type="dxa"/>
            <w:tcBorders>
              <w:bottom w:val="dotted" w:sz="4" w:space="0" w:color="auto"/>
            </w:tcBorders>
          </w:tcPr>
          <w:p w14:paraId="73F57A38" w14:textId="77777777" w:rsidR="00FF41FD" w:rsidRDefault="00FF41FD"/>
        </w:tc>
      </w:tr>
      <w:tr w:rsidR="00FF41FD" w14:paraId="098EBEF8" w14:textId="77777777">
        <w:trPr>
          <w:trHeight w:val="320"/>
        </w:trPr>
        <w:tc>
          <w:tcPr>
            <w:tcW w:w="1620" w:type="dxa"/>
            <w:gridSpan w:val="2"/>
            <w:vMerge/>
          </w:tcPr>
          <w:p w14:paraId="694384FD" w14:textId="77777777" w:rsidR="00FF41FD" w:rsidRDefault="00FF41FD"/>
        </w:tc>
        <w:tc>
          <w:tcPr>
            <w:tcW w:w="1620" w:type="dxa"/>
            <w:gridSpan w:val="2"/>
            <w:tcBorders>
              <w:bottom w:val="dotted" w:sz="4" w:space="0" w:color="auto"/>
            </w:tcBorders>
            <w:vAlign w:val="center"/>
          </w:tcPr>
          <w:p w14:paraId="5E51BAF8" w14:textId="77777777" w:rsidR="00FF41FD" w:rsidRDefault="008173C5">
            <w:pPr>
              <w:jc w:val="left"/>
              <w:divId w:val="1"/>
            </w:pPr>
            <w:r>
              <w:rPr>
                <w:sz w:val="16"/>
              </w:rPr>
              <w:t>absent</w:t>
            </w:r>
          </w:p>
        </w:tc>
        <w:tc>
          <w:tcPr>
            <w:tcW w:w="1620" w:type="dxa"/>
            <w:gridSpan w:val="2"/>
            <w:tcBorders>
              <w:bottom w:val="dotted" w:sz="4" w:space="0" w:color="auto"/>
            </w:tcBorders>
            <w:vAlign w:val="center"/>
          </w:tcPr>
          <w:p w14:paraId="007EACDD" w14:textId="77777777" w:rsidR="00FF41FD" w:rsidRDefault="00FF41FD"/>
        </w:tc>
        <w:tc>
          <w:tcPr>
            <w:tcW w:w="1620" w:type="dxa"/>
            <w:tcBorders>
              <w:bottom w:val="dotted" w:sz="4" w:space="0" w:color="auto"/>
            </w:tcBorders>
            <w:vAlign w:val="center"/>
          </w:tcPr>
          <w:p w14:paraId="16BA5BED" w14:textId="77777777" w:rsidR="00FF41FD" w:rsidRDefault="00FF41FD"/>
        </w:tc>
        <w:tc>
          <w:tcPr>
            <w:tcW w:w="1620" w:type="dxa"/>
            <w:tcBorders>
              <w:bottom w:val="dotted" w:sz="4" w:space="0" w:color="auto"/>
            </w:tcBorders>
            <w:vAlign w:val="center"/>
          </w:tcPr>
          <w:p w14:paraId="06654B13" w14:textId="77777777" w:rsidR="00FF41FD" w:rsidRDefault="00FF41FD"/>
        </w:tc>
        <w:tc>
          <w:tcPr>
            <w:tcW w:w="1620" w:type="dxa"/>
            <w:tcBorders>
              <w:bottom w:val="dotted" w:sz="4" w:space="0" w:color="auto"/>
            </w:tcBorders>
            <w:vAlign w:val="center"/>
          </w:tcPr>
          <w:p w14:paraId="76FDCAD0" w14:textId="77777777" w:rsidR="00FF41FD" w:rsidRDefault="008173C5">
            <w:pPr>
              <w:jc w:val="left"/>
              <w:divId w:val="1"/>
            </w:pPr>
            <w:r>
              <w:rPr>
                <w:sz w:val="16"/>
              </w:rPr>
              <w:t>Snowdrift</w:t>
            </w:r>
          </w:p>
        </w:tc>
        <w:tc>
          <w:tcPr>
            <w:tcW w:w="1620" w:type="dxa"/>
            <w:tcBorders>
              <w:bottom w:val="dotted" w:sz="4" w:space="0" w:color="auto"/>
            </w:tcBorders>
            <w:vAlign w:val="center"/>
          </w:tcPr>
          <w:p w14:paraId="015A8AE2" w14:textId="77777777" w:rsidR="00FF41FD" w:rsidRDefault="008173C5">
            <w:pPr>
              <w:jc w:val="center"/>
              <w:divId w:val="1"/>
            </w:pPr>
            <w:r>
              <w:rPr>
                <w:rFonts w:eastAsia="Arial"/>
                <w:sz w:val="16"/>
              </w:rPr>
              <w:t xml:space="preserve">1 </w:t>
            </w:r>
          </w:p>
        </w:tc>
      </w:tr>
      <w:tr w:rsidR="00FF41FD" w14:paraId="21CE2770" w14:textId="77777777">
        <w:trPr>
          <w:trHeight w:val="320"/>
        </w:trPr>
        <w:tc>
          <w:tcPr>
            <w:tcW w:w="1620" w:type="dxa"/>
            <w:gridSpan w:val="2"/>
            <w:vMerge/>
          </w:tcPr>
          <w:p w14:paraId="4440F2C8" w14:textId="77777777" w:rsidR="00FF41FD" w:rsidRDefault="00FF41FD"/>
        </w:tc>
        <w:tc>
          <w:tcPr>
            <w:tcW w:w="1620" w:type="dxa"/>
            <w:gridSpan w:val="2"/>
            <w:tcBorders>
              <w:bottom w:val="dotted" w:sz="4" w:space="0" w:color="auto"/>
            </w:tcBorders>
            <w:vAlign w:val="center"/>
          </w:tcPr>
          <w:p w14:paraId="0AAEBAF6" w14:textId="77777777" w:rsidR="00FF41FD" w:rsidRDefault="008173C5">
            <w:pPr>
              <w:jc w:val="left"/>
              <w:divId w:val="1"/>
            </w:pPr>
            <w:r>
              <w:rPr>
                <w:sz w:val="16"/>
              </w:rPr>
              <w:t>present</w:t>
            </w:r>
          </w:p>
        </w:tc>
        <w:tc>
          <w:tcPr>
            <w:tcW w:w="1620" w:type="dxa"/>
            <w:gridSpan w:val="2"/>
            <w:tcBorders>
              <w:bottom w:val="dotted" w:sz="4" w:space="0" w:color="auto"/>
            </w:tcBorders>
            <w:vAlign w:val="center"/>
          </w:tcPr>
          <w:p w14:paraId="6C47387F" w14:textId="77777777" w:rsidR="00FF41FD" w:rsidRDefault="00FF41FD"/>
        </w:tc>
        <w:tc>
          <w:tcPr>
            <w:tcW w:w="1620" w:type="dxa"/>
            <w:tcBorders>
              <w:bottom w:val="dotted" w:sz="4" w:space="0" w:color="auto"/>
            </w:tcBorders>
            <w:vAlign w:val="center"/>
          </w:tcPr>
          <w:p w14:paraId="034F44C5" w14:textId="77777777" w:rsidR="00FF41FD" w:rsidRDefault="00FF41FD"/>
        </w:tc>
        <w:tc>
          <w:tcPr>
            <w:tcW w:w="1620" w:type="dxa"/>
            <w:tcBorders>
              <w:bottom w:val="dotted" w:sz="4" w:space="0" w:color="auto"/>
            </w:tcBorders>
            <w:vAlign w:val="center"/>
          </w:tcPr>
          <w:p w14:paraId="130DEAF2" w14:textId="77777777" w:rsidR="00FF41FD" w:rsidRDefault="00FF41FD"/>
        </w:tc>
        <w:tc>
          <w:tcPr>
            <w:tcW w:w="1620" w:type="dxa"/>
            <w:tcBorders>
              <w:bottom w:val="dotted" w:sz="4" w:space="0" w:color="auto"/>
            </w:tcBorders>
            <w:vAlign w:val="center"/>
          </w:tcPr>
          <w:p w14:paraId="17FB144B" w14:textId="77777777" w:rsidR="00FF41FD" w:rsidRDefault="008173C5">
            <w:pPr>
              <w:jc w:val="left"/>
              <w:divId w:val="1"/>
            </w:pPr>
            <w:r>
              <w:rPr>
                <w:sz w:val="16"/>
              </w:rPr>
              <w:t>Selkirk</w:t>
            </w:r>
          </w:p>
        </w:tc>
        <w:tc>
          <w:tcPr>
            <w:tcW w:w="1620" w:type="dxa"/>
            <w:tcBorders>
              <w:bottom w:val="dotted" w:sz="4" w:space="0" w:color="auto"/>
            </w:tcBorders>
            <w:vAlign w:val="center"/>
          </w:tcPr>
          <w:p w14:paraId="16464B94" w14:textId="77777777" w:rsidR="00FF41FD" w:rsidRDefault="008173C5">
            <w:pPr>
              <w:jc w:val="center"/>
              <w:divId w:val="1"/>
            </w:pPr>
            <w:r>
              <w:rPr>
                <w:rFonts w:eastAsia="Arial"/>
                <w:sz w:val="16"/>
              </w:rPr>
              <w:t xml:space="preserve">9 </w:t>
            </w:r>
          </w:p>
        </w:tc>
      </w:tr>
      <w:tr w:rsidR="00FF41FD" w14:paraId="57359A91" w14:textId="77777777">
        <w:trPr>
          <w:trHeight w:val="360"/>
        </w:trPr>
        <w:tc>
          <w:tcPr>
            <w:tcW w:w="810" w:type="dxa"/>
            <w:tcBorders>
              <w:right w:val="dotted" w:sz="4" w:space="0" w:color="auto"/>
            </w:tcBorders>
            <w:shd w:val="clear" w:color="auto" w:fill="DFDFD7"/>
            <w:vAlign w:val="center"/>
          </w:tcPr>
          <w:p w14:paraId="7CCBAFC7" w14:textId="77777777" w:rsidR="00FF41FD" w:rsidRDefault="008173C5">
            <w:r>
              <w:rPr>
                <w:rFonts w:eastAsia="Arial"/>
                <w:b/>
                <w:sz w:val="16"/>
              </w:rPr>
              <w:t>16.</w:t>
            </w:r>
          </w:p>
        </w:tc>
        <w:tc>
          <w:tcPr>
            <w:tcW w:w="810" w:type="dxa"/>
            <w:tcBorders>
              <w:right w:val="dotted" w:sz="4" w:space="0" w:color="auto"/>
            </w:tcBorders>
            <w:shd w:val="clear" w:color="auto" w:fill="DFDFD7"/>
            <w:vAlign w:val="center"/>
          </w:tcPr>
          <w:p w14:paraId="2D23590F" w14:textId="77777777" w:rsidR="00FF41FD" w:rsidRDefault="00FF41FD"/>
        </w:tc>
        <w:tc>
          <w:tcPr>
            <w:tcW w:w="810" w:type="dxa"/>
            <w:tcBorders>
              <w:right w:val="dotted" w:sz="4" w:space="0" w:color="auto"/>
            </w:tcBorders>
            <w:shd w:val="clear" w:color="auto" w:fill="DFDFD7"/>
            <w:vAlign w:val="center"/>
          </w:tcPr>
          <w:p w14:paraId="401C605A"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1BA9369D"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45A0D750"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4670ED55" w14:textId="77777777" w:rsidR="00FF41FD" w:rsidRDefault="008173C5">
            <w:r>
              <w:rPr>
                <w:rFonts w:eastAsia="Arial"/>
                <w:b/>
                <w:sz w:val="16"/>
              </w:rPr>
              <w:t>(b)</w:t>
            </w:r>
          </w:p>
        </w:tc>
        <w:tc>
          <w:tcPr>
            <w:tcW w:w="1620" w:type="dxa"/>
            <w:shd w:val="clear" w:color="auto" w:fill="DFDFD7"/>
            <w:vAlign w:val="center"/>
          </w:tcPr>
          <w:p w14:paraId="754DA47A" w14:textId="77777777" w:rsidR="00FF41FD" w:rsidRDefault="008173C5">
            <w:r>
              <w:rPr>
                <w:rFonts w:eastAsia="Arial"/>
                <w:b/>
                <w:sz w:val="16"/>
              </w:rPr>
              <w:t>60-65</w:t>
            </w:r>
          </w:p>
        </w:tc>
        <w:tc>
          <w:tcPr>
            <w:tcW w:w="1620" w:type="dxa"/>
            <w:shd w:val="clear" w:color="auto" w:fill="DFDFD7"/>
          </w:tcPr>
          <w:p w14:paraId="3EABCAEA" w14:textId="77777777" w:rsidR="00FF41FD" w:rsidRDefault="00FF41FD"/>
        </w:tc>
        <w:tc>
          <w:tcPr>
            <w:tcW w:w="1620" w:type="dxa"/>
            <w:shd w:val="clear" w:color="auto" w:fill="DFDFD7"/>
          </w:tcPr>
          <w:p w14:paraId="5F9450BE" w14:textId="77777777" w:rsidR="00FF41FD" w:rsidRDefault="00FF41FD"/>
        </w:tc>
        <w:tc>
          <w:tcPr>
            <w:tcW w:w="1620" w:type="dxa"/>
            <w:shd w:val="clear" w:color="auto" w:fill="DFDFD7"/>
          </w:tcPr>
          <w:p w14:paraId="57EA6BC7" w14:textId="77777777" w:rsidR="00FF41FD" w:rsidRDefault="00FF41FD"/>
        </w:tc>
      </w:tr>
      <w:tr w:rsidR="00FF41FD" w14:paraId="0BAEDF2A" w14:textId="77777777">
        <w:trPr>
          <w:trHeight w:val="440"/>
        </w:trPr>
        <w:tc>
          <w:tcPr>
            <w:tcW w:w="1620" w:type="dxa"/>
            <w:gridSpan w:val="2"/>
            <w:vMerge w:val="restart"/>
          </w:tcPr>
          <w:p w14:paraId="3E778E62" w14:textId="77777777" w:rsidR="00FF41FD" w:rsidRDefault="00FF41FD"/>
        </w:tc>
        <w:tc>
          <w:tcPr>
            <w:tcW w:w="1620" w:type="dxa"/>
            <w:gridSpan w:val="2"/>
            <w:tcBorders>
              <w:bottom w:val="dotted" w:sz="4" w:space="0" w:color="auto"/>
            </w:tcBorders>
          </w:tcPr>
          <w:p w14:paraId="0B9E1A0D" w14:textId="77777777" w:rsidR="00FF41FD" w:rsidRDefault="008173C5">
            <w:pPr>
              <w:spacing w:before="113" w:after="113"/>
              <w:jc w:val="left"/>
              <w:divId w:val="1"/>
            </w:pPr>
            <w:r>
              <w:rPr>
                <w:b/>
                <w:sz w:val="16"/>
                <w:u w:val="single"/>
              </w:rPr>
              <w:t>Only varieties with Flower: petal stripes: present:</w:t>
            </w:r>
            <w:r>
              <w:rPr>
                <w:b/>
                <w:sz w:val="16"/>
              </w:rPr>
              <w:t xml:space="preserve"> Flower: stripe distribution</w:t>
            </w:r>
          </w:p>
        </w:tc>
        <w:tc>
          <w:tcPr>
            <w:tcW w:w="1620" w:type="dxa"/>
            <w:gridSpan w:val="2"/>
            <w:tcBorders>
              <w:bottom w:val="dotted" w:sz="4" w:space="0" w:color="auto"/>
            </w:tcBorders>
          </w:tcPr>
          <w:p w14:paraId="4B5A0D09" w14:textId="77777777" w:rsidR="00FF41FD" w:rsidRDefault="00FF41FD"/>
        </w:tc>
        <w:tc>
          <w:tcPr>
            <w:tcW w:w="1620" w:type="dxa"/>
            <w:tcBorders>
              <w:bottom w:val="dotted" w:sz="4" w:space="0" w:color="auto"/>
            </w:tcBorders>
          </w:tcPr>
          <w:p w14:paraId="58B2E178" w14:textId="77777777" w:rsidR="00FF41FD" w:rsidRDefault="00FF41FD"/>
        </w:tc>
        <w:tc>
          <w:tcPr>
            <w:tcW w:w="1620" w:type="dxa"/>
            <w:tcBorders>
              <w:bottom w:val="dotted" w:sz="4" w:space="0" w:color="auto"/>
            </w:tcBorders>
          </w:tcPr>
          <w:p w14:paraId="61809235" w14:textId="77777777" w:rsidR="00FF41FD" w:rsidRDefault="00FF41FD"/>
        </w:tc>
        <w:tc>
          <w:tcPr>
            <w:tcW w:w="1620" w:type="dxa"/>
            <w:tcBorders>
              <w:bottom w:val="dotted" w:sz="4" w:space="0" w:color="auto"/>
            </w:tcBorders>
          </w:tcPr>
          <w:p w14:paraId="1C75DE63" w14:textId="77777777" w:rsidR="00FF41FD" w:rsidRDefault="00FF41FD"/>
        </w:tc>
        <w:tc>
          <w:tcPr>
            <w:tcW w:w="1620" w:type="dxa"/>
            <w:tcBorders>
              <w:bottom w:val="dotted" w:sz="4" w:space="0" w:color="auto"/>
            </w:tcBorders>
          </w:tcPr>
          <w:p w14:paraId="70E13B5A" w14:textId="77777777" w:rsidR="00FF41FD" w:rsidRDefault="00FF41FD"/>
        </w:tc>
      </w:tr>
      <w:tr w:rsidR="00FF41FD" w14:paraId="586C435D" w14:textId="77777777">
        <w:trPr>
          <w:trHeight w:val="320"/>
        </w:trPr>
        <w:tc>
          <w:tcPr>
            <w:tcW w:w="1620" w:type="dxa"/>
            <w:gridSpan w:val="2"/>
            <w:vMerge/>
          </w:tcPr>
          <w:p w14:paraId="4EB3FE49" w14:textId="77777777" w:rsidR="00FF41FD" w:rsidRDefault="00FF41FD"/>
        </w:tc>
        <w:tc>
          <w:tcPr>
            <w:tcW w:w="1620" w:type="dxa"/>
            <w:gridSpan w:val="2"/>
            <w:tcBorders>
              <w:bottom w:val="dotted" w:sz="4" w:space="0" w:color="auto"/>
            </w:tcBorders>
            <w:vAlign w:val="center"/>
          </w:tcPr>
          <w:p w14:paraId="6A2F20EA" w14:textId="77777777" w:rsidR="00FF41FD" w:rsidRDefault="008173C5">
            <w:pPr>
              <w:jc w:val="left"/>
              <w:divId w:val="1"/>
            </w:pPr>
            <w:r>
              <w:rPr>
                <w:sz w:val="16"/>
              </w:rPr>
              <w:t>disperse</w:t>
            </w:r>
          </w:p>
        </w:tc>
        <w:tc>
          <w:tcPr>
            <w:tcW w:w="1620" w:type="dxa"/>
            <w:gridSpan w:val="2"/>
            <w:tcBorders>
              <w:bottom w:val="dotted" w:sz="4" w:space="0" w:color="auto"/>
            </w:tcBorders>
            <w:vAlign w:val="center"/>
          </w:tcPr>
          <w:p w14:paraId="2D0EAE84" w14:textId="77777777" w:rsidR="00FF41FD" w:rsidRDefault="00FF41FD"/>
        </w:tc>
        <w:tc>
          <w:tcPr>
            <w:tcW w:w="1620" w:type="dxa"/>
            <w:tcBorders>
              <w:bottom w:val="dotted" w:sz="4" w:space="0" w:color="auto"/>
            </w:tcBorders>
            <w:vAlign w:val="center"/>
          </w:tcPr>
          <w:p w14:paraId="2749BAF2" w14:textId="77777777" w:rsidR="00FF41FD" w:rsidRDefault="00FF41FD"/>
        </w:tc>
        <w:tc>
          <w:tcPr>
            <w:tcW w:w="1620" w:type="dxa"/>
            <w:tcBorders>
              <w:bottom w:val="dotted" w:sz="4" w:space="0" w:color="auto"/>
            </w:tcBorders>
            <w:vAlign w:val="center"/>
          </w:tcPr>
          <w:p w14:paraId="5295AA35" w14:textId="77777777" w:rsidR="00FF41FD" w:rsidRDefault="00FF41FD"/>
        </w:tc>
        <w:tc>
          <w:tcPr>
            <w:tcW w:w="1620" w:type="dxa"/>
            <w:tcBorders>
              <w:bottom w:val="dotted" w:sz="4" w:space="0" w:color="auto"/>
            </w:tcBorders>
            <w:vAlign w:val="center"/>
          </w:tcPr>
          <w:p w14:paraId="52AF9A5B" w14:textId="77777777" w:rsidR="00FF41FD" w:rsidRDefault="00FF41FD"/>
        </w:tc>
        <w:tc>
          <w:tcPr>
            <w:tcW w:w="1620" w:type="dxa"/>
            <w:tcBorders>
              <w:bottom w:val="dotted" w:sz="4" w:space="0" w:color="auto"/>
            </w:tcBorders>
            <w:vAlign w:val="center"/>
          </w:tcPr>
          <w:p w14:paraId="35C16C80" w14:textId="77777777" w:rsidR="00FF41FD" w:rsidRDefault="008173C5">
            <w:pPr>
              <w:jc w:val="center"/>
              <w:divId w:val="1"/>
            </w:pPr>
            <w:r>
              <w:rPr>
                <w:rFonts w:eastAsia="Arial"/>
                <w:sz w:val="16"/>
              </w:rPr>
              <w:t xml:space="preserve">1 </w:t>
            </w:r>
          </w:p>
        </w:tc>
      </w:tr>
      <w:tr w:rsidR="00FF41FD" w14:paraId="72527BC4" w14:textId="77777777">
        <w:trPr>
          <w:trHeight w:val="320"/>
        </w:trPr>
        <w:tc>
          <w:tcPr>
            <w:tcW w:w="1620" w:type="dxa"/>
            <w:gridSpan w:val="2"/>
            <w:vMerge/>
          </w:tcPr>
          <w:p w14:paraId="4C6130F5" w14:textId="77777777" w:rsidR="00FF41FD" w:rsidRDefault="00FF41FD"/>
        </w:tc>
        <w:tc>
          <w:tcPr>
            <w:tcW w:w="1620" w:type="dxa"/>
            <w:gridSpan w:val="2"/>
            <w:tcBorders>
              <w:bottom w:val="dotted" w:sz="4" w:space="0" w:color="auto"/>
            </w:tcBorders>
            <w:vAlign w:val="center"/>
          </w:tcPr>
          <w:p w14:paraId="47A00F9B" w14:textId="77777777" w:rsidR="00FF41FD" w:rsidRDefault="008173C5">
            <w:pPr>
              <w:jc w:val="left"/>
              <w:divId w:val="1"/>
            </w:pPr>
            <w:r>
              <w:rPr>
                <w:sz w:val="16"/>
              </w:rPr>
              <w:t>central</w:t>
            </w:r>
          </w:p>
        </w:tc>
        <w:tc>
          <w:tcPr>
            <w:tcW w:w="1620" w:type="dxa"/>
            <w:gridSpan w:val="2"/>
            <w:tcBorders>
              <w:bottom w:val="dotted" w:sz="4" w:space="0" w:color="auto"/>
            </w:tcBorders>
            <w:vAlign w:val="center"/>
          </w:tcPr>
          <w:p w14:paraId="628376A9" w14:textId="77777777" w:rsidR="00FF41FD" w:rsidRDefault="00FF41FD"/>
        </w:tc>
        <w:tc>
          <w:tcPr>
            <w:tcW w:w="1620" w:type="dxa"/>
            <w:tcBorders>
              <w:bottom w:val="dotted" w:sz="4" w:space="0" w:color="auto"/>
            </w:tcBorders>
            <w:vAlign w:val="center"/>
          </w:tcPr>
          <w:p w14:paraId="686C2AED" w14:textId="77777777" w:rsidR="00FF41FD" w:rsidRDefault="00FF41FD"/>
        </w:tc>
        <w:tc>
          <w:tcPr>
            <w:tcW w:w="1620" w:type="dxa"/>
            <w:tcBorders>
              <w:bottom w:val="dotted" w:sz="4" w:space="0" w:color="auto"/>
            </w:tcBorders>
            <w:vAlign w:val="center"/>
          </w:tcPr>
          <w:p w14:paraId="18B7B7C4" w14:textId="77777777" w:rsidR="00FF41FD" w:rsidRDefault="00FF41FD"/>
        </w:tc>
        <w:tc>
          <w:tcPr>
            <w:tcW w:w="1620" w:type="dxa"/>
            <w:tcBorders>
              <w:bottom w:val="dotted" w:sz="4" w:space="0" w:color="auto"/>
            </w:tcBorders>
            <w:vAlign w:val="center"/>
          </w:tcPr>
          <w:p w14:paraId="5B11A2BB" w14:textId="77777777" w:rsidR="00FF41FD" w:rsidRDefault="008173C5">
            <w:pPr>
              <w:jc w:val="left"/>
              <w:divId w:val="1"/>
            </w:pPr>
            <w:r>
              <w:rPr>
                <w:sz w:val="16"/>
              </w:rPr>
              <w:t>Selkirk</w:t>
            </w:r>
          </w:p>
        </w:tc>
        <w:tc>
          <w:tcPr>
            <w:tcW w:w="1620" w:type="dxa"/>
            <w:tcBorders>
              <w:bottom w:val="dotted" w:sz="4" w:space="0" w:color="auto"/>
            </w:tcBorders>
            <w:vAlign w:val="center"/>
          </w:tcPr>
          <w:p w14:paraId="4E9CD98B" w14:textId="77777777" w:rsidR="00FF41FD" w:rsidRDefault="008173C5">
            <w:pPr>
              <w:jc w:val="center"/>
              <w:divId w:val="1"/>
            </w:pPr>
            <w:r>
              <w:rPr>
                <w:rFonts w:eastAsia="Arial"/>
                <w:sz w:val="16"/>
              </w:rPr>
              <w:t xml:space="preserve">2 </w:t>
            </w:r>
          </w:p>
        </w:tc>
      </w:tr>
      <w:tr w:rsidR="00FF41FD" w14:paraId="22850085" w14:textId="77777777">
        <w:trPr>
          <w:trHeight w:val="320"/>
        </w:trPr>
        <w:tc>
          <w:tcPr>
            <w:tcW w:w="1620" w:type="dxa"/>
            <w:gridSpan w:val="2"/>
            <w:vMerge/>
          </w:tcPr>
          <w:p w14:paraId="6162F8F9" w14:textId="77777777" w:rsidR="00FF41FD" w:rsidRDefault="00FF41FD"/>
        </w:tc>
        <w:tc>
          <w:tcPr>
            <w:tcW w:w="1620" w:type="dxa"/>
            <w:gridSpan w:val="2"/>
            <w:tcBorders>
              <w:bottom w:val="dotted" w:sz="4" w:space="0" w:color="auto"/>
            </w:tcBorders>
            <w:vAlign w:val="center"/>
          </w:tcPr>
          <w:p w14:paraId="2CF66284" w14:textId="77777777" w:rsidR="00FF41FD" w:rsidRDefault="008173C5">
            <w:pPr>
              <w:jc w:val="left"/>
              <w:divId w:val="1"/>
            </w:pPr>
            <w:r>
              <w:rPr>
                <w:sz w:val="16"/>
              </w:rPr>
              <w:t>margin</w:t>
            </w:r>
          </w:p>
        </w:tc>
        <w:tc>
          <w:tcPr>
            <w:tcW w:w="1620" w:type="dxa"/>
            <w:gridSpan w:val="2"/>
            <w:tcBorders>
              <w:bottom w:val="dotted" w:sz="4" w:space="0" w:color="auto"/>
            </w:tcBorders>
            <w:vAlign w:val="center"/>
          </w:tcPr>
          <w:p w14:paraId="032E37AD" w14:textId="77777777" w:rsidR="00FF41FD" w:rsidRDefault="00FF41FD"/>
        </w:tc>
        <w:tc>
          <w:tcPr>
            <w:tcW w:w="1620" w:type="dxa"/>
            <w:tcBorders>
              <w:bottom w:val="dotted" w:sz="4" w:space="0" w:color="auto"/>
            </w:tcBorders>
            <w:vAlign w:val="center"/>
          </w:tcPr>
          <w:p w14:paraId="1F1A9388" w14:textId="77777777" w:rsidR="00FF41FD" w:rsidRDefault="00FF41FD"/>
        </w:tc>
        <w:tc>
          <w:tcPr>
            <w:tcW w:w="1620" w:type="dxa"/>
            <w:tcBorders>
              <w:bottom w:val="dotted" w:sz="4" w:space="0" w:color="auto"/>
            </w:tcBorders>
            <w:vAlign w:val="center"/>
          </w:tcPr>
          <w:p w14:paraId="599A9E46" w14:textId="77777777" w:rsidR="00FF41FD" w:rsidRDefault="00FF41FD"/>
        </w:tc>
        <w:tc>
          <w:tcPr>
            <w:tcW w:w="1620" w:type="dxa"/>
            <w:tcBorders>
              <w:bottom w:val="dotted" w:sz="4" w:space="0" w:color="auto"/>
            </w:tcBorders>
            <w:vAlign w:val="center"/>
          </w:tcPr>
          <w:p w14:paraId="1BB6DA6B" w14:textId="77777777" w:rsidR="00FF41FD" w:rsidRDefault="00FF41FD"/>
        </w:tc>
        <w:tc>
          <w:tcPr>
            <w:tcW w:w="1620" w:type="dxa"/>
            <w:tcBorders>
              <w:bottom w:val="dotted" w:sz="4" w:space="0" w:color="auto"/>
            </w:tcBorders>
            <w:vAlign w:val="center"/>
          </w:tcPr>
          <w:p w14:paraId="50E5FF6E" w14:textId="77777777" w:rsidR="00FF41FD" w:rsidRDefault="008173C5">
            <w:pPr>
              <w:jc w:val="center"/>
              <w:divId w:val="1"/>
            </w:pPr>
            <w:r>
              <w:rPr>
                <w:rFonts w:eastAsia="Arial"/>
                <w:sz w:val="16"/>
              </w:rPr>
              <w:t xml:space="preserve">3 </w:t>
            </w:r>
          </w:p>
        </w:tc>
      </w:tr>
      <w:tr w:rsidR="00FF41FD" w14:paraId="753DAA86" w14:textId="77777777">
        <w:trPr>
          <w:trHeight w:val="320"/>
        </w:trPr>
        <w:tc>
          <w:tcPr>
            <w:tcW w:w="1620" w:type="dxa"/>
            <w:gridSpan w:val="2"/>
            <w:vMerge/>
          </w:tcPr>
          <w:p w14:paraId="6371B4D2" w14:textId="77777777" w:rsidR="00FF41FD" w:rsidRDefault="00FF41FD"/>
        </w:tc>
        <w:tc>
          <w:tcPr>
            <w:tcW w:w="1620" w:type="dxa"/>
            <w:gridSpan w:val="2"/>
            <w:tcBorders>
              <w:bottom w:val="dotted" w:sz="4" w:space="0" w:color="auto"/>
            </w:tcBorders>
            <w:vAlign w:val="center"/>
          </w:tcPr>
          <w:p w14:paraId="1C32D992" w14:textId="77777777" w:rsidR="00FF41FD" w:rsidRDefault="008173C5">
            <w:pPr>
              <w:jc w:val="left"/>
              <w:divId w:val="1"/>
            </w:pPr>
            <w:r>
              <w:rPr>
                <w:sz w:val="16"/>
              </w:rPr>
              <w:t>irregular</w:t>
            </w:r>
          </w:p>
        </w:tc>
        <w:tc>
          <w:tcPr>
            <w:tcW w:w="1620" w:type="dxa"/>
            <w:gridSpan w:val="2"/>
            <w:tcBorders>
              <w:bottom w:val="dotted" w:sz="4" w:space="0" w:color="auto"/>
            </w:tcBorders>
            <w:vAlign w:val="center"/>
          </w:tcPr>
          <w:p w14:paraId="65D1847D" w14:textId="77777777" w:rsidR="00FF41FD" w:rsidRDefault="00FF41FD"/>
        </w:tc>
        <w:tc>
          <w:tcPr>
            <w:tcW w:w="1620" w:type="dxa"/>
            <w:tcBorders>
              <w:bottom w:val="dotted" w:sz="4" w:space="0" w:color="auto"/>
            </w:tcBorders>
            <w:vAlign w:val="center"/>
          </w:tcPr>
          <w:p w14:paraId="31D49012" w14:textId="77777777" w:rsidR="00FF41FD" w:rsidRDefault="00FF41FD"/>
        </w:tc>
        <w:tc>
          <w:tcPr>
            <w:tcW w:w="1620" w:type="dxa"/>
            <w:tcBorders>
              <w:bottom w:val="dotted" w:sz="4" w:space="0" w:color="auto"/>
            </w:tcBorders>
            <w:vAlign w:val="center"/>
          </w:tcPr>
          <w:p w14:paraId="42A7C227" w14:textId="77777777" w:rsidR="00FF41FD" w:rsidRDefault="00FF41FD"/>
        </w:tc>
        <w:tc>
          <w:tcPr>
            <w:tcW w:w="1620" w:type="dxa"/>
            <w:tcBorders>
              <w:bottom w:val="dotted" w:sz="4" w:space="0" w:color="auto"/>
            </w:tcBorders>
            <w:vAlign w:val="center"/>
          </w:tcPr>
          <w:p w14:paraId="38D0342D" w14:textId="77777777" w:rsidR="00FF41FD" w:rsidRDefault="00FF41FD"/>
        </w:tc>
        <w:tc>
          <w:tcPr>
            <w:tcW w:w="1620" w:type="dxa"/>
            <w:tcBorders>
              <w:bottom w:val="dotted" w:sz="4" w:space="0" w:color="auto"/>
            </w:tcBorders>
            <w:vAlign w:val="center"/>
          </w:tcPr>
          <w:p w14:paraId="266E6C4E" w14:textId="77777777" w:rsidR="00FF41FD" w:rsidRDefault="008173C5">
            <w:pPr>
              <w:jc w:val="center"/>
              <w:divId w:val="1"/>
            </w:pPr>
            <w:r>
              <w:rPr>
                <w:rFonts w:eastAsia="Arial"/>
                <w:sz w:val="16"/>
              </w:rPr>
              <w:t xml:space="preserve">4 </w:t>
            </w:r>
          </w:p>
        </w:tc>
      </w:tr>
      <w:tr w:rsidR="00FF41FD" w14:paraId="2C881500" w14:textId="77777777">
        <w:trPr>
          <w:trHeight w:val="360"/>
        </w:trPr>
        <w:tc>
          <w:tcPr>
            <w:tcW w:w="810" w:type="dxa"/>
            <w:tcBorders>
              <w:right w:val="dotted" w:sz="4" w:space="0" w:color="auto"/>
            </w:tcBorders>
            <w:shd w:val="clear" w:color="auto" w:fill="DFDFD7"/>
            <w:vAlign w:val="center"/>
          </w:tcPr>
          <w:p w14:paraId="59C3CDBD" w14:textId="77777777" w:rsidR="00FF41FD" w:rsidRDefault="008173C5">
            <w:pPr>
              <w:keepNext/>
              <w:pPrChange w:id="218" w:author="OERTEL Romy" w:date="2026-07-09T13:41:00Z" w16du:dateUtc="2026-07-09T11:41:00Z">
                <w:pPr/>
              </w:pPrChange>
            </w:pPr>
            <w:r>
              <w:rPr>
                <w:rFonts w:eastAsia="Arial"/>
                <w:b/>
                <w:sz w:val="16"/>
              </w:rPr>
              <w:lastRenderedPageBreak/>
              <w:t>17.</w:t>
            </w:r>
          </w:p>
        </w:tc>
        <w:tc>
          <w:tcPr>
            <w:tcW w:w="810" w:type="dxa"/>
            <w:tcBorders>
              <w:right w:val="dotted" w:sz="4" w:space="0" w:color="auto"/>
            </w:tcBorders>
            <w:shd w:val="clear" w:color="auto" w:fill="DFDFD7"/>
            <w:vAlign w:val="center"/>
          </w:tcPr>
          <w:p w14:paraId="47B8BDA0" w14:textId="77777777" w:rsidR="00FF41FD" w:rsidRDefault="00FF41FD">
            <w:pPr>
              <w:keepNext/>
              <w:pPrChange w:id="219" w:author="OERTEL Romy" w:date="2026-07-09T13:41:00Z" w16du:dateUtc="2026-07-09T11:41:00Z">
                <w:pPr/>
              </w:pPrChange>
            </w:pPr>
          </w:p>
        </w:tc>
        <w:tc>
          <w:tcPr>
            <w:tcW w:w="810" w:type="dxa"/>
            <w:tcBorders>
              <w:right w:val="dotted" w:sz="4" w:space="0" w:color="auto"/>
            </w:tcBorders>
            <w:shd w:val="clear" w:color="auto" w:fill="DFDFD7"/>
            <w:vAlign w:val="center"/>
          </w:tcPr>
          <w:p w14:paraId="154F8788" w14:textId="77777777" w:rsidR="00FF41FD" w:rsidRDefault="008173C5">
            <w:pPr>
              <w:keepNext/>
              <w:pPrChange w:id="220" w:author="OERTEL Romy" w:date="2026-07-09T13:41:00Z" w16du:dateUtc="2026-07-09T11:41:00Z">
                <w:pPr/>
              </w:pPrChange>
            </w:pPr>
            <w:r>
              <w:rPr>
                <w:rFonts w:eastAsia="Arial"/>
                <w:b/>
                <w:sz w:val="16"/>
              </w:rPr>
              <w:t>PQ</w:t>
            </w:r>
          </w:p>
        </w:tc>
        <w:tc>
          <w:tcPr>
            <w:tcW w:w="810" w:type="dxa"/>
            <w:tcBorders>
              <w:right w:val="dotted" w:sz="4" w:space="0" w:color="auto"/>
            </w:tcBorders>
            <w:shd w:val="clear" w:color="auto" w:fill="DFDFD7"/>
            <w:vAlign w:val="center"/>
          </w:tcPr>
          <w:p w14:paraId="270F2F2B" w14:textId="77777777" w:rsidR="00FF41FD" w:rsidRDefault="008173C5">
            <w:pPr>
              <w:keepNext/>
              <w:pPrChange w:id="221" w:author="OERTEL Romy" w:date="2026-07-09T13:41:00Z" w16du:dateUtc="2026-07-09T11:41:00Z">
                <w:pPr/>
              </w:pPrChange>
            </w:pPr>
            <w:r>
              <w:rPr>
                <w:rFonts w:eastAsia="Arial"/>
                <w:b/>
                <w:sz w:val="16"/>
              </w:rPr>
              <w:t>VG</w:t>
            </w:r>
          </w:p>
        </w:tc>
        <w:tc>
          <w:tcPr>
            <w:tcW w:w="810" w:type="dxa"/>
            <w:tcBorders>
              <w:right w:val="dotted" w:sz="4" w:space="0" w:color="auto"/>
            </w:tcBorders>
            <w:shd w:val="clear" w:color="auto" w:fill="DFDFD7"/>
            <w:vAlign w:val="center"/>
          </w:tcPr>
          <w:p w14:paraId="0C915865" w14:textId="77777777" w:rsidR="00FF41FD" w:rsidRDefault="00FF41FD">
            <w:pPr>
              <w:keepNext/>
              <w:pPrChange w:id="222" w:author="OERTEL Romy" w:date="2026-07-09T13:41:00Z" w16du:dateUtc="2026-07-09T11:41:00Z">
                <w:pPr/>
              </w:pPrChange>
            </w:pPr>
          </w:p>
        </w:tc>
        <w:tc>
          <w:tcPr>
            <w:tcW w:w="810" w:type="dxa"/>
            <w:tcBorders>
              <w:right w:val="dotted" w:sz="4" w:space="0" w:color="auto"/>
            </w:tcBorders>
            <w:shd w:val="clear" w:color="auto" w:fill="DFDFD7"/>
            <w:vAlign w:val="center"/>
          </w:tcPr>
          <w:p w14:paraId="3EF8D104" w14:textId="77777777" w:rsidR="00FF41FD" w:rsidRDefault="008173C5">
            <w:pPr>
              <w:keepNext/>
              <w:pPrChange w:id="223" w:author="OERTEL Romy" w:date="2026-07-09T13:41:00Z" w16du:dateUtc="2026-07-09T11:41:00Z">
                <w:pPr/>
              </w:pPrChange>
            </w:pPr>
            <w:r>
              <w:rPr>
                <w:rFonts w:eastAsia="Arial"/>
                <w:b/>
                <w:sz w:val="16"/>
              </w:rPr>
              <w:t>(b)</w:t>
            </w:r>
          </w:p>
        </w:tc>
        <w:tc>
          <w:tcPr>
            <w:tcW w:w="1620" w:type="dxa"/>
            <w:shd w:val="clear" w:color="auto" w:fill="DFDFD7"/>
            <w:vAlign w:val="center"/>
          </w:tcPr>
          <w:p w14:paraId="6A775460" w14:textId="77777777" w:rsidR="00FF41FD" w:rsidRDefault="008173C5">
            <w:pPr>
              <w:keepNext/>
              <w:pPrChange w:id="224" w:author="OERTEL Romy" w:date="2026-07-09T13:41:00Z" w16du:dateUtc="2026-07-09T11:41:00Z">
                <w:pPr/>
              </w:pPrChange>
            </w:pPr>
            <w:r>
              <w:rPr>
                <w:rFonts w:eastAsia="Arial"/>
                <w:b/>
                <w:sz w:val="16"/>
              </w:rPr>
              <w:t>60-65</w:t>
            </w:r>
          </w:p>
        </w:tc>
        <w:tc>
          <w:tcPr>
            <w:tcW w:w="1620" w:type="dxa"/>
            <w:shd w:val="clear" w:color="auto" w:fill="DFDFD7"/>
          </w:tcPr>
          <w:p w14:paraId="7EECE37A" w14:textId="77777777" w:rsidR="00FF41FD" w:rsidRDefault="00FF41FD">
            <w:pPr>
              <w:keepNext/>
              <w:pPrChange w:id="225" w:author="OERTEL Romy" w:date="2026-07-09T13:41:00Z" w16du:dateUtc="2026-07-09T11:41:00Z">
                <w:pPr/>
              </w:pPrChange>
            </w:pPr>
          </w:p>
        </w:tc>
        <w:tc>
          <w:tcPr>
            <w:tcW w:w="1620" w:type="dxa"/>
            <w:shd w:val="clear" w:color="auto" w:fill="DFDFD7"/>
          </w:tcPr>
          <w:p w14:paraId="60DFC225" w14:textId="77777777" w:rsidR="00FF41FD" w:rsidRDefault="00FF41FD">
            <w:pPr>
              <w:keepNext/>
              <w:pPrChange w:id="226" w:author="OERTEL Romy" w:date="2026-07-09T13:41:00Z" w16du:dateUtc="2026-07-09T11:41:00Z">
                <w:pPr/>
              </w:pPrChange>
            </w:pPr>
          </w:p>
        </w:tc>
        <w:tc>
          <w:tcPr>
            <w:tcW w:w="1620" w:type="dxa"/>
            <w:shd w:val="clear" w:color="auto" w:fill="DFDFD7"/>
          </w:tcPr>
          <w:p w14:paraId="0327E4FB" w14:textId="77777777" w:rsidR="00FF41FD" w:rsidRDefault="00FF41FD">
            <w:pPr>
              <w:keepNext/>
              <w:pPrChange w:id="227" w:author="OERTEL Romy" w:date="2026-07-09T13:41:00Z" w16du:dateUtc="2026-07-09T11:41:00Z">
                <w:pPr/>
              </w:pPrChange>
            </w:pPr>
          </w:p>
        </w:tc>
      </w:tr>
      <w:tr w:rsidR="00FF41FD" w14:paraId="096B58A9" w14:textId="77777777">
        <w:trPr>
          <w:trHeight w:val="440"/>
        </w:trPr>
        <w:tc>
          <w:tcPr>
            <w:tcW w:w="1620" w:type="dxa"/>
            <w:gridSpan w:val="2"/>
            <w:vMerge w:val="restart"/>
          </w:tcPr>
          <w:p w14:paraId="7B9A7418" w14:textId="77777777" w:rsidR="00FF41FD" w:rsidRDefault="00FF41FD"/>
        </w:tc>
        <w:tc>
          <w:tcPr>
            <w:tcW w:w="1620" w:type="dxa"/>
            <w:gridSpan w:val="2"/>
            <w:tcBorders>
              <w:bottom w:val="dotted" w:sz="4" w:space="0" w:color="auto"/>
            </w:tcBorders>
          </w:tcPr>
          <w:p w14:paraId="6F64BE6B" w14:textId="77777777" w:rsidR="00FF41FD" w:rsidRDefault="008173C5">
            <w:pPr>
              <w:spacing w:before="113" w:after="113"/>
              <w:jc w:val="left"/>
              <w:divId w:val="1"/>
            </w:pPr>
            <w:r>
              <w:rPr>
                <w:b/>
                <w:sz w:val="16"/>
                <w:u w:val="single"/>
              </w:rPr>
              <w:t>Only varieties with Flower: petal stripes: present:</w:t>
            </w:r>
            <w:r>
              <w:rPr>
                <w:b/>
                <w:sz w:val="16"/>
              </w:rPr>
              <w:t xml:space="preserve"> Flower: stripe color</w:t>
            </w:r>
          </w:p>
        </w:tc>
        <w:tc>
          <w:tcPr>
            <w:tcW w:w="1620" w:type="dxa"/>
            <w:gridSpan w:val="2"/>
            <w:tcBorders>
              <w:bottom w:val="dotted" w:sz="4" w:space="0" w:color="auto"/>
            </w:tcBorders>
          </w:tcPr>
          <w:p w14:paraId="06E9F8E6" w14:textId="77777777" w:rsidR="00FF41FD" w:rsidRDefault="00FF41FD"/>
        </w:tc>
        <w:tc>
          <w:tcPr>
            <w:tcW w:w="1620" w:type="dxa"/>
            <w:tcBorders>
              <w:bottom w:val="dotted" w:sz="4" w:space="0" w:color="auto"/>
            </w:tcBorders>
          </w:tcPr>
          <w:p w14:paraId="58FE43EE" w14:textId="77777777" w:rsidR="00FF41FD" w:rsidRDefault="00FF41FD"/>
        </w:tc>
        <w:tc>
          <w:tcPr>
            <w:tcW w:w="1620" w:type="dxa"/>
            <w:tcBorders>
              <w:bottom w:val="dotted" w:sz="4" w:space="0" w:color="auto"/>
            </w:tcBorders>
          </w:tcPr>
          <w:p w14:paraId="2D80DA07" w14:textId="77777777" w:rsidR="00FF41FD" w:rsidRDefault="00FF41FD"/>
        </w:tc>
        <w:tc>
          <w:tcPr>
            <w:tcW w:w="1620" w:type="dxa"/>
            <w:tcBorders>
              <w:bottom w:val="dotted" w:sz="4" w:space="0" w:color="auto"/>
            </w:tcBorders>
          </w:tcPr>
          <w:p w14:paraId="43390CD8" w14:textId="77777777" w:rsidR="00FF41FD" w:rsidRDefault="00FF41FD"/>
        </w:tc>
        <w:tc>
          <w:tcPr>
            <w:tcW w:w="1620" w:type="dxa"/>
            <w:tcBorders>
              <w:bottom w:val="dotted" w:sz="4" w:space="0" w:color="auto"/>
            </w:tcBorders>
          </w:tcPr>
          <w:p w14:paraId="7EAE8D30" w14:textId="77777777" w:rsidR="00FF41FD" w:rsidRDefault="00FF41FD"/>
        </w:tc>
      </w:tr>
      <w:tr w:rsidR="00FF41FD" w14:paraId="76FCD030" w14:textId="77777777">
        <w:trPr>
          <w:trHeight w:val="320"/>
        </w:trPr>
        <w:tc>
          <w:tcPr>
            <w:tcW w:w="1620" w:type="dxa"/>
            <w:gridSpan w:val="2"/>
            <w:vMerge/>
          </w:tcPr>
          <w:p w14:paraId="7635065C" w14:textId="77777777" w:rsidR="00FF41FD" w:rsidRDefault="00FF41FD"/>
        </w:tc>
        <w:tc>
          <w:tcPr>
            <w:tcW w:w="1620" w:type="dxa"/>
            <w:gridSpan w:val="2"/>
            <w:tcBorders>
              <w:bottom w:val="dotted" w:sz="4" w:space="0" w:color="auto"/>
            </w:tcBorders>
            <w:vAlign w:val="center"/>
          </w:tcPr>
          <w:p w14:paraId="6B41F5C0" w14:textId="77777777" w:rsidR="00FF41FD" w:rsidRDefault="008173C5">
            <w:pPr>
              <w:jc w:val="left"/>
              <w:divId w:val="1"/>
            </w:pPr>
            <w:r>
              <w:rPr>
                <w:sz w:val="16"/>
              </w:rPr>
              <w:t>white</w:t>
            </w:r>
          </w:p>
        </w:tc>
        <w:tc>
          <w:tcPr>
            <w:tcW w:w="1620" w:type="dxa"/>
            <w:gridSpan w:val="2"/>
            <w:tcBorders>
              <w:bottom w:val="dotted" w:sz="4" w:space="0" w:color="auto"/>
            </w:tcBorders>
            <w:vAlign w:val="center"/>
          </w:tcPr>
          <w:p w14:paraId="5C7DAA2E" w14:textId="77777777" w:rsidR="00FF41FD" w:rsidRDefault="00FF41FD"/>
        </w:tc>
        <w:tc>
          <w:tcPr>
            <w:tcW w:w="1620" w:type="dxa"/>
            <w:tcBorders>
              <w:bottom w:val="dotted" w:sz="4" w:space="0" w:color="auto"/>
            </w:tcBorders>
            <w:vAlign w:val="center"/>
          </w:tcPr>
          <w:p w14:paraId="5BF6820C" w14:textId="77777777" w:rsidR="00FF41FD" w:rsidRDefault="00FF41FD"/>
        </w:tc>
        <w:tc>
          <w:tcPr>
            <w:tcW w:w="1620" w:type="dxa"/>
            <w:tcBorders>
              <w:bottom w:val="dotted" w:sz="4" w:space="0" w:color="auto"/>
            </w:tcBorders>
            <w:vAlign w:val="center"/>
          </w:tcPr>
          <w:p w14:paraId="1AE7F050" w14:textId="77777777" w:rsidR="00FF41FD" w:rsidRDefault="00FF41FD"/>
        </w:tc>
        <w:tc>
          <w:tcPr>
            <w:tcW w:w="1620" w:type="dxa"/>
            <w:tcBorders>
              <w:bottom w:val="dotted" w:sz="4" w:space="0" w:color="auto"/>
            </w:tcBorders>
            <w:vAlign w:val="center"/>
          </w:tcPr>
          <w:p w14:paraId="4EFADA65" w14:textId="77777777" w:rsidR="00FF41FD" w:rsidRDefault="008173C5">
            <w:pPr>
              <w:jc w:val="left"/>
              <w:divId w:val="1"/>
            </w:pPr>
            <w:r>
              <w:rPr>
                <w:sz w:val="16"/>
              </w:rPr>
              <w:t>Selkirk</w:t>
            </w:r>
          </w:p>
        </w:tc>
        <w:tc>
          <w:tcPr>
            <w:tcW w:w="1620" w:type="dxa"/>
            <w:tcBorders>
              <w:bottom w:val="dotted" w:sz="4" w:space="0" w:color="auto"/>
            </w:tcBorders>
            <w:vAlign w:val="center"/>
          </w:tcPr>
          <w:p w14:paraId="08992A6A" w14:textId="77777777" w:rsidR="00FF41FD" w:rsidRDefault="008173C5">
            <w:pPr>
              <w:jc w:val="center"/>
              <w:divId w:val="1"/>
            </w:pPr>
            <w:r>
              <w:rPr>
                <w:rFonts w:eastAsia="Arial"/>
                <w:sz w:val="16"/>
              </w:rPr>
              <w:t xml:space="preserve">1 </w:t>
            </w:r>
          </w:p>
        </w:tc>
      </w:tr>
      <w:tr w:rsidR="00FF41FD" w14:paraId="44535F3E" w14:textId="77777777">
        <w:trPr>
          <w:trHeight w:val="320"/>
        </w:trPr>
        <w:tc>
          <w:tcPr>
            <w:tcW w:w="1620" w:type="dxa"/>
            <w:gridSpan w:val="2"/>
            <w:vMerge/>
          </w:tcPr>
          <w:p w14:paraId="5BCBBDAB" w14:textId="77777777" w:rsidR="00FF41FD" w:rsidRDefault="00FF41FD"/>
        </w:tc>
        <w:tc>
          <w:tcPr>
            <w:tcW w:w="1620" w:type="dxa"/>
            <w:gridSpan w:val="2"/>
            <w:tcBorders>
              <w:bottom w:val="dotted" w:sz="4" w:space="0" w:color="auto"/>
            </w:tcBorders>
            <w:vAlign w:val="center"/>
          </w:tcPr>
          <w:p w14:paraId="32382941" w14:textId="77777777" w:rsidR="00FF41FD" w:rsidRDefault="008173C5">
            <w:pPr>
              <w:jc w:val="left"/>
              <w:divId w:val="1"/>
            </w:pPr>
            <w:r>
              <w:rPr>
                <w:sz w:val="16"/>
              </w:rPr>
              <w:t>light pink</w:t>
            </w:r>
          </w:p>
        </w:tc>
        <w:tc>
          <w:tcPr>
            <w:tcW w:w="1620" w:type="dxa"/>
            <w:gridSpan w:val="2"/>
            <w:tcBorders>
              <w:bottom w:val="dotted" w:sz="4" w:space="0" w:color="auto"/>
            </w:tcBorders>
            <w:vAlign w:val="center"/>
          </w:tcPr>
          <w:p w14:paraId="2F937E2D" w14:textId="77777777" w:rsidR="00FF41FD" w:rsidRDefault="00FF41FD"/>
        </w:tc>
        <w:tc>
          <w:tcPr>
            <w:tcW w:w="1620" w:type="dxa"/>
            <w:tcBorders>
              <w:bottom w:val="dotted" w:sz="4" w:space="0" w:color="auto"/>
            </w:tcBorders>
            <w:vAlign w:val="center"/>
          </w:tcPr>
          <w:p w14:paraId="485C5CD6" w14:textId="77777777" w:rsidR="00FF41FD" w:rsidRDefault="00FF41FD"/>
        </w:tc>
        <w:tc>
          <w:tcPr>
            <w:tcW w:w="1620" w:type="dxa"/>
            <w:tcBorders>
              <w:bottom w:val="dotted" w:sz="4" w:space="0" w:color="auto"/>
            </w:tcBorders>
            <w:vAlign w:val="center"/>
          </w:tcPr>
          <w:p w14:paraId="1A626B71" w14:textId="77777777" w:rsidR="00FF41FD" w:rsidRDefault="00FF41FD"/>
        </w:tc>
        <w:tc>
          <w:tcPr>
            <w:tcW w:w="1620" w:type="dxa"/>
            <w:tcBorders>
              <w:bottom w:val="dotted" w:sz="4" w:space="0" w:color="auto"/>
            </w:tcBorders>
            <w:vAlign w:val="center"/>
          </w:tcPr>
          <w:p w14:paraId="4CC07E87" w14:textId="77777777" w:rsidR="00FF41FD" w:rsidRDefault="00FF41FD"/>
        </w:tc>
        <w:tc>
          <w:tcPr>
            <w:tcW w:w="1620" w:type="dxa"/>
            <w:tcBorders>
              <w:bottom w:val="dotted" w:sz="4" w:space="0" w:color="auto"/>
            </w:tcBorders>
            <w:vAlign w:val="center"/>
          </w:tcPr>
          <w:p w14:paraId="0FC2EEE4" w14:textId="77777777" w:rsidR="00FF41FD" w:rsidRDefault="008173C5">
            <w:pPr>
              <w:jc w:val="center"/>
              <w:divId w:val="1"/>
            </w:pPr>
            <w:r>
              <w:rPr>
                <w:rFonts w:eastAsia="Arial"/>
                <w:sz w:val="16"/>
              </w:rPr>
              <w:t xml:space="preserve">2 </w:t>
            </w:r>
          </w:p>
        </w:tc>
      </w:tr>
      <w:tr w:rsidR="00FF41FD" w14:paraId="5BADA7F6" w14:textId="77777777">
        <w:trPr>
          <w:trHeight w:val="320"/>
        </w:trPr>
        <w:tc>
          <w:tcPr>
            <w:tcW w:w="1620" w:type="dxa"/>
            <w:gridSpan w:val="2"/>
            <w:vMerge/>
          </w:tcPr>
          <w:p w14:paraId="4D79B320" w14:textId="77777777" w:rsidR="00FF41FD" w:rsidRDefault="00FF41FD"/>
        </w:tc>
        <w:tc>
          <w:tcPr>
            <w:tcW w:w="1620" w:type="dxa"/>
            <w:gridSpan w:val="2"/>
            <w:tcBorders>
              <w:bottom w:val="dotted" w:sz="4" w:space="0" w:color="auto"/>
            </w:tcBorders>
            <w:vAlign w:val="center"/>
          </w:tcPr>
          <w:p w14:paraId="50D9B827" w14:textId="77777777" w:rsidR="00FF41FD" w:rsidRDefault="008173C5">
            <w:pPr>
              <w:jc w:val="left"/>
              <w:divId w:val="1"/>
            </w:pPr>
            <w:r>
              <w:rPr>
                <w:sz w:val="16"/>
              </w:rPr>
              <w:t>medium pink</w:t>
            </w:r>
          </w:p>
        </w:tc>
        <w:tc>
          <w:tcPr>
            <w:tcW w:w="1620" w:type="dxa"/>
            <w:gridSpan w:val="2"/>
            <w:tcBorders>
              <w:bottom w:val="dotted" w:sz="4" w:space="0" w:color="auto"/>
            </w:tcBorders>
            <w:vAlign w:val="center"/>
          </w:tcPr>
          <w:p w14:paraId="4B7A8EBA" w14:textId="77777777" w:rsidR="00FF41FD" w:rsidRDefault="00FF41FD"/>
        </w:tc>
        <w:tc>
          <w:tcPr>
            <w:tcW w:w="1620" w:type="dxa"/>
            <w:tcBorders>
              <w:bottom w:val="dotted" w:sz="4" w:space="0" w:color="auto"/>
            </w:tcBorders>
            <w:vAlign w:val="center"/>
          </w:tcPr>
          <w:p w14:paraId="37C25840" w14:textId="77777777" w:rsidR="00FF41FD" w:rsidRDefault="00FF41FD"/>
        </w:tc>
        <w:tc>
          <w:tcPr>
            <w:tcW w:w="1620" w:type="dxa"/>
            <w:tcBorders>
              <w:bottom w:val="dotted" w:sz="4" w:space="0" w:color="auto"/>
            </w:tcBorders>
            <w:vAlign w:val="center"/>
          </w:tcPr>
          <w:p w14:paraId="35C0718F" w14:textId="77777777" w:rsidR="00FF41FD" w:rsidRDefault="00FF41FD"/>
        </w:tc>
        <w:tc>
          <w:tcPr>
            <w:tcW w:w="1620" w:type="dxa"/>
            <w:tcBorders>
              <w:bottom w:val="dotted" w:sz="4" w:space="0" w:color="auto"/>
            </w:tcBorders>
            <w:vAlign w:val="center"/>
          </w:tcPr>
          <w:p w14:paraId="32D13A6A" w14:textId="77777777" w:rsidR="00FF41FD" w:rsidRDefault="00FF41FD"/>
        </w:tc>
        <w:tc>
          <w:tcPr>
            <w:tcW w:w="1620" w:type="dxa"/>
            <w:tcBorders>
              <w:bottom w:val="dotted" w:sz="4" w:space="0" w:color="auto"/>
            </w:tcBorders>
            <w:vAlign w:val="center"/>
          </w:tcPr>
          <w:p w14:paraId="1FBAC894" w14:textId="77777777" w:rsidR="00FF41FD" w:rsidRDefault="008173C5">
            <w:pPr>
              <w:jc w:val="center"/>
              <w:divId w:val="1"/>
            </w:pPr>
            <w:r>
              <w:rPr>
                <w:rFonts w:eastAsia="Arial"/>
                <w:sz w:val="16"/>
              </w:rPr>
              <w:t xml:space="preserve">3 </w:t>
            </w:r>
          </w:p>
        </w:tc>
      </w:tr>
      <w:tr w:rsidR="00FF41FD" w14:paraId="6C07D3FF" w14:textId="77777777">
        <w:trPr>
          <w:trHeight w:val="320"/>
        </w:trPr>
        <w:tc>
          <w:tcPr>
            <w:tcW w:w="1620" w:type="dxa"/>
            <w:gridSpan w:val="2"/>
            <w:vMerge/>
          </w:tcPr>
          <w:p w14:paraId="30116C2C" w14:textId="77777777" w:rsidR="00FF41FD" w:rsidRDefault="00FF41FD"/>
        </w:tc>
        <w:tc>
          <w:tcPr>
            <w:tcW w:w="1620" w:type="dxa"/>
            <w:gridSpan w:val="2"/>
            <w:tcBorders>
              <w:bottom w:val="dotted" w:sz="4" w:space="0" w:color="auto"/>
            </w:tcBorders>
            <w:vAlign w:val="center"/>
          </w:tcPr>
          <w:p w14:paraId="276FABBA" w14:textId="77777777" w:rsidR="00FF41FD" w:rsidRDefault="008173C5">
            <w:pPr>
              <w:jc w:val="left"/>
              <w:divId w:val="1"/>
            </w:pPr>
            <w:r>
              <w:rPr>
                <w:sz w:val="16"/>
              </w:rPr>
              <w:t>dark pink</w:t>
            </w:r>
          </w:p>
        </w:tc>
        <w:tc>
          <w:tcPr>
            <w:tcW w:w="1620" w:type="dxa"/>
            <w:gridSpan w:val="2"/>
            <w:tcBorders>
              <w:bottom w:val="dotted" w:sz="4" w:space="0" w:color="auto"/>
            </w:tcBorders>
            <w:vAlign w:val="center"/>
          </w:tcPr>
          <w:p w14:paraId="021BCCF3" w14:textId="77777777" w:rsidR="00FF41FD" w:rsidRDefault="00FF41FD"/>
        </w:tc>
        <w:tc>
          <w:tcPr>
            <w:tcW w:w="1620" w:type="dxa"/>
            <w:tcBorders>
              <w:bottom w:val="dotted" w:sz="4" w:space="0" w:color="auto"/>
            </w:tcBorders>
            <w:vAlign w:val="center"/>
          </w:tcPr>
          <w:p w14:paraId="7F92399A" w14:textId="77777777" w:rsidR="00FF41FD" w:rsidRDefault="00FF41FD"/>
        </w:tc>
        <w:tc>
          <w:tcPr>
            <w:tcW w:w="1620" w:type="dxa"/>
            <w:tcBorders>
              <w:bottom w:val="dotted" w:sz="4" w:space="0" w:color="auto"/>
            </w:tcBorders>
            <w:vAlign w:val="center"/>
          </w:tcPr>
          <w:p w14:paraId="27B8B30C" w14:textId="77777777" w:rsidR="00FF41FD" w:rsidRDefault="00FF41FD"/>
        </w:tc>
        <w:tc>
          <w:tcPr>
            <w:tcW w:w="1620" w:type="dxa"/>
            <w:tcBorders>
              <w:bottom w:val="dotted" w:sz="4" w:space="0" w:color="auto"/>
            </w:tcBorders>
            <w:vAlign w:val="center"/>
          </w:tcPr>
          <w:p w14:paraId="73B9A5B4" w14:textId="77777777" w:rsidR="00FF41FD" w:rsidRDefault="00FF41FD"/>
        </w:tc>
        <w:tc>
          <w:tcPr>
            <w:tcW w:w="1620" w:type="dxa"/>
            <w:tcBorders>
              <w:bottom w:val="dotted" w:sz="4" w:space="0" w:color="auto"/>
            </w:tcBorders>
            <w:vAlign w:val="center"/>
          </w:tcPr>
          <w:p w14:paraId="3416DC22" w14:textId="77777777" w:rsidR="00FF41FD" w:rsidRDefault="008173C5">
            <w:pPr>
              <w:jc w:val="center"/>
              <w:divId w:val="1"/>
            </w:pPr>
            <w:r>
              <w:rPr>
                <w:rFonts w:eastAsia="Arial"/>
                <w:sz w:val="16"/>
              </w:rPr>
              <w:t xml:space="preserve">4 </w:t>
            </w:r>
          </w:p>
        </w:tc>
      </w:tr>
      <w:tr w:rsidR="00FF41FD" w14:paraId="354F450C" w14:textId="77777777">
        <w:trPr>
          <w:trHeight w:val="320"/>
        </w:trPr>
        <w:tc>
          <w:tcPr>
            <w:tcW w:w="1620" w:type="dxa"/>
            <w:gridSpan w:val="2"/>
            <w:vMerge/>
          </w:tcPr>
          <w:p w14:paraId="035CE111" w14:textId="77777777" w:rsidR="00FF41FD" w:rsidRDefault="00FF41FD"/>
        </w:tc>
        <w:tc>
          <w:tcPr>
            <w:tcW w:w="1620" w:type="dxa"/>
            <w:gridSpan w:val="2"/>
            <w:tcBorders>
              <w:bottom w:val="dotted" w:sz="4" w:space="0" w:color="auto"/>
            </w:tcBorders>
            <w:vAlign w:val="center"/>
          </w:tcPr>
          <w:p w14:paraId="1D32ED5E" w14:textId="77777777" w:rsidR="00FF41FD" w:rsidRDefault="008173C5">
            <w:pPr>
              <w:jc w:val="left"/>
              <w:divId w:val="1"/>
            </w:pPr>
            <w:r>
              <w:rPr>
                <w:sz w:val="16"/>
              </w:rPr>
              <w:t>red</w:t>
            </w:r>
          </w:p>
        </w:tc>
        <w:tc>
          <w:tcPr>
            <w:tcW w:w="1620" w:type="dxa"/>
            <w:gridSpan w:val="2"/>
            <w:tcBorders>
              <w:bottom w:val="dotted" w:sz="4" w:space="0" w:color="auto"/>
            </w:tcBorders>
            <w:vAlign w:val="center"/>
          </w:tcPr>
          <w:p w14:paraId="45C8FEB9" w14:textId="77777777" w:rsidR="00FF41FD" w:rsidRDefault="00FF41FD"/>
        </w:tc>
        <w:tc>
          <w:tcPr>
            <w:tcW w:w="1620" w:type="dxa"/>
            <w:tcBorders>
              <w:bottom w:val="dotted" w:sz="4" w:space="0" w:color="auto"/>
            </w:tcBorders>
            <w:vAlign w:val="center"/>
          </w:tcPr>
          <w:p w14:paraId="4AE0D54D" w14:textId="77777777" w:rsidR="00FF41FD" w:rsidRDefault="00FF41FD"/>
        </w:tc>
        <w:tc>
          <w:tcPr>
            <w:tcW w:w="1620" w:type="dxa"/>
            <w:tcBorders>
              <w:bottom w:val="dotted" w:sz="4" w:space="0" w:color="auto"/>
            </w:tcBorders>
            <w:vAlign w:val="center"/>
          </w:tcPr>
          <w:p w14:paraId="2E63B980" w14:textId="77777777" w:rsidR="00FF41FD" w:rsidRDefault="00FF41FD"/>
        </w:tc>
        <w:tc>
          <w:tcPr>
            <w:tcW w:w="1620" w:type="dxa"/>
            <w:tcBorders>
              <w:bottom w:val="dotted" w:sz="4" w:space="0" w:color="auto"/>
            </w:tcBorders>
            <w:vAlign w:val="center"/>
          </w:tcPr>
          <w:p w14:paraId="42D024C3" w14:textId="77777777" w:rsidR="00FF41FD" w:rsidRDefault="00FF41FD"/>
        </w:tc>
        <w:tc>
          <w:tcPr>
            <w:tcW w:w="1620" w:type="dxa"/>
            <w:tcBorders>
              <w:bottom w:val="dotted" w:sz="4" w:space="0" w:color="auto"/>
            </w:tcBorders>
            <w:vAlign w:val="center"/>
          </w:tcPr>
          <w:p w14:paraId="461F2EB2" w14:textId="77777777" w:rsidR="00FF41FD" w:rsidRDefault="008173C5">
            <w:pPr>
              <w:jc w:val="center"/>
              <w:divId w:val="1"/>
            </w:pPr>
            <w:r>
              <w:rPr>
                <w:rFonts w:eastAsia="Arial"/>
                <w:sz w:val="16"/>
              </w:rPr>
              <w:t xml:space="preserve">5 </w:t>
            </w:r>
          </w:p>
        </w:tc>
      </w:tr>
      <w:tr w:rsidR="00FF41FD" w14:paraId="5E65AD3E" w14:textId="77777777">
        <w:trPr>
          <w:trHeight w:val="320"/>
        </w:trPr>
        <w:tc>
          <w:tcPr>
            <w:tcW w:w="1620" w:type="dxa"/>
            <w:gridSpan w:val="2"/>
            <w:vMerge/>
          </w:tcPr>
          <w:p w14:paraId="3D18A3CB" w14:textId="77777777" w:rsidR="00FF41FD" w:rsidRDefault="00FF41FD"/>
        </w:tc>
        <w:tc>
          <w:tcPr>
            <w:tcW w:w="1620" w:type="dxa"/>
            <w:gridSpan w:val="2"/>
            <w:tcBorders>
              <w:bottom w:val="dotted" w:sz="4" w:space="0" w:color="auto"/>
            </w:tcBorders>
            <w:vAlign w:val="center"/>
          </w:tcPr>
          <w:p w14:paraId="755072B1" w14:textId="77777777" w:rsidR="00FF41FD" w:rsidRDefault="008173C5">
            <w:pPr>
              <w:jc w:val="left"/>
              <w:divId w:val="1"/>
            </w:pPr>
            <w:r>
              <w:rPr>
                <w:sz w:val="16"/>
              </w:rPr>
              <w:t>purple</w:t>
            </w:r>
          </w:p>
        </w:tc>
        <w:tc>
          <w:tcPr>
            <w:tcW w:w="1620" w:type="dxa"/>
            <w:gridSpan w:val="2"/>
            <w:tcBorders>
              <w:bottom w:val="dotted" w:sz="4" w:space="0" w:color="auto"/>
            </w:tcBorders>
            <w:vAlign w:val="center"/>
          </w:tcPr>
          <w:p w14:paraId="2A4CE93D" w14:textId="77777777" w:rsidR="00FF41FD" w:rsidRDefault="00FF41FD"/>
        </w:tc>
        <w:tc>
          <w:tcPr>
            <w:tcW w:w="1620" w:type="dxa"/>
            <w:tcBorders>
              <w:bottom w:val="dotted" w:sz="4" w:space="0" w:color="auto"/>
            </w:tcBorders>
            <w:vAlign w:val="center"/>
          </w:tcPr>
          <w:p w14:paraId="639C833A" w14:textId="77777777" w:rsidR="00FF41FD" w:rsidRDefault="00FF41FD"/>
        </w:tc>
        <w:tc>
          <w:tcPr>
            <w:tcW w:w="1620" w:type="dxa"/>
            <w:tcBorders>
              <w:bottom w:val="dotted" w:sz="4" w:space="0" w:color="auto"/>
            </w:tcBorders>
            <w:vAlign w:val="center"/>
          </w:tcPr>
          <w:p w14:paraId="06633F83" w14:textId="77777777" w:rsidR="00FF41FD" w:rsidRDefault="00FF41FD"/>
        </w:tc>
        <w:tc>
          <w:tcPr>
            <w:tcW w:w="1620" w:type="dxa"/>
            <w:tcBorders>
              <w:bottom w:val="dotted" w:sz="4" w:space="0" w:color="auto"/>
            </w:tcBorders>
            <w:vAlign w:val="center"/>
          </w:tcPr>
          <w:p w14:paraId="2888263C" w14:textId="77777777" w:rsidR="00FF41FD" w:rsidRDefault="00FF41FD"/>
        </w:tc>
        <w:tc>
          <w:tcPr>
            <w:tcW w:w="1620" w:type="dxa"/>
            <w:tcBorders>
              <w:bottom w:val="dotted" w:sz="4" w:space="0" w:color="auto"/>
            </w:tcBorders>
            <w:vAlign w:val="center"/>
          </w:tcPr>
          <w:p w14:paraId="0A2F94A1" w14:textId="77777777" w:rsidR="00FF41FD" w:rsidRDefault="008173C5">
            <w:pPr>
              <w:jc w:val="center"/>
              <w:divId w:val="1"/>
            </w:pPr>
            <w:r>
              <w:rPr>
                <w:rFonts w:eastAsia="Arial"/>
                <w:sz w:val="16"/>
              </w:rPr>
              <w:t xml:space="preserve">6 </w:t>
            </w:r>
          </w:p>
        </w:tc>
      </w:tr>
      <w:tr w:rsidR="00FF41FD" w14:paraId="51E977E0" w14:textId="77777777">
        <w:trPr>
          <w:trHeight w:val="360"/>
        </w:trPr>
        <w:tc>
          <w:tcPr>
            <w:tcW w:w="810" w:type="dxa"/>
            <w:tcBorders>
              <w:right w:val="dotted" w:sz="4" w:space="0" w:color="auto"/>
            </w:tcBorders>
            <w:shd w:val="clear" w:color="auto" w:fill="DFDFD7"/>
            <w:vAlign w:val="center"/>
          </w:tcPr>
          <w:p w14:paraId="7DB40BAC" w14:textId="77777777" w:rsidR="00FF41FD" w:rsidRDefault="008173C5">
            <w:r>
              <w:rPr>
                <w:rFonts w:eastAsia="Arial"/>
                <w:b/>
                <w:sz w:val="16"/>
              </w:rPr>
              <w:t>18.</w:t>
            </w:r>
          </w:p>
        </w:tc>
        <w:tc>
          <w:tcPr>
            <w:tcW w:w="810" w:type="dxa"/>
            <w:tcBorders>
              <w:right w:val="dotted" w:sz="4" w:space="0" w:color="auto"/>
            </w:tcBorders>
            <w:shd w:val="clear" w:color="auto" w:fill="DFDFD7"/>
            <w:vAlign w:val="center"/>
          </w:tcPr>
          <w:p w14:paraId="7F30B1C1"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0A202517"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0E3B8D18"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1DA08BDE"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33227554" w14:textId="77777777" w:rsidR="00FF41FD" w:rsidRDefault="008173C5">
            <w:r>
              <w:rPr>
                <w:rFonts w:eastAsia="Arial"/>
                <w:b/>
                <w:sz w:val="16"/>
              </w:rPr>
              <w:t>(b)</w:t>
            </w:r>
          </w:p>
        </w:tc>
        <w:tc>
          <w:tcPr>
            <w:tcW w:w="1620" w:type="dxa"/>
            <w:shd w:val="clear" w:color="auto" w:fill="DFDFD7"/>
            <w:vAlign w:val="center"/>
          </w:tcPr>
          <w:p w14:paraId="4BFBDB66" w14:textId="77777777" w:rsidR="00FF41FD" w:rsidRDefault="008173C5">
            <w:r>
              <w:rPr>
                <w:rFonts w:eastAsia="Arial"/>
                <w:b/>
                <w:sz w:val="16"/>
              </w:rPr>
              <w:t>60-65</w:t>
            </w:r>
          </w:p>
        </w:tc>
        <w:tc>
          <w:tcPr>
            <w:tcW w:w="1620" w:type="dxa"/>
            <w:shd w:val="clear" w:color="auto" w:fill="DFDFD7"/>
          </w:tcPr>
          <w:p w14:paraId="181CC7A0" w14:textId="77777777" w:rsidR="00FF41FD" w:rsidRDefault="00FF41FD"/>
        </w:tc>
        <w:tc>
          <w:tcPr>
            <w:tcW w:w="1620" w:type="dxa"/>
            <w:shd w:val="clear" w:color="auto" w:fill="DFDFD7"/>
          </w:tcPr>
          <w:p w14:paraId="23230A5C" w14:textId="77777777" w:rsidR="00FF41FD" w:rsidRDefault="00FF41FD"/>
        </w:tc>
        <w:tc>
          <w:tcPr>
            <w:tcW w:w="1620" w:type="dxa"/>
            <w:shd w:val="clear" w:color="auto" w:fill="DFDFD7"/>
          </w:tcPr>
          <w:p w14:paraId="12513EF8" w14:textId="77777777" w:rsidR="00FF41FD" w:rsidRDefault="00FF41FD"/>
        </w:tc>
      </w:tr>
      <w:tr w:rsidR="00FF41FD" w14:paraId="73EED674" w14:textId="77777777">
        <w:trPr>
          <w:trHeight w:val="440"/>
        </w:trPr>
        <w:tc>
          <w:tcPr>
            <w:tcW w:w="1620" w:type="dxa"/>
            <w:gridSpan w:val="2"/>
            <w:vMerge w:val="restart"/>
          </w:tcPr>
          <w:p w14:paraId="04A8A6AB" w14:textId="77777777" w:rsidR="00FF41FD" w:rsidRDefault="00FF41FD"/>
        </w:tc>
        <w:tc>
          <w:tcPr>
            <w:tcW w:w="1620" w:type="dxa"/>
            <w:gridSpan w:val="2"/>
            <w:tcBorders>
              <w:bottom w:val="dotted" w:sz="4" w:space="0" w:color="auto"/>
            </w:tcBorders>
          </w:tcPr>
          <w:p w14:paraId="550E9CE0" w14:textId="77777777" w:rsidR="00FF41FD" w:rsidRDefault="008173C5">
            <w:pPr>
              <w:spacing w:before="113" w:after="113"/>
              <w:jc w:val="left"/>
              <w:divId w:val="1"/>
            </w:pPr>
            <w:r>
              <w:rPr>
                <w:rFonts w:eastAsia="Arial"/>
                <w:b/>
                <w:sz w:val="16"/>
              </w:rPr>
              <w:t>Flower: color of marginal zone of inner side of petal</w:t>
            </w:r>
          </w:p>
        </w:tc>
        <w:tc>
          <w:tcPr>
            <w:tcW w:w="1620" w:type="dxa"/>
            <w:gridSpan w:val="2"/>
            <w:tcBorders>
              <w:bottom w:val="dotted" w:sz="4" w:space="0" w:color="auto"/>
            </w:tcBorders>
          </w:tcPr>
          <w:p w14:paraId="2CA52467" w14:textId="77777777" w:rsidR="00FF41FD" w:rsidRDefault="00FF41FD"/>
        </w:tc>
        <w:tc>
          <w:tcPr>
            <w:tcW w:w="1620" w:type="dxa"/>
            <w:tcBorders>
              <w:bottom w:val="dotted" w:sz="4" w:space="0" w:color="auto"/>
            </w:tcBorders>
          </w:tcPr>
          <w:p w14:paraId="567253E4" w14:textId="77777777" w:rsidR="00FF41FD" w:rsidRDefault="00FF41FD"/>
        </w:tc>
        <w:tc>
          <w:tcPr>
            <w:tcW w:w="1620" w:type="dxa"/>
            <w:tcBorders>
              <w:bottom w:val="dotted" w:sz="4" w:space="0" w:color="auto"/>
            </w:tcBorders>
          </w:tcPr>
          <w:p w14:paraId="7B092ED0" w14:textId="77777777" w:rsidR="00FF41FD" w:rsidRDefault="00FF41FD"/>
        </w:tc>
        <w:tc>
          <w:tcPr>
            <w:tcW w:w="1620" w:type="dxa"/>
            <w:tcBorders>
              <w:bottom w:val="dotted" w:sz="4" w:space="0" w:color="auto"/>
            </w:tcBorders>
          </w:tcPr>
          <w:p w14:paraId="2A55CB5D" w14:textId="77777777" w:rsidR="00FF41FD" w:rsidRDefault="00FF41FD"/>
        </w:tc>
        <w:tc>
          <w:tcPr>
            <w:tcW w:w="1620" w:type="dxa"/>
            <w:tcBorders>
              <w:bottom w:val="dotted" w:sz="4" w:space="0" w:color="auto"/>
            </w:tcBorders>
          </w:tcPr>
          <w:p w14:paraId="3867748B" w14:textId="77777777" w:rsidR="00FF41FD" w:rsidRDefault="00FF41FD"/>
        </w:tc>
      </w:tr>
      <w:tr w:rsidR="00FF41FD" w14:paraId="19A89B6B" w14:textId="77777777">
        <w:trPr>
          <w:trHeight w:val="320"/>
        </w:trPr>
        <w:tc>
          <w:tcPr>
            <w:tcW w:w="1620" w:type="dxa"/>
            <w:gridSpan w:val="2"/>
            <w:vMerge/>
          </w:tcPr>
          <w:p w14:paraId="2CA617CD" w14:textId="77777777" w:rsidR="00FF41FD" w:rsidRDefault="00FF41FD"/>
        </w:tc>
        <w:tc>
          <w:tcPr>
            <w:tcW w:w="1620" w:type="dxa"/>
            <w:gridSpan w:val="2"/>
            <w:tcBorders>
              <w:bottom w:val="dotted" w:sz="4" w:space="0" w:color="auto"/>
            </w:tcBorders>
            <w:vAlign w:val="center"/>
          </w:tcPr>
          <w:p w14:paraId="7AEBF075" w14:textId="77777777" w:rsidR="00FF41FD" w:rsidRDefault="008173C5">
            <w:pPr>
              <w:jc w:val="left"/>
              <w:divId w:val="1"/>
            </w:pPr>
            <w:r>
              <w:rPr>
                <w:sz w:val="16"/>
              </w:rPr>
              <w:t>white</w:t>
            </w:r>
          </w:p>
        </w:tc>
        <w:tc>
          <w:tcPr>
            <w:tcW w:w="1620" w:type="dxa"/>
            <w:gridSpan w:val="2"/>
            <w:tcBorders>
              <w:bottom w:val="dotted" w:sz="4" w:space="0" w:color="auto"/>
            </w:tcBorders>
            <w:vAlign w:val="center"/>
          </w:tcPr>
          <w:p w14:paraId="4874A24D" w14:textId="77777777" w:rsidR="00FF41FD" w:rsidRDefault="00FF41FD"/>
        </w:tc>
        <w:tc>
          <w:tcPr>
            <w:tcW w:w="1620" w:type="dxa"/>
            <w:tcBorders>
              <w:bottom w:val="dotted" w:sz="4" w:space="0" w:color="auto"/>
            </w:tcBorders>
            <w:vAlign w:val="center"/>
          </w:tcPr>
          <w:p w14:paraId="3D835018" w14:textId="77777777" w:rsidR="00FF41FD" w:rsidRDefault="00FF41FD"/>
        </w:tc>
        <w:tc>
          <w:tcPr>
            <w:tcW w:w="1620" w:type="dxa"/>
            <w:tcBorders>
              <w:bottom w:val="dotted" w:sz="4" w:space="0" w:color="auto"/>
            </w:tcBorders>
            <w:vAlign w:val="center"/>
          </w:tcPr>
          <w:p w14:paraId="71A486AD" w14:textId="77777777" w:rsidR="00FF41FD" w:rsidRDefault="00FF41FD"/>
        </w:tc>
        <w:tc>
          <w:tcPr>
            <w:tcW w:w="1620" w:type="dxa"/>
            <w:tcBorders>
              <w:bottom w:val="dotted" w:sz="4" w:space="0" w:color="auto"/>
            </w:tcBorders>
            <w:vAlign w:val="center"/>
          </w:tcPr>
          <w:p w14:paraId="4FCF9282" w14:textId="77777777" w:rsidR="00FF41FD" w:rsidRDefault="008173C5">
            <w:pPr>
              <w:jc w:val="left"/>
              <w:divId w:val="1"/>
            </w:pPr>
            <w:r>
              <w:rPr>
                <w:sz w:val="16"/>
              </w:rPr>
              <w:t>Snowdrift</w:t>
            </w:r>
          </w:p>
        </w:tc>
        <w:tc>
          <w:tcPr>
            <w:tcW w:w="1620" w:type="dxa"/>
            <w:tcBorders>
              <w:bottom w:val="dotted" w:sz="4" w:space="0" w:color="auto"/>
            </w:tcBorders>
            <w:vAlign w:val="center"/>
          </w:tcPr>
          <w:p w14:paraId="69346236" w14:textId="77777777" w:rsidR="00FF41FD" w:rsidRDefault="008173C5">
            <w:pPr>
              <w:jc w:val="center"/>
              <w:divId w:val="1"/>
            </w:pPr>
            <w:r>
              <w:rPr>
                <w:rFonts w:eastAsia="Arial"/>
                <w:sz w:val="16"/>
              </w:rPr>
              <w:t xml:space="preserve">1 </w:t>
            </w:r>
          </w:p>
        </w:tc>
      </w:tr>
      <w:tr w:rsidR="00FF41FD" w14:paraId="22538F11" w14:textId="77777777">
        <w:trPr>
          <w:trHeight w:val="320"/>
        </w:trPr>
        <w:tc>
          <w:tcPr>
            <w:tcW w:w="1620" w:type="dxa"/>
            <w:gridSpan w:val="2"/>
            <w:vMerge/>
          </w:tcPr>
          <w:p w14:paraId="745F1DA0" w14:textId="77777777" w:rsidR="00FF41FD" w:rsidRDefault="00FF41FD"/>
        </w:tc>
        <w:tc>
          <w:tcPr>
            <w:tcW w:w="1620" w:type="dxa"/>
            <w:gridSpan w:val="2"/>
            <w:tcBorders>
              <w:bottom w:val="dotted" w:sz="4" w:space="0" w:color="auto"/>
            </w:tcBorders>
            <w:vAlign w:val="center"/>
          </w:tcPr>
          <w:p w14:paraId="00008774" w14:textId="77777777" w:rsidR="00FF41FD" w:rsidRDefault="008173C5">
            <w:pPr>
              <w:jc w:val="left"/>
              <w:divId w:val="1"/>
            </w:pPr>
            <w:r>
              <w:rPr>
                <w:sz w:val="16"/>
              </w:rPr>
              <w:t>light pink</w:t>
            </w:r>
          </w:p>
        </w:tc>
        <w:tc>
          <w:tcPr>
            <w:tcW w:w="1620" w:type="dxa"/>
            <w:gridSpan w:val="2"/>
            <w:tcBorders>
              <w:bottom w:val="dotted" w:sz="4" w:space="0" w:color="auto"/>
            </w:tcBorders>
            <w:vAlign w:val="center"/>
          </w:tcPr>
          <w:p w14:paraId="2F59183A" w14:textId="77777777" w:rsidR="00FF41FD" w:rsidRDefault="00FF41FD"/>
        </w:tc>
        <w:tc>
          <w:tcPr>
            <w:tcW w:w="1620" w:type="dxa"/>
            <w:tcBorders>
              <w:bottom w:val="dotted" w:sz="4" w:space="0" w:color="auto"/>
            </w:tcBorders>
            <w:vAlign w:val="center"/>
          </w:tcPr>
          <w:p w14:paraId="08032D8F" w14:textId="77777777" w:rsidR="00FF41FD" w:rsidRDefault="00FF41FD"/>
        </w:tc>
        <w:tc>
          <w:tcPr>
            <w:tcW w:w="1620" w:type="dxa"/>
            <w:tcBorders>
              <w:bottom w:val="dotted" w:sz="4" w:space="0" w:color="auto"/>
            </w:tcBorders>
            <w:vAlign w:val="center"/>
          </w:tcPr>
          <w:p w14:paraId="7CF788F5" w14:textId="77777777" w:rsidR="00FF41FD" w:rsidRDefault="00FF41FD"/>
        </w:tc>
        <w:tc>
          <w:tcPr>
            <w:tcW w:w="1620" w:type="dxa"/>
            <w:tcBorders>
              <w:bottom w:val="dotted" w:sz="4" w:space="0" w:color="auto"/>
            </w:tcBorders>
            <w:vAlign w:val="center"/>
          </w:tcPr>
          <w:p w14:paraId="3F4E202E" w14:textId="77777777" w:rsidR="00FF41FD" w:rsidRDefault="008173C5">
            <w:pPr>
              <w:jc w:val="left"/>
              <w:divId w:val="1"/>
            </w:pPr>
            <w:r>
              <w:rPr>
                <w:sz w:val="16"/>
              </w:rPr>
              <w:t>Pink Spires</w:t>
            </w:r>
          </w:p>
        </w:tc>
        <w:tc>
          <w:tcPr>
            <w:tcW w:w="1620" w:type="dxa"/>
            <w:tcBorders>
              <w:bottom w:val="dotted" w:sz="4" w:space="0" w:color="auto"/>
            </w:tcBorders>
            <w:vAlign w:val="center"/>
          </w:tcPr>
          <w:p w14:paraId="3335643F" w14:textId="77777777" w:rsidR="00FF41FD" w:rsidRDefault="008173C5">
            <w:pPr>
              <w:jc w:val="center"/>
              <w:divId w:val="1"/>
            </w:pPr>
            <w:r>
              <w:rPr>
                <w:rFonts w:eastAsia="Arial"/>
                <w:sz w:val="16"/>
              </w:rPr>
              <w:t xml:space="preserve">2 </w:t>
            </w:r>
          </w:p>
        </w:tc>
      </w:tr>
      <w:tr w:rsidR="00FF41FD" w14:paraId="6360EBA7" w14:textId="77777777">
        <w:trPr>
          <w:trHeight w:val="320"/>
        </w:trPr>
        <w:tc>
          <w:tcPr>
            <w:tcW w:w="1620" w:type="dxa"/>
            <w:gridSpan w:val="2"/>
            <w:vMerge/>
          </w:tcPr>
          <w:p w14:paraId="7AA45245" w14:textId="77777777" w:rsidR="00FF41FD" w:rsidRDefault="00FF41FD"/>
        </w:tc>
        <w:tc>
          <w:tcPr>
            <w:tcW w:w="1620" w:type="dxa"/>
            <w:gridSpan w:val="2"/>
            <w:tcBorders>
              <w:bottom w:val="dotted" w:sz="4" w:space="0" w:color="auto"/>
            </w:tcBorders>
            <w:vAlign w:val="center"/>
          </w:tcPr>
          <w:p w14:paraId="0CF50BC5" w14:textId="77777777" w:rsidR="00FF41FD" w:rsidRDefault="008173C5">
            <w:pPr>
              <w:jc w:val="left"/>
              <w:divId w:val="1"/>
            </w:pPr>
            <w:r>
              <w:rPr>
                <w:sz w:val="16"/>
              </w:rPr>
              <w:t>medium pink</w:t>
            </w:r>
          </w:p>
        </w:tc>
        <w:tc>
          <w:tcPr>
            <w:tcW w:w="1620" w:type="dxa"/>
            <w:gridSpan w:val="2"/>
            <w:tcBorders>
              <w:bottom w:val="dotted" w:sz="4" w:space="0" w:color="auto"/>
            </w:tcBorders>
            <w:vAlign w:val="center"/>
          </w:tcPr>
          <w:p w14:paraId="2FD12ADB" w14:textId="77777777" w:rsidR="00FF41FD" w:rsidRDefault="00FF41FD"/>
        </w:tc>
        <w:tc>
          <w:tcPr>
            <w:tcW w:w="1620" w:type="dxa"/>
            <w:tcBorders>
              <w:bottom w:val="dotted" w:sz="4" w:space="0" w:color="auto"/>
            </w:tcBorders>
            <w:vAlign w:val="center"/>
          </w:tcPr>
          <w:p w14:paraId="0665E66F" w14:textId="77777777" w:rsidR="00FF41FD" w:rsidRDefault="00FF41FD"/>
        </w:tc>
        <w:tc>
          <w:tcPr>
            <w:tcW w:w="1620" w:type="dxa"/>
            <w:tcBorders>
              <w:bottom w:val="dotted" w:sz="4" w:space="0" w:color="auto"/>
            </w:tcBorders>
            <w:vAlign w:val="center"/>
          </w:tcPr>
          <w:p w14:paraId="0E45DFC2" w14:textId="77777777" w:rsidR="00FF41FD" w:rsidRDefault="00FF41FD"/>
        </w:tc>
        <w:tc>
          <w:tcPr>
            <w:tcW w:w="1620" w:type="dxa"/>
            <w:tcBorders>
              <w:bottom w:val="dotted" w:sz="4" w:space="0" w:color="auto"/>
            </w:tcBorders>
            <w:vAlign w:val="center"/>
          </w:tcPr>
          <w:p w14:paraId="29A5C821" w14:textId="77777777" w:rsidR="00FF41FD" w:rsidRDefault="008173C5">
            <w:pPr>
              <w:jc w:val="left"/>
              <w:divId w:val="1"/>
            </w:pPr>
            <w:r>
              <w:rPr>
                <w:sz w:val="16"/>
              </w:rPr>
              <w:t>Strawberry Parfait</w:t>
            </w:r>
          </w:p>
        </w:tc>
        <w:tc>
          <w:tcPr>
            <w:tcW w:w="1620" w:type="dxa"/>
            <w:tcBorders>
              <w:bottom w:val="dotted" w:sz="4" w:space="0" w:color="auto"/>
            </w:tcBorders>
            <w:vAlign w:val="center"/>
          </w:tcPr>
          <w:p w14:paraId="57FB6BBC" w14:textId="77777777" w:rsidR="00FF41FD" w:rsidRDefault="008173C5">
            <w:pPr>
              <w:jc w:val="center"/>
              <w:divId w:val="1"/>
            </w:pPr>
            <w:r>
              <w:rPr>
                <w:rFonts w:eastAsia="Arial"/>
                <w:sz w:val="16"/>
              </w:rPr>
              <w:t xml:space="preserve">3 </w:t>
            </w:r>
          </w:p>
        </w:tc>
      </w:tr>
      <w:tr w:rsidR="00FF41FD" w14:paraId="4B53E9BD" w14:textId="77777777">
        <w:trPr>
          <w:trHeight w:val="320"/>
        </w:trPr>
        <w:tc>
          <w:tcPr>
            <w:tcW w:w="1620" w:type="dxa"/>
            <w:gridSpan w:val="2"/>
            <w:vMerge/>
          </w:tcPr>
          <w:p w14:paraId="183D5623" w14:textId="77777777" w:rsidR="00FF41FD" w:rsidRDefault="00FF41FD"/>
        </w:tc>
        <w:tc>
          <w:tcPr>
            <w:tcW w:w="1620" w:type="dxa"/>
            <w:gridSpan w:val="2"/>
            <w:tcBorders>
              <w:bottom w:val="dotted" w:sz="4" w:space="0" w:color="auto"/>
            </w:tcBorders>
            <w:vAlign w:val="center"/>
          </w:tcPr>
          <w:p w14:paraId="041E48D9" w14:textId="77777777" w:rsidR="00FF41FD" w:rsidRDefault="008173C5">
            <w:pPr>
              <w:jc w:val="left"/>
              <w:divId w:val="1"/>
            </w:pPr>
            <w:r>
              <w:rPr>
                <w:sz w:val="16"/>
              </w:rPr>
              <w:t>dark pink</w:t>
            </w:r>
          </w:p>
        </w:tc>
        <w:tc>
          <w:tcPr>
            <w:tcW w:w="1620" w:type="dxa"/>
            <w:gridSpan w:val="2"/>
            <w:tcBorders>
              <w:bottom w:val="dotted" w:sz="4" w:space="0" w:color="auto"/>
            </w:tcBorders>
            <w:vAlign w:val="center"/>
          </w:tcPr>
          <w:p w14:paraId="18DD4EED" w14:textId="77777777" w:rsidR="00FF41FD" w:rsidRDefault="00FF41FD"/>
        </w:tc>
        <w:tc>
          <w:tcPr>
            <w:tcW w:w="1620" w:type="dxa"/>
            <w:tcBorders>
              <w:bottom w:val="dotted" w:sz="4" w:space="0" w:color="auto"/>
            </w:tcBorders>
            <w:vAlign w:val="center"/>
          </w:tcPr>
          <w:p w14:paraId="7D29A65F" w14:textId="77777777" w:rsidR="00FF41FD" w:rsidRDefault="00FF41FD"/>
        </w:tc>
        <w:tc>
          <w:tcPr>
            <w:tcW w:w="1620" w:type="dxa"/>
            <w:tcBorders>
              <w:bottom w:val="dotted" w:sz="4" w:space="0" w:color="auto"/>
            </w:tcBorders>
            <w:vAlign w:val="center"/>
          </w:tcPr>
          <w:p w14:paraId="41E08744" w14:textId="77777777" w:rsidR="00FF41FD" w:rsidRDefault="00FF41FD"/>
        </w:tc>
        <w:tc>
          <w:tcPr>
            <w:tcW w:w="1620" w:type="dxa"/>
            <w:tcBorders>
              <w:bottom w:val="dotted" w:sz="4" w:space="0" w:color="auto"/>
            </w:tcBorders>
            <w:vAlign w:val="center"/>
          </w:tcPr>
          <w:p w14:paraId="5DB2262D" w14:textId="77777777" w:rsidR="00FF41FD" w:rsidRDefault="008173C5">
            <w:pPr>
              <w:jc w:val="left"/>
              <w:divId w:val="1"/>
            </w:pPr>
            <w:r>
              <w:rPr>
                <w:sz w:val="16"/>
              </w:rPr>
              <w:t>Profusion</w:t>
            </w:r>
          </w:p>
        </w:tc>
        <w:tc>
          <w:tcPr>
            <w:tcW w:w="1620" w:type="dxa"/>
            <w:tcBorders>
              <w:bottom w:val="dotted" w:sz="4" w:space="0" w:color="auto"/>
            </w:tcBorders>
            <w:vAlign w:val="center"/>
          </w:tcPr>
          <w:p w14:paraId="166F6A76" w14:textId="77777777" w:rsidR="00FF41FD" w:rsidRDefault="008173C5">
            <w:pPr>
              <w:jc w:val="center"/>
              <w:divId w:val="1"/>
            </w:pPr>
            <w:r>
              <w:rPr>
                <w:rFonts w:eastAsia="Arial"/>
                <w:sz w:val="16"/>
              </w:rPr>
              <w:t xml:space="preserve">4 </w:t>
            </w:r>
          </w:p>
        </w:tc>
      </w:tr>
      <w:tr w:rsidR="00FF41FD" w14:paraId="4396841E" w14:textId="77777777">
        <w:trPr>
          <w:trHeight w:val="320"/>
        </w:trPr>
        <w:tc>
          <w:tcPr>
            <w:tcW w:w="1620" w:type="dxa"/>
            <w:gridSpan w:val="2"/>
            <w:vMerge/>
          </w:tcPr>
          <w:p w14:paraId="6D3ACC54" w14:textId="77777777" w:rsidR="00FF41FD" w:rsidRDefault="00FF41FD"/>
        </w:tc>
        <w:tc>
          <w:tcPr>
            <w:tcW w:w="1620" w:type="dxa"/>
            <w:gridSpan w:val="2"/>
            <w:tcBorders>
              <w:bottom w:val="dotted" w:sz="4" w:space="0" w:color="auto"/>
            </w:tcBorders>
            <w:vAlign w:val="center"/>
          </w:tcPr>
          <w:p w14:paraId="03BD9619" w14:textId="77777777" w:rsidR="00FF41FD" w:rsidRDefault="008173C5">
            <w:pPr>
              <w:jc w:val="left"/>
              <w:divId w:val="1"/>
            </w:pPr>
            <w:r>
              <w:rPr>
                <w:sz w:val="16"/>
              </w:rPr>
              <w:t>purple</w:t>
            </w:r>
          </w:p>
        </w:tc>
        <w:tc>
          <w:tcPr>
            <w:tcW w:w="1620" w:type="dxa"/>
            <w:gridSpan w:val="2"/>
            <w:tcBorders>
              <w:bottom w:val="dotted" w:sz="4" w:space="0" w:color="auto"/>
            </w:tcBorders>
            <w:vAlign w:val="center"/>
          </w:tcPr>
          <w:p w14:paraId="1B33FFFF" w14:textId="77777777" w:rsidR="00FF41FD" w:rsidRDefault="00FF41FD"/>
        </w:tc>
        <w:tc>
          <w:tcPr>
            <w:tcW w:w="1620" w:type="dxa"/>
            <w:tcBorders>
              <w:bottom w:val="dotted" w:sz="4" w:space="0" w:color="auto"/>
            </w:tcBorders>
            <w:vAlign w:val="center"/>
          </w:tcPr>
          <w:p w14:paraId="34F094FB" w14:textId="77777777" w:rsidR="00FF41FD" w:rsidRDefault="00FF41FD"/>
        </w:tc>
        <w:tc>
          <w:tcPr>
            <w:tcW w:w="1620" w:type="dxa"/>
            <w:tcBorders>
              <w:bottom w:val="dotted" w:sz="4" w:space="0" w:color="auto"/>
            </w:tcBorders>
            <w:vAlign w:val="center"/>
          </w:tcPr>
          <w:p w14:paraId="0C9035A2" w14:textId="77777777" w:rsidR="00FF41FD" w:rsidRDefault="00FF41FD"/>
        </w:tc>
        <w:tc>
          <w:tcPr>
            <w:tcW w:w="1620" w:type="dxa"/>
            <w:tcBorders>
              <w:bottom w:val="dotted" w:sz="4" w:space="0" w:color="auto"/>
            </w:tcBorders>
            <w:vAlign w:val="center"/>
          </w:tcPr>
          <w:p w14:paraId="1366302B" w14:textId="77777777" w:rsidR="00FF41FD" w:rsidRDefault="008173C5">
            <w:pPr>
              <w:jc w:val="left"/>
              <w:divId w:val="1"/>
            </w:pPr>
            <w:r>
              <w:rPr>
                <w:sz w:val="16"/>
              </w:rPr>
              <w:t>Coppurple</w:t>
            </w:r>
          </w:p>
        </w:tc>
        <w:tc>
          <w:tcPr>
            <w:tcW w:w="1620" w:type="dxa"/>
            <w:tcBorders>
              <w:bottom w:val="dotted" w:sz="4" w:space="0" w:color="auto"/>
            </w:tcBorders>
            <w:vAlign w:val="center"/>
          </w:tcPr>
          <w:p w14:paraId="52528A75" w14:textId="77777777" w:rsidR="00FF41FD" w:rsidRDefault="008173C5">
            <w:pPr>
              <w:jc w:val="center"/>
              <w:divId w:val="1"/>
            </w:pPr>
            <w:r>
              <w:rPr>
                <w:rFonts w:eastAsia="Arial"/>
                <w:sz w:val="16"/>
              </w:rPr>
              <w:t xml:space="preserve">6 </w:t>
            </w:r>
          </w:p>
        </w:tc>
      </w:tr>
      <w:tr w:rsidR="00FF41FD" w14:paraId="4986D4F6" w14:textId="77777777">
        <w:trPr>
          <w:trHeight w:val="320"/>
        </w:trPr>
        <w:tc>
          <w:tcPr>
            <w:tcW w:w="1620" w:type="dxa"/>
            <w:gridSpan w:val="2"/>
            <w:vMerge/>
          </w:tcPr>
          <w:p w14:paraId="00575608" w14:textId="77777777" w:rsidR="00FF41FD" w:rsidRDefault="00FF41FD"/>
        </w:tc>
        <w:tc>
          <w:tcPr>
            <w:tcW w:w="1620" w:type="dxa"/>
            <w:gridSpan w:val="2"/>
            <w:tcBorders>
              <w:bottom w:val="dotted" w:sz="4" w:space="0" w:color="auto"/>
            </w:tcBorders>
            <w:vAlign w:val="center"/>
          </w:tcPr>
          <w:p w14:paraId="318C304C" w14:textId="77777777" w:rsidR="00FF41FD" w:rsidRDefault="008173C5">
            <w:pPr>
              <w:jc w:val="left"/>
              <w:divId w:val="1"/>
            </w:pPr>
            <w:r>
              <w:rPr>
                <w:sz w:val="16"/>
              </w:rPr>
              <w:t>dark purple</w:t>
            </w:r>
          </w:p>
        </w:tc>
        <w:tc>
          <w:tcPr>
            <w:tcW w:w="1620" w:type="dxa"/>
            <w:gridSpan w:val="2"/>
            <w:tcBorders>
              <w:bottom w:val="dotted" w:sz="4" w:space="0" w:color="auto"/>
            </w:tcBorders>
            <w:vAlign w:val="center"/>
          </w:tcPr>
          <w:p w14:paraId="6A25A0B6" w14:textId="77777777" w:rsidR="00FF41FD" w:rsidRDefault="00FF41FD"/>
        </w:tc>
        <w:tc>
          <w:tcPr>
            <w:tcW w:w="1620" w:type="dxa"/>
            <w:tcBorders>
              <w:bottom w:val="dotted" w:sz="4" w:space="0" w:color="auto"/>
            </w:tcBorders>
            <w:vAlign w:val="center"/>
          </w:tcPr>
          <w:p w14:paraId="40934AD2" w14:textId="77777777" w:rsidR="00FF41FD" w:rsidRDefault="00FF41FD"/>
        </w:tc>
        <w:tc>
          <w:tcPr>
            <w:tcW w:w="1620" w:type="dxa"/>
            <w:tcBorders>
              <w:bottom w:val="dotted" w:sz="4" w:space="0" w:color="auto"/>
            </w:tcBorders>
            <w:vAlign w:val="center"/>
          </w:tcPr>
          <w:p w14:paraId="6DAA38EC" w14:textId="77777777" w:rsidR="00FF41FD" w:rsidRDefault="00FF41FD"/>
        </w:tc>
        <w:tc>
          <w:tcPr>
            <w:tcW w:w="1620" w:type="dxa"/>
            <w:tcBorders>
              <w:bottom w:val="dotted" w:sz="4" w:space="0" w:color="auto"/>
            </w:tcBorders>
            <w:vAlign w:val="center"/>
          </w:tcPr>
          <w:p w14:paraId="36569F62" w14:textId="77777777" w:rsidR="00FF41FD" w:rsidRDefault="008173C5">
            <w:pPr>
              <w:jc w:val="left"/>
              <w:divId w:val="1"/>
            </w:pPr>
            <w:r>
              <w:rPr>
                <w:sz w:val="16"/>
              </w:rPr>
              <w:t>Royalty</w:t>
            </w:r>
          </w:p>
        </w:tc>
        <w:tc>
          <w:tcPr>
            <w:tcW w:w="1620" w:type="dxa"/>
            <w:tcBorders>
              <w:bottom w:val="dotted" w:sz="4" w:space="0" w:color="auto"/>
            </w:tcBorders>
            <w:vAlign w:val="center"/>
          </w:tcPr>
          <w:p w14:paraId="342D50F0" w14:textId="77777777" w:rsidR="00FF41FD" w:rsidRDefault="008173C5">
            <w:pPr>
              <w:jc w:val="center"/>
              <w:divId w:val="1"/>
            </w:pPr>
            <w:r>
              <w:rPr>
                <w:rFonts w:eastAsia="Arial"/>
                <w:sz w:val="16"/>
              </w:rPr>
              <w:t xml:space="preserve">7 </w:t>
            </w:r>
          </w:p>
        </w:tc>
      </w:tr>
      <w:tr w:rsidR="00FF41FD" w14:paraId="6AAEDE10" w14:textId="77777777">
        <w:trPr>
          <w:trHeight w:val="360"/>
        </w:trPr>
        <w:tc>
          <w:tcPr>
            <w:tcW w:w="810" w:type="dxa"/>
            <w:tcBorders>
              <w:right w:val="dotted" w:sz="4" w:space="0" w:color="auto"/>
            </w:tcBorders>
            <w:shd w:val="clear" w:color="auto" w:fill="DFDFD7"/>
            <w:vAlign w:val="center"/>
          </w:tcPr>
          <w:p w14:paraId="54A4D009" w14:textId="77777777" w:rsidR="00FF41FD" w:rsidRDefault="008173C5">
            <w:r>
              <w:rPr>
                <w:rFonts w:eastAsia="Arial"/>
                <w:b/>
                <w:sz w:val="16"/>
              </w:rPr>
              <w:t>19.</w:t>
            </w:r>
          </w:p>
        </w:tc>
        <w:tc>
          <w:tcPr>
            <w:tcW w:w="810" w:type="dxa"/>
            <w:tcBorders>
              <w:right w:val="dotted" w:sz="4" w:space="0" w:color="auto"/>
            </w:tcBorders>
            <w:shd w:val="clear" w:color="auto" w:fill="DFDFD7"/>
            <w:vAlign w:val="center"/>
          </w:tcPr>
          <w:p w14:paraId="51CDCDF9"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5F63A817"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0D346402"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2DED588D"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056AD911" w14:textId="77777777" w:rsidR="00FF41FD" w:rsidRDefault="008173C5">
            <w:r>
              <w:rPr>
                <w:rFonts w:eastAsia="Arial"/>
                <w:b/>
                <w:sz w:val="16"/>
              </w:rPr>
              <w:t>(b)</w:t>
            </w:r>
          </w:p>
        </w:tc>
        <w:tc>
          <w:tcPr>
            <w:tcW w:w="1620" w:type="dxa"/>
            <w:shd w:val="clear" w:color="auto" w:fill="DFDFD7"/>
            <w:vAlign w:val="center"/>
          </w:tcPr>
          <w:p w14:paraId="6F160B5C" w14:textId="77777777" w:rsidR="00FF41FD" w:rsidRDefault="008173C5">
            <w:r>
              <w:rPr>
                <w:rFonts w:eastAsia="Arial"/>
                <w:b/>
                <w:sz w:val="16"/>
              </w:rPr>
              <w:t>60-65</w:t>
            </w:r>
          </w:p>
        </w:tc>
        <w:tc>
          <w:tcPr>
            <w:tcW w:w="1620" w:type="dxa"/>
            <w:shd w:val="clear" w:color="auto" w:fill="DFDFD7"/>
          </w:tcPr>
          <w:p w14:paraId="3BBEAC60" w14:textId="77777777" w:rsidR="00FF41FD" w:rsidRDefault="00FF41FD"/>
        </w:tc>
        <w:tc>
          <w:tcPr>
            <w:tcW w:w="1620" w:type="dxa"/>
            <w:shd w:val="clear" w:color="auto" w:fill="DFDFD7"/>
          </w:tcPr>
          <w:p w14:paraId="1CE7C4B4" w14:textId="77777777" w:rsidR="00FF41FD" w:rsidRDefault="00FF41FD"/>
        </w:tc>
        <w:tc>
          <w:tcPr>
            <w:tcW w:w="1620" w:type="dxa"/>
            <w:shd w:val="clear" w:color="auto" w:fill="DFDFD7"/>
          </w:tcPr>
          <w:p w14:paraId="02720177" w14:textId="77777777" w:rsidR="00FF41FD" w:rsidRDefault="00FF41FD"/>
        </w:tc>
      </w:tr>
      <w:tr w:rsidR="00FF41FD" w14:paraId="43A5D34C" w14:textId="77777777">
        <w:trPr>
          <w:trHeight w:val="440"/>
        </w:trPr>
        <w:tc>
          <w:tcPr>
            <w:tcW w:w="1620" w:type="dxa"/>
            <w:gridSpan w:val="2"/>
            <w:vMerge w:val="restart"/>
          </w:tcPr>
          <w:p w14:paraId="5189EF9E" w14:textId="77777777" w:rsidR="00FF41FD" w:rsidRDefault="00FF41FD"/>
        </w:tc>
        <w:tc>
          <w:tcPr>
            <w:tcW w:w="1620" w:type="dxa"/>
            <w:gridSpan w:val="2"/>
            <w:tcBorders>
              <w:bottom w:val="dotted" w:sz="4" w:space="0" w:color="auto"/>
            </w:tcBorders>
          </w:tcPr>
          <w:p w14:paraId="33BA6F25" w14:textId="77777777" w:rsidR="00FF41FD" w:rsidRDefault="008173C5">
            <w:pPr>
              <w:spacing w:before="113" w:after="113"/>
              <w:jc w:val="left"/>
              <w:divId w:val="1"/>
            </w:pPr>
            <w:r>
              <w:rPr>
                <w:rFonts w:eastAsia="Arial"/>
                <w:b/>
                <w:sz w:val="16"/>
              </w:rPr>
              <w:t>Flower:</w:t>
            </w:r>
            <w:r>
              <w:rPr>
                <w:b/>
                <w:sz w:val="16"/>
              </w:rPr>
              <w:t xml:space="preserve"> color of </w:t>
            </w:r>
            <w:r>
              <w:rPr>
                <w:rFonts w:eastAsia="Arial"/>
                <w:b/>
                <w:sz w:val="16"/>
              </w:rPr>
              <w:t>middle</w:t>
            </w:r>
            <w:r>
              <w:rPr>
                <w:b/>
                <w:sz w:val="16"/>
              </w:rPr>
              <w:t xml:space="preserve"> zone of inner side </w:t>
            </w:r>
            <w:r>
              <w:rPr>
                <w:rFonts w:eastAsia="Arial"/>
                <w:b/>
                <w:sz w:val="16"/>
              </w:rPr>
              <w:t>of petal</w:t>
            </w:r>
            <w:r>
              <w:rPr>
                <w:b/>
                <w:sz w:val="16"/>
              </w:rPr>
              <w:t xml:space="preserve"> (if different)</w:t>
            </w:r>
          </w:p>
        </w:tc>
        <w:tc>
          <w:tcPr>
            <w:tcW w:w="1620" w:type="dxa"/>
            <w:gridSpan w:val="2"/>
            <w:tcBorders>
              <w:bottom w:val="dotted" w:sz="4" w:space="0" w:color="auto"/>
            </w:tcBorders>
          </w:tcPr>
          <w:p w14:paraId="1246A3C1" w14:textId="77777777" w:rsidR="00FF41FD" w:rsidRDefault="00FF41FD"/>
        </w:tc>
        <w:tc>
          <w:tcPr>
            <w:tcW w:w="1620" w:type="dxa"/>
            <w:tcBorders>
              <w:bottom w:val="dotted" w:sz="4" w:space="0" w:color="auto"/>
            </w:tcBorders>
          </w:tcPr>
          <w:p w14:paraId="3B04D744" w14:textId="77777777" w:rsidR="00FF41FD" w:rsidRDefault="00FF41FD"/>
        </w:tc>
        <w:tc>
          <w:tcPr>
            <w:tcW w:w="1620" w:type="dxa"/>
            <w:tcBorders>
              <w:bottom w:val="dotted" w:sz="4" w:space="0" w:color="auto"/>
            </w:tcBorders>
          </w:tcPr>
          <w:p w14:paraId="43C30F5D" w14:textId="77777777" w:rsidR="00FF41FD" w:rsidRDefault="00FF41FD"/>
        </w:tc>
        <w:tc>
          <w:tcPr>
            <w:tcW w:w="1620" w:type="dxa"/>
            <w:tcBorders>
              <w:bottom w:val="dotted" w:sz="4" w:space="0" w:color="auto"/>
            </w:tcBorders>
          </w:tcPr>
          <w:p w14:paraId="2D313D73" w14:textId="77777777" w:rsidR="00FF41FD" w:rsidRDefault="00FF41FD"/>
        </w:tc>
        <w:tc>
          <w:tcPr>
            <w:tcW w:w="1620" w:type="dxa"/>
            <w:tcBorders>
              <w:bottom w:val="dotted" w:sz="4" w:space="0" w:color="auto"/>
            </w:tcBorders>
          </w:tcPr>
          <w:p w14:paraId="550F3660" w14:textId="77777777" w:rsidR="00FF41FD" w:rsidRDefault="00FF41FD"/>
        </w:tc>
      </w:tr>
      <w:tr w:rsidR="00FF41FD" w14:paraId="251A09C8" w14:textId="77777777">
        <w:trPr>
          <w:trHeight w:val="320"/>
        </w:trPr>
        <w:tc>
          <w:tcPr>
            <w:tcW w:w="1620" w:type="dxa"/>
            <w:gridSpan w:val="2"/>
            <w:vMerge/>
          </w:tcPr>
          <w:p w14:paraId="4BA7DCF5" w14:textId="77777777" w:rsidR="00FF41FD" w:rsidRDefault="00FF41FD"/>
        </w:tc>
        <w:tc>
          <w:tcPr>
            <w:tcW w:w="1620" w:type="dxa"/>
            <w:gridSpan w:val="2"/>
            <w:tcBorders>
              <w:bottom w:val="dotted" w:sz="4" w:space="0" w:color="auto"/>
            </w:tcBorders>
            <w:vAlign w:val="center"/>
          </w:tcPr>
          <w:p w14:paraId="01D46E63" w14:textId="77777777" w:rsidR="00FF41FD" w:rsidRDefault="008173C5">
            <w:pPr>
              <w:jc w:val="left"/>
              <w:divId w:val="1"/>
            </w:pPr>
            <w:r>
              <w:rPr>
                <w:sz w:val="16"/>
              </w:rPr>
              <w:t>light pink</w:t>
            </w:r>
          </w:p>
        </w:tc>
        <w:tc>
          <w:tcPr>
            <w:tcW w:w="1620" w:type="dxa"/>
            <w:gridSpan w:val="2"/>
            <w:tcBorders>
              <w:bottom w:val="dotted" w:sz="4" w:space="0" w:color="auto"/>
            </w:tcBorders>
            <w:vAlign w:val="center"/>
          </w:tcPr>
          <w:p w14:paraId="4D9B751A" w14:textId="77777777" w:rsidR="00FF41FD" w:rsidRDefault="00FF41FD"/>
        </w:tc>
        <w:tc>
          <w:tcPr>
            <w:tcW w:w="1620" w:type="dxa"/>
            <w:tcBorders>
              <w:bottom w:val="dotted" w:sz="4" w:space="0" w:color="auto"/>
            </w:tcBorders>
            <w:vAlign w:val="center"/>
          </w:tcPr>
          <w:p w14:paraId="5FE83592" w14:textId="77777777" w:rsidR="00FF41FD" w:rsidRDefault="00FF41FD"/>
        </w:tc>
        <w:tc>
          <w:tcPr>
            <w:tcW w:w="1620" w:type="dxa"/>
            <w:tcBorders>
              <w:bottom w:val="dotted" w:sz="4" w:space="0" w:color="auto"/>
            </w:tcBorders>
            <w:vAlign w:val="center"/>
          </w:tcPr>
          <w:p w14:paraId="6A5C0BB0" w14:textId="77777777" w:rsidR="00FF41FD" w:rsidRDefault="00FF41FD"/>
        </w:tc>
        <w:tc>
          <w:tcPr>
            <w:tcW w:w="1620" w:type="dxa"/>
            <w:tcBorders>
              <w:bottom w:val="dotted" w:sz="4" w:space="0" w:color="auto"/>
            </w:tcBorders>
            <w:vAlign w:val="center"/>
          </w:tcPr>
          <w:p w14:paraId="68393D1F" w14:textId="77777777" w:rsidR="00FF41FD" w:rsidRDefault="00FF41FD"/>
        </w:tc>
        <w:tc>
          <w:tcPr>
            <w:tcW w:w="1620" w:type="dxa"/>
            <w:tcBorders>
              <w:bottom w:val="dotted" w:sz="4" w:space="0" w:color="auto"/>
            </w:tcBorders>
            <w:vAlign w:val="center"/>
          </w:tcPr>
          <w:p w14:paraId="76EAB476" w14:textId="77777777" w:rsidR="00FF41FD" w:rsidRDefault="008173C5">
            <w:pPr>
              <w:jc w:val="center"/>
              <w:divId w:val="1"/>
            </w:pPr>
            <w:r>
              <w:rPr>
                <w:rFonts w:eastAsia="Arial"/>
                <w:sz w:val="16"/>
              </w:rPr>
              <w:t xml:space="preserve">1 </w:t>
            </w:r>
          </w:p>
        </w:tc>
      </w:tr>
      <w:tr w:rsidR="00FF41FD" w14:paraId="21A6D6A0" w14:textId="77777777">
        <w:trPr>
          <w:trHeight w:val="320"/>
        </w:trPr>
        <w:tc>
          <w:tcPr>
            <w:tcW w:w="1620" w:type="dxa"/>
            <w:gridSpan w:val="2"/>
            <w:vMerge/>
          </w:tcPr>
          <w:p w14:paraId="72F5FB52" w14:textId="77777777" w:rsidR="00FF41FD" w:rsidRDefault="00FF41FD"/>
        </w:tc>
        <w:tc>
          <w:tcPr>
            <w:tcW w:w="1620" w:type="dxa"/>
            <w:gridSpan w:val="2"/>
            <w:tcBorders>
              <w:bottom w:val="dotted" w:sz="4" w:space="0" w:color="auto"/>
            </w:tcBorders>
            <w:vAlign w:val="center"/>
          </w:tcPr>
          <w:p w14:paraId="61B7656F" w14:textId="77777777" w:rsidR="00FF41FD" w:rsidRDefault="008173C5">
            <w:pPr>
              <w:jc w:val="left"/>
              <w:divId w:val="1"/>
            </w:pPr>
            <w:r>
              <w:rPr>
                <w:sz w:val="16"/>
              </w:rPr>
              <w:t>medium pink</w:t>
            </w:r>
          </w:p>
        </w:tc>
        <w:tc>
          <w:tcPr>
            <w:tcW w:w="1620" w:type="dxa"/>
            <w:gridSpan w:val="2"/>
            <w:tcBorders>
              <w:bottom w:val="dotted" w:sz="4" w:space="0" w:color="auto"/>
            </w:tcBorders>
            <w:vAlign w:val="center"/>
          </w:tcPr>
          <w:p w14:paraId="53BB3BD9" w14:textId="77777777" w:rsidR="00FF41FD" w:rsidRDefault="00FF41FD"/>
        </w:tc>
        <w:tc>
          <w:tcPr>
            <w:tcW w:w="1620" w:type="dxa"/>
            <w:tcBorders>
              <w:bottom w:val="dotted" w:sz="4" w:space="0" w:color="auto"/>
            </w:tcBorders>
            <w:vAlign w:val="center"/>
          </w:tcPr>
          <w:p w14:paraId="50F3DC95" w14:textId="77777777" w:rsidR="00FF41FD" w:rsidRDefault="00FF41FD"/>
        </w:tc>
        <w:tc>
          <w:tcPr>
            <w:tcW w:w="1620" w:type="dxa"/>
            <w:tcBorders>
              <w:bottom w:val="dotted" w:sz="4" w:space="0" w:color="auto"/>
            </w:tcBorders>
            <w:vAlign w:val="center"/>
          </w:tcPr>
          <w:p w14:paraId="3662176C" w14:textId="77777777" w:rsidR="00FF41FD" w:rsidRDefault="00FF41FD"/>
        </w:tc>
        <w:tc>
          <w:tcPr>
            <w:tcW w:w="1620" w:type="dxa"/>
            <w:tcBorders>
              <w:bottom w:val="dotted" w:sz="4" w:space="0" w:color="auto"/>
            </w:tcBorders>
            <w:vAlign w:val="center"/>
          </w:tcPr>
          <w:p w14:paraId="6C295529" w14:textId="77777777" w:rsidR="00FF41FD" w:rsidRDefault="008173C5">
            <w:pPr>
              <w:jc w:val="left"/>
              <w:divId w:val="1"/>
            </w:pPr>
            <w:r>
              <w:rPr>
                <w:sz w:val="16"/>
              </w:rPr>
              <w:t>Strawberry Parfait</w:t>
            </w:r>
          </w:p>
        </w:tc>
        <w:tc>
          <w:tcPr>
            <w:tcW w:w="1620" w:type="dxa"/>
            <w:tcBorders>
              <w:bottom w:val="dotted" w:sz="4" w:space="0" w:color="auto"/>
            </w:tcBorders>
            <w:vAlign w:val="center"/>
          </w:tcPr>
          <w:p w14:paraId="08B4F850" w14:textId="77777777" w:rsidR="00FF41FD" w:rsidRDefault="008173C5">
            <w:pPr>
              <w:jc w:val="center"/>
              <w:divId w:val="1"/>
            </w:pPr>
            <w:r>
              <w:rPr>
                <w:rFonts w:eastAsia="Arial"/>
                <w:sz w:val="16"/>
              </w:rPr>
              <w:t xml:space="preserve">2 </w:t>
            </w:r>
          </w:p>
        </w:tc>
      </w:tr>
      <w:tr w:rsidR="00FF41FD" w14:paraId="26A27C68" w14:textId="77777777">
        <w:trPr>
          <w:trHeight w:val="320"/>
        </w:trPr>
        <w:tc>
          <w:tcPr>
            <w:tcW w:w="1620" w:type="dxa"/>
            <w:gridSpan w:val="2"/>
            <w:vMerge/>
          </w:tcPr>
          <w:p w14:paraId="18848F7E" w14:textId="77777777" w:rsidR="00FF41FD" w:rsidRDefault="00FF41FD"/>
        </w:tc>
        <w:tc>
          <w:tcPr>
            <w:tcW w:w="1620" w:type="dxa"/>
            <w:gridSpan w:val="2"/>
            <w:tcBorders>
              <w:bottom w:val="dotted" w:sz="4" w:space="0" w:color="auto"/>
            </w:tcBorders>
            <w:vAlign w:val="center"/>
          </w:tcPr>
          <w:p w14:paraId="3081A6AC" w14:textId="77777777" w:rsidR="00FF41FD" w:rsidRDefault="008173C5">
            <w:pPr>
              <w:jc w:val="left"/>
              <w:divId w:val="1"/>
            </w:pPr>
            <w:r>
              <w:rPr>
                <w:sz w:val="16"/>
              </w:rPr>
              <w:t>dark pink</w:t>
            </w:r>
          </w:p>
        </w:tc>
        <w:tc>
          <w:tcPr>
            <w:tcW w:w="1620" w:type="dxa"/>
            <w:gridSpan w:val="2"/>
            <w:tcBorders>
              <w:bottom w:val="dotted" w:sz="4" w:space="0" w:color="auto"/>
            </w:tcBorders>
            <w:vAlign w:val="center"/>
          </w:tcPr>
          <w:p w14:paraId="78E3DC6A" w14:textId="77777777" w:rsidR="00FF41FD" w:rsidRDefault="00FF41FD"/>
        </w:tc>
        <w:tc>
          <w:tcPr>
            <w:tcW w:w="1620" w:type="dxa"/>
            <w:tcBorders>
              <w:bottom w:val="dotted" w:sz="4" w:space="0" w:color="auto"/>
            </w:tcBorders>
            <w:vAlign w:val="center"/>
          </w:tcPr>
          <w:p w14:paraId="588BB6BB" w14:textId="77777777" w:rsidR="00FF41FD" w:rsidRDefault="00FF41FD"/>
        </w:tc>
        <w:tc>
          <w:tcPr>
            <w:tcW w:w="1620" w:type="dxa"/>
            <w:tcBorders>
              <w:bottom w:val="dotted" w:sz="4" w:space="0" w:color="auto"/>
            </w:tcBorders>
            <w:vAlign w:val="center"/>
          </w:tcPr>
          <w:p w14:paraId="02EE1741" w14:textId="77777777" w:rsidR="00FF41FD" w:rsidRDefault="00FF41FD"/>
        </w:tc>
        <w:tc>
          <w:tcPr>
            <w:tcW w:w="1620" w:type="dxa"/>
            <w:tcBorders>
              <w:bottom w:val="dotted" w:sz="4" w:space="0" w:color="auto"/>
            </w:tcBorders>
            <w:vAlign w:val="center"/>
          </w:tcPr>
          <w:p w14:paraId="02FEBAA3" w14:textId="77777777" w:rsidR="00FF41FD" w:rsidRDefault="00FF41FD"/>
        </w:tc>
        <w:tc>
          <w:tcPr>
            <w:tcW w:w="1620" w:type="dxa"/>
            <w:tcBorders>
              <w:bottom w:val="dotted" w:sz="4" w:space="0" w:color="auto"/>
            </w:tcBorders>
            <w:vAlign w:val="center"/>
          </w:tcPr>
          <w:p w14:paraId="014A9E2B" w14:textId="77777777" w:rsidR="00FF41FD" w:rsidRDefault="008173C5">
            <w:pPr>
              <w:jc w:val="center"/>
              <w:divId w:val="1"/>
            </w:pPr>
            <w:r>
              <w:rPr>
                <w:rFonts w:eastAsia="Arial"/>
                <w:sz w:val="16"/>
              </w:rPr>
              <w:t xml:space="preserve">3 </w:t>
            </w:r>
          </w:p>
        </w:tc>
      </w:tr>
      <w:tr w:rsidR="00FF41FD" w14:paraId="43386288" w14:textId="77777777">
        <w:trPr>
          <w:trHeight w:val="360"/>
        </w:trPr>
        <w:tc>
          <w:tcPr>
            <w:tcW w:w="810" w:type="dxa"/>
            <w:tcBorders>
              <w:right w:val="dotted" w:sz="4" w:space="0" w:color="auto"/>
            </w:tcBorders>
            <w:shd w:val="clear" w:color="auto" w:fill="DFDFD7"/>
            <w:vAlign w:val="center"/>
          </w:tcPr>
          <w:p w14:paraId="428B7B1C" w14:textId="77777777" w:rsidR="00FF41FD" w:rsidRDefault="008173C5">
            <w:r>
              <w:rPr>
                <w:rFonts w:eastAsia="Arial"/>
                <w:b/>
                <w:sz w:val="16"/>
              </w:rPr>
              <w:t>20.</w:t>
            </w:r>
          </w:p>
        </w:tc>
        <w:tc>
          <w:tcPr>
            <w:tcW w:w="810" w:type="dxa"/>
            <w:tcBorders>
              <w:right w:val="dotted" w:sz="4" w:space="0" w:color="auto"/>
            </w:tcBorders>
            <w:shd w:val="clear" w:color="auto" w:fill="DFDFD7"/>
            <w:vAlign w:val="center"/>
          </w:tcPr>
          <w:p w14:paraId="7BFECAD1"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78B7B879"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3B2CE03C"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43A33563"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6743FDC4" w14:textId="77777777" w:rsidR="00FF41FD" w:rsidRDefault="008173C5">
            <w:r>
              <w:rPr>
                <w:rFonts w:eastAsia="Arial"/>
                <w:b/>
                <w:sz w:val="16"/>
              </w:rPr>
              <w:t>(b)</w:t>
            </w:r>
          </w:p>
        </w:tc>
        <w:tc>
          <w:tcPr>
            <w:tcW w:w="1620" w:type="dxa"/>
            <w:shd w:val="clear" w:color="auto" w:fill="DFDFD7"/>
            <w:vAlign w:val="center"/>
          </w:tcPr>
          <w:p w14:paraId="366B2A23" w14:textId="77777777" w:rsidR="00FF41FD" w:rsidRDefault="008173C5">
            <w:r>
              <w:rPr>
                <w:rFonts w:eastAsia="Arial"/>
                <w:b/>
                <w:sz w:val="16"/>
              </w:rPr>
              <w:t>60-65</w:t>
            </w:r>
          </w:p>
        </w:tc>
        <w:tc>
          <w:tcPr>
            <w:tcW w:w="1620" w:type="dxa"/>
            <w:shd w:val="clear" w:color="auto" w:fill="DFDFD7"/>
          </w:tcPr>
          <w:p w14:paraId="483C43B3" w14:textId="77777777" w:rsidR="00FF41FD" w:rsidRDefault="00FF41FD"/>
        </w:tc>
        <w:tc>
          <w:tcPr>
            <w:tcW w:w="1620" w:type="dxa"/>
            <w:shd w:val="clear" w:color="auto" w:fill="DFDFD7"/>
          </w:tcPr>
          <w:p w14:paraId="4AFE12B4" w14:textId="77777777" w:rsidR="00FF41FD" w:rsidRDefault="00FF41FD"/>
        </w:tc>
        <w:tc>
          <w:tcPr>
            <w:tcW w:w="1620" w:type="dxa"/>
            <w:shd w:val="clear" w:color="auto" w:fill="DFDFD7"/>
          </w:tcPr>
          <w:p w14:paraId="102053B8" w14:textId="77777777" w:rsidR="00FF41FD" w:rsidRDefault="00FF41FD"/>
        </w:tc>
      </w:tr>
      <w:tr w:rsidR="00FF41FD" w14:paraId="689525D5" w14:textId="77777777">
        <w:trPr>
          <w:trHeight w:val="440"/>
        </w:trPr>
        <w:tc>
          <w:tcPr>
            <w:tcW w:w="1620" w:type="dxa"/>
            <w:gridSpan w:val="2"/>
            <w:vMerge w:val="restart"/>
          </w:tcPr>
          <w:p w14:paraId="6528C715" w14:textId="77777777" w:rsidR="00FF41FD" w:rsidRDefault="00FF41FD"/>
        </w:tc>
        <w:tc>
          <w:tcPr>
            <w:tcW w:w="1620" w:type="dxa"/>
            <w:gridSpan w:val="2"/>
            <w:tcBorders>
              <w:bottom w:val="dotted" w:sz="4" w:space="0" w:color="auto"/>
            </w:tcBorders>
          </w:tcPr>
          <w:p w14:paraId="686A5C00" w14:textId="77777777" w:rsidR="00FF41FD" w:rsidRDefault="008173C5">
            <w:pPr>
              <w:spacing w:before="113" w:after="113"/>
              <w:jc w:val="left"/>
              <w:divId w:val="1"/>
            </w:pPr>
            <w:r>
              <w:rPr>
                <w:rFonts w:eastAsia="Arial"/>
                <w:b/>
                <w:sz w:val="16"/>
              </w:rPr>
              <w:t>Flower:</w:t>
            </w:r>
            <w:r>
              <w:rPr>
                <w:b/>
                <w:sz w:val="16"/>
              </w:rPr>
              <w:t xml:space="preserve"> color of </w:t>
            </w:r>
            <w:r>
              <w:rPr>
                <w:rFonts w:eastAsia="Arial"/>
                <w:b/>
                <w:sz w:val="16"/>
              </w:rPr>
              <w:t>basal</w:t>
            </w:r>
            <w:r>
              <w:rPr>
                <w:b/>
                <w:sz w:val="16"/>
              </w:rPr>
              <w:t xml:space="preserve"> zone of inner side </w:t>
            </w:r>
            <w:r>
              <w:rPr>
                <w:rFonts w:eastAsia="Arial"/>
                <w:b/>
                <w:sz w:val="16"/>
              </w:rPr>
              <w:t>of petal</w:t>
            </w:r>
          </w:p>
        </w:tc>
        <w:tc>
          <w:tcPr>
            <w:tcW w:w="1620" w:type="dxa"/>
            <w:gridSpan w:val="2"/>
            <w:tcBorders>
              <w:bottom w:val="dotted" w:sz="4" w:space="0" w:color="auto"/>
            </w:tcBorders>
          </w:tcPr>
          <w:p w14:paraId="53585101" w14:textId="77777777" w:rsidR="00FF41FD" w:rsidRDefault="00FF41FD"/>
        </w:tc>
        <w:tc>
          <w:tcPr>
            <w:tcW w:w="1620" w:type="dxa"/>
            <w:tcBorders>
              <w:bottom w:val="dotted" w:sz="4" w:space="0" w:color="auto"/>
            </w:tcBorders>
          </w:tcPr>
          <w:p w14:paraId="7E286781" w14:textId="77777777" w:rsidR="00FF41FD" w:rsidRDefault="00FF41FD"/>
        </w:tc>
        <w:tc>
          <w:tcPr>
            <w:tcW w:w="1620" w:type="dxa"/>
            <w:tcBorders>
              <w:bottom w:val="dotted" w:sz="4" w:space="0" w:color="auto"/>
            </w:tcBorders>
          </w:tcPr>
          <w:p w14:paraId="6F17BF64" w14:textId="77777777" w:rsidR="00FF41FD" w:rsidRDefault="00FF41FD"/>
        </w:tc>
        <w:tc>
          <w:tcPr>
            <w:tcW w:w="1620" w:type="dxa"/>
            <w:tcBorders>
              <w:bottom w:val="dotted" w:sz="4" w:space="0" w:color="auto"/>
            </w:tcBorders>
          </w:tcPr>
          <w:p w14:paraId="7D163F28" w14:textId="77777777" w:rsidR="00FF41FD" w:rsidRDefault="00FF41FD"/>
        </w:tc>
        <w:tc>
          <w:tcPr>
            <w:tcW w:w="1620" w:type="dxa"/>
            <w:tcBorders>
              <w:bottom w:val="dotted" w:sz="4" w:space="0" w:color="auto"/>
            </w:tcBorders>
          </w:tcPr>
          <w:p w14:paraId="5981EE05" w14:textId="77777777" w:rsidR="00FF41FD" w:rsidRDefault="00FF41FD"/>
        </w:tc>
      </w:tr>
      <w:tr w:rsidR="00FF41FD" w14:paraId="711D6170" w14:textId="77777777">
        <w:trPr>
          <w:trHeight w:val="320"/>
        </w:trPr>
        <w:tc>
          <w:tcPr>
            <w:tcW w:w="1620" w:type="dxa"/>
            <w:gridSpan w:val="2"/>
            <w:vMerge/>
          </w:tcPr>
          <w:p w14:paraId="3CD94B6C" w14:textId="77777777" w:rsidR="00FF41FD" w:rsidRDefault="00FF41FD"/>
        </w:tc>
        <w:tc>
          <w:tcPr>
            <w:tcW w:w="1620" w:type="dxa"/>
            <w:gridSpan w:val="2"/>
            <w:tcBorders>
              <w:bottom w:val="dotted" w:sz="4" w:space="0" w:color="auto"/>
            </w:tcBorders>
            <w:vAlign w:val="center"/>
          </w:tcPr>
          <w:p w14:paraId="772F4F6A" w14:textId="77777777" w:rsidR="00FF41FD" w:rsidRDefault="008173C5">
            <w:pPr>
              <w:jc w:val="left"/>
              <w:divId w:val="1"/>
            </w:pPr>
            <w:r>
              <w:rPr>
                <w:sz w:val="16"/>
              </w:rPr>
              <w:t>white</w:t>
            </w:r>
          </w:p>
        </w:tc>
        <w:tc>
          <w:tcPr>
            <w:tcW w:w="1620" w:type="dxa"/>
            <w:gridSpan w:val="2"/>
            <w:tcBorders>
              <w:bottom w:val="dotted" w:sz="4" w:space="0" w:color="auto"/>
            </w:tcBorders>
            <w:vAlign w:val="center"/>
          </w:tcPr>
          <w:p w14:paraId="6D0685E6" w14:textId="77777777" w:rsidR="00FF41FD" w:rsidRDefault="00FF41FD"/>
        </w:tc>
        <w:tc>
          <w:tcPr>
            <w:tcW w:w="1620" w:type="dxa"/>
            <w:tcBorders>
              <w:bottom w:val="dotted" w:sz="4" w:space="0" w:color="auto"/>
            </w:tcBorders>
            <w:vAlign w:val="center"/>
          </w:tcPr>
          <w:p w14:paraId="2E4BB414" w14:textId="77777777" w:rsidR="00FF41FD" w:rsidRDefault="00FF41FD"/>
        </w:tc>
        <w:tc>
          <w:tcPr>
            <w:tcW w:w="1620" w:type="dxa"/>
            <w:tcBorders>
              <w:bottom w:val="dotted" w:sz="4" w:space="0" w:color="auto"/>
            </w:tcBorders>
            <w:vAlign w:val="center"/>
          </w:tcPr>
          <w:p w14:paraId="29482FEB" w14:textId="77777777" w:rsidR="00FF41FD" w:rsidRDefault="00FF41FD"/>
        </w:tc>
        <w:tc>
          <w:tcPr>
            <w:tcW w:w="1620" w:type="dxa"/>
            <w:tcBorders>
              <w:bottom w:val="dotted" w:sz="4" w:space="0" w:color="auto"/>
            </w:tcBorders>
            <w:vAlign w:val="center"/>
          </w:tcPr>
          <w:p w14:paraId="51631D3E" w14:textId="77777777" w:rsidR="00FF41FD" w:rsidRDefault="00FF41FD"/>
        </w:tc>
        <w:tc>
          <w:tcPr>
            <w:tcW w:w="1620" w:type="dxa"/>
            <w:tcBorders>
              <w:bottom w:val="dotted" w:sz="4" w:space="0" w:color="auto"/>
            </w:tcBorders>
            <w:vAlign w:val="center"/>
          </w:tcPr>
          <w:p w14:paraId="6265A951" w14:textId="77777777" w:rsidR="00FF41FD" w:rsidRDefault="008173C5">
            <w:pPr>
              <w:jc w:val="center"/>
              <w:divId w:val="1"/>
            </w:pPr>
            <w:r>
              <w:rPr>
                <w:rFonts w:eastAsia="Arial"/>
                <w:sz w:val="16"/>
              </w:rPr>
              <w:t xml:space="preserve">1 </w:t>
            </w:r>
          </w:p>
        </w:tc>
      </w:tr>
      <w:tr w:rsidR="00FF41FD" w14:paraId="3129D192" w14:textId="77777777">
        <w:trPr>
          <w:trHeight w:val="320"/>
        </w:trPr>
        <w:tc>
          <w:tcPr>
            <w:tcW w:w="1620" w:type="dxa"/>
            <w:gridSpan w:val="2"/>
            <w:vMerge/>
          </w:tcPr>
          <w:p w14:paraId="0F2FFDCD" w14:textId="77777777" w:rsidR="00FF41FD" w:rsidRDefault="00FF41FD"/>
        </w:tc>
        <w:tc>
          <w:tcPr>
            <w:tcW w:w="1620" w:type="dxa"/>
            <w:gridSpan w:val="2"/>
            <w:tcBorders>
              <w:bottom w:val="dotted" w:sz="4" w:space="0" w:color="auto"/>
            </w:tcBorders>
            <w:vAlign w:val="center"/>
          </w:tcPr>
          <w:p w14:paraId="3F285B8B" w14:textId="77777777" w:rsidR="00FF41FD" w:rsidRDefault="008173C5">
            <w:pPr>
              <w:jc w:val="left"/>
              <w:divId w:val="1"/>
            </w:pPr>
            <w:r>
              <w:rPr>
                <w:sz w:val="16"/>
              </w:rPr>
              <w:t>light pink</w:t>
            </w:r>
          </w:p>
        </w:tc>
        <w:tc>
          <w:tcPr>
            <w:tcW w:w="1620" w:type="dxa"/>
            <w:gridSpan w:val="2"/>
            <w:tcBorders>
              <w:bottom w:val="dotted" w:sz="4" w:space="0" w:color="auto"/>
            </w:tcBorders>
            <w:vAlign w:val="center"/>
          </w:tcPr>
          <w:p w14:paraId="0A4CB492" w14:textId="77777777" w:rsidR="00FF41FD" w:rsidRDefault="00FF41FD"/>
        </w:tc>
        <w:tc>
          <w:tcPr>
            <w:tcW w:w="1620" w:type="dxa"/>
            <w:tcBorders>
              <w:bottom w:val="dotted" w:sz="4" w:space="0" w:color="auto"/>
            </w:tcBorders>
            <w:vAlign w:val="center"/>
          </w:tcPr>
          <w:p w14:paraId="3BB80D0C" w14:textId="77777777" w:rsidR="00FF41FD" w:rsidRDefault="00FF41FD"/>
        </w:tc>
        <w:tc>
          <w:tcPr>
            <w:tcW w:w="1620" w:type="dxa"/>
            <w:tcBorders>
              <w:bottom w:val="dotted" w:sz="4" w:space="0" w:color="auto"/>
            </w:tcBorders>
            <w:vAlign w:val="center"/>
          </w:tcPr>
          <w:p w14:paraId="1ED94E31" w14:textId="77777777" w:rsidR="00FF41FD" w:rsidRDefault="00FF41FD"/>
        </w:tc>
        <w:tc>
          <w:tcPr>
            <w:tcW w:w="1620" w:type="dxa"/>
            <w:tcBorders>
              <w:bottom w:val="dotted" w:sz="4" w:space="0" w:color="auto"/>
            </w:tcBorders>
            <w:vAlign w:val="center"/>
          </w:tcPr>
          <w:p w14:paraId="1199768F" w14:textId="77777777" w:rsidR="00FF41FD" w:rsidRDefault="00FF41FD"/>
        </w:tc>
        <w:tc>
          <w:tcPr>
            <w:tcW w:w="1620" w:type="dxa"/>
            <w:tcBorders>
              <w:bottom w:val="dotted" w:sz="4" w:space="0" w:color="auto"/>
            </w:tcBorders>
            <w:vAlign w:val="center"/>
          </w:tcPr>
          <w:p w14:paraId="47660DBC" w14:textId="77777777" w:rsidR="00FF41FD" w:rsidRDefault="008173C5">
            <w:pPr>
              <w:jc w:val="center"/>
              <w:divId w:val="1"/>
            </w:pPr>
            <w:r>
              <w:rPr>
                <w:rFonts w:eastAsia="Arial"/>
                <w:sz w:val="16"/>
              </w:rPr>
              <w:t xml:space="preserve">2 </w:t>
            </w:r>
          </w:p>
        </w:tc>
      </w:tr>
      <w:tr w:rsidR="00FF41FD" w14:paraId="2C0153B4" w14:textId="77777777">
        <w:trPr>
          <w:trHeight w:val="320"/>
        </w:trPr>
        <w:tc>
          <w:tcPr>
            <w:tcW w:w="1620" w:type="dxa"/>
            <w:gridSpan w:val="2"/>
            <w:vMerge/>
          </w:tcPr>
          <w:p w14:paraId="2C599393" w14:textId="77777777" w:rsidR="00FF41FD" w:rsidRDefault="00FF41FD"/>
        </w:tc>
        <w:tc>
          <w:tcPr>
            <w:tcW w:w="1620" w:type="dxa"/>
            <w:gridSpan w:val="2"/>
            <w:tcBorders>
              <w:bottom w:val="dotted" w:sz="4" w:space="0" w:color="auto"/>
            </w:tcBorders>
            <w:vAlign w:val="center"/>
          </w:tcPr>
          <w:p w14:paraId="037F3776" w14:textId="77777777" w:rsidR="00FF41FD" w:rsidRDefault="008173C5">
            <w:pPr>
              <w:jc w:val="left"/>
              <w:divId w:val="1"/>
            </w:pPr>
            <w:r>
              <w:rPr>
                <w:sz w:val="16"/>
              </w:rPr>
              <w:t>medium pink</w:t>
            </w:r>
          </w:p>
        </w:tc>
        <w:tc>
          <w:tcPr>
            <w:tcW w:w="1620" w:type="dxa"/>
            <w:gridSpan w:val="2"/>
            <w:tcBorders>
              <w:bottom w:val="dotted" w:sz="4" w:space="0" w:color="auto"/>
            </w:tcBorders>
            <w:vAlign w:val="center"/>
          </w:tcPr>
          <w:p w14:paraId="427F612A" w14:textId="77777777" w:rsidR="00FF41FD" w:rsidRDefault="00FF41FD"/>
        </w:tc>
        <w:tc>
          <w:tcPr>
            <w:tcW w:w="1620" w:type="dxa"/>
            <w:tcBorders>
              <w:bottom w:val="dotted" w:sz="4" w:space="0" w:color="auto"/>
            </w:tcBorders>
            <w:vAlign w:val="center"/>
          </w:tcPr>
          <w:p w14:paraId="2BBF640C" w14:textId="77777777" w:rsidR="00FF41FD" w:rsidRDefault="00FF41FD"/>
        </w:tc>
        <w:tc>
          <w:tcPr>
            <w:tcW w:w="1620" w:type="dxa"/>
            <w:tcBorders>
              <w:bottom w:val="dotted" w:sz="4" w:space="0" w:color="auto"/>
            </w:tcBorders>
            <w:vAlign w:val="center"/>
          </w:tcPr>
          <w:p w14:paraId="686DE764" w14:textId="77777777" w:rsidR="00FF41FD" w:rsidRDefault="00FF41FD"/>
        </w:tc>
        <w:tc>
          <w:tcPr>
            <w:tcW w:w="1620" w:type="dxa"/>
            <w:tcBorders>
              <w:bottom w:val="dotted" w:sz="4" w:space="0" w:color="auto"/>
            </w:tcBorders>
            <w:vAlign w:val="center"/>
          </w:tcPr>
          <w:p w14:paraId="5B52C8A9" w14:textId="77777777" w:rsidR="00FF41FD" w:rsidRDefault="00FF41FD"/>
        </w:tc>
        <w:tc>
          <w:tcPr>
            <w:tcW w:w="1620" w:type="dxa"/>
            <w:tcBorders>
              <w:bottom w:val="dotted" w:sz="4" w:space="0" w:color="auto"/>
            </w:tcBorders>
            <w:vAlign w:val="center"/>
          </w:tcPr>
          <w:p w14:paraId="11E8D35D" w14:textId="77777777" w:rsidR="00FF41FD" w:rsidRDefault="008173C5">
            <w:pPr>
              <w:jc w:val="center"/>
              <w:divId w:val="1"/>
            </w:pPr>
            <w:r>
              <w:rPr>
                <w:rFonts w:eastAsia="Arial"/>
                <w:sz w:val="16"/>
              </w:rPr>
              <w:t xml:space="preserve">3 </w:t>
            </w:r>
          </w:p>
        </w:tc>
      </w:tr>
      <w:tr w:rsidR="00FF41FD" w14:paraId="1D871B17" w14:textId="77777777">
        <w:trPr>
          <w:trHeight w:val="320"/>
        </w:trPr>
        <w:tc>
          <w:tcPr>
            <w:tcW w:w="1620" w:type="dxa"/>
            <w:gridSpan w:val="2"/>
            <w:vMerge/>
          </w:tcPr>
          <w:p w14:paraId="49F4EDB7" w14:textId="77777777" w:rsidR="00FF41FD" w:rsidRDefault="00FF41FD"/>
        </w:tc>
        <w:tc>
          <w:tcPr>
            <w:tcW w:w="1620" w:type="dxa"/>
            <w:gridSpan w:val="2"/>
            <w:tcBorders>
              <w:bottom w:val="dotted" w:sz="4" w:space="0" w:color="auto"/>
            </w:tcBorders>
            <w:vAlign w:val="center"/>
          </w:tcPr>
          <w:p w14:paraId="545070B4" w14:textId="77777777" w:rsidR="00FF41FD" w:rsidRDefault="008173C5">
            <w:pPr>
              <w:jc w:val="left"/>
              <w:divId w:val="1"/>
            </w:pPr>
            <w:r>
              <w:rPr>
                <w:sz w:val="16"/>
              </w:rPr>
              <w:t>dark pink</w:t>
            </w:r>
          </w:p>
        </w:tc>
        <w:tc>
          <w:tcPr>
            <w:tcW w:w="1620" w:type="dxa"/>
            <w:gridSpan w:val="2"/>
            <w:tcBorders>
              <w:bottom w:val="dotted" w:sz="4" w:space="0" w:color="auto"/>
            </w:tcBorders>
            <w:vAlign w:val="center"/>
          </w:tcPr>
          <w:p w14:paraId="2D008075" w14:textId="77777777" w:rsidR="00FF41FD" w:rsidRDefault="00FF41FD"/>
        </w:tc>
        <w:tc>
          <w:tcPr>
            <w:tcW w:w="1620" w:type="dxa"/>
            <w:tcBorders>
              <w:bottom w:val="dotted" w:sz="4" w:space="0" w:color="auto"/>
            </w:tcBorders>
            <w:vAlign w:val="center"/>
          </w:tcPr>
          <w:p w14:paraId="074CE4E5" w14:textId="77777777" w:rsidR="00FF41FD" w:rsidRDefault="00FF41FD"/>
        </w:tc>
        <w:tc>
          <w:tcPr>
            <w:tcW w:w="1620" w:type="dxa"/>
            <w:tcBorders>
              <w:bottom w:val="dotted" w:sz="4" w:space="0" w:color="auto"/>
            </w:tcBorders>
            <w:vAlign w:val="center"/>
          </w:tcPr>
          <w:p w14:paraId="2BF5D73F" w14:textId="77777777" w:rsidR="00FF41FD" w:rsidRDefault="00FF41FD"/>
        </w:tc>
        <w:tc>
          <w:tcPr>
            <w:tcW w:w="1620" w:type="dxa"/>
            <w:tcBorders>
              <w:bottom w:val="dotted" w:sz="4" w:space="0" w:color="auto"/>
            </w:tcBorders>
            <w:vAlign w:val="center"/>
          </w:tcPr>
          <w:p w14:paraId="114F4C41" w14:textId="77777777" w:rsidR="00FF41FD" w:rsidRDefault="00FF41FD"/>
        </w:tc>
        <w:tc>
          <w:tcPr>
            <w:tcW w:w="1620" w:type="dxa"/>
            <w:tcBorders>
              <w:bottom w:val="dotted" w:sz="4" w:space="0" w:color="auto"/>
            </w:tcBorders>
            <w:vAlign w:val="center"/>
          </w:tcPr>
          <w:p w14:paraId="2A2D0E37" w14:textId="77777777" w:rsidR="00FF41FD" w:rsidRDefault="008173C5">
            <w:pPr>
              <w:jc w:val="center"/>
              <w:divId w:val="1"/>
            </w:pPr>
            <w:r>
              <w:rPr>
                <w:rFonts w:eastAsia="Arial"/>
                <w:sz w:val="16"/>
              </w:rPr>
              <w:t xml:space="preserve">4 </w:t>
            </w:r>
          </w:p>
        </w:tc>
      </w:tr>
      <w:tr w:rsidR="00FF41FD" w14:paraId="3131FF76" w14:textId="77777777">
        <w:trPr>
          <w:trHeight w:val="360"/>
        </w:trPr>
        <w:tc>
          <w:tcPr>
            <w:tcW w:w="810" w:type="dxa"/>
            <w:tcBorders>
              <w:right w:val="dotted" w:sz="4" w:space="0" w:color="auto"/>
            </w:tcBorders>
            <w:shd w:val="clear" w:color="auto" w:fill="DFDFD7"/>
            <w:vAlign w:val="center"/>
          </w:tcPr>
          <w:p w14:paraId="6327034A" w14:textId="77777777" w:rsidR="00FF41FD" w:rsidRDefault="008173C5">
            <w:pPr>
              <w:keepNext/>
              <w:pPrChange w:id="228" w:author="OERTEL Romy" w:date="2026-07-09T13:41:00Z" w16du:dateUtc="2026-07-09T11:41:00Z">
                <w:pPr/>
              </w:pPrChange>
            </w:pPr>
            <w:r>
              <w:rPr>
                <w:rFonts w:eastAsia="Arial"/>
                <w:b/>
                <w:sz w:val="16"/>
              </w:rPr>
              <w:lastRenderedPageBreak/>
              <w:t>21.</w:t>
            </w:r>
          </w:p>
        </w:tc>
        <w:tc>
          <w:tcPr>
            <w:tcW w:w="810" w:type="dxa"/>
            <w:tcBorders>
              <w:right w:val="dotted" w:sz="4" w:space="0" w:color="auto"/>
            </w:tcBorders>
            <w:shd w:val="clear" w:color="auto" w:fill="DFDFD7"/>
            <w:vAlign w:val="center"/>
          </w:tcPr>
          <w:p w14:paraId="6AB62817" w14:textId="77777777" w:rsidR="00FF41FD" w:rsidRDefault="008173C5">
            <w:pPr>
              <w:keepNext/>
              <w:pPrChange w:id="229" w:author="OERTEL Romy" w:date="2026-07-09T13:41:00Z" w16du:dateUtc="2026-07-09T11:41:00Z">
                <w:pPr/>
              </w:pPrChange>
            </w:pPr>
            <w:r>
              <w:rPr>
                <w:rFonts w:eastAsia="Arial"/>
                <w:b/>
                <w:sz w:val="16"/>
              </w:rPr>
              <w:t>(*)</w:t>
            </w:r>
          </w:p>
        </w:tc>
        <w:tc>
          <w:tcPr>
            <w:tcW w:w="810" w:type="dxa"/>
            <w:tcBorders>
              <w:right w:val="dotted" w:sz="4" w:space="0" w:color="auto"/>
            </w:tcBorders>
            <w:shd w:val="clear" w:color="auto" w:fill="DFDFD7"/>
            <w:vAlign w:val="center"/>
          </w:tcPr>
          <w:p w14:paraId="692CDE02" w14:textId="77777777" w:rsidR="00FF41FD" w:rsidRDefault="008173C5">
            <w:pPr>
              <w:keepNext/>
              <w:pPrChange w:id="230" w:author="OERTEL Romy" w:date="2026-07-09T13:41:00Z" w16du:dateUtc="2026-07-09T11:41:00Z">
                <w:pPr/>
              </w:pPrChange>
            </w:pPr>
            <w:r>
              <w:rPr>
                <w:rFonts w:eastAsia="Arial"/>
                <w:b/>
                <w:sz w:val="16"/>
              </w:rPr>
              <w:t>PQ</w:t>
            </w:r>
          </w:p>
        </w:tc>
        <w:tc>
          <w:tcPr>
            <w:tcW w:w="810" w:type="dxa"/>
            <w:tcBorders>
              <w:right w:val="dotted" w:sz="4" w:space="0" w:color="auto"/>
            </w:tcBorders>
            <w:shd w:val="clear" w:color="auto" w:fill="DFDFD7"/>
            <w:vAlign w:val="center"/>
          </w:tcPr>
          <w:p w14:paraId="794DE2E4" w14:textId="77777777" w:rsidR="00FF41FD" w:rsidRDefault="008173C5">
            <w:pPr>
              <w:keepNext/>
              <w:pPrChange w:id="231" w:author="OERTEL Romy" w:date="2026-07-09T13:41:00Z" w16du:dateUtc="2026-07-09T11:41:00Z">
                <w:pPr/>
              </w:pPrChange>
            </w:pPr>
            <w:r>
              <w:rPr>
                <w:rFonts w:eastAsia="Arial"/>
                <w:b/>
                <w:sz w:val="16"/>
              </w:rPr>
              <w:t>MG/VG</w:t>
            </w:r>
          </w:p>
        </w:tc>
        <w:tc>
          <w:tcPr>
            <w:tcW w:w="810" w:type="dxa"/>
            <w:tcBorders>
              <w:right w:val="dotted" w:sz="4" w:space="0" w:color="auto"/>
            </w:tcBorders>
            <w:shd w:val="clear" w:color="auto" w:fill="DFDFD7"/>
            <w:vAlign w:val="center"/>
          </w:tcPr>
          <w:p w14:paraId="3C0641CF" w14:textId="77777777" w:rsidR="00FF41FD" w:rsidRDefault="00FF41FD">
            <w:pPr>
              <w:keepNext/>
              <w:pPrChange w:id="232" w:author="OERTEL Romy" w:date="2026-07-09T13:41:00Z" w16du:dateUtc="2026-07-09T11:41:00Z">
                <w:pPr/>
              </w:pPrChange>
            </w:pPr>
          </w:p>
        </w:tc>
        <w:tc>
          <w:tcPr>
            <w:tcW w:w="810" w:type="dxa"/>
            <w:tcBorders>
              <w:right w:val="dotted" w:sz="4" w:space="0" w:color="auto"/>
            </w:tcBorders>
            <w:shd w:val="clear" w:color="auto" w:fill="DFDFD7"/>
            <w:vAlign w:val="center"/>
          </w:tcPr>
          <w:p w14:paraId="57177B23" w14:textId="77777777" w:rsidR="00FF41FD" w:rsidRDefault="008173C5">
            <w:pPr>
              <w:keepNext/>
              <w:pPrChange w:id="233" w:author="OERTEL Romy" w:date="2026-07-09T13:41:00Z" w16du:dateUtc="2026-07-09T11:41:00Z">
                <w:pPr/>
              </w:pPrChange>
            </w:pPr>
            <w:r>
              <w:rPr>
                <w:rFonts w:eastAsia="Arial"/>
                <w:b/>
                <w:sz w:val="16"/>
              </w:rPr>
              <w:t>(b)</w:t>
            </w:r>
          </w:p>
        </w:tc>
        <w:tc>
          <w:tcPr>
            <w:tcW w:w="1620" w:type="dxa"/>
            <w:shd w:val="clear" w:color="auto" w:fill="DFDFD7"/>
            <w:vAlign w:val="center"/>
          </w:tcPr>
          <w:p w14:paraId="3ADBDEDB" w14:textId="77777777" w:rsidR="00FF41FD" w:rsidRDefault="008173C5">
            <w:pPr>
              <w:keepNext/>
              <w:pPrChange w:id="234" w:author="OERTEL Romy" w:date="2026-07-09T13:41:00Z" w16du:dateUtc="2026-07-09T11:41:00Z">
                <w:pPr/>
              </w:pPrChange>
            </w:pPr>
            <w:r>
              <w:rPr>
                <w:rFonts w:eastAsia="Arial"/>
                <w:b/>
                <w:sz w:val="16"/>
              </w:rPr>
              <w:t>60-65</w:t>
            </w:r>
          </w:p>
        </w:tc>
        <w:tc>
          <w:tcPr>
            <w:tcW w:w="1620" w:type="dxa"/>
            <w:shd w:val="clear" w:color="auto" w:fill="DFDFD7"/>
          </w:tcPr>
          <w:p w14:paraId="20015C0A" w14:textId="77777777" w:rsidR="00FF41FD" w:rsidRDefault="00FF41FD">
            <w:pPr>
              <w:keepNext/>
              <w:pPrChange w:id="235" w:author="OERTEL Romy" w:date="2026-07-09T13:41:00Z" w16du:dateUtc="2026-07-09T11:41:00Z">
                <w:pPr/>
              </w:pPrChange>
            </w:pPr>
          </w:p>
        </w:tc>
        <w:tc>
          <w:tcPr>
            <w:tcW w:w="1620" w:type="dxa"/>
            <w:shd w:val="clear" w:color="auto" w:fill="DFDFD7"/>
          </w:tcPr>
          <w:p w14:paraId="6F34B55C" w14:textId="77777777" w:rsidR="00FF41FD" w:rsidRDefault="00FF41FD">
            <w:pPr>
              <w:keepNext/>
              <w:pPrChange w:id="236" w:author="OERTEL Romy" w:date="2026-07-09T13:41:00Z" w16du:dateUtc="2026-07-09T11:41:00Z">
                <w:pPr/>
              </w:pPrChange>
            </w:pPr>
          </w:p>
        </w:tc>
        <w:tc>
          <w:tcPr>
            <w:tcW w:w="1620" w:type="dxa"/>
            <w:shd w:val="clear" w:color="auto" w:fill="DFDFD7"/>
          </w:tcPr>
          <w:p w14:paraId="541E806F" w14:textId="77777777" w:rsidR="00FF41FD" w:rsidRDefault="00FF41FD">
            <w:pPr>
              <w:keepNext/>
              <w:pPrChange w:id="237" w:author="OERTEL Romy" w:date="2026-07-09T13:41:00Z" w16du:dateUtc="2026-07-09T11:41:00Z">
                <w:pPr/>
              </w:pPrChange>
            </w:pPr>
          </w:p>
        </w:tc>
      </w:tr>
      <w:tr w:rsidR="00FF41FD" w14:paraId="7BCF49F1" w14:textId="77777777">
        <w:trPr>
          <w:trHeight w:val="440"/>
        </w:trPr>
        <w:tc>
          <w:tcPr>
            <w:tcW w:w="1620" w:type="dxa"/>
            <w:gridSpan w:val="2"/>
            <w:vMerge w:val="restart"/>
          </w:tcPr>
          <w:p w14:paraId="6622233D" w14:textId="77777777" w:rsidR="00FF41FD" w:rsidRDefault="00FF41FD">
            <w:pPr>
              <w:keepNext/>
              <w:pPrChange w:id="238" w:author="OERTEL Romy" w:date="2026-07-09T13:41:00Z" w16du:dateUtc="2026-07-09T11:41:00Z">
                <w:pPr/>
              </w:pPrChange>
            </w:pPr>
          </w:p>
        </w:tc>
        <w:tc>
          <w:tcPr>
            <w:tcW w:w="1620" w:type="dxa"/>
            <w:gridSpan w:val="2"/>
            <w:tcBorders>
              <w:bottom w:val="dotted" w:sz="4" w:space="0" w:color="auto"/>
            </w:tcBorders>
          </w:tcPr>
          <w:p w14:paraId="46AEBF0A" w14:textId="77777777" w:rsidR="00FF41FD" w:rsidRDefault="008173C5">
            <w:pPr>
              <w:keepNext/>
              <w:spacing w:before="113" w:after="113"/>
              <w:jc w:val="left"/>
              <w:divId w:val="1"/>
              <w:pPrChange w:id="239" w:author="OERTEL Romy" w:date="2026-07-09T13:41:00Z" w16du:dateUtc="2026-07-09T11:41:00Z">
                <w:pPr>
                  <w:spacing w:before="113" w:after="113"/>
                  <w:jc w:val="left"/>
                  <w:divId w:val="1"/>
                </w:pPr>
              </w:pPrChange>
            </w:pPr>
            <w:r>
              <w:rPr>
                <w:rFonts w:eastAsia="Arial"/>
                <w:b/>
                <w:sz w:val="16"/>
              </w:rPr>
              <w:t>Flower: color of outer side</w:t>
            </w:r>
          </w:p>
        </w:tc>
        <w:tc>
          <w:tcPr>
            <w:tcW w:w="1620" w:type="dxa"/>
            <w:gridSpan w:val="2"/>
            <w:tcBorders>
              <w:bottom w:val="dotted" w:sz="4" w:space="0" w:color="auto"/>
            </w:tcBorders>
          </w:tcPr>
          <w:p w14:paraId="38E3C158" w14:textId="77777777" w:rsidR="00FF41FD" w:rsidRDefault="00FF41FD">
            <w:pPr>
              <w:keepNext/>
              <w:pPrChange w:id="240" w:author="OERTEL Romy" w:date="2026-07-09T13:41:00Z" w16du:dateUtc="2026-07-09T11:41:00Z">
                <w:pPr/>
              </w:pPrChange>
            </w:pPr>
          </w:p>
        </w:tc>
        <w:tc>
          <w:tcPr>
            <w:tcW w:w="1620" w:type="dxa"/>
            <w:tcBorders>
              <w:bottom w:val="dotted" w:sz="4" w:space="0" w:color="auto"/>
            </w:tcBorders>
          </w:tcPr>
          <w:p w14:paraId="147D173A" w14:textId="77777777" w:rsidR="00FF41FD" w:rsidRDefault="00FF41FD">
            <w:pPr>
              <w:keepNext/>
              <w:pPrChange w:id="241" w:author="OERTEL Romy" w:date="2026-07-09T13:41:00Z" w16du:dateUtc="2026-07-09T11:41:00Z">
                <w:pPr/>
              </w:pPrChange>
            </w:pPr>
          </w:p>
        </w:tc>
        <w:tc>
          <w:tcPr>
            <w:tcW w:w="1620" w:type="dxa"/>
            <w:tcBorders>
              <w:bottom w:val="dotted" w:sz="4" w:space="0" w:color="auto"/>
            </w:tcBorders>
          </w:tcPr>
          <w:p w14:paraId="1DF0BFC6" w14:textId="77777777" w:rsidR="00FF41FD" w:rsidRDefault="00FF41FD">
            <w:pPr>
              <w:keepNext/>
              <w:pPrChange w:id="242" w:author="OERTEL Romy" w:date="2026-07-09T13:41:00Z" w16du:dateUtc="2026-07-09T11:41:00Z">
                <w:pPr/>
              </w:pPrChange>
            </w:pPr>
          </w:p>
        </w:tc>
        <w:tc>
          <w:tcPr>
            <w:tcW w:w="1620" w:type="dxa"/>
            <w:tcBorders>
              <w:bottom w:val="dotted" w:sz="4" w:space="0" w:color="auto"/>
            </w:tcBorders>
          </w:tcPr>
          <w:p w14:paraId="37F9CF25" w14:textId="77777777" w:rsidR="00FF41FD" w:rsidRDefault="00FF41FD">
            <w:pPr>
              <w:keepNext/>
              <w:pPrChange w:id="243" w:author="OERTEL Romy" w:date="2026-07-09T13:41:00Z" w16du:dateUtc="2026-07-09T11:41:00Z">
                <w:pPr/>
              </w:pPrChange>
            </w:pPr>
          </w:p>
        </w:tc>
        <w:tc>
          <w:tcPr>
            <w:tcW w:w="1620" w:type="dxa"/>
            <w:tcBorders>
              <w:bottom w:val="dotted" w:sz="4" w:space="0" w:color="auto"/>
            </w:tcBorders>
          </w:tcPr>
          <w:p w14:paraId="058C8B79" w14:textId="77777777" w:rsidR="00FF41FD" w:rsidRDefault="00FF41FD">
            <w:pPr>
              <w:keepNext/>
              <w:pPrChange w:id="244" w:author="OERTEL Romy" w:date="2026-07-09T13:41:00Z" w16du:dateUtc="2026-07-09T11:41:00Z">
                <w:pPr/>
              </w:pPrChange>
            </w:pPr>
          </w:p>
        </w:tc>
      </w:tr>
      <w:tr w:rsidR="00FF41FD" w14:paraId="36E10996" w14:textId="77777777">
        <w:trPr>
          <w:trHeight w:val="320"/>
        </w:trPr>
        <w:tc>
          <w:tcPr>
            <w:tcW w:w="1620" w:type="dxa"/>
            <w:gridSpan w:val="2"/>
            <w:vMerge/>
          </w:tcPr>
          <w:p w14:paraId="5A548A1A" w14:textId="77777777" w:rsidR="00FF41FD" w:rsidRDefault="00FF41FD">
            <w:pPr>
              <w:keepNext/>
              <w:pPrChange w:id="245" w:author="OERTEL Romy" w:date="2026-07-09T13:41:00Z" w16du:dateUtc="2026-07-09T11:41:00Z">
                <w:pPr/>
              </w:pPrChange>
            </w:pPr>
          </w:p>
        </w:tc>
        <w:tc>
          <w:tcPr>
            <w:tcW w:w="1620" w:type="dxa"/>
            <w:gridSpan w:val="2"/>
            <w:tcBorders>
              <w:bottom w:val="dotted" w:sz="4" w:space="0" w:color="auto"/>
            </w:tcBorders>
            <w:vAlign w:val="center"/>
          </w:tcPr>
          <w:p w14:paraId="7842E27B" w14:textId="77777777" w:rsidR="00FF41FD" w:rsidRDefault="008173C5">
            <w:pPr>
              <w:keepNext/>
              <w:jc w:val="left"/>
              <w:divId w:val="1"/>
              <w:pPrChange w:id="246" w:author="OERTEL Romy" w:date="2026-07-09T13:41:00Z" w16du:dateUtc="2026-07-09T11:41:00Z">
                <w:pPr>
                  <w:jc w:val="left"/>
                  <w:divId w:val="1"/>
                </w:pPr>
              </w:pPrChange>
            </w:pPr>
            <w:r>
              <w:rPr>
                <w:sz w:val="16"/>
              </w:rPr>
              <w:t>white</w:t>
            </w:r>
          </w:p>
        </w:tc>
        <w:tc>
          <w:tcPr>
            <w:tcW w:w="1620" w:type="dxa"/>
            <w:gridSpan w:val="2"/>
            <w:tcBorders>
              <w:bottom w:val="dotted" w:sz="4" w:space="0" w:color="auto"/>
            </w:tcBorders>
            <w:vAlign w:val="center"/>
          </w:tcPr>
          <w:p w14:paraId="38F77D1F" w14:textId="77777777" w:rsidR="00FF41FD" w:rsidRDefault="00FF41FD">
            <w:pPr>
              <w:keepNext/>
              <w:pPrChange w:id="247" w:author="OERTEL Romy" w:date="2026-07-09T13:41:00Z" w16du:dateUtc="2026-07-09T11:41:00Z">
                <w:pPr/>
              </w:pPrChange>
            </w:pPr>
          </w:p>
        </w:tc>
        <w:tc>
          <w:tcPr>
            <w:tcW w:w="1620" w:type="dxa"/>
            <w:tcBorders>
              <w:bottom w:val="dotted" w:sz="4" w:space="0" w:color="auto"/>
            </w:tcBorders>
            <w:vAlign w:val="center"/>
          </w:tcPr>
          <w:p w14:paraId="0987F298" w14:textId="77777777" w:rsidR="00FF41FD" w:rsidRDefault="00FF41FD">
            <w:pPr>
              <w:keepNext/>
              <w:pPrChange w:id="248" w:author="OERTEL Romy" w:date="2026-07-09T13:41:00Z" w16du:dateUtc="2026-07-09T11:41:00Z">
                <w:pPr/>
              </w:pPrChange>
            </w:pPr>
          </w:p>
        </w:tc>
        <w:tc>
          <w:tcPr>
            <w:tcW w:w="1620" w:type="dxa"/>
            <w:tcBorders>
              <w:bottom w:val="dotted" w:sz="4" w:space="0" w:color="auto"/>
            </w:tcBorders>
            <w:vAlign w:val="center"/>
          </w:tcPr>
          <w:p w14:paraId="3F726D03" w14:textId="77777777" w:rsidR="00FF41FD" w:rsidRDefault="00FF41FD">
            <w:pPr>
              <w:keepNext/>
              <w:pPrChange w:id="249" w:author="OERTEL Romy" w:date="2026-07-09T13:41:00Z" w16du:dateUtc="2026-07-09T11:41:00Z">
                <w:pPr/>
              </w:pPrChange>
            </w:pPr>
          </w:p>
        </w:tc>
        <w:tc>
          <w:tcPr>
            <w:tcW w:w="1620" w:type="dxa"/>
            <w:tcBorders>
              <w:bottom w:val="dotted" w:sz="4" w:space="0" w:color="auto"/>
            </w:tcBorders>
            <w:vAlign w:val="center"/>
          </w:tcPr>
          <w:p w14:paraId="23CCE3FC" w14:textId="77777777" w:rsidR="00FF41FD" w:rsidRDefault="008173C5">
            <w:pPr>
              <w:keepNext/>
              <w:jc w:val="left"/>
              <w:divId w:val="1"/>
              <w:pPrChange w:id="250" w:author="OERTEL Romy" w:date="2026-07-09T13:41:00Z" w16du:dateUtc="2026-07-09T11:41:00Z">
                <w:pPr>
                  <w:jc w:val="left"/>
                  <w:divId w:val="1"/>
                </w:pPr>
              </w:pPrChange>
            </w:pPr>
            <w:r>
              <w:rPr>
                <w:sz w:val="16"/>
              </w:rPr>
              <w:t>Snowdrift</w:t>
            </w:r>
          </w:p>
        </w:tc>
        <w:tc>
          <w:tcPr>
            <w:tcW w:w="1620" w:type="dxa"/>
            <w:tcBorders>
              <w:bottom w:val="dotted" w:sz="4" w:space="0" w:color="auto"/>
            </w:tcBorders>
            <w:vAlign w:val="center"/>
          </w:tcPr>
          <w:p w14:paraId="0652F080" w14:textId="77777777" w:rsidR="00FF41FD" w:rsidRDefault="008173C5">
            <w:pPr>
              <w:keepNext/>
              <w:jc w:val="center"/>
              <w:divId w:val="1"/>
              <w:pPrChange w:id="251" w:author="OERTEL Romy" w:date="2026-07-09T13:41:00Z" w16du:dateUtc="2026-07-09T11:41:00Z">
                <w:pPr>
                  <w:jc w:val="center"/>
                  <w:divId w:val="1"/>
                </w:pPr>
              </w:pPrChange>
            </w:pPr>
            <w:r>
              <w:rPr>
                <w:rFonts w:eastAsia="Arial"/>
                <w:sz w:val="16"/>
              </w:rPr>
              <w:t xml:space="preserve">1 </w:t>
            </w:r>
          </w:p>
        </w:tc>
      </w:tr>
      <w:tr w:rsidR="00FF41FD" w14:paraId="7E6DBC32" w14:textId="77777777">
        <w:trPr>
          <w:trHeight w:val="320"/>
        </w:trPr>
        <w:tc>
          <w:tcPr>
            <w:tcW w:w="1620" w:type="dxa"/>
            <w:gridSpan w:val="2"/>
            <w:vMerge/>
          </w:tcPr>
          <w:p w14:paraId="723983F9" w14:textId="77777777" w:rsidR="00FF41FD" w:rsidRDefault="00FF41FD">
            <w:pPr>
              <w:keepNext/>
              <w:pPrChange w:id="252" w:author="OERTEL Romy" w:date="2026-07-09T13:41:00Z" w16du:dateUtc="2026-07-09T11:41:00Z">
                <w:pPr/>
              </w:pPrChange>
            </w:pPr>
          </w:p>
        </w:tc>
        <w:tc>
          <w:tcPr>
            <w:tcW w:w="1620" w:type="dxa"/>
            <w:gridSpan w:val="2"/>
            <w:tcBorders>
              <w:bottom w:val="dotted" w:sz="4" w:space="0" w:color="auto"/>
            </w:tcBorders>
            <w:vAlign w:val="center"/>
          </w:tcPr>
          <w:p w14:paraId="2388E869" w14:textId="77777777" w:rsidR="00FF41FD" w:rsidRDefault="008173C5">
            <w:pPr>
              <w:keepNext/>
              <w:jc w:val="left"/>
              <w:divId w:val="1"/>
              <w:pPrChange w:id="253" w:author="OERTEL Romy" w:date="2026-07-09T13:41:00Z" w16du:dateUtc="2026-07-09T11:41:00Z">
                <w:pPr>
                  <w:jc w:val="left"/>
                  <w:divId w:val="1"/>
                </w:pPr>
              </w:pPrChange>
            </w:pPr>
            <w:r>
              <w:rPr>
                <w:sz w:val="16"/>
              </w:rPr>
              <w:t>light pink</w:t>
            </w:r>
          </w:p>
        </w:tc>
        <w:tc>
          <w:tcPr>
            <w:tcW w:w="1620" w:type="dxa"/>
            <w:gridSpan w:val="2"/>
            <w:tcBorders>
              <w:bottom w:val="dotted" w:sz="4" w:space="0" w:color="auto"/>
            </w:tcBorders>
            <w:vAlign w:val="center"/>
          </w:tcPr>
          <w:p w14:paraId="5648CED9" w14:textId="77777777" w:rsidR="00FF41FD" w:rsidRDefault="00FF41FD">
            <w:pPr>
              <w:keepNext/>
              <w:pPrChange w:id="254" w:author="OERTEL Romy" w:date="2026-07-09T13:41:00Z" w16du:dateUtc="2026-07-09T11:41:00Z">
                <w:pPr/>
              </w:pPrChange>
            </w:pPr>
          </w:p>
        </w:tc>
        <w:tc>
          <w:tcPr>
            <w:tcW w:w="1620" w:type="dxa"/>
            <w:tcBorders>
              <w:bottom w:val="dotted" w:sz="4" w:space="0" w:color="auto"/>
            </w:tcBorders>
            <w:vAlign w:val="center"/>
          </w:tcPr>
          <w:p w14:paraId="42343858" w14:textId="77777777" w:rsidR="00FF41FD" w:rsidRDefault="00FF41FD">
            <w:pPr>
              <w:keepNext/>
              <w:pPrChange w:id="255" w:author="OERTEL Romy" w:date="2026-07-09T13:41:00Z" w16du:dateUtc="2026-07-09T11:41:00Z">
                <w:pPr/>
              </w:pPrChange>
            </w:pPr>
          </w:p>
        </w:tc>
        <w:tc>
          <w:tcPr>
            <w:tcW w:w="1620" w:type="dxa"/>
            <w:tcBorders>
              <w:bottom w:val="dotted" w:sz="4" w:space="0" w:color="auto"/>
            </w:tcBorders>
            <w:vAlign w:val="center"/>
          </w:tcPr>
          <w:p w14:paraId="686255D1" w14:textId="77777777" w:rsidR="00FF41FD" w:rsidRDefault="00FF41FD">
            <w:pPr>
              <w:keepNext/>
              <w:pPrChange w:id="256" w:author="OERTEL Romy" w:date="2026-07-09T13:41:00Z" w16du:dateUtc="2026-07-09T11:41:00Z">
                <w:pPr/>
              </w:pPrChange>
            </w:pPr>
          </w:p>
        </w:tc>
        <w:tc>
          <w:tcPr>
            <w:tcW w:w="1620" w:type="dxa"/>
            <w:tcBorders>
              <w:bottom w:val="dotted" w:sz="4" w:space="0" w:color="auto"/>
            </w:tcBorders>
            <w:vAlign w:val="center"/>
          </w:tcPr>
          <w:p w14:paraId="1F832891" w14:textId="77777777" w:rsidR="00FF41FD" w:rsidRDefault="008173C5">
            <w:pPr>
              <w:keepNext/>
              <w:jc w:val="left"/>
              <w:divId w:val="1"/>
              <w:pPrChange w:id="257" w:author="OERTEL Romy" w:date="2026-07-09T13:41:00Z" w16du:dateUtc="2026-07-09T11:41:00Z">
                <w:pPr>
                  <w:jc w:val="left"/>
                  <w:divId w:val="1"/>
                </w:pPr>
              </w:pPrChange>
            </w:pPr>
            <w:r>
              <w:rPr>
                <w:sz w:val="16"/>
              </w:rPr>
              <w:t>Louisa</w:t>
            </w:r>
          </w:p>
        </w:tc>
        <w:tc>
          <w:tcPr>
            <w:tcW w:w="1620" w:type="dxa"/>
            <w:tcBorders>
              <w:bottom w:val="dotted" w:sz="4" w:space="0" w:color="auto"/>
            </w:tcBorders>
            <w:vAlign w:val="center"/>
          </w:tcPr>
          <w:p w14:paraId="05B7FCE6" w14:textId="77777777" w:rsidR="00FF41FD" w:rsidRDefault="008173C5">
            <w:pPr>
              <w:keepNext/>
              <w:jc w:val="center"/>
              <w:divId w:val="1"/>
              <w:pPrChange w:id="258" w:author="OERTEL Romy" w:date="2026-07-09T13:41:00Z" w16du:dateUtc="2026-07-09T11:41:00Z">
                <w:pPr>
                  <w:jc w:val="center"/>
                  <w:divId w:val="1"/>
                </w:pPr>
              </w:pPrChange>
            </w:pPr>
            <w:r>
              <w:rPr>
                <w:rFonts w:eastAsia="Arial"/>
                <w:sz w:val="16"/>
              </w:rPr>
              <w:t xml:space="preserve">2 </w:t>
            </w:r>
          </w:p>
        </w:tc>
      </w:tr>
      <w:tr w:rsidR="00FF41FD" w14:paraId="29633088" w14:textId="77777777">
        <w:trPr>
          <w:trHeight w:val="320"/>
        </w:trPr>
        <w:tc>
          <w:tcPr>
            <w:tcW w:w="1620" w:type="dxa"/>
            <w:gridSpan w:val="2"/>
            <w:vMerge/>
          </w:tcPr>
          <w:p w14:paraId="52D9D6A7" w14:textId="77777777" w:rsidR="00FF41FD" w:rsidRDefault="00FF41FD">
            <w:pPr>
              <w:keepNext/>
              <w:pPrChange w:id="259" w:author="OERTEL Romy" w:date="2026-07-09T13:41:00Z" w16du:dateUtc="2026-07-09T11:41:00Z">
                <w:pPr/>
              </w:pPrChange>
            </w:pPr>
          </w:p>
        </w:tc>
        <w:tc>
          <w:tcPr>
            <w:tcW w:w="1620" w:type="dxa"/>
            <w:gridSpan w:val="2"/>
            <w:tcBorders>
              <w:bottom w:val="dotted" w:sz="4" w:space="0" w:color="auto"/>
            </w:tcBorders>
            <w:vAlign w:val="center"/>
          </w:tcPr>
          <w:p w14:paraId="0A0CB4B0" w14:textId="77777777" w:rsidR="00FF41FD" w:rsidRDefault="008173C5">
            <w:pPr>
              <w:keepNext/>
              <w:jc w:val="left"/>
              <w:divId w:val="1"/>
              <w:pPrChange w:id="260" w:author="OERTEL Romy" w:date="2026-07-09T13:41:00Z" w16du:dateUtc="2026-07-09T11:41:00Z">
                <w:pPr>
                  <w:jc w:val="left"/>
                  <w:divId w:val="1"/>
                </w:pPr>
              </w:pPrChange>
            </w:pPr>
            <w:r>
              <w:rPr>
                <w:sz w:val="16"/>
              </w:rPr>
              <w:t>medium pink</w:t>
            </w:r>
          </w:p>
        </w:tc>
        <w:tc>
          <w:tcPr>
            <w:tcW w:w="1620" w:type="dxa"/>
            <w:gridSpan w:val="2"/>
            <w:tcBorders>
              <w:bottom w:val="dotted" w:sz="4" w:space="0" w:color="auto"/>
            </w:tcBorders>
            <w:vAlign w:val="center"/>
          </w:tcPr>
          <w:p w14:paraId="247C8C9F" w14:textId="77777777" w:rsidR="00FF41FD" w:rsidRDefault="00FF41FD">
            <w:pPr>
              <w:keepNext/>
              <w:pPrChange w:id="261" w:author="OERTEL Romy" w:date="2026-07-09T13:41:00Z" w16du:dateUtc="2026-07-09T11:41:00Z">
                <w:pPr/>
              </w:pPrChange>
            </w:pPr>
          </w:p>
        </w:tc>
        <w:tc>
          <w:tcPr>
            <w:tcW w:w="1620" w:type="dxa"/>
            <w:tcBorders>
              <w:bottom w:val="dotted" w:sz="4" w:space="0" w:color="auto"/>
            </w:tcBorders>
            <w:vAlign w:val="center"/>
          </w:tcPr>
          <w:p w14:paraId="592B6A94" w14:textId="77777777" w:rsidR="00FF41FD" w:rsidRDefault="00FF41FD">
            <w:pPr>
              <w:keepNext/>
              <w:pPrChange w:id="262" w:author="OERTEL Romy" w:date="2026-07-09T13:41:00Z" w16du:dateUtc="2026-07-09T11:41:00Z">
                <w:pPr/>
              </w:pPrChange>
            </w:pPr>
          </w:p>
        </w:tc>
        <w:tc>
          <w:tcPr>
            <w:tcW w:w="1620" w:type="dxa"/>
            <w:tcBorders>
              <w:bottom w:val="dotted" w:sz="4" w:space="0" w:color="auto"/>
            </w:tcBorders>
            <w:vAlign w:val="center"/>
          </w:tcPr>
          <w:p w14:paraId="71A4A028" w14:textId="77777777" w:rsidR="00FF41FD" w:rsidRDefault="00FF41FD">
            <w:pPr>
              <w:keepNext/>
              <w:pPrChange w:id="263" w:author="OERTEL Romy" w:date="2026-07-09T13:41:00Z" w16du:dateUtc="2026-07-09T11:41:00Z">
                <w:pPr/>
              </w:pPrChange>
            </w:pPr>
          </w:p>
        </w:tc>
        <w:tc>
          <w:tcPr>
            <w:tcW w:w="1620" w:type="dxa"/>
            <w:tcBorders>
              <w:bottom w:val="dotted" w:sz="4" w:space="0" w:color="auto"/>
            </w:tcBorders>
            <w:vAlign w:val="center"/>
          </w:tcPr>
          <w:p w14:paraId="53A10A0D" w14:textId="77777777" w:rsidR="00FF41FD" w:rsidRDefault="008173C5">
            <w:pPr>
              <w:keepNext/>
              <w:jc w:val="left"/>
              <w:divId w:val="1"/>
              <w:pPrChange w:id="264" w:author="OERTEL Romy" w:date="2026-07-09T13:41:00Z" w16du:dateUtc="2026-07-09T11:41:00Z">
                <w:pPr>
                  <w:jc w:val="left"/>
                  <w:divId w:val="1"/>
                </w:pPr>
              </w:pPrChange>
            </w:pPr>
            <w:r>
              <w:rPr>
                <w:sz w:val="16"/>
              </w:rPr>
              <w:t>Selkirk</w:t>
            </w:r>
          </w:p>
        </w:tc>
        <w:tc>
          <w:tcPr>
            <w:tcW w:w="1620" w:type="dxa"/>
            <w:tcBorders>
              <w:bottom w:val="dotted" w:sz="4" w:space="0" w:color="auto"/>
            </w:tcBorders>
            <w:vAlign w:val="center"/>
          </w:tcPr>
          <w:p w14:paraId="640B87BC" w14:textId="77777777" w:rsidR="00FF41FD" w:rsidRDefault="008173C5">
            <w:pPr>
              <w:keepNext/>
              <w:jc w:val="center"/>
              <w:divId w:val="1"/>
              <w:pPrChange w:id="265" w:author="OERTEL Romy" w:date="2026-07-09T13:41:00Z" w16du:dateUtc="2026-07-09T11:41:00Z">
                <w:pPr>
                  <w:jc w:val="center"/>
                  <w:divId w:val="1"/>
                </w:pPr>
              </w:pPrChange>
            </w:pPr>
            <w:r>
              <w:rPr>
                <w:rFonts w:eastAsia="Arial"/>
                <w:sz w:val="16"/>
              </w:rPr>
              <w:t xml:space="preserve">3 </w:t>
            </w:r>
          </w:p>
        </w:tc>
      </w:tr>
      <w:tr w:rsidR="00FF41FD" w14:paraId="24A8E7F8" w14:textId="77777777">
        <w:trPr>
          <w:trHeight w:val="320"/>
        </w:trPr>
        <w:tc>
          <w:tcPr>
            <w:tcW w:w="1620" w:type="dxa"/>
            <w:gridSpan w:val="2"/>
            <w:vMerge/>
          </w:tcPr>
          <w:p w14:paraId="5D49A733" w14:textId="77777777" w:rsidR="00FF41FD" w:rsidRDefault="00FF41FD">
            <w:pPr>
              <w:keepNext/>
              <w:pPrChange w:id="266" w:author="OERTEL Romy" w:date="2026-07-09T13:41:00Z" w16du:dateUtc="2026-07-09T11:41:00Z">
                <w:pPr/>
              </w:pPrChange>
            </w:pPr>
          </w:p>
        </w:tc>
        <w:tc>
          <w:tcPr>
            <w:tcW w:w="1620" w:type="dxa"/>
            <w:gridSpan w:val="2"/>
            <w:tcBorders>
              <w:bottom w:val="dotted" w:sz="4" w:space="0" w:color="auto"/>
            </w:tcBorders>
            <w:vAlign w:val="center"/>
          </w:tcPr>
          <w:p w14:paraId="6DA0288A" w14:textId="77777777" w:rsidR="00FF41FD" w:rsidRDefault="008173C5">
            <w:pPr>
              <w:keepNext/>
              <w:jc w:val="left"/>
              <w:divId w:val="1"/>
              <w:pPrChange w:id="267" w:author="OERTEL Romy" w:date="2026-07-09T13:41:00Z" w16du:dateUtc="2026-07-09T11:41:00Z">
                <w:pPr>
                  <w:jc w:val="left"/>
                  <w:divId w:val="1"/>
                </w:pPr>
              </w:pPrChange>
            </w:pPr>
            <w:r>
              <w:rPr>
                <w:sz w:val="16"/>
              </w:rPr>
              <w:t>dark pink</w:t>
            </w:r>
          </w:p>
        </w:tc>
        <w:tc>
          <w:tcPr>
            <w:tcW w:w="1620" w:type="dxa"/>
            <w:gridSpan w:val="2"/>
            <w:tcBorders>
              <w:bottom w:val="dotted" w:sz="4" w:space="0" w:color="auto"/>
            </w:tcBorders>
            <w:vAlign w:val="center"/>
          </w:tcPr>
          <w:p w14:paraId="34402E3E" w14:textId="77777777" w:rsidR="00FF41FD" w:rsidRDefault="00FF41FD">
            <w:pPr>
              <w:keepNext/>
              <w:pPrChange w:id="268" w:author="OERTEL Romy" w:date="2026-07-09T13:41:00Z" w16du:dateUtc="2026-07-09T11:41:00Z">
                <w:pPr/>
              </w:pPrChange>
            </w:pPr>
          </w:p>
        </w:tc>
        <w:tc>
          <w:tcPr>
            <w:tcW w:w="1620" w:type="dxa"/>
            <w:tcBorders>
              <w:bottom w:val="dotted" w:sz="4" w:space="0" w:color="auto"/>
            </w:tcBorders>
            <w:vAlign w:val="center"/>
          </w:tcPr>
          <w:p w14:paraId="1D3AE0F5" w14:textId="77777777" w:rsidR="00FF41FD" w:rsidRDefault="00FF41FD">
            <w:pPr>
              <w:keepNext/>
              <w:pPrChange w:id="269" w:author="OERTEL Romy" w:date="2026-07-09T13:41:00Z" w16du:dateUtc="2026-07-09T11:41:00Z">
                <w:pPr/>
              </w:pPrChange>
            </w:pPr>
          </w:p>
        </w:tc>
        <w:tc>
          <w:tcPr>
            <w:tcW w:w="1620" w:type="dxa"/>
            <w:tcBorders>
              <w:bottom w:val="dotted" w:sz="4" w:space="0" w:color="auto"/>
            </w:tcBorders>
            <w:vAlign w:val="center"/>
          </w:tcPr>
          <w:p w14:paraId="76D4E813" w14:textId="77777777" w:rsidR="00FF41FD" w:rsidRDefault="00FF41FD">
            <w:pPr>
              <w:keepNext/>
              <w:pPrChange w:id="270" w:author="OERTEL Romy" w:date="2026-07-09T13:41:00Z" w16du:dateUtc="2026-07-09T11:41:00Z">
                <w:pPr/>
              </w:pPrChange>
            </w:pPr>
          </w:p>
        </w:tc>
        <w:tc>
          <w:tcPr>
            <w:tcW w:w="1620" w:type="dxa"/>
            <w:tcBorders>
              <w:bottom w:val="dotted" w:sz="4" w:space="0" w:color="auto"/>
            </w:tcBorders>
            <w:vAlign w:val="center"/>
          </w:tcPr>
          <w:p w14:paraId="60D80F45" w14:textId="77777777" w:rsidR="00FF41FD" w:rsidRDefault="008173C5">
            <w:pPr>
              <w:keepNext/>
              <w:jc w:val="left"/>
              <w:divId w:val="1"/>
              <w:pPrChange w:id="271" w:author="OERTEL Romy" w:date="2026-07-09T13:41:00Z" w16du:dateUtc="2026-07-09T11:41:00Z">
                <w:pPr>
                  <w:jc w:val="left"/>
                  <w:divId w:val="1"/>
                </w:pPr>
              </w:pPrChange>
            </w:pPr>
            <w:r>
              <w:rPr>
                <w:sz w:val="16"/>
              </w:rPr>
              <w:t>Radiant</w:t>
            </w:r>
          </w:p>
        </w:tc>
        <w:tc>
          <w:tcPr>
            <w:tcW w:w="1620" w:type="dxa"/>
            <w:tcBorders>
              <w:bottom w:val="dotted" w:sz="4" w:space="0" w:color="auto"/>
            </w:tcBorders>
            <w:vAlign w:val="center"/>
          </w:tcPr>
          <w:p w14:paraId="5BCEB955" w14:textId="77777777" w:rsidR="00FF41FD" w:rsidRDefault="008173C5">
            <w:pPr>
              <w:keepNext/>
              <w:jc w:val="center"/>
              <w:divId w:val="1"/>
              <w:pPrChange w:id="272" w:author="OERTEL Romy" w:date="2026-07-09T13:41:00Z" w16du:dateUtc="2026-07-09T11:41:00Z">
                <w:pPr>
                  <w:jc w:val="center"/>
                  <w:divId w:val="1"/>
                </w:pPr>
              </w:pPrChange>
            </w:pPr>
            <w:r>
              <w:rPr>
                <w:rFonts w:eastAsia="Arial"/>
                <w:sz w:val="16"/>
              </w:rPr>
              <w:t xml:space="preserve">4 </w:t>
            </w:r>
          </w:p>
        </w:tc>
      </w:tr>
      <w:tr w:rsidR="00FF41FD" w14:paraId="74A912BC" w14:textId="77777777">
        <w:trPr>
          <w:trHeight w:val="320"/>
        </w:trPr>
        <w:tc>
          <w:tcPr>
            <w:tcW w:w="1620" w:type="dxa"/>
            <w:gridSpan w:val="2"/>
            <w:vMerge/>
          </w:tcPr>
          <w:p w14:paraId="7ED7D2C2" w14:textId="77777777" w:rsidR="00FF41FD" w:rsidRDefault="00FF41FD"/>
        </w:tc>
        <w:tc>
          <w:tcPr>
            <w:tcW w:w="1620" w:type="dxa"/>
            <w:gridSpan w:val="2"/>
            <w:tcBorders>
              <w:bottom w:val="dotted" w:sz="4" w:space="0" w:color="auto"/>
            </w:tcBorders>
            <w:vAlign w:val="center"/>
          </w:tcPr>
          <w:p w14:paraId="38BD4920" w14:textId="77777777" w:rsidR="00FF41FD" w:rsidRDefault="008173C5">
            <w:pPr>
              <w:jc w:val="left"/>
              <w:divId w:val="1"/>
            </w:pPr>
            <w:r>
              <w:rPr>
                <w:sz w:val="16"/>
              </w:rPr>
              <w:t>purple</w:t>
            </w:r>
          </w:p>
        </w:tc>
        <w:tc>
          <w:tcPr>
            <w:tcW w:w="1620" w:type="dxa"/>
            <w:gridSpan w:val="2"/>
            <w:tcBorders>
              <w:bottom w:val="dotted" w:sz="4" w:space="0" w:color="auto"/>
            </w:tcBorders>
            <w:vAlign w:val="center"/>
          </w:tcPr>
          <w:p w14:paraId="50AB12C9" w14:textId="77777777" w:rsidR="00FF41FD" w:rsidRDefault="00FF41FD"/>
        </w:tc>
        <w:tc>
          <w:tcPr>
            <w:tcW w:w="1620" w:type="dxa"/>
            <w:tcBorders>
              <w:bottom w:val="dotted" w:sz="4" w:space="0" w:color="auto"/>
            </w:tcBorders>
            <w:vAlign w:val="center"/>
          </w:tcPr>
          <w:p w14:paraId="4DFC91C5" w14:textId="77777777" w:rsidR="00FF41FD" w:rsidRDefault="00FF41FD"/>
        </w:tc>
        <w:tc>
          <w:tcPr>
            <w:tcW w:w="1620" w:type="dxa"/>
            <w:tcBorders>
              <w:bottom w:val="dotted" w:sz="4" w:space="0" w:color="auto"/>
            </w:tcBorders>
            <w:vAlign w:val="center"/>
          </w:tcPr>
          <w:p w14:paraId="6D7109DB" w14:textId="77777777" w:rsidR="00FF41FD" w:rsidRDefault="00FF41FD"/>
        </w:tc>
        <w:tc>
          <w:tcPr>
            <w:tcW w:w="1620" w:type="dxa"/>
            <w:tcBorders>
              <w:bottom w:val="dotted" w:sz="4" w:space="0" w:color="auto"/>
            </w:tcBorders>
            <w:vAlign w:val="center"/>
          </w:tcPr>
          <w:p w14:paraId="249407DA" w14:textId="77777777" w:rsidR="00FF41FD" w:rsidRDefault="008173C5">
            <w:pPr>
              <w:jc w:val="left"/>
              <w:divId w:val="1"/>
            </w:pPr>
            <w:r>
              <w:rPr>
                <w:sz w:val="16"/>
              </w:rPr>
              <w:t>Royalty</w:t>
            </w:r>
          </w:p>
        </w:tc>
        <w:tc>
          <w:tcPr>
            <w:tcW w:w="1620" w:type="dxa"/>
            <w:tcBorders>
              <w:bottom w:val="dotted" w:sz="4" w:space="0" w:color="auto"/>
            </w:tcBorders>
            <w:vAlign w:val="center"/>
          </w:tcPr>
          <w:p w14:paraId="5DFE023F" w14:textId="77777777" w:rsidR="00FF41FD" w:rsidRDefault="008173C5">
            <w:pPr>
              <w:jc w:val="center"/>
              <w:divId w:val="1"/>
            </w:pPr>
            <w:r>
              <w:rPr>
                <w:rFonts w:eastAsia="Arial"/>
                <w:sz w:val="16"/>
              </w:rPr>
              <w:t xml:space="preserve">5 </w:t>
            </w:r>
          </w:p>
        </w:tc>
      </w:tr>
      <w:tr w:rsidR="00FF41FD" w14:paraId="35FFA30A" w14:textId="77777777">
        <w:trPr>
          <w:trHeight w:val="360"/>
        </w:trPr>
        <w:tc>
          <w:tcPr>
            <w:tcW w:w="810" w:type="dxa"/>
            <w:tcBorders>
              <w:right w:val="dotted" w:sz="4" w:space="0" w:color="auto"/>
            </w:tcBorders>
            <w:shd w:val="clear" w:color="auto" w:fill="DFDFD7"/>
            <w:vAlign w:val="center"/>
          </w:tcPr>
          <w:p w14:paraId="1540AD10" w14:textId="77777777" w:rsidR="00FF41FD" w:rsidRDefault="008173C5">
            <w:r>
              <w:rPr>
                <w:rFonts w:eastAsia="Arial"/>
                <w:b/>
                <w:sz w:val="16"/>
              </w:rPr>
              <w:t>22.</w:t>
            </w:r>
          </w:p>
        </w:tc>
        <w:tc>
          <w:tcPr>
            <w:tcW w:w="810" w:type="dxa"/>
            <w:tcBorders>
              <w:right w:val="dotted" w:sz="4" w:space="0" w:color="auto"/>
            </w:tcBorders>
            <w:shd w:val="clear" w:color="auto" w:fill="DFDFD7"/>
            <w:vAlign w:val="center"/>
          </w:tcPr>
          <w:p w14:paraId="6D3BEE8A"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2F3B1906"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093BBC72"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53B91CE8" w14:textId="77777777" w:rsidR="00FF41FD" w:rsidRDefault="00FF41FD"/>
        </w:tc>
        <w:tc>
          <w:tcPr>
            <w:tcW w:w="810" w:type="dxa"/>
            <w:tcBorders>
              <w:right w:val="dotted" w:sz="4" w:space="0" w:color="auto"/>
            </w:tcBorders>
            <w:shd w:val="clear" w:color="auto" w:fill="DFDFD7"/>
            <w:vAlign w:val="center"/>
          </w:tcPr>
          <w:p w14:paraId="7F96D2A9" w14:textId="77777777" w:rsidR="00FF41FD" w:rsidRDefault="00FF41FD"/>
        </w:tc>
        <w:tc>
          <w:tcPr>
            <w:tcW w:w="1620" w:type="dxa"/>
            <w:shd w:val="clear" w:color="auto" w:fill="DFDFD7"/>
            <w:vAlign w:val="center"/>
          </w:tcPr>
          <w:p w14:paraId="581C8A30" w14:textId="77777777" w:rsidR="00FF41FD" w:rsidRDefault="008173C5">
            <w:r>
              <w:rPr>
                <w:rFonts w:eastAsia="Arial"/>
                <w:b/>
                <w:sz w:val="16"/>
              </w:rPr>
              <w:t>11-15</w:t>
            </w:r>
          </w:p>
        </w:tc>
        <w:tc>
          <w:tcPr>
            <w:tcW w:w="1620" w:type="dxa"/>
            <w:shd w:val="clear" w:color="auto" w:fill="DFDFD7"/>
          </w:tcPr>
          <w:p w14:paraId="59EE49BF" w14:textId="77777777" w:rsidR="00FF41FD" w:rsidRDefault="00FF41FD"/>
        </w:tc>
        <w:tc>
          <w:tcPr>
            <w:tcW w:w="1620" w:type="dxa"/>
            <w:shd w:val="clear" w:color="auto" w:fill="DFDFD7"/>
          </w:tcPr>
          <w:p w14:paraId="25901D53" w14:textId="77777777" w:rsidR="00FF41FD" w:rsidRDefault="00FF41FD"/>
        </w:tc>
        <w:tc>
          <w:tcPr>
            <w:tcW w:w="1620" w:type="dxa"/>
            <w:shd w:val="clear" w:color="auto" w:fill="DFDFD7"/>
          </w:tcPr>
          <w:p w14:paraId="24C1B313" w14:textId="77777777" w:rsidR="00FF41FD" w:rsidRDefault="00FF41FD"/>
        </w:tc>
      </w:tr>
      <w:tr w:rsidR="00FF41FD" w14:paraId="67B6A7FD" w14:textId="77777777">
        <w:trPr>
          <w:trHeight w:val="440"/>
        </w:trPr>
        <w:tc>
          <w:tcPr>
            <w:tcW w:w="1620" w:type="dxa"/>
            <w:gridSpan w:val="2"/>
            <w:vMerge w:val="restart"/>
          </w:tcPr>
          <w:p w14:paraId="2B1E86E2" w14:textId="77777777" w:rsidR="00FF41FD" w:rsidRDefault="00FF41FD"/>
        </w:tc>
        <w:tc>
          <w:tcPr>
            <w:tcW w:w="1620" w:type="dxa"/>
            <w:gridSpan w:val="2"/>
            <w:tcBorders>
              <w:bottom w:val="dotted" w:sz="4" w:space="0" w:color="auto"/>
            </w:tcBorders>
          </w:tcPr>
          <w:p w14:paraId="4D29542F" w14:textId="77777777" w:rsidR="00FF41FD" w:rsidRDefault="008173C5">
            <w:pPr>
              <w:spacing w:before="113" w:after="113"/>
              <w:jc w:val="left"/>
              <w:divId w:val="1"/>
            </w:pPr>
            <w:r>
              <w:rPr>
                <w:b/>
                <w:sz w:val="16"/>
              </w:rPr>
              <w:t>Leaf blade: color of expanding leaves</w:t>
            </w:r>
          </w:p>
        </w:tc>
        <w:tc>
          <w:tcPr>
            <w:tcW w:w="1620" w:type="dxa"/>
            <w:gridSpan w:val="2"/>
            <w:tcBorders>
              <w:bottom w:val="dotted" w:sz="4" w:space="0" w:color="auto"/>
            </w:tcBorders>
          </w:tcPr>
          <w:p w14:paraId="458F5EDF" w14:textId="77777777" w:rsidR="00FF41FD" w:rsidRDefault="00FF41FD"/>
        </w:tc>
        <w:tc>
          <w:tcPr>
            <w:tcW w:w="1620" w:type="dxa"/>
            <w:tcBorders>
              <w:bottom w:val="dotted" w:sz="4" w:space="0" w:color="auto"/>
            </w:tcBorders>
          </w:tcPr>
          <w:p w14:paraId="28377C03" w14:textId="77777777" w:rsidR="00FF41FD" w:rsidRDefault="00FF41FD"/>
        </w:tc>
        <w:tc>
          <w:tcPr>
            <w:tcW w:w="1620" w:type="dxa"/>
            <w:tcBorders>
              <w:bottom w:val="dotted" w:sz="4" w:space="0" w:color="auto"/>
            </w:tcBorders>
          </w:tcPr>
          <w:p w14:paraId="739D4140" w14:textId="77777777" w:rsidR="00FF41FD" w:rsidRDefault="00FF41FD"/>
        </w:tc>
        <w:tc>
          <w:tcPr>
            <w:tcW w:w="1620" w:type="dxa"/>
            <w:tcBorders>
              <w:bottom w:val="dotted" w:sz="4" w:space="0" w:color="auto"/>
            </w:tcBorders>
          </w:tcPr>
          <w:p w14:paraId="72DD1CFF" w14:textId="77777777" w:rsidR="00FF41FD" w:rsidRDefault="00FF41FD"/>
        </w:tc>
        <w:tc>
          <w:tcPr>
            <w:tcW w:w="1620" w:type="dxa"/>
            <w:tcBorders>
              <w:bottom w:val="dotted" w:sz="4" w:space="0" w:color="auto"/>
            </w:tcBorders>
          </w:tcPr>
          <w:p w14:paraId="27AE6071" w14:textId="77777777" w:rsidR="00FF41FD" w:rsidRDefault="00FF41FD"/>
        </w:tc>
      </w:tr>
      <w:tr w:rsidR="00FF41FD" w14:paraId="7554963D" w14:textId="77777777">
        <w:trPr>
          <w:trHeight w:val="320"/>
        </w:trPr>
        <w:tc>
          <w:tcPr>
            <w:tcW w:w="1620" w:type="dxa"/>
            <w:gridSpan w:val="2"/>
            <w:vMerge/>
          </w:tcPr>
          <w:p w14:paraId="6557860D" w14:textId="77777777" w:rsidR="00FF41FD" w:rsidRDefault="00FF41FD"/>
        </w:tc>
        <w:tc>
          <w:tcPr>
            <w:tcW w:w="1620" w:type="dxa"/>
            <w:gridSpan w:val="2"/>
            <w:tcBorders>
              <w:bottom w:val="dotted" w:sz="4" w:space="0" w:color="auto"/>
            </w:tcBorders>
            <w:vAlign w:val="center"/>
          </w:tcPr>
          <w:p w14:paraId="69BE8533" w14:textId="77777777" w:rsidR="00FF41FD" w:rsidRDefault="008173C5">
            <w:pPr>
              <w:jc w:val="left"/>
              <w:divId w:val="1"/>
            </w:pPr>
            <w:r>
              <w:rPr>
                <w:sz w:val="16"/>
              </w:rPr>
              <w:t>green</w:t>
            </w:r>
          </w:p>
        </w:tc>
        <w:tc>
          <w:tcPr>
            <w:tcW w:w="1620" w:type="dxa"/>
            <w:gridSpan w:val="2"/>
            <w:tcBorders>
              <w:bottom w:val="dotted" w:sz="4" w:space="0" w:color="auto"/>
            </w:tcBorders>
            <w:vAlign w:val="center"/>
          </w:tcPr>
          <w:p w14:paraId="4D08E59F" w14:textId="77777777" w:rsidR="00FF41FD" w:rsidRDefault="00FF41FD"/>
        </w:tc>
        <w:tc>
          <w:tcPr>
            <w:tcW w:w="1620" w:type="dxa"/>
            <w:tcBorders>
              <w:bottom w:val="dotted" w:sz="4" w:space="0" w:color="auto"/>
            </w:tcBorders>
            <w:vAlign w:val="center"/>
          </w:tcPr>
          <w:p w14:paraId="695DD469" w14:textId="77777777" w:rsidR="00FF41FD" w:rsidRDefault="00FF41FD"/>
        </w:tc>
        <w:tc>
          <w:tcPr>
            <w:tcW w:w="1620" w:type="dxa"/>
            <w:tcBorders>
              <w:bottom w:val="dotted" w:sz="4" w:space="0" w:color="auto"/>
            </w:tcBorders>
            <w:vAlign w:val="center"/>
          </w:tcPr>
          <w:p w14:paraId="4FAA9D34" w14:textId="77777777" w:rsidR="00FF41FD" w:rsidRDefault="00FF41FD"/>
        </w:tc>
        <w:tc>
          <w:tcPr>
            <w:tcW w:w="1620" w:type="dxa"/>
            <w:tcBorders>
              <w:bottom w:val="dotted" w:sz="4" w:space="0" w:color="auto"/>
            </w:tcBorders>
            <w:vAlign w:val="center"/>
          </w:tcPr>
          <w:p w14:paraId="5F5DC4A8" w14:textId="77777777" w:rsidR="00FF41FD" w:rsidRDefault="008173C5">
            <w:pPr>
              <w:jc w:val="left"/>
              <w:divId w:val="1"/>
            </w:pPr>
            <w:r>
              <w:rPr>
                <w:sz w:val="16"/>
              </w:rPr>
              <w:t>Snowdrift</w:t>
            </w:r>
          </w:p>
        </w:tc>
        <w:tc>
          <w:tcPr>
            <w:tcW w:w="1620" w:type="dxa"/>
            <w:tcBorders>
              <w:bottom w:val="dotted" w:sz="4" w:space="0" w:color="auto"/>
            </w:tcBorders>
            <w:vAlign w:val="center"/>
          </w:tcPr>
          <w:p w14:paraId="2B4E4909" w14:textId="77777777" w:rsidR="00FF41FD" w:rsidRDefault="008173C5">
            <w:pPr>
              <w:jc w:val="center"/>
              <w:divId w:val="1"/>
            </w:pPr>
            <w:r>
              <w:rPr>
                <w:rFonts w:eastAsia="Arial"/>
                <w:sz w:val="16"/>
              </w:rPr>
              <w:t xml:space="preserve">1 </w:t>
            </w:r>
          </w:p>
        </w:tc>
      </w:tr>
      <w:tr w:rsidR="00FF41FD" w14:paraId="0B89F1BA" w14:textId="77777777">
        <w:trPr>
          <w:trHeight w:val="320"/>
        </w:trPr>
        <w:tc>
          <w:tcPr>
            <w:tcW w:w="1620" w:type="dxa"/>
            <w:gridSpan w:val="2"/>
            <w:vMerge/>
          </w:tcPr>
          <w:p w14:paraId="4914964C" w14:textId="77777777" w:rsidR="00FF41FD" w:rsidRDefault="00FF41FD"/>
        </w:tc>
        <w:tc>
          <w:tcPr>
            <w:tcW w:w="1620" w:type="dxa"/>
            <w:gridSpan w:val="2"/>
            <w:tcBorders>
              <w:bottom w:val="dotted" w:sz="4" w:space="0" w:color="auto"/>
            </w:tcBorders>
            <w:vAlign w:val="center"/>
          </w:tcPr>
          <w:p w14:paraId="35D6D06E" w14:textId="77777777" w:rsidR="00FF41FD" w:rsidRDefault="008173C5">
            <w:pPr>
              <w:jc w:val="left"/>
              <w:divId w:val="1"/>
            </w:pPr>
            <w:r>
              <w:rPr>
                <w:sz w:val="16"/>
              </w:rPr>
              <w:t>yellow green</w:t>
            </w:r>
          </w:p>
        </w:tc>
        <w:tc>
          <w:tcPr>
            <w:tcW w:w="1620" w:type="dxa"/>
            <w:gridSpan w:val="2"/>
            <w:tcBorders>
              <w:bottom w:val="dotted" w:sz="4" w:space="0" w:color="auto"/>
            </w:tcBorders>
            <w:vAlign w:val="center"/>
          </w:tcPr>
          <w:p w14:paraId="0D06D83E" w14:textId="77777777" w:rsidR="00FF41FD" w:rsidRDefault="00FF41FD"/>
        </w:tc>
        <w:tc>
          <w:tcPr>
            <w:tcW w:w="1620" w:type="dxa"/>
            <w:tcBorders>
              <w:bottom w:val="dotted" w:sz="4" w:space="0" w:color="auto"/>
            </w:tcBorders>
            <w:vAlign w:val="center"/>
          </w:tcPr>
          <w:p w14:paraId="5AA2728D" w14:textId="77777777" w:rsidR="00FF41FD" w:rsidRDefault="00FF41FD"/>
        </w:tc>
        <w:tc>
          <w:tcPr>
            <w:tcW w:w="1620" w:type="dxa"/>
            <w:tcBorders>
              <w:bottom w:val="dotted" w:sz="4" w:space="0" w:color="auto"/>
            </w:tcBorders>
            <w:vAlign w:val="center"/>
          </w:tcPr>
          <w:p w14:paraId="2511759F" w14:textId="77777777" w:rsidR="00FF41FD" w:rsidRDefault="00FF41FD"/>
        </w:tc>
        <w:tc>
          <w:tcPr>
            <w:tcW w:w="1620" w:type="dxa"/>
            <w:tcBorders>
              <w:bottom w:val="dotted" w:sz="4" w:space="0" w:color="auto"/>
            </w:tcBorders>
            <w:vAlign w:val="center"/>
          </w:tcPr>
          <w:p w14:paraId="29DA2BE8" w14:textId="77777777" w:rsidR="00FF41FD" w:rsidRDefault="008173C5">
            <w:pPr>
              <w:jc w:val="left"/>
              <w:divId w:val="1"/>
            </w:pPr>
            <w:r>
              <w:rPr>
                <w:sz w:val="16"/>
              </w:rPr>
              <w:t>Cinzam</w:t>
            </w:r>
          </w:p>
        </w:tc>
        <w:tc>
          <w:tcPr>
            <w:tcW w:w="1620" w:type="dxa"/>
            <w:tcBorders>
              <w:bottom w:val="dotted" w:sz="4" w:space="0" w:color="auto"/>
            </w:tcBorders>
            <w:vAlign w:val="center"/>
          </w:tcPr>
          <w:p w14:paraId="31D32046" w14:textId="77777777" w:rsidR="00FF41FD" w:rsidRDefault="008173C5">
            <w:pPr>
              <w:jc w:val="center"/>
              <w:divId w:val="1"/>
            </w:pPr>
            <w:r>
              <w:rPr>
                <w:rFonts w:eastAsia="Arial"/>
                <w:sz w:val="16"/>
              </w:rPr>
              <w:t xml:space="preserve">2 </w:t>
            </w:r>
          </w:p>
        </w:tc>
      </w:tr>
      <w:tr w:rsidR="00FF41FD" w14:paraId="62E061FB" w14:textId="77777777">
        <w:trPr>
          <w:trHeight w:val="320"/>
        </w:trPr>
        <w:tc>
          <w:tcPr>
            <w:tcW w:w="1620" w:type="dxa"/>
            <w:gridSpan w:val="2"/>
            <w:vMerge/>
          </w:tcPr>
          <w:p w14:paraId="460B2D4F" w14:textId="77777777" w:rsidR="00FF41FD" w:rsidRDefault="00FF41FD"/>
        </w:tc>
        <w:tc>
          <w:tcPr>
            <w:tcW w:w="1620" w:type="dxa"/>
            <w:gridSpan w:val="2"/>
            <w:tcBorders>
              <w:bottom w:val="dotted" w:sz="4" w:space="0" w:color="auto"/>
            </w:tcBorders>
            <w:vAlign w:val="center"/>
          </w:tcPr>
          <w:p w14:paraId="35D60724" w14:textId="77777777" w:rsidR="00FF41FD" w:rsidRDefault="008173C5">
            <w:pPr>
              <w:jc w:val="left"/>
              <w:divId w:val="1"/>
            </w:pPr>
            <w:r>
              <w:rPr>
                <w:sz w:val="16"/>
              </w:rPr>
              <w:t>yellow</w:t>
            </w:r>
          </w:p>
        </w:tc>
        <w:tc>
          <w:tcPr>
            <w:tcW w:w="1620" w:type="dxa"/>
            <w:gridSpan w:val="2"/>
            <w:tcBorders>
              <w:bottom w:val="dotted" w:sz="4" w:space="0" w:color="auto"/>
            </w:tcBorders>
            <w:vAlign w:val="center"/>
          </w:tcPr>
          <w:p w14:paraId="6EDCC8F1" w14:textId="77777777" w:rsidR="00FF41FD" w:rsidRDefault="00FF41FD"/>
        </w:tc>
        <w:tc>
          <w:tcPr>
            <w:tcW w:w="1620" w:type="dxa"/>
            <w:tcBorders>
              <w:bottom w:val="dotted" w:sz="4" w:space="0" w:color="auto"/>
            </w:tcBorders>
            <w:vAlign w:val="center"/>
          </w:tcPr>
          <w:p w14:paraId="2715AFBA" w14:textId="77777777" w:rsidR="00FF41FD" w:rsidRDefault="00FF41FD"/>
        </w:tc>
        <w:tc>
          <w:tcPr>
            <w:tcW w:w="1620" w:type="dxa"/>
            <w:tcBorders>
              <w:bottom w:val="dotted" w:sz="4" w:space="0" w:color="auto"/>
            </w:tcBorders>
            <w:vAlign w:val="center"/>
          </w:tcPr>
          <w:p w14:paraId="060334E3" w14:textId="77777777" w:rsidR="00FF41FD" w:rsidRDefault="00FF41FD"/>
        </w:tc>
        <w:tc>
          <w:tcPr>
            <w:tcW w:w="1620" w:type="dxa"/>
            <w:tcBorders>
              <w:bottom w:val="dotted" w:sz="4" w:space="0" w:color="auto"/>
            </w:tcBorders>
            <w:vAlign w:val="center"/>
          </w:tcPr>
          <w:p w14:paraId="4410926D" w14:textId="77777777" w:rsidR="00FF41FD" w:rsidRDefault="00FF41FD"/>
        </w:tc>
        <w:tc>
          <w:tcPr>
            <w:tcW w:w="1620" w:type="dxa"/>
            <w:tcBorders>
              <w:bottom w:val="dotted" w:sz="4" w:space="0" w:color="auto"/>
            </w:tcBorders>
            <w:vAlign w:val="center"/>
          </w:tcPr>
          <w:p w14:paraId="4ACE2EA6" w14:textId="77777777" w:rsidR="00FF41FD" w:rsidRDefault="008173C5">
            <w:pPr>
              <w:jc w:val="center"/>
              <w:divId w:val="1"/>
            </w:pPr>
            <w:r>
              <w:rPr>
                <w:rFonts w:eastAsia="Arial"/>
                <w:sz w:val="16"/>
              </w:rPr>
              <w:t xml:space="preserve">3 </w:t>
            </w:r>
          </w:p>
        </w:tc>
      </w:tr>
      <w:tr w:rsidR="00FF41FD" w14:paraId="7717DBE7" w14:textId="77777777">
        <w:trPr>
          <w:trHeight w:val="320"/>
        </w:trPr>
        <w:tc>
          <w:tcPr>
            <w:tcW w:w="1620" w:type="dxa"/>
            <w:gridSpan w:val="2"/>
            <w:vMerge/>
          </w:tcPr>
          <w:p w14:paraId="551BC58E" w14:textId="77777777" w:rsidR="00FF41FD" w:rsidRDefault="00FF41FD"/>
        </w:tc>
        <w:tc>
          <w:tcPr>
            <w:tcW w:w="1620" w:type="dxa"/>
            <w:gridSpan w:val="2"/>
            <w:tcBorders>
              <w:bottom w:val="dotted" w:sz="4" w:space="0" w:color="auto"/>
            </w:tcBorders>
            <w:vAlign w:val="center"/>
          </w:tcPr>
          <w:p w14:paraId="2576BD97" w14:textId="72399330" w:rsidR="00FF41FD" w:rsidRDefault="00070A08">
            <w:pPr>
              <w:jc w:val="left"/>
              <w:divId w:val="1"/>
            </w:pPr>
            <w:del w:id="273" w:author="TWO" w:date="2026-07-09T13:35:00Z" w16du:dateUtc="2026-07-09T11:35:00Z">
              <w:r>
                <w:rPr>
                  <w:sz w:val="16"/>
                </w:rPr>
                <w:delText>brown</w:delText>
              </w:r>
            </w:del>
            <w:ins w:id="274" w:author="TWO" w:date="2026-07-09T13:35:00Z" w16du:dateUtc="2026-07-09T11:35:00Z">
              <w:r w:rsidR="008173C5">
                <w:rPr>
                  <w:sz w:val="16"/>
                </w:rPr>
                <w:t>purple</w:t>
              </w:r>
            </w:ins>
            <w:r w:rsidR="008173C5">
              <w:rPr>
                <w:sz w:val="16"/>
              </w:rPr>
              <w:t xml:space="preserve"> red</w:t>
            </w:r>
          </w:p>
        </w:tc>
        <w:tc>
          <w:tcPr>
            <w:tcW w:w="1620" w:type="dxa"/>
            <w:gridSpan w:val="2"/>
            <w:tcBorders>
              <w:bottom w:val="dotted" w:sz="4" w:space="0" w:color="auto"/>
            </w:tcBorders>
            <w:vAlign w:val="center"/>
          </w:tcPr>
          <w:p w14:paraId="57541E00" w14:textId="77777777" w:rsidR="00FF41FD" w:rsidRDefault="00FF41FD"/>
        </w:tc>
        <w:tc>
          <w:tcPr>
            <w:tcW w:w="1620" w:type="dxa"/>
            <w:tcBorders>
              <w:bottom w:val="dotted" w:sz="4" w:space="0" w:color="auto"/>
            </w:tcBorders>
            <w:vAlign w:val="center"/>
          </w:tcPr>
          <w:p w14:paraId="510FBF2A" w14:textId="77777777" w:rsidR="00FF41FD" w:rsidRDefault="00FF41FD"/>
        </w:tc>
        <w:tc>
          <w:tcPr>
            <w:tcW w:w="1620" w:type="dxa"/>
            <w:tcBorders>
              <w:bottom w:val="dotted" w:sz="4" w:space="0" w:color="auto"/>
            </w:tcBorders>
            <w:vAlign w:val="center"/>
          </w:tcPr>
          <w:p w14:paraId="64258DF0" w14:textId="77777777" w:rsidR="00FF41FD" w:rsidRDefault="00FF41FD"/>
        </w:tc>
        <w:tc>
          <w:tcPr>
            <w:tcW w:w="1620" w:type="dxa"/>
            <w:tcBorders>
              <w:bottom w:val="dotted" w:sz="4" w:space="0" w:color="auto"/>
            </w:tcBorders>
            <w:vAlign w:val="center"/>
          </w:tcPr>
          <w:p w14:paraId="0FC32EAB" w14:textId="25D09E69" w:rsidR="00FF41FD" w:rsidRDefault="00070A08">
            <w:pPr>
              <w:jc w:val="left"/>
              <w:divId w:val="1"/>
            </w:pPr>
            <w:del w:id="275" w:author="TWO" w:date="2026-07-09T13:35:00Z" w16du:dateUtc="2026-07-09T11:35:00Z">
              <w:r>
                <w:rPr>
                  <w:sz w:val="16"/>
                </w:rPr>
                <w:delText>Branzam</w:delText>
              </w:r>
            </w:del>
            <w:proofErr w:type="spellStart"/>
            <w:ins w:id="276" w:author="TWO" w:date="2026-07-09T13:35:00Z" w16du:dateUtc="2026-07-09T11:35:00Z">
              <w:r w:rsidR="008173C5">
                <w:rPr>
                  <w:sz w:val="16"/>
                </w:rPr>
                <w:t>Coppurple</w:t>
              </w:r>
            </w:ins>
            <w:proofErr w:type="spellEnd"/>
          </w:p>
        </w:tc>
        <w:tc>
          <w:tcPr>
            <w:tcW w:w="1620" w:type="dxa"/>
            <w:tcBorders>
              <w:bottom w:val="dotted" w:sz="4" w:space="0" w:color="auto"/>
            </w:tcBorders>
            <w:vAlign w:val="center"/>
          </w:tcPr>
          <w:p w14:paraId="4DE220F9" w14:textId="77777777" w:rsidR="00FF41FD" w:rsidRDefault="008173C5">
            <w:pPr>
              <w:jc w:val="center"/>
              <w:divId w:val="1"/>
            </w:pPr>
            <w:r>
              <w:rPr>
                <w:rFonts w:eastAsia="Arial"/>
                <w:sz w:val="16"/>
              </w:rPr>
              <w:t xml:space="preserve">4 </w:t>
            </w:r>
          </w:p>
        </w:tc>
      </w:tr>
      <w:tr w:rsidR="00FF41FD" w14:paraId="49309D14" w14:textId="77777777">
        <w:trPr>
          <w:trHeight w:val="320"/>
        </w:trPr>
        <w:tc>
          <w:tcPr>
            <w:tcW w:w="1620" w:type="dxa"/>
            <w:gridSpan w:val="2"/>
            <w:vMerge/>
          </w:tcPr>
          <w:p w14:paraId="695C18E3" w14:textId="77777777" w:rsidR="00FF41FD" w:rsidRDefault="00FF41FD"/>
        </w:tc>
        <w:tc>
          <w:tcPr>
            <w:tcW w:w="1620" w:type="dxa"/>
            <w:gridSpan w:val="2"/>
            <w:tcBorders>
              <w:bottom w:val="dotted" w:sz="4" w:space="0" w:color="auto"/>
            </w:tcBorders>
            <w:vAlign w:val="center"/>
          </w:tcPr>
          <w:p w14:paraId="0D33B2EE" w14:textId="4F59F34B" w:rsidR="00FF41FD" w:rsidRDefault="00070A08">
            <w:pPr>
              <w:jc w:val="left"/>
              <w:divId w:val="1"/>
            </w:pPr>
            <w:del w:id="277" w:author="TWO" w:date="2026-07-09T13:35:00Z" w16du:dateUtc="2026-07-09T11:35:00Z">
              <w:r>
                <w:rPr>
                  <w:sz w:val="16"/>
                </w:rPr>
                <w:delText>purple</w:delText>
              </w:r>
            </w:del>
            <w:proofErr w:type="gramStart"/>
            <w:ins w:id="278" w:author="TWO" w:date="2026-07-09T13:35:00Z" w16du:dateUtc="2026-07-09T11:35:00Z">
              <w:r w:rsidR="008173C5">
                <w:rPr>
                  <w:sz w:val="16"/>
                </w:rPr>
                <w:t>brown</w:t>
              </w:r>
            </w:ins>
            <w:r w:rsidR="008173C5">
              <w:rPr>
                <w:sz w:val="16"/>
              </w:rPr>
              <w:t xml:space="preserve"> red</w:t>
            </w:r>
            <w:proofErr w:type="gramEnd"/>
          </w:p>
        </w:tc>
        <w:tc>
          <w:tcPr>
            <w:tcW w:w="1620" w:type="dxa"/>
            <w:gridSpan w:val="2"/>
            <w:tcBorders>
              <w:bottom w:val="dotted" w:sz="4" w:space="0" w:color="auto"/>
            </w:tcBorders>
            <w:vAlign w:val="center"/>
          </w:tcPr>
          <w:p w14:paraId="13640E9C" w14:textId="77777777" w:rsidR="00FF41FD" w:rsidRDefault="00FF41FD"/>
        </w:tc>
        <w:tc>
          <w:tcPr>
            <w:tcW w:w="1620" w:type="dxa"/>
            <w:tcBorders>
              <w:bottom w:val="dotted" w:sz="4" w:space="0" w:color="auto"/>
            </w:tcBorders>
            <w:vAlign w:val="center"/>
          </w:tcPr>
          <w:p w14:paraId="0091285B" w14:textId="77777777" w:rsidR="00FF41FD" w:rsidRDefault="00FF41FD"/>
        </w:tc>
        <w:tc>
          <w:tcPr>
            <w:tcW w:w="1620" w:type="dxa"/>
            <w:tcBorders>
              <w:bottom w:val="dotted" w:sz="4" w:space="0" w:color="auto"/>
            </w:tcBorders>
            <w:vAlign w:val="center"/>
          </w:tcPr>
          <w:p w14:paraId="5BC5C894" w14:textId="77777777" w:rsidR="00FF41FD" w:rsidRDefault="00FF41FD"/>
        </w:tc>
        <w:tc>
          <w:tcPr>
            <w:tcW w:w="1620" w:type="dxa"/>
            <w:tcBorders>
              <w:bottom w:val="dotted" w:sz="4" w:space="0" w:color="auto"/>
            </w:tcBorders>
            <w:vAlign w:val="center"/>
          </w:tcPr>
          <w:p w14:paraId="4DACC556" w14:textId="48D75338" w:rsidR="00FF41FD" w:rsidRDefault="00070A08">
            <w:pPr>
              <w:jc w:val="left"/>
              <w:divId w:val="1"/>
            </w:pPr>
            <w:del w:id="279" w:author="TWO" w:date="2026-07-09T13:35:00Z" w16du:dateUtc="2026-07-09T11:35:00Z">
              <w:r>
                <w:rPr>
                  <w:sz w:val="16"/>
                </w:rPr>
                <w:delText>Coppurple</w:delText>
              </w:r>
            </w:del>
            <w:proofErr w:type="spellStart"/>
            <w:ins w:id="280" w:author="TWO" w:date="2026-07-09T13:35:00Z" w16du:dateUtc="2026-07-09T11:35:00Z">
              <w:r w:rsidR="008173C5">
                <w:rPr>
                  <w:sz w:val="16"/>
                </w:rPr>
                <w:t>Branzam</w:t>
              </w:r>
            </w:ins>
            <w:proofErr w:type="spellEnd"/>
          </w:p>
        </w:tc>
        <w:tc>
          <w:tcPr>
            <w:tcW w:w="1620" w:type="dxa"/>
            <w:tcBorders>
              <w:bottom w:val="dotted" w:sz="4" w:space="0" w:color="auto"/>
            </w:tcBorders>
            <w:vAlign w:val="center"/>
          </w:tcPr>
          <w:p w14:paraId="781B44F0" w14:textId="77777777" w:rsidR="00FF41FD" w:rsidRDefault="008173C5">
            <w:pPr>
              <w:jc w:val="center"/>
              <w:divId w:val="1"/>
            </w:pPr>
            <w:r>
              <w:rPr>
                <w:rFonts w:eastAsia="Arial"/>
                <w:sz w:val="16"/>
              </w:rPr>
              <w:t xml:space="preserve">5 </w:t>
            </w:r>
          </w:p>
        </w:tc>
      </w:tr>
      <w:tr w:rsidR="00FF41FD" w14:paraId="0E29F33B" w14:textId="77777777">
        <w:trPr>
          <w:trHeight w:val="320"/>
        </w:trPr>
        <w:tc>
          <w:tcPr>
            <w:tcW w:w="1620" w:type="dxa"/>
            <w:gridSpan w:val="2"/>
            <w:vMerge/>
          </w:tcPr>
          <w:p w14:paraId="6906E5B3" w14:textId="77777777" w:rsidR="00FF41FD" w:rsidRDefault="00FF41FD"/>
        </w:tc>
        <w:tc>
          <w:tcPr>
            <w:tcW w:w="1620" w:type="dxa"/>
            <w:gridSpan w:val="2"/>
            <w:tcBorders>
              <w:bottom w:val="dotted" w:sz="4" w:space="0" w:color="auto"/>
            </w:tcBorders>
            <w:vAlign w:val="center"/>
          </w:tcPr>
          <w:p w14:paraId="48A6F146" w14:textId="77777777" w:rsidR="00FF41FD" w:rsidRDefault="008173C5">
            <w:pPr>
              <w:jc w:val="left"/>
              <w:divId w:val="1"/>
            </w:pPr>
            <w:r>
              <w:rPr>
                <w:sz w:val="16"/>
              </w:rPr>
              <w:t>purple</w:t>
            </w:r>
          </w:p>
        </w:tc>
        <w:tc>
          <w:tcPr>
            <w:tcW w:w="1620" w:type="dxa"/>
            <w:gridSpan w:val="2"/>
            <w:tcBorders>
              <w:bottom w:val="dotted" w:sz="4" w:space="0" w:color="auto"/>
            </w:tcBorders>
            <w:vAlign w:val="center"/>
          </w:tcPr>
          <w:p w14:paraId="4782DDD3" w14:textId="77777777" w:rsidR="00FF41FD" w:rsidRDefault="00FF41FD"/>
        </w:tc>
        <w:tc>
          <w:tcPr>
            <w:tcW w:w="1620" w:type="dxa"/>
            <w:tcBorders>
              <w:bottom w:val="dotted" w:sz="4" w:space="0" w:color="auto"/>
            </w:tcBorders>
            <w:vAlign w:val="center"/>
          </w:tcPr>
          <w:p w14:paraId="0284C7DD" w14:textId="77777777" w:rsidR="00FF41FD" w:rsidRDefault="00FF41FD"/>
        </w:tc>
        <w:tc>
          <w:tcPr>
            <w:tcW w:w="1620" w:type="dxa"/>
            <w:tcBorders>
              <w:bottom w:val="dotted" w:sz="4" w:space="0" w:color="auto"/>
            </w:tcBorders>
            <w:vAlign w:val="center"/>
          </w:tcPr>
          <w:p w14:paraId="3AF42574" w14:textId="77777777" w:rsidR="00FF41FD" w:rsidRDefault="00FF41FD"/>
        </w:tc>
        <w:tc>
          <w:tcPr>
            <w:tcW w:w="1620" w:type="dxa"/>
            <w:tcBorders>
              <w:bottom w:val="dotted" w:sz="4" w:space="0" w:color="auto"/>
            </w:tcBorders>
            <w:vAlign w:val="center"/>
          </w:tcPr>
          <w:p w14:paraId="434DA783" w14:textId="77777777" w:rsidR="00FF41FD" w:rsidRDefault="008173C5">
            <w:pPr>
              <w:jc w:val="left"/>
              <w:divId w:val="1"/>
            </w:pPr>
            <w:r>
              <w:rPr>
                <w:sz w:val="16"/>
              </w:rPr>
              <w:t>Royalty</w:t>
            </w:r>
          </w:p>
        </w:tc>
        <w:tc>
          <w:tcPr>
            <w:tcW w:w="1620" w:type="dxa"/>
            <w:tcBorders>
              <w:bottom w:val="dotted" w:sz="4" w:space="0" w:color="auto"/>
            </w:tcBorders>
            <w:vAlign w:val="center"/>
          </w:tcPr>
          <w:p w14:paraId="15202B4D" w14:textId="77777777" w:rsidR="00FF41FD" w:rsidRDefault="008173C5">
            <w:pPr>
              <w:jc w:val="center"/>
              <w:divId w:val="1"/>
            </w:pPr>
            <w:r>
              <w:rPr>
                <w:rFonts w:eastAsia="Arial"/>
                <w:sz w:val="16"/>
              </w:rPr>
              <w:t xml:space="preserve">6 </w:t>
            </w:r>
          </w:p>
        </w:tc>
      </w:tr>
      <w:tr w:rsidR="00FF41FD" w14:paraId="4AF2C233" w14:textId="77777777">
        <w:trPr>
          <w:trHeight w:val="360"/>
        </w:trPr>
        <w:tc>
          <w:tcPr>
            <w:tcW w:w="810" w:type="dxa"/>
            <w:tcBorders>
              <w:right w:val="dotted" w:sz="4" w:space="0" w:color="auto"/>
            </w:tcBorders>
            <w:shd w:val="clear" w:color="auto" w:fill="DFDFD7"/>
            <w:vAlign w:val="center"/>
          </w:tcPr>
          <w:p w14:paraId="7A64D222" w14:textId="77777777" w:rsidR="00FF41FD" w:rsidRDefault="008173C5">
            <w:r>
              <w:rPr>
                <w:rFonts w:eastAsia="Arial"/>
                <w:b/>
                <w:sz w:val="16"/>
              </w:rPr>
              <w:t>23.</w:t>
            </w:r>
          </w:p>
        </w:tc>
        <w:tc>
          <w:tcPr>
            <w:tcW w:w="810" w:type="dxa"/>
            <w:tcBorders>
              <w:right w:val="dotted" w:sz="4" w:space="0" w:color="auto"/>
            </w:tcBorders>
            <w:shd w:val="clear" w:color="auto" w:fill="DFDFD7"/>
            <w:vAlign w:val="center"/>
          </w:tcPr>
          <w:p w14:paraId="08DE48EF" w14:textId="77777777" w:rsidR="00FF41FD" w:rsidRDefault="00FF41FD"/>
        </w:tc>
        <w:tc>
          <w:tcPr>
            <w:tcW w:w="810" w:type="dxa"/>
            <w:tcBorders>
              <w:right w:val="dotted" w:sz="4" w:space="0" w:color="auto"/>
            </w:tcBorders>
            <w:shd w:val="clear" w:color="auto" w:fill="DFDFD7"/>
            <w:vAlign w:val="center"/>
          </w:tcPr>
          <w:p w14:paraId="52A09F90"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77162DA0"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28E15CEB"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68B67EB5" w14:textId="77777777" w:rsidR="00FF41FD" w:rsidRDefault="00FF41FD"/>
        </w:tc>
        <w:tc>
          <w:tcPr>
            <w:tcW w:w="1620" w:type="dxa"/>
            <w:shd w:val="clear" w:color="auto" w:fill="DFDFD7"/>
            <w:vAlign w:val="center"/>
          </w:tcPr>
          <w:p w14:paraId="3C27CFB4" w14:textId="77777777" w:rsidR="00FF41FD" w:rsidRDefault="008173C5">
            <w:r>
              <w:rPr>
                <w:rFonts w:eastAsia="Arial"/>
                <w:b/>
                <w:sz w:val="16"/>
              </w:rPr>
              <w:t>71-77</w:t>
            </w:r>
          </w:p>
        </w:tc>
        <w:tc>
          <w:tcPr>
            <w:tcW w:w="1620" w:type="dxa"/>
            <w:shd w:val="clear" w:color="auto" w:fill="DFDFD7"/>
          </w:tcPr>
          <w:p w14:paraId="5E580016" w14:textId="77777777" w:rsidR="00FF41FD" w:rsidRDefault="00FF41FD"/>
        </w:tc>
        <w:tc>
          <w:tcPr>
            <w:tcW w:w="1620" w:type="dxa"/>
            <w:shd w:val="clear" w:color="auto" w:fill="DFDFD7"/>
          </w:tcPr>
          <w:p w14:paraId="710821B5" w14:textId="77777777" w:rsidR="00FF41FD" w:rsidRDefault="00FF41FD"/>
        </w:tc>
        <w:tc>
          <w:tcPr>
            <w:tcW w:w="1620" w:type="dxa"/>
            <w:shd w:val="clear" w:color="auto" w:fill="DFDFD7"/>
          </w:tcPr>
          <w:p w14:paraId="60021529" w14:textId="77777777" w:rsidR="00FF41FD" w:rsidRDefault="00FF41FD"/>
        </w:tc>
      </w:tr>
      <w:tr w:rsidR="00FF41FD" w14:paraId="5AB0C4A9" w14:textId="77777777">
        <w:trPr>
          <w:trHeight w:val="440"/>
        </w:trPr>
        <w:tc>
          <w:tcPr>
            <w:tcW w:w="1620" w:type="dxa"/>
            <w:gridSpan w:val="2"/>
            <w:vMerge w:val="restart"/>
          </w:tcPr>
          <w:p w14:paraId="5E11057A" w14:textId="77777777" w:rsidR="00FF41FD" w:rsidRDefault="00FF41FD"/>
        </w:tc>
        <w:tc>
          <w:tcPr>
            <w:tcW w:w="1620" w:type="dxa"/>
            <w:gridSpan w:val="2"/>
            <w:tcBorders>
              <w:bottom w:val="dotted" w:sz="4" w:space="0" w:color="auto"/>
            </w:tcBorders>
          </w:tcPr>
          <w:p w14:paraId="4E0C0930" w14:textId="07A0766C" w:rsidR="00FF41FD" w:rsidRDefault="008173C5">
            <w:pPr>
              <w:spacing w:before="113" w:after="113"/>
              <w:jc w:val="left"/>
              <w:divId w:val="1"/>
            </w:pPr>
            <w:r>
              <w:rPr>
                <w:b/>
                <w:sz w:val="16"/>
              </w:rPr>
              <w:t xml:space="preserve">Current </w:t>
            </w:r>
            <w:del w:id="281" w:author="TWO" w:date="2026-07-09T13:35:00Z" w16du:dateUtc="2026-07-09T11:35:00Z">
              <w:r w:rsidR="00070A08">
                <w:rPr>
                  <w:b/>
                  <w:sz w:val="16"/>
                </w:rPr>
                <w:delText>year</w:delText>
              </w:r>
            </w:del>
            <w:ins w:id="282" w:author="TWO" w:date="2026-07-09T13:35:00Z" w16du:dateUtc="2026-07-09T11:35:00Z">
              <w:r>
                <w:rPr>
                  <w:b/>
                  <w:sz w:val="16"/>
                </w:rPr>
                <w:t>year's</w:t>
              </w:r>
            </w:ins>
            <w:r>
              <w:rPr>
                <w:b/>
                <w:sz w:val="16"/>
              </w:rPr>
              <w:t xml:space="preserve"> shoot: color</w:t>
            </w:r>
          </w:p>
        </w:tc>
        <w:tc>
          <w:tcPr>
            <w:tcW w:w="1620" w:type="dxa"/>
            <w:gridSpan w:val="2"/>
            <w:tcBorders>
              <w:bottom w:val="dotted" w:sz="4" w:space="0" w:color="auto"/>
            </w:tcBorders>
          </w:tcPr>
          <w:p w14:paraId="3EC9578C" w14:textId="77777777" w:rsidR="00FF41FD" w:rsidRDefault="00FF41FD"/>
        </w:tc>
        <w:tc>
          <w:tcPr>
            <w:tcW w:w="1620" w:type="dxa"/>
            <w:tcBorders>
              <w:bottom w:val="dotted" w:sz="4" w:space="0" w:color="auto"/>
            </w:tcBorders>
          </w:tcPr>
          <w:p w14:paraId="4D3058EB" w14:textId="77777777" w:rsidR="00FF41FD" w:rsidRDefault="00FF41FD"/>
        </w:tc>
        <w:tc>
          <w:tcPr>
            <w:tcW w:w="1620" w:type="dxa"/>
            <w:tcBorders>
              <w:bottom w:val="dotted" w:sz="4" w:space="0" w:color="auto"/>
            </w:tcBorders>
          </w:tcPr>
          <w:p w14:paraId="52D01F03" w14:textId="77777777" w:rsidR="00FF41FD" w:rsidRDefault="00FF41FD"/>
        </w:tc>
        <w:tc>
          <w:tcPr>
            <w:tcW w:w="1620" w:type="dxa"/>
            <w:tcBorders>
              <w:bottom w:val="dotted" w:sz="4" w:space="0" w:color="auto"/>
            </w:tcBorders>
          </w:tcPr>
          <w:p w14:paraId="1542A8A8" w14:textId="77777777" w:rsidR="00FF41FD" w:rsidRDefault="00FF41FD"/>
        </w:tc>
        <w:tc>
          <w:tcPr>
            <w:tcW w:w="1620" w:type="dxa"/>
            <w:tcBorders>
              <w:bottom w:val="dotted" w:sz="4" w:space="0" w:color="auto"/>
            </w:tcBorders>
          </w:tcPr>
          <w:p w14:paraId="394D0475" w14:textId="77777777" w:rsidR="00FF41FD" w:rsidRDefault="00FF41FD"/>
        </w:tc>
      </w:tr>
      <w:tr w:rsidR="00FF41FD" w14:paraId="0FCA3FAE" w14:textId="77777777">
        <w:trPr>
          <w:trHeight w:val="320"/>
        </w:trPr>
        <w:tc>
          <w:tcPr>
            <w:tcW w:w="1620" w:type="dxa"/>
            <w:gridSpan w:val="2"/>
            <w:vMerge/>
          </w:tcPr>
          <w:p w14:paraId="4A755E29" w14:textId="77777777" w:rsidR="00FF41FD" w:rsidRDefault="00FF41FD"/>
        </w:tc>
        <w:tc>
          <w:tcPr>
            <w:tcW w:w="1620" w:type="dxa"/>
            <w:gridSpan w:val="2"/>
            <w:tcBorders>
              <w:bottom w:val="dotted" w:sz="4" w:space="0" w:color="auto"/>
            </w:tcBorders>
            <w:vAlign w:val="center"/>
          </w:tcPr>
          <w:p w14:paraId="13AA31C6" w14:textId="77777777" w:rsidR="00FF41FD" w:rsidRDefault="008173C5">
            <w:pPr>
              <w:jc w:val="left"/>
              <w:divId w:val="1"/>
            </w:pPr>
            <w:r>
              <w:rPr>
                <w:sz w:val="16"/>
              </w:rPr>
              <w:t>green</w:t>
            </w:r>
          </w:p>
        </w:tc>
        <w:tc>
          <w:tcPr>
            <w:tcW w:w="1620" w:type="dxa"/>
            <w:gridSpan w:val="2"/>
            <w:tcBorders>
              <w:bottom w:val="dotted" w:sz="4" w:space="0" w:color="auto"/>
            </w:tcBorders>
            <w:vAlign w:val="center"/>
          </w:tcPr>
          <w:p w14:paraId="03443B78" w14:textId="77777777" w:rsidR="00FF41FD" w:rsidRDefault="00FF41FD"/>
        </w:tc>
        <w:tc>
          <w:tcPr>
            <w:tcW w:w="1620" w:type="dxa"/>
            <w:tcBorders>
              <w:bottom w:val="dotted" w:sz="4" w:space="0" w:color="auto"/>
            </w:tcBorders>
            <w:vAlign w:val="center"/>
          </w:tcPr>
          <w:p w14:paraId="6BAA2975" w14:textId="77777777" w:rsidR="00FF41FD" w:rsidRDefault="00FF41FD"/>
        </w:tc>
        <w:tc>
          <w:tcPr>
            <w:tcW w:w="1620" w:type="dxa"/>
            <w:tcBorders>
              <w:bottom w:val="dotted" w:sz="4" w:space="0" w:color="auto"/>
            </w:tcBorders>
            <w:vAlign w:val="center"/>
          </w:tcPr>
          <w:p w14:paraId="7A05568D" w14:textId="77777777" w:rsidR="00FF41FD" w:rsidRDefault="00FF41FD"/>
        </w:tc>
        <w:tc>
          <w:tcPr>
            <w:tcW w:w="1620" w:type="dxa"/>
            <w:tcBorders>
              <w:bottom w:val="dotted" w:sz="4" w:space="0" w:color="auto"/>
            </w:tcBorders>
            <w:vAlign w:val="center"/>
          </w:tcPr>
          <w:p w14:paraId="39D66977" w14:textId="77777777" w:rsidR="00FF41FD" w:rsidRDefault="008173C5">
            <w:pPr>
              <w:jc w:val="left"/>
              <w:divId w:val="1"/>
            </w:pPr>
            <w:r>
              <w:rPr>
                <w:sz w:val="16"/>
              </w:rPr>
              <w:t>Cinzam, Red Sentinel</w:t>
            </w:r>
          </w:p>
        </w:tc>
        <w:tc>
          <w:tcPr>
            <w:tcW w:w="1620" w:type="dxa"/>
            <w:tcBorders>
              <w:bottom w:val="dotted" w:sz="4" w:space="0" w:color="auto"/>
            </w:tcBorders>
            <w:vAlign w:val="center"/>
          </w:tcPr>
          <w:p w14:paraId="7198D903" w14:textId="77777777" w:rsidR="00FF41FD" w:rsidRDefault="008173C5">
            <w:pPr>
              <w:jc w:val="center"/>
              <w:divId w:val="1"/>
            </w:pPr>
            <w:r>
              <w:rPr>
                <w:rFonts w:eastAsia="Arial"/>
                <w:sz w:val="16"/>
              </w:rPr>
              <w:t xml:space="preserve">1 </w:t>
            </w:r>
          </w:p>
        </w:tc>
      </w:tr>
      <w:tr w:rsidR="00FF41FD" w14:paraId="553A2036" w14:textId="77777777">
        <w:trPr>
          <w:trHeight w:val="320"/>
        </w:trPr>
        <w:tc>
          <w:tcPr>
            <w:tcW w:w="1620" w:type="dxa"/>
            <w:gridSpan w:val="2"/>
            <w:vMerge/>
          </w:tcPr>
          <w:p w14:paraId="5CF9A5CA" w14:textId="77777777" w:rsidR="00FF41FD" w:rsidRDefault="00FF41FD"/>
        </w:tc>
        <w:tc>
          <w:tcPr>
            <w:tcW w:w="1620" w:type="dxa"/>
            <w:gridSpan w:val="2"/>
            <w:tcBorders>
              <w:bottom w:val="dotted" w:sz="4" w:space="0" w:color="auto"/>
            </w:tcBorders>
            <w:vAlign w:val="center"/>
          </w:tcPr>
          <w:p w14:paraId="705A1D55" w14:textId="77777777" w:rsidR="00FF41FD" w:rsidRDefault="008173C5">
            <w:pPr>
              <w:jc w:val="left"/>
              <w:divId w:val="1"/>
            </w:pPr>
            <w:r>
              <w:rPr>
                <w:sz w:val="16"/>
              </w:rPr>
              <w:t>brown green</w:t>
            </w:r>
          </w:p>
        </w:tc>
        <w:tc>
          <w:tcPr>
            <w:tcW w:w="1620" w:type="dxa"/>
            <w:gridSpan w:val="2"/>
            <w:tcBorders>
              <w:bottom w:val="dotted" w:sz="4" w:space="0" w:color="auto"/>
            </w:tcBorders>
            <w:vAlign w:val="center"/>
          </w:tcPr>
          <w:p w14:paraId="4C2435BF" w14:textId="77777777" w:rsidR="00FF41FD" w:rsidRDefault="00FF41FD"/>
        </w:tc>
        <w:tc>
          <w:tcPr>
            <w:tcW w:w="1620" w:type="dxa"/>
            <w:tcBorders>
              <w:bottom w:val="dotted" w:sz="4" w:space="0" w:color="auto"/>
            </w:tcBorders>
            <w:vAlign w:val="center"/>
          </w:tcPr>
          <w:p w14:paraId="242EC192" w14:textId="77777777" w:rsidR="00FF41FD" w:rsidRDefault="00FF41FD"/>
        </w:tc>
        <w:tc>
          <w:tcPr>
            <w:tcW w:w="1620" w:type="dxa"/>
            <w:tcBorders>
              <w:bottom w:val="dotted" w:sz="4" w:space="0" w:color="auto"/>
            </w:tcBorders>
            <w:vAlign w:val="center"/>
          </w:tcPr>
          <w:p w14:paraId="30C4C812" w14:textId="77777777" w:rsidR="00FF41FD" w:rsidRDefault="00FF41FD"/>
        </w:tc>
        <w:tc>
          <w:tcPr>
            <w:tcW w:w="1620" w:type="dxa"/>
            <w:tcBorders>
              <w:bottom w:val="dotted" w:sz="4" w:space="0" w:color="auto"/>
            </w:tcBorders>
            <w:vAlign w:val="center"/>
          </w:tcPr>
          <w:p w14:paraId="083C1FB4" w14:textId="77777777" w:rsidR="00FF41FD" w:rsidRDefault="008173C5">
            <w:pPr>
              <w:jc w:val="left"/>
              <w:divId w:val="1"/>
            </w:pPr>
            <w:r>
              <w:rPr>
                <w:sz w:val="16"/>
              </w:rPr>
              <w:t>Winter Gold</w:t>
            </w:r>
          </w:p>
        </w:tc>
        <w:tc>
          <w:tcPr>
            <w:tcW w:w="1620" w:type="dxa"/>
            <w:tcBorders>
              <w:bottom w:val="dotted" w:sz="4" w:space="0" w:color="auto"/>
            </w:tcBorders>
            <w:vAlign w:val="center"/>
          </w:tcPr>
          <w:p w14:paraId="0598E29C" w14:textId="77777777" w:rsidR="00FF41FD" w:rsidRDefault="008173C5">
            <w:pPr>
              <w:jc w:val="center"/>
              <w:divId w:val="1"/>
            </w:pPr>
            <w:r>
              <w:rPr>
                <w:rFonts w:eastAsia="Arial"/>
                <w:sz w:val="16"/>
              </w:rPr>
              <w:t xml:space="preserve">2 </w:t>
            </w:r>
          </w:p>
        </w:tc>
      </w:tr>
      <w:tr w:rsidR="00FF41FD" w14:paraId="1048E3EE" w14:textId="77777777">
        <w:trPr>
          <w:trHeight w:val="320"/>
        </w:trPr>
        <w:tc>
          <w:tcPr>
            <w:tcW w:w="1620" w:type="dxa"/>
            <w:gridSpan w:val="2"/>
            <w:vMerge/>
          </w:tcPr>
          <w:p w14:paraId="31F29188" w14:textId="77777777" w:rsidR="00FF41FD" w:rsidRDefault="00FF41FD"/>
        </w:tc>
        <w:tc>
          <w:tcPr>
            <w:tcW w:w="1620" w:type="dxa"/>
            <w:gridSpan w:val="2"/>
            <w:tcBorders>
              <w:bottom w:val="dotted" w:sz="4" w:space="0" w:color="auto"/>
            </w:tcBorders>
            <w:vAlign w:val="center"/>
          </w:tcPr>
          <w:p w14:paraId="41C5E70C" w14:textId="77777777" w:rsidR="00FF41FD" w:rsidRDefault="008173C5">
            <w:pPr>
              <w:jc w:val="left"/>
              <w:divId w:val="1"/>
            </w:pPr>
            <w:r>
              <w:rPr>
                <w:sz w:val="16"/>
              </w:rPr>
              <w:t>brown</w:t>
            </w:r>
          </w:p>
        </w:tc>
        <w:tc>
          <w:tcPr>
            <w:tcW w:w="1620" w:type="dxa"/>
            <w:gridSpan w:val="2"/>
            <w:tcBorders>
              <w:bottom w:val="dotted" w:sz="4" w:space="0" w:color="auto"/>
            </w:tcBorders>
            <w:vAlign w:val="center"/>
          </w:tcPr>
          <w:p w14:paraId="603D8CA0" w14:textId="77777777" w:rsidR="00FF41FD" w:rsidRDefault="00FF41FD"/>
        </w:tc>
        <w:tc>
          <w:tcPr>
            <w:tcW w:w="1620" w:type="dxa"/>
            <w:tcBorders>
              <w:bottom w:val="dotted" w:sz="4" w:space="0" w:color="auto"/>
            </w:tcBorders>
            <w:vAlign w:val="center"/>
          </w:tcPr>
          <w:p w14:paraId="3448CB17" w14:textId="77777777" w:rsidR="00FF41FD" w:rsidRDefault="00FF41FD"/>
        </w:tc>
        <w:tc>
          <w:tcPr>
            <w:tcW w:w="1620" w:type="dxa"/>
            <w:tcBorders>
              <w:bottom w:val="dotted" w:sz="4" w:space="0" w:color="auto"/>
            </w:tcBorders>
            <w:vAlign w:val="center"/>
          </w:tcPr>
          <w:p w14:paraId="67A3F996" w14:textId="77777777" w:rsidR="00FF41FD" w:rsidRDefault="00FF41FD"/>
        </w:tc>
        <w:tc>
          <w:tcPr>
            <w:tcW w:w="1620" w:type="dxa"/>
            <w:tcBorders>
              <w:bottom w:val="dotted" w:sz="4" w:space="0" w:color="auto"/>
            </w:tcBorders>
            <w:vAlign w:val="center"/>
          </w:tcPr>
          <w:p w14:paraId="18AACD3B" w14:textId="77777777" w:rsidR="00FF41FD" w:rsidRDefault="008173C5">
            <w:pPr>
              <w:jc w:val="left"/>
              <w:divId w:val="1"/>
            </w:pPr>
            <w:r>
              <w:rPr>
                <w:sz w:val="16"/>
              </w:rPr>
              <w:t>Red Jade, Van Eseltine</w:t>
            </w:r>
          </w:p>
        </w:tc>
        <w:tc>
          <w:tcPr>
            <w:tcW w:w="1620" w:type="dxa"/>
            <w:tcBorders>
              <w:bottom w:val="dotted" w:sz="4" w:space="0" w:color="auto"/>
            </w:tcBorders>
            <w:vAlign w:val="center"/>
          </w:tcPr>
          <w:p w14:paraId="6B900CD3" w14:textId="77777777" w:rsidR="00FF41FD" w:rsidRDefault="008173C5">
            <w:pPr>
              <w:jc w:val="center"/>
              <w:divId w:val="1"/>
            </w:pPr>
            <w:r>
              <w:rPr>
                <w:rFonts w:eastAsia="Arial"/>
                <w:sz w:val="16"/>
              </w:rPr>
              <w:t xml:space="preserve">3 </w:t>
            </w:r>
          </w:p>
        </w:tc>
      </w:tr>
      <w:tr w:rsidR="00FF41FD" w14:paraId="26C14EF2" w14:textId="77777777">
        <w:trPr>
          <w:trHeight w:val="320"/>
        </w:trPr>
        <w:tc>
          <w:tcPr>
            <w:tcW w:w="1620" w:type="dxa"/>
            <w:gridSpan w:val="2"/>
            <w:vMerge/>
          </w:tcPr>
          <w:p w14:paraId="575CDCE1" w14:textId="77777777" w:rsidR="00FF41FD" w:rsidRDefault="00FF41FD"/>
        </w:tc>
        <w:tc>
          <w:tcPr>
            <w:tcW w:w="1620" w:type="dxa"/>
            <w:gridSpan w:val="2"/>
            <w:tcBorders>
              <w:bottom w:val="dotted" w:sz="4" w:space="0" w:color="auto"/>
            </w:tcBorders>
            <w:vAlign w:val="center"/>
          </w:tcPr>
          <w:p w14:paraId="20927F27" w14:textId="77777777" w:rsidR="00FF41FD" w:rsidRDefault="008173C5">
            <w:pPr>
              <w:jc w:val="left"/>
              <w:divId w:val="1"/>
            </w:pPr>
            <w:r>
              <w:rPr>
                <w:sz w:val="16"/>
              </w:rPr>
              <w:t>red brown</w:t>
            </w:r>
          </w:p>
        </w:tc>
        <w:tc>
          <w:tcPr>
            <w:tcW w:w="1620" w:type="dxa"/>
            <w:gridSpan w:val="2"/>
            <w:tcBorders>
              <w:bottom w:val="dotted" w:sz="4" w:space="0" w:color="auto"/>
            </w:tcBorders>
            <w:vAlign w:val="center"/>
          </w:tcPr>
          <w:p w14:paraId="2F24C5B9" w14:textId="77777777" w:rsidR="00FF41FD" w:rsidRDefault="00FF41FD"/>
        </w:tc>
        <w:tc>
          <w:tcPr>
            <w:tcW w:w="1620" w:type="dxa"/>
            <w:tcBorders>
              <w:bottom w:val="dotted" w:sz="4" w:space="0" w:color="auto"/>
            </w:tcBorders>
            <w:vAlign w:val="center"/>
          </w:tcPr>
          <w:p w14:paraId="30C219C8" w14:textId="77777777" w:rsidR="00FF41FD" w:rsidRDefault="00FF41FD"/>
        </w:tc>
        <w:tc>
          <w:tcPr>
            <w:tcW w:w="1620" w:type="dxa"/>
            <w:tcBorders>
              <w:bottom w:val="dotted" w:sz="4" w:space="0" w:color="auto"/>
            </w:tcBorders>
            <w:vAlign w:val="center"/>
          </w:tcPr>
          <w:p w14:paraId="2163E3C0" w14:textId="77777777" w:rsidR="00FF41FD" w:rsidRDefault="00FF41FD"/>
        </w:tc>
        <w:tc>
          <w:tcPr>
            <w:tcW w:w="1620" w:type="dxa"/>
            <w:tcBorders>
              <w:bottom w:val="dotted" w:sz="4" w:space="0" w:color="auto"/>
            </w:tcBorders>
            <w:vAlign w:val="center"/>
          </w:tcPr>
          <w:p w14:paraId="10250B47" w14:textId="77777777" w:rsidR="00FF41FD" w:rsidRDefault="008173C5">
            <w:pPr>
              <w:jc w:val="left"/>
              <w:divId w:val="1"/>
            </w:pPr>
            <w:r>
              <w:rPr>
                <w:sz w:val="16"/>
              </w:rPr>
              <w:t>Henry F. Dupont, Red Splendor</w:t>
            </w:r>
          </w:p>
        </w:tc>
        <w:tc>
          <w:tcPr>
            <w:tcW w:w="1620" w:type="dxa"/>
            <w:tcBorders>
              <w:bottom w:val="dotted" w:sz="4" w:space="0" w:color="auto"/>
            </w:tcBorders>
            <w:vAlign w:val="center"/>
          </w:tcPr>
          <w:p w14:paraId="782E640D" w14:textId="77777777" w:rsidR="00FF41FD" w:rsidRDefault="008173C5">
            <w:pPr>
              <w:jc w:val="center"/>
              <w:divId w:val="1"/>
            </w:pPr>
            <w:r>
              <w:rPr>
                <w:rFonts w:eastAsia="Arial"/>
                <w:sz w:val="16"/>
              </w:rPr>
              <w:t xml:space="preserve">4 </w:t>
            </w:r>
          </w:p>
        </w:tc>
      </w:tr>
      <w:tr w:rsidR="00FF41FD" w14:paraId="01C8BDB1" w14:textId="77777777">
        <w:trPr>
          <w:trHeight w:val="320"/>
        </w:trPr>
        <w:tc>
          <w:tcPr>
            <w:tcW w:w="1620" w:type="dxa"/>
            <w:gridSpan w:val="2"/>
            <w:vMerge/>
          </w:tcPr>
          <w:p w14:paraId="60FE5614" w14:textId="77777777" w:rsidR="00FF41FD" w:rsidRDefault="00FF41FD"/>
        </w:tc>
        <w:tc>
          <w:tcPr>
            <w:tcW w:w="1620" w:type="dxa"/>
            <w:gridSpan w:val="2"/>
            <w:tcBorders>
              <w:bottom w:val="dotted" w:sz="4" w:space="0" w:color="auto"/>
            </w:tcBorders>
            <w:vAlign w:val="center"/>
          </w:tcPr>
          <w:p w14:paraId="18393800" w14:textId="77777777" w:rsidR="00FF41FD" w:rsidRDefault="008173C5">
            <w:pPr>
              <w:jc w:val="left"/>
              <w:divId w:val="1"/>
            </w:pPr>
            <w:r>
              <w:rPr>
                <w:sz w:val="16"/>
              </w:rPr>
              <w:t>dark red</w:t>
            </w:r>
          </w:p>
        </w:tc>
        <w:tc>
          <w:tcPr>
            <w:tcW w:w="1620" w:type="dxa"/>
            <w:gridSpan w:val="2"/>
            <w:tcBorders>
              <w:bottom w:val="dotted" w:sz="4" w:space="0" w:color="auto"/>
            </w:tcBorders>
            <w:vAlign w:val="center"/>
          </w:tcPr>
          <w:p w14:paraId="66261FB4" w14:textId="77777777" w:rsidR="00FF41FD" w:rsidRDefault="00FF41FD"/>
        </w:tc>
        <w:tc>
          <w:tcPr>
            <w:tcW w:w="1620" w:type="dxa"/>
            <w:tcBorders>
              <w:bottom w:val="dotted" w:sz="4" w:space="0" w:color="auto"/>
            </w:tcBorders>
            <w:vAlign w:val="center"/>
          </w:tcPr>
          <w:p w14:paraId="5F9B3613" w14:textId="77777777" w:rsidR="00FF41FD" w:rsidRDefault="00FF41FD"/>
        </w:tc>
        <w:tc>
          <w:tcPr>
            <w:tcW w:w="1620" w:type="dxa"/>
            <w:tcBorders>
              <w:bottom w:val="dotted" w:sz="4" w:space="0" w:color="auto"/>
            </w:tcBorders>
            <w:vAlign w:val="center"/>
          </w:tcPr>
          <w:p w14:paraId="60765024" w14:textId="77777777" w:rsidR="00FF41FD" w:rsidRDefault="00FF41FD"/>
        </w:tc>
        <w:tc>
          <w:tcPr>
            <w:tcW w:w="1620" w:type="dxa"/>
            <w:tcBorders>
              <w:bottom w:val="dotted" w:sz="4" w:space="0" w:color="auto"/>
            </w:tcBorders>
            <w:vAlign w:val="center"/>
          </w:tcPr>
          <w:p w14:paraId="35ED5BBB" w14:textId="77777777" w:rsidR="00FF41FD" w:rsidRDefault="008173C5">
            <w:pPr>
              <w:jc w:val="left"/>
              <w:divId w:val="1"/>
            </w:pPr>
            <w:r>
              <w:rPr>
                <w:sz w:val="16"/>
              </w:rPr>
              <w:t>Coralcole, Evereste</w:t>
            </w:r>
          </w:p>
        </w:tc>
        <w:tc>
          <w:tcPr>
            <w:tcW w:w="1620" w:type="dxa"/>
            <w:tcBorders>
              <w:bottom w:val="dotted" w:sz="4" w:space="0" w:color="auto"/>
            </w:tcBorders>
            <w:vAlign w:val="center"/>
          </w:tcPr>
          <w:p w14:paraId="6DE4E8ED" w14:textId="77777777" w:rsidR="00FF41FD" w:rsidRDefault="008173C5">
            <w:pPr>
              <w:jc w:val="center"/>
              <w:divId w:val="1"/>
            </w:pPr>
            <w:r>
              <w:rPr>
                <w:rFonts w:eastAsia="Arial"/>
                <w:sz w:val="16"/>
              </w:rPr>
              <w:t xml:space="preserve">5 </w:t>
            </w:r>
          </w:p>
        </w:tc>
      </w:tr>
      <w:tr w:rsidR="00FF41FD" w14:paraId="4BD2314B" w14:textId="77777777">
        <w:trPr>
          <w:trHeight w:val="320"/>
        </w:trPr>
        <w:tc>
          <w:tcPr>
            <w:tcW w:w="1620" w:type="dxa"/>
            <w:gridSpan w:val="2"/>
            <w:vMerge/>
          </w:tcPr>
          <w:p w14:paraId="0D21F0DE" w14:textId="77777777" w:rsidR="00FF41FD" w:rsidRDefault="00FF41FD"/>
        </w:tc>
        <w:tc>
          <w:tcPr>
            <w:tcW w:w="1620" w:type="dxa"/>
            <w:gridSpan w:val="2"/>
            <w:tcBorders>
              <w:bottom w:val="dotted" w:sz="4" w:space="0" w:color="auto"/>
            </w:tcBorders>
            <w:vAlign w:val="center"/>
          </w:tcPr>
          <w:p w14:paraId="6A2225A7" w14:textId="77777777" w:rsidR="00FF41FD" w:rsidRDefault="008173C5">
            <w:pPr>
              <w:jc w:val="left"/>
              <w:divId w:val="1"/>
            </w:pPr>
            <w:r>
              <w:rPr>
                <w:sz w:val="16"/>
              </w:rPr>
              <w:t>purple</w:t>
            </w:r>
          </w:p>
        </w:tc>
        <w:tc>
          <w:tcPr>
            <w:tcW w:w="1620" w:type="dxa"/>
            <w:gridSpan w:val="2"/>
            <w:tcBorders>
              <w:bottom w:val="dotted" w:sz="4" w:space="0" w:color="auto"/>
            </w:tcBorders>
            <w:vAlign w:val="center"/>
          </w:tcPr>
          <w:p w14:paraId="3B0B608F" w14:textId="77777777" w:rsidR="00FF41FD" w:rsidRDefault="00FF41FD"/>
        </w:tc>
        <w:tc>
          <w:tcPr>
            <w:tcW w:w="1620" w:type="dxa"/>
            <w:tcBorders>
              <w:bottom w:val="dotted" w:sz="4" w:space="0" w:color="auto"/>
            </w:tcBorders>
            <w:vAlign w:val="center"/>
          </w:tcPr>
          <w:p w14:paraId="3E8423E4" w14:textId="77777777" w:rsidR="00FF41FD" w:rsidRDefault="00FF41FD"/>
        </w:tc>
        <w:tc>
          <w:tcPr>
            <w:tcW w:w="1620" w:type="dxa"/>
            <w:tcBorders>
              <w:bottom w:val="dotted" w:sz="4" w:space="0" w:color="auto"/>
            </w:tcBorders>
            <w:vAlign w:val="center"/>
          </w:tcPr>
          <w:p w14:paraId="6E61C8C7" w14:textId="77777777" w:rsidR="00FF41FD" w:rsidRDefault="00FF41FD"/>
        </w:tc>
        <w:tc>
          <w:tcPr>
            <w:tcW w:w="1620" w:type="dxa"/>
            <w:tcBorders>
              <w:bottom w:val="dotted" w:sz="4" w:space="0" w:color="auto"/>
            </w:tcBorders>
            <w:vAlign w:val="center"/>
          </w:tcPr>
          <w:p w14:paraId="38606A29" w14:textId="77777777" w:rsidR="00FF41FD" w:rsidRDefault="008173C5">
            <w:pPr>
              <w:jc w:val="left"/>
              <w:divId w:val="1"/>
            </w:pPr>
            <w:r>
              <w:rPr>
                <w:sz w:val="16"/>
              </w:rPr>
              <w:t>Royalty</w:t>
            </w:r>
          </w:p>
        </w:tc>
        <w:tc>
          <w:tcPr>
            <w:tcW w:w="1620" w:type="dxa"/>
            <w:tcBorders>
              <w:bottom w:val="dotted" w:sz="4" w:space="0" w:color="auto"/>
            </w:tcBorders>
            <w:vAlign w:val="center"/>
          </w:tcPr>
          <w:p w14:paraId="65D58813" w14:textId="77777777" w:rsidR="00FF41FD" w:rsidRDefault="008173C5">
            <w:pPr>
              <w:jc w:val="center"/>
              <w:divId w:val="1"/>
            </w:pPr>
            <w:r>
              <w:rPr>
                <w:rFonts w:eastAsia="Arial"/>
                <w:sz w:val="16"/>
              </w:rPr>
              <w:t xml:space="preserve">6 </w:t>
            </w:r>
          </w:p>
        </w:tc>
      </w:tr>
      <w:tr w:rsidR="00FF41FD" w14:paraId="67C8C74F" w14:textId="77777777">
        <w:trPr>
          <w:trHeight w:val="360"/>
        </w:trPr>
        <w:tc>
          <w:tcPr>
            <w:tcW w:w="810" w:type="dxa"/>
            <w:tcBorders>
              <w:right w:val="dotted" w:sz="4" w:space="0" w:color="auto"/>
            </w:tcBorders>
            <w:shd w:val="clear" w:color="auto" w:fill="DFDFD7"/>
            <w:vAlign w:val="center"/>
          </w:tcPr>
          <w:p w14:paraId="59B9F5C4" w14:textId="77777777" w:rsidR="00FF41FD" w:rsidRDefault="008173C5">
            <w:r>
              <w:rPr>
                <w:rFonts w:eastAsia="Arial"/>
                <w:b/>
                <w:sz w:val="16"/>
              </w:rPr>
              <w:t>24.</w:t>
            </w:r>
          </w:p>
        </w:tc>
        <w:tc>
          <w:tcPr>
            <w:tcW w:w="810" w:type="dxa"/>
            <w:tcBorders>
              <w:right w:val="dotted" w:sz="4" w:space="0" w:color="auto"/>
            </w:tcBorders>
            <w:shd w:val="clear" w:color="auto" w:fill="DFDFD7"/>
            <w:vAlign w:val="center"/>
          </w:tcPr>
          <w:p w14:paraId="4E165325"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49807E58"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617BCFE2"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65E2E9BD"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4D2DF34B" w14:textId="77777777" w:rsidR="00FF41FD" w:rsidRDefault="008173C5">
            <w:r>
              <w:rPr>
                <w:rFonts w:eastAsia="Arial"/>
                <w:b/>
                <w:sz w:val="16"/>
              </w:rPr>
              <w:t>(c)</w:t>
            </w:r>
          </w:p>
        </w:tc>
        <w:tc>
          <w:tcPr>
            <w:tcW w:w="1620" w:type="dxa"/>
            <w:shd w:val="clear" w:color="auto" w:fill="DFDFD7"/>
            <w:vAlign w:val="center"/>
          </w:tcPr>
          <w:p w14:paraId="76DB52D8" w14:textId="77777777" w:rsidR="00FF41FD" w:rsidRDefault="008173C5">
            <w:r>
              <w:rPr>
                <w:rFonts w:eastAsia="Arial"/>
                <w:b/>
                <w:sz w:val="16"/>
              </w:rPr>
              <w:t>71-77</w:t>
            </w:r>
          </w:p>
        </w:tc>
        <w:tc>
          <w:tcPr>
            <w:tcW w:w="1620" w:type="dxa"/>
            <w:shd w:val="clear" w:color="auto" w:fill="DFDFD7"/>
          </w:tcPr>
          <w:p w14:paraId="57061710" w14:textId="77777777" w:rsidR="00FF41FD" w:rsidRDefault="00FF41FD"/>
        </w:tc>
        <w:tc>
          <w:tcPr>
            <w:tcW w:w="1620" w:type="dxa"/>
            <w:shd w:val="clear" w:color="auto" w:fill="DFDFD7"/>
          </w:tcPr>
          <w:p w14:paraId="1FAF9E8D" w14:textId="77777777" w:rsidR="00FF41FD" w:rsidRDefault="00FF41FD"/>
        </w:tc>
        <w:tc>
          <w:tcPr>
            <w:tcW w:w="1620" w:type="dxa"/>
            <w:shd w:val="clear" w:color="auto" w:fill="DFDFD7"/>
          </w:tcPr>
          <w:p w14:paraId="2F62439E" w14:textId="77777777" w:rsidR="00FF41FD" w:rsidRDefault="00FF41FD"/>
        </w:tc>
      </w:tr>
      <w:tr w:rsidR="00FF41FD" w14:paraId="360F3299" w14:textId="77777777">
        <w:trPr>
          <w:trHeight w:val="440"/>
        </w:trPr>
        <w:tc>
          <w:tcPr>
            <w:tcW w:w="1620" w:type="dxa"/>
            <w:gridSpan w:val="2"/>
            <w:vMerge w:val="restart"/>
          </w:tcPr>
          <w:p w14:paraId="1C930368" w14:textId="77777777" w:rsidR="00FF41FD" w:rsidRDefault="00FF41FD"/>
        </w:tc>
        <w:tc>
          <w:tcPr>
            <w:tcW w:w="1620" w:type="dxa"/>
            <w:gridSpan w:val="2"/>
            <w:tcBorders>
              <w:bottom w:val="dotted" w:sz="4" w:space="0" w:color="auto"/>
            </w:tcBorders>
          </w:tcPr>
          <w:p w14:paraId="4EF6813A" w14:textId="31EBB001" w:rsidR="00FF41FD" w:rsidRDefault="00070A08">
            <w:pPr>
              <w:spacing w:before="113" w:after="113"/>
              <w:jc w:val="left"/>
              <w:divId w:val="1"/>
            </w:pPr>
            <w:del w:id="283" w:author="TWO" w:date="2026-07-09T13:35:00Z" w16du:dateUtc="2026-07-09T11:35:00Z">
              <w:r>
                <w:rPr>
                  <w:b/>
                  <w:sz w:val="16"/>
                  <w:u w:val="single"/>
                </w:rPr>
                <w:delText>Only varieties with lobed leaves</w:delText>
              </w:r>
              <w:r>
                <w:rPr>
                  <w:b/>
                  <w:sz w:val="16"/>
                </w:rPr>
                <w:delText xml:space="preserve">: </w:delText>
              </w:r>
            </w:del>
            <w:r w:rsidR="008173C5">
              <w:rPr>
                <w:b/>
                <w:sz w:val="16"/>
              </w:rPr>
              <w:t>Leaf blade: depth of lobing</w:t>
            </w:r>
            <w:ins w:id="284" w:author="TWO" w:date="2026-07-09T13:35:00Z" w16du:dateUtc="2026-07-09T11:35:00Z">
              <w:r w:rsidR="008173C5">
                <w:rPr>
                  <w:b/>
                  <w:sz w:val="16"/>
                </w:rPr>
                <w:t xml:space="preserve"> TO CHECK APPRAOCH TO DESCRIBE LOBES</w:t>
              </w:r>
            </w:ins>
          </w:p>
        </w:tc>
        <w:tc>
          <w:tcPr>
            <w:tcW w:w="1620" w:type="dxa"/>
            <w:gridSpan w:val="2"/>
            <w:tcBorders>
              <w:bottom w:val="dotted" w:sz="4" w:space="0" w:color="auto"/>
            </w:tcBorders>
          </w:tcPr>
          <w:p w14:paraId="61C85CBE" w14:textId="77777777" w:rsidR="00FF41FD" w:rsidRDefault="00FF41FD"/>
        </w:tc>
        <w:tc>
          <w:tcPr>
            <w:tcW w:w="1620" w:type="dxa"/>
            <w:tcBorders>
              <w:bottom w:val="dotted" w:sz="4" w:space="0" w:color="auto"/>
            </w:tcBorders>
          </w:tcPr>
          <w:p w14:paraId="5E9ADA96" w14:textId="77777777" w:rsidR="00FF41FD" w:rsidRDefault="00FF41FD"/>
        </w:tc>
        <w:tc>
          <w:tcPr>
            <w:tcW w:w="1620" w:type="dxa"/>
            <w:tcBorders>
              <w:bottom w:val="dotted" w:sz="4" w:space="0" w:color="auto"/>
            </w:tcBorders>
          </w:tcPr>
          <w:p w14:paraId="75C0861A" w14:textId="77777777" w:rsidR="00FF41FD" w:rsidRDefault="00FF41FD"/>
        </w:tc>
        <w:tc>
          <w:tcPr>
            <w:tcW w:w="1620" w:type="dxa"/>
            <w:tcBorders>
              <w:bottom w:val="dotted" w:sz="4" w:space="0" w:color="auto"/>
            </w:tcBorders>
          </w:tcPr>
          <w:p w14:paraId="75E59CF0" w14:textId="77777777" w:rsidR="00FF41FD" w:rsidRDefault="00FF41FD"/>
        </w:tc>
        <w:tc>
          <w:tcPr>
            <w:tcW w:w="1620" w:type="dxa"/>
            <w:tcBorders>
              <w:bottom w:val="dotted" w:sz="4" w:space="0" w:color="auto"/>
            </w:tcBorders>
          </w:tcPr>
          <w:p w14:paraId="04C28905" w14:textId="77777777" w:rsidR="00FF41FD" w:rsidRDefault="00FF41FD"/>
        </w:tc>
      </w:tr>
      <w:tr w:rsidR="00FF41FD" w14:paraId="66F4581D" w14:textId="77777777">
        <w:trPr>
          <w:trHeight w:val="320"/>
        </w:trPr>
        <w:tc>
          <w:tcPr>
            <w:tcW w:w="1620" w:type="dxa"/>
            <w:gridSpan w:val="2"/>
            <w:vMerge/>
          </w:tcPr>
          <w:p w14:paraId="0014F0C0" w14:textId="77777777" w:rsidR="00FF41FD" w:rsidRDefault="00FF41FD"/>
        </w:tc>
        <w:tc>
          <w:tcPr>
            <w:tcW w:w="1620" w:type="dxa"/>
            <w:gridSpan w:val="2"/>
            <w:tcBorders>
              <w:bottom w:val="dotted" w:sz="4" w:space="0" w:color="auto"/>
            </w:tcBorders>
            <w:vAlign w:val="center"/>
          </w:tcPr>
          <w:p w14:paraId="3E64AF12" w14:textId="77777777" w:rsidR="00FF41FD" w:rsidRDefault="008173C5">
            <w:pPr>
              <w:jc w:val="left"/>
              <w:divId w:val="1"/>
            </w:pPr>
            <w:ins w:id="285" w:author="TWO" w:date="2026-07-09T13:35:00Z" w16du:dateUtc="2026-07-09T11:35:00Z">
              <w:r>
                <w:rPr>
                  <w:sz w:val="16"/>
                </w:rPr>
                <w:t xml:space="preserve">absent or very </w:t>
              </w:r>
            </w:ins>
            <w:r>
              <w:rPr>
                <w:sz w:val="16"/>
              </w:rPr>
              <w:t>shallow</w:t>
            </w:r>
          </w:p>
        </w:tc>
        <w:tc>
          <w:tcPr>
            <w:tcW w:w="1620" w:type="dxa"/>
            <w:gridSpan w:val="2"/>
            <w:tcBorders>
              <w:bottom w:val="dotted" w:sz="4" w:space="0" w:color="auto"/>
            </w:tcBorders>
            <w:vAlign w:val="center"/>
          </w:tcPr>
          <w:p w14:paraId="379D1DA8" w14:textId="77777777" w:rsidR="00FF41FD" w:rsidRDefault="00FF41FD"/>
        </w:tc>
        <w:tc>
          <w:tcPr>
            <w:tcW w:w="1620" w:type="dxa"/>
            <w:tcBorders>
              <w:bottom w:val="dotted" w:sz="4" w:space="0" w:color="auto"/>
            </w:tcBorders>
            <w:vAlign w:val="center"/>
          </w:tcPr>
          <w:p w14:paraId="21878E86" w14:textId="77777777" w:rsidR="00FF41FD" w:rsidRDefault="00FF41FD"/>
        </w:tc>
        <w:tc>
          <w:tcPr>
            <w:tcW w:w="1620" w:type="dxa"/>
            <w:tcBorders>
              <w:bottom w:val="dotted" w:sz="4" w:space="0" w:color="auto"/>
            </w:tcBorders>
            <w:vAlign w:val="center"/>
          </w:tcPr>
          <w:p w14:paraId="68737202" w14:textId="77777777" w:rsidR="00FF41FD" w:rsidRDefault="00FF41FD"/>
        </w:tc>
        <w:tc>
          <w:tcPr>
            <w:tcW w:w="1620" w:type="dxa"/>
            <w:tcBorders>
              <w:bottom w:val="dotted" w:sz="4" w:space="0" w:color="auto"/>
            </w:tcBorders>
            <w:vAlign w:val="center"/>
          </w:tcPr>
          <w:p w14:paraId="2FE9B3EF" w14:textId="77777777" w:rsidR="00FF41FD" w:rsidRDefault="00FF41FD"/>
        </w:tc>
        <w:tc>
          <w:tcPr>
            <w:tcW w:w="1620" w:type="dxa"/>
            <w:tcBorders>
              <w:bottom w:val="dotted" w:sz="4" w:space="0" w:color="auto"/>
            </w:tcBorders>
            <w:vAlign w:val="center"/>
          </w:tcPr>
          <w:p w14:paraId="33A89F4F" w14:textId="77777777" w:rsidR="00FF41FD" w:rsidRDefault="008173C5">
            <w:pPr>
              <w:jc w:val="center"/>
              <w:divId w:val="1"/>
            </w:pPr>
            <w:r>
              <w:rPr>
                <w:rFonts w:eastAsia="Arial"/>
                <w:sz w:val="16"/>
              </w:rPr>
              <w:t xml:space="preserve">1 </w:t>
            </w:r>
          </w:p>
        </w:tc>
      </w:tr>
      <w:tr w:rsidR="00FF41FD" w14:paraId="7B6D5434" w14:textId="77777777">
        <w:trPr>
          <w:trHeight w:val="320"/>
          <w:ins w:id="286" w:author="TWO" w:date="2026-07-09T13:35:00Z"/>
        </w:trPr>
        <w:tc>
          <w:tcPr>
            <w:tcW w:w="1620" w:type="dxa"/>
            <w:gridSpan w:val="2"/>
            <w:vMerge/>
          </w:tcPr>
          <w:p w14:paraId="46E53623" w14:textId="77777777" w:rsidR="00FF41FD" w:rsidRDefault="00FF41FD">
            <w:pPr>
              <w:rPr>
                <w:ins w:id="287" w:author="TWO" w:date="2026-07-09T13:35:00Z" w16du:dateUtc="2026-07-09T11:35:00Z"/>
              </w:rPr>
            </w:pPr>
          </w:p>
        </w:tc>
        <w:tc>
          <w:tcPr>
            <w:tcW w:w="1620" w:type="dxa"/>
            <w:gridSpan w:val="2"/>
            <w:tcBorders>
              <w:bottom w:val="dotted" w:sz="4" w:space="0" w:color="auto"/>
            </w:tcBorders>
            <w:vAlign w:val="center"/>
          </w:tcPr>
          <w:p w14:paraId="625AC23E" w14:textId="77777777" w:rsidR="00FF41FD" w:rsidRDefault="008173C5">
            <w:pPr>
              <w:jc w:val="left"/>
              <w:divId w:val="1"/>
              <w:rPr>
                <w:ins w:id="288" w:author="TWO" w:date="2026-07-09T13:35:00Z" w16du:dateUtc="2026-07-09T11:35:00Z"/>
              </w:rPr>
            </w:pPr>
            <w:moveToRangeStart w:id="289" w:author="TWO" w:date="2026-07-09T13:35:00Z" w:name="move234496552"/>
            <w:moveTo w:id="290" w:author="TWO" w:date="2026-07-09T13:35:00Z" w16du:dateUtc="2026-07-09T11:35:00Z">
              <w:r>
                <w:rPr>
                  <w:sz w:val="16"/>
                </w:rPr>
                <w:t>shallow</w:t>
              </w:r>
            </w:moveTo>
            <w:moveToRangeEnd w:id="289"/>
          </w:p>
        </w:tc>
        <w:tc>
          <w:tcPr>
            <w:tcW w:w="1620" w:type="dxa"/>
            <w:gridSpan w:val="2"/>
            <w:tcBorders>
              <w:bottom w:val="dotted" w:sz="4" w:space="0" w:color="auto"/>
            </w:tcBorders>
            <w:vAlign w:val="center"/>
          </w:tcPr>
          <w:p w14:paraId="4EDAA315" w14:textId="77777777" w:rsidR="00FF41FD" w:rsidRDefault="00FF41FD">
            <w:pPr>
              <w:rPr>
                <w:ins w:id="291" w:author="TWO" w:date="2026-07-09T13:35:00Z" w16du:dateUtc="2026-07-09T11:35:00Z"/>
              </w:rPr>
            </w:pPr>
          </w:p>
        </w:tc>
        <w:tc>
          <w:tcPr>
            <w:tcW w:w="1620" w:type="dxa"/>
            <w:tcBorders>
              <w:bottom w:val="dotted" w:sz="4" w:space="0" w:color="auto"/>
            </w:tcBorders>
            <w:vAlign w:val="center"/>
          </w:tcPr>
          <w:p w14:paraId="34AF3F4F" w14:textId="77777777" w:rsidR="00FF41FD" w:rsidRDefault="00FF41FD">
            <w:pPr>
              <w:rPr>
                <w:ins w:id="292" w:author="TWO" w:date="2026-07-09T13:35:00Z" w16du:dateUtc="2026-07-09T11:35:00Z"/>
              </w:rPr>
            </w:pPr>
          </w:p>
        </w:tc>
        <w:tc>
          <w:tcPr>
            <w:tcW w:w="1620" w:type="dxa"/>
            <w:tcBorders>
              <w:bottom w:val="dotted" w:sz="4" w:space="0" w:color="auto"/>
            </w:tcBorders>
            <w:vAlign w:val="center"/>
          </w:tcPr>
          <w:p w14:paraId="421C9C01" w14:textId="77777777" w:rsidR="00FF41FD" w:rsidRDefault="00FF41FD">
            <w:pPr>
              <w:rPr>
                <w:ins w:id="293" w:author="TWO" w:date="2026-07-09T13:35:00Z" w16du:dateUtc="2026-07-09T11:35:00Z"/>
              </w:rPr>
            </w:pPr>
          </w:p>
        </w:tc>
        <w:tc>
          <w:tcPr>
            <w:tcW w:w="1620" w:type="dxa"/>
            <w:tcBorders>
              <w:bottom w:val="dotted" w:sz="4" w:space="0" w:color="auto"/>
            </w:tcBorders>
            <w:vAlign w:val="center"/>
          </w:tcPr>
          <w:p w14:paraId="5E99B830" w14:textId="77777777" w:rsidR="00FF41FD" w:rsidRDefault="00FF41FD">
            <w:pPr>
              <w:rPr>
                <w:ins w:id="294" w:author="TWO" w:date="2026-07-09T13:35:00Z" w16du:dateUtc="2026-07-09T11:35:00Z"/>
              </w:rPr>
            </w:pPr>
          </w:p>
        </w:tc>
        <w:tc>
          <w:tcPr>
            <w:tcW w:w="1620" w:type="dxa"/>
            <w:tcBorders>
              <w:bottom w:val="dotted" w:sz="4" w:space="0" w:color="auto"/>
            </w:tcBorders>
            <w:vAlign w:val="center"/>
          </w:tcPr>
          <w:p w14:paraId="4A3C03DF" w14:textId="77777777" w:rsidR="00FF41FD" w:rsidRDefault="008173C5">
            <w:pPr>
              <w:jc w:val="center"/>
              <w:divId w:val="1"/>
              <w:rPr>
                <w:ins w:id="295" w:author="TWO" w:date="2026-07-09T13:35:00Z" w16du:dateUtc="2026-07-09T11:35:00Z"/>
              </w:rPr>
            </w:pPr>
            <w:ins w:id="296" w:author="TWO" w:date="2026-07-09T13:35:00Z" w16du:dateUtc="2026-07-09T11:35:00Z">
              <w:r>
                <w:rPr>
                  <w:rFonts w:eastAsia="Arial"/>
                  <w:sz w:val="16"/>
                </w:rPr>
                <w:t xml:space="preserve">2 </w:t>
              </w:r>
            </w:ins>
          </w:p>
        </w:tc>
      </w:tr>
      <w:tr w:rsidR="00FF41FD" w14:paraId="7317E94B" w14:textId="77777777">
        <w:trPr>
          <w:trHeight w:val="320"/>
        </w:trPr>
        <w:tc>
          <w:tcPr>
            <w:tcW w:w="1620" w:type="dxa"/>
            <w:gridSpan w:val="2"/>
            <w:vMerge/>
          </w:tcPr>
          <w:p w14:paraId="2C44590F" w14:textId="77777777" w:rsidR="00FF41FD" w:rsidRDefault="00FF41FD"/>
        </w:tc>
        <w:tc>
          <w:tcPr>
            <w:tcW w:w="1620" w:type="dxa"/>
            <w:gridSpan w:val="2"/>
            <w:tcBorders>
              <w:bottom w:val="dotted" w:sz="4" w:space="0" w:color="auto"/>
            </w:tcBorders>
            <w:vAlign w:val="center"/>
          </w:tcPr>
          <w:p w14:paraId="55196C30"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4B58622D" w14:textId="77777777" w:rsidR="00FF41FD" w:rsidRDefault="00FF41FD"/>
        </w:tc>
        <w:tc>
          <w:tcPr>
            <w:tcW w:w="1620" w:type="dxa"/>
            <w:tcBorders>
              <w:bottom w:val="dotted" w:sz="4" w:space="0" w:color="auto"/>
            </w:tcBorders>
            <w:vAlign w:val="center"/>
          </w:tcPr>
          <w:p w14:paraId="18BB320A" w14:textId="77777777" w:rsidR="00FF41FD" w:rsidRDefault="00FF41FD"/>
        </w:tc>
        <w:tc>
          <w:tcPr>
            <w:tcW w:w="1620" w:type="dxa"/>
            <w:tcBorders>
              <w:bottom w:val="dotted" w:sz="4" w:space="0" w:color="auto"/>
            </w:tcBorders>
            <w:vAlign w:val="center"/>
          </w:tcPr>
          <w:p w14:paraId="607B6D5E" w14:textId="77777777" w:rsidR="00FF41FD" w:rsidRDefault="00FF41FD"/>
        </w:tc>
        <w:tc>
          <w:tcPr>
            <w:tcW w:w="1620" w:type="dxa"/>
            <w:tcBorders>
              <w:bottom w:val="dotted" w:sz="4" w:space="0" w:color="auto"/>
            </w:tcBorders>
            <w:vAlign w:val="center"/>
          </w:tcPr>
          <w:p w14:paraId="7A1F90C7" w14:textId="77777777" w:rsidR="00FF41FD" w:rsidRDefault="00FF41FD"/>
        </w:tc>
        <w:tc>
          <w:tcPr>
            <w:tcW w:w="1620" w:type="dxa"/>
            <w:tcBorders>
              <w:bottom w:val="dotted" w:sz="4" w:space="0" w:color="auto"/>
            </w:tcBorders>
            <w:vAlign w:val="center"/>
          </w:tcPr>
          <w:p w14:paraId="28021622" w14:textId="39CBD4A1" w:rsidR="00FF41FD" w:rsidRDefault="00070A08">
            <w:pPr>
              <w:jc w:val="center"/>
              <w:divId w:val="1"/>
            </w:pPr>
            <w:del w:id="297" w:author="TWO" w:date="2026-07-09T13:35:00Z" w16du:dateUtc="2026-07-09T11:35:00Z">
              <w:r>
                <w:rPr>
                  <w:rFonts w:eastAsia="Arial"/>
                  <w:sz w:val="16"/>
                </w:rPr>
                <w:delText>2</w:delText>
              </w:r>
            </w:del>
            <w:ins w:id="298" w:author="TWO" w:date="2026-07-09T13:35:00Z" w16du:dateUtc="2026-07-09T11:35:00Z">
              <w:r w:rsidR="008173C5">
                <w:rPr>
                  <w:rFonts w:eastAsia="Arial"/>
                  <w:sz w:val="16"/>
                </w:rPr>
                <w:t>3</w:t>
              </w:r>
            </w:ins>
            <w:r w:rsidR="008173C5">
              <w:rPr>
                <w:rFonts w:eastAsia="Arial"/>
                <w:sz w:val="16"/>
              </w:rPr>
              <w:t xml:space="preserve"> </w:t>
            </w:r>
          </w:p>
        </w:tc>
      </w:tr>
      <w:tr w:rsidR="00FF41FD" w14:paraId="6FF8590E" w14:textId="77777777">
        <w:trPr>
          <w:trHeight w:val="320"/>
        </w:trPr>
        <w:tc>
          <w:tcPr>
            <w:tcW w:w="1620" w:type="dxa"/>
            <w:gridSpan w:val="2"/>
            <w:vMerge/>
          </w:tcPr>
          <w:p w14:paraId="775DE55E" w14:textId="77777777" w:rsidR="00FF41FD" w:rsidRDefault="00FF41FD"/>
        </w:tc>
        <w:tc>
          <w:tcPr>
            <w:tcW w:w="1620" w:type="dxa"/>
            <w:gridSpan w:val="2"/>
            <w:tcBorders>
              <w:bottom w:val="dotted" w:sz="4" w:space="0" w:color="auto"/>
            </w:tcBorders>
            <w:vAlign w:val="center"/>
          </w:tcPr>
          <w:p w14:paraId="6835428E" w14:textId="77777777" w:rsidR="00FF41FD" w:rsidRDefault="008173C5">
            <w:pPr>
              <w:jc w:val="left"/>
              <w:divId w:val="1"/>
            </w:pPr>
            <w:r>
              <w:rPr>
                <w:sz w:val="16"/>
              </w:rPr>
              <w:t>deep</w:t>
            </w:r>
          </w:p>
        </w:tc>
        <w:tc>
          <w:tcPr>
            <w:tcW w:w="1620" w:type="dxa"/>
            <w:gridSpan w:val="2"/>
            <w:tcBorders>
              <w:bottom w:val="dotted" w:sz="4" w:space="0" w:color="auto"/>
            </w:tcBorders>
            <w:vAlign w:val="center"/>
          </w:tcPr>
          <w:p w14:paraId="5E4721B8" w14:textId="77777777" w:rsidR="00FF41FD" w:rsidRDefault="00FF41FD"/>
        </w:tc>
        <w:tc>
          <w:tcPr>
            <w:tcW w:w="1620" w:type="dxa"/>
            <w:tcBorders>
              <w:bottom w:val="dotted" w:sz="4" w:space="0" w:color="auto"/>
            </w:tcBorders>
            <w:vAlign w:val="center"/>
          </w:tcPr>
          <w:p w14:paraId="69E56B67" w14:textId="77777777" w:rsidR="00FF41FD" w:rsidRDefault="00FF41FD"/>
        </w:tc>
        <w:tc>
          <w:tcPr>
            <w:tcW w:w="1620" w:type="dxa"/>
            <w:tcBorders>
              <w:bottom w:val="dotted" w:sz="4" w:space="0" w:color="auto"/>
            </w:tcBorders>
            <w:vAlign w:val="center"/>
          </w:tcPr>
          <w:p w14:paraId="21564D46" w14:textId="77777777" w:rsidR="00FF41FD" w:rsidRDefault="00FF41FD"/>
        </w:tc>
        <w:tc>
          <w:tcPr>
            <w:tcW w:w="1620" w:type="dxa"/>
            <w:tcBorders>
              <w:bottom w:val="dotted" w:sz="4" w:space="0" w:color="auto"/>
            </w:tcBorders>
            <w:vAlign w:val="center"/>
          </w:tcPr>
          <w:p w14:paraId="06DF3DC4" w14:textId="77777777" w:rsidR="00FF41FD" w:rsidRDefault="00FF41FD"/>
        </w:tc>
        <w:tc>
          <w:tcPr>
            <w:tcW w:w="1620" w:type="dxa"/>
            <w:tcBorders>
              <w:bottom w:val="dotted" w:sz="4" w:space="0" w:color="auto"/>
            </w:tcBorders>
            <w:vAlign w:val="center"/>
          </w:tcPr>
          <w:p w14:paraId="3D5138AF" w14:textId="5BA8FC27" w:rsidR="00FF41FD" w:rsidRDefault="00070A08">
            <w:pPr>
              <w:jc w:val="center"/>
              <w:divId w:val="1"/>
            </w:pPr>
            <w:del w:id="299" w:author="TWO" w:date="2026-07-09T13:35:00Z" w16du:dateUtc="2026-07-09T11:35:00Z">
              <w:r>
                <w:rPr>
                  <w:rFonts w:eastAsia="Arial"/>
                  <w:sz w:val="16"/>
                </w:rPr>
                <w:delText>3</w:delText>
              </w:r>
            </w:del>
            <w:ins w:id="300" w:author="TWO" w:date="2026-07-09T13:35:00Z" w16du:dateUtc="2026-07-09T11:35:00Z">
              <w:r w:rsidR="008173C5">
                <w:rPr>
                  <w:rFonts w:eastAsia="Arial"/>
                  <w:sz w:val="16"/>
                </w:rPr>
                <w:t>4</w:t>
              </w:r>
            </w:ins>
            <w:r w:rsidR="008173C5">
              <w:rPr>
                <w:rFonts w:eastAsia="Arial"/>
                <w:sz w:val="16"/>
              </w:rPr>
              <w:t xml:space="preserve"> </w:t>
            </w:r>
          </w:p>
        </w:tc>
      </w:tr>
      <w:tr w:rsidR="00FF41FD" w14:paraId="4F3AE60D" w14:textId="77777777">
        <w:trPr>
          <w:trHeight w:val="320"/>
          <w:ins w:id="301" w:author="TWO" w:date="2026-07-09T13:35:00Z"/>
        </w:trPr>
        <w:tc>
          <w:tcPr>
            <w:tcW w:w="1620" w:type="dxa"/>
            <w:gridSpan w:val="2"/>
            <w:vMerge/>
          </w:tcPr>
          <w:p w14:paraId="257D52DE" w14:textId="77777777" w:rsidR="00FF41FD" w:rsidRDefault="00FF41FD">
            <w:pPr>
              <w:rPr>
                <w:ins w:id="302" w:author="TWO" w:date="2026-07-09T13:35:00Z" w16du:dateUtc="2026-07-09T11:35:00Z"/>
              </w:rPr>
            </w:pPr>
          </w:p>
        </w:tc>
        <w:tc>
          <w:tcPr>
            <w:tcW w:w="1620" w:type="dxa"/>
            <w:gridSpan w:val="2"/>
            <w:tcBorders>
              <w:bottom w:val="dotted" w:sz="4" w:space="0" w:color="auto"/>
            </w:tcBorders>
            <w:vAlign w:val="center"/>
          </w:tcPr>
          <w:p w14:paraId="53E0CDF6" w14:textId="77777777" w:rsidR="00FF41FD" w:rsidRDefault="008173C5">
            <w:pPr>
              <w:jc w:val="left"/>
              <w:divId w:val="1"/>
              <w:rPr>
                <w:ins w:id="303" w:author="TWO" w:date="2026-07-09T13:35:00Z" w16du:dateUtc="2026-07-09T11:35:00Z"/>
              </w:rPr>
            </w:pPr>
            <w:ins w:id="304" w:author="TWO" w:date="2026-07-09T13:35:00Z" w16du:dateUtc="2026-07-09T11:35:00Z">
              <w:r>
                <w:rPr>
                  <w:sz w:val="16"/>
                </w:rPr>
                <w:t>very deep</w:t>
              </w:r>
            </w:ins>
          </w:p>
        </w:tc>
        <w:tc>
          <w:tcPr>
            <w:tcW w:w="1620" w:type="dxa"/>
            <w:gridSpan w:val="2"/>
            <w:tcBorders>
              <w:bottom w:val="dotted" w:sz="4" w:space="0" w:color="auto"/>
            </w:tcBorders>
            <w:vAlign w:val="center"/>
          </w:tcPr>
          <w:p w14:paraId="724A42DC" w14:textId="77777777" w:rsidR="00FF41FD" w:rsidRDefault="00FF41FD">
            <w:pPr>
              <w:rPr>
                <w:ins w:id="305" w:author="TWO" w:date="2026-07-09T13:35:00Z" w16du:dateUtc="2026-07-09T11:35:00Z"/>
              </w:rPr>
            </w:pPr>
          </w:p>
        </w:tc>
        <w:tc>
          <w:tcPr>
            <w:tcW w:w="1620" w:type="dxa"/>
            <w:tcBorders>
              <w:bottom w:val="dotted" w:sz="4" w:space="0" w:color="auto"/>
            </w:tcBorders>
            <w:vAlign w:val="center"/>
          </w:tcPr>
          <w:p w14:paraId="25F3F2BA" w14:textId="77777777" w:rsidR="00FF41FD" w:rsidRDefault="00FF41FD">
            <w:pPr>
              <w:rPr>
                <w:ins w:id="306" w:author="TWO" w:date="2026-07-09T13:35:00Z" w16du:dateUtc="2026-07-09T11:35:00Z"/>
              </w:rPr>
            </w:pPr>
          </w:p>
        </w:tc>
        <w:tc>
          <w:tcPr>
            <w:tcW w:w="1620" w:type="dxa"/>
            <w:tcBorders>
              <w:bottom w:val="dotted" w:sz="4" w:space="0" w:color="auto"/>
            </w:tcBorders>
            <w:vAlign w:val="center"/>
          </w:tcPr>
          <w:p w14:paraId="1AB38657" w14:textId="77777777" w:rsidR="00FF41FD" w:rsidRDefault="00FF41FD">
            <w:pPr>
              <w:rPr>
                <w:ins w:id="307" w:author="TWO" w:date="2026-07-09T13:35:00Z" w16du:dateUtc="2026-07-09T11:35:00Z"/>
              </w:rPr>
            </w:pPr>
          </w:p>
        </w:tc>
        <w:tc>
          <w:tcPr>
            <w:tcW w:w="1620" w:type="dxa"/>
            <w:tcBorders>
              <w:bottom w:val="dotted" w:sz="4" w:space="0" w:color="auto"/>
            </w:tcBorders>
            <w:vAlign w:val="center"/>
          </w:tcPr>
          <w:p w14:paraId="743576FE" w14:textId="77777777" w:rsidR="00FF41FD" w:rsidRDefault="00FF41FD">
            <w:pPr>
              <w:rPr>
                <w:ins w:id="308" w:author="TWO" w:date="2026-07-09T13:35:00Z" w16du:dateUtc="2026-07-09T11:35:00Z"/>
              </w:rPr>
            </w:pPr>
          </w:p>
        </w:tc>
        <w:tc>
          <w:tcPr>
            <w:tcW w:w="1620" w:type="dxa"/>
            <w:tcBorders>
              <w:bottom w:val="dotted" w:sz="4" w:space="0" w:color="auto"/>
            </w:tcBorders>
            <w:vAlign w:val="center"/>
          </w:tcPr>
          <w:p w14:paraId="4222E1BD" w14:textId="77777777" w:rsidR="00FF41FD" w:rsidRDefault="008173C5">
            <w:pPr>
              <w:jc w:val="center"/>
              <w:divId w:val="1"/>
              <w:rPr>
                <w:ins w:id="309" w:author="TWO" w:date="2026-07-09T13:35:00Z" w16du:dateUtc="2026-07-09T11:35:00Z"/>
              </w:rPr>
            </w:pPr>
            <w:ins w:id="310" w:author="TWO" w:date="2026-07-09T13:35:00Z" w16du:dateUtc="2026-07-09T11:35:00Z">
              <w:r>
                <w:rPr>
                  <w:rFonts w:eastAsia="Arial"/>
                  <w:sz w:val="16"/>
                </w:rPr>
                <w:t xml:space="preserve">5 </w:t>
              </w:r>
            </w:ins>
          </w:p>
        </w:tc>
      </w:tr>
      <w:tr w:rsidR="00FF41FD" w14:paraId="650A501A" w14:textId="77777777">
        <w:trPr>
          <w:trHeight w:val="360"/>
        </w:trPr>
        <w:tc>
          <w:tcPr>
            <w:tcW w:w="810" w:type="dxa"/>
            <w:tcBorders>
              <w:right w:val="dotted" w:sz="4" w:space="0" w:color="auto"/>
            </w:tcBorders>
            <w:shd w:val="clear" w:color="auto" w:fill="DFDFD7"/>
            <w:vAlign w:val="center"/>
          </w:tcPr>
          <w:p w14:paraId="21986B1F" w14:textId="77777777" w:rsidR="00FF41FD" w:rsidRDefault="008173C5">
            <w:pPr>
              <w:keepNext/>
              <w:pPrChange w:id="311" w:author="OERTEL Romy" w:date="2026-07-09T13:42:00Z" w16du:dateUtc="2026-07-09T11:42:00Z">
                <w:pPr/>
              </w:pPrChange>
            </w:pPr>
            <w:r>
              <w:rPr>
                <w:rFonts w:eastAsia="Arial"/>
                <w:b/>
                <w:sz w:val="16"/>
              </w:rPr>
              <w:lastRenderedPageBreak/>
              <w:t>25.</w:t>
            </w:r>
          </w:p>
        </w:tc>
        <w:tc>
          <w:tcPr>
            <w:tcW w:w="810" w:type="dxa"/>
            <w:tcBorders>
              <w:right w:val="dotted" w:sz="4" w:space="0" w:color="auto"/>
            </w:tcBorders>
            <w:shd w:val="clear" w:color="auto" w:fill="DFDFD7"/>
            <w:vAlign w:val="center"/>
          </w:tcPr>
          <w:p w14:paraId="6F525B67" w14:textId="77777777" w:rsidR="00FF41FD" w:rsidRDefault="008173C5">
            <w:pPr>
              <w:keepNext/>
              <w:pPrChange w:id="312" w:author="OERTEL Romy" w:date="2026-07-09T13:42:00Z" w16du:dateUtc="2026-07-09T11:42:00Z">
                <w:pPr/>
              </w:pPrChange>
            </w:pPr>
            <w:r>
              <w:rPr>
                <w:rFonts w:eastAsia="Arial"/>
                <w:b/>
                <w:sz w:val="16"/>
              </w:rPr>
              <w:t>(*)</w:t>
            </w:r>
          </w:p>
        </w:tc>
        <w:tc>
          <w:tcPr>
            <w:tcW w:w="810" w:type="dxa"/>
            <w:tcBorders>
              <w:right w:val="dotted" w:sz="4" w:space="0" w:color="auto"/>
            </w:tcBorders>
            <w:shd w:val="clear" w:color="auto" w:fill="DFDFD7"/>
            <w:vAlign w:val="center"/>
          </w:tcPr>
          <w:p w14:paraId="458961C6" w14:textId="77777777" w:rsidR="00FF41FD" w:rsidRDefault="008173C5">
            <w:pPr>
              <w:keepNext/>
              <w:pPrChange w:id="313" w:author="OERTEL Romy" w:date="2026-07-09T13:42:00Z" w16du:dateUtc="2026-07-09T11:42:00Z">
                <w:pPr/>
              </w:pPrChange>
            </w:pPr>
            <w:r>
              <w:rPr>
                <w:rFonts w:eastAsia="Arial"/>
                <w:b/>
                <w:sz w:val="16"/>
              </w:rPr>
              <w:t>PQ</w:t>
            </w:r>
          </w:p>
        </w:tc>
        <w:tc>
          <w:tcPr>
            <w:tcW w:w="810" w:type="dxa"/>
            <w:tcBorders>
              <w:right w:val="dotted" w:sz="4" w:space="0" w:color="auto"/>
            </w:tcBorders>
            <w:shd w:val="clear" w:color="auto" w:fill="DFDFD7"/>
            <w:vAlign w:val="center"/>
          </w:tcPr>
          <w:p w14:paraId="4278BD60" w14:textId="77777777" w:rsidR="00FF41FD" w:rsidRDefault="008173C5">
            <w:pPr>
              <w:keepNext/>
              <w:pPrChange w:id="314" w:author="OERTEL Romy" w:date="2026-07-09T13:42:00Z" w16du:dateUtc="2026-07-09T11:42:00Z">
                <w:pPr/>
              </w:pPrChange>
            </w:pPr>
            <w:r>
              <w:rPr>
                <w:rFonts w:eastAsia="Arial"/>
                <w:b/>
                <w:sz w:val="16"/>
              </w:rPr>
              <w:t>VG</w:t>
            </w:r>
          </w:p>
        </w:tc>
        <w:tc>
          <w:tcPr>
            <w:tcW w:w="810" w:type="dxa"/>
            <w:tcBorders>
              <w:right w:val="dotted" w:sz="4" w:space="0" w:color="auto"/>
            </w:tcBorders>
            <w:shd w:val="clear" w:color="auto" w:fill="DFDFD7"/>
            <w:vAlign w:val="center"/>
          </w:tcPr>
          <w:p w14:paraId="2D05DA8D" w14:textId="77777777" w:rsidR="00FF41FD" w:rsidRDefault="008173C5">
            <w:pPr>
              <w:keepNext/>
              <w:pPrChange w:id="315" w:author="OERTEL Romy" w:date="2026-07-09T13:42:00Z" w16du:dateUtc="2026-07-09T11:42:00Z">
                <w:pPr/>
              </w:pPrChange>
            </w:pPr>
            <w:r>
              <w:rPr>
                <w:rFonts w:eastAsia="Arial"/>
                <w:b/>
                <w:sz w:val="16"/>
              </w:rPr>
              <w:t>(+)</w:t>
            </w:r>
          </w:p>
        </w:tc>
        <w:tc>
          <w:tcPr>
            <w:tcW w:w="810" w:type="dxa"/>
            <w:tcBorders>
              <w:right w:val="dotted" w:sz="4" w:space="0" w:color="auto"/>
            </w:tcBorders>
            <w:shd w:val="clear" w:color="auto" w:fill="DFDFD7"/>
            <w:vAlign w:val="center"/>
          </w:tcPr>
          <w:p w14:paraId="549E226C" w14:textId="77777777" w:rsidR="00FF41FD" w:rsidRDefault="008173C5">
            <w:pPr>
              <w:keepNext/>
              <w:pPrChange w:id="316" w:author="OERTEL Romy" w:date="2026-07-09T13:42:00Z" w16du:dateUtc="2026-07-09T11:42:00Z">
                <w:pPr/>
              </w:pPrChange>
            </w:pPr>
            <w:r>
              <w:rPr>
                <w:rFonts w:eastAsia="Arial"/>
                <w:b/>
                <w:sz w:val="16"/>
              </w:rPr>
              <w:t>(c)</w:t>
            </w:r>
          </w:p>
        </w:tc>
        <w:tc>
          <w:tcPr>
            <w:tcW w:w="1620" w:type="dxa"/>
            <w:shd w:val="clear" w:color="auto" w:fill="DFDFD7"/>
            <w:vAlign w:val="center"/>
          </w:tcPr>
          <w:p w14:paraId="519B62D9" w14:textId="77777777" w:rsidR="00FF41FD" w:rsidRDefault="008173C5">
            <w:pPr>
              <w:keepNext/>
              <w:pPrChange w:id="317" w:author="OERTEL Romy" w:date="2026-07-09T13:42:00Z" w16du:dateUtc="2026-07-09T11:42:00Z">
                <w:pPr/>
              </w:pPrChange>
            </w:pPr>
            <w:r>
              <w:rPr>
                <w:rFonts w:eastAsia="Arial"/>
                <w:b/>
                <w:sz w:val="16"/>
              </w:rPr>
              <w:t>71-77</w:t>
            </w:r>
          </w:p>
        </w:tc>
        <w:tc>
          <w:tcPr>
            <w:tcW w:w="1620" w:type="dxa"/>
            <w:shd w:val="clear" w:color="auto" w:fill="DFDFD7"/>
          </w:tcPr>
          <w:p w14:paraId="512C01F6" w14:textId="77777777" w:rsidR="00FF41FD" w:rsidRDefault="00FF41FD">
            <w:pPr>
              <w:keepNext/>
              <w:pPrChange w:id="318" w:author="OERTEL Romy" w:date="2026-07-09T13:42:00Z" w16du:dateUtc="2026-07-09T11:42:00Z">
                <w:pPr/>
              </w:pPrChange>
            </w:pPr>
          </w:p>
        </w:tc>
        <w:tc>
          <w:tcPr>
            <w:tcW w:w="1620" w:type="dxa"/>
            <w:shd w:val="clear" w:color="auto" w:fill="DFDFD7"/>
          </w:tcPr>
          <w:p w14:paraId="2054201F" w14:textId="77777777" w:rsidR="00FF41FD" w:rsidRDefault="00FF41FD">
            <w:pPr>
              <w:keepNext/>
              <w:pPrChange w:id="319" w:author="OERTEL Romy" w:date="2026-07-09T13:42:00Z" w16du:dateUtc="2026-07-09T11:42:00Z">
                <w:pPr/>
              </w:pPrChange>
            </w:pPr>
          </w:p>
        </w:tc>
        <w:tc>
          <w:tcPr>
            <w:tcW w:w="1620" w:type="dxa"/>
            <w:shd w:val="clear" w:color="auto" w:fill="DFDFD7"/>
          </w:tcPr>
          <w:p w14:paraId="5661125D" w14:textId="77777777" w:rsidR="00FF41FD" w:rsidRDefault="00FF41FD">
            <w:pPr>
              <w:keepNext/>
              <w:pPrChange w:id="320" w:author="OERTEL Romy" w:date="2026-07-09T13:42:00Z" w16du:dateUtc="2026-07-09T11:42:00Z">
                <w:pPr/>
              </w:pPrChange>
            </w:pPr>
          </w:p>
        </w:tc>
      </w:tr>
      <w:tr w:rsidR="00FF41FD" w14:paraId="29AA2B8E" w14:textId="77777777">
        <w:trPr>
          <w:trHeight w:val="440"/>
        </w:trPr>
        <w:tc>
          <w:tcPr>
            <w:tcW w:w="1620" w:type="dxa"/>
            <w:gridSpan w:val="2"/>
            <w:vMerge w:val="restart"/>
          </w:tcPr>
          <w:p w14:paraId="57AFD8E0" w14:textId="77777777" w:rsidR="00FF41FD" w:rsidRDefault="00FF41FD">
            <w:pPr>
              <w:keepNext/>
              <w:pPrChange w:id="321" w:author="OERTEL Romy" w:date="2026-07-09T13:42:00Z" w16du:dateUtc="2026-07-09T11:42:00Z">
                <w:pPr/>
              </w:pPrChange>
            </w:pPr>
          </w:p>
        </w:tc>
        <w:tc>
          <w:tcPr>
            <w:tcW w:w="1620" w:type="dxa"/>
            <w:gridSpan w:val="2"/>
            <w:tcBorders>
              <w:bottom w:val="dotted" w:sz="4" w:space="0" w:color="auto"/>
            </w:tcBorders>
          </w:tcPr>
          <w:p w14:paraId="101FE4A4" w14:textId="77777777" w:rsidR="00FF41FD" w:rsidRDefault="008173C5">
            <w:pPr>
              <w:keepNext/>
              <w:spacing w:before="113" w:after="113"/>
              <w:jc w:val="left"/>
              <w:divId w:val="1"/>
              <w:pPrChange w:id="322" w:author="OERTEL Romy" w:date="2026-07-09T13:42:00Z" w16du:dateUtc="2026-07-09T11:42:00Z">
                <w:pPr>
                  <w:spacing w:before="113" w:after="113"/>
                  <w:jc w:val="left"/>
                  <w:divId w:val="1"/>
                </w:pPr>
              </w:pPrChange>
            </w:pPr>
            <w:r>
              <w:rPr>
                <w:b/>
                <w:sz w:val="16"/>
              </w:rPr>
              <w:t>Leaf blade: incisions of margin</w:t>
            </w:r>
          </w:p>
        </w:tc>
        <w:tc>
          <w:tcPr>
            <w:tcW w:w="1620" w:type="dxa"/>
            <w:gridSpan w:val="2"/>
            <w:tcBorders>
              <w:bottom w:val="dotted" w:sz="4" w:space="0" w:color="auto"/>
            </w:tcBorders>
          </w:tcPr>
          <w:p w14:paraId="32932432" w14:textId="77777777" w:rsidR="00FF41FD" w:rsidRDefault="00FF41FD">
            <w:pPr>
              <w:keepNext/>
              <w:pPrChange w:id="323" w:author="OERTEL Romy" w:date="2026-07-09T13:42:00Z" w16du:dateUtc="2026-07-09T11:42:00Z">
                <w:pPr/>
              </w:pPrChange>
            </w:pPr>
          </w:p>
        </w:tc>
        <w:tc>
          <w:tcPr>
            <w:tcW w:w="1620" w:type="dxa"/>
            <w:tcBorders>
              <w:bottom w:val="dotted" w:sz="4" w:space="0" w:color="auto"/>
            </w:tcBorders>
          </w:tcPr>
          <w:p w14:paraId="51E069FB" w14:textId="77777777" w:rsidR="00FF41FD" w:rsidRDefault="00FF41FD">
            <w:pPr>
              <w:keepNext/>
              <w:pPrChange w:id="324" w:author="OERTEL Romy" w:date="2026-07-09T13:42:00Z" w16du:dateUtc="2026-07-09T11:42:00Z">
                <w:pPr/>
              </w:pPrChange>
            </w:pPr>
          </w:p>
        </w:tc>
        <w:tc>
          <w:tcPr>
            <w:tcW w:w="1620" w:type="dxa"/>
            <w:tcBorders>
              <w:bottom w:val="dotted" w:sz="4" w:space="0" w:color="auto"/>
            </w:tcBorders>
          </w:tcPr>
          <w:p w14:paraId="294E9787" w14:textId="77777777" w:rsidR="00FF41FD" w:rsidRDefault="00FF41FD">
            <w:pPr>
              <w:keepNext/>
              <w:pPrChange w:id="325" w:author="OERTEL Romy" w:date="2026-07-09T13:42:00Z" w16du:dateUtc="2026-07-09T11:42:00Z">
                <w:pPr/>
              </w:pPrChange>
            </w:pPr>
          </w:p>
        </w:tc>
        <w:tc>
          <w:tcPr>
            <w:tcW w:w="1620" w:type="dxa"/>
            <w:tcBorders>
              <w:bottom w:val="dotted" w:sz="4" w:space="0" w:color="auto"/>
            </w:tcBorders>
          </w:tcPr>
          <w:p w14:paraId="4717EB9C" w14:textId="77777777" w:rsidR="00FF41FD" w:rsidRDefault="00FF41FD">
            <w:pPr>
              <w:keepNext/>
              <w:pPrChange w:id="326" w:author="OERTEL Romy" w:date="2026-07-09T13:42:00Z" w16du:dateUtc="2026-07-09T11:42:00Z">
                <w:pPr/>
              </w:pPrChange>
            </w:pPr>
          </w:p>
        </w:tc>
        <w:tc>
          <w:tcPr>
            <w:tcW w:w="1620" w:type="dxa"/>
            <w:tcBorders>
              <w:bottom w:val="dotted" w:sz="4" w:space="0" w:color="auto"/>
            </w:tcBorders>
          </w:tcPr>
          <w:p w14:paraId="7BB6AA24" w14:textId="77777777" w:rsidR="00FF41FD" w:rsidRDefault="00FF41FD">
            <w:pPr>
              <w:keepNext/>
              <w:pPrChange w:id="327" w:author="OERTEL Romy" w:date="2026-07-09T13:42:00Z" w16du:dateUtc="2026-07-09T11:42:00Z">
                <w:pPr/>
              </w:pPrChange>
            </w:pPr>
          </w:p>
        </w:tc>
      </w:tr>
      <w:tr w:rsidR="00FF41FD" w14:paraId="7F2BCCDC" w14:textId="77777777">
        <w:trPr>
          <w:trHeight w:val="320"/>
        </w:trPr>
        <w:tc>
          <w:tcPr>
            <w:tcW w:w="1620" w:type="dxa"/>
            <w:gridSpan w:val="2"/>
            <w:vMerge/>
          </w:tcPr>
          <w:p w14:paraId="00559F76" w14:textId="77777777" w:rsidR="00FF41FD" w:rsidRDefault="00FF41FD">
            <w:pPr>
              <w:keepNext/>
              <w:pPrChange w:id="328" w:author="OERTEL Romy" w:date="2026-07-09T13:42:00Z" w16du:dateUtc="2026-07-09T11:42:00Z">
                <w:pPr/>
              </w:pPrChange>
            </w:pPr>
          </w:p>
        </w:tc>
        <w:tc>
          <w:tcPr>
            <w:tcW w:w="1620" w:type="dxa"/>
            <w:gridSpan w:val="2"/>
            <w:tcBorders>
              <w:bottom w:val="dotted" w:sz="4" w:space="0" w:color="auto"/>
            </w:tcBorders>
            <w:vAlign w:val="center"/>
          </w:tcPr>
          <w:p w14:paraId="6FD3202C" w14:textId="77777777" w:rsidR="00FF41FD" w:rsidRDefault="008173C5">
            <w:pPr>
              <w:keepNext/>
              <w:jc w:val="left"/>
              <w:divId w:val="1"/>
              <w:pPrChange w:id="329" w:author="OERTEL Romy" w:date="2026-07-09T13:42:00Z" w16du:dateUtc="2026-07-09T11:42:00Z">
                <w:pPr>
                  <w:jc w:val="left"/>
                  <w:divId w:val="1"/>
                </w:pPr>
              </w:pPrChange>
            </w:pPr>
            <w:r>
              <w:rPr>
                <w:sz w:val="16"/>
              </w:rPr>
              <w:t>serrate</w:t>
            </w:r>
          </w:p>
        </w:tc>
        <w:tc>
          <w:tcPr>
            <w:tcW w:w="1620" w:type="dxa"/>
            <w:gridSpan w:val="2"/>
            <w:tcBorders>
              <w:bottom w:val="dotted" w:sz="4" w:space="0" w:color="auto"/>
            </w:tcBorders>
            <w:vAlign w:val="center"/>
          </w:tcPr>
          <w:p w14:paraId="11861B92" w14:textId="77777777" w:rsidR="00FF41FD" w:rsidRDefault="00FF41FD">
            <w:pPr>
              <w:keepNext/>
              <w:pPrChange w:id="330" w:author="OERTEL Romy" w:date="2026-07-09T13:42:00Z" w16du:dateUtc="2026-07-09T11:42:00Z">
                <w:pPr/>
              </w:pPrChange>
            </w:pPr>
          </w:p>
        </w:tc>
        <w:tc>
          <w:tcPr>
            <w:tcW w:w="1620" w:type="dxa"/>
            <w:tcBorders>
              <w:bottom w:val="dotted" w:sz="4" w:space="0" w:color="auto"/>
            </w:tcBorders>
            <w:vAlign w:val="center"/>
          </w:tcPr>
          <w:p w14:paraId="60DC5AF9" w14:textId="77777777" w:rsidR="00FF41FD" w:rsidRDefault="00FF41FD">
            <w:pPr>
              <w:keepNext/>
              <w:pPrChange w:id="331" w:author="OERTEL Romy" w:date="2026-07-09T13:42:00Z" w16du:dateUtc="2026-07-09T11:42:00Z">
                <w:pPr/>
              </w:pPrChange>
            </w:pPr>
          </w:p>
        </w:tc>
        <w:tc>
          <w:tcPr>
            <w:tcW w:w="1620" w:type="dxa"/>
            <w:tcBorders>
              <w:bottom w:val="dotted" w:sz="4" w:space="0" w:color="auto"/>
            </w:tcBorders>
            <w:vAlign w:val="center"/>
          </w:tcPr>
          <w:p w14:paraId="009ADF5F" w14:textId="77777777" w:rsidR="00FF41FD" w:rsidRDefault="00FF41FD">
            <w:pPr>
              <w:keepNext/>
              <w:pPrChange w:id="332" w:author="OERTEL Romy" w:date="2026-07-09T13:42:00Z" w16du:dateUtc="2026-07-09T11:42:00Z">
                <w:pPr/>
              </w:pPrChange>
            </w:pPr>
          </w:p>
        </w:tc>
        <w:tc>
          <w:tcPr>
            <w:tcW w:w="1620" w:type="dxa"/>
            <w:tcBorders>
              <w:bottom w:val="dotted" w:sz="4" w:space="0" w:color="auto"/>
            </w:tcBorders>
            <w:vAlign w:val="center"/>
          </w:tcPr>
          <w:p w14:paraId="5077FBFA" w14:textId="77777777" w:rsidR="00FF41FD" w:rsidRDefault="008173C5">
            <w:pPr>
              <w:keepNext/>
              <w:jc w:val="left"/>
              <w:divId w:val="1"/>
              <w:pPrChange w:id="333" w:author="OERTEL Romy" w:date="2026-07-09T13:42:00Z" w16du:dateUtc="2026-07-09T11:42:00Z">
                <w:pPr>
                  <w:jc w:val="left"/>
                  <w:divId w:val="1"/>
                </w:pPr>
              </w:pPrChange>
            </w:pPr>
            <w:r>
              <w:rPr>
                <w:sz w:val="16"/>
              </w:rPr>
              <w:t>Scarlett</w:t>
            </w:r>
          </w:p>
        </w:tc>
        <w:tc>
          <w:tcPr>
            <w:tcW w:w="1620" w:type="dxa"/>
            <w:tcBorders>
              <w:bottom w:val="dotted" w:sz="4" w:space="0" w:color="auto"/>
            </w:tcBorders>
            <w:vAlign w:val="center"/>
          </w:tcPr>
          <w:p w14:paraId="260A9611" w14:textId="77777777" w:rsidR="00FF41FD" w:rsidRDefault="008173C5">
            <w:pPr>
              <w:keepNext/>
              <w:jc w:val="center"/>
              <w:divId w:val="1"/>
              <w:pPrChange w:id="334" w:author="OERTEL Romy" w:date="2026-07-09T13:42:00Z" w16du:dateUtc="2026-07-09T11:42:00Z">
                <w:pPr>
                  <w:jc w:val="center"/>
                  <w:divId w:val="1"/>
                </w:pPr>
              </w:pPrChange>
            </w:pPr>
            <w:r>
              <w:rPr>
                <w:rFonts w:eastAsia="Arial"/>
                <w:sz w:val="16"/>
              </w:rPr>
              <w:t xml:space="preserve">1 </w:t>
            </w:r>
          </w:p>
        </w:tc>
      </w:tr>
      <w:tr w:rsidR="00FF41FD" w14:paraId="21EF9F38" w14:textId="77777777">
        <w:trPr>
          <w:trHeight w:val="320"/>
        </w:trPr>
        <w:tc>
          <w:tcPr>
            <w:tcW w:w="1620" w:type="dxa"/>
            <w:gridSpan w:val="2"/>
            <w:vMerge/>
          </w:tcPr>
          <w:p w14:paraId="4E5F0716" w14:textId="77777777" w:rsidR="00FF41FD" w:rsidRDefault="00FF41FD"/>
        </w:tc>
        <w:tc>
          <w:tcPr>
            <w:tcW w:w="1620" w:type="dxa"/>
            <w:gridSpan w:val="2"/>
            <w:tcBorders>
              <w:bottom w:val="dotted" w:sz="4" w:space="0" w:color="auto"/>
            </w:tcBorders>
            <w:vAlign w:val="center"/>
          </w:tcPr>
          <w:p w14:paraId="2E9FB7E0" w14:textId="0A96BE42" w:rsidR="00FF41FD" w:rsidRDefault="00070A08">
            <w:pPr>
              <w:jc w:val="left"/>
              <w:divId w:val="1"/>
            </w:pPr>
            <w:del w:id="335" w:author="TWO" w:date="2026-07-09T13:35:00Z" w16du:dateUtc="2026-07-09T11:35:00Z">
              <w:r>
                <w:rPr>
                  <w:sz w:val="16"/>
                </w:rPr>
                <w:delText>serrate</w:delText>
              </w:r>
            </w:del>
            <w:ins w:id="336" w:author="TWO" w:date="2026-07-09T13:35:00Z" w16du:dateUtc="2026-07-09T11:35:00Z">
              <w:del w:id="337" w:author="OERTEL Romy" w:date="2026-07-09T13:42:00Z" w16du:dateUtc="2026-07-09T11:42:00Z">
                <w:r w:rsidR="008173C5" w:rsidDel="008173C5">
                  <w:rPr>
                    <w:sz w:val="16"/>
                  </w:rPr>
                  <w:delText>dentate</w:delText>
                </w:r>
              </w:del>
            </w:ins>
            <w:r w:rsidR="008173C5">
              <w:rPr>
                <w:sz w:val="16"/>
              </w:rPr>
              <w:t xml:space="preserve"> </w:t>
            </w:r>
            <w:del w:id="338" w:author="OERTEL Romy" w:date="2026-07-09T13:42:00Z" w16du:dateUtc="2026-07-09T11:42:00Z">
              <w:r w:rsidR="008173C5" w:rsidDel="008173C5">
                <w:rPr>
                  <w:sz w:val="16"/>
                </w:rPr>
                <w:delText xml:space="preserve">to </w:delText>
              </w:r>
            </w:del>
            <w:del w:id="339" w:author="TWO" w:date="2026-07-09T13:35:00Z" w16du:dateUtc="2026-07-09T11:35:00Z">
              <w:r>
                <w:rPr>
                  <w:sz w:val="16"/>
                </w:rPr>
                <w:delText>crenate</w:delText>
              </w:r>
            </w:del>
            <w:ins w:id="340" w:author="OERTEL Romy" w:date="2026-07-09T13:42:00Z" w16du:dateUtc="2026-07-09T11:42:00Z">
              <w:r w:rsidR="008173C5">
                <w:rPr>
                  <w:sz w:val="16"/>
                </w:rPr>
                <w:t>dentate</w:t>
              </w:r>
              <w:r w:rsidR="008173C5">
                <w:rPr>
                  <w:sz w:val="16"/>
                </w:rPr>
                <w:br/>
              </w:r>
            </w:ins>
            <w:ins w:id="341" w:author="TWO" w:date="2026-07-09T13:35:00Z" w16du:dateUtc="2026-07-09T11:35:00Z">
              <w:r w:rsidR="008173C5">
                <w:rPr>
                  <w:sz w:val="16"/>
                </w:rPr>
                <w:t>add example variety</w:t>
              </w:r>
            </w:ins>
          </w:p>
        </w:tc>
        <w:tc>
          <w:tcPr>
            <w:tcW w:w="1620" w:type="dxa"/>
            <w:gridSpan w:val="2"/>
            <w:tcBorders>
              <w:bottom w:val="dotted" w:sz="4" w:space="0" w:color="auto"/>
            </w:tcBorders>
            <w:vAlign w:val="center"/>
          </w:tcPr>
          <w:p w14:paraId="405DE0E5" w14:textId="77777777" w:rsidR="00FF41FD" w:rsidRDefault="00FF41FD"/>
        </w:tc>
        <w:tc>
          <w:tcPr>
            <w:tcW w:w="1620" w:type="dxa"/>
            <w:tcBorders>
              <w:bottom w:val="dotted" w:sz="4" w:space="0" w:color="auto"/>
            </w:tcBorders>
            <w:vAlign w:val="center"/>
          </w:tcPr>
          <w:p w14:paraId="6C8986D5" w14:textId="77777777" w:rsidR="00FF41FD" w:rsidRDefault="00FF41FD"/>
        </w:tc>
        <w:tc>
          <w:tcPr>
            <w:tcW w:w="1620" w:type="dxa"/>
            <w:tcBorders>
              <w:bottom w:val="dotted" w:sz="4" w:space="0" w:color="auto"/>
            </w:tcBorders>
            <w:vAlign w:val="center"/>
          </w:tcPr>
          <w:p w14:paraId="73068AD1" w14:textId="77777777" w:rsidR="00FF41FD" w:rsidRDefault="00FF41FD"/>
        </w:tc>
        <w:tc>
          <w:tcPr>
            <w:tcW w:w="1620" w:type="dxa"/>
            <w:tcBorders>
              <w:bottom w:val="dotted" w:sz="4" w:space="0" w:color="auto"/>
            </w:tcBorders>
            <w:vAlign w:val="center"/>
          </w:tcPr>
          <w:p w14:paraId="5D08746D" w14:textId="77777777" w:rsidR="00FF41FD" w:rsidRDefault="00FF41FD"/>
        </w:tc>
        <w:tc>
          <w:tcPr>
            <w:tcW w:w="1620" w:type="dxa"/>
            <w:tcBorders>
              <w:bottom w:val="dotted" w:sz="4" w:space="0" w:color="auto"/>
            </w:tcBorders>
            <w:vAlign w:val="center"/>
          </w:tcPr>
          <w:p w14:paraId="28676738" w14:textId="77777777" w:rsidR="00FF41FD" w:rsidRDefault="008173C5">
            <w:pPr>
              <w:jc w:val="center"/>
              <w:divId w:val="1"/>
            </w:pPr>
            <w:r>
              <w:rPr>
                <w:rFonts w:eastAsia="Arial"/>
                <w:sz w:val="16"/>
              </w:rPr>
              <w:t xml:space="preserve">2 </w:t>
            </w:r>
          </w:p>
        </w:tc>
      </w:tr>
      <w:tr w:rsidR="00FF41FD" w14:paraId="2944FB1C" w14:textId="77777777">
        <w:trPr>
          <w:trHeight w:val="320"/>
        </w:trPr>
        <w:tc>
          <w:tcPr>
            <w:tcW w:w="1620" w:type="dxa"/>
            <w:gridSpan w:val="2"/>
            <w:vMerge/>
          </w:tcPr>
          <w:p w14:paraId="00BBF2F3" w14:textId="77777777" w:rsidR="00FF41FD" w:rsidRDefault="00FF41FD"/>
        </w:tc>
        <w:tc>
          <w:tcPr>
            <w:tcW w:w="1620" w:type="dxa"/>
            <w:gridSpan w:val="2"/>
            <w:tcBorders>
              <w:bottom w:val="dotted" w:sz="4" w:space="0" w:color="auto"/>
            </w:tcBorders>
            <w:vAlign w:val="center"/>
          </w:tcPr>
          <w:p w14:paraId="45641251" w14:textId="77777777" w:rsidR="00FF41FD" w:rsidRDefault="008173C5">
            <w:pPr>
              <w:jc w:val="left"/>
              <w:divId w:val="1"/>
            </w:pPr>
            <w:r>
              <w:rPr>
                <w:sz w:val="16"/>
              </w:rPr>
              <w:t>crenate</w:t>
            </w:r>
          </w:p>
        </w:tc>
        <w:tc>
          <w:tcPr>
            <w:tcW w:w="1620" w:type="dxa"/>
            <w:gridSpan w:val="2"/>
            <w:tcBorders>
              <w:bottom w:val="dotted" w:sz="4" w:space="0" w:color="auto"/>
            </w:tcBorders>
            <w:vAlign w:val="center"/>
          </w:tcPr>
          <w:p w14:paraId="2B1F968E" w14:textId="77777777" w:rsidR="00FF41FD" w:rsidRDefault="00FF41FD"/>
        </w:tc>
        <w:tc>
          <w:tcPr>
            <w:tcW w:w="1620" w:type="dxa"/>
            <w:tcBorders>
              <w:bottom w:val="dotted" w:sz="4" w:space="0" w:color="auto"/>
            </w:tcBorders>
            <w:vAlign w:val="center"/>
          </w:tcPr>
          <w:p w14:paraId="75DF7E74" w14:textId="77777777" w:rsidR="00FF41FD" w:rsidRDefault="00FF41FD"/>
        </w:tc>
        <w:tc>
          <w:tcPr>
            <w:tcW w:w="1620" w:type="dxa"/>
            <w:tcBorders>
              <w:bottom w:val="dotted" w:sz="4" w:space="0" w:color="auto"/>
            </w:tcBorders>
            <w:vAlign w:val="center"/>
          </w:tcPr>
          <w:p w14:paraId="1A03232D" w14:textId="77777777" w:rsidR="00FF41FD" w:rsidRDefault="00FF41FD"/>
        </w:tc>
        <w:tc>
          <w:tcPr>
            <w:tcW w:w="1620" w:type="dxa"/>
            <w:tcBorders>
              <w:bottom w:val="dotted" w:sz="4" w:space="0" w:color="auto"/>
            </w:tcBorders>
            <w:vAlign w:val="center"/>
          </w:tcPr>
          <w:p w14:paraId="056932B8" w14:textId="77777777" w:rsidR="00FF41FD" w:rsidRDefault="008173C5">
            <w:pPr>
              <w:jc w:val="left"/>
              <w:divId w:val="1"/>
            </w:pPr>
            <w:r>
              <w:rPr>
                <w:sz w:val="16"/>
              </w:rPr>
              <w:t>Courtabri</w:t>
            </w:r>
          </w:p>
        </w:tc>
        <w:tc>
          <w:tcPr>
            <w:tcW w:w="1620" w:type="dxa"/>
            <w:tcBorders>
              <w:bottom w:val="dotted" w:sz="4" w:space="0" w:color="auto"/>
            </w:tcBorders>
            <w:vAlign w:val="center"/>
          </w:tcPr>
          <w:p w14:paraId="2FCB6741" w14:textId="77777777" w:rsidR="00FF41FD" w:rsidRDefault="008173C5">
            <w:pPr>
              <w:jc w:val="center"/>
              <w:divId w:val="1"/>
            </w:pPr>
            <w:r>
              <w:rPr>
                <w:rFonts w:eastAsia="Arial"/>
                <w:sz w:val="16"/>
              </w:rPr>
              <w:t xml:space="preserve">3 </w:t>
            </w:r>
          </w:p>
        </w:tc>
      </w:tr>
      <w:tr w:rsidR="00FF41FD" w14:paraId="2551E907" w14:textId="77777777">
        <w:trPr>
          <w:trHeight w:val="360"/>
        </w:trPr>
        <w:tc>
          <w:tcPr>
            <w:tcW w:w="810" w:type="dxa"/>
            <w:tcBorders>
              <w:right w:val="dotted" w:sz="4" w:space="0" w:color="auto"/>
            </w:tcBorders>
            <w:shd w:val="clear" w:color="auto" w:fill="DFDFD7"/>
            <w:vAlign w:val="center"/>
          </w:tcPr>
          <w:p w14:paraId="56623A7C" w14:textId="77777777" w:rsidR="00FF41FD" w:rsidRDefault="008173C5">
            <w:r>
              <w:rPr>
                <w:rFonts w:eastAsia="Arial"/>
                <w:b/>
                <w:sz w:val="16"/>
              </w:rPr>
              <w:t>26.</w:t>
            </w:r>
          </w:p>
        </w:tc>
        <w:tc>
          <w:tcPr>
            <w:tcW w:w="810" w:type="dxa"/>
            <w:tcBorders>
              <w:right w:val="dotted" w:sz="4" w:space="0" w:color="auto"/>
            </w:tcBorders>
            <w:shd w:val="clear" w:color="auto" w:fill="DFDFD7"/>
            <w:vAlign w:val="center"/>
          </w:tcPr>
          <w:p w14:paraId="116A94AC"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40D633FF"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7495893D"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27BECD91"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5DE0F66F" w14:textId="77777777" w:rsidR="00FF41FD" w:rsidRDefault="008173C5">
            <w:r>
              <w:rPr>
                <w:rFonts w:eastAsia="Arial"/>
                <w:b/>
                <w:sz w:val="16"/>
              </w:rPr>
              <w:t>(c)</w:t>
            </w:r>
          </w:p>
        </w:tc>
        <w:tc>
          <w:tcPr>
            <w:tcW w:w="1620" w:type="dxa"/>
            <w:shd w:val="clear" w:color="auto" w:fill="DFDFD7"/>
            <w:vAlign w:val="center"/>
          </w:tcPr>
          <w:p w14:paraId="1A5AFA76" w14:textId="77777777" w:rsidR="00FF41FD" w:rsidRDefault="008173C5">
            <w:r>
              <w:rPr>
                <w:rFonts w:eastAsia="Arial"/>
                <w:b/>
                <w:sz w:val="16"/>
              </w:rPr>
              <w:t>71-77</w:t>
            </w:r>
          </w:p>
        </w:tc>
        <w:tc>
          <w:tcPr>
            <w:tcW w:w="1620" w:type="dxa"/>
            <w:shd w:val="clear" w:color="auto" w:fill="DFDFD7"/>
          </w:tcPr>
          <w:p w14:paraId="2F473731" w14:textId="77777777" w:rsidR="00FF41FD" w:rsidRDefault="00FF41FD"/>
        </w:tc>
        <w:tc>
          <w:tcPr>
            <w:tcW w:w="1620" w:type="dxa"/>
            <w:shd w:val="clear" w:color="auto" w:fill="DFDFD7"/>
          </w:tcPr>
          <w:p w14:paraId="5A1D20BA" w14:textId="77777777" w:rsidR="00FF41FD" w:rsidRDefault="00FF41FD"/>
        </w:tc>
        <w:tc>
          <w:tcPr>
            <w:tcW w:w="1620" w:type="dxa"/>
            <w:shd w:val="clear" w:color="auto" w:fill="DFDFD7"/>
          </w:tcPr>
          <w:p w14:paraId="2A7D55D0" w14:textId="77777777" w:rsidR="00FF41FD" w:rsidRDefault="00FF41FD"/>
        </w:tc>
      </w:tr>
      <w:tr w:rsidR="00FF41FD" w14:paraId="6875FE33" w14:textId="77777777">
        <w:trPr>
          <w:trHeight w:val="440"/>
        </w:trPr>
        <w:tc>
          <w:tcPr>
            <w:tcW w:w="1620" w:type="dxa"/>
            <w:gridSpan w:val="2"/>
            <w:vMerge w:val="restart"/>
          </w:tcPr>
          <w:p w14:paraId="52656A90" w14:textId="77777777" w:rsidR="00FF41FD" w:rsidRDefault="00FF41FD"/>
        </w:tc>
        <w:tc>
          <w:tcPr>
            <w:tcW w:w="1620" w:type="dxa"/>
            <w:gridSpan w:val="2"/>
            <w:tcBorders>
              <w:bottom w:val="dotted" w:sz="4" w:space="0" w:color="auto"/>
            </w:tcBorders>
          </w:tcPr>
          <w:p w14:paraId="17B5F8EC" w14:textId="77777777" w:rsidR="00FF41FD" w:rsidRDefault="008173C5">
            <w:pPr>
              <w:spacing w:before="113" w:after="113"/>
              <w:jc w:val="left"/>
              <w:divId w:val="1"/>
            </w:pPr>
            <w:r>
              <w:rPr>
                <w:b/>
                <w:sz w:val="16"/>
              </w:rPr>
              <w:t>Leaf blade: length</w:t>
            </w:r>
          </w:p>
        </w:tc>
        <w:tc>
          <w:tcPr>
            <w:tcW w:w="1620" w:type="dxa"/>
            <w:gridSpan w:val="2"/>
            <w:tcBorders>
              <w:bottom w:val="dotted" w:sz="4" w:space="0" w:color="auto"/>
            </w:tcBorders>
          </w:tcPr>
          <w:p w14:paraId="3B1B2AB6" w14:textId="77777777" w:rsidR="00FF41FD" w:rsidRDefault="00FF41FD"/>
        </w:tc>
        <w:tc>
          <w:tcPr>
            <w:tcW w:w="1620" w:type="dxa"/>
            <w:tcBorders>
              <w:bottom w:val="dotted" w:sz="4" w:space="0" w:color="auto"/>
            </w:tcBorders>
          </w:tcPr>
          <w:p w14:paraId="1C424BB4" w14:textId="77777777" w:rsidR="00FF41FD" w:rsidRDefault="00FF41FD"/>
        </w:tc>
        <w:tc>
          <w:tcPr>
            <w:tcW w:w="1620" w:type="dxa"/>
            <w:tcBorders>
              <w:bottom w:val="dotted" w:sz="4" w:space="0" w:color="auto"/>
            </w:tcBorders>
          </w:tcPr>
          <w:p w14:paraId="365F0C16" w14:textId="77777777" w:rsidR="00FF41FD" w:rsidRDefault="00FF41FD"/>
        </w:tc>
        <w:tc>
          <w:tcPr>
            <w:tcW w:w="1620" w:type="dxa"/>
            <w:tcBorders>
              <w:bottom w:val="dotted" w:sz="4" w:space="0" w:color="auto"/>
            </w:tcBorders>
          </w:tcPr>
          <w:p w14:paraId="775F7DB5" w14:textId="77777777" w:rsidR="00FF41FD" w:rsidRDefault="00FF41FD"/>
        </w:tc>
        <w:tc>
          <w:tcPr>
            <w:tcW w:w="1620" w:type="dxa"/>
            <w:tcBorders>
              <w:bottom w:val="dotted" w:sz="4" w:space="0" w:color="auto"/>
            </w:tcBorders>
          </w:tcPr>
          <w:p w14:paraId="2566812A" w14:textId="77777777" w:rsidR="00FF41FD" w:rsidRDefault="00FF41FD"/>
        </w:tc>
      </w:tr>
      <w:tr w:rsidR="00FF41FD" w14:paraId="00D980AA" w14:textId="77777777">
        <w:trPr>
          <w:trHeight w:val="320"/>
        </w:trPr>
        <w:tc>
          <w:tcPr>
            <w:tcW w:w="1620" w:type="dxa"/>
            <w:gridSpan w:val="2"/>
            <w:vMerge/>
          </w:tcPr>
          <w:p w14:paraId="11A5D17B" w14:textId="77777777" w:rsidR="00FF41FD" w:rsidRDefault="00FF41FD"/>
        </w:tc>
        <w:tc>
          <w:tcPr>
            <w:tcW w:w="1620" w:type="dxa"/>
            <w:gridSpan w:val="2"/>
            <w:tcBorders>
              <w:bottom w:val="dotted" w:sz="4" w:space="0" w:color="auto"/>
            </w:tcBorders>
            <w:vAlign w:val="center"/>
          </w:tcPr>
          <w:p w14:paraId="21622531" w14:textId="77777777" w:rsidR="00FF41FD" w:rsidRDefault="008173C5">
            <w:pPr>
              <w:jc w:val="left"/>
              <w:divId w:val="1"/>
            </w:pPr>
            <w:r>
              <w:rPr>
                <w:sz w:val="16"/>
              </w:rPr>
              <w:t>very short to short</w:t>
            </w:r>
          </w:p>
        </w:tc>
        <w:tc>
          <w:tcPr>
            <w:tcW w:w="1620" w:type="dxa"/>
            <w:gridSpan w:val="2"/>
            <w:tcBorders>
              <w:bottom w:val="dotted" w:sz="4" w:space="0" w:color="auto"/>
            </w:tcBorders>
            <w:vAlign w:val="center"/>
          </w:tcPr>
          <w:p w14:paraId="4D39838B" w14:textId="77777777" w:rsidR="00FF41FD" w:rsidRDefault="00FF41FD"/>
        </w:tc>
        <w:tc>
          <w:tcPr>
            <w:tcW w:w="1620" w:type="dxa"/>
            <w:tcBorders>
              <w:bottom w:val="dotted" w:sz="4" w:space="0" w:color="auto"/>
            </w:tcBorders>
            <w:vAlign w:val="center"/>
          </w:tcPr>
          <w:p w14:paraId="327854EC" w14:textId="77777777" w:rsidR="00FF41FD" w:rsidRDefault="00FF41FD"/>
        </w:tc>
        <w:tc>
          <w:tcPr>
            <w:tcW w:w="1620" w:type="dxa"/>
            <w:tcBorders>
              <w:bottom w:val="dotted" w:sz="4" w:space="0" w:color="auto"/>
            </w:tcBorders>
            <w:vAlign w:val="center"/>
          </w:tcPr>
          <w:p w14:paraId="4D5EAB04" w14:textId="77777777" w:rsidR="00FF41FD" w:rsidRDefault="00FF41FD"/>
        </w:tc>
        <w:tc>
          <w:tcPr>
            <w:tcW w:w="1620" w:type="dxa"/>
            <w:tcBorders>
              <w:bottom w:val="dotted" w:sz="4" w:space="0" w:color="auto"/>
            </w:tcBorders>
            <w:vAlign w:val="center"/>
          </w:tcPr>
          <w:p w14:paraId="43D384A8" w14:textId="77777777" w:rsidR="00FF41FD" w:rsidRDefault="00FF41FD"/>
        </w:tc>
        <w:tc>
          <w:tcPr>
            <w:tcW w:w="1620" w:type="dxa"/>
            <w:tcBorders>
              <w:bottom w:val="dotted" w:sz="4" w:space="0" w:color="auto"/>
            </w:tcBorders>
            <w:vAlign w:val="center"/>
          </w:tcPr>
          <w:p w14:paraId="2494F075" w14:textId="77777777" w:rsidR="00FF41FD" w:rsidRDefault="00FF41FD"/>
        </w:tc>
      </w:tr>
      <w:tr w:rsidR="00FF41FD" w14:paraId="719551D3" w14:textId="77777777">
        <w:trPr>
          <w:trHeight w:val="320"/>
        </w:trPr>
        <w:tc>
          <w:tcPr>
            <w:tcW w:w="1620" w:type="dxa"/>
            <w:gridSpan w:val="2"/>
            <w:vMerge/>
          </w:tcPr>
          <w:p w14:paraId="3329AA2A" w14:textId="77777777" w:rsidR="00FF41FD" w:rsidRDefault="00FF41FD"/>
        </w:tc>
        <w:tc>
          <w:tcPr>
            <w:tcW w:w="1620" w:type="dxa"/>
            <w:gridSpan w:val="2"/>
            <w:tcBorders>
              <w:bottom w:val="dotted" w:sz="4" w:space="0" w:color="auto"/>
            </w:tcBorders>
            <w:vAlign w:val="center"/>
          </w:tcPr>
          <w:p w14:paraId="6071CDC5" w14:textId="77777777" w:rsidR="00FF41FD" w:rsidRDefault="008173C5">
            <w:pPr>
              <w:jc w:val="left"/>
              <w:divId w:val="1"/>
            </w:pPr>
            <w:r>
              <w:rPr>
                <w:sz w:val="16"/>
              </w:rPr>
              <w:t>very short</w:t>
            </w:r>
          </w:p>
        </w:tc>
        <w:tc>
          <w:tcPr>
            <w:tcW w:w="1620" w:type="dxa"/>
            <w:gridSpan w:val="2"/>
            <w:tcBorders>
              <w:bottom w:val="dotted" w:sz="4" w:space="0" w:color="auto"/>
            </w:tcBorders>
            <w:vAlign w:val="center"/>
          </w:tcPr>
          <w:p w14:paraId="08EFF2F9" w14:textId="77777777" w:rsidR="00FF41FD" w:rsidRDefault="00FF41FD"/>
        </w:tc>
        <w:tc>
          <w:tcPr>
            <w:tcW w:w="1620" w:type="dxa"/>
            <w:tcBorders>
              <w:bottom w:val="dotted" w:sz="4" w:space="0" w:color="auto"/>
            </w:tcBorders>
            <w:vAlign w:val="center"/>
          </w:tcPr>
          <w:p w14:paraId="7848E191" w14:textId="77777777" w:rsidR="00FF41FD" w:rsidRDefault="00FF41FD"/>
        </w:tc>
        <w:tc>
          <w:tcPr>
            <w:tcW w:w="1620" w:type="dxa"/>
            <w:tcBorders>
              <w:bottom w:val="dotted" w:sz="4" w:space="0" w:color="auto"/>
            </w:tcBorders>
            <w:vAlign w:val="center"/>
          </w:tcPr>
          <w:p w14:paraId="1F0270D6" w14:textId="77777777" w:rsidR="00FF41FD" w:rsidRDefault="00FF41FD"/>
        </w:tc>
        <w:tc>
          <w:tcPr>
            <w:tcW w:w="1620" w:type="dxa"/>
            <w:tcBorders>
              <w:bottom w:val="dotted" w:sz="4" w:space="0" w:color="auto"/>
            </w:tcBorders>
            <w:vAlign w:val="center"/>
          </w:tcPr>
          <w:p w14:paraId="3BAF90A4" w14:textId="77777777" w:rsidR="00FF41FD" w:rsidRDefault="00FF41FD"/>
        </w:tc>
        <w:tc>
          <w:tcPr>
            <w:tcW w:w="1620" w:type="dxa"/>
            <w:tcBorders>
              <w:bottom w:val="dotted" w:sz="4" w:space="0" w:color="auto"/>
            </w:tcBorders>
            <w:vAlign w:val="center"/>
          </w:tcPr>
          <w:p w14:paraId="594CC7AE" w14:textId="77777777" w:rsidR="00FF41FD" w:rsidRDefault="008173C5">
            <w:pPr>
              <w:jc w:val="center"/>
              <w:divId w:val="1"/>
            </w:pPr>
            <w:r>
              <w:rPr>
                <w:rFonts w:eastAsia="Arial"/>
                <w:sz w:val="16"/>
              </w:rPr>
              <w:t xml:space="preserve">1 </w:t>
            </w:r>
          </w:p>
        </w:tc>
      </w:tr>
      <w:tr w:rsidR="00FF41FD" w14:paraId="13F2F61A" w14:textId="77777777">
        <w:trPr>
          <w:trHeight w:val="320"/>
        </w:trPr>
        <w:tc>
          <w:tcPr>
            <w:tcW w:w="1620" w:type="dxa"/>
            <w:gridSpan w:val="2"/>
            <w:vMerge/>
          </w:tcPr>
          <w:p w14:paraId="0870EFE9" w14:textId="77777777" w:rsidR="00FF41FD" w:rsidRDefault="00FF41FD"/>
        </w:tc>
        <w:tc>
          <w:tcPr>
            <w:tcW w:w="1620" w:type="dxa"/>
            <w:gridSpan w:val="2"/>
            <w:tcBorders>
              <w:bottom w:val="dotted" w:sz="4" w:space="0" w:color="auto"/>
            </w:tcBorders>
            <w:vAlign w:val="center"/>
          </w:tcPr>
          <w:p w14:paraId="6FB0729E" w14:textId="77777777" w:rsidR="00FF41FD" w:rsidRDefault="008173C5">
            <w:pPr>
              <w:jc w:val="left"/>
              <w:divId w:val="1"/>
            </w:pPr>
            <w:r>
              <w:rPr>
                <w:sz w:val="16"/>
              </w:rPr>
              <w:t>short</w:t>
            </w:r>
          </w:p>
        </w:tc>
        <w:tc>
          <w:tcPr>
            <w:tcW w:w="1620" w:type="dxa"/>
            <w:gridSpan w:val="2"/>
            <w:tcBorders>
              <w:bottom w:val="dotted" w:sz="4" w:space="0" w:color="auto"/>
            </w:tcBorders>
            <w:vAlign w:val="center"/>
          </w:tcPr>
          <w:p w14:paraId="5F2A0158" w14:textId="77777777" w:rsidR="00FF41FD" w:rsidRDefault="00FF41FD"/>
        </w:tc>
        <w:tc>
          <w:tcPr>
            <w:tcW w:w="1620" w:type="dxa"/>
            <w:tcBorders>
              <w:bottom w:val="dotted" w:sz="4" w:space="0" w:color="auto"/>
            </w:tcBorders>
            <w:vAlign w:val="center"/>
          </w:tcPr>
          <w:p w14:paraId="6982872D" w14:textId="77777777" w:rsidR="00FF41FD" w:rsidRDefault="00FF41FD"/>
        </w:tc>
        <w:tc>
          <w:tcPr>
            <w:tcW w:w="1620" w:type="dxa"/>
            <w:tcBorders>
              <w:bottom w:val="dotted" w:sz="4" w:space="0" w:color="auto"/>
            </w:tcBorders>
            <w:vAlign w:val="center"/>
          </w:tcPr>
          <w:p w14:paraId="4F88AD00" w14:textId="77777777" w:rsidR="00FF41FD" w:rsidRDefault="00FF41FD"/>
        </w:tc>
        <w:tc>
          <w:tcPr>
            <w:tcW w:w="1620" w:type="dxa"/>
            <w:tcBorders>
              <w:bottom w:val="dotted" w:sz="4" w:space="0" w:color="auto"/>
            </w:tcBorders>
            <w:vAlign w:val="center"/>
          </w:tcPr>
          <w:p w14:paraId="4961C92B" w14:textId="77777777" w:rsidR="00FF41FD" w:rsidRDefault="008173C5">
            <w:pPr>
              <w:jc w:val="left"/>
              <w:divId w:val="1"/>
            </w:pPr>
            <w:r>
              <w:rPr>
                <w:sz w:val="16"/>
              </w:rPr>
              <w:t>Jewelberry</w:t>
            </w:r>
          </w:p>
        </w:tc>
        <w:tc>
          <w:tcPr>
            <w:tcW w:w="1620" w:type="dxa"/>
            <w:tcBorders>
              <w:bottom w:val="dotted" w:sz="4" w:space="0" w:color="auto"/>
            </w:tcBorders>
            <w:vAlign w:val="center"/>
          </w:tcPr>
          <w:p w14:paraId="476F4D3D" w14:textId="77777777" w:rsidR="00FF41FD" w:rsidRDefault="008173C5">
            <w:pPr>
              <w:jc w:val="center"/>
              <w:divId w:val="1"/>
            </w:pPr>
            <w:r>
              <w:rPr>
                <w:rFonts w:eastAsia="Arial"/>
                <w:sz w:val="16"/>
              </w:rPr>
              <w:t xml:space="preserve">3 </w:t>
            </w:r>
          </w:p>
        </w:tc>
      </w:tr>
      <w:tr w:rsidR="00FF41FD" w14:paraId="0738C055" w14:textId="77777777">
        <w:trPr>
          <w:trHeight w:val="320"/>
        </w:trPr>
        <w:tc>
          <w:tcPr>
            <w:tcW w:w="1620" w:type="dxa"/>
            <w:gridSpan w:val="2"/>
            <w:vMerge/>
          </w:tcPr>
          <w:p w14:paraId="6AD80E39" w14:textId="77777777" w:rsidR="00FF41FD" w:rsidRDefault="00FF41FD"/>
        </w:tc>
        <w:tc>
          <w:tcPr>
            <w:tcW w:w="1620" w:type="dxa"/>
            <w:gridSpan w:val="2"/>
            <w:tcBorders>
              <w:bottom w:val="dotted" w:sz="4" w:space="0" w:color="auto"/>
            </w:tcBorders>
            <w:vAlign w:val="center"/>
          </w:tcPr>
          <w:p w14:paraId="7DA6852F" w14:textId="77777777" w:rsidR="00FF41FD" w:rsidRDefault="008173C5">
            <w:pPr>
              <w:jc w:val="left"/>
              <w:divId w:val="1"/>
            </w:pPr>
            <w:r>
              <w:rPr>
                <w:sz w:val="16"/>
              </w:rPr>
              <w:t>short to medium</w:t>
            </w:r>
          </w:p>
        </w:tc>
        <w:tc>
          <w:tcPr>
            <w:tcW w:w="1620" w:type="dxa"/>
            <w:gridSpan w:val="2"/>
            <w:tcBorders>
              <w:bottom w:val="dotted" w:sz="4" w:space="0" w:color="auto"/>
            </w:tcBorders>
            <w:vAlign w:val="center"/>
          </w:tcPr>
          <w:p w14:paraId="78504C3D" w14:textId="77777777" w:rsidR="00FF41FD" w:rsidRDefault="00FF41FD"/>
        </w:tc>
        <w:tc>
          <w:tcPr>
            <w:tcW w:w="1620" w:type="dxa"/>
            <w:tcBorders>
              <w:bottom w:val="dotted" w:sz="4" w:space="0" w:color="auto"/>
            </w:tcBorders>
            <w:vAlign w:val="center"/>
          </w:tcPr>
          <w:p w14:paraId="3B89BD37" w14:textId="77777777" w:rsidR="00FF41FD" w:rsidRDefault="00FF41FD"/>
        </w:tc>
        <w:tc>
          <w:tcPr>
            <w:tcW w:w="1620" w:type="dxa"/>
            <w:tcBorders>
              <w:bottom w:val="dotted" w:sz="4" w:space="0" w:color="auto"/>
            </w:tcBorders>
            <w:vAlign w:val="center"/>
          </w:tcPr>
          <w:p w14:paraId="2E2CC6F7" w14:textId="77777777" w:rsidR="00FF41FD" w:rsidRDefault="00FF41FD"/>
        </w:tc>
        <w:tc>
          <w:tcPr>
            <w:tcW w:w="1620" w:type="dxa"/>
            <w:tcBorders>
              <w:bottom w:val="dotted" w:sz="4" w:space="0" w:color="auto"/>
            </w:tcBorders>
            <w:vAlign w:val="center"/>
          </w:tcPr>
          <w:p w14:paraId="06D9BF5C" w14:textId="77777777" w:rsidR="00FF41FD" w:rsidRDefault="00FF41FD"/>
        </w:tc>
        <w:tc>
          <w:tcPr>
            <w:tcW w:w="1620" w:type="dxa"/>
            <w:tcBorders>
              <w:bottom w:val="dotted" w:sz="4" w:space="0" w:color="auto"/>
            </w:tcBorders>
            <w:vAlign w:val="center"/>
          </w:tcPr>
          <w:p w14:paraId="6A8EE6CA" w14:textId="77777777" w:rsidR="00FF41FD" w:rsidRDefault="008173C5">
            <w:pPr>
              <w:jc w:val="center"/>
              <w:divId w:val="1"/>
            </w:pPr>
            <w:r>
              <w:rPr>
                <w:rFonts w:eastAsia="Arial"/>
                <w:sz w:val="16"/>
              </w:rPr>
              <w:t xml:space="preserve">4 </w:t>
            </w:r>
          </w:p>
        </w:tc>
      </w:tr>
      <w:tr w:rsidR="00FF41FD" w14:paraId="35D013F1" w14:textId="77777777">
        <w:trPr>
          <w:trHeight w:val="320"/>
        </w:trPr>
        <w:tc>
          <w:tcPr>
            <w:tcW w:w="1620" w:type="dxa"/>
            <w:gridSpan w:val="2"/>
            <w:vMerge/>
          </w:tcPr>
          <w:p w14:paraId="27373467" w14:textId="77777777" w:rsidR="00FF41FD" w:rsidRDefault="00FF41FD"/>
        </w:tc>
        <w:tc>
          <w:tcPr>
            <w:tcW w:w="1620" w:type="dxa"/>
            <w:gridSpan w:val="2"/>
            <w:tcBorders>
              <w:bottom w:val="dotted" w:sz="4" w:space="0" w:color="auto"/>
            </w:tcBorders>
            <w:vAlign w:val="center"/>
          </w:tcPr>
          <w:p w14:paraId="0BE21DC0"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7C9C096A" w14:textId="77777777" w:rsidR="00FF41FD" w:rsidRDefault="00FF41FD"/>
        </w:tc>
        <w:tc>
          <w:tcPr>
            <w:tcW w:w="1620" w:type="dxa"/>
            <w:tcBorders>
              <w:bottom w:val="dotted" w:sz="4" w:space="0" w:color="auto"/>
            </w:tcBorders>
            <w:vAlign w:val="center"/>
          </w:tcPr>
          <w:p w14:paraId="09223055" w14:textId="77777777" w:rsidR="00FF41FD" w:rsidRDefault="00FF41FD"/>
        </w:tc>
        <w:tc>
          <w:tcPr>
            <w:tcW w:w="1620" w:type="dxa"/>
            <w:tcBorders>
              <w:bottom w:val="dotted" w:sz="4" w:space="0" w:color="auto"/>
            </w:tcBorders>
            <w:vAlign w:val="center"/>
          </w:tcPr>
          <w:p w14:paraId="7FA4D410" w14:textId="77777777" w:rsidR="00FF41FD" w:rsidRDefault="00FF41FD"/>
        </w:tc>
        <w:tc>
          <w:tcPr>
            <w:tcW w:w="1620" w:type="dxa"/>
            <w:tcBorders>
              <w:bottom w:val="dotted" w:sz="4" w:space="0" w:color="auto"/>
            </w:tcBorders>
            <w:vAlign w:val="center"/>
          </w:tcPr>
          <w:p w14:paraId="716869F0" w14:textId="77777777" w:rsidR="00FF41FD" w:rsidRDefault="008173C5">
            <w:pPr>
              <w:jc w:val="left"/>
              <w:divId w:val="1"/>
            </w:pPr>
            <w:r>
              <w:rPr>
                <w:sz w:val="16"/>
              </w:rPr>
              <w:t>Royalty</w:t>
            </w:r>
          </w:p>
        </w:tc>
        <w:tc>
          <w:tcPr>
            <w:tcW w:w="1620" w:type="dxa"/>
            <w:tcBorders>
              <w:bottom w:val="dotted" w:sz="4" w:space="0" w:color="auto"/>
            </w:tcBorders>
            <w:vAlign w:val="center"/>
          </w:tcPr>
          <w:p w14:paraId="4DB50D67" w14:textId="77777777" w:rsidR="00FF41FD" w:rsidRDefault="008173C5">
            <w:pPr>
              <w:jc w:val="center"/>
              <w:divId w:val="1"/>
            </w:pPr>
            <w:r>
              <w:rPr>
                <w:rFonts w:eastAsia="Arial"/>
                <w:sz w:val="16"/>
              </w:rPr>
              <w:t xml:space="preserve">5 </w:t>
            </w:r>
          </w:p>
        </w:tc>
      </w:tr>
      <w:tr w:rsidR="00FF41FD" w14:paraId="60E96BDF" w14:textId="77777777">
        <w:trPr>
          <w:trHeight w:val="320"/>
        </w:trPr>
        <w:tc>
          <w:tcPr>
            <w:tcW w:w="1620" w:type="dxa"/>
            <w:gridSpan w:val="2"/>
            <w:vMerge/>
          </w:tcPr>
          <w:p w14:paraId="0A99D122" w14:textId="77777777" w:rsidR="00FF41FD" w:rsidRDefault="00FF41FD"/>
        </w:tc>
        <w:tc>
          <w:tcPr>
            <w:tcW w:w="1620" w:type="dxa"/>
            <w:gridSpan w:val="2"/>
            <w:tcBorders>
              <w:bottom w:val="dotted" w:sz="4" w:space="0" w:color="auto"/>
            </w:tcBorders>
            <w:vAlign w:val="center"/>
          </w:tcPr>
          <w:p w14:paraId="49F8AAE4" w14:textId="77777777" w:rsidR="00FF41FD" w:rsidRDefault="008173C5">
            <w:pPr>
              <w:jc w:val="left"/>
              <w:divId w:val="1"/>
            </w:pPr>
            <w:r>
              <w:rPr>
                <w:sz w:val="16"/>
              </w:rPr>
              <w:t>medium to long</w:t>
            </w:r>
          </w:p>
        </w:tc>
        <w:tc>
          <w:tcPr>
            <w:tcW w:w="1620" w:type="dxa"/>
            <w:gridSpan w:val="2"/>
            <w:tcBorders>
              <w:bottom w:val="dotted" w:sz="4" w:space="0" w:color="auto"/>
            </w:tcBorders>
            <w:vAlign w:val="center"/>
          </w:tcPr>
          <w:p w14:paraId="63C0C6BD" w14:textId="77777777" w:rsidR="00FF41FD" w:rsidRDefault="00FF41FD"/>
        </w:tc>
        <w:tc>
          <w:tcPr>
            <w:tcW w:w="1620" w:type="dxa"/>
            <w:tcBorders>
              <w:bottom w:val="dotted" w:sz="4" w:space="0" w:color="auto"/>
            </w:tcBorders>
            <w:vAlign w:val="center"/>
          </w:tcPr>
          <w:p w14:paraId="75953FA9" w14:textId="77777777" w:rsidR="00FF41FD" w:rsidRDefault="00FF41FD"/>
        </w:tc>
        <w:tc>
          <w:tcPr>
            <w:tcW w:w="1620" w:type="dxa"/>
            <w:tcBorders>
              <w:bottom w:val="dotted" w:sz="4" w:space="0" w:color="auto"/>
            </w:tcBorders>
            <w:vAlign w:val="center"/>
          </w:tcPr>
          <w:p w14:paraId="79B83206" w14:textId="77777777" w:rsidR="00FF41FD" w:rsidRDefault="00FF41FD"/>
        </w:tc>
        <w:tc>
          <w:tcPr>
            <w:tcW w:w="1620" w:type="dxa"/>
            <w:tcBorders>
              <w:bottom w:val="dotted" w:sz="4" w:space="0" w:color="auto"/>
            </w:tcBorders>
            <w:vAlign w:val="center"/>
          </w:tcPr>
          <w:p w14:paraId="2A64054B" w14:textId="77777777" w:rsidR="00FF41FD" w:rsidRDefault="00FF41FD"/>
        </w:tc>
        <w:tc>
          <w:tcPr>
            <w:tcW w:w="1620" w:type="dxa"/>
            <w:tcBorders>
              <w:bottom w:val="dotted" w:sz="4" w:space="0" w:color="auto"/>
            </w:tcBorders>
            <w:vAlign w:val="center"/>
          </w:tcPr>
          <w:p w14:paraId="5A2BE47D" w14:textId="77777777" w:rsidR="00FF41FD" w:rsidRDefault="008173C5">
            <w:pPr>
              <w:jc w:val="center"/>
              <w:divId w:val="1"/>
            </w:pPr>
            <w:r>
              <w:rPr>
                <w:rFonts w:eastAsia="Arial"/>
                <w:sz w:val="16"/>
              </w:rPr>
              <w:t xml:space="preserve">6 </w:t>
            </w:r>
          </w:p>
        </w:tc>
      </w:tr>
      <w:tr w:rsidR="00FF41FD" w14:paraId="7D976098" w14:textId="77777777">
        <w:trPr>
          <w:trHeight w:val="320"/>
        </w:trPr>
        <w:tc>
          <w:tcPr>
            <w:tcW w:w="1620" w:type="dxa"/>
            <w:gridSpan w:val="2"/>
            <w:vMerge/>
          </w:tcPr>
          <w:p w14:paraId="75DC2964" w14:textId="77777777" w:rsidR="00FF41FD" w:rsidRDefault="00FF41FD"/>
        </w:tc>
        <w:tc>
          <w:tcPr>
            <w:tcW w:w="1620" w:type="dxa"/>
            <w:gridSpan w:val="2"/>
            <w:tcBorders>
              <w:bottom w:val="dotted" w:sz="4" w:space="0" w:color="auto"/>
            </w:tcBorders>
            <w:vAlign w:val="center"/>
          </w:tcPr>
          <w:p w14:paraId="1A2CEA4D" w14:textId="77777777" w:rsidR="00FF41FD" w:rsidRDefault="008173C5">
            <w:pPr>
              <w:jc w:val="left"/>
              <w:divId w:val="1"/>
            </w:pPr>
            <w:r>
              <w:rPr>
                <w:sz w:val="16"/>
              </w:rPr>
              <w:t>long</w:t>
            </w:r>
          </w:p>
        </w:tc>
        <w:tc>
          <w:tcPr>
            <w:tcW w:w="1620" w:type="dxa"/>
            <w:gridSpan w:val="2"/>
            <w:tcBorders>
              <w:bottom w:val="dotted" w:sz="4" w:space="0" w:color="auto"/>
            </w:tcBorders>
            <w:vAlign w:val="center"/>
          </w:tcPr>
          <w:p w14:paraId="482540F2" w14:textId="77777777" w:rsidR="00FF41FD" w:rsidRDefault="00FF41FD"/>
        </w:tc>
        <w:tc>
          <w:tcPr>
            <w:tcW w:w="1620" w:type="dxa"/>
            <w:tcBorders>
              <w:bottom w:val="dotted" w:sz="4" w:space="0" w:color="auto"/>
            </w:tcBorders>
            <w:vAlign w:val="center"/>
          </w:tcPr>
          <w:p w14:paraId="58396DDD" w14:textId="77777777" w:rsidR="00FF41FD" w:rsidRDefault="00FF41FD"/>
        </w:tc>
        <w:tc>
          <w:tcPr>
            <w:tcW w:w="1620" w:type="dxa"/>
            <w:tcBorders>
              <w:bottom w:val="dotted" w:sz="4" w:space="0" w:color="auto"/>
            </w:tcBorders>
            <w:vAlign w:val="center"/>
          </w:tcPr>
          <w:p w14:paraId="2E388AFB" w14:textId="77777777" w:rsidR="00FF41FD" w:rsidRDefault="00FF41FD"/>
        </w:tc>
        <w:tc>
          <w:tcPr>
            <w:tcW w:w="1620" w:type="dxa"/>
            <w:tcBorders>
              <w:bottom w:val="dotted" w:sz="4" w:space="0" w:color="auto"/>
            </w:tcBorders>
            <w:vAlign w:val="center"/>
          </w:tcPr>
          <w:p w14:paraId="4A3894E7" w14:textId="77777777" w:rsidR="00FF41FD" w:rsidRDefault="008173C5">
            <w:pPr>
              <w:jc w:val="left"/>
              <w:divId w:val="1"/>
            </w:pPr>
            <w:r>
              <w:rPr>
                <w:sz w:val="16"/>
              </w:rPr>
              <w:t>Red Splendor</w:t>
            </w:r>
          </w:p>
        </w:tc>
        <w:tc>
          <w:tcPr>
            <w:tcW w:w="1620" w:type="dxa"/>
            <w:tcBorders>
              <w:bottom w:val="dotted" w:sz="4" w:space="0" w:color="auto"/>
            </w:tcBorders>
            <w:vAlign w:val="center"/>
          </w:tcPr>
          <w:p w14:paraId="77B533F6" w14:textId="77777777" w:rsidR="00FF41FD" w:rsidRDefault="008173C5">
            <w:pPr>
              <w:jc w:val="center"/>
              <w:divId w:val="1"/>
            </w:pPr>
            <w:r>
              <w:rPr>
                <w:rFonts w:eastAsia="Arial"/>
                <w:sz w:val="16"/>
              </w:rPr>
              <w:t xml:space="preserve">7 </w:t>
            </w:r>
          </w:p>
        </w:tc>
      </w:tr>
      <w:tr w:rsidR="00FF41FD" w14:paraId="55230B2A" w14:textId="77777777">
        <w:trPr>
          <w:trHeight w:val="320"/>
        </w:trPr>
        <w:tc>
          <w:tcPr>
            <w:tcW w:w="1620" w:type="dxa"/>
            <w:gridSpan w:val="2"/>
            <w:vMerge/>
          </w:tcPr>
          <w:p w14:paraId="3361ADB7" w14:textId="77777777" w:rsidR="00FF41FD" w:rsidRDefault="00FF41FD"/>
        </w:tc>
        <w:tc>
          <w:tcPr>
            <w:tcW w:w="1620" w:type="dxa"/>
            <w:gridSpan w:val="2"/>
            <w:tcBorders>
              <w:bottom w:val="dotted" w:sz="4" w:space="0" w:color="auto"/>
            </w:tcBorders>
            <w:vAlign w:val="center"/>
          </w:tcPr>
          <w:p w14:paraId="4552211E" w14:textId="77777777" w:rsidR="00FF41FD" w:rsidRDefault="008173C5">
            <w:pPr>
              <w:jc w:val="left"/>
              <w:divId w:val="1"/>
            </w:pPr>
            <w:r>
              <w:rPr>
                <w:sz w:val="16"/>
              </w:rPr>
              <w:t>long to very long</w:t>
            </w:r>
          </w:p>
        </w:tc>
        <w:tc>
          <w:tcPr>
            <w:tcW w:w="1620" w:type="dxa"/>
            <w:gridSpan w:val="2"/>
            <w:tcBorders>
              <w:bottom w:val="dotted" w:sz="4" w:space="0" w:color="auto"/>
            </w:tcBorders>
            <w:vAlign w:val="center"/>
          </w:tcPr>
          <w:p w14:paraId="7ACD5B5B" w14:textId="77777777" w:rsidR="00FF41FD" w:rsidRDefault="00FF41FD"/>
        </w:tc>
        <w:tc>
          <w:tcPr>
            <w:tcW w:w="1620" w:type="dxa"/>
            <w:tcBorders>
              <w:bottom w:val="dotted" w:sz="4" w:space="0" w:color="auto"/>
            </w:tcBorders>
            <w:vAlign w:val="center"/>
          </w:tcPr>
          <w:p w14:paraId="33369BA2" w14:textId="77777777" w:rsidR="00FF41FD" w:rsidRDefault="00FF41FD"/>
        </w:tc>
        <w:tc>
          <w:tcPr>
            <w:tcW w:w="1620" w:type="dxa"/>
            <w:tcBorders>
              <w:bottom w:val="dotted" w:sz="4" w:space="0" w:color="auto"/>
            </w:tcBorders>
            <w:vAlign w:val="center"/>
          </w:tcPr>
          <w:p w14:paraId="50FD6D24" w14:textId="77777777" w:rsidR="00FF41FD" w:rsidRDefault="00FF41FD"/>
        </w:tc>
        <w:tc>
          <w:tcPr>
            <w:tcW w:w="1620" w:type="dxa"/>
            <w:tcBorders>
              <w:bottom w:val="dotted" w:sz="4" w:space="0" w:color="auto"/>
            </w:tcBorders>
            <w:vAlign w:val="center"/>
          </w:tcPr>
          <w:p w14:paraId="2550EF5F" w14:textId="77777777" w:rsidR="00FF41FD" w:rsidRDefault="00FF41FD"/>
        </w:tc>
        <w:tc>
          <w:tcPr>
            <w:tcW w:w="1620" w:type="dxa"/>
            <w:tcBorders>
              <w:bottom w:val="dotted" w:sz="4" w:space="0" w:color="auto"/>
            </w:tcBorders>
            <w:vAlign w:val="center"/>
          </w:tcPr>
          <w:p w14:paraId="2CFBDB91" w14:textId="77777777" w:rsidR="00FF41FD" w:rsidRDefault="008173C5">
            <w:pPr>
              <w:jc w:val="center"/>
              <w:divId w:val="1"/>
            </w:pPr>
            <w:r>
              <w:rPr>
                <w:rFonts w:eastAsia="Arial"/>
                <w:sz w:val="16"/>
              </w:rPr>
              <w:t xml:space="preserve">8 </w:t>
            </w:r>
          </w:p>
        </w:tc>
      </w:tr>
      <w:tr w:rsidR="00FF41FD" w14:paraId="74562809" w14:textId="77777777">
        <w:trPr>
          <w:trHeight w:val="320"/>
        </w:trPr>
        <w:tc>
          <w:tcPr>
            <w:tcW w:w="1620" w:type="dxa"/>
            <w:gridSpan w:val="2"/>
            <w:vMerge/>
          </w:tcPr>
          <w:p w14:paraId="3C701AA8" w14:textId="77777777" w:rsidR="00FF41FD" w:rsidRDefault="00FF41FD"/>
        </w:tc>
        <w:tc>
          <w:tcPr>
            <w:tcW w:w="1620" w:type="dxa"/>
            <w:gridSpan w:val="2"/>
            <w:tcBorders>
              <w:bottom w:val="dotted" w:sz="4" w:space="0" w:color="auto"/>
            </w:tcBorders>
            <w:vAlign w:val="center"/>
          </w:tcPr>
          <w:p w14:paraId="33BB750D" w14:textId="77777777" w:rsidR="00FF41FD" w:rsidRDefault="008173C5">
            <w:pPr>
              <w:jc w:val="left"/>
              <w:divId w:val="1"/>
            </w:pPr>
            <w:r>
              <w:rPr>
                <w:sz w:val="16"/>
              </w:rPr>
              <w:t>very long</w:t>
            </w:r>
          </w:p>
        </w:tc>
        <w:tc>
          <w:tcPr>
            <w:tcW w:w="1620" w:type="dxa"/>
            <w:gridSpan w:val="2"/>
            <w:tcBorders>
              <w:bottom w:val="dotted" w:sz="4" w:space="0" w:color="auto"/>
            </w:tcBorders>
            <w:vAlign w:val="center"/>
          </w:tcPr>
          <w:p w14:paraId="39863B48" w14:textId="77777777" w:rsidR="00FF41FD" w:rsidRDefault="00FF41FD"/>
        </w:tc>
        <w:tc>
          <w:tcPr>
            <w:tcW w:w="1620" w:type="dxa"/>
            <w:tcBorders>
              <w:bottom w:val="dotted" w:sz="4" w:space="0" w:color="auto"/>
            </w:tcBorders>
            <w:vAlign w:val="center"/>
          </w:tcPr>
          <w:p w14:paraId="6D9CFE8A" w14:textId="77777777" w:rsidR="00FF41FD" w:rsidRDefault="00FF41FD"/>
        </w:tc>
        <w:tc>
          <w:tcPr>
            <w:tcW w:w="1620" w:type="dxa"/>
            <w:tcBorders>
              <w:bottom w:val="dotted" w:sz="4" w:space="0" w:color="auto"/>
            </w:tcBorders>
            <w:vAlign w:val="center"/>
          </w:tcPr>
          <w:p w14:paraId="3ADDD59D" w14:textId="77777777" w:rsidR="00FF41FD" w:rsidRDefault="00FF41FD"/>
        </w:tc>
        <w:tc>
          <w:tcPr>
            <w:tcW w:w="1620" w:type="dxa"/>
            <w:tcBorders>
              <w:bottom w:val="dotted" w:sz="4" w:space="0" w:color="auto"/>
            </w:tcBorders>
            <w:vAlign w:val="center"/>
          </w:tcPr>
          <w:p w14:paraId="6B58CE03" w14:textId="77777777" w:rsidR="00FF41FD" w:rsidRDefault="00FF41FD"/>
        </w:tc>
        <w:tc>
          <w:tcPr>
            <w:tcW w:w="1620" w:type="dxa"/>
            <w:tcBorders>
              <w:bottom w:val="dotted" w:sz="4" w:space="0" w:color="auto"/>
            </w:tcBorders>
            <w:vAlign w:val="center"/>
          </w:tcPr>
          <w:p w14:paraId="48E42B19" w14:textId="77777777" w:rsidR="00FF41FD" w:rsidRDefault="008173C5">
            <w:pPr>
              <w:jc w:val="center"/>
              <w:divId w:val="1"/>
            </w:pPr>
            <w:r>
              <w:rPr>
                <w:rFonts w:eastAsia="Arial"/>
                <w:sz w:val="16"/>
              </w:rPr>
              <w:t xml:space="preserve">9 </w:t>
            </w:r>
          </w:p>
        </w:tc>
      </w:tr>
      <w:tr w:rsidR="00FF41FD" w14:paraId="1CEBEE3A" w14:textId="77777777">
        <w:trPr>
          <w:trHeight w:val="360"/>
        </w:trPr>
        <w:tc>
          <w:tcPr>
            <w:tcW w:w="810" w:type="dxa"/>
            <w:tcBorders>
              <w:right w:val="dotted" w:sz="4" w:space="0" w:color="auto"/>
            </w:tcBorders>
            <w:shd w:val="clear" w:color="auto" w:fill="DFDFD7"/>
            <w:vAlign w:val="center"/>
          </w:tcPr>
          <w:p w14:paraId="284AC5D3" w14:textId="77777777" w:rsidR="00FF41FD" w:rsidRDefault="008173C5">
            <w:r>
              <w:rPr>
                <w:rFonts w:eastAsia="Arial"/>
                <w:b/>
                <w:sz w:val="16"/>
              </w:rPr>
              <w:t>27.</w:t>
            </w:r>
          </w:p>
        </w:tc>
        <w:tc>
          <w:tcPr>
            <w:tcW w:w="810" w:type="dxa"/>
            <w:tcBorders>
              <w:right w:val="dotted" w:sz="4" w:space="0" w:color="auto"/>
            </w:tcBorders>
            <w:shd w:val="clear" w:color="auto" w:fill="DFDFD7"/>
            <w:vAlign w:val="center"/>
          </w:tcPr>
          <w:p w14:paraId="57940080"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63E407F6"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3E1263ED"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629042BA"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535CCC49" w14:textId="77777777" w:rsidR="00FF41FD" w:rsidRDefault="008173C5">
            <w:r>
              <w:rPr>
                <w:rFonts w:eastAsia="Arial"/>
                <w:b/>
                <w:sz w:val="16"/>
              </w:rPr>
              <w:t>(c)</w:t>
            </w:r>
          </w:p>
        </w:tc>
        <w:tc>
          <w:tcPr>
            <w:tcW w:w="1620" w:type="dxa"/>
            <w:shd w:val="clear" w:color="auto" w:fill="DFDFD7"/>
            <w:vAlign w:val="center"/>
          </w:tcPr>
          <w:p w14:paraId="2A15E9E2" w14:textId="77777777" w:rsidR="00FF41FD" w:rsidRDefault="008173C5">
            <w:r>
              <w:rPr>
                <w:rFonts w:eastAsia="Arial"/>
                <w:b/>
                <w:sz w:val="16"/>
              </w:rPr>
              <w:t>71-77</w:t>
            </w:r>
          </w:p>
        </w:tc>
        <w:tc>
          <w:tcPr>
            <w:tcW w:w="1620" w:type="dxa"/>
            <w:shd w:val="clear" w:color="auto" w:fill="DFDFD7"/>
          </w:tcPr>
          <w:p w14:paraId="25BA4304" w14:textId="77777777" w:rsidR="00FF41FD" w:rsidRDefault="00FF41FD"/>
        </w:tc>
        <w:tc>
          <w:tcPr>
            <w:tcW w:w="1620" w:type="dxa"/>
            <w:shd w:val="clear" w:color="auto" w:fill="DFDFD7"/>
          </w:tcPr>
          <w:p w14:paraId="75A9C7F7" w14:textId="77777777" w:rsidR="00FF41FD" w:rsidRDefault="00FF41FD"/>
        </w:tc>
        <w:tc>
          <w:tcPr>
            <w:tcW w:w="1620" w:type="dxa"/>
            <w:shd w:val="clear" w:color="auto" w:fill="DFDFD7"/>
          </w:tcPr>
          <w:p w14:paraId="0D6954EE" w14:textId="77777777" w:rsidR="00FF41FD" w:rsidRDefault="00FF41FD"/>
        </w:tc>
      </w:tr>
      <w:tr w:rsidR="00FF41FD" w14:paraId="5CF99334" w14:textId="77777777">
        <w:trPr>
          <w:trHeight w:val="440"/>
        </w:trPr>
        <w:tc>
          <w:tcPr>
            <w:tcW w:w="1620" w:type="dxa"/>
            <w:gridSpan w:val="2"/>
            <w:vMerge w:val="restart"/>
          </w:tcPr>
          <w:p w14:paraId="221EF0A7" w14:textId="77777777" w:rsidR="00FF41FD" w:rsidRDefault="00FF41FD"/>
        </w:tc>
        <w:tc>
          <w:tcPr>
            <w:tcW w:w="1620" w:type="dxa"/>
            <w:gridSpan w:val="2"/>
            <w:tcBorders>
              <w:bottom w:val="dotted" w:sz="4" w:space="0" w:color="auto"/>
            </w:tcBorders>
          </w:tcPr>
          <w:p w14:paraId="1802F862" w14:textId="77777777" w:rsidR="00FF41FD" w:rsidRDefault="008173C5">
            <w:pPr>
              <w:spacing w:before="113" w:after="113"/>
              <w:jc w:val="left"/>
              <w:divId w:val="1"/>
            </w:pPr>
            <w:r>
              <w:rPr>
                <w:b/>
                <w:sz w:val="16"/>
              </w:rPr>
              <w:t>Leaf blade: width</w:t>
            </w:r>
          </w:p>
        </w:tc>
        <w:tc>
          <w:tcPr>
            <w:tcW w:w="1620" w:type="dxa"/>
            <w:gridSpan w:val="2"/>
            <w:tcBorders>
              <w:bottom w:val="dotted" w:sz="4" w:space="0" w:color="auto"/>
            </w:tcBorders>
          </w:tcPr>
          <w:p w14:paraId="44FF868B" w14:textId="77777777" w:rsidR="00FF41FD" w:rsidRDefault="00FF41FD"/>
        </w:tc>
        <w:tc>
          <w:tcPr>
            <w:tcW w:w="1620" w:type="dxa"/>
            <w:tcBorders>
              <w:bottom w:val="dotted" w:sz="4" w:space="0" w:color="auto"/>
            </w:tcBorders>
          </w:tcPr>
          <w:p w14:paraId="19D94C27" w14:textId="77777777" w:rsidR="00FF41FD" w:rsidRDefault="00FF41FD"/>
        </w:tc>
        <w:tc>
          <w:tcPr>
            <w:tcW w:w="1620" w:type="dxa"/>
            <w:tcBorders>
              <w:bottom w:val="dotted" w:sz="4" w:space="0" w:color="auto"/>
            </w:tcBorders>
          </w:tcPr>
          <w:p w14:paraId="404B3CD9" w14:textId="77777777" w:rsidR="00FF41FD" w:rsidRDefault="00FF41FD"/>
        </w:tc>
        <w:tc>
          <w:tcPr>
            <w:tcW w:w="1620" w:type="dxa"/>
            <w:tcBorders>
              <w:bottom w:val="dotted" w:sz="4" w:space="0" w:color="auto"/>
            </w:tcBorders>
          </w:tcPr>
          <w:p w14:paraId="216A3204" w14:textId="77777777" w:rsidR="00FF41FD" w:rsidRDefault="00FF41FD"/>
        </w:tc>
        <w:tc>
          <w:tcPr>
            <w:tcW w:w="1620" w:type="dxa"/>
            <w:tcBorders>
              <w:bottom w:val="dotted" w:sz="4" w:space="0" w:color="auto"/>
            </w:tcBorders>
          </w:tcPr>
          <w:p w14:paraId="020D8D7D" w14:textId="77777777" w:rsidR="00FF41FD" w:rsidRDefault="00FF41FD"/>
        </w:tc>
      </w:tr>
      <w:tr w:rsidR="00FF41FD" w14:paraId="43FE48A5" w14:textId="77777777">
        <w:trPr>
          <w:trHeight w:val="320"/>
        </w:trPr>
        <w:tc>
          <w:tcPr>
            <w:tcW w:w="1620" w:type="dxa"/>
            <w:gridSpan w:val="2"/>
            <w:vMerge/>
          </w:tcPr>
          <w:p w14:paraId="6D9124D5" w14:textId="77777777" w:rsidR="00FF41FD" w:rsidRDefault="00FF41FD"/>
        </w:tc>
        <w:tc>
          <w:tcPr>
            <w:tcW w:w="1620" w:type="dxa"/>
            <w:gridSpan w:val="2"/>
            <w:tcBorders>
              <w:bottom w:val="dotted" w:sz="4" w:space="0" w:color="auto"/>
            </w:tcBorders>
            <w:vAlign w:val="center"/>
          </w:tcPr>
          <w:p w14:paraId="743EE248" w14:textId="77777777" w:rsidR="00FF41FD" w:rsidRDefault="008173C5">
            <w:pPr>
              <w:jc w:val="left"/>
              <w:divId w:val="1"/>
            </w:pPr>
            <w:r>
              <w:rPr>
                <w:sz w:val="16"/>
              </w:rPr>
              <w:t>very narrow</w:t>
            </w:r>
          </w:p>
        </w:tc>
        <w:tc>
          <w:tcPr>
            <w:tcW w:w="1620" w:type="dxa"/>
            <w:gridSpan w:val="2"/>
            <w:tcBorders>
              <w:bottom w:val="dotted" w:sz="4" w:space="0" w:color="auto"/>
            </w:tcBorders>
            <w:vAlign w:val="center"/>
          </w:tcPr>
          <w:p w14:paraId="2B7BDB5E" w14:textId="77777777" w:rsidR="00FF41FD" w:rsidRDefault="00FF41FD"/>
        </w:tc>
        <w:tc>
          <w:tcPr>
            <w:tcW w:w="1620" w:type="dxa"/>
            <w:tcBorders>
              <w:bottom w:val="dotted" w:sz="4" w:space="0" w:color="auto"/>
            </w:tcBorders>
            <w:vAlign w:val="center"/>
          </w:tcPr>
          <w:p w14:paraId="499B7EB0" w14:textId="77777777" w:rsidR="00FF41FD" w:rsidRDefault="00FF41FD"/>
        </w:tc>
        <w:tc>
          <w:tcPr>
            <w:tcW w:w="1620" w:type="dxa"/>
            <w:tcBorders>
              <w:bottom w:val="dotted" w:sz="4" w:space="0" w:color="auto"/>
            </w:tcBorders>
            <w:vAlign w:val="center"/>
          </w:tcPr>
          <w:p w14:paraId="6D580219" w14:textId="77777777" w:rsidR="00FF41FD" w:rsidRDefault="00FF41FD"/>
        </w:tc>
        <w:tc>
          <w:tcPr>
            <w:tcW w:w="1620" w:type="dxa"/>
            <w:tcBorders>
              <w:bottom w:val="dotted" w:sz="4" w:space="0" w:color="auto"/>
            </w:tcBorders>
            <w:vAlign w:val="center"/>
          </w:tcPr>
          <w:p w14:paraId="645562F4" w14:textId="77777777" w:rsidR="00FF41FD" w:rsidRDefault="00FF41FD"/>
        </w:tc>
        <w:tc>
          <w:tcPr>
            <w:tcW w:w="1620" w:type="dxa"/>
            <w:tcBorders>
              <w:bottom w:val="dotted" w:sz="4" w:space="0" w:color="auto"/>
            </w:tcBorders>
            <w:vAlign w:val="center"/>
          </w:tcPr>
          <w:p w14:paraId="3AC21DCE" w14:textId="77777777" w:rsidR="00FF41FD" w:rsidRDefault="008173C5">
            <w:pPr>
              <w:jc w:val="center"/>
              <w:divId w:val="1"/>
            </w:pPr>
            <w:r>
              <w:rPr>
                <w:rFonts w:eastAsia="Arial"/>
                <w:sz w:val="16"/>
              </w:rPr>
              <w:t xml:space="preserve">1 </w:t>
            </w:r>
          </w:p>
        </w:tc>
      </w:tr>
      <w:tr w:rsidR="00FF41FD" w14:paraId="5A40856C" w14:textId="77777777">
        <w:trPr>
          <w:trHeight w:val="320"/>
        </w:trPr>
        <w:tc>
          <w:tcPr>
            <w:tcW w:w="1620" w:type="dxa"/>
            <w:gridSpan w:val="2"/>
            <w:vMerge/>
          </w:tcPr>
          <w:p w14:paraId="0D35AF7F" w14:textId="77777777" w:rsidR="00FF41FD" w:rsidRDefault="00FF41FD"/>
        </w:tc>
        <w:tc>
          <w:tcPr>
            <w:tcW w:w="1620" w:type="dxa"/>
            <w:gridSpan w:val="2"/>
            <w:tcBorders>
              <w:bottom w:val="dotted" w:sz="4" w:space="0" w:color="auto"/>
            </w:tcBorders>
            <w:vAlign w:val="center"/>
          </w:tcPr>
          <w:p w14:paraId="5F9A4E89" w14:textId="77777777" w:rsidR="00FF41FD" w:rsidRDefault="008173C5">
            <w:pPr>
              <w:jc w:val="left"/>
              <w:divId w:val="1"/>
            </w:pPr>
            <w:r>
              <w:rPr>
                <w:sz w:val="16"/>
              </w:rPr>
              <w:t>very narrow to narrow</w:t>
            </w:r>
          </w:p>
        </w:tc>
        <w:tc>
          <w:tcPr>
            <w:tcW w:w="1620" w:type="dxa"/>
            <w:gridSpan w:val="2"/>
            <w:tcBorders>
              <w:bottom w:val="dotted" w:sz="4" w:space="0" w:color="auto"/>
            </w:tcBorders>
            <w:vAlign w:val="center"/>
          </w:tcPr>
          <w:p w14:paraId="3DC3CED6" w14:textId="77777777" w:rsidR="00FF41FD" w:rsidRDefault="00FF41FD"/>
        </w:tc>
        <w:tc>
          <w:tcPr>
            <w:tcW w:w="1620" w:type="dxa"/>
            <w:tcBorders>
              <w:bottom w:val="dotted" w:sz="4" w:space="0" w:color="auto"/>
            </w:tcBorders>
            <w:vAlign w:val="center"/>
          </w:tcPr>
          <w:p w14:paraId="1BE2C541" w14:textId="77777777" w:rsidR="00FF41FD" w:rsidRDefault="00FF41FD"/>
        </w:tc>
        <w:tc>
          <w:tcPr>
            <w:tcW w:w="1620" w:type="dxa"/>
            <w:tcBorders>
              <w:bottom w:val="dotted" w:sz="4" w:space="0" w:color="auto"/>
            </w:tcBorders>
            <w:vAlign w:val="center"/>
          </w:tcPr>
          <w:p w14:paraId="65B61C76" w14:textId="77777777" w:rsidR="00FF41FD" w:rsidRDefault="00FF41FD"/>
        </w:tc>
        <w:tc>
          <w:tcPr>
            <w:tcW w:w="1620" w:type="dxa"/>
            <w:tcBorders>
              <w:bottom w:val="dotted" w:sz="4" w:space="0" w:color="auto"/>
            </w:tcBorders>
            <w:vAlign w:val="center"/>
          </w:tcPr>
          <w:p w14:paraId="166ED082" w14:textId="77777777" w:rsidR="00FF41FD" w:rsidRDefault="00FF41FD"/>
        </w:tc>
        <w:tc>
          <w:tcPr>
            <w:tcW w:w="1620" w:type="dxa"/>
            <w:tcBorders>
              <w:bottom w:val="dotted" w:sz="4" w:space="0" w:color="auto"/>
            </w:tcBorders>
            <w:vAlign w:val="center"/>
          </w:tcPr>
          <w:p w14:paraId="3441C572" w14:textId="77777777" w:rsidR="00FF41FD" w:rsidRDefault="008173C5">
            <w:pPr>
              <w:jc w:val="center"/>
              <w:divId w:val="1"/>
            </w:pPr>
            <w:r>
              <w:rPr>
                <w:rFonts w:eastAsia="Arial"/>
                <w:sz w:val="16"/>
              </w:rPr>
              <w:t xml:space="preserve">2 </w:t>
            </w:r>
          </w:p>
        </w:tc>
      </w:tr>
      <w:tr w:rsidR="00FF41FD" w14:paraId="3AE29289" w14:textId="77777777">
        <w:trPr>
          <w:trHeight w:val="320"/>
        </w:trPr>
        <w:tc>
          <w:tcPr>
            <w:tcW w:w="1620" w:type="dxa"/>
            <w:gridSpan w:val="2"/>
            <w:vMerge/>
          </w:tcPr>
          <w:p w14:paraId="784B665C" w14:textId="77777777" w:rsidR="00FF41FD" w:rsidRDefault="00FF41FD"/>
        </w:tc>
        <w:tc>
          <w:tcPr>
            <w:tcW w:w="1620" w:type="dxa"/>
            <w:gridSpan w:val="2"/>
            <w:tcBorders>
              <w:bottom w:val="dotted" w:sz="4" w:space="0" w:color="auto"/>
            </w:tcBorders>
            <w:vAlign w:val="center"/>
          </w:tcPr>
          <w:p w14:paraId="7FA2C75C" w14:textId="77777777" w:rsidR="00FF41FD" w:rsidRDefault="008173C5">
            <w:pPr>
              <w:jc w:val="left"/>
              <w:divId w:val="1"/>
            </w:pPr>
            <w:r>
              <w:rPr>
                <w:sz w:val="16"/>
              </w:rPr>
              <w:t>narrow</w:t>
            </w:r>
          </w:p>
        </w:tc>
        <w:tc>
          <w:tcPr>
            <w:tcW w:w="1620" w:type="dxa"/>
            <w:gridSpan w:val="2"/>
            <w:tcBorders>
              <w:bottom w:val="dotted" w:sz="4" w:space="0" w:color="auto"/>
            </w:tcBorders>
            <w:vAlign w:val="center"/>
          </w:tcPr>
          <w:p w14:paraId="22C72303" w14:textId="77777777" w:rsidR="00FF41FD" w:rsidRDefault="00FF41FD"/>
        </w:tc>
        <w:tc>
          <w:tcPr>
            <w:tcW w:w="1620" w:type="dxa"/>
            <w:tcBorders>
              <w:bottom w:val="dotted" w:sz="4" w:space="0" w:color="auto"/>
            </w:tcBorders>
            <w:vAlign w:val="center"/>
          </w:tcPr>
          <w:p w14:paraId="4C96F70A" w14:textId="77777777" w:rsidR="00FF41FD" w:rsidRDefault="00FF41FD"/>
        </w:tc>
        <w:tc>
          <w:tcPr>
            <w:tcW w:w="1620" w:type="dxa"/>
            <w:tcBorders>
              <w:bottom w:val="dotted" w:sz="4" w:space="0" w:color="auto"/>
            </w:tcBorders>
            <w:vAlign w:val="center"/>
          </w:tcPr>
          <w:p w14:paraId="56902960" w14:textId="77777777" w:rsidR="00FF41FD" w:rsidRDefault="00FF41FD"/>
        </w:tc>
        <w:tc>
          <w:tcPr>
            <w:tcW w:w="1620" w:type="dxa"/>
            <w:tcBorders>
              <w:bottom w:val="dotted" w:sz="4" w:space="0" w:color="auto"/>
            </w:tcBorders>
            <w:vAlign w:val="center"/>
          </w:tcPr>
          <w:p w14:paraId="7390338B" w14:textId="77777777" w:rsidR="00FF41FD" w:rsidRDefault="008173C5">
            <w:pPr>
              <w:jc w:val="left"/>
              <w:divId w:val="1"/>
            </w:pPr>
            <w:r>
              <w:rPr>
                <w:sz w:val="16"/>
              </w:rPr>
              <w:t>Jewelberry</w:t>
            </w:r>
          </w:p>
        </w:tc>
        <w:tc>
          <w:tcPr>
            <w:tcW w:w="1620" w:type="dxa"/>
            <w:tcBorders>
              <w:bottom w:val="dotted" w:sz="4" w:space="0" w:color="auto"/>
            </w:tcBorders>
            <w:vAlign w:val="center"/>
          </w:tcPr>
          <w:p w14:paraId="7E165C5F" w14:textId="77777777" w:rsidR="00FF41FD" w:rsidRDefault="008173C5">
            <w:pPr>
              <w:jc w:val="center"/>
              <w:divId w:val="1"/>
            </w:pPr>
            <w:r>
              <w:rPr>
                <w:rFonts w:eastAsia="Arial"/>
                <w:sz w:val="16"/>
              </w:rPr>
              <w:t xml:space="preserve">3 </w:t>
            </w:r>
          </w:p>
        </w:tc>
      </w:tr>
      <w:tr w:rsidR="00FF41FD" w14:paraId="25364048" w14:textId="77777777">
        <w:trPr>
          <w:trHeight w:val="320"/>
        </w:trPr>
        <w:tc>
          <w:tcPr>
            <w:tcW w:w="1620" w:type="dxa"/>
            <w:gridSpan w:val="2"/>
            <w:vMerge/>
          </w:tcPr>
          <w:p w14:paraId="211C6C83" w14:textId="77777777" w:rsidR="00FF41FD" w:rsidRDefault="00FF41FD"/>
        </w:tc>
        <w:tc>
          <w:tcPr>
            <w:tcW w:w="1620" w:type="dxa"/>
            <w:gridSpan w:val="2"/>
            <w:tcBorders>
              <w:bottom w:val="dotted" w:sz="4" w:space="0" w:color="auto"/>
            </w:tcBorders>
            <w:vAlign w:val="center"/>
          </w:tcPr>
          <w:p w14:paraId="5A7B8FCA" w14:textId="77777777" w:rsidR="00FF41FD" w:rsidRDefault="008173C5">
            <w:pPr>
              <w:jc w:val="left"/>
              <w:divId w:val="1"/>
            </w:pPr>
            <w:r>
              <w:rPr>
                <w:sz w:val="16"/>
              </w:rPr>
              <w:t>narrow to medium</w:t>
            </w:r>
          </w:p>
        </w:tc>
        <w:tc>
          <w:tcPr>
            <w:tcW w:w="1620" w:type="dxa"/>
            <w:gridSpan w:val="2"/>
            <w:tcBorders>
              <w:bottom w:val="dotted" w:sz="4" w:space="0" w:color="auto"/>
            </w:tcBorders>
            <w:vAlign w:val="center"/>
          </w:tcPr>
          <w:p w14:paraId="51482D0C" w14:textId="77777777" w:rsidR="00FF41FD" w:rsidRDefault="00FF41FD"/>
        </w:tc>
        <w:tc>
          <w:tcPr>
            <w:tcW w:w="1620" w:type="dxa"/>
            <w:tcBorders>
              <w:bottom w:val="dotted" w:sz="4" w:space="0" w:color="auto"/>
            </w:tcBorders>
            <w:vAlign w:val="center"/>
          </w:tcPr>
          <w:p w14:paraId="58F4F814" w14:textId="77777777" w:rsidR="00FF41FD" w:rsidRDefault="00FF41FD"/>
        </w:tc>
        <w:tc>
          <w:tcPr>
            <w:tcW w:w="1620" w:type="dxa"/>
            <w:tcBorders>
              <w:bottom w:val="dotted" w:sz="4" w:space="0" w:color="auto"/>
            </w:tcBorders>
            <w:vAlign w:val="center"/>
          </w:tcPr>
          <w:p w14:paraId="48DE057C" w14:textId="77777777" w:rsidR="00FF41FD" w:rsidRDefault="00FF41FD"/>
        </w:tc>
        <w:tc>
          <w:tcPr>
            <w:tcW w:w="1620" w:type="dxa"/>
            <w:tcBorders>
              <w:bottom w:val="dotted" w:sz="4" w:space="0" w:color="auto"/>
            </w:tcBorders>
            <w:vAlign w:val="center"/>
          </w:tcPr>
          <w:p w14:paraId="0885474F" w14:textId="77777777" w:rsidR="00FF41FD" w:rsidRDefault="00FF41FD"/>
        </w:tc>
        <w:tc>
          <w:tcPr>
            <w:tcW w:w="1620" w:type="dxa"/>
            <w:tcBorders>
              <w:bottom w:val="dotted" w:sz="4" w:space="0" w:color="auto"/>
            </w:tcBorders>
            <w:vAlign w:val="center"/>
          </w:tcPr>
          <w:p w14:paraId="7C0D4C55" w14:textId="77777777" w:rsidR="00FF41FD" w:rsidRDefault="008173C5">
            <w:pPr>
              <w:jc w:val="center"/>
              <w:divId w:val="1"/>
            </w:pPr>
            <w:r>
              <w:rPr>
                <w:rFonts w:eastAsia="Arial"/>
                <w:sz w:val="16"/>
              </w:rPr>
              <w:t xml:space="preserve">4 </w:t>
            </w:r>
          </w:p>
        </w:tc>
      </w:tr>
      <w:tr w:rsidR="00FF41FD" w14:paraId="3A361ACA" w14:textId="77777777">
        <w:trPr>
          <w:trHeight w:val="320"/>
        </w:trPr>
        <w:tc>
          <w:tcPr>
            <w:tcW w:w="1620" w:type="dxa"/>
            <w:gridSpan w:val="2"/>
            <w:vMerge/>
          </w:tcPr>
          <w:p w14:paraId="2D4CD71C" w14:textId="77777777" w:rsidR="00FF41FD" w:rsidRDefault="00FF41FD"/>
        </w:tc>
        <w:tc>
          <w:tcPr>
            <w:tcW w:w="1620" w:type="dxa"/>
            <w:gridSpan w:val="2"/>
            <w:tcBorders>
              <w:bottom w:val="dotted" w:sz="4" w:space="0" w:color="auto"/>
            </w:tcBorders>
            <w:vAlign w:val="center"/>
          </w:tcPr>
          <w:p w14:paraId="77E5158D"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2A78ADE5" w14:textId="77777777" w:rsidR="00FF41FD" w:rsidRDefault="00FF41FD"/>
        </w:tc>
        <w:tc>
          <w:tcPr>
            <w:tcW w:w="1620" w:type="dxa"/>
            <w:tcBorders>
              <w:bottom w:val="dotted" w:sz="4" w:space="0" w:color="auto"/>
            </w:tcBorders>
            <w:vAlign w:val="center"/>
          </w:tcPr>
          <w:p w14:paraId="72B404C7" w14:textId="77777777" w:rsidR="00FF41FD" w:rsidRDefault="00FF41FD"/>
        </w:tc>
        <w:tc>
          <w:tcPr>
            <w:tcW w:w="1620" w:type="dxa"/>
            <w:tcBorders>
              <w:bottom w:val="dotted" w:sz="4" w:space="0" w:color="auto"/>
            </w:tcBorders>
            <w:vAlign w:val="center"/>
          </w:tcPr>
          <w:p w14:paraId="7F283748" w14:textId="77777777" w:rsidR="00FF41FD" w:rsidRDefault="00FF41FD"/>
        </w:tc>
        <w:tc>
          <w:tcPr>
            <w:tcW w:w="1620" w:type="dxa"/>
            <w:tcBorders>
              <w:bottom w:val="dotted" w:sz="4" w:space="0" w:color="auto"/>
            </w:tcBorders>
            <w:vAlign w:val="center"/>
          </w:tcPr>
          <w:p w14:paraId="44DDC210" w14:textId="77777777" w:rsidR="00FF41FD" w:rsidRDefault="008173C5">
            <w:pPr>
              <w:jc w:val="left"/>
              <w:divId w:val="1"/>
            </w:pPr>
            <w:r>
              <w:rPr>
                <w:sz w:val="16"/>
              </w:rPr>
              <w:t>Snowdrift</w:t>
            </w:r>
          </w:p>
        </w:tc>
        <w:tc>
          <w:tcPr>
            <w:tcW w:w="1620" w:type="dxa"/>
            <w:tcBorders>
              <w:bottom w:val="dotted" w:sz="4" w:space="0" w:color="auto"/>
            </w:tcBorders>
            <w:vAlign w:val="center"/>
          </w:tcPr>
          <w:p w14:paraId="0A6AB1DD" w14:textId="77777777" w:rsidR="00FF41FD" w:rsidRDefault="008173C5">
            <w:pPr>
              <w:jc w:val="center"/>
              <w:divId w:val="1"/>
            </w:pPr>
            <w:r>
              <w:rPr>
                <w:rFonts w:eastAsia="Arial"/>
                <w:sz w:val="16"/>
              </w:rPr>
              <w:t xml:space="preserve">5 </w:t>
            </w:r>
          </w:p>
        </w:tc>
      </w:tr>
      <w:tr w:rsidR="00FF41FD" w14:paraId="7E3BC903" w14:textId="77777777">
        <w:trPr>
          <w:trHeight w:val="320"/>
        </w:trPr>
        <w:tc>
          <w:tcPr>
            <w:tcW w:w="1620" w:type="dxa"/>
            <w:gridSpan w:val="2"/>
            <w:vMerge/>
          </w:tcPr>
          <w:p w14:paraId="48AE975E" w14:textId="77777777" w:rsidR="00FF41FD" w:rsidRDefault="00FF41FD"/>
        </w:tc>
        <w:tc>
          <w:tcPr>
            <w:tcW w:w="1620" w:type="dxa"/>
            <w:gridSpan w:val="2"/>
            <w:tcBorders>
              <w:bottom w:val="dotted" w:sz="4" w:space="0" w:color="auto"/>
            </w:tcBorders>
            <w:vAlign w:val="center"/>
          </w:tcPr>
          <w:p w14:paraId="6CF1BEC6" w14:textId="77777777" w:rsidR="00FF41FD" w:rsidRDefault="008173C5">
            <w:pPr>
              <w:jc w:val="left"/>
              <w:divId w:val="1"/>
            </w:pPr>
            <w:r>
              <w:rPr>
                <w:sz w:val="16"/>
              </w:rPr>
              <w:t>medium to broad</w:t>
            </w:r>
          </w:p>
        </w:tc>
        <w:tc>
          <w:tcPr>
            <w:tcW w:w="1620" w:type="dxa"/>
            <w:gridSpan w:val="2"/>
            <w:tcBorders>
              <w:bottom w:val="dotted" w:sz="4" w:space="0" w:color="auto"/>
            </w:tcBorders>
            <w:vAlign w:val="center"/>
          </w:tcPr>
          <w:p w14:paraId="113092AA" w14:textId="77777777" w:rsidR="00FF41FD" w:rsidRDefault="00FF41FD"/>
        </w:tc>
        <w:tc>
          <w:tcPr>
            <w:tcW w:w="1620" w:type="dxa"/>
            <w:tcBorders>
              <w:bottom w:val="dotted" w:sz="4" w:space="0" w:color="auto"/>
            </w:tcBorders>
            <w:vAlign w:val="center"/>
          </w:tcPr>
          <w:p w14:paraId="0F774A6B" w14:textId="77777777" w:rsidR="00FF41FD" w:rsidRDefault="00FF41FD"/>
        </w:tc>
        <w:tc>
          <w:tcPr>
            <w:tcW w:w="1620" w:type="dxa"/>
            <w:tcBorders>
              <w:bottom w:val="dotted" w:sz="4" w:space="0" w:color="auto"/>
            </w:tcBorders>
            <w:vAlign w:val="center"/>
          </w:tcPr>
          <w:p w14:paraId="6E6EA95C" w14:textId="77777777" w:rsidR="00FF41FD" w:rsidRDefault="00FF41FD"/>
        </w:tc>
        <w:tc>
          <w:tcPr>
            <w:tcW w:w="1620" w:type="dxa"/>
            <w:tcBorders>
              <w:bottom w:val="dotted" w:sz="4" w:space="0" w:color="auto"/>
            </w:tcBorders>
            <w:vAlign w:val="center"/>
          </w:tcPr>
          <w:p w14:paraId="26641AFF" w14:textId="77777777" w:rsidR="00FF41FD" w:rsidRDefault="00FF41FD"/>
        </w:tc>
        <w:tc>
          <w:tcPr>
            <w:tcW w:w="1620" w:type="dxa"/>
            <w:tcBorders>
              <w:bottom w:val="dotted" w:sz="4" w:space="0" w:color="auto"/>
            </w:tcBorders>
            <w:vAlign w:val="center"/>
          </w:tcPr>
          <w:p w14:paraId="696C63C1" w14:textId="77777777" w:rsidR="00FF41FD" w:rsidRDefault="008173C5">
            <w:pPr>
              <w:jc w:val="center"/>
              <w:divId w:val="1"/>
            </w:pPr>
            <w:r>
              <w:rPr>
                <w:rFonts w:eastAsia="Arial"/>
                <w:sz w:val="16"/>
              </w:rPr>
              <w:t xml:space="preserve">6 </w:t>
            </w:r>
          </w:p>
        </w:tc>
      </w:tr>
      <w:tr w:rsidR="00FF41FD" w14:paraId="435FBF7B" w14:textId="77777777">
        <w:trPr>
          <w:trHeight w:val="320"/>
        </w:trPr>
        <w:tc>
          <w:tcPr>
            <w:tcW w:w="1620" w:type="dxa"/>
            <w:gridSpan w:val="2"/>
            <w:vMerge/>
          </w:tcPr>
          <w:p w14:paraId="569B797D" w14:textId="77777777" w:rsidR="00FF41FD" w:rsidRDefault="00FF41FD"/>
        </w:tc>
        <w:tc>
          <w:tcPr>
            <w:tcW w:w="1620" w:type="dxa"/>
            <w:gridSpan w:val="2"/>
            <w:tcBorders>
              <w:bottom w:val="dotted" w:sz="4" w:space="0" w:color="auto"/>
            </w:tcBorders>
            <w:vAlign w:val="center"/>
          </w:tcPr>
          <w:p w14:paraId="2590A4ED" w14:textId="77777777" w:rsidR="00FF41FD" w:rsidRDefault="008173C5">
            <w:pPr>
              <w:jc w:val="left"/>
              <w:divId w:val="1"/>
            </w:pPr>
            <w:r>
              <w:rPr>
                <w:sz w:val="16"/>
              </w:rPr>
              <w:t>broad</w:t>
            </w:r>
          </w:p>
        </w:tc>
        <w:tc>
          <w:tcPr>
            <w:tcW w:w="1620" w:type="dxa"/>
            <w:gridSpan w:val="2"/>
            <w:tcBorders>
              <w:bottom w:val="dotted" w:sz="4" w:space="0" w:color="auto"/>
            </w:tcBorders>
            <w:vAlign w:val="center"/>
          </w:tcPr>
          <w:p w14:paraId="3913DCE2" w14:textId="77777777" w:rsidR="00FF41FD" w:rsidRDefault="00FF41FD"/>
        </w:tc>
        <w:tc>
          <w:tcPr>
            <w:tcW w:w="1620" w:type="dxa"/>
            <w:tcBorders>
              <w:bottom w:val="dotted" w:sz="4" w:space="0" w:color="auto"/>
            </w:tcBorders>
            <w:vAlign w:val="center"/>
          </w:tcPr>
          <w:p w14:paraId="4A0D9A33" w14:textId="77777777" w:rsidR="00FF41FD" w:rsidRDefault="00FF41FD"/>
        </w:tc>
        <w:tc>
          <w:tcPr>
            <w:tcW w:w="1620" w:type="dxa"/>
            <w:tcBorders>
              <w:bottom w:val="dotted" w:sz="4" w:space="0" w:color="auto"/>
            </w:tcBorders>
            <w:vAlign w:val="center"/>
          </w:tcPr>
          <w:p w14:paraId="06E1770A" w14:textId="77777777" w:rsidR="00FF41FD" w:rsidRDefault="00FF41FD"/>
        </w:tc>
        <w:tc>
          <w:tcPr>
            <w:tcW w:w="1620" w:type="dxa"/>
            <w:tcBorders>
              <w:bottom w:val="dotted" w:sz="4" w:space="0" w:color="auto"/>
            </w:tcBorders>
            <w:vAlign w:val="center"/>
          </w:tcPr>
          <w:p w14:paraId="12A06C50" w14:textId="77777777" w:rsidR="00FF41FD" w:rsidRDefault="008173C5">
            <w:pPr>
              <w:jc w:val="left"/>
              <w:divId w:val="1"/>
            </w:pPr>
            <w:r>
              <w:rPr>
                <w:sz w:val="16"/>
              </w:rPr>
              <w:t>Coppurple</w:t>
            </w:r>
          </w:p>
        </w:tc>
        <w:tc>
          <w:tcPr>
            <w:tcW w:w="1620" w:type="dxa"/>
            <w:tcBorders>
              <w:bottom w:val="dotted" w:sz="4" w:space="0" w:color="auto"/>
            </w:tcBorders>
            <w:vAlign w:val="center"/>
          </w:tcPr>
          <w:p w14:paraId="2F67FCF3" w14:textId="77777777" w:rsidR="00FF41FD" w:rsidRDefault="008173C5">
            <w:pPr>
              <w:jc w:val="center"/>
              <w:divId w:val="1"/>
            </w:pPr>
            <w:r>
              <w:rPr>
                <w:rFonts w:eastAsia="Arial"/>
                <w:sz w:val="16"/>
              </w:rPr>
              <w:t xml:space="preserve">7 </w:t>
            </w:r>
          </w:p>
        </w:tc>
      </w:tr>
      <w:tr w:rsidR="00FF41FD" w14:paraId="00C4B02D" w14:textId="77777777">
        <w:trPr>
          <w:trHeight w:val="320"/>
        </w:trPr>
        <w:tc>
          <w:tcPr>
            <w:tcW w:w="1620" w:type="dxa"/>
            <w:gridSpan w:val="2"/>
            <w:vMerge/>
          </w:tcPr>
          <w:p w14:paraId="4B41BD48" w14:textId="77777777" w:rsidR="00FF41FD" w:rsidRDefault="00FF41FD"/>
        </w:tc>
        <w:tc>
          <w:tcPr>
            <w:tcW w:w="1620" w:type="dxa"/>
            <w:gridSpan w:val="2"/>
            <w:tcBorders>
              <w:bottom w:val="dotted" w:sz="4" w:space="0" w:color="auto"/>
            </w:tcBorders>
            <w:vAlign w:val="center"/>
          </w:tcPr>
          <w:p w14:paraId="340746B4" w14:textId="77777777" w:rsidR="00FF41FD" w:rsidRDefault="008173C5">
            <w:pPr>
              <w:jc w:val="left"/>
              <w:divId w:val="1"/>
            </w:pPr>
            <w:r>
              <w:rPr>
                <w:sz w:val="16"/>
              </w:rPr>
              <w:t>broad to very broad</w:t>
            </w:r>
          </w:p>
        </w:tc>
        <w:tc>
          <w:tcPr>
            <w:tcW w:w="1620" w:type="dxa"/>
            <w:gridSpan w:val="2"/>
            <w:tcBorders>
              <w:bottom w:val="dotted" w:sz="4" w:space="0" w:color="auto"/>
            </w:tcBorders>
            <w:vAlign w:val="center"/>
          </w:tcPr>
          <w:p w14:paraId="16302F2D" w14:textId="77777777" w:rsidR="00FF41FD" w:rsidRDefault="00FF41FD"/>
        </w:tc>
        <w:tc>
          <w:tcPr>
            <w:tcW w:w="1620" w:type="dxa"/>
            <w:tcBorders>
              <w:bottom w:val="dotted" w:sz="4" w:space="0" w:color="auto"/>
            </w:tcBorders>
            <w:vAlign w:val="center"/>
          </w:tcPr>
          <w:p w14:paraId="518E8546" w14:textId="77777777" w:rsidR="00FF41FD" w:rsidRDefault="00FF41FD"/>
        </w:tc>
        <w:tc>
          <w:tcPr>
            <w:tcW w:w="1620" w:type="dxa"/>
            <w:tcBorders>
              <w:bottom w:val="dotted" w:sz="4" w:space="0" w:color="auto"/>
            </w:tcBorders>
            <w:vAlign w:val="center"/>
          </w:tcPr>
          <w:p w14:paraId="639BA38C" w14:textId="77777777" w:rsidR="00FF41FD" w:rsidRDefault="00FF41FD"/>
        </w:tc>
        <w:tc>
          <w:tcPr>
            <w:tcW w:w="1620" w:type="dxa"/>
            <w:tcBorders>
              <w:bottom w:val="dotted" w:sz="4" w:space="0" w:color="auto"/>
            </w:tcBorders>
            <w:vAlign w:val="center"/>
          </w:tcPr>
          <w:p w14:paraId="64DE18E2" w14:textId="77777777" w:rsidR="00FF41FD" w:rsidRDefault="00FF41FD"/>
        </w:tc>
        <w:tc>
          <w:tcPr>
            <w:tcW w:w="1620" w:type="dxa"/>
            <w:tcBorders>
              <w:bottom w:val="dotted" w:sz="4" w:space="0" w:color="auto"/>
            </w:tcBorders>
            <w:vAlign w:val="center"/>
          </w:tcPr>
          <w:p w14:paraId="376D8CF0" w14:textId="77777777" w:rsidR="00FF41FD" w:rsidRDefault="008173C5">
            <w:pPr>
              <w:jc w:val="center"/>
              <w:divId w:val="1"/>
            </w:pPr>
            <w:r>
              <w:rPr>
                <w:rFonts w:eastAsia="Arial"/>
                <w:sz w:val="16"/>
              </w:rPr>
              <w:t xml:space="preserve">8 </w:t>
            </w:r>
          </w:p>
        </w:tc>
      </w:tr>
      <w:tr w:rsidR="00FF41FD" w14:paraId="4B540B5C" w14:textId="77777777">
        <w:trPr>
          <w:trHeight w:val="320"/>
        </w:trPr>
        <w:tc>
          <w:tcPr>
            <w:tcW w:w="1620" w:type="dxa"/>
            <w:gridSpan w:val="2"/>
            <w:vMerge/>
          </w:tcPr>
          <w:p w14:paraId="14A771C9" w14:textId="77777777" w:rsidR="00FF41FD" w:rsidRDefault="00FF41FD"/>
        </w:tc>
        <w:tc>
          <w:tcPr>
            <w:tcW w:w="1620" w:type="dxa"/>
            <w:gridSpan w:val="2"/>
            <w:tcBorders>
              <w:bottom w:val="dotted" w:sz="4" w:space="0" w:color="auto"/>
            </w:tcBorders>
            <w:vAlign w:val="center"/>
          </w:tcPr>
          <w:p w14:paraId="76C4F1C7" w14:textId="77777777" w:rsidR="00FF41FD" w:rsidRDefault="008173C5">
            <w:pPr>
              <w:jc w:val="left"/>
              <w:divId w:val="1"/>
            </w:pPr>
            <w:r>
              <w:rPr>
                <w:sz w:val="16"/>
              </w:rPr>
              <w:t>very broad</w:t>
            </w:r>
          </w:p>
        </w:tc>
        <w:tc>
          <w:tcPr>
            <w:tcW w:w="1620" w:type="dxa"/>
            <w:gridSpan w:val="2"/>
            <w:tcBorders>
              <w:bottom w:val="dotted" w:sz="4" w:space="0" w:color="auto"/>
            </w:tcBorders>
            <w:vAlign w:val="center"/>
          </w:tcPr>
          <w:p w14:paraId="7C7C48C0" w14:textId="77777777" w:rsidR="00FF41FD" w:rsidRDefault="00FF41FD"/>
        </w:tc>
        <w:tc>
          <w:tcPr>
            <w:tcW w:w="1620" w:type="dxa"/>
            <w:tcBorders>
              <w:bottom w:val="dotted" w:sz="4" w:space="0" w:color="auto"/>
            </w:tcBorders>
            <w:vAlign w:val="center"/>
          </w:tcPr>
          <w:p w14:paraId="46FFF419" w14:textId="77777777" w:rsidR="00FF41FD" w:rsidRDefault="00FF41FD"/>
        </w:tc>
        <w:tc>
          <w:tcPr>
            <w:tcW w:w="1620" w:type="dxa"/>
            <w:tcBorders>
              <w:bottom w:val="dotted" w:sz="4" w:space="0" w:color="auto"/>
            </w:tcBorders>
            <w:vAlign w:val="center"/>
          </w:tcPr>
          <w:p w14:paraId="644430C8" w14:textId="77777777" w:rsidR="00FF41FD" w:rsidRDefault="00FF41FD"/>
        </w:tc>
        <w:tc>
          <w:tcPr>
            <w:tcW w:w="1620" w:type="dxa"/>
            <w:tcBorders>
              <w:bottom w:val="dotted" w:sz="4" w:space="0" w:color="auto"/>
            </w:tcBorders>
            <w:vAlign w:val="center"/>
          </w:tcPr>
          <w:p w14:paraId="2710505C" w14:textId="77777777" w:rsidR="00FF41FD" w:rsidRDefault="00FF41FD"/>
        </w:tc>
        <w:tc>
          <w:tcPr>
            <w:tcW w:w="1620" w:type="dxa"/>
            <w:tcBorders>
              <w:bottom w:val="dotted" w:sz="4" w:space="0" w:color="auto"/>
            </w:tcBorders>
            <w:vAlign w:val="center"/>
          </w:tcPr>
          <w:p w14:paraId="37E79BE2" w14:textId="77777777" w:rsidR="00FF41FD" w:rsidRDefault="008173C5">
            <w:pPr>
              <w:jc w:val="center"/>
              <w:divId w:val="1"/>
            </w:pPr>
            <w:r>
              <w:rPr>
                <w:rFonts w:eastAsia="Arial"/>
                <w:sz w:val="16"/>
              </w:rPr>
              <w:t xml:space="preserve">9 </w:t>
            </w:r>
          </w:p>
        </w:tc>
      </w:tr>
      <w:tr w:rsidR="00FF41FD" w14:paraId="1F5724E7" w14:textId="77777777">
        <w:trPr>
          <w:trHeight w:val="360"/>
        </w:trPr>
        <w:tc>
          <w:tcPr>
            <w:tcW w:w="810" w:type="dxa"/>
            <w:tcBorders>
              <w:right w:val="dotted" w:sz="4" w:space="0" w:color="auto"/>
            </w:tcBorders>
            <w:shd w:val="clear" w:color="auto" w:fill="DFDFD7"/>
            <w:vAlign w:val="center"/>
          </w:tcPr>
          <w:p w14:paraId="7244B597" w14:textId="77777777" w:rsidR="00FF41FD" w:rsidRDefault="008173C5">
            <w:pPr>
              <w:keepNext/>
              <w:pPrChange w:id="342" w:author="OERTEL Romy" w:date="2026-07-09T13:42:00Z" w16du:dateUtc="2026-07-09T11:42:00Z">
                <w:pPr/>
              </w:pPrChange>
            </w:pPr>
            <w:r>
              <w:rPr>
                <w:rFonts w:eastAsia="Arial"/>
                <w:b/>
                <w:sz w:val="16"/>
              </w:rPr>
              <w:lastRenderedPageBreak/>
              <w:t>28.</w:t>
            </w:r>
          </w:p>
        </w:tc>
        <w:tc>
          <w:tcPr>
            <w:tcW w:w="810" w:type="dxa"/>
            <w:tcBorders>
              <w:right w:val="dotted" w:sz="4" w:space="0" w:color="auto"/>
            </w:tcBorders>
            <w:shd w:val="clear" w:color="auto" w:fill="DFDFD7"/>
            <w:vAlign w:val="center"/>
          </w:tcPr>
          <w:p w14:paraId="50F754A5" w14:textId="77777777" w:rsidR="00FF41FD" w:rsidRDefault="00FF41FD">
            <w:pPr>
              <w:keepNext/>
              <w:pPrChange w:id="343" w:author="OERTEL Romy" w:date="2026-07-09T13:42:00Z" w16du:dateUtc="2026-07-09T11:42:00Z">
                <w:pPr/>
              </w:pPrChange>
            </w:pPr>
          </w:p>
        </w:tc>
        <w:tc>
          <w:tcPr>
            <w:tcW w:w="810" w:type="dxa"/>
            <w:tcBorders>
              <w:right w:val="dotted" w:sz="4" w:space="0" w:color="auto"/>
            </w:tcBorders>
            <w:shd w:val="clear" w:color="auto" w:fill="DFDFD7"/>
            <w:vAlign w:val="center"/>
          </w:tcPr>
          <w:p w14:paraId="3B772245" w14:textId="77777777" w:rsidR="00FF41FD" w:rsidRDefault="008173C5">
            <w:pPr>
              <w:keepNext/>
              <w:pPrChange w:id="344" w:author="OERTEL Romy" w:date="2026-07-09T13:42:00Z" w16du:dateUtc="2026-07-09T11:42:00Z">
                <w:pPr/>
              </w:pPrChange>
            </w:pPr>
            <w:r>
              <w:rPr>
                <w:rFonts w:eastAsia="Arial"/>
                <w:b/>
                <w:sz w:val="16"/>
              </w:rPr>
              <w:t>QN</w:t>
            </w:r>
          </w:p>
        </w:tc>
        <w:tc>
          <w:tcPr>
            <w:tcW w:w="810" w:type="dxa"/>
            <w:tcBorders>
              <w:right w:val="dotted" w:sz="4" w:space="0" w:color="auto"/>
            </w:tcBorders>
            <w:shd w:val="clear" w:color="auto" w:fill="DFDFD7"/>
            <w:vAlign w:val="center"/>
          </w:tcPr>
          <w:p w14:paraId="646A9338" w14:textId="77777777" w:rsidR="00FF41FD" w:rsidRDefault="008173C5">
            <w:pPr>
              <w:keepNext/>
              <w:pPrChange w:id="345" w:author="OERTEL Romy" w:date="2026-07-09T13:42:00Z" w16du:dateUtc="2026-07-09T11:42:00Z">
                <w:pPr/>
              </w:pPrChange>
            </w:pPr>
            <w:r>
              <w:rPr>
                <w:rFonts w:eastAsia="Arial"/>
                <w:b/>
                <w:sz w:val="16"/>
              </w:rPr>
              <w:t>MG/VG</w:t>
            </w:r>
          </w:p>
        </w:tc>
        <w:tc>
          <w:tcPr>
            <w:tcW w:w="810" w:type="dxa"/>
            <w:tcBorders>
              <w:right w:val="dotted" w:sz="4" w:space="0" w:color="auto"/>
            </w:tcBorders>
            <w:shd w:val="clear" w:color="auto" w:fill="DFDFD7"/>
            <w:vAlign w:val="center"/>
          </w:tcPr>
          <w:p w14:paraId="679EC999" w14:textId="77777777" w:rsidR="00FF41FD" w:rsidRDefault="008173C5">
            <w:pPr>
              <w:keepNext/>
              <w:pPrChange w:id="346" w:author="OERTEL Romy" w:date="2026-07-09T13:42:00Z" w16du:dateUtc="2026-07-09T11:42:00Z">
                <w:pPr/>
              </w:pPrChange>
            </w:pPr>
            <w:r>
              <w:rPr>
                <w:rFonts w:eastAsia="Arial"/>
                <w:b/>
                <w:sz w:val="16"/>
              </w:rPr>
              <w:t>(+)</w:t>
            </w:r>
          </w:p>
        </w:tc>
        <w:tc>
          <w:tcPr>
            <w:tcW w:w="810" w:type="dxa"/>
            <w:tcBorders>
              <w:right w:val="dotted" w:sz="4" w:space="0" w:color="auto"/>
            </w:tcBorders>
            <w:shd w:val="clear" w:color="auto" w:fill="DFDFD7"/>
            <w:vAlign w:val="center"/>
          </w:tcPr>
          <w:p w14:paraId="51A8CEE5" w14:textId="77777777" w:rsidR="00FF41FD" w:rsidRDefault="008173C5">
            <w:pPr>
              <w:keepNext/>
              <w:pPrChange w:id="347" w:author="OERTEL Romy" w:date="2026-07-09T13:42:00Z" w16du:dateUtc="2026-07-09T11:42:00Z">
                <w:pPr/>
              </w:pPrChange>
            </w:pPr>
            <w:r>
              <w:rPr>
                <w:rFonts w:eastAsia="Arial"/>
                <w:b/>
                <w:sz w:val="16"/>
              </w:rPr>
              <w:t>(c)</w:t>
            </w:r>
          </w:p>
        </w:tc>
        <w:tc>
          <w:tcPr>
            <w:tcW w:w="1620" w:type="dxa"/>
            <w:shd w:val="clear" w:color="auto" w:fill="DFDFD7"/>
            <w:vAlign w:val="center"/>
          </w:tcPr>
          <w:p w14:paraId="5415F8A3" w14:textId="77777777" w:rsidR="00FF41FD" w:rsidRDefault="008173C5">
            <w:pPr>
              <w:keepNext/>
              <w:pPrChange w:id="348" w:author="OERTEL Romy" w:date="2026-07-09T13:42:00Z" w16du:dateUtc="2026-07-09T11:42:00Z">
                <w:pPr/>
              </w:pPrChange>
            </w:pPr>
            <w:r>
              <w:rPr>
                <w:rFonts w:eastAsia="Arial"/>
                <w:b/>
                <w:sz w:val="16"/>
              </w:rPr>
              <w:t>71-77</w:t>
            </w:r>
          </w:p>
        </w:tc>
        <w:tc>
          <w:tcPr>
            <w:tcW w:w="1620" w:type="dxa"/>
            <w:shd w:val="clear" w:color="auto" w:fill="DFDFD7"/>
          </w:tcPr>
          <w:p w14:paraId="69F0700F" w14:textId="77777777" w:rsidR="00FF41FD" w:rsidRDefault="00FF41FD">
            <w:pPr>
              <w:keepNext/>
              <w:pPrChange w:id="349" w:author="OERTEL Romy" w:date="2026-07-09T13:42:00Z" w16du:dateUtc="2026-07-09T11:42:00Z">
                <w:pPr/>
              </w:pPrChange>
            </w:pPr>
          </w:p>
        </w:tc>
        <w:tc>
          <w:tcPr>
            <w:tcW w:w="1620" w:type="dxa"/>
            <w:shd w:val="clear" w:color="auto" w:fill="DFDFD7"/>
          </w:tcPr>
          <w:p w14:paraId="4807F067" w14:textId="77777777" w:rsidR="00FF41FD" w:rsidRDefault="00FF41FD">
            <w:pPr>
              <w:keepNext/>
              <w:pPrChange w:id="350" w:author="OERTEL Romy" w:date="2026-07-09T13:42:00Z" w16du:dateUtc="2026-07-09T11:42:00Z">
                <w:pPr/>
              </w:pPrChange>
            </w:pPr>
          </w:p>
        </w:tc>
        <w:tc>
          <w:tcPr>
            <w:tcW w:w="1620" w:type="dxa"/>
            <w:shd w:val="clear" w:color="auto" w:fill="DFDFD7"/>
          </w:tcPr>
          <w:p w14:paraId="739E6A0B" w14:textId="77777777" w:rsidR="00FF41FD" w:rsidRDefault="00FF41FD">
            <w:pPr>
              <w:keepNext/>
              <w:pPrChange w:id="351" w:author="OERTEL Romy" w:date="2026-07-09T13:42:00Z" w16du:dateUtc="2026-07-09T11:42:00Z">
                <w:pPr/>
              </w:pPrChange>
            </w:pPr>
          </w:p>
        </w:tc>
      </w:tr>
      <w:tr w:rsidR="00FF41FD" w14:paraId="06FE688A" w14:textId="77777777">
        <w:trPr>
          <w:trHeight w:val="440"/>
        </w:trPr>
        <w:tc>
          <w:tcPr>
            <w:tcW w:w="1620" w:type="dxa"/>
            <w:gridSpan w:val="2"/>
            <w:vMerge w:val="restart"/>
          </w:tcPr>
          <w:p w14:paraId="6D2F83F6" w14:textId="77777777" w:rsidR="00FF41FD" w:rsidRDefault="00FF41FD">
            <w:pPr>
              <w:keepNext/>
              <w:pPrChange w:id="352" w:author="OERTEL Romy" w:date="2026-07-09T13:42:00Z" w16du:dateUtc="2026-07-09T11:42:00Z">
                <w:pPr/>
              </w:pPrChange>
            </w:pPr>
          </w:p>
        </w:tc>
        <w:tc>
          <w:tcPr>
            <w:tcW w:w="1620" w:type="dxa"/>
            <w:gridSpan w:val="2"/>
            <w:tcBorders>
              <w:bottom w:val="dotted" w:sz="4" w:space="0" w:color="auto"/>
            </w:tcBorders>
          </w:tcPr>
          <w:p w14:paraId="52E67099" w14:textId="77777777" w:rsidR="00FF41FD" w:rsidRDefault="008173C5">
            <w:pPr>
              <w:keepNext/>
              <w:spacing w:before="113" w:after="113"/>
              <w:jc w:val="left"/>
              <w:divId w:val="1"/>
              <w:pPrChange w:id="353" w:author="OERTEL Romy" w:date="2026-07-09T13:42:00Z" w16du:dateUtc="2026-07-09T11:42:00Z">
                <w:pPr>
                  <w:spacing w:before="113" w:after="113"/>
                  <w:jc w:val="left"/>
                  <w:divId w:val="1"/>
                </w:pPr>
              </w:pPrChange>
            </w:pPr>
            <w:r>
              <w:rPr>
                <w:b/>
                <w:sz w:val="16"/>
              </w:rPr>
              <w:t>Leaf blade: ratio length/width</w:t>
            </w:r>
          </w:p>
        </w:tc>
        <w:tc>
          <w:tcPr>
            <w:tcW w:w="1620" w:type="dxa"/>
            <w:gridSpan w:val="2"/>
            <w:tcBorders>
              <w:bottom w:val="dotted" w:sz="4" w:space="0" w:color="auto"/>
            </w:tcBorders>
          </w:tcPr>
          <w:p w14:paraId="6D7A7DB6" w14:textId="77777777" w:rsidR="00FF41FD" w:rsidRDefault="00FF41FD">
            <w:pPr>
              <w:keepNext/>
              <w:pPrChange w:id="354" w:author="OERTEL Romy" w:date="2026-07-09T13:42:00Z" w16du:dateUtc="2026-07-09T11:42:00Z">
                <w:pPr/>
              </w:pPrChange>
            </w:pPr>
          </w:p>
        </w:tc>
        <w:tc>
          <w:tcPr>
            <w:tcW w:w="1620" w:type="dxa"/>
            <w:tcBorders>
              <w:bottom w:val="dotted" w:sz="4" w:space="0" w:color="auto"/>
            </w:tcBorders>
          </w:tcPr>
          <w:p w14:paraId="0F35B10C" w14:textId="77777777" w:rsidR="00FF41FD" w:rsidRDefault="00FF41FD">
            <w:pPr>
              <w:keepNext/>
              <w:pPrChange w:id="355" w:author="OERTEL Romy" w:date="2026-07-09T13:42:00Z" w16du:dateUtc="2026-07-09T11:42:00Z">
                <w:pPr/>
              </w:pPrChange>
            </w:pPr>
          </w:p>
        </w:tc>
        <w:tc>
          <w:tcPr>
            <w:tcW w:w="1620" w:type="dxa"/>
            <w:tcBorders>
              <w:bottom w:val="dotted" w:sz="4" w:space="0" w:color="auto"/>
            </w:tcBorders>
          </w:tcPr>
          <w:p w14:paraId="19D5CBA4" w14:textId="77777777" w:rsidR="00FF41FD" w:rsidRDefault="00FF41FD">
            <w:pPr>
              <w:keepNext/>
              <w:pPrChange w:id="356" w:author="OERTEL Romy" w:date="2026-07-09T13:42:00Z" w16du:dateUtc="2026-07-09T11:42:00Z">
                <w:pPr/>
              </w:pPrChange>
            </w:pPr>
          </w:p>
        </w:tc>
        <w:tc>
          <w:tcPr>
            <w:tcW w:w="1620" w:type="dxa"/>
            <w:tcBorders>
              <w:bottom w:val="dotted" w:sz="4" w:space="0" w:color="auto"/>
            </w:tcBorders>
          </w:tcPr>
          <w:p w14:paraId="39F2017C" w14:textId="77777777" w:rsidR="00FF41FD" w:rsidRDefault="00FF41FD">
            <w:pPr>
              <w:keepNext/>
              <w:pPrChange w:id="357" w:author="OERTEL Romy" w:date="2026-07-09T13:42:00Z" w16du:dateUtc="2026-07-09T11:42:00Z">
                <w:pPr/>
              </w:pPrChange>
            </w:pPr>
          </w:p>
        </w:tc>
        <w:tc>
          <w:tcPr>
            <w:tcW w:w="1620" w:type="dxa"/>
            <w:tcBorders>
              <w:bottom w:val="dotted" w:sz="4" w:space="0" w:color="auto"/>
            </w:tcBorders>
          </w:tcPr>
          <w:p w14:paraId="142FC0A6" w14:textId="77777777" w:rsidR="00FF41FD" w:rsidRDefault="00FF41FD">
            <w:pPr>
              <w:keepNext/>
              <w:pPrChange w:id="358" w:author="OERTEL Romy" w:date="2026-07-09T13:42:00Z" w16du:dateUtc="2026-07-09T11:42:00Z">
                <w:pPr/>
              </w:pPrChange>
            </w:pPr>
          </w:p>
        </w:tc>
      </w:tr>
      <w:tr w:rsidR="00FF41FD" w14:paraId="0E014519" w14:textId="77777777">
        <w:trPr>
          <w:trHeight w:val="320"/>
        </w:trPr>
        <w:tc>
          <w:tcPr>
            <w:tcW w:w="1620" w:type="dxa"/>
            <w:gridSpan w:val="2"/>
            <w:vMerge/>
          </w:tcPr>
          <w:p w14:paraId="68FD2D81" w14:textId="77777777" w:rsidR="00FF41FD" w:rsidRDefault="00FF41FD">
            <w:pPr>
              <w:keepNext/>
              <w:pPrChange w:id="359" w:author="OERTEL Romy" w:date="2026-07-09T13:42:00Z" w16du:dateUtc="2026-07-09T11:42:00Z">
                <w:pPr/>
              </w:pPrChange>
            </w:pPr>
          </w:p>
        </w:tc>
        <w:tc>
          <w:tcPr>
            <w:tcW w:w="1620" w:type="dxa"/>
            <w:gridSpan w:val="2"/>
            <w:tcBorders>
              <w:bottom w:val="dotted" w:sz="4" w:space="0" w:color="auto"/>
            </w:tcBorders>
            <w:vAlign w:val="center"/>
          </w:tcPr>
          <w:p w14:paraId="53C7909E" w14:textId="77777777" w:rsidR="00FF41FD" w:rsidRDefault="008173C5">
            <w:pPr>
              <w:keepNext/>
              <w:jc w:val="left"/>
              <w:divId w:val="1"/>
              <w:pPrChange w:id="360" w:author="OERTEL Romy" w:date="2026-07-09T13:42:00Z" w16du:dateUtc="2026-07-09T11:42:00Z">
                <w:pPr>
                  <w:jc w:val="left"/>
                  <w:divId w:val="1"/>
                </w:pPr>
              </w:pPrChange>
            </w:pPr>
            <w:r>
              <w:rPr>
                <w:sz w:val="16"/>
              </w:rPr>
              <w:t>very low to low</w:t>
            </w:r>
          </w:p>
        </w:tc>
        <w:tc>
          <w:tcPr>
            <w:tcW w:w="1620" w:type="dxa"/>
            <w:gridSpan w:val="2"/>
            <w:tcBorders>
              <w:bottom w:val="dotted" w:sz="4" w:space="0" w:color="auto"/>
            </w:tcBorders>
            <w:vAlign w:val="center"/>
          </w:tcPr>
          <w:p w14:paraId="2A03E6AD" w14:textId="77777777" w:rsidR="00FF41FD" w:rsidRDefault="00FF41FD">
            <w:pPr>
              <w:keepNext/>
              <w:pPrChange w:id="361" w:author="OERTEL Romy" w:date="2026-07-09T13:42:00Z" w16du:dateUtc="2026-07-09T11:42:00Z">
                <w:pPr/>
              </w:pPrChange>
            </w:pPr>
          </w:p>
        </w:tc>
        <w:tc>
          <w:tcPr>
            <w:tcW w:w="1620" w:type="dxa"/>
            <w:tcBorders>
              <w:bottom w:val="dotted" w:sz="4" w:space="0" w:color="auto"/>
            </w:tcBorders>
            <w:vAlign w:val="center"/>
          </w:tcPr>
          <w:p w14:paraId="72B53630" w14:textId="77777777" w:rsidR="00FF41FD" w:rsidRDefault="00FF41FD">
            <w:pPr>
              <w:keepNext/>
              <w:pPrChange w:id="362" w:author="OERTEL Romy" w:date="2026-07-09T13:42:00Z" w16du:dateUtc="2026-07-09T11:42:00Z">
                <w:pPr/>
              </w:pPrChange>
            </w:pPr>
          </w:p>
        </w:tc>
        <w:tc>
          <w:tcPr>
            <w:tcW w:w="1620" w:type="dxa"/>
            <w:tcBorders>
              <w:bottom w:val="dotted" w:sz="4" w:space="0" w:color="auto"/>
            </w:tcBorders>
            <w:vAlign w:val="center"/>
          </w:tcPr>
          <w:p w14:paraId="2CECCA3F" w14:textId="77777777" w:rsidR="00FF41FD" w:rsidRDefault="00FF41FD">
            <w:pPr>
              <w:keepNext/>
              <w:pPrChange w:id="363" w:author="OERTEL Romy" w:date="2026-07-09T13:42:00Z" w16du:dateUtc="2026-07-09T11:42:00Z">
                <w:pPr/>
              </w:pPrChange>
            </w:pPr>
          </w:p>
        </w:tc>
        <w:tc>
          <w:tcPr>
            <w:tcW w:w="1620" w:type="dxa"/>
            <w:tcBorders>
              <w:bottom w:val="dotted" w:sz="4" w:space="0" w:color="auto"/>
            </w:tcBorders>
            <w:vAlign w:val="center"/>
          </w:tcPr>
          <w:p w14:paraId="1317A1A4" w14:textId="77777777" w:rsidR="00FF41FD" w:rsidRDefault="00FF41FD">
            <w:pPr>
              <w:keepNext/>
              <w:pPrChange w:id="364" w:author="OERTEL Romy" w:date="2026-07-09T13:42:00Z" w16du:dateUtc="2026-07-09T11:42:00Z">
                <w:pPr/>
              </w:pPrChange>
            </w:pPr>
          </w:p>
        </w:tc>
        <w:tc>
          <w:tcPr>
            <w:tcW w:w="1620" w:type="dxa"/>
            <w:tcBorders>
              <w:bottom w:val="dotted" w:sz="4" w:space="0" w:color="auto"/>
            </w:tcBorders>
            <w:vAlign w:val="center"/>
          </w:tcPr>
          <w:p w14:paraId="0CA0C063" w14:textId="77777777" w:rsidR="00FF41FD" w:rsidRDefault="00FF41FD">
            <w:pPr>
              <w:keepNext/>
              <w:pPrChange w:id="365" w:author="OERTEL Romy" w:date="2026-07-09T13:42:00Z" w16du:dateUtc="2026-07-09T11:42:00Z">
                <w:pPr/>
              </w:pPrChange>
            </w:pPr>
          </w:p>
        </w:tc>
      </w:tr>
      <w:tr w:rsidR="00FF41FD" w14:paraId="05111C17" w14:textId="77777777">
        <w:trPr>
          <w:trHeight w:val="320"/>
        </w:trPr>
        <w:tc>
          <w:tcPr>
            <w:tcW w:w="1620" w:type="dxa"/>
            <w:gridSpan w:val="2"/>
            <w:vMerge/>
          </w:tcPr>
          <w:p w14:paraId="61C48D39" w14:textId="77777777" w:rsidR="00FF41FD" w:rsidRDefault="00FF41FD">
            <w:pPr>
              <w:keepNext/>
              <w:pPrChange w:id="366" w:author="OERTEL Romy" w:date="2026-07-09T13:42:00Z" w16du:dateUtc="2026-07-09T11:42:00Z">
                <w:pPr/>
              </w:pPrChange>
            </w:pPr>
          </w:p>
        </w:tc>
        <w:tc>
          <w:tcPr>
            <w:tcW w:w="1620" w:type="dxa"/>
            <w:gridSpan w:val="2"/>
            <w:tcBorders>
              <w:bottom w:val="dotted" w:sz="4" w:space="0" w:color="auto"/>
            </w:tcBorders>
            <w:vAlign w:val="center"/>
          </w:tcPr>
          <w:p w14:paraId="4C6AA5F0" w14:textId="77777777" w:rsidR="00FF41FD" w:rsidRDefault="008173C5">
            <w:pPr>
              <w:keepNext/>
              <w:jc w:val="left"/>
              <w:divId w:val="1"/>
              <w:pPrChange w:id="367" w:author="OERTEL Romy" w:date="2026-07-09T13:42:00Z" w16du:dateUtc="2026-07-09T11:42:00Z">
                <w:pPr>
                  <w:jc w:val="left"/>
                  <w:divId w:val="1"/>
                </w:pPr>
              </w:pPrChange>
            </w:pPr>
            <w:r>
              <w:rPr>
                <w:sz w:val="16"/>
              </w:rPr>
              <w:t>very low</w:t>
            </w:r>
          </w:p>
        </w:tc>
        <w:tc>
          <w:tcPr>
            <w:tcW w:w="1620" w:type="dxa"/>
            <w:gridSpan w:val="2"/>
            <w:tcBorders>
              <w:bottom w:val="dotted" w:sz="4" w:space="0" w:color="auto"/>
            </w:tcBorders>
            <w:vAlign w:val="center"/>
          </w:tcPr>
          <w:p w14:paraId="326CC70C" w14:textId="77777777" w:rsidR="00FF41FD" w:rsidRDefault="00FF41FD">
            <w:pPr>
              <w:keepNext/>
              <w:pPrChange w:id="368" w:author="OERTEL Romy" w:date="2026-07-09T13:42:00Z" w16du:dateUtc="2026-07-09T11:42:00Z">
                <w:pPr/>
              </w:pPrChange>
            </w:pPr>
          </w:p>
        </w:tc>
        <w:tc>
          <w:tcPr>
            <w:tcW w:w="1620" w:type="dxa"/>
            <w:tcBorders>
              <w:bottom w:val="dotted" w:sz="4" w:space="0" w:color="auto"/>
            </w:tcBorders>
            <w:vAlign w:val="center"/>
          </w:tcPr>
          <w:p w14:paraId="121CEF8E" w14:textId="77777777" w:rsidR="00FF41FD" w:rsidRDefault="00FF41FD">
            <w:pPr>
              <w:keepNext/>
              <w:pPrChange w:id="369" w:author="OERTEL Romy" w:date="2026-07-09T13:42:00Z" w16du:dateUtc="2026-07-09T11:42:00Z">
                <w:pPr/>
              </w:pPrChange>
            </w:pPr>
          </w:p>
        </w:tc>
        <w:tc>
          <w:tcPr>
            <w:tcW w:w="1620" w:type="dxa"/>
            <w:tcBorders>
              <w:bottom w:val="dotted" w:sz="4" w:space="0" w:color="auto"/>
            </w:tcBorders>
            <w:vAlign w:val="center"/>
          </w:tcPr>
          <w:p w14:paraId="7B1EC60B" w14:textId="77777777" w:rsidR="00FF41FD" w:rsidRDefault="00FF41FD">
            <w:pPr>
              <w:keepNext/>
              <w:pPrChange w:id="370" w:author="OERTEL Romy" w:date="2026-07-09T13:42:00Z" w16du:dateUtc="2026-07-09T11:42:00Z">
                <w:pPr/>
              </w:pPrChange>
            </w:pPr>
          </w:p>
        </w:tc>
        <w:tc>
          <w:tcPr>
            <w:tcW w:w="1620" w:type="dxa"/>
            <w:tcBorders>
              <w:bottom w:val="dotted" w:sz="4" w:space="0" w:color="auto"/>
            </w:tcBorders>
            <w:vAlign w:val="center"/>
          </w:tcPr>
          <w:p w14:paraId="66A07B52" w14:textId="77777777" w:rsidR="00FF41FD" w:rsidRDefault="00FF41FD">
            <w:pPr>
              <w:keepNext/>
              <w:pPrChange w:id="371" w:author="OERTEL Romy" w:date="2026-07-09T13:42:00Z" w16du:dateUtc="2026-07-09T11:42:00Z">
                <w:pPr/>
              </w:pPrChange>
            </w:pPr>
          </w:p>
        </w:tc>
        <w:tc>
          <w:tcPr>
            <w:tcW w:w="1620" w:type="dxa"/>
            <w:tcBorders>
              <w:bottom w:val="dotted" w:sz="4" w:space="0" w:color="auto"/>
            </w:tcBorders>
            <w:vAlign w:val="center"/>
          </w:tcPr>
          <w:p w14:paraId="35A7E536" w14:textId="77777777" w:rsidR="00FF41FD" w:rsidRDefault="008173C5">
            <w:pPr>
              <w:keepNext/>
              <w:jc w:val="center"/>
              <w:divId w:val="1"/>
              <w:pPrChange w:id="372" w:author="OERTEL Romy" w:date="2026-07-09T13:42:00Z" w16du:dateUtc="2026-07-09T11:42:00Z">
                <w:pPr>
                  <w:jc w:val="center"/>
                  <w:divId w:val="1"/>
                </w:pPr>
              </w:pPrChange>
            </w:pPr>
            <w:r>
              <w:rPr>
                <w:rFonts w:eastAsia="Arial"/>
                <w:sz w:val="16"/>
              </w:rPr>
              <w:t xml:space="preserve">1 </w:t>
            </w:r>
          </w:p>
        </w:tc>
      </w:tr>
      <w:tr w:rsidR="00FF41FD" w14:paraId="0FFF4516" w14:textId="77777777">
        <w:trPr>
          <w:trHeight w:val="320"/>
        </w:trPr>
        <w:tc>
          <w:tcPr>
            <w:tcW w:w="1620" w:type="dxa"/>
            <w:gridSpan w:val="2"/>
            <w:vMerge/>
          </w:tcPr>
          <w:p w14:paraId="7C6F5F2A" w14:textId="77777777" w:rsidR="00FF41FD" w:rsidRDefault="00FF41FD">
            <w:pPr>
              <w:keepNext/>
              <w:pPrChange w:id="373" w:author="OERTEL Romy" w:date="2026-07-09T13:42:00Z" w16du:dateUtc="2026-07-09T11:42:00Z">
                <w:pPr/>
              </w:pPrChange>
            </w:pPr>
          </w:p>
        </w:tc>
        <w:tc>
          <w:tcPr>
            <w:tcW w:w="1620" w:type="dxa"/>
            <w:gridSpan w:val="2"/>
            <w:tcBorders>
              <w:bottom w:val="dotted" w:sz="4" w:space="0" w:color="auto"/>
            </w:tcBorders>
            <w:vAlign w:val="center"/>
          </w:tcPr>
          <w:p w14:paraId="57A2D308" w14:textId="77777777" w:rsidR="00FF41FD" w:rsidRDefault="008173C5">
            <w:pPr>
              <w:keepNext/>
              <w:jc w:val="left"/>
              <w:divId w:val="1"/>
              <w:pPrChange w:id="374" w:author="OERTEL Romy" w:date="2026-07-09T13:42:00Z" w16du:dateUtc="2026-07-09T11:42:00Z">
                <w:pPr>
                  <w:jc w:val="left"/>
                  <w:divId w:val="1"/>
                </w:pPr>
              </w:pPrChange>
            </w:pPr>
            <w:r>
              <w:rPr>
                <w:sz w:val="16"/>
              </w:rPr>
              <w:t>low</w:t>
            </w:r>
          </w:p>
        </w:tc>
        <w:tc>
          <w:tcPr>
            <w:tcW w:w="1620" w:type="dxa"/>
            <w:gridSpan w:val="2"/>
            <w:tcBorders>
              <w:bottom w:val="dotted" w:sz="4" w:space="0" w:color="auto"/>
            </w:tcBorders>
            <w:vAlign w:val="center"/>
          </w:tcPr>
          <w:p w14:paraId="1C86AEA7" w14:textId="77777777" w:rsidR="00FF41FD" w:rsidRDefault="00FF41FD">
            <w:pPr>
              <w:keepNext/>
              <w:pPrChange w:id="375" w:author="OERTEL Romy" w:date="2026-07-09T13:42:00Z" w16du:dateUtc="2026-07-09T11:42:00Z">
                <w:pPr/>
              </w:pPrChange>
            </w:pPr>
          </w:p>
        </w:tc>
        <w:tc>
          <w:tcPr>
            <w:tcW w:w="1620" w:type="dxa"/>
            <w:tcBorders>
              <w:bottom w:val="dotted" w:sz="4" w:space="0" w:color="auto"/>
            </w:tcBorders>
            <w:vAlign w:val="center"/>
          </w:tcPr>
          <w:p w14:paraId="75E700DA" w14:textId="77777777" w:rsidR="00FF41FD" w:rsidRDefault="00FF41FD">
            <w:pPr>
              <w:keepNext/>
              <w:pPrChange w:id="376" w:author="OERTEL Romy" w:date="2026-07-09T13:42:00Z" w16du:dateUtc="2026-07-09T11:42:00Z">
                <w:pPr/>
              </w:pPrChange>
            </w:pPr>
          </w:p>
        </w:tc>
        <w:tc>
          <w:tcPr>
            <w:tcW w:w="1620" w:type="dxa"/>
            <w:tcBorders>
              <w:bottom w:val="dotted" w:sz="4" w:space="0" w:color="auto"/>
            </w:tcBorders>
            <w:vAlign w:val="center"/>
          </w:tcPr>
          <w:p w14:paraId="3A189046" w14:textId="77777777" w:rsidR="00FF41FD" w:rsidRDefault="00FF41FD">
            <w:pPr>
              <w:keepNext/>
              <w:pPrChange w:id="377" w:author="OERTEL Romy" w:date="2026-07-09T13:42:00Z" w16du:dateUtc="2026-07-09T11:42:00Z">
                <w:pPr/>
              </w:pPrChange>
            </w:pPr>
          </w:p>
        </w:tc>
        <w:tc>
          <w:tcPr>
            <w:tcW w:w="1620" w:type="dxa"/>
            <w:tcBorders>
              <w:bottom w:val="dotted" w:sz="4" w:space="0" w:color="auto"/>
            </w:tcBorders>
            <w:vAlign w:val="center"/>
          </w:tcPr>
          <w:p w14:paraId="5B63A89E" w14:textId="77777777" w:rsidR="00FF41FD" w:rsidRDefault="00FF41FD">
            <w:pPr>
              <w:keepNext/>
              <w:pPrChange w:id="378" w:author="OERTEL Romy" w:date="2026-07-09T13:42:00Z" w16du:dateUtc="2026-07-09T11:42:00Z">
                <w:pPr/>
              </w:pPrChange>
            </w:pPr>
          </w:p>
        </w:tc>
        <w:tc>
          <w:tcPr>
            <w:tcW w:w="1620" w:type="dxa"/>
            <w:tcBorders>
              <w:bottom w:val="dotted" w:sz="4" w:space="0" w:color="auto"/>
            </w:tcBorders>
            <w:vAlign w:val="center"/>
          </w:tcPr>
          <w:p w14:paraId="1948916A" w14:textId="77777777" w:rsidR="00FF41FD" w:rsidRDefault="008173C5">
            <w:pPr>
              <w:keepNext/>
              <w:jc w:val="center"/>
              <w:divId w:val="1"/>
              <w:pPrChange w:id="379" w:author="OERTEL Romy" w:date="2026-07-09T13:42:00Z" w16du:dateUtc="2026-07-09T11:42:00Z">
                <w:pPr>
                  <w:jc w:val="center"/>
                  <w:divId w:val="1"/>
                </w:pPr>
              </w:pPrChange>
            </w:pPr>
            <w:r>
              <w:rPr>
                <w:rFonts w:eastAsia="Arial"/>
                <w:sz w:val="16"/>
              </w:rPr>
              <w:t xml:space="preserve">3 </w:t>
            </w:r>
          </w:p>
        </w:tc>
      </w:tr>
      <w:tr w:rsidR="00FF41FD" w14:paraId="5929F773" w14:textId="77777777">
        <w:trPr>
          <w:trHeight w:val="320"/>
        </w:trPr>
        <w:tc>
          <w:tcPr>
            <w:tcW w:w="1620" w:type="dxa"/>
            <w:gridSpan w:val="2"/>
            <w:vMerge/>
          </w:tcPr>
          <w:p w14:paraId="4F0A0B99" w14:textId="77777777" w:rsidR="00FF41FD" w:rsidRDefault="00FF41FD">
            <w:pPr>
              <w:keepNext/>
              <w:pPrChange w:id="380" w:author="OERTEL Romy" w:date="2026-07-09T13:42:00Z" w16du:dateUtc="2026-07-09T11:42:00Z">
                <w:pPr/>
              </w:pPrChange>
            </w:pPr>
          </w:p>
        </w:tc>
        <w:tc>
          <w:tcPr>
            <w:tcW w:w="1620" w:type="dxa"/>
            <w:gridSpan w:val="2"/>
            <w:tcBorders>
              <w:bottom w:val="dotted" w:sz="4" w:space="0" w:color="auto"/>
            </w:tcBorders>
            <w:vAlign w:val="center"/>
          </w:tcPr>
          <w:p w14:paraId="4F6BC5AC" w14:textId="77777777" w:rsidR="00FF41FD" w:rsidRDefault="008173C5">
            <w:pPr>
              <w:keepNext/>
              <w:jc w:val="left"/>
              <w:divId w:val="1"/>
              <w:pPrChange w:id="381" w:author="OERTEL Romy" w:date="2026-07-09T13:42:00Z" w16du:dateUtc="2026-07-09T11:42:00Z">
                <w:pPr>
                  <w:jc w:val="left"/>
                  <w:divId w:val="1"/>
                </w:pPr>
              </w:pPrChange>
            </w:pPr>
            <w:r>
              <w:rPr>
                <w:sz w:val="16"/>
              </w:rPr>
              <w:t>low to medium</w:t>
            </w:r>
          </w:p>
        </w:tc>
        <w:tc>
          <w:tcPr>
            <w:tcW w:w="1620" w:type="dxa"/>
            <w:gridSpan w:val="2"/>
            <w:tcBorders>
              <w:bottom w:val="dotted" w:sz="4" w:space="0" w:color="auto"/>
            </w:tcBorders>
            <w:vAlign w:val="center"/>
          </w:tcPr>
          <w:p w14:paraId="748B3032" w14:textId="77777777" w:rsidR="00FF41FD" w:rsidRDefault="00FF41FD">
            <w:pPr>
              <w:keepNext/>
              <w:pPrChange w:id="382" w:author="OERTEL Romy" w:date="2026-07-09T13:42:00Z" w16du:dateUtc="2026-07-09T11:42:00Z">
                <w:pPr/>
              </w:pPrChange>
            </w:pPr>
          </w:p>
        </w:tc>
        <w:tc>
          <w:tcPr>
            <w:tcW w:w="1620" w:type="dxa"/>
            <w:tcBorders>
              <w:bottom w:val="dotted" w:sz="4" w:space="0" w:color="auto"/>
            </w:tcBorders>
            <w:vAlign w:val="center"/>
          </w:tcPr>
          <w:p w14:paraId="1AC4F0C4" w14:textId="77777777" w:rsidR="00FF41FD" w:rsidRDefault="00FF41FD">
            <w:pPr>
              <w:keepNext/>
              <w:pPrChange w:id="383" w:author="OERTEL Romy" w:date="2026-07-09T13:42:00Z" w16du:dateUtc="2026-07-09T11:42:00Z">
                <w:pPr/>
              </w:pPrChange>
            </w:pPr>
          </w:p>
        </w:tc>
        <w:tc>
          <w:tcPr>
            <w:tcW w:w="1620" w:type="dxa"/>
            <w:tcBorders>
              <w:bottom w:val="dotted" w:sz="4" w:space="0" w:color="auto"/>
            </w:tcBorders>
            <w:vAlign w:val="center"/>
          </w:tcPr>
          <w:p w14:paraId="105559C3" w14:textId="77777777" w:rsidR="00FF41FD" w:rsidRDefault="00FF41FD">
            <w:pPr>
              <w:keepNext/>
              <w:pPrChange w:id="384" w:author="OERTEL Romy" w:date="2026-07-09T13:42:00Z" w16du:dateUtc="2026-07-09T11:42:00Z">
                <w:pPr/>
              </w:pPrChange>
            </w:pPr>
          </w:p>
        </w:tc>
        <w:tc>
          <w:tcPr>
            <w:tcW w:w="1620" w:type="dxa"/>
            <w:tcBorders>
              <w:bottom w:val="dotted" w:sz="4" w:space="0" w:color="auto"/>
            </w:tcBorders>
            <w:vAlign w:val="center"/>
          </w:tcPr>
          <w:p w14:paraId="3561370D" w14:textId="77777777" w:rsidR="00FF41FD" w:rsidRDefault="00FF41FD">
            <w:pPr>
              <w:keepNext/>
              <w:pPrChange w:id="385" w:author="OERTEL Romy" w:date="2026-07-09T13:42:00Z" w16du:dateUtc="2026-07-09T11:42:00Z">
                <w:pPr/>
              </w:pPrChange>
            </w:pPr>
          </w:p>
        </w:tc>
        <w:tc>
          <w:tcPr>
            <w:tcW w:w="1620" w:type="dxa"/>
            <w:tcBorders>
              <w:bottom w:val="dotted" w:sz="4" w:space="0" w:color="auto"/>
            </w:tcBorders>
            <w:vAlign w:val="center"/>
          </w:tcPr>
          <w:p w14:paraId="6D89C3D0" w14:textId="77777777" w:rsidR="00FF41FD" w:rsidRDefault="008173C5">
            <w:pPr>
              <w:keepNext/>
              <w:jc w:val="center"/>
              <w:divId w:val="1"/>
              <w:pPrChange w:id="386" w:author="OERTEL Romy" w:date="2026-07-09T13:42:00Z" w16du:dateUtc="2026-07-09T11:42:00Z">
                <w:pPr>
                  <w:jc w:val="center"/>
                  <w:divId w:val="1"/>
                </w:pPr>
              </w:pPrChange>
            </w:pPr>
            <w:r>
              <w:rPr>
                <w:rFonts w:eastAsia="Arial"/>
                <w:sz w:val="16"/>
              </w:rPr>
              <w:t xml:space="preserve">4 </w:t>
            </w:r>
          </w:p>
        </w:tc>
      </w:tr>
      <w:tr w:rsidR="00FF41FD" w14:paraId="47245638" w14:textId="77777777">
        <w:trPr>
          <w:trHeight w:val="320"/>
        </w:trPr>
        <w:tc>
          <w:tcPr>
            <w:tcW w:w="1620" w:type="dxa"/>
            <w:gridSpan w:val="2"/>
            <w:vMerge/>
          </w:tcPr>
          <w:p w14:paraId="3A06DE67" w14:textId="77777777" w:rsidR="00FF41FD" w:rsidRDefault="00FF41FD">
            <w:pPr>
              <w:keepNext/>
              <w:pPrChange w:id="387" w:author="OERTEL Romy" w:date="2026-07-09T13:42:00Z" w16du:dateUtc="2026-07-09T11:42:00Z">
                <w:pPr/>
              </w:pPrChange>
            </w:pPr>
          </w:p>
        </w:tc>
        <w:tc>
          <w:tcPr>
            <w:tcW w:w="1620" w:type="dxa"/>
            <w:gridSpan w:val="2"/>
            <w:tcBorders>
              <w:bottom w:val="dotted" w:sz="4" w:space="0" w:color="auto"/>
            </w:tcBorders>
            <w:vAlign w:val="center"/>
          </w:tcPr>
          <w:p w14:paraId="348EF746" w14:textId="77777777" w:rsidR="00FF41FD" w:rsidRDefault="008173C5">
            <w:pPr>
              <w:keepNext/>
              <w:jc w:val="left"/>
              <w:divId w:val="1"/>
              <w:pPrChange w:id="388" w:author="OERTEL Romy" w:date="2026-07-09T13:42:00Z" w16du:dateUtc="2026-07-09T11:42:00Z">
                <w:pPr>
                  <w:jc w:val="left"/>
                  <w:divId w:val="1"/>
                </w:pPr>
              </w:pPrChange>
            </w:pPr>
            <w:r>
              <w:rPr>
                <w:sz w:val="16"/>
              </w:rPr>
              <w:t>medium</w:t>
            </w:r>
          </w:p>
        </w:tc>
        <w:tc>
          <w:tcPr>
            <w:tcW w:w="1620" w:type="dxa"/>
            <w:gridSpan w:val="2"/>
            <w:tcBorders>
              <w:bottom w:val="dotted" w:sz="4" w:space="0" w:color="auto"/>
            </w:tcBorders>
            <w:vAlign w:val="center"/>
          </w:tcPr>
          <w:p w14:paraId="6BB11ACF" w14:textId="77777777" w:rsidR="00FF41FD" w:rsidRDefault="00FF41FD">
            <w:pPr>
              <w:keepNext/>
              <w:pPrChange w:id="389" w:author="OERTEL Romy" w:date="2026-07-09T13:42:00Z" w16du:dateUtc="2026-07-09T11:42:00Z">
                <w:pPr/>
              </w:pPrChange>
            </w:pPr>
          </w:p>
        </w:tc>
        <w:tc>
          <w:tcPr>
            <w:tcW w:w="1620" w:type="dxa"/>
            <w:tcBorders>
              <w:bottom w:val="dotted" w:sz="4" w:space="0" w:color="auto"/>
            </w:tcBorders>
            <w:vAlign w:val="center"/>
          </w:tcPr>
          <w:p w14:paraId="045E6400" w14:textId="77777777" w:rsidR="00FF41FD" w:rsidRDefault="00FF41FD">
            <w:pPr>
              <w:keepNext/>
              <w:pPrChange w:id="390" w:author="OERTEL Romy" w:date="2026-07-09T13:42:00Z" w16du:dateUtc="2026-07-09T11:42:00Z">
                <w:pPr/>
              </w:pPrChange>
            </w:pPr>
          </w:p>
        </w:tc>
        <w:tc>
          <w:tcPr>
            <w:tcW w:w="1620" w:type="dxa"/>
            <w:tcBorders>
              <w:bottom w:val="dotted" w:sz="4" w:space="0" w:color="auto"/>
            </w:tcBorders>
            <w:vAlign w:val="center"/>
          </w:tcPr>
          <w:p w14:paraId="342EFD96" w14:textId="77777777" w:rsidR="00FF41FD" w:rsidRDefault="00FF41FD">
            <w:pPr>
              <w:keepNext/>
              <w:pPrChange w:id="391" w:author="OERTEL Romy" w:date="2026-07-09T13:42:00Z" w16du:dateUtc="2026-07-09T11:42:00Z">
                <w:pPr/>
              </w:pPrChange>
            </w:pPr>
          </w:p>
        </w:tc>
        <w:tc>
          <w:tcPr>
            <w:tcW w:w="1620" w:type="dxa"/>
            <w:tcBorders>
              <w:bottom w:val="dotted" w:sz="4" w:space="0" w:color="auto"/>
            </w:tcBorders>
            <w:vAlign w:val="center"/>
          </w:tcPr>
          <w:p w14:paraId="09C33611" w14:textId="77777777" w:rsidR="00FF41FD" w:rsidRDefault="00FF41FD">
            <w:pPr>
              <w:keepNext/>
              <w:pPrChange w:id="392" w:author="OERTEL Romy" w:date="2026-07-09T13:42:00Z" w16du:dateUtc="2026-07-09T11:42:00Z">
                <w:pPr/>
              </w:pPrChange>
            </w:pPr>
          </w:p>
        </w:tc>
        <w:tc>
          <w:tcPr>
            <w:tcW w:w="1620" w:type="dxa"/>
            <w:tcBorders>
              <w:bottom w:val="dotted" w:sz="4" w:space="0" w:color="auto"/>
            </w:tcBorders>
            <w:vAlign w:val="center"/>
          </w:tcPr>
          <w:p w14:paraId="20FDE419" w14:textId="77777777" w:rsidR="00FF41FD" w:rsidRDefault="008173C5">
            <w:pPr>
              <w:keepNext/>
              <w:jc w:val="center"/>
              <w:divId w:val="1"/>
              <w:pPrChange w:id="393" w:author="OERTEL Romy" w:date="2026-07-09T13:42:00Z" w16du:dateUtc="2026-07-09T11:42:00Z">
                <w:pPr>
                  <w:jc w:val="center"/>
                  <w:divId w:val="1"/>
                </w:pPr>
              </w:pPrChange>
            </w:pPr>
            <w:r>
              <w:rPr>
                <w:rFonts w:eastAsia="Arial"/>
                <w:sz w:val="16"/>
              </w:rPr>
              <w:t xml:space="preserve">5 </w:t>
            </w:r>
          </w:p>
        </w:tc>
      </w:tr>
      <w:tr w:rsidR="00FF41FD" w14:paraId="0A933F7A" w14:textId="77777777">
        <w:trPr>
          <w:trHeight w:val="320"/>
        </w:trPr>
        <w:tc>
          <w:tcPr>
            <w:tcW w:w="1620" w:type="dxa"/>
            <w:gridSpan w:val="2"/>
            <w:vMerge/>
          </w:tcPr>
          <w:p w14:paraId="580C7297" w14:textId="77777777" w:rsidR="00FF41FD" w:rsidRDefault="00FF41FD">
            <w:pPr>
              <w:keepNext/>
              <w:pPrChange w:id="394" w:author="OERTEL Romy" w:date="2026-07-09T13:42:00Z" w16du:dateUtc="2026-07-09T11:42:00Z">
                <w:pPr/>
              </w:pPrChange>
            </w:pPr>
          </w:p>
        </w:tc>
        <w:tc>
          <w:tcPr>
            <w:tcW w:w="1620" w:type="dxa"/>
            <w:gridSpan w:val="2"/>
            <w:tcBorders>
              <w:bottom w:val="dotted" w:sz="4" w:space="0" w:color="auto"/>
            </w:tcBorders>
            <w:vAlign w:val="center"/>
          </w:tcPr>
          <w:p w14:paraId="7094F94C" w14:textId="77777777" w:rsidR="00FF41FD" w:rsidRDefault="008173C5">
            <w:pPr>
              <w:keepNext/>
              <w:jc w:val="left"/>
              <w:divId w:val="1"/>
              <w:pPrChange w:id="395" w:author="OERTEL Romy" w:date="2026-07-09T13:42:00Z" w16du:dateUtc="2026-07-09T11:42:00Z">
                <w:pPr>
                  <w:jc w:val="left"/>
                  <w:divId w:val="1"/>
                </w:pPr>
              </w:pPrChange>
            </w:pPr>
            <w:r>
              <w:rPr>
                <w:sz w:val="16"/>
              </w:rPr>
              <w:t>medium to high</w:t>
            </w:r>
          </w:p>
        </w:tc>
        <w:tc>
          <w:tcPr>
            <w:tcW w:w="1620" w:type="dxa"/>
            <w:gridSpan w:val="2"/>
            <w:tcBorders>
              <w:bottom w:val="dotted" w:sz="4" w:space="0" w:color="auto"/>
            </w:tcBorders>
            <w:vAlign w:val="center"/>
          </w:tcPr>
          <w:p w14:paraId="1E2CCEC6" w14:textId="77777777" w:rsidR="00FF41FD" w:rsidRDefault="00FF41FD">
            <w:pPr>
              <w:keepNext/>
              <w:pPrChange w:id="396" w:author="OERTEL Romy" w:date="2026-07-09T13:42:00Z" w16du:dateUtc="2026-07-09T11:42:00Z">
                <w:pPr/>
              </w:pPrChange>
            </w:pPr>
          </w:p>
        </w:tc>
        <w:tc>
          <w:tcPr>
            <w:tcW w:w="1620" w:type="dxa"/>
            <w:tcBorders>
              <w:bottom w:val="dotted" w:sz="4" w:space="0" w:color="auto"/>
            </w:tcBorders>
            <w:vAlign w:val="center"/>
          </w:tcPr>
          <w:p w14:paraId="380546A4" w14:textId="77777777" w:rsidR="00FF41FD" w:rsidRDefault="00FF41FD">
            <w:pPr>
              <w:keepNext/>
              <w:pPrChange w:id="397" w:author="OERTEL Romy" w:date="2026-07-09T13:42:00Z" w16du:dateUtc="2026-07-09T11:42:00Z">
                <w:pPr/>
              </w:pPrChange>
            </w:pPr>
          </w:p>
        </w:tc>
        <w:tc>
          <w:tcPr>
            <w:tcW w:w="1620" w:type="dxa"/>
            <w:tcBorders>
              <w:bottom w:val="dotted" w:sz="4" w:space="0" w:color="auto"/>
            </w:tcBorders>
            <w:vAlign w:val="center"/>
          </w:tcPr>
          <w:p w14:paraId="3D73CAB5" w14:textId="77777777" w:rsidR="00FF41FD" w:rsidRDefault="00FF41FD">
            <w:pPr>
              <w:keepNext/>
              <w:pPrChange w:id="398" w:author="OERTEL Romy" w:date="2026-07-09T13:42:00Z" w16du:dateUtc="2026-07-09T11:42:00Z">
                <w:pPr/>
              </w:pPrChange>
            </w:pPr>
          </w:p>
        </w:tc>
        <w:tc>
          <w:tcPr>
            <w:tcW w:w="1620" w:type="dxa"/>
            <w:tcBorders>
              <w:bottom w:val="dotted" w:sz="4" w:space="0" w:color="auto"/>
            </w:tcBorders>
            <w:vAlign w:val="center"/>
          </w:tcPr>
          <w:p w14:paraId="1E346663" w14:textId="77777777" w:rsidR="00FF41FD" w:rsidRDefault="00FF41FD">
            <w:pPr>
              <w:keepNext/>
              <w:pPrChange w:id="399" w:author="OERTEL Romy" w:date="2026-07-09T13:42:00Z" w16du:dateUtc="2026-07-09T11:42:00Z">
                <w:pPr/>
              </w:pPrChange>
            </w:pPr>
          </w:p>
        </w:tc>
        <w:tc>
          <w:tcPr>
            <w:tcW w:w="1620" w:type="dxa"/>
            <w:tcBorders>
              <w:bottom w:val="dotted" w:sz="4" w:space="0" w:color="auto"/>
            </w:tcBorders>
            <w:vAlign w:val="center"/>
          </w:tcPr>
          <w:p w14:paraId="5B489544" w14:textId="77777777" w:rsidR="00FF41FD" w:rsidRDefault="008173C5">
            <w:pPr>
              <w:keepNext/>
              <w:jc w:val="center"/>
              <w:divId w:val="1"/>
              <w:pPrChange w:id="400" w:author="OERTEL Romy" w:date="2026-07-09T13:42:00Z" w16du:dateUtc="2026-07-09T11:42:00Z">
                <w:pPr>
                  <w:jc w:val="center"/>
                  <w:divId w:val="1"/>
                </w:pPr>
              </w:pPrChange>
            </w:pPr>
            <w:r>
              <w:rPr>
                <w:rFonts w:eastAsia="Arial"/>
                <w:sz w:val="16"/>
              </w:rPr>
              <w:t xml:space="preserve">6 </w:t>
            </w:r>
          </w:p>
        </w:tc>
      </w:tr>
      <w:tr w:rsidR="00FF41FD" w14:paraId="0A303511" w14:textId="77777777">
        <w:trPr>
          <w:trHeight w:val="320"/>
        </w:trPr>
        <w:tc>
          <w:tcPr>
            <w:tcW w:w="1620" w:type="dxa"/>
            <w:gridSpan w:val="2"/>
            <w:vMerge/>
          </w:tcPr>
          <w:p w14:paraId="4DF6E2C4" w14:textId="77777777" w:rsidR="00FF41FD" w:rsidRDefault="00FF41FD">
            <w:pPr>
              <w:keepNext/>
              <w:pPrChange w:id="401" w:author="OERTEL Romy" w:date="2026-07-09T13:42:00Z" w16du:dateUtc="2026-07-09T11:42:00Z">
                <w:pPr/>
              </w:pPrChange>
            </w:pPr>
          </w:p>
        </w:tc>
        <w:tc>
          <w:tcPr>
            <w:tcW w:w="1620" w:type="dxa"/>
            <w:gridSpan w:val="2"/>
            <w:tcBorders>
              <w:bottom w:val="dotted" w:sz="4" w:space="0" w:color="auto"/>
            </w:tcBorders>
            <w:vAlign w:val="center"/>
          </w:tcPr>
          <w:p w14:paraId="136662EE" w14:textId="77777777" w:rsidR="00FF41FD" w:rsidRDefault="008173C5">
            <w:pPr>
              <w:keepNext/>
              <w:jc w:val="left"/>
              <w:divId w:val="1"/>
              <w:pPrChange w:id="402" w:author="OERTEL Romy" w:date="2026-07-09T13:42:00Z" w16du:dateUtc="2026-07-09T11:42:00Z">
                <w:pPr>
                  <w:jc w:val="left"/>
                  <w:divId w:val="1"/>
                </w:pPr>
              </w:pPrChange>
            </w:pPr>
            <w:r>
              <w:rPr>
                <w:sz w:val="16"/>
              </w:rPr>
              <w:t>high</w:t>
            </w:r>
          </w:p>
        </w:tc>
        <w:tc>
          <w:tcPr>
            <w:tcW w:w="1620" w:type="dxa"/>
            <w:gridSpan w:val="2"/>
            <w:tcBorders>
              <w:bottom w:val="dotted" w:sz="4" w:space="0" w:color="auto"/>
            </w:tcBorders>
            <w:vAlign w:val="center"/>
          </w:tcPr>
          <w:p w14:paraId="59EE0340" w14:textId="77777777" w:rsidR="00FF41FD" w:rsidRDefault="00FF41FD">
            <w:pPr>
              <w:keepNext/>
              <w:pPrChange w:id="403" w:author="OERTEL Romy" w:date="2026-07-09T13:42:00Z" w16du:dateUtc="2026-07-09T11:42:00Z">
                <w:pPr/>
              </w:pPrChange>
            </w:pPr>
          </w:p>
        </w:tc>
        <w:tc>
          <w:tcPr>
            <w:tcW w:w="1620" w:type="dxa"/>
            <w:tcBorders>
              <w:bottom w:val="dotted" w:sz="4" w:space="0" w:color="auto"/>
            </w:tcBorders>
            <w:vAlign w:val="center"/>
          </w:tcPr>
          <w:p w14:paraId="1AFF9055" w14:textId="77777777" w:rsidR="00FF41FD" w:rsidRDefault="00FF41FD">
            <w:pPr>
              <w:keepNext/>
              <w:pPrChange w:id="404" w:author="OERTEL Romy" w:date="2026-07-09T13:42:00Z" w16du:dateUtc="2026-07-09T11:42:00Z">
                <w:pPr/>
              </w:pPrChange>
            </w:pPr>
          </w:p>
        </w:tc>
        <w:tc>
          <w:tcPr>
            <w:tcW w:w="1620" w:type="dxa"/>
            <w:tcBorders>
              <w:bottom w:val="dotted" w:sz="4" w:space="0" w:color="auto"/>
            </w:tcBorders>
            <w:vAlign w:val="center"/>
          </w:tcPr>
          <w:p w14:paraId="5950DDCD" w14:textId="77777777" w:rsidR="00FF41FD" w:rsidRDefault="00FF41FD">
            <w:pPr>
              <w:keepNext/>
              <w:pPrChange w:id="405" w:author="OERTEL Romy" w:date="2026-07-09T13:42:00Z" w16du:dateUtc="2026-07-09T11:42:00Z">
                <w:pPr/>
              </w:pPrChange>
            </w:pPr>
          </w:p>
        </w:tc>
        <w:tc>
          <w:tcPr>
            <w:tcW w:w="1620" w:type="dxa"/>
            <w:tcBorders>
              <w:bottom w:val="dotted" w:sz="4" w:space="0" w:color="auto"/>
            </w:tcBorders>
            <w:vAlign w:val="center"/>
          </w:tcPr>
          <w:p w14:paraId="0E59E1E9" w14:textId="77777777" w:rsidR="00FF41FD" w:rsidRDefault="00FF41FD">
            <w:pPr>
              <w:keepNext/>
              <w:pPrChange w:id="406" w:author="OERTEL Romy" w:date="2026-07-09T13:42:00Z" w16du:dateUtc="2026-07-09T11:42:00Z">
                <w:pPr/>
              </w:pPrChange>
            </w:pPr>
          </w:p>
        </w:tc>
        <w:tc>
          <w:tcPr>
            <w:tcW w:w="1620" w:type="dxa"/>
            <w:tcBorders>
              <w:bottom w:val="dotted" w:sz="4" w:space="0" w:color="auto"/>
            </w:tcBorders>
            <w:vAlign w:val="center"/>
          </w:tcPr>
          <w:p w14:paraId="293C525B" w14:textId="77777777" w:rsidR="00FF41FD" w:rsidRDefault="008173C5">
            <w:pPr>
              <w:keepNext/>
              <w:jc w:val="center"/>
              <w:divId w:val="1"/>
              <w:pPrChange w:id="407" w:author="OERTEL Romy" w:date="2026-07-09T13:42:00Z" w16du:dateUtc="2026-07-09T11:42:00Z">
                <w:pPr>
                  <w:jc w:val="center"/>
                  <w:divId w:val="1"/>
                </w:pPr>
              </w:pPrChange>
            </w:pPr>
            <w:r>
              <w:rPr>
                <w:rFonts w:eastAsia="Arial"/>
                <w:sz w:val="16"/>
              </w:rPr>
              <w:t xml:space="preserve">7 </w:t>
            </w:r>
          </w:p>
        </w:tc>
      </w:tr>
      <w:tr w:rsidR="00FF41FD" w14:paraId="34380A19" w14:textId="77777777">
        <w:trPr>
          <w:trHeight w:val="320"/>
        </w:trPr>
        <w:tc>
          <w:tcPr>
            <w:tcW w:w="1620" w:type="dxa"/>
            <w:gridSpan w:val="2"/>
            <w:vMerge/>
          </w:tcPr>
          <w:p w14:paraId="76709601" w14:textId="77777777" w:rsidR="00FF41FD" w:rsidRDefault="00FF41FD">
            <w:pPr>
              <w:keepNext/>
              <w:pPrChange w:id="408" w:author="OERTEL Romy" w:date="2026-07-09T13:42:00Z" w16du:dateUtc="2026-07-09T11:42:00Z">
                <w:pPr/>
              </w:pPrChange>
            </w:pPr>
          </w:p>
        </w:tc>
        <w:tc>
          <w:tcPr>
            <w:tcW w:w="1620" w:type="dxa"/>
            <w:gridSpan w:val="2"/>
            <w:tcBorders>
              <w:bottom w:val="dotted" w:sz="4" w:space="0" w:color="auto"/>
            </w:tcBorders>
            <w:vAlign w:val="center"/>
          </w:tcPr>
          <w:p w14:paraId="5837937B" w14:textId="77777777" w:rsidR="00FF41FD" w:rsidRDefault="008173C5">
            <w:pPr>
              <w:keepNext/>
              <w:jc w:val="left"/>
              <w:divId w:val="1"/>
              <w:pPrChange w:id="409" w:author="OERTEL Romy" w:date="2026-07-09T13:42:00Z" w16du:dateUtc="2026-07-09T11:42:00Z">
                <w:pPr>
                  <w:jc w:val="left"/>
                  <w:divId w:val="1"/>
                </w:pPr>
              </w:pPrChange>
            </w:pPr>
            <w:r>
              <w:rPr>
                <w:sz w:val="16"/>
              </w:rPr>
              <w:t>high to very high</w:t>
            </w:r>
          </w:p>
        </w:tc>
        <w:tc>
          <w:tcPr>
            <w:tcW w:w="1620" w:type="dxa"/>
            <w:gridSpan w:val="2"/>
            <w:tcBorders>
              <w:bottom w:val="dotted" w:sz="4" w:space="0" w:color="auto"/>
            </w:tcBorders>
            <w:vAlign w:val="center"/>
          </w:tcPr>
          <w:p w14:paraId="6721BDE8" w14:textId="77777777" w:rsidR="00FF41FD" w:rsidRDefault="00FF41FD">
            <w:pPr>
              <w:keepNext/>
              <w:pPrChange w:id="410" w:author="OERTEL Romy" w:date="2026-07-09T13:42:00Z" w16du:dateUtc="2026-07-09T11:42:00Z">
                <w:pPr/>
              </w:pPrChange>
            </w:pPr>
          </w:p>
        </w:tc>
        <w:tc>
          <w:tcPr>
            <w:tcW w:w="1620" w:type="dxa"/>
            <w:tcBorders>
              <w:bottom w:val="dotted" w:sz="4" w:space="0" w:color="auto"/>
            </w:tcBorders>
            <w:vAlign w:val="center"/>
          </w:tcPr>
          <w:p w14:paraId="147F6086" w14:textId="77777777" w:rsidR="00FF41FD" w:rsidRDefault="00FF41FD">
            <w:pPr>
              <w:keepNext/>
              <w:pPrChange w:id="411" w:author="OERTEL Romy" w:date="2026-07-09T13:42:00Z" w16du:dateUtc="2026-07-09T11:42:00Z">
                <w:pPr/>
              </w:pPrChange>
            </w:pPr>
          </w:p>
        </w:tc>
        <w:tc>
          <w:tcPr>
            <w:tcW w:w="1620" w:type="dxa"/>
            <w:tcBorders>
              <w:bottom w:val="dotted" w:sz="4" w:space="0" w:color="auto"/>
            </w:tcBorders>
            <w:vAlign w:val="center"/>
          </w:tcPr>
          <w:p w14:paraId="75A6B617" w14:textId="77777777" w:rsidR="00FF41FD" w:rsidRDefault="00FF41FD">
            <w:pPr>
              <w:keepNext/>
              <w:pPrChange w:id="412" w:author="OERTEL Romy" w:date="2026-07-09T13:42:00Z" w16du:dateUtc="2026-07-09T11:42:00Z">
                <w:pPr/>
              </w:pPrChange>
            </w:pPr>
          </w:p>
        </w:tc>
        <w:tc>
          <w:tcPr>
            <w:tcW w:w="1620" w:type="dxa"/>
            <w:tcBorders>
              <w:bottom w:val="dotted" w:sz="4" w:space="0" w:color="auto"/>
            </w:tcBorders>
            <w:vAlign w:val="center"/>
          </w:tcPr>
          <w:p w14:paraId="17A48027" w14:textId="77777777" w:rsidR="00FF41FD" w:rsidRDefault="00FF41FD">
            <w:pPr>
              <w:keepNext/>
              <w:pPrChange w:id="413" w:author="OERTEL Romy" w:date="2026-07-09T13:42:00Z" w16du:dateUtc="2026-07-09T11:42:00Z">
                <w:pPr/>
              </w:pPrChange>
            </w:pPr>
          </w:p>
        </w:tc>
        <w:tc>
          <w:tcPr>
            <w:tcW w:w="1620" w:type="dxa"/>
            <w:tcBorders>
              <w:bottom w:val="dotted" w:sz="4" w:space="0" w:color="auto"/>
            </w:tcBorders>
            <w:vAlign w:val="center"/>
          </w:tcPr>
          <w:p w14:paraId="1CD50BF2" w14:textId="77777777" w:rsidR="00FF41FD" w:rsidRDefault="008173C5">
            <w:pPr>
              <w:keepNext/>
              <w:jc w:val="center"/>
              <w:divId w:val="1"/>
              <w:pPrChange w:id="414" w:author="OERTEL Romy" w:date="2026-07-09T13:42:00Z" w16du:dateUtc="2026-07-09T11:42:00Z">
                <w:pPr>
                  <w:jc w:val="center"/>
                  <w:divId w:val="1"/>
                </w:pPr>
              </w:pPrChange>
            </w:pPr>
            <w:r>
              <w:rPr>
                <w:rFonts w:eastAsia="Arial"/>
                <w:sz w:val="16"/>
              </w:rPr>
              <w:t xml:space="preserve">8 </w:t>
            </w:r>
          </w:p>
        </w:tc>
      </w:tr>
      <w:tr w:rsidR="00FF41FD" w14:paraId="379B9809" w14:textId="77777777">
        <w:trPr>
          <w:trHeight w:val="320"/>
        </w:trPr>
        <w:tc>
          <w:tcPr>
            <w:tcW w:w="1620" w:type="dxa"/>
            <w:gridSpan w:val="2"/>
            <w:vMerge/>
          </w:tcPr>
          <w:p w14:paraId="64E829FC" w14:textId="77777777" w:rsidR="00FF41FD" w:rsidRDefault="00FF41FD"/>
        </w:tc>
        <w:tc>
          <w:tcPr>
            <w:tcW w:w="1620" w:type="dxa"/>
            <w:gridSpan w:val="2"/>
            <w:tcBorders>
              <w:bottom w:val="dotted" w:sz="4" w:space="0" w:color="auto"/>
            </w:tcBorders>
            <w:vAlign w:val="center"/>
          </w:tcPr>
          <w:p w14:paraId="399F9EA2" w14:textId="77777777" w:rsidR="00FF41FD" w:rsidRDefault="008173C5">
            <w:pPr>
              <w:jc w:val="left"/>
              <w:divId w:val="1"/>
            </w:pPr>
            <w:r>
              <w:rPr>
                <w:sz w:val="16"/>
              </w:rPr>
              <w:t>very high</w:t>
            </w:r>
          </w:p>
        </w:tc>
        <w:tc>
          <w:tcPr>
            <w:tcW w:w="1620" w:type="dxa"/>
            <w:gridSpan w:val="2"/>
            <w:tcBorders>
              <w:bottom w:val="dotted" w:sz="4" w:space="0" w:color="auto"/>
            </w:tcBorders>
            <w:vAlign w:val="center"/>
          </w:tcPr>
          <w:p w14:paraId="3B9590E2" w14:textId="77777777" w:rsidR="00FF41FD" w:rsidRDefault="00FF41FD"/>
        </w:tc>
        <w:tc>
          <w:tcPr>
            <w:tcW w:w="1620" w:type="dxa"/>
            <w:tcBorders>
              <w:bottom w:val="dotted" w:sz="4" w:space="0" w:color="auto"/>
            </w:tcBorders>
            <w:vAlign w:val="center"/>
          </w:tcPr>
          <w:p w14:paraId="73E3F462" w14:textId="77777777" w:rsidR="00FF41FD" w:rsidRDefault="00FF41FD"/>
        </w:tc>
        <w:tc>
          <w:tcPr>
            <w:tcW w:w="1620" w:type="dxa"/>
            <w:tcBorders>
              <w:bottom w:val="dotted" w:sz="4" w:space="0" w:color="auto"/>
            </w:tcBorders>
            <w:vAlign w:val="center"/>
          </w:tcPr>
          <w:p w14:paraId="0B233BFB" w14:textId="77777777" w:rsidR="00FF41FD" w:rsidRDefault="00FF41FD"/>
        </w:tc>
        <w:tc>
          <w:tcPr>
            <w:tcW w:w="1620" w:type="dxa"/>
            <w:tcBorders>
              <w:bottom w:val="dotted" w:sz="4" w:space="0" w:color="auto"/>
            </w:tcBorders>
            <w:vAlign w:val="center"/>
          </w:tcPr>
          <w:p w14:paraId="61C0C0B5" w14:textId="77777777" w:rsidR="00FF41FD" w:rsidRDefault="00FF41FD"/>
        </w:tc>
        <w:tc>
          <w:tcPr>
            <w:tcW w:w="1620" w:type="dxa"/>
            <w:tcBorders>
              <w:bottom w:val="dotted" w:sz="4" w:space="0" w:color="auto"/>
            </w:tcBorders>
            <w:vAlign w:val="center"/>
          </w:tcPr>
          <w:p w14:paraId="3AADC642" w14:textId="77777777" w:rsidR="00FF41FD" w:rsidRDefault="008173C5">
            <w:pPr>
              <w:jc w:val="center"/>
              <w:divId w:val="1"/>
            </w:pPr>
            <w:r>
              <w:rPr>
                <w:rFonts w:eastAsia="Arial"/>
                <w:sz w:val="16"/>
              </w:rPr>
              <w:t xml:space="preserve">9 </w:t>
            </w:r>
          </w:p>
        </w:tc>
      </w:tr>
      <w:tr w:rsidR="00FF41FD" w14:paraId="4318A9B1" w14:textId="77777777">
        <w:trPr>
          <w:trHeight w:val="360"/>
        </w:trPr>
        <w:tc>
          <w:tcPr>
            <w:tcW w:w="810" w:type="dxa"/>
            <w:tcBorders>
              <w:right w:val="dotted" w:sz="4" w:space="0" w:color="auto"/>
            </w:tcBorders>
            <w:shd w:val="clear" w:color="auto" w:fill="DFDFD7"/>
            <w:vAlign w:val="center"/>
          </w:tcPr>
          <w:p w14:paraId="672464BD" w14:textId="77777777" w:rsidR="00FF41FD" w:rsidRDefault="008173C5">
            <w:r>
              <w:rPr>
                <w:rFonts w:eastAsia="Arial"/>
                <w:b/>
                <w:sz w:val="16"/>
              </w:rPr>
              <w:t>29.</w:t>
            </w:r>
          </w:p>
        </w:tc>
        <w:tc>
          <w:tcPr>
            <w:tcW w:w="810" w:type="dxa"/>
            <w:tcBorders>
              <w:right w:val="dotted" w:sz="4" w:space="0" w:color="auto"/>
            </w:tcBorders>
            <w:shd w:val="clear" w:color="auto" w:fill="DFDFD7"/>
            <w:vAlign w:val="center"/>
          </w:tcPr>
          <w:p w14:paraId="7A398DD5" w14:textId="77777777" w:rsidR="00FF41FD" w:rsidRDefault="008173C5">
            <w:ins w:id="415" w:author="TWO" w:date="2026-07-09T13:35:00Z" w16du:dateUtc="2026-07-09T11:35:00Z">
              <w:r>
                <w:rPr>
                  <w:rFonts w:eastAsia="Arial"/>
                  <w:b/>
                  <w:sz w:val="16"/>
                </w:rPr>
                <w:t>(*)</w:t>
              </w:r>
            </w:ins>
          </w:p>
        </w:tc>
        <w:tc>
          <w:tcPr>
            <w:tcW w:w="810" w:type="dxa"/>
            <w:tcBorders>
              <w:right w:val="dotted" w:sz="4" w:space="0" w:color="auto"/>
            </w:tcBorders>
            <w:shd w:val="clear" w:color="auto" w:fill="DFDFD7"/>
            <w:vAlign w:val="center"/>
          </w:tcPr>
          <w:p w14:paraId="0D032928"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4D4E91E9"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5A408231"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77CF76E0" w14:textId="77777777" w:rsidR="00FF41FD" w:rsidRDefault="008173C5">
            <w:r>
              <w:rPr>
                <w:rFonts w:eastAsia="Arial"/>
                <w:b/>
                <w:sz w:val="16"/>
              </w:rPr>
              <w:t>(c)</w:t>
            </w:r>
          </w:p>
        </w:tc>
        <w:tc>
          <w:tcPr>
            <w:tcW w:w="1620" w:type="dxa"/>
            <w:shd w:val="clear" w:color="auto" w:fill="DFDFD7"/>
            <w:vAlign w:val="center"/>
          </w:tcPr>
          <w:p w14:paraId="6D1070D9" w14:textId="77777777" w:rsidR="00FF41FD" w:rsidRDefault="008173C5">
            <w:r>
              <w:rPr>
                <w:rFonts w:eastAsia="Arial"/>
                <w:b/>
                <w:sz w:val="16"/>
              </w:rPr>
              <w:t>71-77</w:t>
            </w:r>
          </w:p>
        </w:tc>
        <w:tc>
          <w:tcPr>
            <w:tcW w:w="1620" w:type="dxa"/>
            <w:shd w:val="clear" w:color="auto" w:fill="DFDFD7"/>
          </w:tcPr>
          <w:p w14:paraId="2AC6303E" w14:textId="77777777" w:rsidR="00FF41FD" w:rsidRDefault="00FF41FD"/>
        </w:tc>
        <w:tc>
          <w:tcPr>
            <w:tcW w:w="1620" w:type="dxa"/>
            <w:shd w:val="clear" w:color="auto" w:fill="DFDFD7"/>
          </w:tcPr>
          <w:p w14:paraId="1035744C" w14:textId="77777777" w:rsidR="00FF41FD" w:rsidRDefault="00FF41FD"/>
        </w:tc>
        <w:tc>
          <w:tcPr>
            <w:tcW w:w="1620" w:type="dxa"/>
            <w:shd w:val="clear" w:color="auto" w:fill="DFDFD7"/>
          </w:tcPr>
          <w:p w14:paraId="6DBB3CCE" w14:textId="77777777" w:rsidR="00FF41FD" w:rsidRDefault="00FF41FD"/>
        </w:tc>
      </w:tr>
      <w:tr w:rsidR="00FF41FD" w14:paraId="31E04A47" w14:textId="77777777">
        <w:trPr>
          <w:trHeight w:val="440"/>
        </w:trPr>
        <w:tc>
          <w:tcPr>
            <w:tcW w:w="1620" w:type="dxa"/>
            <w:gridSpan w:val="2"/>
            <w:vMerge w:val="restart"/>
          </w:tcPr>
          <w:p w14:paraId="2432B2B6" w14:textId="77777777" w:rsidR="00FF41FD" w:rsidRDefault="00FF41FD"/>
        </w:tc>
        <w:tc>
          <w:tcPr>
            <w:tcW w:w="1620" w:type="dxa"/>
            <w:gridSpan w:val="2"/>
            <w:tcBorders>
              <w:bottom w:val="dotted" w:sz="4" w:space="0" w:color="auto"/>
            </w:tcBorders>
          </w:tcPr>
          <w:p w14:paraId="47FEA790" w14:textId="77777777" w:rsidR="00FF41FD" w:rsidRDefault="008173C5">
            <w:pPr>
              <w:spacing w:before="113" w:after="113"/>
              <w:jc w:val="left"/>
              <w:divId w:val="1"/>
            </w:pPr>
            <w:r>
              <w:rPr>
                <w:b/>
                <w:sz w:val="16"/>
              </w:rPr>
              <w:t xml:space="preserve">Leaf blade: </w:t>
            </w:r>
            <w:r>
              <w:rPr>
                <w:rFonts w:eastAsia="Arial"/>
                <w:b/>
                <w:sz w:val="16"/>
              </w:rPr>
              <w:t>shape</w:t>
            </w:r>
            <w:ins w:id="416" w:author="TWO" w:date="2026-07-09T13:35:00Z" w16du:dateUtc="2026-07-09T11:35:00Z">
              <w:r>
                <w:rPr>
                  <w:rFonts w:eastAsia="Arial"/>
                  <w:b/>
                  <w:sz w:val="16"/>
                </w:rPr>
                <w:t xml:space="preserve"> TO CHECK WHETHER TO DELETE FROM TQ 5.</w:t>
              </w:r>
            </w:ins>
          </w:p>
        </w:tc>
        <w:tc>
          <w:tcPr>
            <w:tcW w:w="1620" w:type="dxa"/>
            <w:gridSpan w:val="2"/>
            <w:tcBorders>
              <w:bottom w:val="dotted" w:sz="4" w:space="0" w:color="auto"/>
            </w:tcBorders>
          </w:tcPr>
          <w:p w14:paraId="0F6F290A" w14:textId="77777777" w:rsidR="00FF41FD" w:rsidRDefault="00FF41FD"/>
        </w:tc>
        <w:tc>
          <w:tcPr>
            <w:tcW w:w="1620" w:type="dxa"/>
            <w:tcBorders>
              <w:bottom w:val="dotted" w:sz="4" w:space="0" w:color="auto"/>
            </w:tcBorders>
          </w:tcPr>
          <w:p w14:paraId="3686236C" w14:textId="77777777" w:rsidR="00FF41FD" w:rsidRDefault="00FF41FD"/>
        </w:tc>
        <w:tc>
          <w:tcPr>
            <w:tcW w:w="1620" w:type="dxa"/>
            <w:tcBorders>
              <w:bottom w:val="dotted" w:sz="4" w:space="0" w:color="auto"/>
            </w:tcBorders>
          </w:tcPr>
          <w:p w14:paraId="5309C851" w14:textId="77777777" w:rsidR="00FF41FD" w:rsidRDefault="00FF41FD"/>
        </w:tc>
        <w:tc>
          <w:tcPr>
            <w:tcW w:w="1620" w:type="dxa"/>
            <w:tcBorders>
              <w:bottom w:val="dotted" w:sz="4" w:space="0" w:color="auto"/>
            </w:tcBorders>
          </w:tcPr>
          <w:p w14:paraId="39569C59" w14:textId="77777777" w:rsidR="00FF41FD" w:rsidRDefault="00FF41FD"/>
        </w:tc>
        <w:tc>
          <w:tcPr>
            <w:tcW w:w="1620" w:type="dxa"/>
            <w:tcBorders>
              <w:bottom w:val="dotted" w:sz="4" w:space="0" w:color="auto"/>
            </w:tcBorders>
          </w:tcPr>
          <w:p w14:paraId="4AB8E2C4" w14:textId="77777777" w:rsidR="00FF41FD" w:rsidRDefault="00FF41FD"/>
        </w:tc>
      </w:tr>
      <w:tr w:rsidR="00FF41FD" w14:paraId="2548EC28" w14:textId="77777777">
        <w:trPr>
          <w:trHeight w:val="320"/>
        </w:trPr>
        <w:tc>
          <w:tcPr>
            <w:tcW w:w="1620" w:type="dxa"/>
            <w:gridSpan w:val="2"/>
            <w:vMerge/>
          </w:tcPr>
          <w:p w14:paraId="048E4DCE" w14:textId="77777777" w:rsidR="00FF41FD" w:rsidRDefault="00FF41FD"/>
        </w:tc>
        <w:tc>
          <w:tcPr>
            <w:tcW w:w="1620" w:type="dxa"/>
            <w:gridSpan w:val="2"/>
            <w:tcBorders>
              <w:bottom w:val="dotted" w:sz="4" w:space="0" w:color="auto"/>
            </w:tcBorders>
            <w:vAlign w:val="center"/>
          </w:tcPr>
          <w:p w14:paraId="624B7A4D" w14:textId="77777777" w:rsidR="00FF41FD" w:rsidRDefault="008173C5">
            <w:pPr>
              <w:jc w:val="left"/>
              <w:divId w:val="1"/>
            </w:pPr>
            <w:r>
              <w:rPr>
                <w:sz w:val="16"/>
              </w:rPr>
              <w:t>broad ovate</w:t>
            </w:r>
          </w:p>
        </w:tc>
        <w:tc>
          <w:tcPr>
            <w:tcW w:w="1620" w:type="dxa"/>
            <w:gridSpan w:val="2"/>
            <w:tcBorders>
              <w:bottom w:val="dotted" w:sz="4" w:space="0" w:color="auto"/>
            </w:tcBorders>
            <w:vAlign w:val="center"/>
          </w:tcPr>
          <w:p w14:paraId="049FCB18" w14:textId="77777777" w:rsidR="00FF41FD" w:rsidRDefault="00FF41FD"/>
        </w:tc>
        <w:tc>
          <w:tcPr>
            <w:tcW w:w="1620" w:type="dxa"/>
            <w:tcBorders>
              <w:bottom w:val="dotted" w:sz="4" w:space="0" w:color="auto"/>
            </w:tcBorders>
            <w:vAlign w:val="center"/>
          </w:tcPr>
          <w:p w14:paraId="013F1983" w14:textId="77777777" w:rsidR="00FF41FD" w:rsidRDefault="00FF41FD"/>
        </w:tc>
        <w:tc>
          <w:tcPr>
            <w:tcW w:w="1620" w:type="dxa"/>
            <w:tcBorders>
              <w:bottom w:val="dotted" w:sz="4" w:space="0" w:color="auto"/>
            </w:tcBorders>
            <w:vAlign w:val="center"/>
          </w:tcPr>
          <w:p w14:paraId="6CC25622" w14:textId="77777777" w:rsidR="00FF41FD" w:rsidRDefault="00FF41FD"/>
        </w:tc>
        <w:tc>
          <w:tcPr>
            <w:tcW w:w="1620" w:type="dxa"/>
            <w:tcBorders>
              <w:bottom w:val="dotted" w:sz="4" w:space="0" w:color="auto"/>
            </w:tcBorders>
            <w:vAlign w:val="center"/>
          </w:tcPr>
          <w:p w14:paraId="766F423F" w14:textId="77777777" w:rsidR="00FF41FD" w:rsidRDefault="00FF41FD"/>
        </w:tc>
        <w:tc>
          <w:tcPr>
            <w:tcW w:w="1620" w:type="dxa"/>
            <w:tcBorders>
              <w:bottom w:val="dotted" w:sz="4" w:space="0" w:color="auto"/>
            </w:tcBorders>
            <w:vAlign w:val="center"/>
          </w:tcPr>
          <w:p w14:paraId="254D65D9" w14:textId="77777777" w:rsidR="00FF41FD" w:rsidRDefault="008173C5">
            <w:pPr>
              <w:jc w:val="center"/>
              <w:divId w:val="1"/>
            </w:pPr>
            <w:r>
              <w:rPr>
                <w:rFonts w:eastAsia="Arial"/>
                <w:sz w:val="16"/>
              </w:rPr>
              <w:t xml:space="preserve">1 </w:t>
            </w:r>
          </w:p>
        </w:tc>
      </w:tr>
      <w:tr w:rsidR="00FF41FD" w14:paraId="00085DB4" w14:textId="77777777">
        <w:trPr>
          <w:trHeight w:val="320"/>
        </w:trPr>
        <w:tc>
          <w:tcPr>
            <w:tcW w:w="1620" w:type="dxa"/>
            <w:gridSpan w:val="2"/>
            <w:vMerge/>
          </w:tcPr>
          <w:p w14:paraId="79988874" w14:textId="77777777" w:rsidR="00FF41FD" w:rsidRDefault="00FF41FD"/>
        </w:tc>
        <w:tc>
          <w:tcPr>
            <w:tcW w:w="1620" w:type="dxa"/>
            <w:gridSpan w:val="2"/>
            <w:tcBorders>
              <w:bottom w:val="dotted" w:sz="4" w:space="0" w:color="auto"/>
            </w:tcBorders>
            <w:vAlign w:val="center"/>
          </w:tcPr>
          <w:p w14:paraId="6BB7C6BE" w14:textId="77777777" w:rsidR="00FF41FD" w:rsidRDefault="008173C5">
            <w:pPr>
              <w:jc w:val="left"/>
              <w:divId w:val="1"/>
            </w:pPr>
            <w:r>
              <w:rPr>
                <w:sz w:val="16"/>
              </w:rPr>
              <w:t>medium ovate</w:t>
            </w:r>
          </w:p>
        </w:tc>
        <w:tc>
          <w:tcPr>
            <w:tcW w:w="1620" w:type="dxa"/>
            <w:gridSpan w:val="2"/>
            <w:tcBorders>
              <w:bottom w:val="dotted" w:sz="4" w:space="0" w:color="auto"/>
            </w:tcBorders>
            <w:vAlign w:val="center"/>
          </w:tcPr>
          <w:p w14:paraId="045069ED" w14:textId="77777777" w:rsidR="00FF41FD" w:rsidRDefault="00FF41FD"/>
        </w:tc>
        <w:tc>
          <w:tcPr>
            <w:tcW w:w="1620" w:type="dxa"/>
            <w:tcBorders>
              <w:bottom w:val="dotted" w:sz="4" w:space="0" w:color="auto"/>
            </w:tcBorders>
            <w:vAlign w:val="center"/>
          </w:tcPr>
          <w:p w14:paraId="1BFC692A" w14:textId="77777777" w:rsidR="00FF41FD" w:rsidRDefault="00FF41FD"/>
        </w:tc>
        <w:tc>
          <w:tcPr>
            <w:tcW w:w="1620" w:type="dxa"/>
            <w:tcBorders>
              <w:bottom w:val="dotted" w:sz="4" w:space="0" w:color="auto"/>
            </w:tcBorders>
            <w:vAlign w:val="center"/>
          </w:tcPr>
          <w:p w14:paraId="3D5B2F59" w14:textId="77777777" w:rsidR="00FF41FD" w:rsidRDefault="00FF41FD"/>
        </w:tc>
        <w:tc>
          <w:tcPr>
            <w:tcW w:w="1620" w:type="dxa"/>
            <w:tcBorders>
              <w:bottom w:val="dotted" w:sz="4" w:space="0" w:color="auto"/>
            </w:tcBorders>
            <w:vAlign w:val="center"/>
          </w:tcPr>
          <w:p w14:paraId="6E3440EC" w14:textId="77777777" w:rsidR="00FF41FD" w:rsidRDefault="00FF41FD"/>
        </w:tc>
        <w:tc>
          <w:tcPr>
            <w:tcW w:w="1620" w:type="dxa"/>
            <w:tcBorders>
              <w:bottom w:val="dotted" w:sz="4" w:space="0" w:color="auto"/>
            </w:tcBorders>
            <w:vAlign w:val="center"/>
          </w:tcPr>
          <w:p w14:paraId="65AB8489" w14:textId="77777777" w:rsidR="00FF41FD" w:rsidRDefault="008173C5">
            <w:pPr>
              <w:jc w:val="center"/>
              <w:divId w:val="1"/>
            </w:pPr>
            <w:r>
              <w:rPr>
                <w:rFonts w:eastAsia="Arial"/>
                <w:sz w:val="16"/>
              </w:rPr>
              <w:t xml:space="preserve">2 </w:t>
            </w:r>
          </w:p>
        </w:tc>
      </w:tr>
      <w:tr w:rsidR="00FF41FD" w14:paraId="4C734131" w14:textId="77777777">
        <w:trPr>
          <w:trHeight w:val="320"/>
        </w:trPr>
        <w:tc>
          <w:tcPr>
            <w:tcW w:w="1620" w:type="dxa"/>
            <w:gridSpan w:val="2"/>
            <w:vMerge/>
          </w:tcPr>
          <w:p w14:paraId="5BFF8560" w14:textId="77777777" w:rsidR="00FF41FD" w:rsidRDefault="00FF41FD"/>
        </w:tc>
        <w:tc>
          <w:tcPr>
            <w:tcW w:w="1620" w:type="dxa"/>
            <w:gridSpan w:val="2"/>
            <w:tcBorders>
              <w:bottom w:val="dotted" w:sz="4" w:space="0" w:color="auto"/>
            </w:tcBorders>
            <w:vAlign w:val="center"/>
          </w:tcPr>
          <w:p w14:paraId="74AC9C8C" w14:textId="77777777" w:rsidR="00FF41FD" w:rsidRDefault="008173C5">
            <w:pPr>
              <w:jc w:val="left"/>
              <w:divId w:val="1"/>
            </w:pPr>
            <w:r>
              <w:rPr>
                <w:sz w:val="16"/>
              </w:rPr>
              <w:t>narrow ovate</w:t>
            </w:r>
          </w:p>
        </w:tc>
        <w:tc>
          <w:tcPr>
            <w:tcW w:w="1620" w:type="dxa"/>
            <w:gridSpan w:val="2"/>
            <w:tcBorders>
              <w:bottom w:val="dotted" w:sz="4" w:space="0" w:color="auto"/>
            </w:tcBorders>
            <w:vAlign w:val="center"/>
          </w:tcPr>
          <w:p w14:paraId="1CFEAB2F" w14:textId="77777777" w:rsidR="00FF41FD" w:rsidRDefault="00FF41FD"/>
        </w:tc>
        <w:tc>
          <w:tcPr>
            <w:tcW w:w="1620" w:type="dxa"/>
            <w:tcBorders>
              <w:bottom w:val="dotted" w:sz="4" w:space="0" w:color="auto"/>
            </w:tcBorders>
            <w:vAlign w:val="center"/>
          </w:tcPr>
          <w:p w14:paraId="70F9FB85" w14:textId="77777777" w:rsidR="00FF41FD" w:rsidRDefault="00FF41FD"/>
        </w:tc>
        <w:tc>
          <w:tcPr>
            <w:tcW w:w="1620" w:type="dxa"/>
            <w:tcBorders>
              <w:bottom w:val="dotted" w:sz="4" w:space="0" w:color="auto"/>
            </w:tcBorders>
            <w:vAlign w:val="center"/>
          </w:tcPr>
          <w:p w14:paraId="4133082A" w14:textId="77777777" w:rsidR="00FF41FD" w:rsidRDefault="00FF41FD"/>
        </w:tc>
        <w:tc>
          <w:tcPr>
            <w:tcW w:w="1620" w:type="dxa"/>
            <w:tcBorders>
              <w:bottom w:val="dotted" w:sz="4" w:space="0" w:color="auto"/>
            </w:tcBorders>
            <w:vAlign w:val="center"/>
          </w:tcPr>
          <w:p w14:paraId="5DCD0DFF" w14:textId="77777777" w:rsidR="00FF41FD" w:rsidRDefault="00FF41FD"/>
        </w:tc>
        <w:tc>
          <w:tcPr>
            <w:tcW w:w="1620" w:type="dxa"/>
            <w:tcBorders>
              <w:bottom w:val="dotted" w:sz="4" w:space="0" w:color="auto"/>
            </w:tcBorders>
            <w:vAlign w:val="center"/>
          </w:tcPr>
          <w:p w14:paraId="1E9EC834" w14:textId="77777777" w:rsidR="00FF41FD" w:rsidRDefault="008173C5">
            <w:pPr>
              <w:jc w:val="center"/>
              <w:divId w:val="1"/>
            </w:pPr>
            <w:r>
              <w:rPr>
                <w:rFonts w:eastAsia="Arial"/>
                <w:sz w:val="16"/>
              </w:rPr>
              <w:t xml:space="preserve">3 </w:t>
            </w:r>
          </w:p>
        </w:tc>
      </w:tr>
      <w:tr w:rsidR="00FF41FD" w14:paraId="32B1DE5E" w14:textId="77777777">
        <w:trPr>
          <w:trHeight w:val="320"/>
        </w:trPr>
        <w:tc>
          <w:tcPr>
            <w:tcW w:w="1620" w:type="dxa"/>
            <w:gridSpan w:val="2"/>
            <w:vMerge/>
          </w:tcPr>
          <w:p w14:paraId="7C98C785" w14:textId="77777777" w:rsidR="00FF41FD" w:rsidRDefault="00FF41FD"/>
        </w:tc>
        <w:tc>
          <w:tcPr>
            <w:tcW w:w="1620" w:type="dxa"/>
            <w:gridSpan w:val="2"/>
            <w:tcBorders>
              <w:bottom w:val="dotted" w:sz="4" w:space="0" w:color="auto"/>
            </w:tcBorders>
            <w:vAlign w:val="center"/>
          </w:tcPr>
          <w:p w14:paraId="0C2B278A" w14:textId="77777777" w:rsidR="00FF41FD" w:rsidRDefault="008173C5">
            <w:pPr>
              <w:jc w:val="left"/>
              <w:divId w:val="1"/>
            </w:pPr>
            <w:r>
              <w:rPr>
                <w:sz w:val="16"/>
              </w:rPr>
              <w:t>circular</w:t>
            </w:r>
          </w:p>
        </w:tc>
        <w:tc>
          <w:tcPr>
            <w:tcW w:w="1620" w:type="dxa"/>
            <w:gridSpan w:val="2"/>
            <w:tcBorders>
              <w:bottom w:val="dotted" w:sz="4" w:space="0" w:color="auto"/>
            </w:tcBorders>
            <w:vAlign w:val="center"/>
          </w:tcPr>
          <w:p w14:paraId="6E989419" w14:textId="77777777" w:rsidR="00FF41FD" w:rsidRDefault="00FF41FD"/>
        </w:tc>
        <w:tc>
          <w:tcPr>
            <w:tcW w:w="1620" w:type="dxa"/>
            <w:tcBorders>
              <w:bottom w:val="dotted" w:sz="4" w:space="0" w:color="auto"/>
            </w:tcBorders>
            <w:vAlign w:val="center"/>
          </w:tcPr>
          <w:p w14:paraId="6E768169" w14:textId="77777777" w:rsidR="00FF41FD" w:rsidRDefault="00FF41FD"/>
        </w:tc>
        <w:tc>
          <w:tcPr>
            <w:tcW w:w="1620" w:type="dxa"/>
            <w:tcBorders>
              <w:bottom w:val="dotted" w:sz="4" w:space="0" w:color="auto"/>
            </w:tcBorders>
            <w:vAlign w:val="center"/>
          </w:tcPr>
          <w:p w14:paraId="534F7C93" w14:textId="77777777" w:rsidR="00FF41FD" w:rsidRDefault="00FF41FD"/>
        </w:tc>
        <w:tc>
          <w:tcPr>
            <w:tcW w:w="1620" w:type="dxa"/>
            <w:tcBorders>
              <w:bottom w:val="dotted" w:sz="4" w:space="0" w:color="auto"/>
            </w:tcBorders>
            <w:vAlign w:val="center"/>
          </w:tcPr>
          <w:p w14:paraId="2B6AEEBE" w14:textId="77777777" w:rsidR="00FF41FD" w:rsidRDefault="00FF41FD"/>
        </w:tc>
        <w:tc>
          <w:tcPr>
            <w:tcW w:w="1620" w:type="dxa"/>
            <w:tcBorders>
              <w:bottom w:val="dotted" w:sz="4" w:space="0" w:color="auto"/>
            </w:tcBorders>
            <w:vAlign w:val="center"/>
          </w:tcPr>
          <w:p w14:paraId="4055B29C" w14:textId="77777777" w:rsidR="00FF41FD" w:rsidRDefault="008173C5">
            <w:pPr>
              <w:jc w:val="center"/>
              <w:divId w:val="1"/>
            </w:pPr>
            <w:r>
              <w:rPr>
                <w:rFonts w:eastAsia="Arial"/>
                <w:sz w:val="16"/>
              </w:rPr>
              <w:t xml:space="preserve">4 </w:t>
            </w:r>
          </w:p>
        </w:tc>
      </w:tr>
      <w:tr w:rsidR="00FF41FD" w14:paraId="31E9AA4C" w14:textId="77777777">
        <w:trPr>
          <w:trHeight w:val="320"/>
        </w:trPr>
        <w:tc>
          <w:tcPr>
            <w:tcW w:w="1620" w:type="dxa"/>
            <w:gridSpan w:val="2"/>
            <w:vMerge/>
          </w:tcPr>
          <w:p w14:paraId="6CAC91DD" w14:textId="77777777" w:rsidR="00FF41FD" w:rsidRDefault="00FF41FD"/>
        </w:tc>
        <w:tc>
          <w:tcPr>
            <w:tcW w:w="1620" w:type="dxa"/>
            <w:gridSpan w:val="2"/>
            <w:tcBorders>
              <w:bottom w:val="dotted" w:sz="4" w:space="0" w:color="auto"/>
            </w:tcBorders>
            <w:vAlign w:val="center"/>
          </w:tcPr>
          <w:p w14:paraId="3364C3B2" w14:textId="77777777" w:rsidR="00FF41FD" w:rsidRDefault="008173C5">
            <w:pPr>
              <w:jc w:val="left"/>
              <w:divId w:val="1"/>
            </w:pPr>
            <w:r>
              <w:rPr>
                <w:sz w:val="16"/>
              </w:rPr>
              <w:t>broad eliptic</w:t>
            </w:r>
          </w:p>
        </w:tc>
        <w:tc>
          <w:tcPr>
            <w:tcW w:w="1620" w:type="dxa"/>
            <w:gridSpan w:val="2"/>
            <w:tcBorders>
              <w:bottom w:val="dotted" w:sz="4" w:space="0" w:color="auto"/>
            </w:tcBorders>
            <w:vAlign w:val="center"/>
          </w:tcPr>
          <w:p w14:paraId="3BB4599B" w14:textId="77777777" w:rsidR="00FF41FD" w:rsidRDefault="00FF41FD"/>
        </w:tc>
        <w:tc>
          <w:tcPr>
            <w:tcW w:w="1620" w:type="dxa"/>
            <w:tcBorders>
              <w:bottom w:val="dotted" w:sz="4" w:space="0" w:color="auto"/>
            </w:tcBorders>
            <w:vAlign w:val="center"/>
          </w:tcPr>
          <w:p w14:paraId="10DE7643" w14:textId="77777777" w:rsidR="00FF41FD" w:rsidRDefault="00FF41FD"/>
        </w:tc>
        <w:tc>
          <w:tcPr>
            <w:tcW w:w="1620" w:type="dxa"/>
            <w:tcBorders>
              <w:bottom w:val="dotted" w:sz="4" w:space="0" w:color="auto"/>
            </w:tcBorders>
            <w:vAlign w:val="center"/>
          </w:tcPr>
          <w:p w14:paraId="416BB1D8" w14:textId="77777777" w:rsidR="00FF41FD" w:rsidRDefault="00FF41FD"/>
        </w:tc>
        <w:tc>
          <w:tcPr>
            <w:tcW w:w="1620" w:type="dxa"/>
            <w:tcBorders>
              <w:bottom w:val="dotted" w:sz="4" w:space="0" w:color="auto"/>
            </w:tcBorders>
            <w:vAlign w:val="center"/>
          </w:tcPr>
          <w:p w14:paraId="5B928C93" w14:textId="77777777" w:rsidR="00FF41FD" w:rsidRDefault="00FF41FD"/>
        </w:tc>
        <w:tc>
          <w:tcPr>
            <w:tcW w:w="1620" w:type="dxa"/>
            <w:tcBorders>
              <w:bottom w:val="dotted" w:sz="4" w:space="0" w:color="auto"/>
            </w:tcBorders>
            <w:vAlign w:val="center"/>
          </w:tcPr>
          <w:p w14:paraId="2027CCD4" w14:textId="77777777" w:rsidR="00FF41FD" w:rsidRDefault="008173C5">
            <w:pPr>
              <w:jc w:val="center"/>
              <w:divId w:val="1"/>
            </w:pPr>
            <w:r>
              <w:rPr>
                <w:rFonts w:eastAsia="Arial"/>
                <w:sz w:val="16"/>
              </w:rPr>
              <w:t xml:space="preserve">5 </w:t>
            </w:r>
          </w:p>
        </w:tc>
      </w:tr>
      <w:tr w:rsidR="00FF41FD" w14:paraId="7E152721" w14:textId="77777777">
        <w:trPr>
          <w:trHeight w:val="320"/>
        </w:trPr>
        <w:tc>
          <w:tcPr>
            <w:tcW w:w="1620" w:type="dxa"/>
            <w:gridSpan w:val="2"/>
            <w:vMerge/>
          </w:tcPr>
          <w:p w14:paraId="6C36F1CF" w14:textId="77777777" w:rsidR="00FF41FD" w:rsidRDefault="00FF41FD"/>
        </w:tc>
        <w:tc>
          <w:tcPr>
            <w:tcW w:w="1620" w:type="dxa"/>
            <w:gridSpan w:val="2"/>
            <w:tcBorders>
              <w:bottom w:val="dotted" w:sz="4" w:space="0" w:color="auto"/>
            </w:tcBorders>
            <w:vAlign w:val="center"/>
          </w:tcPr>
          <w:p w14:paraId="12E787FD" w14:textId="77777777" w:rsidR="00FF41FD" w:rsidRDefault="008173C5">
            <w:pPr>
              <w:jc w:val="left"/>
              <w:divId w:val="1"/>
            </w:pPr>
            <w:r>
              <w:rPr>
                <w:sz w:val="16"/>
              </w:rPr>
              <w:t>medium eliptic</w:t>
            </w:r>
          </w:p>
        </w:tc>
        <w:tc>
          <w:tcPr>
            <w:tcW w:w="1620" w:type="dxa"/>
            <w:gridSpan w:val="2"/>
            <w:tcBorders>
              <w:bottom w:val="dotted" w:sz="4" w:space="0" w:color="auto"/>
            </w:tcBorders>
            <w:vAlign w:val="center"/>
          </w:tcPr>
          <w:p w14:paraId="5758BD11" w14:textId="77777777" w:rsidR="00FF41FD" w:rsidRDefault="00FF41FD"/>
        </w:tc>
        <w:tc>
          <w:tcPr>
            <w:tcW w:w="1620" w:type="dxa"/>
            <w:tcBorders>
              <w:bottom w:val="dotted" w:sz="4" w:space="0" w:color="auto"/>
            </w:tcBorders>
            <w:vAlign w:val="center"/>
          </w:tcPr>
          <w:p w14:paraId="025A0BF2" w14:textId="77777777" w:rsidR="00FF41FD" w:rsidRDefault="00FF41FD"/>
        </w:tc>
        <w:tc>
          <w:tcPr>
            <w:tcW w:w="1620" w:type="dxa"/>
            <w:tcBorders>
              <w:bottom w:val="dotted" w:sz="4" w:space="0" w:color="auto"/>
            </w:tcBorders>
            <w:vAlign w:val="center"/>
          </w:tcPr>
          <w:p w14:paraId="5389036D" w14:textId="77777777" w:rsidR="00FF41FD" w:rsidRDefault="00FF41FD"/>
        </w:tc>
        <w:tc>
          <w:tcPr>
            <w:tcW w:w="1620" w:type="dxa"/>
            <w:tcBorders>
              <w:bottom w:val="dotted" w:sz="4" w:space="0" w:color="auto"/>
            </w:tcBorders>
            <w:vAlign w:val="center"/>
          </w:tcPr>
          <w:p w14:paraId="4A555580" w14:textId="77777777" w:rsidR="00FF41FD" w:rsidRDefault="00FF41FD"/>
        </w:tc>
        <w:tc>
          <w:tcPr>
            <w:tcW w:w="1620" w:type="dxa"/>
            <w:tcBorders>
              <w:bottom w:val="dotted" w:sz="4" w:space="0" w:color="auto"/>
            </w:tcBorders>
            <w:vAlign w:val="center"/>
          </w:tcPr>
          <w:p w14:paraId="46BDE55E" w14:textId="77777777" w:rsidR="00FF41FD" w:rsidRDefault="008173C5">
            <w:pPr>
              <w:jc w:val="center"/>
              <w:divId w:val="1"/>
            </w:pPr>
            <w:r>
              <w:rPr>
                <w:rFonts w:eastAsia="Arial"/>
                <w:sz w:val="16"/>
              </w:rPr>
              <w:t xml:space="preserve">6 </w:t>
            </w:r>
          </w:p>
        </w:tc>
      </w:tr>
      <w:tr w:rsidR="00FF41FD" w14:paraId="75E376D4" w14:textId="77777777">
        <w:trPr>
          <w:trHeight w:val="320"/>
        </w:trPr>
        <w:tc>
          <w:tcPr>
            <w:tcW w:w="1620" w:type="dxa"/>
            <w:gridSpan w:val="2"/>
            <w:vMerge/>
          </w:tcPr>
          <w:p w14:paraId="0C8B10FB" w14:textId="77777777" w:rsidR="00FF41FD" w:rsidRDefault="00FF41FD"/>
        </w:tc>
        <w:tc>
          <w:tcPr>
            <w:tcW w:w="1620" w:type="dxa"/>
            <w:gridSpan w:val="2"/>
            <w:tcBorders>
              <w:bottom w:val="dotted" w:sz="4" w:space="0" w:color="auto"/>
            </w:tcBorders>
            <w:vAlign w:val="center"/>
          </w:tcPr>
          <w:p w14:paraId="4E17278D" w14:textId="77777777" w:rsidR="00FF41FD" w:rsidRDefault="008173C5">
            <w:pPr>
              <w:jc w:val="left"/>
              <w:divId w:val="1"/>
            </w:pPr>
            <w:r>
              <w:rPr>
                <w:sz w:val="16"/>
              </w:rPr>
              <w:t>narrow eliptic</w:t>
            </w:r>
          </w:p>
        </w:tc>
        <w:tc>
          <w:tcPr>
            <w:tcW w:w="1620" w:type="dxa"/>
            <w:gridSpan w:val="2"/>
            <w:tcBorders>
              <w:bottom w:val="dotted" w:sz="4" w:space="0" w:color="auto"/>
            </w:tcBorders>
            <w:vAlign w:val="center"/>
          </w:tcPr>
          <w:p w14:paraId="6955392B" w14:textId="77777777" w:rsidR="00FF41FD" w:rsidRDefault="00FF41FD"/>
        </w:tc>
        <w:tc>
          <w:tcPr>
            <w:tcW w:w="1620" w:type="dxa"/>
            <w:tcBorders>
              <w:bottom w:val="dotted" w:sz="4" w:space="0" w:color="auto"/>
            </w:tcBorders>
            <w:vAlign w:val="center"/>
          </w:tcPr>
          <w:p w14:paraId="057F0483" w14:textId="77777777" w:rsidR="00FF41FD" w:rsidRDefault="00FF41FD"/>
        </w:tc>
        <w:tc>
          <w:tcPr>
            <w:tcW w:w="1620" w:type="dxa"/>
            <w:tcBorders>
              <w:bottom w:val="dotted" w:sz="4" w:space="0" w:color="auto"/>
            </w:tcBorders>
            <w:vAlign w:val="center"/>
          </w:tcPr>
          <w:p w14:paraId="74DCB98D" w14:textId="77777777" w:rsidR="00FF41FD" w:rsidRDefault="00FF41FD"/>
        </w:tc>
        <w:tc>
          <w:tcPr>
            <w:tcW w:w="1620" w:type="dxa"/>
            <w:tcBorders>
              <w:bottom w:val="dotted" w:sz="4" w:space="0" w:color="auto"/>
            </w:tcBorders>
            <w:vAlign w:val="center"/>
          </w:tcPr>
          <w:p w14:paraId="52C75D9E" w14:textId="77777777" w:rsidR="00FF41FD" w:rsidRDefault="00FF41FD"/>
        </w:tc>
        <w:tc>
          <w:tcPr>
            <w:tcW w:w="1620" w:type="dxa"/>
            <w:tcBorders>
              <w:bottom w:val="dotted" w:sz="4" w:space="0" w:color="auto"/>
            </w:tcBorders>
            <w:vAlign w:val="center"/>
          </w:tcPr>
          <w:p w14:paraId="455F58EE" w14:textId="77777777" w:rsidR="00FF41FD" w:rsidRDefault="008173C5">
            <w:pPr>
              <w:jc w:val="center"/>
              <w:divId w:val="1"/>
            </w:pPr>
            <w:r>
              <w:rPr>
                <w:rFonts w:eastAsia="Arial"/>
                <w:sz w:val="16"/>
              </w:rPr>
              <w:t xml:space="preserve">7 </w:t>
            </w:r>
          </w:p>
        </w:tc>
      </w:tr>
      <w:tr w:rsidR="00FF41FD" w14:paraId="005E7CB1" w14:textId="77777777">
        <w:trPr>
          <w:trHeight w:val="360"/>
        </w:trPr>
        <w:tc>
          <w:tcPr>
            <w:tcW w:w="810" w:type="dxa"/>
            <w:tcBorders>
              <w:right w:val="dotted" w:sz="4" w:space="0" w:color="auto"/>
            </w:tcBorders>
            <w:shd w:val="clear" w:color="auto" w:fill="DFDFD7"/>
            <w:vAlign w:val="center"/>
          </w:tcPr>
          <w:p w14:paraId="32529116" w14:textId="77777777" w:rsidR="00FF41FD" w:rsidRDefault="008173C5">
            <w:r>
              <w:rPr>
                <w:rFonts w:eastAsia="Arial"/>
                <w:b/>
                <w:sz w:val="16"/>
              </w:rPr>
              <w:t>30.</w:t>
            </w:r>
          </w:p>
        </w:tc>
        <w:tc>
          <w:tcPr>
            <w:tcW w:w="810" w:type="dxa"/>
            <w:tcBorders>
              <w:right w:val="dotted" w:sz="4" w:space="0" w:color="auto"/>
            </w:tcBorders>
            <w:shd w:val="clear" w:color="auto" w:fill="DFDFD7"/>
            <w:vAlign w:val="center"/>
          </w:tcPr>
          <w:p w14:paraId="2494CC64"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7B71D22B"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5898C484"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77B7D065" w14:textId="77777777" w:rsidR="00FF41FD" w:rsidRDefault="00FF41FD"/>
        </w:tc>
        <w:tc>
          <w:tcPr>
            <w:tcW w:w="810" w:type="dxa"/>
            <w:tcBorders>
              <w:right w:val="dotted" w:sz="4" w:space="0" w:color="auto"/>
            </w:tcBorders>
            <w:shd w:val="clear" w:color="auto" w:fill="DFDFD7"/>
            <w:vAlign w:val="center"/>
          </w:tcPr>
          <w:p w14:paraId="61C2A7BA" w14:textId="77777777" w:rsidR="00FF41FD" w:rsidRDefault="008173C5">
            <w:r>
              <w:rPr>
                <w:rFonts w:eastAsia="Arial"/>
                <w:b/>
                <w:sz w:val="16"/>
              </w:rPr>
              <w:t>(c)</w:t>
            </w:r>
          </w:p>
        </w:tc>
        <w:tc>
          <w:tcPr>
            <w:tcW w:w="1620" w:type="dxa"/>
            <w:shd w:val="clear" w:color="auto" w:fill="DFDFD7"/>
            <w:vAlign w:val="center"/>
          </w:tcPr>
          <w:p w14:paraId="03A98049" w14:textId="77777777" w:rsidR="00FF41FD" w:rsidRDefault="008173C5">
            <w:r>
              <w:rPr>
                <w:rFonts w:eastAsia="Arial"/>
                <w:b/>
                <w:sz w:val="16"/>
              </w:rPr>
              <w:t>71-77</w:t>
            </w:r>
          </w:p>
        </w:tc>
        <w:tc>
          <w:tcPr>
            <w:tcW w:w="1620" w:type="dxa"/>
            <w:shd w:val="clear" w:color="auto" w:fill="DFDFD7"/>
          </w:tcPr>
          <w:p w14:paraId="18AB31B6" w14:textId="77777777" w:rsidR="00FF41FD" w:rsidRDefault="00FF41FD"/>
        </w:tc>
        <w:tc>
          <w:tcPr>
            <w:tcW w:w="1620" w:type="dxa"/>
            <w:shd w:val="clear" w:color="auto" w:fill="DFDFD7"/>
          </w:tcPr>
          <w:p w14:paraId="7A9EC7A4" w14:textId="77777777" w:rsidR="00FF41FD" w:rsidRDefault="00FF41FD"/>
        </w:tc>
        <w:tc>
          <w:tcPr>
            <w:tcW w:w="1620" w:type="dxa"/>
            <w:shd w:val="clear" w:color="auto" w:fill="DFDFD7"/>
          </w:tcPr>
          <w:p w14:paraId="385DC515" w14:textId="77777777" w:rsidR="00FF41FD" w:rsidRDefault="00FF41FD"/>
        </w:tc>
      </w:tr>
      <w:tr w:rsidR="00FF41FD" w14:paraId="6206134D" w14:textId="77777777">
        <w:trPr>
          <w:trHeight w:val="440"/>
        </w:trPr>
        <w:tc>
          <w:tcPr>
            <w:tcW w:w="1620" w:type="dxa"/>
            <w:gridSpan w:val="2"/>
            <w:vMerge w:val="restart"/>
          </w:tcPr>
          <w:p w14:paraId="43E23F68" w14:textId="77777777" w:rsidR="00FF41FD" w:rsidRDefault="00FF41FD"/>
        </w:tc>
        <w:tc>
          <w:tcPr>
            <w:tcW w:w="1620" w:type="dxa"/>
            <w:gridSpan w:val="2"/>
            <w:tcBorders>
              <w:bottom w:val="dotted" w:sz="4" w:space="0" w:color="auto"/>
            </w:tcBorders>
          </w:tcPr>
          <w:p w14:paraId="59A75FF5" w14:textId="77777777" w:rsidR="00FF41FD" w:rsidRDefault="008173C5">
            <w:pPr>
              <w:spacing w:before="113" w:after="113"/>
              <w:jc w:val="left"/>
              <w:divId w:val="1"/>
            </w:pPr>
            <w:r>
              <w:rPr>
                <w:b/>
                <w:sz w:val="16"/>
              </w:rPr>
              <w:t>Petiole: length</w:t>
            </w:r>
          </w:p>
        </w:tc>
        <w:tc>
          <w:tcPr>
            <w:tcW w:w="1620" w:type="dxa"/>
            <w:gridSpan w:val="2"/>
            <w:tcBorders>
              <w:bottom w:val="dotted" w:sz="4" w:space="0" w:color="auto"/>
            </w:tcBorders>
          </w:tcPr>
          <w:p w14:paraId="051926CE" w14:textId="77777777" w:rsidR="00FF41FD" w:rsidRDefault="00FF41FD"/>
        </w:tc>
        <w:tc>
          <w:tcPr>
            <w:tcW w:w="1620" w:type="dxa"/>
            <w:tcBorders>
              <w:bottom w:val="dotted" w:sz="4" w:space="0" w:color="auto"/>
            </w:tcBorders>
          </w:tcPr>
          <w:p w14:paraId="30F2566C" w14:textId="77777777" w:rsidR="00FF41FD" w:rsidRDefault="00FF41FD"/>
        </w:tc>
        <w:tc>
          <w:tcPr>
            <w:tcW w:w="1620" w:type="dxa"/>
            <w:tcBorders>
              <w:bottom w:val="dotted" w:sz="4" w:space="0" w:color="auto"/>
            </w:tcBorders>
          </w:tcPr>
          <w:p w14:paraId="5BEA3FCE" w14:textId="77777777" w:rsidR="00FF41FD" w:rsidRDefault="00FF41FD"/>
        </w:tc>
        <w:tc>
          <w:tcPr>
            <w:tcW w:w="1620" w:type="dxa"/>
            <w:tcBorders>
              <w:bottom w:val="dotted" w:sz="4" w:space="0" w:color="auto"/>
            </w:tcBorders>
          </w:tcPr>
          <w:p w14:paraId="449EA21E" w14:textId="77777777" w:rsidR="00FF41FD" w:rsidRDefault="00FF41FD"/>
        </w:tc>
        <w:tc>
          <w:tcPr>
            <w:tcW w:w="1620" w:type="dxa"/>
            <w:tcBorders>
              <w:bottom w:val="dotted" w:sz="4" w:space="0" w:color="auto"/>
            </w:tcBorders>
          </w:tcPr>
          <w:p w14:paraId="14BE4267" w14:textId="77777777" w:rsidR="00FF41FD" w:rsidRDefault="00FF41FD"/>
        </w:tc>
      </w:tr>
      <w:tr w:rsidR="00FF41FD" w14:paraId="57BA9286" w14:textId="77777777">
        <w:trPr>
          <w:trHeight w:val="320"/>
        </w:trPr>
        <w:tc>
          <w:tcPr>
            <w:tcW w:w="1620" w:type="dxa"/>
            <w:gridSpan w:val="2"/>
            <w:vMerge/>
          </w:tcPr>
          <w:p w14:paraId="1E1F5F6B" w14:textId="77777777" w:rsidR="00FF41FD" w:rsidRDefault="00FF41FD"/>
        </w:tc>
        <w:tc>
          <w:tcPr>
            <w:tcW w:w="1620" w:type="dxa"/>
            <w:gridSpan w:val="2"/>
            <w:tcBorders>
              <w:bottom w:val="dotted" w:sz="4" w:space="0" w:color="auto"/>
            </w:tcBorders>
            <w:vAlign w:val="center"/>
          </w:tcPr>
          <w:p w14:paraId="349C5BAC" w14:textId="77777777" w:rsidR="00FF41FD" w:rsidRDefault="008173C5">
            <w:pPr>
              <w:jc w:val="left"/>
              <w:divId w:val="1"/>
            </w:pPr>
            <w:r>
              <w:rPr>
                <w:sz w:val="16"/>
              </w:rPr>
              <w:t>very short</w:t>
            </w:r>
          </w:p>
        </w:tc>
        <w:tc>
          <w:tcPr>
            <w:tcW w:w="1620" w:type="dxa"/>
            <w:gridSpan w:val="2"/>
            <w:tcBorders>
              <w:bottom w:val="dotted" w:sz="4" w:space="0" w:color="auto"/>
            </w:tcBorders>
            <w:vAlign w:val="center"/>
          </w:tcPr>
          <w:p w14:paraId="6D759A1E" w14:textId="77777777" w:rsidR="00FF41FD" w:rsidRDefault="00FF41FD"/>
        </w:tc>
        <w:tc>
          <w:tcPr>
            <w:tcW w:w="1620" w:type="dxa"/>
            <w:tcBorders>
              <w:bottom w:val="dotted" w:sz="4" w:space="0" w:color="auto"/>
            </w:tcBorders>
            <w:vAlign w:val="center"/>
          </w:tcPr>
          <w:p w14:paraId="53A6596C" w14:textId="77777777" w:rsidR="00FF41FD" w:rsidRDefault="00FF41FD"/>
        </w:tc>
        <w:tc>
          <w:tcPr>
            <w:tcW w:w="1620" w:type="dxa"/>
            <w:tcBorders>
              <w:bottom w:val="dotted" w:sz="4" w:space="0" w:color="auto"/>
            </w:tcBorders>
            <w:vAlign w:val="center"/>
          </w:tcPr>
          <w:p w14:paraId="2FC16D0F" w14:textId="77777777" w:rsidR="00FF41FD" w:rsidRDefault="00FF41FD"/>
        </w:tc>
        <w:tc>
          <w:tcPr>
            <w:tcW w:w="1620" w:type="dxa"/>
            <w:tcBorders>
              <w:bottom w:val="dotted" w:sz="4" w:space="0" w:color="auto"/>
            </w:tcBorders>
            <w:vAlign w:val="center"/>
          </w:tcPr>
          <w:p w14:paraId="2A81B6B6" w14:textId="77777777" w:rsidR="00FF41FD" w:rsidRDefault="00FF41FD"/>
        </w:tc>
        <w:tc>
          <w:tcPr>
            <w:tcW w:w="1620" w:type="dxa"/>
            <w:tcBorders>
              <w:bottom w:val="dotted" w:sz="4" w:space="0" w:color="auto"/>
            </w:tcBorders>
            <w:vAlign w:val="center"/>
          </w:tcPr>
          <w:p w14:paraId="4D4B2AED" w14:textId="77777777" w:rsidR="00FF41FD" w:rsidRDefault="008173C5">
            <w:pPr>
              <w:jc w:val="center"/>
              <w:divId w:val="1"/>
            </w:pPr>
            <w:r>
              <w:rPr>
                <w:rFonts w:eastAsia="Arial"/>
                <w:sz w:val="16"/>
              </w:rPr>
              <w:t xml:space="preserve">1 </w:t>
            </w:r>
          </w:p>
        </w:tc>
      </w:tr>
      <w:tr w:rsidR="00FF41FD" w14:paraId="32D72C8D" w14:textId="77777777">
        <w:trPr>
          <w:trHeight w:val="320"/>
        </w:trPr>
        <w:tc>
          <w:tcPr>
            <w:tcW w:w="1620" w:type="dxa"/>
            <w:gridSpan w:val="2"/>
            <w:vMerge/>
          </w:tcPr>
          <w:p w14:paraId="2B940303" w14:textId="77777777" w:rsidR="00FF41FD" w:rsidRDefault="00FF41FD"/>
        </w:tc>
        <w:tc>
          <w:tcPr>
            <w:tcW w:w="1620" w:type="dxa"/>
            <w:gridSpan w:val="2"/>
            <w:tcBorders>
              <w:bottom w:val="dotted" w:sz="4" w:space="0" w:color="auto"/>
            </w:tcBorders>
            <w:vAlign w:val="center"/>
          </w:tcPr>
          <w:p w14:paraId="684445E1" w14:textId="77777777" w:rsidR="00FF41FD" w:rsidRDefault="008173C5">
            <w:pPr>
              <w:jc w:val="left"/>
              <w:divId w:val="1"/>
            </w:pPr>
            <w:r>
              <w:rPr>
                <w:sz w:val="16"/>
              </w:rPr>
              <w:t>short</w:t>
            </w:r>
          </w:p>
        </w:tc>
        <w:tc>
          <w:tcPr>
            <w:tcW w:w="1620" w:type="dxa"/>
            <w:gridSpan w:val="2"/>
            <w:tcBorders>
              <w:bottom w:val="dotted" w:sz="4" w:space="0" w:color="auto"/>
            </w:tcBorders>
            <w:vAlign w:val="center"/>
          </w:tcPr>
          <w:p w14:paraId="1E39C6FF" w14:textId="77777777" w:rsidR="00FF41FD" w:rsidRDefault="00FF41FD"/>
        </w:tc>
        <w:tc>
          <w:tcPr>
            <w:tcW w:w="1620" w:type="dxa"/>
            <w:tcBorders>
              <w:bottom w:val="dotted" w:sz="4" w:space="0" w:color="auto"/>
            </w:tcBorders>
            <w:vAlign w:val="center"/>
          </w:tcPr>
          <w:p w14:paraId="2993DA96" w14:textId="77777777" w:rsidR="00FF41FD" w:rsidRDefault="00FF41FD"/>
        </w:tc>
        <w:tc>
          <w:tcPr>
            <w:tcW w:w="1620" w:type="dxa"/>
            <w:tcBorders>
              <w:bottom w:val="dotted" w:sz="4" w:space="0" w:color="auto"/>
            </w:tcBorders>
            <w:vAlign w:val="center"/>
          </w:tcPr>
          <w:p w14:paraId="28357DF1" w14:textId="77777777" w:rsidR="00FF41FD" w:rsidRDefault="00FF41FD"/>
        </w:tc>
        <w:tc>
          <w:tcPr>
            <w:tcW w:w="1620" w:type="dxa"/>
            <w:tcBorders>
              <w:bottom w:val="dotted" w:sz="4" w:space="0" w:color="auto"/>
            </w:tcBorders>
            <w:vAlign w:val="center"/>
          </w:tcPr>
          <w:p w14:paraId="272D4B09" w14:textId="77777777" w:rsidR="00FF41FD" w:rsidRDefault="008173C5">
            <w:pPr>
              <w:jc w:val="left"/>
              <w:divId w:val="1"/>
            </w:pPr>
            <w:r>
              <w:rPr>
                <w:sz w:val="16"/>
              </w:rPr>
              <w:t>Snowdrift</w:t>
            </w:r>
          </w:p>
        </w:tc>
        <w:tc>
          <w:tcPr>
            <w:tcW w:w="1620" w:type="dxa"/>
            <w:tcBorders>
              <w:bottom w:val="dotted" w:sz="4" w:space="0" w:color="auto"/>
            </w:tcBorders>
            <w:vAlign w:val="center"/>
          </w:tcPr>
          <w:p w14:paraId="0FA472DC" w14:textId="77777777" w:rsidR="00FF41FD" w:rsidRDefault="008173C5">
            <w:pPr>
              <w:jc w:val="center"/>
              <w:divId w:val="1"/>
            </w:pPr>
            <w:r>
              <w:rPr>
                <w:rFonts w:eastAsia="Arial"/>
                <w:sz w:val="16"/>
              </w:rPr>
              <w:t xml:space="preserve">2 </w:t>
            </w:r>
          </w:p>
        </w:tc>
      </w:tr>
      <w:tr w:rsidR="00FF41FD" w14:paraId="13F4A91B" w14:textId="77777777">
        <w:trPr>
          <w:trHeight w:val="320"/>
        </w:trPr>
        <w:tc>
          <w:tcPr>
            <w:tcW w:w="1620" w:type="dxa"/>
            <w:gridSpan w:val="2"/>
            <w:vMerge/>
          </w:tcPr>
          <w:p w14:paraId="03D4F3C5" w14:textId="77777777" w:rsidR="00FF41FD" w:rsidRDefault="00FF41FD"/>
        </w:tc>
        <w:tc>
          <w:tcPr>
            <w:tcW w:w="1620" w:type="dxa"/>
            <w:gridSpan w:val="2"/>
            <w:tcBorders>
              <w:bottom w:val="dotted" w:sz="4" w:space="0" w:color="auto"/>
            </w:tcBorders>
            <w:vAlign w:val="center"/>
          </w:tcPr>
          <w:p w14:paraId="1B98782D"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4347253F" w14:textId="77777777" w:rsidR="00FF41FD" w:rsidRDefault="00FF41FD"/>
        </w:tc>
        <w:tc>
          <w:tcPr>
            <w:tcW w:w="1620" w:type="dxa"/>
            <w:tcBorders>
              <w:bottom w:val="dotted" w:sz="4" w:space="0" w:color="auto"/>
            </w:tcBorders>
            <w:vAlign w:val="center"/>
          </w:tcPr>
          <w:p w14:paraId="1B6CC5FE" w14:textId="77777777" w:rsidR="00FF41FD" w:rsidRDefault="00FF41FD"/>
        </w:tc>
        <w:tc>
          <w:tcPr>
            <w:tcW w:w="1620" w:type="dxa"/>
            <w:tcBorders>
              <w:bottom w:val="dotted" w:sz="4" w:space="0" w:color="auto"/>
            </w:tcBorders>
            <w:vAlign w:val="center"/>
          </w:tcPr>
          <w:p w14:paraId="36F46E86" w14:textId="77777777" w:rsidR="00FF41FD" w:rsidRDefault="00FF41FD"/>
        </w:tc>
        <w:tc>
          <w:tcPr>
            <w:tcW w:w="1620" w:type="dxa"/>
            <w:tcBorders>
              <w:bottom w:val="dotted" w:sz="4" w:space="0" w:color="auto"/>
            </w:tcBorders>
            <w:vAlign w:val="center"/>
          </w:tcPr>
          <w:p w14:paraId="5A40EEEF" w14:textId="77777777" w:rsidR="00FF41FD" w:rsidRDefault="008173C5">
            <w:pPr>
              <w:jc w:val="left"/>
              <w:divId w:val="1"/>
            </w:pPr>
            <w:r>
              <w:rPr>
                <w:sz w:val="16"/>
              </w:rPr>
              <w:t>Coppurple</w:t>
            </w:r>
          </w:p>
        </w:tc>
        <w:tc>
          <w:tcPr>
            <w:tcW w:w="1620" w:type="dxa"/>
            <w:tcBorders>
              <w:bottom w:val="dotted" w:sz="4" w:space="0" w:color="auto"/>
            </w:tcBorders>
            <w:vAlign w:val="center"/>
          </w:tcPr>
          <w:p w14:paraId="081B2204" w14:textId="77777777" w:rsidR="00FF41FD" w:rsidRDefault="008173C5">
            <w:pPr>
              <w:jc w:val="center"/>
              <w:divId w:val="1"/>
            </w:pPr>
            <w:r>
              <w:rPr>
                <w:rFonts w:eastAsia="Arial"/>
                <w:sz w:val="16"/>
              </w:rPr>
              <w:t xml:space="preserve">3 </w:t>
            </w:r>
          </w:p>
        </w:tc>
      </w:tr>
      <w:tr w:rsidR="00FF41FD" w14:paraId="0504983F" w14:textId="77777777">
        <w:trPr>
          <w:trHeight w:val="320"/>
        </w:trPr>
        <w:tc>
          <w:tcPr>
            <w:tcW w:w="1620" w:type="dxa"/>
            <w:gridSpan w:val="2"/>
            <w:vMerge/>
          </w:tcPr>
          <w:p w14:paraId="2C082662" w14:textId="77777777" w:rsidR="00FF41FD" w:rsidRDefault="00FF41FD"/>
        </w:tc>
        <w:tc>
          <w:tcPr>
            <w:tcW w:w="1620" w:type="dxa"/>
            <w:gridSpan w:val="2"/>
            <w:tcBorders>
              <w:bottom w:val="dotted" w:sz="4" w:space="0" w:color="auto"/>
            </w:tcBorders>
            <w:vAlign w:val="center"/>
          </w:tcPr>
          <w:p w14:paraId="4FB55292" w14:textId="77777777" w:rsidR="00FF41FD" w:rsidRDefault="008173C5">
            <w:pPr>
              <w:jc w:val="left"/>
              <w:divId w:val="1"/>
            </w:pPr>
            <w:r>
              <w:rPr>
                <w:sz w:val="16"/>
              </w:rPr>
              <w:t>long</w:t>
            </w:r>
          </w:p>
        </w:tc>
        <w:tc>
          <w:tcPr>
            <w:tcW w:w="1620" w:type="dxa"/>
            <w:gridSpan w:val="2"/>
            <w:tcBorders>
              <w:bottom w:val="dotted" w:sz="4" w:space="0" w:color="auto"/>
            </w:tcBorders>
            <w:vAlign w:val="center"/>
          </w:tcPr>
          <w:p w14:paraId="7A2D8420" w14:textId="77777777" w:rsidR="00FF41FD" w:rsidRDefault="00FF41FD"/>
        </w:tc>
        <w:tc>
          <w:tcPr>
            <w:tcW w:w="1620" w:type="dxa"/>
            <w:tcBorders>
              <w:bottom w:val="dotted" w:sz="4" w:space="0" w:color="auto"/>
            </w:tcBorders>
            <w:vAlign w:val="center"/>
          </w:tcPr>
          <w:p w14:paraId="3F32BEB4" w14:textId="77777777" w:rsidR="00FF41FD" w:rsidRDefault="00FF41FD"/>
        </w:tc>
        <w:tc>
          <w:tcPr>
            <w:tcW w:w="1620" w:type="dxa"/>
            <w:tcBorders>
              <w:bottom w:val="dotted" w:sz="4" w:space="0" w:color="auto"/>
            </w:tcBorders>
            <w:vAlign w:val="center"/>
          </w:tcPr>
          <w:p w14:paraId="18CADBA1" w14:textId="77777777" w:rsidR="00FF41FD" w:rsidRDefault="00FF41FD"/>
        </w:tc>
        <w:tc>
          <w:tcPr>
            <w:tcW w:w="1620" w:type="dxa"/>
            <w:tcBorders>
              <w:bottom w:val="dotted" w:sz="4" w:space="0" w:color="auto"/>
            </w:tcBorders>
            <w:vAlign w:val="center"/>
          </w:tcPr>
          <w:p w14:paraId="395879F8" w14:textId="77777777" w:rsidR="00FF41FD" w:rsidRDefault="008173C5">
            <w:pPr>
              <w:jc w:val="left"/>
              <w:divId w:val="1"/>
            </w:pPr>
            <w:r>
              <w:rPr>
                <w:sz w:val="16"/>
              </w:rPr>
              <w:t>Branzam</w:t>
            </w:r>
          </w:p>
        </w:tc>
        <w:tc>
          <w:tcPr>
            <w:tcW w:w="1620" w:type="dxa"/>
            <w:tcBorders>
              <w:bottom w:val="dotted" w:sz="4" w:space="0" w:color="auto"/>
            </w:tcBorders>
            <w:vAlign w:val="center"/>
          </w:tcPr>
          <w:p w14:paraId="124BE7B4" w14:textId="77777777" w:rsidR="00FF41FD" w:rsidRDefault="008173C5">
            <w:pPr>
              <w:jc w:val="center"/>
              <w:divId w:val="1"/>
            </w:pPr>
            <w:r>
              <w:rPr>
                <w:rFonts w:eastAsia="Arial"/>
                <w:sz w:val="16"/>
              </w:rPr>
              <w:t xml:space="preserve">4 </w:t>
            </w:r>
          </w:p>
        </w:tc>
      </w:tr>
      <w:tr w:rsidR="00FF41FD" w14:paraId="24B0EB67" w14:textId="77777777">
        <w:trPr>
          <w:trHeight w:val="320"/>
        </w:trPr>
        <w:tc>
          <w:tcPr>
            <w:tcW w:w="1620" w:type="dxa"/>
            <w:gridSpan w:val="2"/>
            <w:vMerge/>
          </w:tcPr>
          <w:p w14:paraId="1C5150AD" w14:textId="77777777" w:rsidR="00FF41FD" w:rsidRDefault="00FF41FD"/>
        </w:tc>
        <w:tc>
          <w:tcPr>
            <w:tcW w:w="1620" w:type="dxa"/>
            <w:gridSpan w:val="2"/>
            <w:tcBorders>
              <w:bottom w:val="dotted" w:sz="4" w:space="0" w:color="auto"/>
            </w:tcBorders>
            <w:vAlign w:val="center"/>
          </w:tcPr>
          <w:p w14:paraId="7690C1A1" w14:textId="77777777" w:rsidR="00FF41FD" w:rsidRDefault="008173C5">
            <w:pPr>
              <w:jc w:val="left"/>
              <w:divId w:val="1"/>
            </w:pPr>
            <w:r>
              <w:rPr>
                <w:sz w:val="16"/>
              </w:rPr>
              <w:t>very long</w:t>
            </w:r>
          </w:p>
        </w:tc>
        <w:tc>
          <w:tcPr>
            <w:tcW w:w="1620" w:type="dxa"/>
            <w:gridSpan w:val="2"/>
            <w:tcBorders>
              <w:bottom w:val="dotted" w:sz="4" w:space="0" w:color="auto"/>
            </w:tcBorders>
            <w:vAlign w:val="center"/>
          </w:tcPr>
          <w:p w14:paraId="2A6133F4" w14:textId="77777777" w:rsidR="00FF41FD" w:rsidRDefault="00FF41FD"/>
        </w:tc>
        <w:tc>
          <w:tcPr>
            <w:tcW w:w="1620" w:type="dxa"/>
            <w:tcBorders>
              <w:bottom w:val="dotted" w:sz="4" w:space="0" w:color="auto"/>
            </w:tcBorders>
            <w:vAlign w:val="center"/>
          </w:tcPr>
          <w:p w14:paraId="6E12D1DC" w14:textId="77777777" w:rsidR="00FF41FD" w:rsidRDefault="00FF41FD"/>
        </w:tc>
        <w:tc>
          <w:tcPr>
            <w:tcW w:w="1620" w:type="dxa"/>
            <w:tcBorders>
              <w:bottom w:val="dotted" w:sz="4" w:space="0" w:color="auto"/>
            </w:tcBorders>
            <w:vAlign w:val="center"/>
          </w:tcPr>
          <w:p w14:paraId="6309C3EE" w14:textId="77777777" w:rsidR="00FF41FD" w:rsidRDefault="00FF41FD"/>
        </w:tc>
        <w:tc>
          <w:tcPr>
            <w:tcW w:w="1620" w:type="dxa"/>
            <w:tcBorders>
              <w:bottom w:val="dotted" w:sz="4" w:space="0" w:color="auto"/>
            </w:tcBorders>
            <w:vAlign w:val="center"/>
          </w:tcPr>
          <w:p w14:paraId="08AE6798" w14:textId="77777777" w:rsidR="00FF41FD" w:rsidRDefault="00FF41FD"/>
        </w:tc>
        <w:tc>
          <w:tcPr>
            <w:tcW w:w="1620" w:type="dxa"/>
            <w:tcBorders>
              <w:bottom w:val="dotted" w:sz="4" w:space="0" w:color="auto"/>
            </w:tcBorders>
            <w:vAlign w:val="center"/>
          </w:tcPr>
          <w:p w14:paraId="25C8D570" w14:textId="77777777" w:rsidR="00FF41FD" w:rsidRDefault="008173C5">
            <w:pPr>
              <w:jc w:val="center"/>
              <w:divId w:val="1"/>
            </w:pPr>
            <w:r>
              <w:rPr>
                <w:rFonts w:eastAsia="Arial"/>
                <w:sz w:val="16"/>
              </w:rPr>
              <w:t xml:space="preserve">5 </w:t>
            </w:r>
          </w:p>
        </w:tc>
      </w:tr>
      <w:tr w:rsidR="00FF41FD" w14:paraId="4A5CE2DB" w14:textId="77777777">
        <w:trPr>
          <w:trHeight w:val="360"/>
        </w:trPr>
        <w:tc>
          <w:tcPr>
            <w:tcW w:w="810" w:type="dxa"/>
            <w:tcBorders>
              <w:right w:val="dotted" w:sz="4" w:space="0" w:color="auto"/>
            </w:tcBorders>
            <w:shd w:val="clear" w:color="auto" w:fill="DFDFD7"/>
            <w:vAlign w:val="center"/>
          </w:tcPr>
          <w:p w14:paraId="32438D5C" w14:textId="77777777" w:rsidR="00FF41FD" w:rsidRDefault="008173C5">
            <w:r>
              <w:rPr>
                <w:rFonts w:eastAsia="Arial"/>
                <w:b/>
                <w:sz w:val="16"/>
              </w:rPr>
              <w:t>31.</w:t>
            </w:r>
          </w:p>
        </w:tc>
        <w:tc>
          <w:tcPr>
            <w:tcW w:w="810" w:type="dxa"/>
            <w:tcBorders>
              <w:right w:val="dotted" w:sz="4" w:space="0" w:color="auto"/>
            </w:tcBorders>
            <w:shd w:val="clear" w:color="auto" w:fill="DFDFD7"/>
            <w:vAlign w:val="center"/>
          </w:tcPr>
          <w:p w14:paraId="6492CC13"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6EABE3F2" w14:textId="56C2BD5C" w:rsidR="00FF41FD" w:rsidRDefault="00070A08">
            <w:del w:id="417" w:author="TWO" w:date="2026-07-09T13:35:00Z" w16du:dateUtc="2026-07-09T11:35:00Z">
              <w:r>
                <w:rPr>
                  <w:rFonts w:eastAsia="Arial"/>
                  <w:b/>
                  <w:sz w:val="16"/>
                </w:rPr>
                <w:delText>PQ</w:delText>
              </w:r>
            </w:del>
            <w:ins w:id="418" w:author="TWO" w:date="2026-07-09T13:35:00Z" w16du:dateUtc="2026-07-09T11:35:00Z">
              <w:r w:rsidR="008173C5">
                <w:rPr>
                  <w:rFonts w:eastAsia="Arial"/>
                  <w:b/>
                  <w:sz w:val="16"/>
                </w:rPr>
                <w:t>QN</w:t>
              </w:r>
            </w:ins>
          </w:p>
        </w:tc>
        <w:tc>
          <w:tcPr>
            <w:tcW w:w="810" w:type="dxa"/>
            <w:tcBorders>
              <w:right w:val="dotted" w:sz="4" w:space="0" w:color="auto"/>
            </w:tcBorders>
            <w:shd w:val="clear" w:color="auto" w:fill="DFDFD7"/>
            <w:vAlign w:val="center"/>
          </w:tcPr>
          <w:p w14:paraId="53549C18"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6FF5352F" w14:textId="77777777" w:rsidR="00FF41FD" w:rsidRDefault="00FF41FD"/>
        </w:tc>
        <w:tc>
          <w:tcPr>
            <w:tcW w:w="810" w:type="dxa"/>
            <w:tcBorders>
              <w:right w:val="dotted" w:sz="4" w:space="0" w:color="auto"/>
            </w:tcBorders>
            <w:shd w:val="clear" w:color="auto" w:fill="DFDFD7"/>
            <w:vAlign w:val="center"/>
          </w:tcPr>
          <w:p w14:paraId="2D063E91" w14:textId="77777777" w:rsidR="00FF41FD" w:rsidRDefault="008173C5">
            <w:r>
              <w:rPr>
                <w:rFonts w:eastAsia="Arial"/>
                <w:b/>
                <w:sz w:val="16"/>
              </w:rPr>
              <w:t>(c)</w:t>
            </w:r>
          </w:p>
        </w:tc>
        <w:tc>
          <w:tcPr>
            <w:tcW w:w="1620" w:type="dxa"/>
            <w:shd w:val="clear" w:color="auto" w:fill="DFDFD7"/>
            <w:vAlign w:val="center"/>
          </w:tcPr>
          <w:p w14:paraId="639B0921" w14:textId="77777777" w:rsidR="00FF41FD" w:rsidRDefault="008173C5">
            <w:r>
              <w:rPr>
                <w:rFonts w:eastAsia="Arial"/>
                <w:b/>
                <w:sz w:val="16"/>
              </w:rPr>
              <w:t>71-77</w:t>
            </w:r>
          </w:p>
        </w:tc>
        <w:tc>
          <w:tcPr>
            <w:tcW w:w="1620" w:type="dxa"/>
            <w:shd w:val="clear" w:color="auto" w:fill="DFDFD7"/>
          </w:tcPr>
          <w:p w14:paraId="4DBA29A1" w14:textId="77777777" w:rsidR="00FF41FD" w:rsidRDefault="00FF41FD"/>
        </w:tc>
        <w:tc>
          <w:tcPr>
            <w:tcW w:w="1620" w:type="dxa"/>
            <w:shd w:val="clear" w:color="auto" w:fill="DFDFD7"/>
          </w:tcPr>
          <w:p w14:paraId="79DBDBE1" w14:textId="77777777" w:rsidR="00FF41FD" w:rsidRDefault="00FF41FD"/>
        </w:tc>
        <w:tc>
          <w:tcPr>
            <w:tcW w:w="1620" w:type="dxa"/>
            <w:shd w:val="clear" w:color="auto" w:fill="DFDFD7"/>
          </w:tcPr>
          <w:p w14:paraId="028F3124" w14:textId="77777777" w:rsidR="00FF41FD" w:rsidRDefault="00FF41FD"/>
        </w:tc>
      </w:tr>
      <w:tr w:rsidR="00FF41FD" w14:paraId="41571180" w14:textId="77777777">
        <w:trPr>
          <w:trHeight w:val="440"/>
        </w:trPr>
        <w:tc>
          <w:tcPr>
            <w:tcW w:w="1620" w:type="dxa"/>
            <w:gridSpan w:val="2"/>
            <w:vMerge w:val="restart"/>
          </w:tcPr>
          <w:p w14:paraId="6877CEEA" w14:textId="77777777" w:rsidR="00FF41FD" w:rsidRDefault="00FF41FD"/>
        </w:tc>
        <w:tc>
          <w:tcPr>
            <w:tcW w:w="1620" w:type="dxa"/>
            <w:gridSpan w:val="2"/>
            <w:tcBorders>
              <w:bottom w:val="dotted" w:sz="4" w:space="0" w:color="auto"/>
            </w:tcBorders>
          </w:tcPr>
          <w:p w14:paraId="5749D24E" w14:textId="77777777" w:rsidR="00FF41FD" w:rsidRDefault="008173C5">
            <w:pPr>
              <w:spacing w:before="113" w:after="113"/>
              <w:jc w:val="left"/>
              <w:divId w:val="1"/>
            </w:pPr>
            <w:r>
              <w:rPr>
                <w:b/>
                <w:sz w:val="16"/>
              </w:rPr>
              <w:t>Leaf blade: glossiness of upper side</w:t>
            </w:r>
          </w:p>
        </w:tc>
        <w:tc>
          <w:tcPr>
            <w:tcW w:w="1620" w:type="dxa"/>
            <w:gridSpan w:val="2"/>
            <w:tcBorders>
              <w:bottom w:val="dotted" w:sz="4" w:space="0" w:color="auto"/>
            </w:tcBorders>
          </w:tcPr>
          <w:p w14:paraId="4615D85F" w14:textId="77777777" w:rsidR="00FF41FD" w:rsidRDefault="00FF41FD"/>
        </w:tc>
        <w:tc>
          <w:tcPr>
            <w:tcW w:w="1620" w:type="dxa"/>
            <w:tcBorders>
              <w:bottom w:val="dotted" w:sz="4" w:space="0" w:color="auto"/>
            </w:tcBorders>
          </w:tcPr>
          <w:p w14:paraId="4F1A8CC7" w14:textId="77777777" w:rsidR="00FF41FD" w:rsidRDefault="00FF41FD"/>
        </w:tc>
        <w:tc>
          <w:tcPr>
            <w:tcW w:w="1620" w:type="dxa"/>
            <w:tcBorders>
              <w:bottom w:val="dotted" w:sz="4" w:space="0" w:color="auto"/>
            </w:tcBorders>
          </w:tcPr>
          <w:p w14:paraId="48978715" w14:textId="77777777" w:rsidR="00FF41FD" w:rsidRDefault="00FF41FD"/>
        </w:tc>
        <w:tc>
          <w:tcPr>
            <w:tcW w:w="1620" w:type="dxa"/>
            <w:tcBorders>
              <w:bottom w:val="dotted" w:sz="4" w:space="0" w:color="auto"/>
            </w:tcBorders>
          </w:tcPr>
          <w:p w14:paraId="782613D5" w14:textId="77777777" w:rsidR="00FF41FD" w:rsidRDefault="00FF41FD"/>
        </w:tc>
        <w:tc>
          <w:tcPr>
            <w:tcW w:w="1620" w:type="dxa"/>
            <w:tcBorders>
              <w:bottom w:val="dotted" w:sz="4" w:space="0" w:color="auto"/>
            </w:tcBorders>
          </w:tcPr>
          <w:p w14:paraId="67D3BF19" w14:textId="77777777" w:rsidR="00FF41FD" w:rsidRDefault="00FF41FD"/>
        </w:tc>
      </w:tr>
      <w:tr w:rsidR="00FF41FD" w14:paraId="015110FF" w14:textId="77777777">
        <w:trPr>
          <w:trHeight w:val="320"/>
        </w:trPr>
        <w:tc>
          <w:tcPr>
            <w:tcW w:w="1620" w:type="dxa"/>
            <w:gridSpan w:val="2"/>
            <w:vMerge/>
          </w:tcPr>
          <w:p w14:paraId="44473929" w14:textId="77777777" w:rsidR="00FF41FD" w:rsidRDefault="00FF41FD"/>
        </w:tc>
        <w:tc>
          <w:tcPr>
            <w:tcW w:w="1620" w:type="dxa"/>
            <w:gridSpan w:val="2"/>
            <w:tcBorders>
              <w:bottom w:val="dotted" w:sz="4" w:space="0" w:color="auto"/>
            </w:tcBorders>
            <w:vAlign w:val="center"/>
          </w:tcPr>
          <w:p w14:paraId="7B68B5AE" w14:textId="77777777" w:rsidR="00FF41FD" w:rsidRDefault="008173C5">
            <w:pPr>
              <w:jc w:val="left"/>
              <w:divId w:val="1"/>
            </w:pPr>
            <w:r>
              <w:rPr>
                <w:sz w:val="16"/>
              </w:rPr>
              <w:t>very weak</w:t>
            </w:r>
          </w:p>
        </w:tc>
        <w:tc>
          <w:tcPr>
            <w:tcW w:w="1620" w:type="dxa"/>
            <w:gridSpan w:val="2"/>
            <w:tcBorders>
              <w:bottom w:val="dotted" w:sz="4" w:space="0" w:color="auto"/>
            </w:tcBorders>
            <w:vAlign w:val="center"/>
          </w:tcPr>
          <w:p w14:paraId="7B0EC19A" w14:textId="77777777" w:rsidR="00FF41FD" w:rsidRDefault="00FF41FD"/>
        </w:tc>
        <w:tc>
          <w:tcPr>
            <w:tcW w:w="1620" w:type="dxa"/>
            <w:tcBorders>
              <w:bottom w:val="dotted" w:sz="4" w:space="0" w:color="auto"/>
            </w:tcBorders>
            <w:vAlign w:val="center"/>
          </w:tcPr>
          <w:p w14:paraId="002638A5" w14:textId="77777777" w:rsidR="00FF41FD" w:rsidRDefault="00FF41FD"/>
        </w:tc>
        <w:tc>
          <w:tcPr>
            <w:tcW w:w="1620" w:type="dxa"/>
            <w:tcBorders>
              <w:bottom w:val="dotted" w:sz="4" w:space="0" w:color="auto"/>
            </w:tcBorders>
            <w:vAlign w:val="center"/>
          </w:tcPr>
          <w:p w14:paraId="5557C39E" w14:textId="77777777" w:rsidR="00FF41FD" w:rsidRDefault="00FF41FD"/>
        </w:tc>
        <w:tc>
          <w:tcPr>
            <w:tcW w:w="1620" w:type="dxa"/>
            <w:tcBorders>
              <w:bottom w:val="dotted" w:sz="4" w:space="0" w:color="auto"/>
            </w:tcBorders>
            <w:vAlign w:val="center"/>
          </w:tcPr>
          <w:p w14:paraId="22F86EA6" w14:textId="77777777" w:rsidR="00FF41FD" w:rsidRDefault="00FF41FD"/>
        </w:tc>
        <w:tc>
          <w:tcPr>
            <w:tcW w:w="1620" w:type="dxa"/>
            <w:tcBorders>
              <w:bottom w:val="dotted" w:sz="4" w:space="0" w:color="auto"/>
            </w:tcBorders>
            <w:vAlign w:val="center"/>
          </w:tcPr>
          <w:p w14:paraId="2FB9ADE6" w14:textId="77777777" w:rsidR="00FF41FD" w:rsidRDefault="008173C5">
            <w:pPr>
              <w:jc w:val="center"/>
              <w:divId w:val="1"/>
            </w:pPr>
            <w:r>
              <w:rPr>
                <w:rFonts w:eastAsia="Arial"/>
                <w:sz w:val="16"/>
              </w:rPr>
              <w:t xml:space="preserve">1 </w:t>
            </w:r>
          </w:p>
        </w:tc>
      </w:tr>
      <w:tr w:rsidR="00FF41FD" w14:paraId="5F95E24D" w14:textId="77777777">
        <w:trPr>
          <w:trHeight w:val="320"/>
        </w:trPr>
        <w:tc>
          <w:tcPr>
            <w:tcW w:w="1620" w:type="dxa"/>
            <w:gridSpan w:val="2"/>
            <w:vMerge/>
          </w:tcPr>
          <w:p w14:paraId="1E05C235" w14:textId="77777777" w:rsidR="00FF41FD" w:rsidRDefault="00FF41FD"/>
        </w:tc>
        <w:tc>
          <w:tcPr>
            <w:tcW w:w="1620" w:type="dxa"/>
            <w:gridSpan w:val="2"/>
            <w:tcBorders>
              <w:bottom w:val="dotted" w:sz="4" w:space="0" w:color="auto"/>
            </w:tcBorders>
            <w:vAlign w:val="center"/>
          </w:tcPr>
          <w:p w14:paraId="5DF82E3D" w14:textId="77777777" w:rsidR="00FF41FD" w:rsidRDefault="008173C5">
            <w:pPr>
              <w:jc w:val="left"/>
              <w:divId w:val="1"/>
            </w:pPr>
            <w:r>
              <w:rPr>
                <w:sz w:val="16"/>
              </w:rPr>
              <w:t>weak</w:t>
            </w:r>
          </w:p>
        </w:tc>
        <w:tc>
          <w:tcPr>
            <w:tcW w:w="1620" w:type="dxa"/>
            <w:gridSpan w:val="2"/>
            <w:tcBorders>
              <w:bottom w:val="dotted" w:sz="4" w:space="0" w:color="auto"/>
            </w:tcBorders>
            <w:vAlign w:val="center"/>
          </w:tcPr>
          <w:p w14:paraId="1512CE57" w14:textId="77777777" w:rsidR="00FF41FD" w:rsidRDefault="00FF41FD"/>
        </w:tc>
        <w:tc>
          <w:tcPr>
            <w:tcW w:w="1620" w:type="dxa"/>
            <w:tcBorders>
              <w:bottom w:val="dotted" w:sz="4" w:space="0" w:color="auto"/>
            </w:tcBorders>
            <w:vAlign w:val="center"/>
          </w:tcPr>
          <w:p w14:paraId="0D829841" w14:textId="77777777" w:rsidR="00FF41FD" w:rsidRDefault="00FF41FD"/>
        </w:tc>
        <w:tc>
          <w:tcPr>
            <w:tcW w:w="1620" w:type="dxa"/>
            <w:tcBorders>
              <w:bottom w:val="dotted" w:sz="4" w:space="0" w:color="auto"/>
            </w:tcBorders>
            <w:vAlign w:val="center"/>
          </w:tcPr>
          <w:p w14:paraId="6617B560" w14:textId="77777777" w:rsidR="00FF41FD" w:rsidRDefault="00FF41FD"/>
        </w:tc>
        <w:tc>
          <w:tcPr>
            <w:tcW w:w="1620" w:type="dxa"/>
            <w:tcBorders>
              <w:bottom w:val="dotted" w:sz="4" w:space="0" w:color="auto"/>
            </w:tcBorders>
            <w:vAlign w:val="center"/>
          </w:tcPr>
          <w:p w14:paraId="369613D2" w14:textId="77777777" w:rsidR="00FF41FD" w:rsidRDefault="008173C5">
            <w:pPr>
              <w:jc w:val="left"/>
              <w:divId w:val="1"/>
            </w:pPr>
            <w:r>
              <w:rPr>
                <w:sz w:val="16"/>
              </w:rPr>
              <w:t>Laura</w:t>
            </w:r>
          </w:p>
        </w:tc>
        <w:tc>
          <w:tcPr>
            <w:tcW w:w="1620" w:type="dxa"/>
            <w:tcBorders>
              <w:bottom w:val="dotted" w:sz="4" w:space="0" w:color="auto"/>
            </w:tcBorders>
            <w:vAlign w:val="center"/>
          </w:tcPr>
          <w:p w14:paraId="36832101" w14:textId="77777777" w:rsidR="00FF41FD" w:rsidRDefault="008173C5">
            <w:pPr>
              <w:jc w:val="center"/>
              <w:divId w:val="1"/>
            </w:pPr>
            <w:r>
              <w:rPr>
                <w:rFonts w:eastAsia="Arial"/>
                <w:sz w:val="16"/>
              </w:rPr>
              <w:t xml:space="preserve">2 </w:t>
            </w:r>
          </w:p>
        </w:tc>
      </w:tr>
      <w:tr w:rsidR="00FF41FD" w14:paraId="41D0A0B5" w14:textId="77777777">
        <w:trPr>
          <w:trHeight w:val="320"/>
        </w:trPr>
        <w:tc>
          <w:tcPr>
            <w:tcW w:w="1620" w:type="dxa"/>
            <w:gridSpan w:val="2"/>
            <w:vMerge/>
          </w:tcPr>
          <w:p w14:paraId="141793FE" w14:textId="77777777" w:rsidR="00FF41FD" w:rsidRDefault="00FF41FD"/>
        </w:tc>
        <w:tc>
          <w:tcPr>
            <w:tcW w:w="1620" w:type="dxa"/>
            <w:gridSpan w:val="2"/>
            <w:tcBorders>
              <w:bottom w:val="dotted" w:sz="4" w:space="0" w:color="auto"/>
            </w:tcBorders>
            <w:vAlign w:val="center"/>
          </w:tcPr>
          <w:p w14:paraId="67953FF4"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63C354D2" w14:textId="77777777" w:rsidR="00FF41FD" w:rsidRDefault="00FF41FD"/>
        </w:tc>
        <w:tc>
          <w:tcPr>
            <w:tcW w:w="1620" w:type="dxa"/>
            <w:tcBorders>
              <w:bottom w:val="dotted" w:sz="4" w:space="0" w:color="auto"/>
            </w:tcBorders>
            <w:vAlign w:val="center"/>
          </w:tcPr>
          <w:p w14:paraId="5799ECAE" w14:textId="77777777" w:rsidR="00FF41FD" w:rsidRDefault="00FF41FD"/>
        </w:tc>
        <w:tc>
          <w:tcPr>
            <w:tcW w:w="1620" w:type="dxa"/>
            <w:tcBorders>
              <w:bottom w:val="dotted" w:sz="4" w:space="0" w:color="auto"/>
            </w:tcBorders>
            <w:vAlign w:val="center"/>
          </w:tcPr>
          <w:p w14:paraId="4719BABC" w14:textId="77777777" w:rsidR="00FF41FD" w:rsidRDefault="00FF41FD"/>
        </w:tc>
        <w:tc>
          <w:tcPr>
            <w:tcW w:w="1620" w:type="dxa"/>
            <w:tcBorders>
              <w:bottom w:val="dotted" w:sz="4" w:space="0" w:color="auto"/>
            </w:tcBorders>
            <w:vAlign w:val="center"/>
          </w:tcPr>
          <w:p w14:paraId="411D8AE0" w14:textId="77777777" w:rsidR="00FF41FD" w:rsidRDefault="00FF41FD"/>
        </w:tc>
        <w:tc>
          <w:tcPr>
            <w:tcW w:w="1620" w:type="dxa"/>
            <w:tcBorders>
              <w:bottom w:val="dotted" w:sz="4" w:space="0" w:color="auto"/>
            </w:tcBorders>
            <w:vAlign w:val="center"/>
          </w:tcPr>
          <w:p w14:paraId="25657F48" w14:textId="77777777" w:rsidR="00FF41FD" w:rsidRDefault="008173C5">
            <w:pPr>
              <w:jc w:val="center"/>
              <w:divId w:val="1"/>
            </w:pPr>
            <w:r>
              <w:rPr>
                <w:rFonts w:eastAsia="Arial"/>
                <w:sz w:val="16"/>
              </w:rPr>
              <w:t xml:space="preserve">3 </w:t>
            </w:r>
          </w:p>
        </w:tc>
      </w:tr>
      <w:tr w:rsidR="00FF41FD" w14:paraId="7FE79D27" w14:textId="77777777">
        <w:trPr>
          <w:trHeight w:val="320"/>
        </w:trPr>
        <w:tc>
          <w:tcPr>
            <w:tcW w:w="1620" w:type="dxa"/>
            <w:gridSpan w:val="2"/>
            <w:vMerge/>
          </w:tcPr>
          <w:p w14:paraId="7BB21864" w14:textId="77777777" w:rsidR="00FF41FD" w:rsidRDefault="00FF41FD"/>
        </w:tc>
        <w:tc>
          <w:tcPr>
            <w:tcW w:w="1620" w:type="dxa"/>
            <w:gridSpan w:val="2"/>
            <w:tcBorders>
              <w:bottom w:val="dotted" w:sz="4" w:space="0" w:color="auto"/>
            </w:tcBorders>
            <w:vAlign w:val="center"/>
          </w:tcPr>
          <w:p w14:paraId="7A5EAFF5" w14:textId="77777777" w:rsidR="00FF41FD" w:rsidRDefault="008173C5">
            <w:pPr>
              <w:jc w:val="left"/>
              <w:divId w:val="1"/>
            </w:pPr>
            <w:r>
              <w:rPr>
                <w:sz w:val="16"/>
              </w:rPr>
              <w:t>strong</w:t>
            </w:r>
          </w:p>
        </w:tc>
        <w:tc>
          <w:tcPr>
            <w:tcW w:w="1620" w:type="dxa"/>
            <w:gridSpan w:val="2"/>
            <w:tcBorders>
              <w:bottom w:val="dotted" w:sz="4" w:space="0" w:color="auto"/>
            </w:tcBorders>
            <w:vAlign w:val="center"/>
          </w:tcPr>
          <w:p w14:paraId="1D913F1F" w14:textId="77777777" w:rsidR="00FF41FD" w:rsidRDefault="00FF41FD"/>
        </w:tc>
        <w:tc>
          <w:tcPr>
            <w:tcW w:w="1620" w:type="dxa"/>
            <w:tcBorders>
              <w:bottom w:val="dotted" w:sz="4" w:space="0" w:color="auto"/>
            </w:tcBorders>
            <w:vAlign w:val="center"/>
          </w:tcPr>
          <w:p w14:paraId="682F3824" w14:textId="77777777" w:rsidR="00FF41FD" w:rsidRDefault="00FF41FD"/>
        </w:tc>
        <w:tc>
          <w:tcPr>
            <w:tcW w:w="1620" w:type="dxa"/>
            <w:tcBorders>
              <w:bottom w:val="dotted" w:sz="4" w:space="0" w:color="auto"/>
            </w:tcBorders>
            <w:vAlign w:val="center"/>
          </w:tcPr>
          <w:p w14:paraId="76899989" w14:textId="77777777" w:rsidR="00FF41FD" w:rsidRDefault="00FF41FD"/>
        </w:tc>
        <w:tc>
          <w:tcPr>
            <w:tcW w:w="1620" w:type="dxa"/>
            <w:tcBorders>
              <w:bottom w:val="dotted" w:sz="4" w:space="0" w:color="auto"/>
            </w:tcBorders>
            <w:vAlign w:val="center"/>
          </w:tcPr>
          <w:p w14:paraId="17D42285" w14:textId="77777777" w:rsidR="00FF41FD" w:rsidRDefault="008173C5">
            <w:pPr>
              <w:jc w:val="left"/>
              <w:divId w:val="1"/>
            </w:pPr>
            <w:r>
              <w:rPr>
                <w:sz w:val="16"/>
              </w:rPr>
              <w:t>Scarlett</w:t>
            </w:r>
          </w:p>
        </w:tc>
        <w:tc>
          <w:tcPr>
            <w:tcW w:w="1620" w:type="dxa"/>
            <w:tcBorders>
              <w:bottom w:val="dotted" w:sz="4" w:space="0" w:color="auto"/>
            </w:tcBorders>
            <w:vAlign w:val="center"/>
          </w:tcPr>
          <w:p w14:paraId="403D04A2" w14:textId="77777777" w:rsidR="00FF41FD" w:rsidRDefault="008173C5">
            <w:pPr>
              <w:jc w:val="center"/>
              <w:divId w:val="1"/>
            </w:pPr>
            <w:r>
              <w:rPr>
                <w:rFonts w:eastAsia="Arial"/>
                <w:sz w:val="16"/>
              </w:rPr>
              <w:t xml:space="preserve">4 </w:t>
            </w:r>
          </w:p>
        </w:tc>
      </w:tr>
      <w:tr w:rsidR="00FF41FD" w14:paraId="692A1207" w14:textId="77777777">
        <w:trPr>
          <w:trHeight w:val="320"/>
        </w:trPr>
        <w:tc>
          <w:tcPr>
            <w:tcW w:w="1620" w:type="dxa"/>
            <w:gridSpan w:val="2"/>
            <w:vMerge/>
          </w:tcPr>
          <w:p w14:paraId="7384ED5B" w14:textId="77777777" w:rsidR="00FF41FD" w:rsidRDefault="00FF41FD"/>
        </w:tc>
        <w:tc>
          <w:tcPr>
            <w:tcW w:w="1620" w:type="dxa"/>
            <w:gridSpan w:val="2"/>
            <w:tcBorders>
              <w:bottom w:val="dotted" w:sz="4" w:space="0" w:color="auto"/>
            </w:tcBorders>
            <w:vAlign w:val="center"/>
          </w:tcPr>
          <w:p w14:paraId="4D92B691" w14:textId="77777777" w:rsidR="00FF41FD" w:rsidRDefault="008173C5">
            <w:pPr>
              <w:jc w:val="left"/>
              <w:divId w:val="1"/>
            </w:pPr>
            <w:r>
              <w:rPr>
                <w:sz w:val="16"/>
              </w:rPr>
              <w:t>very strong</w:t>
            </w:r>
          </w:p>
        </w:tc>
        <w:tc>
          <w:tcPr>
            <w:tcW w:w="1620" w:type="dxa"/>
            <w:gridSpan w:val="2"/>
            <w:tcBorders>
              <w:bottom w:val="dotted" w:sz="4" w:space="0" w:color="auto"/>
            </w:tcBorders>
            <w:vAlign w:val="center"/>
          </w:tcPr>
          <w:p w14:paraId="1072B1EB" w14:textId="77777777" w:rsidR="00FF41FD" w:rsidRDefault="00FF41FD"/>
        </w:tc>
        <w:tc>
          <w:tcPr>
            <w:tcW w:w="1620" w:type="dxa"/>
            <w:tcBorders>
              <w:bottom w:val="dotted" w:sz="4" w:space="0" w:color="auto"/>
            </w:tcBorders>
            <w:vAlign w:val="center"/>
          </w:tcPr>
          <w:p w14:paraId="1B2044AA" w14:textId="77777777" w:rsidR="00FF41FD" w:rsidRDefault="00FF41FD"/>
        </w:tc>
        <w:tc>
          <w:tcPr>
            <w:tcW w:w="1620" w:type="dxa"/>
            <w:tcBorders>
              <w:bottom w:val="dotted" w:sz="4" w:space="0" w:color="auto"/>
            </w:tcBorders>
            <w:vAlign w:val="center"/>
          </w:tcPr>
          <w:p w14:paraId="3FF6DB64" w14:textId="77777777" w:rsidR="00FF41FD" w:rsidRDefault="00FF41FD"/>
        </w:tc>
        <w:tc>
          <w:tcPr>
            <w:tcW w:w="1620" w:type="dxa"/>
            <w:tcBorders>
              <w:bottom w:val="dotted" w:sz="4" w:space="0" w:color="auto"/>
            </w:tcBorders>
            <w:vAlign w:val="center"/>
          </w:tcPr>
          <w:p w14:paraId="7C4B568E" w14:textId="77777777" w:rsidR="00FF41FD" w:rsidRDefault="00FF41FD"/>
        </w:tc>
        <w:tc>
          <w:tcPr>
            <w:tcW w:w="1620" w:type="dxa"/>
            <w:tcBorders>
              <w:bottom w:val="dotted" w:sz="4" w:space="0" w:color="auto"/>
            </w:tcBorders>
            <w:vAlign w:val="center"/>
          </w:tcPr>
          <w:p w14:paraId="71446D82" w14:textId="77777777" w:rsidR="00FF41FD" w:rsidRDefault="008173C5">
            <w:pPr>
              <w:jc w:val="center"/>
              <w:divId w:val="1"/>
            </w:pPr>
            <w:r>
              <w:rPr>
                <w:rFonts w:eastAsia="Arial"/>
                <w:sz w:val="16"/>
              </w:rPr>
              <w:t xml:space="preserve">5 </w:t>
            </w:r>
          </w:p>
        </w:tc>
      </w:tr>
      <w:tr w:rsidR="00FF41FD" w14:paraId="520BEED7" w14:textId="77777777">
        <w:trPr>
          <w:trHeight w:val="360"/>
        </w:trPr>
        <w:tc>
          <w:tcPr>
            <w:tcW w:w="810" w:type="dxa"/>
            <w:tcBorders>
              <w:right w:val="dotted" w:sz="4" w:space="0" w:color="auto"/>
            </w:tcBorders>
            <w:shd w:val="clear" w:color="auto" w:fill="DFDFD7"/>
            <w:vAlign w:val="center"/>
          </w:tcPr>
          <w:p w14:paraId="0E0295D9" w14:textId="77777777" w:rsidR="00FF41FD" w:rsidRDefault="008173C5">
            <w:pPr>
              <w:keepNext/>
              <w:pPrChange w:id="419" w:author="OERTEL Romy" w:date="2026-07-09T13:42:00Z" w16du:dateUtc="2026-07-09T11:42:00Z">
                <w:pPr/>
              </w:pPrChange>
            </w:pPr>
            <w:r>
              <w:rPr>
                <w:rFonts w:eastAsia="Arial"/>
                <w:b/>
                <w:sz w:val="16"/>
              </w:rPr>
              <w:lastRenderedPageBreak/>
              <w:t>32.</w:t>
            </w:r>
          </w:p>
        </w:tc>
        <w:tc>
          <w:tcPr>
            <w:tcW w:w="810" w:type="dxa"/>
            <w:tcBorders>
              <w:right w:val="dotted" w:sz="4" w:space="0" w:color="auto"/>
            </w:tcBorders>
            <w:shd w:val="clear" w:color="auto" w:fill="DFDFD7"/>
            <w:vAlign w:val="center"/>
          </w:tcPr>
          <w:p w14:paraId="143B709D" w14:textId="77777777" w:rsidR="00FF41FD" w:rsidRDefault="008173C5">
            <w:pPr>
              <w:keepNext/>
              <w:pPrChange w:id="420" w:author="OERTEL Romy" w:date="2026-07-09T13:42:00Z" w16du:dateUtc="2026-07-09T11:42:00Z">
                <w:pPr/>
              </w:pPrChange>
            </w:pPr>
            <w:r>
              <w:rPr>
                <w:rFonts w:eastAsia="Arial"/>
                <w:b/>
                <w:sz w:val="16"/>
              </w:rPr>
              <w:t>(*)</w:t>
            </w:r>
          </w:p>
        </w:tc>
        <w:tc>
          <w:tcPr>
            <w:tcW w:w="810" w:type="dxa"/>
            <w:tcBorders>
              <w:right w:val="dotted" w:sz="4" w:space="0" w:color="auto"/>
            </w:tcBorders>
            <w:shd w:val="clear" w:color="auto" w:fill="DFDFD7"/>
            <w:vAlign w:val="center"/>
          </w:tcPr>
          <w:p w14:paraId="475BF527" w14:textId="77777777" w:rsidR="00FF41FD" w:rsidRDefault="008173C5">
            <w:pPr>
              <w:keepNext/>
              <w:pPrChange w:id="421" w:author="OERTEL Romy" w:date="2026-07-09T13:42:00Z" w16du:dateUtc="2026-07-09T11:42:00Z">
                <w:pPr/>
              </w:pPrChange>
            </w:pPr>
            <w:r>
              <w:rPr>
                <w:rFonts w:eastAsia="Arial"/>
                <w:b/>
                <w:sz w:val="16"/>
              </w:rPr>
              <w:t>PQ</w:t>
            </w:r>
          </w:p>
        </w:tc>
        <w:tc>
          <w:tcPr>
            <w:tcW w:w="810" w:type="dxa"/>
            <w:tcBorders>
              <w:right w:val="dotted" w:sz="4" w:space="0" w:color="auto"/>
            </w:tcBorders>
            <w:shd w:val="clear" w:color="auto" w:fill="DFDFD7"/>
            <w:vAlign w:val="center"/>
          </w:tcPr>
          <w:p w14:paraId="2DD8A2E6" w14:textId="77777777" w:rsidR="00FF41FD" w:rsidRDefault="008173C5">
            <w:pPr>
              <w:keepNext/>
              <w:pPrChange w:id="422" w:author="OERTEL Romy" w:date="2026-07-09T13:42:00Z" w16du:dateUtc="2026-07-09T11:42:00Z">
                <w:pPr/>
              </w:pPrChange>
            </w:pPr>
            <w:r>
              <w:rPr>
                <w:rFonts w:eastAsia="Arial"/>
                <w:b/>
                <w:sz w:val="16"/>
              </w:rPr>
              <w:t>VG</w:t>
            </w:r>
          </w:p>
        </w:tc>
        <w:tc>
          <w:tcPr>
            <w:tcW w:w="810" w:type="dxa"/>
            <w:tcBorders>
              <w:right w:val="dotted" w:sz="4" w:space="0" w:color="auto"/>
            </w:tcBorders>
            <w:shd w:val="clear" w:color="auto" w:fill="DFDFD7"/>
            <w:vAlign w:val="center"/>
          </w:tcPr>
          <w:p w14:paraId="6AEE2133" w14:textId="77777777" w:rsidR="00FF41FD" w:rsidRDefault="00FF41FD">
            <w:pPr>
              <w:keepNext/>
              <w:pPrChange w:id="423" w:author="OERTEL Romy" w:date="2026-07-09T13:42:00Z" w16du:dateUtc="2026-07-09T11:42:00Z">
                <w:pPr/>
              </w:pPrChange>
            </w:pPr>
          </w:p>
        </w:tc>
        <w:tc>
          <w:tcPr>
            <w:tcW w:w="810" w:type="dxa"/>
            <w:tcBorders>
              <w:right w:val="dotted" w:sz="4" w:space="0" w:color="auto"/>
            </w:tcBorders>
            <w:shd w:val="clear" w:color="auto" w:fill="DFDFD7"/>
            <w:vAlign w:val="center"/>
          </w:tcPr>
          <w:p w14:paraId="4C7CA4F3" w14:textId="77777777" w:rsidR="00FF41FD" w:rsidRDefault="008173C5">
            <w:pPr>
              <w:keepNext/>
              <w:pPrChange w:id="424" w:author="OERTEL Romy" w:date="2026-07-09T13:42:00Z" w16du:dateUtc="2026-07-09T11:42:00Z">
                <w:pPr/>
              </w:pPrChange>
            </w:pPr>
            <w:r>
              <w:rPr>
                <w:rFonts w:eastAsia="Arial"/>
                <w:b/>
                <w:sz w:val="16"/>
              </w:rPr>
              <w:t>(c)</w:t>
            </w:r>
          </w:p>
        </w:tc>
        <w:tc>
          <w:tcPr>
            <w:tcW w:w="1620" w:type="dxa"/>
            <w:shd w:val="clear" w:color="auto" w:fill="DFDFD7"/>
            <w:vAlign w:val="center"/>
          </w:tcPr>
          <w:p w14:paraId="64D0EF31" w14:textId="77777777" w:rsidR="00FF41FD" w:rsidRDefault="008173C5">
            <w:pPr>
              <w:keepNext/>
              <w:pPrChange w:id="425" w:author="OERTEL Romy" w:date="2026-07-09T13:42:00Z" w16du:dateUtc="2026-07-09T11:42:00Z">
                <w:pPr/>
              </w:pPrChange>
            </w:pPr>
            <w:r>
              <w:rPr>
                <w:rFonts w:eastAsia="Arial"/>
                <w:b/>
                <w:sz w:val="16"/>
              </w:rPr>
              <w:t>71-77</w:t>
            </w:r>
          </w:p>
        </w:tc>
        <w:tc>
          <w:tcPr>
            <w:tcW w:w="1620" w:type="dxa"/>
            <w:shd w:val="clear" w:color="auto" w:fill="DFDFD7"/>
          </w:tcPr>
          <w:p w14:paraId="3E7520BD" w14:textId="77777777" w:rsidR="00FF41FD" w:rsidRDefault="00FF41FD">
            <w:pPr>
              <w:keepNext/>
              <w:pPrChange w:id="426" w:author="OERTEL Romy" w:date="2026-07-09T13:42:00Z" w16du:dateUtc="2026-07-09T11:42:00Z">
                <w:pPr/>
              </w:pPrChange>
            </w:pPr>
          </w:p>
        </w:tc>
        <w:tc>
          <w:tcPr>
            <w:tcW w:w="1620" w:type="dxa"/>
            <w:shd w:val="clear" w:color="auto" w:fill="DFDFD7"/>
          </w:tcPr>
          <w:p w14:paraId="2E75C8C1" w14:textId="77777777" w:rsidR="00FF41FD" w:rsidRDefault="00FF41FD">
            <w:pPr>
              <w:keepNext/>
              <w:pPrChange w:id="427" w:author="OERTEL Romy" w:date="2026-07-09T13:42:00Z" w16du:dateUtc="2026-07-09T11:42:00Z">
                <w:pPr/>
              </w:pPrChange>
            </w:pPr>
          </w:p>
        </w:tc>
        <w:tc>
          <w:tcPr>
            <w:tcW w:w="1620" w:type="dxa"/>
            <w:shd w:val="clear" w:color="auto" w:fill="DFDFD7"/>
          </w:tcPr>
          <w:p w14:paraId="77A362A3" w14:textId="77777777" w:rsidR="00FF41FD" w:rsidRDefault="00FF41FD">
            <w:pPr>
              <w:keepNext/>
              <w:pPrChange w:id="428" w:author="OERTEL Romy" w:date="2026-07-09T13:42:00Z" w16du:dateUtc="2026-07-09T11:42:00Z">
                <w:pPr/>
              </w:pPrChange>
            </w:pPr>
          </w:p>
        </w:tc>
      </w:tr>
      <w:tr w:rsidR="00FF41FD" w14:paraId="51BACD52" w14:textId="77777777">
        <w:trPr>
          <w:trHeight w:val="440"/>
        </w:trPr>
        <w:tc>
          <w:tcPr>
            <w:tcW w:w="1620" w:type="dxa"/>
            <w:gridSpan w:val="2"/>
            <w:vMerge w:val="restart"/>
          </w:tcPr>
          <w:p w14:paraId="2ED6900A" w14:textId="77777777" w:rsidR="00FF41FD" w:rsidRDefault="00FF41FD"/>
        </w:tc>
        <w:tc>
          <w:tcPr>
            <w:tcW w:w="1620" w:type="dxa"/>
            <w:gridSpan w:val="2"/>
            <w:tcBorders>
              <w:bottom w:val="dotted" w:sz="4" w:space="0" w:color="auto"/>
            </w:tcBorders>
          </w:tcPr>
          <w:p w14:paraId="7860929E" w14:textId="77777777" w:rsidR="00FF41FD" w:rsidRDefault="008173C5">
            <w:pPr>
              <w:spacing w:before="113" w:after="113"/>
              <w:jc w:val="left"/>
              <w:divId w:val="1"/>
            </w:pPr>
            <w:r>
              <w:rPr>
                <w:b/>
                <w:sz w:val="16"/>
              </w:rPr>
              <w:t>Leaf blade: color of upper side of expanded leaves</w:t>
            </w:r>
          </w:p>
        </w:tc>
        <w:tc>
          <w:tcPr>
            <w:tcW w:w="1620" w:type="dxa"/>
            <w:gridSpan w:val="2"/>
            <w:tcBorders>
              <w:bottom w:val="dotted" w:sz="4" w:space="0" w:color="auto"/>
            </w:tcBorders>
          </w:tcPr>
          <w:p w14:paraId="2BE5A013" w14:textId="77777777" w:rsidR="00FF41FD" w:rsidRDefault="00FF41FD"/>
        </w:tc>
        <w:tc>
          <w:tcPr>
            <w:tcW w:w="1620" w:type="dxa"/>
            <w:tcBorders>
              <w:bottom w:val="dotted" w:sz="4" w:space="0" w:color="auto"/>
            </w:tcBorders>
          </w:tcPr>
          <w:p w14:paraId="233AC94D" w14:textId="77777777" w:rsidR="00FF41FD" w:rsidRDefault="00FF41FD"/>
        </w:tc>
        <w:tc>
          <w:tcPr>
            <w:tcW w:w="1620" w:type="dxa"/>
            <w:tcBorders>
              <w:bottom w:val="dotted" w:sz="4" w:space="0" w:color="auto"/>
            </w:tcBorders>
          </w:tcPr>
          <w:p w14:paraId="214964FE" w14:textId="77777777" w:rsidR="00FF41FD" w:rsidRDefault="00FF41FD"/>
        </w:tc>
        <w:tc>
          <w:tcPr>
            <w:tcW w:w="1620" w:type="dxa"/>
            <w:tcBorders>
              <w:bottom w:val="dotted" w:sz="4" w:space="0" w:color="auto"/>
            </w:tcBorders>
          </w:tcPr>
          <w:p w14:paraId="17B42BD5" w14:textId="77777777" w:rsidR="00FF41FD" w:rsidRDefault="00FF41FD"/>
        </w:tc>
        <w:tc>
          <w:tcPr>
            <w:tcW w:w="1620" w:type="dxa"/>
            <w:tcBorders>
              <w:bottom w:val="dotted" w:sz="4" w:space="0" w:color="auto"/>
            </w:tcBorders>
          </w:tcPr>
          <w:p w14:paraId="76024FC2" w14:textId="77777777" w:rsidR="00FF41FD" w:rsidRDefault="00FF41FD"/>
        </w:tc>
      </w:tr>
      <w:tr w:rsidR="00FF41FD" w14:paraId="36DD2328" w14:textId="77777777">
        <w:trPr>
          <w:trHeight w:val="320"/>
        </w:trPr>
        <w:tc>
          <w:tcPr>
            <w:tcW w:w="1620" w:type="dxa"/>
            <w:gridSpan w:val="2"/>
            <w:vMerge/>
          </w:tcPr>
          <w:p w14:paraId="0663A8C5" w14:textId="77777777" w:rsidR="00FF41FD" w:rsidRDefault="00FF41FD"/>
        </w:tc>
        <w:tc>
          <w:tcPr>
            <w:tcW w:w="1620" w:type="dxa"/>
            <w:gridSpan w:val="2"/>
            <w:tcBorders>
              <w:bottom w:val="dotted" w:sz="4" w:space="0" w:color="auto"/>
            </w:tcBorders>
            <w:vAlign w:val="center"/>
          </w:tcPr>
          <w:p w14:paraId="384E4936" w14:textId="77777777" w:rsidR="00FF41FD" w:rsidRDefault="008173C5">
            <w:pPr>
              <w:jc w:val="left"/>
              <w:divId w:val="1"/>
            </w:pPr>
            <w:r>
              <w:rPr>
                <w:sz w:val="16"/>
              </w:rPr>
              <w:t>light green</w:t>
            </w:r>
          </w:p>
        </w:tc>
        <w:tc>
          <w:tcPr>
            <w:tcW w:w="1620" w:type="dxa"/>
            <w:gridSpan w:val="2"/>
            <w:tcBorders>
              <w:bottom w:val="dotted" w:sz="4" w:space="0" w:color="auto"/>
            </w:tcBorders>
            <w:vAlign w:val="center"/>
          </w:tcPr>
          <w:p w14:paraId="2E5B6693" w14:textId="77777777" w:rsidR="00FF41FD" w:rsidRDefault="00FF41FD"/>
        </w:tc>
        <w:tc>
          <w:tcPr>
            <w:tcW w:w="1620" w:type="dxa"/>
            <w:tcBorders>
              <w:bottom w:val="dotted" w:sz="4" w:space="0" w:color="auto"/>
            </w:tcBorders>
            <w:vAlign w:val="center"/>
          </w:tcPr>
          <w:p w14:paraId="037AD399" w14:textId="77777777" w:rsidR="00FF41FD" w:rsidRDefault="00FF41FD"/>
        </w:tc>
        <w:tc>
          <w:tcPr>
            <w:tcW w:w="1620" w:type="dxa"/>
            <w:tcBorders>
              <w:bottom w:val="dotted" w:sz="4" w:space="0" w:color="auto"/>
            </w:tcBorders>
            <w:vAlign w:val="center"/>
          </w:tcPr>
          <w:p w14:paraId="1A143EEB" w14:textId="77777777" w:rsidR="00FF41FD" w:rsidRDefault="00FF41FD"/>
        </w:tc>
        <w:tc>
          <w:tcPr>
            <w:tcW w:w="1620" w:type="dxa"/>
            <w:tcBorders>
              <w:bottom w:val="dotted" w:sz="4" w:space="0" w:color="auto"/>
            </w:tcBorders>
            <w:vAlign w:val="center"/>
          </w:tcPr>
          <w:p w14:paraId="15BE88E7" w14:textId="77777777" w:rsidR="00FF41FD" w:rsidRDefault="008173C5">
            <w:pPr>
              <w:jc w:val="left"/>
              <w:divId w:val="1"/>
            </w:pPr>
            <w:r>
              <w:rPr>
                <w:sz w:val="16"/>
              </w:rPr>
              <w:t>Spring Snow</w:t>
            </w:r>
          </w:p>
        </w:tc>
        <w:tc>
          <w:tcPr>
            <w:tcW w:w="1620" w:type="dxa"/>
            <w:tcBorders>
              <w:bottom w:val="dotted" w:sz="4" w:space="0" w:color="auto"/>
            </w:tcBorders>
            <w:vAlign w:val="center"/>
          </w:tcPr>
          <w:p w14:paraId="4996BCFD" w14:textId="77777777" w:rsidR="00FF41FD" w:rsidRDefault="008173C5">
            <w:pPr>
              <w:jc w:val="center"/>
              <w:divId w:val="1"/>
            </w:pPr>
            <w:r>
              <w:rPr>
                <w:rFonts w:eastAsia="Arial"/>
                <w:sz w:val="16"/>
              </w:rPr>
              <w:t xml:space="preserve">1 </w:t>
            </w:r>
          </w:p>
        </w:tc>
      </w:tr>
      <w:tr w:rsidR="00FF41FD" w14:paraId="5AB0CA37" w14:textId="77777777">
        <w:trPr>
          <w:trHeight w:val="320"/>
        </w:trPr>
        <w:tc>
          <w:tcPr>
            <w:tcW w:w="1620" w:type="dxa"/>
            <w:gridSpan w:val="2"/>
            <w:vMerge/>
          </w:tcPr>
          <w:p w14:paraId="5C9A88ED" w14:textId="77777777" w:rsidR="00FF41FD" w:rsidRDefault="00FF41FD"/>
        </w:tc>
        <w:tc>
          <w:tcPr>
            <w:tcW w:w="1620" w:type="dxa"/>
            <w:gridSpan w:val="2"/>
            <w:tcBorders>
              <w:bottom w:val="dotted" w:sz="4" w:space="0" w:color="auto"/>
            </w:tcBorders>
            <w:vAlign w:val="center"/>
          </w:tcPr>
          <w:p w14:paraId="2F83CC4F" w14:textId="77777777" w:rsidR="00FF41FD" w:rsidRDefault="008173C5">
            <w:pPr>
              <w:jc w:val="left"/>
              <w:divId w:val="1"/>
            </w:pPr>
            <w:r>
              <w:rPr>
                <w:sz w:val="16"/>
              </w:rPr>
              <w:t>medium green</w:t>
            </w:r>
          </w:p>
        </w:tc>
        <w:tc>
          <w:tcPr>
            <w:tcW w:w="1620" w:type="dxa"/>
            <w:gridSpan w:val="2"/>
            <w:tcBorders>
              <w:bottom w:val="dotted" w:sz="4" w:space="0" w:color="auto"/>
            </w:tcBorders>
            <w:vAlign w:val="center"/>
          </w:tcPr>
          <w:p w14:paraId="6E41AEDD" w14:textId="77777777" w:rsidR="00FF41FD" w:rsidRDefault="00FF41FD"/>
        </w:tc>
        <w:tc>
          <w:tcPr>
            <w:tcW w:w="1620" w:type="dxa"/>
            <w:tcBorders>
              <w:bottom w:val="dotted" w:sz="4" w:space="0" w:color="auto"/>
            </w:tcBorders>
            <w:vAlign w:val="center"/>
          </w:tcPr>
          <w:p w14:paraId="68DE4F04" w14:textId="77777777" w:rsidR="00FF41FD" w:rsidRDefault="00FF41FD"/>
        </w:tc>
        <w:tc>
          <w:tcPr>
            <w:tcW w:w="1620" w:type="dxa"/>
            <w:tcBorders>
              <w:bottom w:val="dotted" w:sz="4" w:space="0" w:color="auto"/>
            </w:tcBorders>
            <w:vAlign w:val="center"/>
          </w:tcPr>
          <w:p w14:paraId="338A3AAC" w14:textId="77777777" w:rsidR="00FF41FD" w:rsidRDefault="00FF41FD"/>
        </w:tc>
        <w:tc>
          <w:tcPr>
            <w:tcW w:w="1620" w:type="dxa"/>
            <w:tcBorders>
              <w:bottom w:val="dotted" w:sz="4" w:space="0" w:color="auto"/>
            </w:tcBorders>
            <w:vAlign w:val="center"/>
          </w:tcPr>
          <w:p w14:paraId="58F9B9BD" w14:textId="77777777" w:rsidR="00FF41FD" w:rsidRDefault="008173C5">
            <w:pPr>
              <w:jc w:val="left"/>
              <w:divId w:val="1"/>
            </w:pPr>
            <w:r>
              <w:rPr>
                <w:sz w:val="16"/>
              </w:rPr>
              <w:t>Snowdrift</w:t>
            </w:r>
          </w:p>
        </w:tc>
        <w:tc>
          <w:tcPr>
            <w:tcW w:w="1620" w:type="dxa"/>
            <w:tcBorders>
              <w:bottom w:val="dotted" w:sz="4" w:space="0" w:color="auto"/>
            </w:tcBorders>
            <w:vAlign w:val="center"/>
          </w:tcPr>
          <w:p w14:paraId="7F577F04" w14:textId="77777777" w:rsidR="00FF41FD" w:rsidRDefault="008173C5">
            <w:pPr>
              <w:jc w:val="center"/>
              <w:divId w:val="1"/>
            </w:pPr>
            <w:r>
              <w:rPr>
                <w:rFonts w:eastAsia="Arial"/>
                <w:sz w:val="16"/>
              </w:rPr>
              <w:t xml:space="preserve">2 </w:t>
            </w:r>
          </w:p>
        </w:tc>
      </w:tr>
      <w:tr w:rsidR="00FF41FD" w14:paraId="3E75A37D" w14:textId="77777777">
        <w:trPr>
          <w:trHeight w:val="320"/>
        </w:trPr>
        <w:tc>
          <w:tcPr>
            <w:tcW w:w="1620" w:type="dxa"/>
            <w:gridSpan w:val="2"/>
            <w:vMerge/>
          </w:tcPr>
          <w:p w14:paraId="4B4A934B" w14:textId="77777777" w:rsidR="00FF41FD" w:rsidRDefault="00FF41FD"/>
        </w:tc>
        <w:tc>
          <w:tcPr>
            <w:tcW w:w="1620" w:type="dxa"/>
            <w:gridSpan w:val="2"/>
            <w:tcBorders>
              <w:bottom w:val="dotted" w:sz="4" w:space="0" w:color="auto"/>
            </w:tcBorders>
            <w:vAlign w:val="center"/>
          </w:tcPr>
          <w:p w14:paraId="070192FE" w14:textId="77777777" w:rsidR="00FF41FD" w:rsidRDefault="008173C5">
            <w:pPr>
              <w:jc w:val="left"/>
              <w:divId w:val="1"/>
            </w:pPr>
            <w:r>
              <w:rPr>
                <w:sz w:val="16"/>
              </w:rPr>
              <w:t>dark green</w:t>
            </w:r>
          </w:p>
        </w:tc>
        <w:tc>
          <w:tcPr>
            <w:tcW w:w="1620" w:type="dxa"/>
            <w:gridSpan w:val="2"/>
            <w:tcBorders>
              <w:bottom w:val="dotted" w:sz="4" w:space="0" w:color="auto"/>
            </w:tcBorders>
            <w:vAlign w:val="center"/>
          </w:tcPr>
          <w:p w14:paraId="6270DF95" w14:textId="77777777" w:rsidR="00FF41FD" w:rsidRDefault="00FF41FD"/>
        </w:tc>
        <w:tc>
          <w:tcPr>
            <w:tcW w:w="1620" w:type="dxa"/>
            <w:tcBorders>
              <w:bottom w:val="dotted" w:sz="4" w:space="0" w:color="auto"/>
            </w:tcBorders>
            <w:vAlign w:val="center"/>
          </w:tcPr>
          <w:p w14:paraId="1F3E31A5" w14:textId="77777777" w:rsidR="00FF41FD" w:rsidRDefault="00FF41FD"/>
        </w:tc>
        <w:tc>
          <w:tcPr>
            <w:tcW w:w="1620" w:type="dxa"/>
            <w:tcBorders>
              <w:bottom w:val="dotted" w:sz="4" w:space="0" w:color="auto"/>
            </w:tcBorders>
            <w:vAlign w:val="center"/>
          </w:tcPr>
          <w:p w14:paraId="30034A9A" w14:textId="77777777" w:rsidR="00FF41FD" w:rsidRDefault="00FF41FD"/>
        </w:tc>
        <w:tc>
          <w:tcPr>
            <w:tcW w:w="1620" w:type="dxa"/>
            <w:tcBorders>
              <w:bottom w:val="dotted" w:sz="4" w:space="0" w:color="auto"/>
            </w:tcBorders>
            <w:vAlign w:val="center"/>
          </w:tcPr>
          <w:p w14:paraId="0951D09D" w14:textId="77777777" w:rsidR="00FF41FD" w:rsidRDefault="008173C5">
            <w:pPr>
              <w:jc w:val="left"/>
              <w:divId w:val="1"/>
            </w:pPr>
            <w:r>
              <w:rPr>
                <w:sz w:val="16"/>
              </w:rPr>
              <w:t>Pink Spires</w:t>
            </w:r>
          </w:p>
        </w:tc>
        <w:tc>
          <w:tcPr>
            <w:tcW w:w="1620" w:type="dxa"/>
            <w:tcBorders>
              <w:bottom w:val="dotted" w:sz="4" w:space="0" w:color="auto"/>
            </w:tcBorders>
            <w:vAlign w:val="center"/>
          </w:tcPr>
          <w:p w14:paraId="22BCC245" w14:textId="77777777" w:rsidR="00FF41FD" w:rsidRDefault="008173C5">
            <w:pPr>
              <w:jc w:val="center"/>
              <w:divId w:val="1"/>
            </w:pPr>
            <w:r>
              <w:rPr>
                <w:rFonts w:eastAsia="Arial"/>
                <w:sz w:val="16"/>
              </w:rPr>
              <w:t xml:space="preserve">3 </w:t>
            </w:r>
          </w:p>
        </w:tc>
      </w:tr>
      <w:tr w:rsidR="00FF41FD" w14:paraId="03408C64" w14:textId="77777777">
        <w:trPr>
          <w:trHeight w:val="320"/>
        </w:trPr>
        <w:tc>
          <w:tcPr>
            <w:tcW w:w="1620" w:type="dxa"/>
            <w:gridSpan w:val="2"/>
            <w:vMerge/>
          </w:tcPr>
          <w:p w14:paraId="420DC4C2" w14:textId="77777777" w:rsidR="00FF41FD" w:rsidRDefault="00FF41FD"/>
        </w:tc>
        <w:tc>
          <w:tcPr>
            <w:tcW w:w="1620" w:type="dxa"/>
            <w:gridSpan w:val="2"/>
            <w:tcBorders>
              <w:bottom w:val="dotted" w:sz="4" w:space="0" w:color="auto"/>
            </w:tcBorders>
            <w:vAlign w:val="center"/>
          </w:tcPr>
          <w:p w14:paraId="254211DB" w14:textId="77777777" w:rsidR="00FF41FD" w:rsidRDefault="008173C5">
            <w:pPr>
              <w:jc w:val="left"/>
              <w:divId w:val="1"/>
            </w:pPr>
            <w:r>
              <w:rPr>
                <w:sz w:val="16"/>
              </w:rPr>
              <w:t>yellow</w:t>
            </w:r>
          </w:p>
        </w:tc>
        <w:tc>
          <w:tcPr>
            <w:tcW w:w="1620" w:type="dxa"/>
            <w:gridSpan w:val="2"/>
            <w:tcBorders>
              <w:bottom w:val="dotted" w:sz="4" w:space="0" w:color="auto"/>
            </w:tcBorders>
            <w:vAlign w:val="center"/>
          </w:tcPr>
          <w:p w14:paraId="72B3CE0E" w14:textId="77777777" w:rsidR="00FF41FD" w:rsidRDefault="00FF41FD"/>
        </w:tc>
        <w:tc>
          <w:tcPr>
            <w:tcW w:w="1620" w:type="dxa"/>
            <w:tcBorders>
              <w:bottom w:val="dotted" w:sz="4" w:space="0" w:color="auto"/>
            </w:tcBorders>
            <w:vAlign w:val="center"/>
          </w:tcPr>
          <w:p w14:paraId="76F4E492" w14:textId="77777777" w:rsidR="00FF41FD" w:rsidRDefault="00FF41FD"/>
        </w:tc>
        <w:tc>
          <w:tcPr>
            <w:tcW w:w="1620" w:type="dxa"/>
            <w:tcBorders>
              <w:bottom w:val="dotted" w:sz="4" w:space="0" w:color="auto"/>
            </w:tcBorders>
            <w:vAlign w:val="center"/>
          </w:tcPr>
          <w:p w14:paraId="2BF1AE0D" w14:textId="77777777" w:rsidR="00FF41FD" w:rsidRDefault="00FF41FD"/>
        </w:tc>
        <w:tc>
          <w:tcPr>
            <w:tcW w:w="1620" w:type="dxa"/>
            <w:tcBorders>
              <w:bottom w:val="dotted" w:sz="4" w:space="0" w:color="auto"/>
            </w:tcBorders>
            <w:vAlign w:val="center"/>
          </w:tcPr>
          <w:p w14:paraId="71AEE9AF" w14:textId="77777777" w:rsidR="00FF41FD" w:rsidRDefault="00FF41FD"/>
        </w:tc>
        <w:tc>
          <w:tcPr>
            <w:tcW w:w="1620" w:type="dxa"/>
            <w:tcBorders>
              <w:bottom w:val="dotted" w:sz="4" w:space="0" w:color="auto"/>
            </w:tcBorders>
            <w:vAlign w:val="center"/>
          </w:tcPr>
          <w:p w14:paraId="5E47CAEB" w14:textId="77777777" w:rsidR="00FF41FD" w:rsidRDefault="008173C5">
            <w:pPr>
              <w:jc w:val="center"/>
              <w:divId w:val="1"/>
            </w:pPr>
            <w:r>
              <w:rPr>
                <w:rFonts w:eastAsia="Arial"/>
                <w:sz w:val="16"/>
              </w:rPr>
              <w:t xml:space="preserve">4 </w:t>
            </w:r>
          </w:p>
        </w:tc>
      </w:tr>
      <w:tr w:rsidR="00FF41FD" w14:paraId="2D67EB7F" w14:textId="77777777">
        <w:trPr>
          <w:trHeight w:val="320"/>
        </w:trPr>
        <w:tc>
          <w:tcPr>
            <w:tcW w:w="1620" w:type="dxa"/>
            <w:gridSpan w:val="2"/>
            <w:vMerge/>
          </w:tcPr>
          <w:p w14:paraId="5E5684D6" w14:textId="77777777" w:rsidR="00FF41FD" w:rsidRDefault="00FF41FD"/>
        </w:tc>
        <w:tc>
          <w:tcPr>
            <w:tcW w:w="1620" w:type="dxa"/>
            <w:gridSpan w:val="2"/>
            <w:tcBorders>
              <w:bottom w:val="dotted" w:sz="4" w:space="0" w:color="auto"/>
            </w:tcBorders>
            <w:vAlign w:val="center"/>
          </w:tcPr>
          <w:p w14:paraId="3832DB8A" w14:textId="07E757A7" w:rsidR="00FF41FD" w:rsidRDefault="00070A08">
            <w:pPr>
              <w:jc w:val="left"/>
              <w:divId w:val="1"/>
            </w:pPr>
            <w:del w:id="429" w:author="TWO" w:date="2026-07-09T13:35:00Z" w16du:dateUtc="2026-07-09T11:35:00Z">
              <w:r>
                <w:rPr>
                  <w:sz w:val="16"/>
                </w:rPr>
                <w:delText>purple</w:delText>
              </w:r>
            </w:del>
            <w:ins w:id="430" w:author="TWO" w:date="2026-07-09T13:35:00Z" w16du:dateUtc="2026-07-09T11:35:00Z">
              <w:r w:rsidR="008173C5">
                <w:rPr>
                  <w:sz w:val="16"/>
                </w:rPr>
                <w:t>purple to check whether this state refers to anthocyanin</w:t>
              </w:r>
            </w:ins>
          </w:p>
        </w:tc>
        <w:tc>
          <w:tcPr>
            <w:tcW w:w="1620" w:type="dxa"/>
            <w:gridSpan w:val="2"/>
            <w:tcBorders>
              <w:bottom w:val="dotted" w:sz="4" w:space="0" w:color="auto"/>
            </w:tcBorders>
            <w:vAlign w:val="center"/>
          </w:tcPr>
          <w:p w14:paraId="121D06CA" w14:textId="77777777" w:rsidR="00FF41FD" w:rsidRDefault="00FF41FD"/>
        </w:tc>
        <w:tc>
          <w:tcPr>
            <w:tcW w:w="1620" w:type="dxa"/>
            <w:tcBorders>
              <w:bottom w:val="dotted" w:sz="4" w:space="0" w:color="auto"/>
            </w:tcBorders>
            <w:vAlign w:val="center"/>
          </w:tcPr>
          <w:p w14:paraId="7E9A3C0F" w14:textId="77777777" w:rsidR="00FF41FD" w:rsidRDefault="00FF41FD"/>
        </w:tc>
        <w:tc>
          <w:tcPr>
            <w:tcW w:w="1620" w:type="dxa"/>
            <w:tcBorders>
              <w:bottom w:val="dotted" w:sz="4" w:space="0" w:color="auto"/>
            </w:tcBorders>
            <w:vAlign w:val="center"/>
          </w:tcPr>
          <w:p w14:paraId="7DFF12FE" w14:textId="77777777" w:rsidR="00FF41FD" w:rsidRDefault="00FF41FD"/>
        </w:tc>
        <w:tc>
          <w:tcPr>
            <w:tcW w:w="1620" w:type="dxa"/>
            <w:tcBorders>
              <w:bottom w:val="dotted" w:sz="4" w:space="0" w:color="auto"/>
            </w:tcBorders>
            <w:vAlign w:val="center"/>
          </w:tcPr>
          <w:p w14:paraId="3D888ABE" w14:textId="77777777" w:rsidR="00FF41FD" w:rsidRDefault="008173C5">
            <w:pPr>
              <w:jc w:val="left"/>
              <w:divId w:val="1"/>
            </w:pPr>
            <w:r>
              <w:rPr>
                <w:sz w:val="16"/>
              </w:rPr>
              <w:t>Coppurple</w:t>
            </w:r>
          </w:p>
        </w:tc>
        <w:tc>
          <w:tcPr>
            <w:tcW w:w="1620" w:type="dxa"/>
            <w:tcBorders>
              <w:bottom w:val="dotted" w:sz="4" w:space="0" w:color="auto"/>
            </w:tcBorders>
            <w:vAlign w:val="center"/>
          </w:tcPr>
          <w:p w14:paraId="3A3F673A" w14:textId="77777777" w:rsidR="00FF41FD" w:rsidRDefault="008173C5">
            <w:pPr>
              <w:jc w:val="center"/>
              <w:divId w:val="1"/>
            </w:pPr>
            <w:r>
              <w:rPr>
                <w:rFonts w:eastAsia="Arial"/>
                <w:sz w:val="16"/>
              </w:rPr>
              <w:t xml:space="preserve">5 </w:t>
            </w:r>
          </w:p>
        </w:tc>
      </w:tr>
      <w:tr w:rsidR="00FF41FD" w14:paraId="757D74E8" w14:textId="77777777">
        <w:trPr>
          <w:trHeight w:val="360"/>
        </w:trPr>
        <w:tc>
          <w:tcPr>
            <w:tcW w:w="810" w:type="dxa"/>
            <w:tcBorders>
              <w:right w:val="dotted" w:sz="4" w:space="0" w:color="auto"/>
            </w:tcBorders>
            <w:shd w:val="clear" w:color="auto" w:fill="DFDFD7"/>
            <w:vAlign w:val="center"/>
          </w:tcPr>
          <w:p w14:paraId="06C22F4C" w14:textId="77777777" w:rsidR="00FF41FD" w:rsidRDefault="008173C5">
            <w:r>
              <w:rPr>
                <w:rFonts w:eastAsia="Arial"/>
                <w:b/>
                <w:sz w:val="16"/>
              </w:rPr>
              <w:t>33.</w:t>
            </w:r>
          </w:p>
        </w:tc>
        <w:tc>
          <w:tcPr>
            <w:tcW w:w="810" w:type="dxa"/>
            <w:tcBorders>
              <w:right w:val="dotted" w:sz="4" w:space="0" w:color="auto"/>
            </w:tcBorders>
            <w:shd w:val="clear" w:color="auto" w:fill="DFDFD7"/>
            <w:vAlign w:val="center"/>
          </w:tcPr>
          <w:p w14:paraId="629D2703"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41EE84F7"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766FE0A1"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3D0965B8" w14:textId="77777777" w:rsidR="00FF41FD" w:rsidRDefault="00FF41FD"/>
        </w:tc>
        <w:tc>
          <w:tcPr>
            <w:tcW w:w="810" w:type="dxa"/>
            <w:tcBorders>
              <w:right w:val="dotted" w:sz="4" w:space="0" w:color="auto"/>
            </w:tcBorders>
            <w:shd w:val="clear" w:color="auto" w:fill="DFDFD7"/>
            <w:vAlign w:val="center"/>
          </w:tcPr>
          <w:p w14:paraId="2C90069B" w14:textId="77777777" w:rsidR="00FF41FD" w:rsidRDefault="008173C5">
            <w:r>
              <w:rPr>
                <w:rFonts w:eastAsia="Arial"/>
                <w:b/>
                <w:sz w:val="16"/>
              </w:rPr>
              <w:t>(c)</w:t>
            </w:r>
          </w:p>
        </w:tc>
        <w:tc>
          <w:tcPr>
            <w:tcW w:w="1620" w:type="dxa"/>
            <w:shd w:val="clear" w:color="auto" w:fill="DFDFD7"/>
            <w:vAlign w:val="center"/>
          </w:tcPr>
          <w:p w14:paraId="2C5A3C14" w14:textId="77777777" w:rsidR="00FF41FD" w:rsidRDefault="008173C5">
            <w:r>
              <w:rPr>
                <w:rFonts w:eastAsia="Arial"/>
                <w:b/>
                <w:sz w:val="16"/>
              </w:rPr>
              <w:t>71-77</w:t>
            </w:r>
          </w:p>
        </w:tc>
        <w:tc>
          <w:tcPr>
            <w:tcW w:w="1620" w:type="dxa"/>
            <w:shd w:val="clear" w:color="auto" w:fill="DFDFD7"/>
          </w:tcPr>
          <w:p w14:paraId="1CBFA7F4" w14:textId="77777777" w:rsidR="00FF41FD" w:rsidRDefault="00FF41FD"/>
        </w:tc>
        <w:tc>
          <w:tcPr>
            <w:tcW w:w="1620" w:type="dxa"/>
            <w:shd w:val="clear" w:color="auto" w:fill="DFDFD7"/>
          </w:tcPr>
          <w:p w14:paraId="7F9B0990" w14:textId="77777777" w:rsidR="00FF41FD" w:rsidRDefault="00FF41FD"/>
        </w:tc>
        <w:tc>
          <w:tcPr>
            <w:tcW w:w="1620" w:type="dxa"/>
            <w:shd w:val="clear" w:color="auto" w:fill="DFDFD7"/>
          </w:tcPr>
          <w:p w14:paraId="79CAD5EA" w14:textId="77777777" w:rsidR="00FF41FD" w:rsidRDefault="00FF41FD"/>
        </w:tc>
      </w:tr>
      <w:tr w:rsidR="00FF41FD" w14:paraId="298994ED" w14:textId="77777777">
        <w:trPr>
          <w:trHeight w:val="440"/>
        </w:trPr>
        <w:tc>
          <w:tcPr>
            <w:tcW w:w="1620" w:type="dxa"/>
            <w:gridSpan w:val="2"/>
            <w:vMerge w:val="restart"/>
          </w:tcPr>
          <w:p w14:paraId="68FACEB5" w14:textId="77777777" w:rsidR="00FF41FD" w:rsidRDefault="00FF41FD"/>
        </w:tc>
        <w:tc>
          <w:tcPr>
            <w:tcW w:w="1620" w:type="dxa"/>
            <w:gridSpan w:val="2"/>
            <w:tcBorders>
              <w:bottom w:val="dotted" w:sz="4" w:space="0" w:color="auto"/>
            </w:tcBorders>
          </w:tcPr>
          <w:p w14:paraId="78D8DB47" w14:textId="77777777" w:rsidR="00FF41FD" w:rsidRDefault="008173C5">
            <w:pPr>
              <w:spacing w:before="113" w:after="113"/>
              <w:jc w:val="left"/>
              <w:divId w:val="1"/>
            </w:pPr>
            <w:r>
              <w:rPr>
                <w:b/>
                <w:sz w:val="16"/>
              </w:rPr>
              <w:t>Leaf blade: anthocyanin coloration of upper side</w:t>
            </w:r>
          </w:p>
        </w:tc>
        <w:tc>
          <w:tcPr>
            <w:tcW w:w="1620" w:type="dxa"/>
            <w:gridSpan w:val="2"/>
            <w:tcBorders>
              <w:bottom w:val="dotted" w:sz="4" w:space="0" w:color="auto"/>
            </w:tcBorders>
          </w:tcPr>
          <w:p w14:paraId="326137B8" w14:textId="77777777" w:rsidR="00FF41FD" w:rsidRDefault="00FF41FD"/>
        </w:tc>
        <w:tc>
          <w:tcPr>
            <w:tcW w:w="1620" w:type="dxa"/>
            <w:tcBorders>
              <w:bottom w:val="dotted" w:sz="4" w:space="0" w:color="auto"/>
            </w:tcBorders>
          </w:tcPr>
          <w:p w14:paraId="56A34A4F" w14:textId="77777777" w:rsidR="00FF41FD" w:rsidRDefault="00FF41FD"/>
        </w:tc>
        <w:tc>
          <w:tcPr>
            <w:tcW w:w="1620" w:type="dxa"/>
            <w:tcBorders>
              <w:bottom w:val="dotted" w:sz="4" w:space="0" w:color="auto"/>
            </w:tcBorders>
          </w:tcPr>
          <w:p w14:paraId="5166A8F1" w14:textId="77777777" w:rsidR="00FF41FD" w:rsidRDefault="00FF41FD"/>
        </w:tc>
        <w:tc>
          <w:tcPr>
            <w:tcW w:w="1620" w:type="dxa"/>
            <w:tcBorders>
              <w:bottom w:val="dotted" w:sz="4" w:space="0" w:color="auto"/>
            </w:tcBorders>
          </w:tcPr>
          <w:p w14:paraId="6A6C0322" w14:textId="77777777" w:rsidR="00FF41FD" w:rsidRDefault="00FF41FD"/>
        </w:tc>
        <w:tc>
          <w:tcPr>
            <w:tcW w:w="1620" w:type="dxa"/>
            <w:tcBorders>
              <w:bottom w:val="dotted" w:sz="4" w:space="0" w:color="auto"/>
            </w:tcBorders>
          </w:tcPr>
          <w:p w14:paraId="4CC12A89" w14:textId="77777777" w:rsidR="00FF41FD" w:rsidRDefault="00FF41FD"/>
        </w:tc>
      </w:tr>
      <w:tr w:rsidR="00FF41FD" w14:paraId="4DC25929" w14:textId="77777777">
        <w:trPr>
          <w:trHeight w:val="320"/>
        </w:trPr>
        <w:tc>
          <w:tcPr>
            <w:tcW w:w="1620" w:type="dxa"/>
            <w:gridSpan w:val="2"/>
            <w:vMerge/>
          </w:tcPr>
          <w:p w14:paraId="1E2302B2" w14:textId="77777777" w:rsidR="00FF41FD" w:rsidRDefault="00FF41FD"/>
        </w:tc>
        <w:tc>
          <w:tcPr>
            <w:tcW w:w="1620" w:type="dxa"/>
            <w:gridSpan w:val="2"/>
            <w:tcBorders>
              <w:bottom w:val="dotted" w:sz="4" w:space="0" w:color="auto"/>
            </w:tcBorders>
            <w:vAlign w:val="center"/>
          </w:tcPr>
          <w:p w14:paraId="402B1BCA" w14:textId="77777777" w:rsidR="00FF41FD" w:rsidRDefault="008173C5">
            <w:pPr>
              <w:jc w:val="left"/>
              <w:divId w:val="1"/>
            </w:pPr>
            <w:r>
              <w:rPr>
                <w:sz w:val="16"/>
              </w:rPr>
              <w:t>absent or very weak</w:t>
            </w:r>
          </w:p>
        </w:tc>
        <w:tc>
          <w:tcPr>
            <w:tcW w:w="1620" w:type="dxa"/>
            <w:gridSpan w:val="2"/>
            <w:tcBorders>
              <w:bottom w:val="dotted" w:sz="4" w:space="0" w:color="auto"/>
            </w:tcBorders>
            <w:vAlign w:val="center"/>
          </w:tcPr>
          <w:p w14:paraId="50D5E5E7" w14:textId="77777777" w:rsidR="00FF41FD" w:rsidRDefault="00FF41FD"/>
        </w:tc>
        <w:tc>
          <w:tcPr>
            <w:tcW w:w="1620" w:type="dxa"/>
            <w:tcBorders>
              <w:bottom w:val="dotted" w:sz="4" w:space="0" w:color="auto"/>
            </w:tcBorders>
            <w:vAlign w:val="center"/>
          </w:tcPr>
          <w:p w14:paraId="38E1C0BC" w14:textId="77777777" w:rsidR="00FF41FD" w:rsidRDefault="00FF41FD"/>
        </w:tc>
        <w:tc>
          <w:tcPr>
            <w:tcW w:w="1620" w:type="dxa"/>
            <w:tcBorders>
              <w:bottom w:val="dotted" w:sz="4" w:space="0" w:color="auto"/>
            </w:tcBorders>
            <w:vAlign w:val="center"/>
          </w:tcPr>
          <w:p w14:paraId="47ABC2C4" w14:textId="77777777" w:rsidR="00FF41FD" w:rsidRDefault="00FF41FD"/>
        </w:tc>
        <w:tc>
          <w:tcPr>
            <w:tcW w:w="1620" w:type="dxa"/>
            <w:tcBorders>
              <w:bottom w:val="dotted" w:sz="4" w:space="0" w:color="auto"/>
            </w:tcBorders>
            <w:vAlign w:val="center"/>
          </w:tcPr>
          <w:p w14:paraId="235BA435" w14:textId="77777777" w:rsidR="00FF41FD" w:rsidRDefault="008173C5">
            <w:pPr>
              <w:jc w:val="left"/>
              <w:divId w:val="1"/>
            </w:pPr>
            <w:r>
              <w:rPr>
                <w:sz w:val="16"/>
              </w:rPr>
              <w:t>Courtabri, Snowdrift</w:t>
            </w:r>
          </w:p>
        </w:tc>
        <w:tc>
          <w:tcPr>
            <w:tcW w:w="1620" w:type="dxa"/>
            <w:tcBorders>
              <w:bottom w:val="dotted" w:sz="4" w:space="0" w:color="auto"/>
            </w:tcBorders>
            <w:vAlign w:val="center"/>
          </w:tcPr>
          <w:p w14:paraId="0DB75847" w14:textId="77777777" w:rsidR="00FF41FD" w:rsidRDefault="008173C5">
            <w:pPr>
              <w:jc w:val="center"/>
              <w:divId w:val="1"/>
            </w:pPr>
            <w:r>
              <w:rPr>
                <w:rFonts w:eastAsia="Arial"/>
                <w:sz w:val="16"/>
              </w:rPr>
              <w:t xml:space="preserve">1 </w:t>
            </w:r>
          </w:p>
        </w:tc>
      </w:tr>
      <w:tr w:rsidR="00FF41FD" w14:paraId="4550A456" w14:textId="77777777">
        <w:trPr>
          <w:trHeight w:val="320"/>
        </w:trPr>
        <w:tc>
          <w:tcPr>
            <w:tcW w:w="1620" w:type="dxa"/>
            <w:gridSpan w:val="2"/>
            <w:vMerge/>
          </w:tcPr>
          <w:p w14:paraId="33E34AAB" w14:textId="77777777" w:rsidR="00FF41FD" w:rsidRDefault="00FF41FD"/>
        </w:tc>
        <w:tc>
          <w:tcPr>
            <w:tcW w:w="1620" w:type="dxa"/>
            <w:gridSpan w:val="2"/>
            <w:tcBorders>
              <w:bottom w:val="dotted" w:sz="4" w:space="0" w:color="auto"/>
            </w:tcBorders>
            <w:vAlign w:val="center"/>
          </w:tcPr>
          <w:p w14:paraId="31B4549E" w14:textId="77777777" w:rsidR="00FF41FD" w:rsidRDefault="008173C5">
            <w:pPr>
              <w:jc w:val="left"/>
              <w:divId w:val="1"/>
            </w:pPr>
            <w:r>
              <w:rPr>
                <w:sz w:val="16"/>
              </w:rPr>
              <w:t>weak</w:t>
            </w:r>
          </w:p>
        </w:tc>
        <w:tc>
          <w:tcPr>
            <w:tcW w:w="1620" w:type="dxa"/>
            <w:gridSpan w:val="2"/>
            <w:tcBorders>
              <w:bottom w:val="dotted" w:sz="4" w:space="0" w:color="auto"/>
            </w:tcBorders>
            <w:vAlign w:val="center"/>
          </w:tcPr>
          <w:p w14:paraId="6E1F0AB6" w14:textId="77777777" w:rsidR="00FF41FD" w:rsidRDefault="00FF41FD"/>
        </w:tc>
        <w:tc>
          <w:tcPr>
            <w:tcW w:w="1620" w:type="dxa"/>
            <w:tcBorders>
              <w:bottom w:val="dotted" w:sz="4" w:space="0" w:color="auto"/>
            </w:tcBorders>
            <w:vAlign w:val="center"/>
          </w:tcPr>
          <w:p w14:paraId="37EAD5BD" w14:textId="77777777" w:rsidR="00FF41FD" w:rsidRDefault="00FF41FD"/>
        </w:tc>
        <w:tc>
          <w:tcPr>
            <w:tcW w:w="1620" w:type="dxa"/>
            <w:tcBorders>
              <w:bottom w:val="dotted" w:sz="4" w:space="0" w:color="auto"/>
            </w:tcBorders>
            <w:vAlign w:val="center"/>
          </w:tcPr>
          <w:p w14:paraId="4716839C" w14:textId="77777777" w:rsidR="00FF41FD" w:rsidRDefault="00FF41FD"/>
        </w:tc>
        <w:tc>
          <w:tcPr>
            <w:tcW w:w="1620" w:type="dxa"/>
            <w:tcBorders>
              <w:bottom w:val="dotted" w:sz="4" w:space="0" w:color="auto"/>
            </w:tcBorders>
            <w:vAlign w:val="center"/>
          </w:tcPr>
          <w:p w14:paraId="45C3CA3E" w14:textId="77777777" w:rsidR="00FF41FD" w:rsidRDefault="008173C5">
            <w:pPr>
              <w:jc w:val="left"/>
              <w:divId w:val="1"/>
            </w:pPr>
            <w:r>
              <w:rPr>
                <w:sz w:val="16"/>
              </w:rPr>
              <w:t>Profusion</w:t>
            </w:r>
          </w:p>
        </w:tc>
        <w:tc>
          <w:tcPr>
            <w:tcW w:w="1620" w:type="dxa"/>
            <w:tcBorders>
              <w:bottom w:val="dotted" w:sz="4" w:space="0" w:color="auto"/>
            </w:tcBorders>
            <w:vAlign w:val="center"/>
          </w:tcPr>
          <w:p w14:paraId="03328CCF" w14:textId="77777777" w:rsidR="00FF41FD" w:rsidRDefault="008173C5">
            <w:pPr>
              <w:jc w:val="center"/>
              <w:divId w:val="1"/>
            </w:pPr>
            <w:r>
              <w:rPr>
                <w:rFonts w:eastAsia="Arial"/>
                <w:sz w:val="16"/>
              </w:rPr>
              <w:t xml:space="preserve">2 </w:t>
            </w:r>
          </w:p>
        </w:tc>
      </w:tr>
      <w:tr w:rsidR="00FF41FD" w14:paraId="58D8B365" w14:textId="77777777">
        <w:trPr>
          <w:trHeight w:val="320"/>
        </w:trPr>
        <w:tc>
          <w:tcPr>
            <w:tcW w:w="1620" w:type="dxa"/>
            <w:gridSpan w:val="2"/>
            <w:vMerge/>
          </w:tcPr>
          <w:p w14:paraId="41BD477E" w14:textId="77777777" w:rsidR="00FF41FD" w:rsidRDefault="00FF41FD"/>
        </w:tc>
        <w:tc>
          <w:tcPr>
            <w:tcW w:w="1620" w:type="dxa"/>
            <w:gridSpan w:val="2"/>
            <w:tcBorders>
              <w:bottom w:val="dotted" w:sz="4" w:space="0" w:color="auto"/>
            </w:tcBorders>
            <w:vAlign w:val="center"/>
          </w:tcPr>
          <w:p w14:paraId="156C8BDC"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003E3DA9" w14:textId="77777777" w:rsidR="00FF41FD" w:rsidRDefault="00FF41FD"/>
        </w:tc>
        <w:tc>
          <w:tcPr>
            <w:tcW w:w="1620" w:type="dxa"/>
            <w:tcBorders>
              <w:bottom w:val="dotted" w:sz="4" w:space="0" w:color="auto"/>
            </w:tcBorders>
            <w:vAlign w:val="center"/>
          </w:tcPr>
          <w:p w14:paraId="6ED01B7D" w14:textId="77777777" w:rsidR="00FF41FD" w:rsidRDefault="00FF41FD"/>
        </w:tc>
        <w:tc>
          <w:tcPr>
            <w:tcW w:w="1620" w:type="dxa"/>
            <w:tcBorders>
              <w:bottom w:val="dotted" w:sz="4" w:space="0" w:color="auto"/>
            </w:tcBorders>
            <w:vAlign w:val="center"/>
          </w:tcPr>
          <w:p w14:paraId="40BB72DD" w14:textId="77777777" w:rsidR="00FF41FD" w:rsidRDefault="00FF41FD"/>
        </w:tc>
        <w:tc>
          <w:tcPr>
            <w:tcW w:w="1620" w:type="dxa"/>
            <w:tcBorders>
              <w:bottom w:val="dotted" w:sz="4" w:space="0" w:color="auto"/>
            </w:tcBorders>
            <w:vAlign w:val="center"/>
          </w:tcPr>
          <w:p w14:paraId="72325216" w14:textId="77777777" w:rsidR="00FF41FD" w:rsidRDefault="008173C5">
            <w:pPr>
              <w:jc w:val="left"/>
              <w:divId w:val="1"/>
            </w:pPr>
            <w:r>
              <w:rPr>
                <w:sz w:val="16"/>
              </w:rPr>
              <w:t>Royalty</w:t>
            </w:r>
          </w:p>
        </w:tc>
        <w:tc>
          <w:tcPr>
            <w:tcW w:w="1620" w:type="dxa"/>
            <w:tcBorders>
              <w:bottom w:val="dotted" w:sz="4" w:space="0" w:color="auto"/>
            </w:tcBorders>
            <w:vAlign w:val="center"/>
          </w:tcPr>
          <w:p w14:paraId="0F8412FA" w14:textId="77777777" w:rsidR="00FF41FD" w:rsidRDefault="008173C5">
            <w:pPr>
              <w:jc w:val="center"/>
              <w:divId w:val="1"/>
            </w:pPr>
            <w:r>
              <w:rPr>
                <w:rFonts w:eastAsia="Arial"/>
                <w:sz w:val="16"/>
              </w:rPr>
              <w:t xml:space="preserve">3 </w:t>
            </w:r>
          </w:p>
        </w:tc>
      </w:tr>
      <w:tr w:rsidR="00FF41FD" w14:paraId="648582A5" w14:textId="77777777">
        <w:trPr>
          <w:trHeight w:val="320"/>
        </w:trPr>
        <w:tc>
          <w:tcPr>
            <w:tcW w:w="1620" w:type="dxa"/>
            <w:gridSpan w:val="2"/>
            <w:vMerge/>
          </w:tcPr>
          <w:p w14:paraId="0C671AD6" w14:textId="77777777" w:rsidR="00FF41FD" w:rsidRDefault="00FF41FD"/>
        </w:tc>
        <w:tc>
          <w:tcPr>
            <w:tcW w:w="1620" w:type="dxa"/>
            <w:gridSpan w:val="2"/>
            <w:tcBorders>
              <w:bottom w:val="dotted" w:sz="4" w:space="0" w:color="auto"/>
            </w:tcBorders>
            <w:vAlign w:val="center"/>
          </w:tcPr>
          <w:p w14:paraId="6A7D41DB" w14:textId="77777777" w:rsidR="00FF41FD" w:rsidRDefault="008173C5">
            <w:pPr>
              <w:jc w:val="left"/>
              <w:divId w:val="1"/>
            </w:pPr>
            <w:r>
              <w:rPr>
                <w:sz w:val="16"/>
              </w:rPr>
              <w:t>strong</w:t>
            </w:r>
          </w:p>
        </w:tc>
        <w:tc>
          <w:tcPr>
            <w:tcW w:w="1620" w:type="dxa"/>
            <w:gridSpan w:val="2"/>
            <w:tcBorders>
              <w:bottom w:val="dotted" w:sz="4" w:space="0" w:color="auto"/>
            </w:tcBorders>
            <w:vAlign w:val="center"/>
          </w:tcPr>
          <w:p w14:paraId="62545EA6" w14:textId="77777777" w:rsidR="00FF41FD" w:rsidRDefault="00FF41FD"/>
        </w:tc>
        <w:tc>
          <w:tcPr>
            <w:tcW w:w="1620" w:type="dxa"/>
            <w:tcBorders>
              <w:bottom w:val="dotted" w:sz="4" w:space="0" w:color="auto"/>
            </w:tcBorders>
            <w:vAlign w:val="center"/>
          </w:tcPr>
          <w:p w14:paraId="59BFFC51" w14:textId="77777777" w:rsidR="00FF41FD" w:rsidRDefault="00FF41FD"/>
        </w:tc>
        <w:tc>
          <w:tcPr>
            <w:tcW w:w="1620" w:type="dxa"/>
            <w:tcBorders>
              <w:bottom w:val="dotted" w:sz="4" w:space="0" w:color="auto"/>
            </w:tcBorders>
            <w:vAlign w:val="center"/>
          </w:tcPr>
          <w:p w14:paraId="353F8C7D" w14:textId="77777777" w:rsidR="00FF41FD" w:rsidRDefault="00FF41FD"/>
        </w:tc>
        <w:tc>
          <w:tcPr>
            <w:tcW w:w="1620" w:type="dxa"/>
            <w:tcBorders>
              <w:bottom w:val="dotted" w:sz="4" w:space="0" w:color="auto"/>
            </w:tcBorders>
            <w:vAlign w:val="center"/>
          </w:tcPr>
          <w:p w14:paraId="61FD61D0" w14:textId="77777777" w:rsidR="00FF41FD" w:rsidRDefault="008173C5">
            <w:pPr>
              <w:jc w:val="left"/>
              <w:divId w:val="1"/>
            </w:pPr>
            <w:r>
              <w:rPr>
                <w:sz w:val="16"/>
              </w:rPr>
              <w:t>Coppurple</w:t>
            </w:r>
          </w:p>
        </w:tc>
        <w:tc>
          <w:tcPr>
            <w:tcW w:w="1620" w:type="dxa"/>
            <w:tcBorders>
              <w:bottom w:val="dotted" w:sz="4" w:space="0" w:color="auto"/>
            </w:tcBorders>
            <w:vAlign w:val="center"/>
          </w:tcPr>
          <w:p w14:paraId="509E5090" w14:textId="77777777" w:rsidR="00FF41FD" w:rsidRDefault="008173C5">
            <w:pPr>
              <w:jc w:val="center"/>
              <w:divId w:val="1"/>
            </w:pPr>
            <w:r>
              <w:rPr>
                <w:rFonts w:eastAsia="Arial"/>
                <w:sz w:val="16"/>
              </w:rPr>
              <w:t xml:space="preserve">4 </w:t>
            </w:r>
          </w:p>
        </w:tc>
      </w:tr>
      <w:tr w:rsidR="00FF41FD" w14:paraId="49719728" w14:textId="77777777">
        <w:trPr>
          <w:trHeight w:val="320"/>
          <w:ins w:id="431" w:author="TWO" w:date="2026-07-09T13:35:00Z"/>
        </w:trPr>
        <w:tc>
          <w:tcPr>
            <w:tcW w:w="1620" w:type="dxa"/>
            <w:gridSpan w:val="2"/>
            <w:vMerge/>
          </w:tcPr>
          <w:p w14:paraId="70F1E814" w14:textId="77777777" w:rsidR="00FF41FD" w:rsidRDefault="00FF41FD">
            <w:pPr>
              <w:rPr>
                <w:ins w:id="432" w:author="TWO" w:date="2026-07-09T13:35:00Z" w16du:dateUtc="2026-07-09T11:35:00Z"/>
              </w:rPr>
            </w:pPr>
          </w:p>
        </w:tc>
        <w:tc>
          <w:tcPr>
            <w:tcW w:w="1620" w:type="dxa"/>
            <w:gridSpan w:val="2"/>
            <w:tcBorders>
              <w:bottom w:val="dotted" w:sz="4" w:space="0" w:color="auto"/>
            </w:tcBorders>
            <w:vAlign w:val="center"/>
          </w:tcPr>
          <w:p w14:paraId="0B6135F0" w14:textId="77777777" w:rsidR="00FF41FD" w:rsidRDefault="008173C5">
            <w:pPr>
              <w:jc w:val="left"/>
              <w:divId w:val="1"/>
              <w:rPr>
                <w:ins w:id="433" w:author="TWO" w:date="2026-07-09T13:35:00Z" w16du:dateUtc="2026-07-09T11:35:00Z"/>
              </w:rPr>
            </w:pPr>
            <w:ins w:id="434" w:author="TWO" w:date="2026-07-09T13:35:00Z" w16du:dateUtc="2026-07-09T11:35:00Z">
              <w:r>
                <w:rPr>
                  <w:sz w:val="16"/>
                </w:rPr>
                <w:t>very strong</w:t>
              </w:r>
            </w:ins>
          </w:p>
        </w:tc>
        <w:tc>
          <w:tcPr>
            <w:tcW w:w="1620" w:type="dxa"/>
            <w:gridSpan w:val="2"/>
            <w:tcBorders>
              <w:bottom w:val="dotted" w:sz="4" w:space="0" w:color="auto"/>
            </w:tcBorders>
            <w:vAlign w:val="center"/>
          </w:tcPr>
          <w:p w14:paraId="2B5EF69B" w14:textId="77777777" w:rsidR="00FF41FD" w:rsidRDefault="00FF41FD">
            <w:pPr>
              <w:rPr>
                <w:ins w:id="435" w:author="TWO" w:date="2026-07-09T13:35:00Z" w16du:dateUtc="2026-07-09T11:35:00Z"/>
              </w:rPr>
            </w:pPr>
          </w:p>
        </w:tc>
        <w:tc>
          <w:tcPr>
            <w:tcW w:w="1620" w:type="dxa"/>
            <w:tcBorders>
              <w:bottom w:val="dotted" w:sz="4" w:space="0" w:color="auto"/>
            </w:tcBorders>
            <w:vAlign w:val="center"/>
          </w:tcPr>
          <w:p w14:paraId="7527578C" w14:textId="77777777" w:rsidR="00FF41FD" w:rsidRDefault="00FF41FD">
            <w:pPr>
              <w:rPr>
                <w:ins w:id="436" w:author="TWO" w:date="2026-07-09T13:35:00Z" w16du:dateUtc="2026-07-09T11:35:00Z"/>
              </w:rPr>
            </w:pPr>
          </w:p>
        </w:tc>
        <w:tc>
          <w:tcPr>
            <w:tcW w:w="1620" w:type="dxa"/>
            <w:tcBorders>
              <w:bottom w:val="dotted" w:sz="4" w:space="0" w:color="auto"/>
            </w:tcBorders>
            <w:vAlign w:val="center"/>
          </w:tcPr>
          <w:p w14:paraId="01567B64" w14:textId="77777777" w:rsidR="00FF41FD" w:rsidRDefault="00FF41FD">
            <w:pPr>
              <w:rPr>
                <w:ins w:id="437" w:author="TWO" w:date="2026-07-09T13:35:00Z" w16du:dateUtc="2026-07-09T11:35:00Z"/>
              </w:rPr>
            </w:pPr>
          </w:p>
        </w:tc>
        <w:tc>
          <w:tcPr>
            <w:tcW w:w="1620" w:type="dxa"/>
            <w:tcBorders>
              <w:bottom w:val="dotted" w:sz="4" w:space="0" w:color="auto"/>
            </w:tcBorders>
            <w:vAlign w:val="center"/>
          </w:tcPr>
          <w:p w14:paraId="6DC86399" w14:textId="77777777" w:rsidR="00FF41FD" w:rsidRDefault="00FF41FD">
            <w:pPr>
              <w:rPr>
                <w:ins w:id="438" w:author="TWO" w:date="2026-07-09T13:35:00Z" w16du:dateUtc="2026-07-09T11:35:00Z"/>
              </w:rPr>
            </w:pPr>
          </w:p>
        </w:tc>
        <w:tc>
          <w:tcPr>
            <w:tcW w:w="1620" w:type="dxa"/>
            <w:tcBorders>
              <w:bottom w:val="dotted" w:sz="4" w:space="0" w:color="auto"/>
            </w:tcBorders>
            <w:vAlign w:val="center"/>
          </w:tcPr>
          <w:p w14:paraId="3BA1CE3C" w14:textId="77777777" w:rsidR="00FF41FD" w:rsidRDefault="008173C5">
            <w:pPr>
              <w:jc w:val="center"/>
              <w:divId w:val="1"/>
              <w:rPr>
                <w:ins w:id="439" w:author="TWO" w:date="2026-07-09T13:35:00Z" w16du:dateUtc="2026-07-09T11:35:00Z"/>
              </w:rPr>
            </w:pPr>
            <w:ins w:id="440" w:author="TWO" w:date="2026-07-09T13:35:00Z" w16du:dateUtc="2026-07-09T11:35:00Z">
              <w:r>
                <w:rPr>
                  <w:rFonts w:eastAsia="Arial"/>
                  <w:sz w:val="16"/>
                </w:rPr>
                <w:t xml:space="preserve">5 </w:t>
              </w:r>
            </w:ins>
          </w:p>
        </w:tc>
      </w:tr>
      <w:tr w:rsidR="00FF41FD" w14:paraId="46B649E2" w14:textId="77777777">
        <w:trPr>
          <w:trHeight w:val="360"/>
        </w:trPr>
        <w:tc>
          <w:tcPr>
            <w:tcW w:w="810" w:type="dxa"/>
            <w:tcBorders>
              <w:right w:val="dotted" w:sz="4" w:space="0" w:color="auto"/>
            </w:tcBorders>
            <w:shd w:val="clear" w:color="auto" w:fill="DFDFD7"/>
            <w:vAlign w:val="center"/>
          </w:tcPr>
          <w:p w14:paraId="25C0BEB0" w14:textId="77777777" w:rsidR="00FF41FD" w:rsidRDefault="008173C5">
            <w:r>
              <w:rPr>
                <w:rFonts w:eastAsia="Arial"/>
                <w:b/>
                <w:sz w:val="16"/>
              </w:rPr>
              <w:t>34.</w:t>
            </w:r>
          </w:p>
        </w:tc>
        <w:tc>
          <w:tcPr>
            <w:tcW w:w="810" w:type="dxa"/>
            <w:tcBorders>
              <w:right w:val="dotted" w:sz="4" w:space="0" w:color="auto"/>
            </w:tcBorders>
            <w:shd w:val="clear" w:color="auto" w:fill="DFDFD7"/>
            <w:vAlign w:val="center"/>
          </w:tcPr>
          <w:p w14:paraId="6E6021A7"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78F7FAF3"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5C634312"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6711010C" w14:textId="77777777" w:rsidR="00FF41FD" w:rsidRDefault="00FF41FD"/>
        </w:tc>
        <w:tc>
          <w:tcPr>
            <w:tcW w:w="810" w:type="dxa"/>
            <w:tcBorders>
              <w:right w:val="dotted" w:sz="4" w:space="0" w:color="auto"/>
            </w:tcBorders>
            <w:shd w:val="clear" w:color="auto" w:fill="DFDFD7"/>
            <w:vAlign w:val="center"/>
          </w:tcPr>
          <w:p w14:paraId="12621EB3" w14:textId="77777777" w:rsidR="00FF41FD" w:rsidRDefault="008173C5">
            <w:r>
              <w:rPr>
                <w:rFonts w:eastAsia="Arial"/>
                <w:b/>
                <w:sz w:val="16"/>
              </w:rPr>
              <w:t>(c)</w:t>
            </w:r>
          </w:p>
        </w:tc>
        <w:tc>
          <w:tcPr>
            <w:tcW w:w="1620" w:type="dxa"/>
            <w:shd w:val="clear" w:color="auto" w:fill="DFDFD7"/>
            <w:vAlign w:val="center"/>
          </w:tcPr>
          <w:p w14:paraId="59407DBC" w14:textId="77777777" w:rsidR="00FF41FD" w:rsidRDefault="008173C5">
            <w:r>
              <w:rPr>
                <w:rFonts w:eastAsia="Arial"/>
                <w:b/>
                <w:sz w:val="16"/>
              </w:rPr>
              <w:t>71-77</w:t>
            </w:r>
          </w:p>
        </w:tc>
        <w:tc>
          <w:tcPr>
            <w:tcW w:w="1620" w:type="dxa"/>
            <w:shd w:val="clear" w:color="auto" w:fill="DFDFD7"/>
          </w:tcPr>
          <w:p w14:paraId="1A2484CB" w14:textId="77777777" w:rsidR="00FF41FD" w:rsidRDefault="00FF41FD"/>
        </w:tc>
        <w:tc>
          <w:tcPr>
            <w:tcW w:w="1620" w:type="dxa"/>
            <w:shd w:val="clear" w:color="auto" w:fill="DFDFD7"/>
          </w:tcPr>
          <w:p w14:paraId="06071E04" w14:textId="77777777" w:rsidR="00FF41FD" w:rsidRDefault="00FF41FD"/>
        </w:tc>
        <w:tc>
          <w:tcPr>
            <w:tcW w:w="1620" w:type="dxa"/>
            <w:shd w:val="clear" w:color="auto" w:fill="DFDFD7"/>
          </w:tcPr>
          <w:p w14:paraId="5A1730C1" w14:textId="77777777" w:rsidR="00FF41FD" w:rsidRDefault="00FF41FD"/>
        </w:tc>
      </w:tr>
      <w:tr w:rsidR="00FF41FD" w14:paraId="4FC7E7B5" w14:textId="77777777">
        <w:trPr>
          <w:trHeight w:val="440"/>
        </w:trPr>
        <w:tc>
          <w:tcPr>
            <w:tcW w:w="1620" w:type="dxa"/>
            <w:gridSpan w:val="2"/>
            <w:vMerge w:val="restart"/>
          </w:tcPr>
          <w:p w14:paraId="5A3D40E9" w14:textId="77777777" w:rsidR="00FF41FD" w:rsidRDefault="00FF41FD"/>
        </w:tc>
        <w:tc>
          <w:tcPr>
            <w:tcW w:w="1620" w:type="dxa"/>
            <w:gridSpan w:val="2"/>
            <w:tcBorders>
              <w:bottom w:val="dotted" w:sz="4" w:space="0" w:color="auto"/>
            </w:tcBorders>
          </w:tcPr>
          <w:p w14:paraId="7AF0145D" w14:textId="77777777" w:rsidR="00FF41FD" w:rsidRDefault="008173C5">
            <w:pPr>
              <w:spacing w:before="113" w:after="113"/>
              <w:jc w:val="left"/>
              <w:divId w:val="1"/>
            </w:pPr>
            <w:r>
              <w:rPr>
                <w:b/>
                <w:sz w:val="16"/>
              </w:rPr>
              <w:t>Leaf blade: intensity of anthocyanin coloration of upper side</w:t>
            </w:r>
            <w:ins w:id="441" w:author="TWO" w:date="2026-07-09T13:35:00Z" w16du:dateUtc="2026-07-09T11:35:00Z">
              <w:r>
                <w:rPr>
                  <w:b/>
                  <w:sz w:val="16"/>
                </w:rPr>
                <w:t xml:space="preserve"> TO BE DELETED</w:t>
              </w:r>
            </w:ins>
          </w:p>
        </w:tc>
        <w:tc>
          <w:tcPr>
            <w:tcW w:w="1620" w:type="dxa"/>
            <w:gridSpan w:val="2"/>
            <w:tcBorders>
              <w:bottom w:val="dotted" w:sz="4" w:space="0" w:color="auto"/>
            </w:tcBorders>
          </w:tcPr>
          <w:p w14:paraId="674A3F4D" w14:textId="77777777" w:rsidR="00FF41FD" w:rsidRDefault="00FF41FD"/>
        </w:tc>
        <w:tc>
          <w:tcPr>
            <w:tcW w:w="1620" w:type="dxa"/>
            <w:tcBorders>
              <w:bottom w:val="dotted" w:sz="4" w:space="0" w:color="auto"/>
            </w:tcBorders>
          </w:tcPr>
          <w:p w14:paraId="266B4F35" w14:textId="77777777" w:rsidR="00FF41FD" w:rsidRDefault="00FF41FD"/>
        </w:tc>
        <w:tc>
          <w:tcPr>
            <w:tcW w:w="1620" w:type="dxa"/>
            <w:tcBorders>
              <w:bottom w:val="dotted" w:sz="4" w:space="0" w:color="auto"/>
            </w:tcBorders>
          </w:tcPr>
          <w:p w14:paraId="7DCA5CBF" w14:textId="77777777" w:rsidR="00FF41FD" w:rsidRDefault="00FF41FD"/>
        </w:tc>
        <w:tc>
          <w:tcPr>
            <w:tcW w:w="1620" w:type="dxa"/>
            <w:tcBorders>
              <w:bottom w:val="dotted" w:sz="4" w:space="0" w:color="auto"/>
            </w:tcBorders>
          </w:tcPr>
          <w:p w14:paraId="575509F1" w14:textId="77777777" w:rsidR="00FF41FD" w:rsidRDefault="00FF41FD"/>
        </w:tc>
        <w:tc>
          <w:tcPr>
            <w:tcW w:w="1620" w:type="dxa"/>
            <w:tcBorders>
              <w:bottom w:val="dotted" w:sz="4" w:space="0" w:color="auto"/>
            </w:tcBorders>
          </w:tcPr>
          <w:p w14:paraId="746B3472" w14:textId="77777777" w:rsidR="00FF41FD" w:rsidRDefault="00FF41FD"/>
        </w:tc>
      </w:tr>
      <w:tr w:rsidR="00FF41FD" w14:paraId="07405E7C" w14:textId="77777777">
        <w:trPr>
          <w:trHeight w:val="320"/>
        </w:trPr>
        <w:tc>
          <w:tcPr>
            <w:tcW w:w="1620" w:type="dxa"/>
            <w:gridSpan w:val="2"/>
            <w:vMerge/>
          </w:tcPr>
          <w:p w14:paraId="4310F2FB" w14:textId="77777777" w:rsidR="00FF41FD" w:rsidRDefault="00FF41FD"/>
        </w:tc>
        <w:tc>
          <w:tcPr>
            <w:tcW w:w="1620" w:type="dxa"/>
            <w:gridSpan w:val="2"/>
            <w:tcBorders>
              <w:bottom w:val="dotted" w:sz="4" w:space="0" w:color="auto"/>
            </w:tcBorders>
            <w:vAlign w:val="center"/>
          </w:tcPr>
          <w:p w14:paraId="7C46540F" w14:textId="77777777" w:rsidR="00FF41FD" w:rsidRDefault="008173C5">
            <w:pPr>
              <w:jc w:val="left"/>
              <w:divId w:val="1"/>
            </w:pPr>
            <w:r>
              <w:rPr>
                <w:sz w:val="16"/>
              </w:rPr>
              <w:t>very weak</w:t>
            </w:r>
          </w:p>
        </w:tc>
        <w:tc>
          <w:tcPr>
            <w:tcW w:w="1620" w:type="dxa"/>
            <w:gridSpan w:val="2"/>
            <w:tcBorders>
              <w:bottom w:val="dotted" w:sz="4" w:space="0" w:color="auto"/>
            </w:tcBorders>
            <w:vAlign w:val="center"/>
          </w:tcPr>
          <w:p w14:paraId="3113AB3A" w14:textId="77777777" w:rsidR="00FF41FD" w:rsidRDefault="00FF41FD"/>
        </w:tc>
        <w:tc>
          <w:tcPr>
            <w:tcW w:w="1620" w:type="dxa"/>
            <w:tcBorders>
              <w:bottom w:val="dotted" w:sz="4" w:space="0" w:color="auto"/>
            </w:tcBorders>
            <w:vAlign w:val="center"/>
          </w:tcPr>
          <w:p w14:paraId="5A9C9993" w14:textId="77777777" w:rsidR="00FF41FD" w:rsidRDefault="00FF41FD"/>
        </w:tc>
        <w:tc>
          <w:tcPr>
            <w:tcW w:w="1620" w:type="dxa"/>
            <w:tcBorders>
              <w:bottom w:val="dotted" w:sz="4" w:space="0" w:color="auto"/>
            </w:tcBorders>
            <w:vAlign w:val="center"/>
          </w:tcPr>
          <w:p w14:paraId="44BC7D82" w14:textId="77777777" w:rsidR="00FF41FD" w:rsidRDefault="00FF41FD"/>
        </w:tc>
        <w:tc>
          <w:tcPr>
            <w:tcW w:w="1620" w:type="dxa"/>
            <w:tcBorders>
              <w:bottom w:val="dotted" w:sz="4" w:space="0" w:color="auto"/>
            </w:tcBorders>
            <w:vAlign w:val="center"/>
          </w:tcPr>
          <w:p w14:paraId="0E27CDA7" w14:textId="77777777" w:rsidR="00FF41FD" w:rsidRDefault="00FF41FD"/>
        </w:tc>
        <w:tc>
          <w:tcPr>
            <w:tcW w:w="1620" w:type="dxa"/>
            <w:tcBorders>
              <w:bottom w:val="dotted" w:sz="4" w:space="0" w:color="auto"/>
            </w:tcBorders>
            <w:vAlign w:val="center"/>
          </w:tcPr>
          <w:p w14:paraId="280948F3" w14:textId="77777777" w:rsidR="00FF41FD" w:rsidRDefault="008173C5">
            <w:pPr>
              <w:jc w:val="center"/>
              <w:divId w:val="1"/>
            </w:pPr>
            <w:r>
              <w:rPr>
                <w:rFonts w:eastAsia="Arial"/>
                <w:sz w:val="16"/>
              </w:rPr>
              <w:t xml:space="preserve">1 </w:t>
            </w:r>
          </w:p>
        </w:tc>
      </w:tr>
      <w:tr w:rsidR="00FF41FD" w14:paraId="4FB8B307" w14:textId="77777777">
        <w:trPr>
          <w:trHeight w:val="320"/>
        </w:trPr>
        <w:tc>
          <w:tcPr>
            <w:tcW w:w="1620" w:type="dxa"/>
            <w:gridSpan w:val="2"/>
            <w:vMerge/>
          </w:tcPr>
          <w:p w14:paraId="4B75641B" w14:textId="77777777" w:rsidR="00FF41FD" w:rsidRDefault="00FF41FD"/>
        </w:tc>
        <w:tc>
          <w:tcPr>
            <w:tcW w:w="1620" w:type="dxa"/>
            <w:gridSpan w:val="2"/>
            <w:tcBorders>
              <w:bottom w:val="dotted" w:sz="4" w:space="0" w:color="auto"/>
            </w:tcBorders>
            <w:vAlign w:val="center"/>
          </w:tcPr>
          <w:p w14:paraId="718E4E53" w14:textId="77777777" w:rsidR="00FF41FD" w:rsidRDefault="008173C5">
            <w:pPr>
              <w:jc w:val="left"/>
              <w:divId w:val="1"/>
            </w:pPr>
            <w:r>
              <w:rPr>
                <w:sz w:val="16"/>
              </w:rPr>
              <w:t>weak</w:t>
            </w:r>
          </w:p>
        </w:tc>
        <w:tc>
          <w:tcPr>
            <w:tcW w:w="1620" w:type="dxa"/>
            <w:gridSpan w:val="2"/>
            <w:tcBorders>
              <w:bottom w:val="dotted" w:sz="4" w:space="0" w:color="auto"/>
            </w:tcBorders>
            <w:vAlign w:val="center"/>
          </w:tcPr>
          <w:p w14:paraId="7B5FC348" w14:textId="77777777" w:rsidR="00FF41FD" w:rsidRDefault="00FF41FD"/>
        </w:tc>
        <w:tc>
          <w:tcPr>
            <w:tcW w:w="1620" w:type="dxa"/>
            <w:tcBorders>
              <w:bottom w:val="dotted" w:sz="4" w:space="0" w:color="auto"/>
            </w:tcBorders>
            <w:vAlign w:val="center"/>
          </w:tcPr>
          <w:p w14:paraId="23D3882F" w14:textId="77777777" w:rsidR="00FF41FD" w:rsidRDefault="00FF41FD"/>
        </w:tc>
        <w:tc>
          <w:tcPr>
            <w:tcW w:w="1620" w:type="dxa"/>
            <w:tcBorders>
              <w:bottom w:val="dotted" w:sz="4" w:space="0" w:color="auto"/>
            </w:tcBorders>
            <w:vAlign w:val="center"/>
          </w:tcPr>
          <w:p w14:paraId="051C43A0" w14:textId="77777777" w:rsidR="00FF41FD" w:rsidRDefault="00FF41FD"/>
        </w:tc>
        <w:tc>
          <w:tcPr>
            <w:tcW w:w="1620" w:type="dxa"/>
            <w:tcBorders>
              <w:bottom w:val="dotted" w:sz="4" w:space="0" w:color="auto"/>
            </w:tcBorders>
            <w:vAlign w:val="center"/>
          </w:tcPr>
          <w:p w14:paraId="285B0EB8" w14:textId="77777777" w:rsidR="00FF41FD" w:rsidRDefault="008173C5">
            <w:pPr>
              <w:jc w:val="left"/>
              <w:divId w:val="1"/>
            </w:pPr>
            <w:r>
              <w:rPr>
                <w:sz w:val="16"/>
              </w:rPr>
              <w:t>Cowichan</w:t>
            </w:r>
          </w:p>
        </w:tc>
        <w:tc>
          <w:tcPr>
            <w:tcW w:w="1620" w:type="dxa"/>
            <w:tcBorders>
              <w:bottom w:val="dotted" w:sz="4" w:space="0" w:color="auto"/>
            </w:tcBorders>
            <w:vAlign w:val="center"/>
          </w:tcPr>
          <w:p w14:paraId="48506828" w14:textId="77777777" w:rsidR="00FF41FD" w:rsidRDefault="008173C5">
            <w:pPr>
              <w:jc w:val="center"/>
              <w:divId w:val="1"/>
            </w:pPr>
            <w:r>
              <w:rPr>
                <w:rFonts w:eastAsia="Arial"/>
                <w:sz w:val="16"/>
              </w:rPr>
              <w:t xml:space="preserve">2 </w:t>
            </w:r>
          </w:p>
        </w:tc>
      </w:tr>
      <w:tr w:rsidR="00FF41FD" w14:paraId="598F10DE" w14:textId="77777777">
        <w:trPr>
          <w:trHeight w:val="320"/>
        </w:trPr>
        <w:tc>
          <w:tcPr>
            <w:tcW w:w="1620" w:type="dxa"/>
            <w:gridSpan w:val="2"/>
            <w:vMerge/>
          </w:tcPr>
          <w:p w14:paraId="7BB8EDFA" w14:textId="77777777" w:rsidR="00FF41FD" w:rsidRDefault="00FF41FD"/>
        </w:tc>
        <w:tc>
          <w:tcPr>
            <w:tcW w:w="1620" w:type="dxa"/>
            <w:gridSpan w:val="2"/>
            <w:tcBorders>
              <w:bottom w:val="dotted" w:sz="4" w:space="0" w:color="auto"/>
            </w:tcBorders>
            <w:vAlign w:val="center"/>
          </w:tcPr>
          <w:p w14:paraId="008E993E"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79999817" w14:textId="77777777" w:rsidR="00FF41FD" w:rsidRDefault="00FF41FD"/>
        </w:tc>
        <w:tc>
          <w:tcPr>
            <w:tcW w:w="1620" w:type="dxa"/>
            <w:tcBorders>
              <w:bottom w:val="dotted" w:sz="4" w:space="0" w:color="auto"/>
            </w:tcBorders>
            <w:vAlign w:val="center"/>
          </w:tcPr>
          <w:p w14:paraId="146CAFE2" w14:textId="77777777" w:rsidR="00FF41FD" w:rsidRDefault="00FF41FD"/>
        </w:tc>
        <w:tc>
          <w:tcPr>
            <w:tcW w:w="1620" w:type="dxa"/>
            <w:tcBorders>
              <w:bottom w:val="dotted" w:sz="4" w:space="0" w:color="auto"/>
            </w:tcBorders>
            <w:vAlign w:val="center"/>
          </w:tcPr>
          <w:p w14:paraId="28A423FB" w14:textId="77777777" w:rsidR="00FF41FD" w:rsidRDefault="00FF41FD"/>
        </w:tc>
        <w:tc>
          <w:tcPr>
            <w:tcW w:w="1620" w:type="dxa"/>
            <w:tcBorders>
              <w:bottom w:val="dotted" w:sz="4" w:space="0" w:color="auto"/>
            </w:tcBorders>
            <w:vAlign w:val="center"/>
          </w:tcPr>
          <w:p w14:paraId="3C051479" w14:textId="77777777" w:rsidR="00FF41FD" w:rsidRDefault="008173C5">
            <w:pPr>
              <w:jc w:val="left"/>
              <w:divId w:val="1"/>
            </w:pPr>
            <w:r>
              <w:rPr>
                <w:sz w:val="16"/>
              </w:rPr>
              <w:t>Baskatong</w:t>
            </w:r>
          </w:p>
        </w:tc>
        <w:tc>
          <w:tcPr>
            <w:tcW w:w="1620" w:type="dxa"/>
            <w:tcBorders>
              <w:bottom w:val="dotted" w:sz="4" w:space="0" w:color="auto"/>
            </w:tcBorders>
            <w:vAlign w:val="center"/>
          </w:tcPr>
          <w:p w14:paraId="29EF39F4" w14:textId="77777777" w:rsidR="00FF41FD" w:rsidRDefault="008173C5">
            <w:pPr>
              <w:jc w:val="center"/>
              <w:divId w:val="1"/>
            </w:pPr>
            <w:r>
              <w:rPr>
                <w:rFonts w:eastAsia="Arial"/>
                <w:sz w:val="16"/>
              </w:rPr>
              <w:t xml:space="preserve">3 </w:t>
            </w:r>
          </w:p>
        </w:tc>
      </w:tr>
      <w:tr w:rsidR="00FF41FD" w14:paraId="39E3B818" w14:textId="77777777">
        <w:trPr>
          <w:trHeight w:val="320"/>
        </w:trPr>
        <w:tc>
          <w:tcPr>
            <w:tcW w:w="1620" w:type="dxa"/>
            <w:gridSpan w:val="2"/>
            <w:vMerge/>
          </w:tcPr>
          <w:p w14:paraId="6086FC93" w14:textId="77777777" w:rsidR="00FF41FD" w:rsidRDefault="00FF41FD"/>
        </w:tc>
        <w:tc>
          <w:tcPr>
            <w:tcW w:w="1620" w:type="dxa"/>
            <w:gridSpan w:val="2"/>
            <w:tcBorders>
              <w:bottom w:val="dotted" w:sz="4" w:space="0" w:color="auto"/>
            </w:tcBorders>
            <w:vAlign w:val="center"/>
          </w:tcPr>
          <w:p w14:paraId="35946AC5" w14:textId="77777777" w:rsidR="00FF41FD" w:rsidRDefault="008173C5">
            <w:pPr>
              <w:jc w:val="left"/>
              <w:divId w:val="1"/>
            </w:pPr>
            <w:r>
              <w:rPr>
                <w:sz w:val="16"/>
              </w:rPr>
              <w:t>strong</w:t>
            </w:r>
          </w:p>
        </w:tc>
        <w:tc>
          <w:tcPr>
            <w:tcW w:w="1620" w:type="dxa"/>
            <w:gridSpan w:val="2"/>
            <w:tcBorders>
              <w:bottom w:val="dotted" w:sz="4" w:space="0" w:color="auto"/>
            </w:tcBorders>
            <w:vAlign w:val="center"/>
          </w:tcPr>
          <w:p w14:paraId="19D0D977" w14:textId="77777777" w:rsidR="00FF41FD" w:rsidRDefault="00FF41FD"/>
        </w:tc>
        <w:tc>
          <w:tcPr>
            <w:tcW w:w="1620" w:type="dxa"/>
            <w:tcBorders>
              <w:bottom w:val="dotted" w:sz="4" w:space="0" w:color="auto"/>
            </w:tcBorders>
            <w:vAlign w:val="center"/>
          </w:tcPr>
          <w:p w14:paraId="7C337229" w14:textId="77777777" w:rsidR="00FF41FD" w:rsidRDefault="00FF41FD"/>
        </w:tc>
        <w:tc>
          <w:tcPr>
            <w:tcW w:w="1620" w:type="dxa"/>
            <w:tcBorders>
              <w:bottom w:val="dotted" w:sz="4" w:space="0" w:color="auto"/>
            </w:tcBorders>
            <w:vAlign w:val="center"/>
          </w:tcPr>
          <w:p w14:paraId="5CAF771E" w14:textId="77777777" w:rsidR="00FF41FD" w:rsidRDefault="00FF41FD"/>
        </w:tc>
        <w:tc>
          <w:tcPr>
            <w:tcW w:w="1620" w:type="dxa"/>
            <w:tcBorders>
              <w:bottom w:val="dotted" w:sz="4" w:space="0" w:color="auto"/>
            </w:tcBorders>
            <w:vAlign w:val="center"/>
          </w:tcPr>
          <w:p w14:paraId="5279AD36" w14:textId="77777777" w:rsidR="00FF41FD" w:rsidRDefault="008173C5">
            <w:pPr>
              <w:jc w:val="left"/>
              <w:divId w:val="1"/>
            </w:pPr>
            <w:r>
              <w:rPr>
                <w:sz w:val="16"/>
              </w:rPr>
              <w:t>Royalty</w:t>
            </w:r>
          </w:p>
        </w:tc>
        <w:tc>
          <w:tcPr>
            <w:tcW w:w="1620" w:type="dxa"/>
            <w:tcBorders>
              <w:bottom w:val="dotted" w:sz="4" w:space="0" w:color="auto"/>
            </w:tcBorders>
            <w:vAlign w:val="center"/>
          </w:tcPr>
          <w:p w14:paraId="20F6DF5D" w14:textId="77777777" w:rsidR="00FF41FD" w:rsidRDefault="008173C5">
            <w:pPr>
              <w:jc w:val="center"/>
              <w:divId w:val="1"/>
            </w:pPr>
            <w:r>
              <w:rPr>
                <w:rFonts w:eastAsia="Arial"/>
                <w:sz w:val="16"/>
              </w:rPr>
              <w:t xml:space="preserve">4 </w:t>
            </w:r>
          </w:p>
        </w:tc>
      </w:tr>
      <w:tr w:rsidR="00FF41FD" w14:paraId="438DC36D" w14:textId="77777777">
        <w:trPr>
          <w:trHeight w:val="320"/>
        </w:trPr>
        <w:tc>
          <w:tcPr>
            <w:tcW w:w="1620" w:type="dxa"/>
            <w:gridSpan w:val="2"/>
            <w:vMerge/>
          </w:tcPr>
          <w:p w14:paraId="701A4B3B" w14:textId="77777777" w:rsidR="00FF41FD" w:rsidRDefault="00FF41FD"/>
        </w:tc>
        <w:tc>
          <w:tcPr>
            <w:tcW w:w="1620" w:type="dxa"/>
            <w:gridSpan w:val="2"/>
            <w:tcBorders>
              <w:bottom w:val="dotted" w:sz="4" w:space="0" w:color="auto"/>
            </w:tcBorders>
            <w:vAlign w:val="center"/>
          </w:tcPr>
          <w:p w14:paraId="3BC50075" w14:textId="77777777" w:rsidR="00FF41FD" w:rsidRDefault="008173C5">
            <w:pPr>
              <w:jc w:val="left"/>
              <w:divId w:val="1"/>
            </w:pPr>
            <w:r>
              <w:rPr>
                <w:sz w:val="16"/>
              </w:rPr>
              <w:t>very strong</w:t>
            </w:r>
          </w:p>
        </w:tc>
        <w:tc>
          <w:tcPr>
            <w:tcW w:w="1620" w:type="dxa"/>
            <w:gridSpan w:val="2"/>
            <w:tcBorders>
              <w:bottom w:val="dotted" w:sz="4" w:space="0" w:color="auto"/>
            </w:tcBorders>
            <w:vAlign w:val="center"/>
          </w:tcPr>
          <w:p w14:paraId="0FAF633F" w14:textId="77777777" w:rsidR="00FF41FD" w:rsidRDefault="00FF41FD"/>
        </w:tc>
        <w:tc>
          <w:tcPr>
            <w:tcW w:w="1620" w:type="dxa"/>
            <w:tcBorders>
              <w:bottom w:val="dotted" w:sz="4" w:space="0" w:color="auto"/>
            </w:tcBorders>
            <w:vAlign w:val="center"/>
          </w:tcPr>
          <w:p w14:paraId="567F1A16" w14:textId="77777777" w:rsidR="00FF41FD" w:rsidRDefault="00FF41FD"/>
        </w:tc>
        <w:tc>
          <w:tcPr>
            <w:tcW w:w="1620" w:type="dxa"/>
            <w:tcBorders>
              <w:bottom w:val="dotted" w:sz="4" w:space="0" w:color="auto"/>
            </w:tcBorders>
            <w:vAlign w:val="center"/>
          </w:tcPr>
          <w:p w14:paraId="6518B2A7" w14:textId="77777777" w:rsidR="00FF41FD" w:rsidRDefault="00FF41FD"/>
        </w:tc>
        <w:tc>
          <w:tcPr>
            <w:tcW w:w="1620" w:type="dxa"/>
            <w:tcBorders>
              <w:bottom w:val="dotted" w:sz="4" w:space="0" w:color="auto"/>
            </w:tcBorders>
            <w:vAlign w:val="center"/>
          </w:tcPr>
          <w:p w14:paraId="7F8AA9C0" w14:textId="77777777" w:rsidR="00FF41FD" w:rsidRDefault="00FF41FD"/>
        </w:tc>
        <w:tc>
          <w:tcPr>
            <w:tcW w:w="1620" w:type="dxa"/>
            <w:tcBorders>
              <w:bottom w:val="dotted" w:sz="4" w:space="0" w:color="auto"/>
            </w:tcBorders>
            <w:vAlign w:val="center"/>
          </w:tcPr>
          <w:p w14:paraId="059F18F9" w14:textId="77777777" w:rsidR="00FF41FD" w:rsidRDefault="008173C5">
            <w:pPr>
              <w:jc w:val="center"/>
              <w:divId w:val="1"/>
            </w:pPr>
            <w:r>
              <w:rPr>
                <w:rFonts w:eastAsia="Arial"/>
                <w:sz w:val="16"/>
              </w:rPr>
              <w:t xml:space="preserve">5 </w:t>
            </w:r>
          </w:p>
        </w:tc>
      </w:tr>
      <w:tr w:rsidR="00FF41FD" w14:paraId="18E58DA0" w14:textId="77777777">
        <w:trPr>
          <w:trHeight w:val="360"/>
        </w:trPr>
        <w:tc>
          <w:tcPr>
            <w:tcW w:w="810" w:type="dxa"/>
            <w:tcBorders>
              <w:right w:val="dotted" w:sz="4" w:space="0" w:color="auto"/>
            </w:tcBorders>
            <w:shd w:val="clear" w:color="auto" w:fill="DFDFD7"/>
            <w:vAlign w:val="center"/>
          </w:tcPr>
          <w:p w14:paraId="308F0491" w14:textId="77777777" w:rsidR="00FF41FD" w:rsidRDefault="008173C5">
            <w:r>
              <w:rPr>
                <w:rFonts w:eastAsia="Arial"/>
                <w:b/>
                <w:sz w:val="16"/>
              </w:rPr>
              <w:t>35.</w:t>
            </w:r>
          </w:p>
        </w:tc>
        <w:tc>
          <w:tcPr>
            <w:tcW w:w="810" w:type="dxa"/>
            <w:tcBorders>
              <w:right w:val="dotted" w:sz="4" w:space="0" w:color="auto"/>
            </w:tcBorders>
            <w:shd w:val="clear" w:color="auto" w:fill="DFDFD7"/>
            <w:vAlign w:val="center"/>
          </w:tcPr>
          <w:p w14:paraId="79AEEB97" w14:textId="77777777" w:rsidR="00FF41FD" w:rsidRDefault="00FF41FD"/>
        </w:tc>
        <w:tc>
          <w:tcPr>
            <w:tcW w:w="810" w:type="dxa"/>
            <w:tcBorders>
              <w:right w:val="dotted" w:sz="4" w:space="0" w:color="auto"/>
            </w:tcBorders>
            <w:shd w:val="clear" w:color="auto" w:fill="DFDFD7"/>
            <w:vAlign w:val="center"/>
          </w:tcPr>
          <w:p w14:paraId="4690F38B"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41DC06B8"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30FA97E9" w14:textId="77777777" w:rsidR="00FF41FD" w:rsidRDefault="00FF41FD"/>
        </w:tc>
        <w:tc>
          <w:tcPr>
            <w:tcW w:w="810" w:type="dxa"/>
            <w:tcBorders>
              <w:right w:val="dotted" w:sz="4" w:space="0" w:color="auto"/>
            </w:tcBorders>
            <w:shd w:val="clear" w:color="auto" w:fill="DFDFD7"/>
            <w:vAlign w:val="center"/>
          </w:tcPr>
          <w:p w14:paraId="18A2A209" w14:textId="77777777" w:rsidR="00FF41FD" w:rsidRDefault="00FF41FD"/>
        </w:tc>
        <w:tc>
          <w:tcPr>
            <w:tcW w:w="1620" w:type="dxa"/>
            <w:shd w:val="clear" w:color="auto" w:fill="DFDFD7"/>
            <w:vAlign w:val="center"/>
          </w:tcPr>
          <w:p w14:paraId="322EE553" w14:textId="77777777" w:rsidR="00FF41FD" w:rsidRDefault="008173C5">
            <w:r>
              <w:rPr>
                <w:rFonts w:eastAsia="Arial"/>
                <w:b/>
                <w:sz w:val="16"/>
              </w:rPr>
              <w:t>93</w:t>
            </w:r>
          </w:p>
        </w:tc>
        <w:tc>
          <w:tcPr>
            <w:tcW w:w="1620" w:type="dxa"/>
            <w:shd w:val="clear" w:color="auto" w:fill="DFDFD7"/>
          </w:tcPr>
          <w:p w14:paraId="4C206184" w14:textId="77777777" w:rsidR="00FF41FD" w:rsidRDefault="00FF41FD"/>
        </w:tc>
        <w:tc>
          <w:tcPr>
            <w:tcW w:w="1620" w:type="dxa"/>
            <w:shd w:val="clear" w:color="auto" w:fill="DFDFD7"/>
          </w:tcPr>
          <w:p w14:paraId="1149DFEB" w14:textId="77777777" w:rsidR="00FF41FD" w:rsidRDefault="00FF41FD"/>
        </w:tc>
        <w:tc>
          <w:tcPr>
            <w:tcW w:w="1620" w:type="dxa"/>
            <w:shd w:val="clear" w:color="auto" w:fill="DFDFD7"/>
          </w:tcPr>
          <w:p w14:paraId="5A20017A" w14:textId="77777777" w:rsidR="00FF41FD" w:rsidRDefault="00FF41FD"/>
        </w:tc>
      </w:tr>
      <w:tr w:rsidR="00FF41FD" w14:paraId="43F49431" w14:textId="77777777">
        <w:trPr>
          <w:trHeight w:val="440"/>
        </w:trPr>
        <w:tc>
          <w:tcPr>
            <w:tcW w:w="1620" w:type="dxa"/>
            <w:gridSpan w:val="2"/>
            <w:vMerge w:val="restart"/>
          </w:tcPr>
          <w:p w14:paraId="3976E09B" w14:textId="77777777" w:rsidR="00FF41FD" w:rsidRDefault="00FF41FD"/>
        </w:tc>
        <w:tc>
          <w:tcPr>
            <w:tcW w:w="1620" w:type="dxa"/>
            <w:gridSpan w:val="2"/>
            <w:tcBorders>
              <w:bottom w:val="dotted" w:sz="4" w:space="0" w:color="auto"/>
            </w:tcBorders>
          </w:tcPr>
          <w:p w14:paraId="20937DF7" w14:textId="77777777" w:rsidR="00FF41FD" w:rsidRDefault="008173C5">
            <w:pPr>
              <w:spacing w:before="113" w:after="113"/>
              <w:jc w:val="left"/>
              <w:divId w:val="1"/>
            </w:pPr>
            <w:r>
              <w:rPr>
                <w:b/>
                <w:sz w:val="16"/>
              </w:rPr>
              <w:t>Leaf blade: main color just before leaf fall</w:t>
            </w:r>
          </w:p>
        </w:tc>
        <w:tc>
          <w:tcPr>
            <w:tcW w:w="1620" w:type="dxa"/>
            <w:gridSpan w:val="2"/>
            <w:tcBorders>
              <w:bottom w:val="dotted" w:sz="4" w:space="0" w:color="auto"/>
            </w:tcBorders>
          </w:tcPr>
          <w:p w14:paraId="55543689" w14:textId="77777777" w:rsidR="00FF41FD" w:rsidRDefault="00FF41FD"/>
        </w:tc>
        <w:tc>
          <w:tcPr>
            <w:tcW w:w="1620" w:type="dxa"/>
            <w:tcBorders>
              <w:bottom w:val="dotted" w:sz="4" w:space="0" w:color="auto"/>
            </w:tcBorders>
          </w:tcPr>
          <w:p w14:paraId="1ABCFC64" w14:textId="77777777" w:rsidR="00FF41FD" w:rsidRDefault="00FF41FD"/>
        </w:tc>
        <w:tc>
          <w:tcPr>
            <w:tcW w:w="1620" w:type="dxa"/>
            <w:tcBorders>
              <w:bottom w:val="dotted" w:sz="4" w:space="0" w:color="auto"/>
            </w:tcBorders>
          </w:tcPr>
          <w:p w14:paraId="5F2B3AE7" w14:textId="77777777" w:rsidR="00FF41FD" w:rsidRDefault="00FF41FD"/>
        </w:tc>
        <w:tc>
          <w:tcPr>
            <w:tcW w:w="1620" w:type="dxa"/>
            <w:tcBorders>
              <w:bottom w:val="dotted" w:sz="4" w:space="0" w:color="auto"/>
            </w:tcBorders>
          </w:tcPr>
          <w:p w14:paraId="187FA110" w14:textId="77777777" w:rsidR="00FF41FD" w:rsidRDefault="00FF41FD"/>
        </w:tc>
        <w:tc>
          <w:tcPr>
            <w:tcW w:w="1620" w:type="dxa"/>
            <w:tcBorders>
              <w:bottom w:val="dotted" w:sz="4" w:space="0" w:color="auto"/>
            </w:tcBorders>
          </w:tcPr>
          <w:p w14:paraId="7352A0ED" w14:textId="77777777" w:rsidR="00FF41FD" w:rsidRDefault="00FF41FD"/>
        </w:tc>
      </w:tr>
      <w:tr w:rsidR="00FF41FD" w14:paraId="11471265" w14:textId="77777777">
        <w:trPr>
          <w:trHeight w:val="320"/>
        </w:trPr>
        <w:tc>
          <w:tcPr>
            <w:tcW w:w="1620" w:type="dxa"/>
            <w:gridSpan w:val="2"/>
            <w:vMerge/>
          </w:tcPr>
          <w:p w14:paraId="18E5EB74" w14:textId="77777777" w:rsidR="00FF41FD" w:rsidRDefault="00FF41FD"/>
        </w:tc>
        <w:tc>
          <w:tcPr>
            <w:tcW w:w="1620" w:type="dxa"/>
            <w:gridSpan w:val="2"/>
            <w:tcBorders>
              <w:bottom w:val="dotted" w:sz="4" w:space="0" w:color="auto"/>
            </w:tcBorders>
            <w:vAlign w:val="center"/>
          </w:tcPr>
          <w:p w14:paraId="478677D7" w14:textId="77777777" w:rsidR="00FF41FD" w:rsidRDefault="008173C5">
            <w:pPr>
              <w:jc w:val="left"/>
              <w:divId w:val="1"/>
            </w:pPr>
            <w:r>
              <w:rPr>
                <w:sz w:val="16"/>
              </w:rPr>
              <w:t>yellow</w:t>
            </w:r>
          </w:p>
        </w:tc>
        <w:tc>
          <w:tcPr>
            <w:tcW w:w="1620" w:type="dxa"/>
            <w:gridSpan w:val="2"/>
            <w:tcBorders>
              <w:bottom w:val="dotted" w:sz="4" w:space="0" w:color="auto"/>
            </w:tcBorders>
            <w:vAlign w:val="center"/>
          </w:tcPr>
          <w:p w14:paraId="0CB03D83" w14:textId="77777777" w:rsidR="00FF41FD" w:rsidRDefault="00FF41FD"/>
        </w:tc>
        <w:tc>
          <w:tcPr>
            <w:tcW w:w="1620" w:type="dxa"/>
            <w:tcBorders>
              <w:bottom w:val="dotted" w:sz="4" w:space="0" w:color="auto"/>
            </w:tcBorders>
            <w:vAlign w:val="center"/>
          </w:tcPr>
          <w:p w14:paraId="60348C3A" w14:textId="77777777" w:rsidR="00FF41FD" w:rsidRDefault="00FF41FD"/>
        </w:tc>
        <w:tc>
          <w:tcPr>
            <w:tcW w:w="1620" w:type="dxa"/>
            <w:tcBorders>
              <w:bottom w:val="dotted" w:sz="4" w:space="0" w:color="auto"/>
            </w:tcBorders>
            <w:vAlign w:val="center"/>
          </w:tcPr>
          <w:p w14:paraId="5AF46B67" w14:textId="77777777" w:rsidR="00FF41FD" w:rsidRDefault="00FF41FD"/>
        </w:tc>
        <w:tc>
          <w:tcPr>
            <w:tcW w:w="1620" w:type="dxa"/>
            <w:tcBorders>
              <w:bottom w:val="dotted" w:sz="4" w:space="0" w:color="auto"/>
            </w:tcBorders>
            <w:vAlign w:val="center"/>
          </w:tcPr>
          <w:p w14:paraId="6DC9428E" w14:textId="511A645A" w:rsidR="00FF41FD" w:rsidRDefault="00070A08">
            <w:pPr>
              <w:jc w:val="left"/>
              <w:divId w:val="1"/>
            </w:pPr>
            <w:del w:id="442" w:author="TWO" w:date="2026-07-09T13:35:00Z" w16du:dateUtc="2026-07-09T11:35:00Z">
              <w:r>
                <w:rPr>
                  <w:sz w:val="16"/>
                </w:rPr>
                <w:delText xml:space="preserve">Malus sargentii, </w:delText>
              </w:r>
            </w:del>
            <w:r w:rsidR="008173C5">
              <w:rPr>
                <w:sz w:val="16"/>
              </w:rPr>
              <w:t>Snowdrift</w:t>
            </w:r>
          </w:p>
        </w:tc>
        <w:tc>
          <w:tcPr>
            <w:tcW w:w="1620" w:type="dxa"/>
            <w:tcBorders>
              <w:bottom w:val="dotted" w:sz="4" w:space="0" w:color="auto"/>
            </w:tcBorders>
            <w:vAlign w:val="center"/>
          </w:tcPr>
          <w:p w14:paraId="5D0B3041" w14:textId="77777777" w:rsidR="00FF41FD" w:rsidRDefault="008173C5">
            <w:pPr>
              <w:jc w:val="center"/>
              <w:divId w:val="1"/>
            </w:pPr>
            <w:r>
              <w:rPr>
                <w:rFonts w:eastAsia="Arial"/>
                <w:sz w:val="16"/>
              </w:rPr>
              <w:t xml:space="preserve">1 </w:t>
            </w:r>
          </w:p>
        </w:tc>
      </w:tr>
      <w:tr w:rsidR="00FF41FD" w14:paraId="0AB5A5C5" w14:textId="77777777">
        <w:trPr>
          <w:trHeight w:val="320"/>
        </w:trPr>
        <w:tc>
          <w:tcPr>
            <w:tcW w:w="1620" w:type="dxa"/>
            <w:gridSpan w:val="2"/>
            <w:vMerge/>
          </w:tcPr>
          <w:p w14:paraId="6E996BEE" w14:textId="77777777" w:rsidR="00FF41FD" w:rsidRDefault="00FF41FD"/>
        </w:tc>
        <w:tc>
          <w:tcPr>
            <w:tcW w:w="1620" w:type="dxa"/>
            <w:gridSpan w:val="2"/>
            <w:tcBorders>
              <w:bottom w:val="dotted" w:sz="4" w:space="0" w:color="auto"/>
            </w:tcBorders>
            <w:vAlign w:val="center"/>
          </w:tcPr>
          <w:p w14:paraId="0ECE6EFE" w14:textId="77777777" w:rsidR="00FF41FD" w:rsidRDefault="008173C5">
            <w:pPr>
              <w:jc w:val="left"/>
              <w:divId w:val="1"/>
            </w:pPr>
            <w:r>
              <w:rPr>
                <w:sz w:val="16"/>
              </w:rPr>
              <w:t>orange</w:t>
            </w:r>
          </w:p>
        </w:tc>
        <w:tc>
          <w:tcPr>
            <w:tcW w:w="1620" w:type="dxa"/>
            <w:gridSpan w:val="2"/>
            <w:tcBorders>
              <w:bottom w:val="dotted" w:sz="4" w:space="0" w:color="auto"/>
            </w:tcBorders>
            <w:vAlign w:val="center"/>
          </w:tcPr>
          <w:p w14:paraId="2084BE8C" w14:textId="77777777" w:rsidR="00FF41FD" w:rsidRDefault="00FF41FD"/>
        </w:tc>
        <w:tc>
          <w:tcPr>
            <w:tcW w:w="1620" w:type="dxa"/>
            <w:tcBorders>
              <w:bottom w:val="dotted" w:sz="4" w:space="0" w:color="auto"/>
            </w:tcBorders>
            <w:vAlign w:val="center"/>
          </w:tcPr>
          <w:p w14:paraId="1F8EC426" w14:textId="77777777" w:rsidR="00FF41FD" w:rsidRDefault="00FF41FD"/>
        </w:tc>
        <w:tc>
          <w:tcPr>
            <w:tcW w:w="1620" w:type="dxa"/>
            <w:tcBorders>
              <w:bottom w:val="dotted" w:sz="4" w:space="0" w:color="auto"/>
            </w:tcBorders>
            <w:vAlign w:val="center"/>
          </w:tcPr>
          <w:p w14:paraId="43079DA0" w14:textId="77777777" w:rsidR="00FF41FD" w:rsidRDefault="00FF41FD"/>
        </w:tc>
        <w:tc>
          <w:tcPr>
            <w:tcW w:w="1620" w:type="dxa"/>
            <w:tcBorders>
              <w:bottom w:val="dotted" w:sz="4" w:space="0" w:color="auto"/>
            </w:tcBorders>
            <w:vAlign w:val="center"/>
          </w:tcPr>
          <w:p w14:paraId="1636E954" w14:textId="77777777" w:rsidR="00FF41FD" w:rsidRDefault="008173C5">
            <w:pPr>
              <w:jc w:val="left"/>
              <w:divId w:val="1"/>
            </w:pPr>
            <w:r>
              <w:rPr>
                <w:sz w:val="16"/>
              </w:rPr>
              <w:t>Branzam, Scarlett</w:t>
            </w:r>
          </w:p>
        </w:tc>
        <w:tc>
          <w:tcPr>
            <w:tcW w:w="1620" w:type="dxa"/>
            <w:tcBorders>
              <w:bottom w:val="dotted" w:sz="4" w:space="0" w:color="auto"/>
            </w:tcBorders>
            <w:vAlign w:val="center"/>
          </w:tcPr>
          <w:p w14:paraId="53A20C10" w14:textId="77777777" w:rsidR="00FF41FD" w:rsidRDefault="008173C5">
            <w:pPr>
              <w:jc w:val="center"/>
              <w:divId w:val="1"/>
            </w:pPr>
            <w:r>
              <w:rPr>
                <w:rFonts w:eastAsia="Arial"/>
                <w:sz w:val="16"/>
              </w:rPr>
              <w:t xml:space="preserve">2 </w:t>
            </w:r>
          </w:p>
        </w:tc>
      </w:tr>
      <w:tr w:rsidR="00FF41FD" w14:paraId="14A2BF29" w14:textId="77777777">
        <w:trPr>
          <w:trHeight w:val="320"/>
        </w:trPr>
        <w:tc>
          <w:tcPr>
            <w:tcW w:w="1620" w:type="dxa"/>
            <w:gridSpan w:val="2"/>
            <w:vMerge/>
          </w:tcPr>
          <w:p w14:paraId="75A535E1" w14:textId="77777777" w:rsidR="00FF41FD" w:rsidRDefault="00FF41FD"/>
        </w:tc>
        <w:tc>
          <w:tcPr>
            <w:tcW w:w="1620" w:type="dxa"/>
            <w:gridSpan w:val="2"/>
            <w:tcBorders>
              <w:bottom w:val="dotted" w:sz="4" w:space="0" w:color="auto"/>
            </w:tcBorders>
            <w:vAlign w:val="center"/>
          </w:tcPr>
          <w:p w14:paraId="5E10E53C" w14:textId="77777777" w:rsidR="00FF41FD" w:rsidRDefault="008173C5">
            <w:pPr>
              <w:jc w:val="left"/>
              <w:divId w:val="1"/>
            </w:pPr>
            <w:r>
              <w:rPr>
                <w:sz w:val="16"/>
              </w:rPr>
              <w:t>red</w:t>
            </w:r>
          </w:p>
        </w:tc>
        <w:tc>
          <w:tcPr>
            <w:tcW w:w="1620" w:type="dxa"/>
            <w:gridSpan w:val="2"/>
            <w:tcBorders>
              <w:bottom w:val="dotted" w:sz="4" w:space="0" w:color="auto"/>
            </w:tcBorders>
            <w:vAlign w:val="center"/>
          </w:tcPr>
          <w:p w14:paraId="4937093C" w14:textId="77777777" w:rsidR="00FF41FD" w:rsidRDefault="00FF41FD"/>
        </w:tc>
        <w:tc>
          <w:tcPr>
            <w:tcW w:w="1620" w:type="dxa"/>
            <w:tcBorders>
              <w:bottom w:val="dotted" w:sz="4" w:space="0" w:color="auto"/>
            </w:tcBorders>
            <w:vAlign w:val="center"/>
          </w:tcPr>
          <w:p w14:paraId="5F6A25DA" w14:textId="77777777" w:rsidR="00FF41FD" w:rsidRDefault="00FF41FD"/>
        </w:tc>
        <w:tc>
          <w:tcPr>
            <w:tcW w:w="1620" w:type="dxa"/>
            <w:tcBorders>
              <w:bottom w:val="dotted" w:sz="4" w:space="0" w:color="auto"/>
            </w:tcBorders>
            <w:vAlign w:val="center"/>
          </w:tcPr>
          <w:p w14:paraId="063AFAFC" w14:textId="77777777" w:rsidR="00FF41FD" w:rsidRDefault="00FF41FD"/>
        </w:tc>
        <w:tc>
          <w:tcPr>
            <w:tcW w:w="1620" w:type="dxa"/>
            <w:tcBorders>
              <w:bottom w:val="dotted" w:sz="4" w:space="0" w:color="auto"/>
            </w:tcBorders>
            <w:vAlign w:val="center"/>
          </w:tcPr>
          <w:p w14:paraId="1FBB4068" w14:textId="77777777" w:rsidR="00FF41FD" w:rsidRDefault="008173C5">
            <w:pPr>
              <w:jc w:val="left"/>
              <w:divId w:val="1"/>
            </w:pPr>
            <w:r>
              <w:rPr>
                <w:sz w:val="16"/>
              </w:rPr>
              <w:t>Red Splendor, Rosseau</w:t>
            </w:r>
          </w:p>
        </w:tc>
        <w:tc>
          <w:tcPr>
            <w:tcW w:w="1620" w:type="dxa"/>
            <w:tcBorders>
              <w:bottom w:val="dotted" w:sz="4" w:space="0" w:color="auto"/>
            </w:tcBorders>
            <w:vAlign w:val="center"/>
          </w:tcPr>
          <w:p w14:paraId="6DA2ABB9" w14:textId="77777777" w:rsidR="00FF41FD" w:rsidRDefault="008173C5">
            <w:pPr>
              <w:jc w:val="center"/>
              <w:divId w:val="1"/>
            </w:pPr>
            <w:r>
              <w:rPr>
                <w:rFonts w:eastAsia="Arial"/>
                <w:sz w:val="16"/>
              </w:rPr>
              <w:t xml:space="preserve">3 </w:t>
            </w:r>
          </w:p>
        </w:tc>
      </w:tr>
      <w:tr w:rsidR="00FF41FD" w14:paraId="46634E70" w14:textId="77777777">
        <w:trPr>
          <w:trHeight w:val="320"/>
        </w:trPr>
        <w:tc>
          <w:tcPr>
            <w:tcW w:w="1620" w:type="dxa"/>
            <w:gridSpan w:val="2"/>
            <w:vMerge/>
          </w:tcPr>
          <w:p w14:paraId="428C518D" w14:textId="77777777" w:rsidR="00FF41FD" w:rsidRDefault="00FF41FD"/>
        </w:tc>
        <w:tc>
          <w:tcPr>
            <w:tcW w:w="1620" w:type="dxa"/>
            <w:gridSpan w:val="2"/>
            <w:tcBorders>
              <w:bottom w:val="dotted" w:sz="4" w:space="0" w:color="auto"/>
            </w:tcBorders>
            <w:vAlign w:val="center"/>
          </w:tcPr>
          <w:p w14:paraId="1C2156E8" w14:textId="7C88C3DB" w:rsidR="00FF41FD" w:rsidRDefault="00070A08">
            <w:pPr>
              <w:jc w:val="left"/>
              <w:divId w:val="1"/>
            </w:pPr>
            <w:del w:id="443" w:author="TWO" w:date="2026-07-09T13:35:00Z" w16du:dateUtc="2026-07-09T11:35:00Z">
              <w:r>
                <w:rPr>
                  <w:sz w:val="16"/>
                </w:rPr>
                <w:delText>brown</w:delText>
              </w:r>
            </w:del>
            <w:ins w:id="444" w:author="TWO" w:date="2026-07-09T13:35:00Z" w16du:dateUtc="2026-07-09T11:35:00Z">
              <w:r w:rsidR="008173C5">
                <w:rPr>
                  <w:sz w:val="16"/>
                </w:rPr>
                <w:t>purple</w:t>
              </w:r>
            </w:ins>
          </w:p>
        </w:tc>
        <w:tc>
          <w:tcPr>
            <w:tcW w:w="1620" w:type="dxa"/>
            <w:gridSpan w:val="2"/>
            <w:tcBorders>
              <w:bottom w:val="dotted" w:sz="4" w:space="0" w:color="auto"/>
            </w:tcBorders>
            <w:vAlign w:val="center"/>
          </w:tcPr>
          <w:p w14:paraId="460FBD1A" w14:textId="77777777" w:rsidR="00FF41FD" w:rsidRDefault="00FF41FD"/>
        </w:tc>
        <w:tc>
          <w:tcPr>
            <w:tcW w:w="1620" w:type="dxa"/>
            <w:tcBorders>
              <w:bottom w:val="dotted" w:sz="4" w:space="0" w:color="auto"/>
            </w:tcBorders>
            <w:vAlign w:val="center"/>
          </w:tcPr>
          <w:p w14:paraId="64D65879" w14:textId="77777777" w:rsidR="00FF41FD" w:rsidRDefault="00FF41FD"/>
        </w:tc>
        <w:tc>
          <w:tcPr>
            <w:tcW w:w="1620" w:type="dxa"/>
            <w:tcBorders>
              <w:bottom w:val="dotted" w:sz="4" w:space="0" w:color="auto"/>
            </w:tcBorders>
            <w:vAlign w:val="center"/>
          </w:tcPr>
          <w:p w14:paraId="0E0D057C" w14:textId="77777777" w:rsidR="00FF41FD" w:rsidRDefault="00FF41FD"/>
        </w:tc>
        <w:tc>
          <w:tcPr>
            <w:tcW w:w="1620" w:type="dxa"/>
            <w:tcBorders>
              <w:bottom w:val="dotted" w:sz="4" w:space="0" w:color="auto"/>
            </w:tcBorders>
            <w:vAlign w:val="center"/>
          </w:tcPr>
          <w:p w14:paraId="24980C43" w14:textId="25CEAFBB" w:rsidR="00FF41FD" w:rsidRDefault="00070A08">
            <w:del w:id="445" w:author="TWO" w:date="2026-07-09T13:35:00Z" w16du:dateUtc="2026-07-09T11:35:00Z">
              <w:r>
                <w:rPr>
                  <w:sz w:val="16"/>
                </w:rPr>
                <w:delText>Royalty</w:delText>
              </w:r>
            </w:del>
          </w:p>
        </w:tc>
        <w:tc>
          <w:tcPr>
            <w:tcW w:w="1620" w:type="dxa"/>
            <w:tcBorders>
              <w:bottom w:val="dotted" w:sz="4" w:space="0" w:color="auto"/>
            </w:tcBorders>
            <w:vAlign w:val="center"/>
          </w:tcPr>
          <w:p w14:paraId="781B323D" w14:textId="77777777" w:rsidR="00FF41FD" w:rsidRDefault="008173C5">
            <w:pPr>
              <w:jc w:val="center"/>
              <w:divId w:val="1"/>
            </w:pPr>
            <w:r>
              <w:rPr>
                <w:rFonts w:eastAsia="Arial"/>
                <w:sz w:val="16"/>
              </w:rPr>
              <w:t xml:space="preserve">4 </w:t>
            </w:r>
          </w:p>
        </w:tc>
      </w:tr>
      <w:tr w:rsidR="00FF41FD" w14:paraId="271BF086" w14:textId="77777777">
        <w:trPr>
          <w:trHeight w:val="320"/>
        </w:trPr>
        <w:tc>
          <w:tcPr>
            <w:tcW w:w="1620" w:type="dxa"/>
            <w:gridSpan w:val="2"/>
            <w:vMerge/>
          </w:tcPr>
          <w:p w14:paraId="6AC4F753" w14:textId="77777777" w:rsidR="00FF41FD" w:rsidRDefault="00FF41FD"/>
        </w:tc>
        <w:tc>
          <w:tcPr>
            <w:tcW w:w="1620" w:type="dxa"/>
            <w:gridSpan w:val="2"/>
            <w:tcBorders>
              <w:bottom w:val="dotted" w:sz="4" w:space="0" w:color="auto"/>
            </w:tcBorders>
            <w:vAlign w:val="center"/>
          </w:tcPr>
          <w:p w14:paraId="215126C9" w14:textId="0538667D" w:rsidR="00FF41FD" w:rsidRDefault="00070A08">
            <w:pPr>
              <w:jc w:val="left"/>
              <w:divId w:val="1"/>
            </w:pPr>
            <w:del w:id="446" w:author="TWO" w:date="2026-07-09T13:35:00Z" w16du:dateUtc="2026-07-09T11:35:00Z">
              <w:r>
                <w:rPr>
                  <w:sz w:val="16"/>
                </w:rPr>
                <w:delText xml:space="preserve">orange </w:delText>
              </w:r>
            </w:del>
            <w:r w:rsidR="008173C5">
              <w:rPr>
                <w:sz w:val="16"/>
              </w:rPr>
              <w:t>brown</w:t>
            </w:r>
          </w:p>
        </w:tc>
        <w:tc>
          <w:tcPr>
            <w:tcW w:w="1620" w:type="dxa"/>
            <w:gridSpan w:val="2"/>
            <w:tcBorders>
              <w:bottom w:val="dotted" w:sz="4" w:space="0" w:color="auto"/>
            </w:tcBorders>
            <w:vAlign w:val="center"/>
          </w:tcPr>
          <w:p w14:paraId="4149BBC5" w14:textId="77777777" w:rsidR="00FF41FD" w:rsidRDefault="00FF41FD"/>
        </w:tc>
        <w:tc>
          <w:tcPr>
            <w:tcW w:w="1620" w:type="dxa"/>
            <w:tcBorders>
              <w:bottom w:val="dotted" w:sz="4" w:space="0" w:color="auto"/>
            </w:tcBorders>
            <w:vAlign w:val="center"/>
          </w:tcPr>
          <w:p w14:paraId="44B54ABC" w14:textId="77777777" w:rsidR="00FF41FD" w:rsidRDefault="00FF41FD"/>
        </w:tc>
        <w:tc>
          <w:tcPr>
            <w:tcW w:w="1620" w:type="dxa"/>
            <w:tcBorders>
              <w:bottom w:val="dotted" w:sz="4" w:space="0" w:color="auto"/>
            </w:tcBorders>
            <w:vAlign w:val="center"/>
          </w:tcPr>
          <w:p w14:paraId="7A00E3C9" w14:textId="77777777" w:rsidR="00FF41FD" w:rsidRDefault="00FF41FD"/>
        </w:tc>
        <w:tc>
          <w:tcPr>
            <w:tcW w:w="1620" w:type="dxa"/>
            <w:tcBorders>
              <w:bottom w:val="dotted" w:sz="4" w:space="0" w:color="auto"/>
            </w:tcBorders>
            <w:vAlign w:val="center"/>
          </w:tcPr>
          <w:p w14:paraId="0F2F9FE4" w14:textId="77777777" w:rsidR="00FF41FD" w:rsidRDefault="008173C5">
            <w:pPr>
              <w:jc w:val="left"/>
              <w:divId w:val="1"/>
            </w:pPr>
            <w:ins w:id="447" w:author="TWO" w:date="2026-07-09T13:35:00Z" w16du:dateUtc="2026-07-09T11:35:00Z">
              <w:r>
                <w:rPr>
                  <w:sz w:val="16"/>
                </w:rPr>
                <w:t>Royalty</w:t>
              </w:r>
            </w:ins>
          </w:p>
        </w:tc>
        <w:tc>
          <w:tcPr>
            <w:tcW w:w="1620" w:type="dxa"/>
            <w:tcBorders>
              <w:bottom w:val="dotted" w:sz="4" w:space="0" w:color="auto"/>
            </w:tcBorders>
            <w:vAlign w:val="center"/>
          </w:tcPr>
          <w:p w14:paraId="3115A9B2" w14:textId="77777777" w:rsidR="00FF41FD" w:rsidRDefault="008173C5">
            <w:pPr>
              <w:jc w:val="center"/>
              <w:divId w:val="1"/>
            </w:pPr>
            <w:r>
              <w:rPr>
                <w:rFonts w:eastAsia="Arial"/>
                <w:sz w:val="16"/>
              </w:rPr>
              <w:t xml:space="preserve">5 </w:t>
            </w:r>
          </w:p>
        </w:tc>
      </w:tr>
      <w:tr w:rsidR="00FF41FD" w14:paraId="7B107D69" w14:textId="77777777">
        <w:trPr>
          <w:trHeight w:val="320"/>
        </w:trPr>
        <w:tc>
          <w:tcPr>
            <w:tcW w:w="1620" w:type="dxa"/>
            <w:gridSpan w:val="2"/>
            <w:vMerge/>
          </w:tcPr>
          <w:p w14:paraId="75E71CDE" w14:textId="77777777" w:rsidR="00FF41FD" w:rsidRDefault="00FF41FD"/>
        </w:tc>
        <w:tc>
          <w:tcPr>
            <w:tcW w:w="1620" w:type="dxa"/>
            <w:gridSpan w:val="2"/>
            <w:tcBorders>
              <w:bottom w:val="dotted" w:sz="4" w:space="0" w:color="auto"/>
            </w:tcBorders>
            <w:vAlign w:val="center"/>
          </w:tcPr>
          <w:p w14:paraId="3E4B68D5" w14:textId="5FC07CCF" w:rsidR="00FF41FD" w:rsidRDefault="00070A08">
            <w:pPr>
              <w:jc w:val="left"/>
              <w:divId w:val="1"/>
            </w:pPr>
            <w:del w:id="448" w:author="TWO" w:date="2026-07-09T13:35:00Z" w16du:dateUtc="2026-07-09T11:35:00Z">
              <w:r>
                <w:rPr>
                  <w:sz w:val="16"/>
                </w:rPr>
                <w:delText>purple</w:delText>
              </w:r>
            </w:del>
            <w:proofErr w:type="gramStart"/>
            <w:ins w:id="449" w:author="TWO" w:date="2026-07-09T13:35:00Z" w16du:dateUtc="2026-07-09T11:35:00Z">
              <w:r w:rsidR="008173C5">
                <w:rPr>
                  <w:sz w:val="16"/>
                </w:rPr>
                <w:t>orange brown</w:t>
              </w:r>
            </w:ins>
            <w:proofErr w:type="gramEnd"/>
          </w:p>
        </w:tc>
        <w:tc>
          <w:tcPr>
            <w:tcW w:w="1620" w:type="dxa"/>
            <w:gridSpan w:val="2"/>
            <w:tcBorders>
              <w:bottom w:val="dotted" w:sz="4" w:space="0" w:color="auto"/>
            </w:tcBorders>
            <w:vAlign w:val="center"/>
          </w:tcPr>
          <w:p w14:paraId="6E019AB4" w14:textId="77777777" w:rsidR="00FF41FD" w:rsidRDefault="00FF41FD"/>
        </w:tc>
        <w:tc>
          <w:tcPr>
            <w:tcW w:w="1620" w:type="dxa"/>
            <w:tcBorders>
              <w:bottom w:val="dotted" w:sz="4" w:space="0" w:color="auto"/>
            </w:tcBorders>
            <w:vAlign w:val="center"/>
          </w:tcPr>
          <w:p w14:paraId="4E98D7BD" w14:textId="77777777" w:rsidR="00FF41FD" w:rsidRDefault="00FF41FD"/>
        </w:tc>
        <w:tc>
          <w:tcPr>
            <w:tcW w:w="1620" w:type="dxa"/>
            <w:tcBorders>
              <w:bottom w:val="dotted" w:sz="4" w:space="0" w:color="auto"/>
            </w:tcBorders>
            <w:vAlign w:val="center"/>
          </w:tcPr>
          <w:p w14:paraId="58993A50" w14:textId="77777777" w:rsidR="00FF41FD" w:rsidRDefault="00FF41FD"/>
        </w:tc>
        <w:tc>
          <w:tcPr>
            <w:tcW w:w="1620" w:type="dxa"/>
            <w:tcBorders>
              <w:bottom w:val="dotted" w:sz="4" w:space="0" w:color="auto"/>
            </w:tcBorders>
            <w:vAlign w:val="center"/>
          </w:tcPr>
          <w:p w14:paraId="095EE1F0" w14:textId="77777777" w:rsidR="00FF41FD" w:rsidRDefault="00FF41FD"/>
        </w:tc>
        <w:tc>
          <w:tcPr>
            <w:tcW w:w="1620" w:type="dxa"/>
            <w:tcBorders>
              <w:bottom w:val="dotted" w:sz="4" w:space="0" w:color="auto"/>
            </w:tcBorders>
            <w:vAlign w:val="center"/>
          </w:tcPr>
          <w:p w14:paraId="180E639F" w14:textId="77777777" w:rsidR="00FF41FD" w:rsidRDefault="008173C5">
            <w:pPr>
              <w:jc w:val="center"/>
              <w:divId w:val="1"/>
            </w:pPr>
            <w:r>
              <w:rPr>
                <w:rFonts w:eastAsia="Arial"/>
                <w:sz w:val="16"/>
              </w:rPr>
              <w:t xml:space="preserve">6 </w:t>
            </w:r>
          </w:p>
        </w:tc>
      </w:tr>
      <w:tr w:rsidR="00FF41FD" w14:paraId="2361A0EB" w14:textId="77777777">
        <w:trPr>
          <w:trHeight w:val="360"/>
        </w:trPr>
        <w:tc>
          <w:tcPr>
            <w:tcW w:w="810" w:type="dxa"/>
            <w:tcBorders>
              <w:right w:val="dotted" w:sz="4" w:space="0" w:color="auto"/>
            </w:tcBorders>
            <w:shd w:val="clear" w:color="auto" w:fill="DFDFD7"/>
            <w:vAlign w:val="center"/>
          </w:tcPr>
          <w:p w14:paraId="42A81D41" w14:textId="77777777" w:rsidR="00FF41FD" w:rsidRDefault="008173C5">
            <w:pPr>
              <w:keepNext/>
              <w:pPrChange w:id="450" w:author="OERTEL Romy" w:date="2026-07-09T13:42:00Z" w16du:dateUtc="2026-07-09T11:42:00Z">
                <w:pPr/>
              </w:pPrChange>
            </w:pPr>
            <w:r>
              <w:rPr>
                <w:rFonts w:eastAsia="Arial"/>
                <w:b/>
                <w:sz w:val="16"/>
              </w:rPr>
              <w:lastRenderedPageBreak/>
              <w:t>36.</w:t>
            </w:r>
          </w:p>
        </w:tc>
        <w:tc>
          <w:tcPr>
            <w:tcW w:w="810" w:type="dxa"/>
            <w:tcBorders>
              <w:right w:val="dotted" w:sz="4" w:space="0" w:color="auto"/>
            </w:tcBorders>
            <w:shd w:val="clear" w:color="auto" w:fill="DFDFD7"/>
            <w:vAlign w:val="center"/>
          </w:tcPr>
          <w:p w14:paraId="4677270C" w14:textId="77777777" w:rsidR="00FF41FD" w:rsidRDefault="00FF41FD">
            <w:pPr>
              <w:keepNext/>
              <w:pPrChange w:id="451" w:author="OERTEL Romy" w:date="2026-07-09T13:42:00Z" w16du:dateUtc="2026-07-09T11:42:00Z">
                <w:pPr/>
              </w:pPrChange>
            </w:pPr>
          </w:p>
        </w:tc>
        <w:tc>
          <w:tcPr>
            <w:tcW w:w="810" w:type="dxa"/>
            <w:tcBorders>
              <w:right w:val="dotted" w:sz="4" w:space="0" w:color="auto"/>
            </w:tcBorders>
            <w:shd w:val="clear" w:color="auto" w:fill="DFDFD7"/>
            <w:vAlign w:val="center"/>
          </w:tcPr>
          <w:p w14:paraId="6421C86E" w14:textId="77777777" w:rsidR="00FF41FD" w:rsidRDefault="008173C5">
            <w:pPr>
              <w:keepNext/>
              <w:pPrChange w:id="452" w:author="OERTEL Romy" w:date="2026-07-09T13:42:00Z" w16du:dateUtc="2026-07-09T11:42:00Z">
                <w:pPr/>
              </w:pPrChange>
            </w:pPr>
            <w:r>
              <w:rPr>
                <w:rFonts w:eastAsia="Arial"/>
                <w:b/>
                <w:sz w:val="16"/>
              </w:rPr>
              <w:t>QN</w:t>
            </w:r>
          </w:p>
        </w:tc>
        <w:tc>
          <w:tcPr>
            <w:tcW w:w="810" w:type="dxa"/>
            <w:tcBorders>
              <w:right w:val="dotted" w:sz="4" w:space="0" w:color="auto"/>
            </w:tcBorders>
            <w:shd w:val="clear" w:color="auto" w:fill="DFDFD7"/>
            <w:vAlign w:val="center"/>
          </w:tcPr>
          <w:p w14:paraId="7F131254" w14:textId="77777777" w:rsidR="00FF41FD" w:rsidRDefault="008173C5">
            <w:pPr>
              <w:keepNext/>
              <w:pPrChange w:id="453" w:author="OERTEL Romy" w:date="2026-07-09T13:42:00Z" w16du:dateUtc="2026-07-09T11:42:00Z">
                <w:pPr/>
              </w:pPrChange>
            </w:pPr>
            <w:r>
              <w:rPr>
                <w:rFonts w:eastAsia="Arial"/>
                <w:b/>
                <w:sz w:val="16"/>
              </w:rPr>
              <w:t>MG/VG</w:t>
            </w:r>
          </w:p>
        </w:tc>
        <w:tc>
          <w:tcPr>
            <w:tcW w:w="810" w:type="dxa"/>
            <w:tcBorders>
              <w:right w:val="dotted" w:sz="4" w:space="0" w:color="auto"/>
            </w:tcBorders>
            <w:shd w:val="clear" w:color="auto" w:fill="DFDFD7"/>
            <w:vAlign w:val="center"/>
          </w:tcPr>
          <w:p w14:paraId="19B30FB6" w14:textId="77777777" w:rsidR="00FF41FD" w:rsidRDefault="00FF41FD">
            <w:pPr>
              <w:keepNext/>
              <w:pPrChange w:id="454" w:author="OERTEL Romy" w:date="2026-07-09T13:42:00Z" w16du:dateUtc="2026-07-09T11:42:00Z">
                <w:pPr/>
              </w:pPrChange>
            </w:pPr>
          </w:p>
        </w:tc>
        <w:tc>
          <w:tcPr>
            <w:tcW w:w="810" w:type="dxa"/>
            <w:tcBorders>
              <w:right w:val="dotted" w:sz="4" w:space="0" w:color="auto"/>
            </w:tcBorders>
            <w:shd w:val="clear" w:color="auto" w:fill="DFDFD7"/>
            <w:vAlign w:val="center"/>
          </w:tcPr>
          <w:p w14:paraId="056E81E0" w14:textId="77777777" w:rsidR="00FF41FD" w:rsidRDefault="00FF41FD">
            <w:pPr>
              <w:keepNext/>
              <w:pPrChange w:id="455" w:author="OERTEL Romy" w:date="2026-07-09T13:42:00Z" w16du:dateUtc="2026-07-09T11:42:00Z">
                <w:pPr/>
              </w:pPrChange>
            </w:pPr>
          </w:p>
        </w:tc>
        <w:tc>
          <w:tcPr>
            <w:tcW w:w="1620" w:type="dxa"/>
            <w:shd w:val="clear" w:color="auto" w:fill="DFDFD7"/>
            <w:vAlign w:val="center"/>
          </w:tcPr>
          <w:p w14:paraId="7B793029" w14:textId="77777777" w:rsidR="00FF41FD" w:rsidRDefault="008173C5">
            <w:pPr>
              <w:keepNext/>
              <w:pPrChange w:id="456" w:author="OERTEL Romy" w:date="2026-07-09T13:42:00Z" w16du:dateUtc="2026-07-09T11:42:00Z">
                <w:pPr/>
              </w:pPrChange>
            </w:pPr>
            <w:r>
              <w:rPr>
                <w:rFonts w:eastAsia="Arial"/>
                <w:b/>
                <w:sz w:val="16"/>
              </w:rPr>
              <w:t>89</w:t>
            </w:r>
          </w:p>
        </w:tc>
        <w:tc>
          <w:tcPr>
            <w:tcW w:w="1620" w:type="dxa"/>
            <w:shd w:val="clear" w:color="auto" w:fill="DFDFD7"/>
          </w:tcPr>
          <w:p w14:paraId="7339812A" w14:textId="77777777" w:rsidR="00FF41FD" w:rsidRDefault="00FF41FD">
            <w:pPr>
              <w:keepNext/>
              <w:pPrChange w:id="457" w:author="OERTEL Romy" w:date="2026-07-09T13:42:00Z" w16du:dateUtc="2026-07-09T11:42:00Z">
                <w:pPr/>
              </w:pPrChange>
            </w:pPr>
          </w:p>
        </w:tc>
        <w:tc>
          <w:tcPr>
            <w:tcW w:w="1620" w:type="dxa"/>
            <w:shd w:val="clear" w:color="auto" w:fill="DFDFD7"/>
          </w:tcPr>
          <w:p w14:paraId="001D143C" w14:textId="77777777" w:rsidR="00FF41FD" w:rsidRDefault="00FF41FD">
            <w:pPr>
              <w:keepNext/>
              <w:pPrChange w:id="458" w:author="OERTEL Romy" w:date="2026-07-09T13:42:00Z" w16du:dateUtc="2026-07-09T11:42:00Z">
                <w:pPr/>
              </w:pPrChange>
            </w:pPr>
          </w:p>
        </w:tc>
        <w:tc>
          <w:tcPr>
            <w:tcW w:w="1620" w:type="dxa"/>
            <w:shd w:val="clear" w:color="auto" w:fill="DFDFD7"/>
          </w:tcPr>
          <w:p w14:paraId="769DEB87" w14:textId="77777777" w:rsidR="00FF41FD" w:rsidRDefault="00FF41FD">
            <w:pPr>
              <w:keepNext/>
              <w:pPrChange w:id="459" w:author="OERTEL Romy" w:date="2026-07-09T13:42:00Z" w16du:dateUtc="2026-07-09T11:42:00Z">
                <w:pPr/>
              </w:pPrChange>
            </w:pPr>
          </w:p>
        </w:tc>
      </w:tr>
      <w:tr w:rsidR="00FF41FD" w14:paraId="1E53091A" w14:textId="77777777">
        <w:trPr>
          <w:trHeight w:val="440"/>
        </w:trPr>
        <w:tc>
          <w:tcPr>
            <w:tcW w:w="1620" w:type="dxa"/>
            <w:gridSpan w:val="2"/>
            <w:vMerge w:val="restart"/>
          </w:tcPr>
          <w:p w14:paraId="7367176F" w14:textId="77777777" w:rsidR="00FF41FD" w:rsidRDefault="00FF41FD">
            <w:pPr>
              <w:keepNext/>
              <w:pPrChange w:id="460" w:author="OERTEL Romy" w:date="2026-07-09T13:42:00Z" w16du:dateUtc="2026-07-09T11:42:00Z">
                <w:pPr/>
              </w:pPrChange>
            </w:pPr>
          </w:p>
        </w:tc>
        <w:tc>
          <w:tcPr>
            <w:tcW w:w="1620" w:type="dxa"/>
            <w:gridSpan w:val="2"/>
            <w:tcBorders>
              <w:bottom w:val="dotted" w:sz="4" w:space="0" w:color="auto"/>
            </w:tcBorders>
          </w:tcPr>
          <w:p w14:paraId="54FAE2C7" w14:textId="77777777" w:rsidR="00FF41FD" w:rsidRDefault="008173C5">
            <w:pPr>
              <w:keepNext/>
              <w:spacing w:before="113" w:after="113"/>
              <w:jc w:val="left"/>
              <w:divId w:val="1"/>
              <w:pPrChange w:id="461" w:author="OERTEL Romy" w:date="2026-07-09T13:42:00Z" w16du:dateUtc="2026-07-09T11:42:00Z">
                <w:pPr>
                  <w:spacing w:before="113" w:after="113"/>
                  <w:jc w:val="left"/>
                  <w:divId w:val="1"/>
                </w:pPr>
              </w:pPrChange>
            </w:pPr>
            <w:r>
              <w:rPr>
                <w:b/>
                <w:sz w:val="16"/>
              </w:rPr>
              <w:t>Tree: fruit setting</w:t>
            </w:r>
            <w:ins w:id="462" w:author="TWO" w:date="2026-07-09T13:35:00Z" w16du:dateUtc="2026-07-09T11:35:00Z">
              <w:r>
                <w:rPr>
                  <w:b/>
                  <w:sz w:val="16"/>
                </w:rPr>
                <w:t xml:space="preserve"> TO CHECK WHETHER TO ADD (*) OR DELETE FROM TQ 5.</w:t>
              </w:r>
            </w:ins>
          </w:p>
        </w:tc>
        <w:tc>
          <w:tcPr>
            <w:tcW w:w="1620" w:type="dxa"/>
            <w:gridSpan w:val="2"/>
            <w:tcBorders>
              <w:bottom w:val="dotted" w:sz="4" w:space="0" w:color="auto"/>
            </w:tcBorders>
          </w:tcPr>
          <w:p w14:paraId="37DAC409" w14:textId="77777777" w:rsidR="00FF41FD" w:rsidRDefault="00FF41FD">
            <w:pPr>
              <w:keepNext/>
              <w:pPrChange w:id="463" w:author="OERTEL Romy" w:date="2026-07-09T13:42:00Z" w16du:dateUtc="2026-07-09T11:42:00Z">
                <w:pPr/>
              </w:pPrChange>
            </w:pPr>
          </w:p>
        </w:tc>
        <w:tc>
          <w:tcPr>
            <w:tcW w:w="1620" w:type="dxa"/>
            <w:tcBorders>
              <w:bottom w:val="dotted" w:sz="4" w:space="0" w:color="auto"/>
            </w:tcBorders>
          </w:tcPr>
          <w:p w14:paraId="5E9F5BA5" w14:textId="77777777" w:rsidR="00FF41FD" w:rsidRDefault="00FF41FD">
            <w:pPr>
              <w:keepNext/>
              <w:pPrChange w:id="464" w:author="OERTEL Romy" w:date="2026-07-09T13:42:00Z" w16du:dateUtc="2026-07-09T11:42:00Z">
                <w:pPr/>
              </w:pPrChange>
            </w:pPr>
          </w:p>
        </w:tc>
        <w:tc>
          <w:tcPr>
            <w:tcW w:w="1620" w:type="dxa"/>
            <w:tcBorders>
              <w:bottom w:val="dotted" w:sz="4" w:space="0" w:color="auto"/>
            </w:tcBorders>
          </w:tcPr>
          <w:p w14:paraId="228BA2A2" w14:textId="77777777" w:rsidR="00FF41FD" w:rsidRDefault="00FF41FD">
            <w:pPr>
              <w:keepNext/>
              <w:pPrChange w:id="465" w:author="OERTEL Romy" w:date="2026-07-09T13:42:00Z" w16du:dateUtc="2026-07-09T11:42:00Z">
                <w:pPr/>
              </w:pPrChange>
            </w:pPr>
          </w:p>
        </w:tc>
        <w:tc>
          <w:tcPr>
            <w:tcW w:w="1620" w:type="dxa"/>
            <w:tcBorders>
              <w:bottom w:val="dotted" w:sz="4" w:space="0" w:color="auto"/>
            </w:tcBorders>
          </w:tcPr>
          <w:p w14:paraId="61EAE496" w14:textId="77777777" w:rsidR="00FF41FD" w:rsidRDefault="00FF41FD">
            <w:pPr>
              <w:keepNext/>
              <w:pPrChange w:id="466" w:author="OERTEL Romy" w:date="2026-07-09T13:42:00Z" w16du:dateUtc="2026-07-09T11:42:00Z">
                <w:pPr/>
              </w:pPrChange>
            </w:pPr>
          </w:p>
        </w:tc>
        <w:tc>
          <w:tcPr>
            <w:tcW w:w="1620" w:type="dxa"/>
            <w:tcBorders>
              <w:bottom w:val="dotted" w:sz="4" w:space="0" w:color="auto"/>
            </w:tcBorders>
          </w:tcPr>
          <w:p w14:paraId="0B503021" w14:textId="77777777" w:rsidR="00FF41FD" w:rsidRDefault="00FF41FD">
            <w:pPr>
              <w:keepNext/>
              <w:pPrChange w:id="467" w:author="OERTEL Romy" w:date="2026-07-09T13:42:00Z" w16du:dateUtc="2026-07-09T11:42:00Z">
                <w:pPr/>
              </w:pPrChange>
            </w:pPr>
          </w:p>
        </w:tc>
      </w:tr>
      <w:tr w:rsidR="00FF41FD" w14:paraId="4C7F3007" w14:textId="77777777">
        <w:trPr>
          <w:trHeight w:val="320"/>
        </w:trPr>
        <w:tc>
          <w:tcPr>
            <w:tcW w:w="1620" w:type="dxa"/>
            <w:gridSpan w:val="2"/>
            <w:vMerge/>
          </w:tcPr>
          <w:p w14:paraId="7290FD3D" w14:textId="77777777" w:rsidR="00FF41FD" w:rsidRDefault="00FF41FD"/>
        </w:tc>
        <w:tc>
          <w:tcPr>
            <w:tcW w:w="1620" w:type="dxa"/>
            <w:gridSpan w:val="2"/>
            <w:tcBorders>
              <w:bottom w:val="dotted" w:sz="4" w:space="0" w:color="auto"/>
            </w:tcBorders>
            <w:vAlign w:val="center"/>
          </w:tcPr>
          <w:p w14:paraId="3F500259" w14:textId="77777777" w:rsidR="00FF41FD" w:rsidRDefault="008173C5">
            <w:pPr>
              <w:jc w:val="left"/>
              <w:divId w:val="1"/>
            </w:pPr>
            <w:r>
              <w:rPr>
                <w:sz w:val="16"/>
              </w:rPr>
              <w:t>none or very few</w:t>
            </w:r>
          </w:p>
        </w:tc>
        <w:tc>
          <w:tcPr>
            <w:tcW w:w="1620" w:type="dxa"/>
            <w:gridSpan w:val="2"/>
            <w:tcBorders>
              <w:bottom w:val="dotted" w:sz="4" w:space="0" w:color="auto"/>
            </w:tcBorders>
            <w:vAlign w:val="center"/>
          </w:tcPr>
          <w:p w14:paraId="7B76ED77" w14:textId="77777777" w:rsidR="00FF41FD" w:rsidRDefault="00FF41FD"/>
        </w:tc>
        <w:tc>
          <w:tcPr>
            <w:tcW w:w="1620" w:type="dxa"/>
            <w:tcBorders>
              <w:bottom w:val="dotted" w:sz="4" w:space="0" w:color="auto"/>
            </w:tcBorders>
            <w:vAlign w:val="center"/>
          </w:tcPr>
          <w:p w14:paraId="1C80E5F8" w14:textId="77777777" w:rsidR="00FF41FD" w:rsidRDefault="00FF41FD"/>
        </w:tc>
        <w:tc>
          <w:tcPr>
            <w:tcW w:w="1620" w:type="dxa"/>
            <w:tcBorders>
              <w:bottom w:val="dotted" w:sz="4" w:space="0" w:color="auto"/>
            </w:tcBorders>
            <w:vAlign w:val="center"/>
          </w:tcPr>
          <w:p w14:paraId="180318C3" w14:textId="77777777" w:rsidR="00FF41FD" w:rsidRDefault="00FF41FD"/>
        </w:tc>
        <w:tc>
          <w:tcPr>
            <w:tcW w:w="1620" w:type="dxa"/>
            <w:tcBorders>
              <w:bottom w:val="dotted" w:sz="4" w:space="0" w:color="auto"/>
            </w:tcBorders>
            <w:vAlign w:val="center"/>
          </w:tcPr>
          <w:p w14:paraId="49D9B71F" w14:textId="77777777" w:rsidR="00FF41FD" w:rsidRDefault="008173C5">
            <w:pPr>
              <w:jc w:val="left"/>
              <w:divId w:val="1"/>
            </w:pPr>
            <w:r>
              <w:rPr>
                <w:sz w:val="16"/>
              </w:rPr>
              <w:t>Spring Snow</w:t>
            </w:r>
          </w:p>
        </w:tc>
        <w:tc>
          <w:tcPr>
            <w:tcW w:w="1620" w:type="dxa"/>
            <w:tcBorders>
              <w:bottom w:val="dotted" w:sz="4" w:space="0" w:color="auto"/>
            </w:tcBorders>
            <w:vAlign w:val="center"/>
          </w:tcPr>
          <w:p w14:paraId="405308A3" w14:textId="77777777" w:rsidR="00FF41FD" w:rsidRDefault="008173C5">
            <w:pPr>
              <w:jc w:val="center"/>
              <w:divId w:val="1"/>
            </w:pPr>
            <w:r>
              <w:rPr>
                <w:rFonts w:eastAsia="Arial"/>
                <w:sz w:val="16"/>
              </w:rPr>
              <w:t xml:space="preserve">1 </w:t>
            </w:r>
          </w:p>
        </w:tc>
      </w:tr>
      <w:tr w:rsidR="00FF41FD" w14:paraId="2450D79A" w14:textId="77777777">
        <w:trPr>
          <w:trHeight w:val="320"/>
        </w:trPr>
        <w:tc>
          <w:tcPr>
            <w:tcW w:w="1620" w:type="dxa"/>
            <w:gridSpan w:val="2"/>
            <w:vMerge/>
          </w:tcPr>
          <w:p w14:paraId="46625C14" w14:textId="77777777" w:rsidR="00FF41FD" w:rsidRDefault="00FF41FD"/>
        </w:tc>
        <w:tc>
          <w:tcPr>
            <w:tcW w:w="1620" w:type="dxa"/>
            <w:gridSpan w:val="2"/>
            <w:tcBorders>
              <w:bottom w:val="dotted" w:sz="4" w:space="0" w:color="auto"/>
            </w:tcBorders>
            <w:vAlign w:val="center"/>
          </w:tcPr>
          <w:p w14:paraId="46733572" w14:textId="77777777" w:rsidR="00FF41FD" w:rsidRDefault="008173C5">
            <w:pPr>
              <w:jc w:val="left"/>
              <w:divId w:val="1"/>
            </w:pPr>
            <w:r>
              <w:rPr>
                <w:sz w:val="16"/>
              </w:rPr>
              <w:t>few</w:t>
            </w:r>
          </w:p>
        </w:tc>
        <w:tc>
          <w:tcPr>
            <w:tcW w:w="1620" w:type="dxa"/>
            <w:gridSpan w:val="2"/>
            <w:tcBorders>
              <w:bottom w:val="dotted" w:sz="4" w:space="0" w:color="auto"/>
            </w:tcBorders>
            <w:vAlign w:val="center"/>
          </w:tcPr>
          <w:p w14:paraId="4CD62982" w14:textId="77777777" w:rsidR="00FF41FD" w:rsidRDefault="00FF41FD"/>
        </w:tc>
        <w:tc>
          <w:tcPr>
            <w:tcW w:w="1620" w:type="dxa"/>
            <w:tcBorders>
              <w:bottom w:val="dotted" w:sz="4" w:space="0" w:color="auto"/>
            </w:tcBorders>
            <w:vAlign w:val="center"/>
          </w:tcPr>
          <w:p w14:paraId="4F034AED" w14:textId="77777777" w:rsidR="00FF41FD" w:rsidRDefault="00FF41FD"/>
        </w:tc>
        <w:tc>
          <w:tcPr>
            <w:tcW w:w="1620" w:type="dxa"/>
            <w:tcBorders>
              <w:bottom w:val="dotted" w:sz="4" w:space="0" w:color="auto"/>
            </w:tcBorders>
            <w:vAlign w:val="center"/>
          </w:tcPr>
          <w:p w14:paraId="4C5E32C0" w14:textId="77777777" w:rsidR="00FF41FD" w:rsidRDefault="00FF41FD"/>
        </w:tc>
        <w:tc>
          <w:tcPr>
            <w:tcW w:w="1620" w:type="dxa"/>
            <w:tcBorders>
              <w:bottom w:val="dotted" w:sz="4" w:space="0" w:color="auto"/>
            </w:tcBorders>
            <w:vAlign w:val="center"/>
          </w:tcPr>
          <w:p w14:paraId="54CDC29F" w14:textId="76810243" w:rsidR="00FF41FD" w:rsidRDefault="00070A08">
            <w:del w:id="468" w:author="TWO" w:date="2026-07-09T13:35:00Z" w16du:dateUtc="2026-07-09T11:35:00Z">
              <w:r>
                <w:rPr>
                  <w:sz w:val="16"/>
                </w:rPr>
                <w:delText>Malus x magdeburgensis</w:delText>
              </w:r>
            </w:del>
          </w:p>
        </w:tc>
        <w:tc>
          <w:tcPr>
            <w:tcW w:w="1620" w:type="dxa"/>
            <w:tcBorders>
              <w:bottom w:val="dotted" w:sz="4" w:space="0" w:color="auto"/>
            </w:tcBorders>
            <w:vAlign w:val="center"/>
          </w:tcPr>
          <w:p w14:paraId="74B0238D" w14:textId="77777777" w:rsidR="00FF41FD" w:rsidRDefault="008173C5">
            <w:pPr>
              <w:jc w:val="center"/>
              <w:divId w:val="1"/>
            </w:pPr>
            <w:r>
              <w:rPr>
                <w:rFonts w:eastAsia="Arial"/>
                <w:sz w:val="16"/>
              </w:rPr>
              <w:t xml:space="preserve">2 </w:t>
            </w:r>
          </w:p>
        </w:tc>
      </w:tr>
      <w:tr w:rsidR="00FF41FD" w14:paraId="621F0761" w14:textId="77777777">
        <w:trPr>
          <w:trHeight w:val="320"/>
        </w:trPr>
        <w:tc>
          <w:tcPr>
            <w:tcW w:w="1620" w:type="dxa"/>
            <w:gridSpan w:val="2"/>
            <w:vMerge/>
          </w:tcPr>
          <w:p w14:paraId="4C6C00B1" w14:textId="77777777" w:rsidR="00FF41FD" w:rsidRDefault="00FF41FD"/>
        </w:tc>
        <w:tc>
          <w:tcPr>
            <w:tcW w:w="1620" w:type="dxa"/>
            <w:gridSpan w:val="2"/>
            <w:tcBorders>
              <w:bottom w:val="dotted" w:sz="4" w:space="0" w:color="auto"/>
            </w:tcBorders>
            <w:vAlign w:val="center"/>
          </w:tcPr>
          <w:p w14:paraId="666366A8"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0E662B81" w14:textId="77777777" w:rsidR="00FF41FD" w:rsidRDefault="00FF41FD"/>
        </w:tc>
        <w:tc>
          <w:tcPr>
            <w:tcW w:w="1620" w:type="dxa"/>
            <w:tcBorders>
              <w:bottom w:val="dotted" w:sz="4" w:space="0" w:color="auto"/>
            </w:tcBorders>
            <w:vAlign w:val="center"/>
          </w:tcPr>
          <w:p w14:paraId="009F99A2" w14:textId="77777777" w:rsidR="00FF41FD" w:rsidRDefault="00FF41FD"/>
        </w:tc>
        <w:tc>
          <w:tcPr>
            <w:tcW w:w="1620" w:type="dxa"/>
            <w:tcBorders>
              <w:bottom w:val="dotted" w:sz="4" w:space="0" w:color="auto"/>
            </w:tcBorders>
            <w:vAlign w:val="center"/>
          </w:tcPr>
          <w:p w14:paraId="05D57DF3" w14:textId="77777777" w:rsidR="00FF41FD" w:rsidRDefault="00FF41FD"/>
        </w:tc>
        <w:tc>
          <w:tcPr>
            <w:tcW w:w="1620" w:type="dxa"/>
            <w:tcBorders>
              <w:bottom w:val="dotted" w:sz="4" w:space="0" w:color="auto"/>
            </w:tcBorders>
            <w:vAlign w:val="center"/>
          </w:tcPr>
          <w:p w14:paraId="6A4D7931" w14:textId="77777777" w:rsidR="00FF41FD" w:rsidRDefault="008173C5">
            <w:pPr>
              <w:jc w:val="left"/>
              <w:divId w:val="1"/>
            </w:pPr>
            <w:r>
              <w:rPr>
                <w:sz w:val="16"/>
              </w:rPr>
              <w:t>Makamik</w:t>
            </w:r>
          </w:p>
        </w:tc>
        <w:tc>
          <w:tcPr>
            <w:tcW w:w="1620" w:type="dxa"/>
            <w:tcBorders>
              <w:bottom w:val="dotted" w:sz="4" w:space="0" w:color="auto"/>
            </w:tcBorders>
            <w:vAlign w:val="center"/>
          </w:tcPr>
          <w:p w14:paraId="392F2EB1" w14:textId="77777777" w:rsidR="00FF41FD" w:rsidRDefault="008173C5">
            <w:pPr>
              <w:jc w:val="center"/>
              <w:divId w:val="1"/>
            </w:pPr>
            <w:r>
              <w:rPr>
                <w:rFonts w:eastAsia="Arial"/>
                <w:sz w:val="16"/>
              </w:rPr>
              <w:t xml:space="preserve">3 </w:t>
            </w:r>
          </w:p>
        </w:tc>
      </w:tr>
      <w:tr w:rsidR="00FF41FD" w14:paraId="33E5F24D" w14:textId="77777777">
        <w:trPr>
          <w:trHeight w:val="320"/>
        </w:trPr>
        <w:tc>
          <w:tcPr>
            <w:tcW w:w="1620" w:type="dxa"/>
            <w:gridSpan w:val="2"/>
            <w:vMerge/>
          </w:tcPr>
          <w:p w14:paraId="5B6AEE3A" w14:textId="77777777" w:rsidR="00FF41FD" w:rsidRDefault="00FF41FD"/>
        </w:tc>
        <w:tc>
          <w:tcPr>
            <w:tcW w:w="1620" w:type="dxa"/>
            <w:gridSpan w:val="2"/>
            <w:tcBorders>
              <w:bottom w:val="dotted" w:sz="4" w:space="0" w:color="auto"/>
            </w:tcBorders>
            <w:vAlign w:val="center"/>
          </w:tcPr>
          <w:p w14:paraId="304206AE" w14:textId="77777777" w:rsidR="00FF41FD" w:rsidRDefault="008173C5">
            <w:pPr>
              <w:jc w:val="left"/>
              <w:divId w:val="1"/>
            </w:pPr>
            <w:r>
              <w:rPr>
                <w:sz w:val="16"/>
              </w:rPr>
              <w:t>many</w:t>
            </w:r>
          </w:p>
        </w:tc>
        <w:tc>
          <w:tcPr>
            <w:tcW w:w="1620" w:type="dxa"/>
            <w:gridSpan w:val="2"/>
            <w:tcBorders>
              <w:bottom w:val="dotted" w:sz="4" w:space="0" w:color="auto"/>
            </w:tcBorders>
            <w:vAlign w:val="center"/>
          </w:tcPr>
          <w:p w14:paraId="7007125B" w14:textId="77777777" w:rsidR="00FF41FD" w:rsidRDefault="00FF41FD"/>
        </w:tc>
        <w:tc>
          <w:tcPr>
            <w:tcW w:w="1620" w:type="dxa"/>
            <w:tcBorders>
              <w:bottom w:val="dotted" w:sz="4" w:space="0" w:color="auto"/>
            </w:tcBorders>
            <w:vAlign w:val="center"/>
          </w:tcPr>
          <w:p w14:paraId="5A582265" w14:textId="77777777" w:rsidR="00FF41FD" w:rsidRDefault="00FF41FD"/>
        </w:tc>
        <w:tc>
          <w:tcPr>
            <w:tcW w:w="1620" w:type="dxa"/>
            <w:tcBorders>
              <w:bottom w:val="dotted" w:sz="4" w:space="0" w:color="auto"/>
            </w:tcBorders>
            <w:vAlign w:val="center"/>
          </w:tcPr>
          <w:p w14:paraId="022C67EB" w14:textId="77777777" w:rsidR="00FF41FD" w:rsidRDefault="00FF41FD"/>
        </w:tc>
        <w:tc>
          <w:tcPr>
            <w:tcW w:w="1620" w:type="dxa"/>
            <w:tcBorders>
              <w:bottom w:val="dotted" w:sz="4" w:space="0" w:color="auto"/>
            </w:tcBorders>
            <w:vAlign w:val="center"/>
          </w:tcPr>
          <w:p w14:paraId="7C9B5312" w14:textId="77777777" w:rsidR="00FF41FD" w:rsidRDefault="008173C5">
            <w:pPr>
              <w:jc w:val="left"/>
              <w:divId w:val="1"/>
            </w:pPr>
            <w:r>
              <w:rPr>
                <w:sz w:val="16"/>
              </w:rPr>
              <w:t>John Downie</w:t>
            </w:r>
          </w:p>
        </w:tc>
        <w:tc>
          <w:tcPr>
            <w:tcW w:w="1620" w:type="dxa"/>
            <w:tcBorders>
              <w:bottom w:val="dotted" w:sz="4" w:space="0" w:color="auto"/>
            </w:tcBorders>
            <w:vAlign w:val="center"/>
          </w:tcPr>
          <w:p w14:paraId="6DCEDC4A" w14:textId="77777777" w:rsidR="00FF41FD" w:rsidRDefault="008173C5">
            <w:pPr>
              <w:jc w:val="center"/>
              <w:divId w:val="1"/>
            </w:pPr>
            <w:r>
              <w:rPr>
                <w:rFonts w:eastAsia="Arial"/>
                <w:sz w:val="16"/>
              </w:rPr>
              <w:t xml:space="preserve">4 </w:t>
            </w:r>
          </w:p>
        </w:tc>
      </w:tr>
      <w:tr w:rsidR="00FF41FD" w14:paraId="5AB9DF78" w14:textId="77777777">
        <w:trPr>
          <w:trHeight w:val="320"/>
        </w:trPr>
        <w:tc>
          <w:tcPr>
            <w:tcW w:w="1620" w:type="dxa"/>
            <w:gridSpan w:val="2"/>
            <w:vMerge/>
          </w:tcPr>
          <w:p w14:paraId="178D51B6" w14:textId="77777777" w:rsidR="00FF41FD" w:rsidRDefault="00FF41FD"/>
        </w:tc>
        <w:tc>
          <w:tcPr>
            <w:tcW w:w="1620" w:type="dxa"/>
            <w:gridSpan w:val="2"/>
            <w:tcBorders>
              <w:bottom w:val="dotted" w:sz="4" w:space="0" w:color="auto"/>
            </w:tcBorders>
            <w:vAlign w:val="center"/>
          </w:tcPr>
          <w:p w14:paraId="23846F83" w14:textId="77777777" w:rsidR="00FF41FD" w:rsidRDefault="008173C5">
            <w:pPr>
              <w:jc w:val="left"/>
              <w:divId w:val="1"/>
            </w:pPr>
            <w:r>
              <w:rPr>
                <w:sz w:val="16"/>
              </w:rPr>
              <w:t>very many</w:t>
            </w:r>
          </w:p>
        </w:tc>
        <w:tc>
          <w:tcPr>
            <w:tcW w:w="1620" w:type="dxa"/>
            <w:gridSpan w:val="2"/>
            <w:tcBorders>
              <w:bottom w:val="dotted" w:sz="4" w:space="0" w:color="auto"/>
            </w:tcBorders>
            <w:vAlign w:val="center"/>
          </w:tcPr>
          <w:p w14:paraId="2AB6B781" w14:textId="77777777" w:rsidR="00FF41FD" w:rsidRDefault="00FF41FD"/>
        </w:tc>
        <w:tc>
          <w:tcPr>
            <w:tcW w:w="1620" w:type="dxa"/>
            <w:tcBorders>
              <w:bottom w:val="dotted" w:sz="4" w:space="0" w:color="auto"/>
            </w:tcBorders>
            <w:vAlign w:val="center"/>
          </w:tcPr>
          <w:p w14:paraId="3EAA8B35" w14:textId="77777777" w:rsidR="00FF41FD" w:rsidRDefault="00FF41FD"/>
        </w:tc>
        <w:tc>
          <w:tcPr>
            <w:tcW w:w="1620" w:type="dxa"/>
            <w:tcBorders>
              <w:bottom w:val="dotted" w:sz="4" w:space="0" w:color="auto"/>
            </w:tcBorders>
            <w:vAlign w:val="center"/>
          </w:tcPr>
          <w:p w14:paraId="2FAB44B3" w14:textId="77777777" w:rsidR="00FF41FD" w:rsidRDefault="00FF41FD"/>
        </w:tc>
        <w:tc>
          <w:tcPr>
            <w:tcW w:w="1620" w:type="dxa"/>
            <w:tcBorders>
              <w:bottom w:val="dotted" w:sz="4" w:space="0" w:color="auto"/>
            </w:tcBorders>
            <w:vAlign w:val="center"/>
          </w:tcPr>
          <w:p w14:paraId="587755B3" w14:textId="77777777" w:rsidR="00FF41FD" w:rsidRDefault="008173C5">
            <w:pPr>
              <w:jc w:val="left"/>
              <w:divId w:val="1"/>
            </w:pPr>
            <w:r>
              <w:rPr>
                <w:sz w:val="16"/>
              </w:rPr>
              <w:t>Golden Hornet</w:t>
            </w:r>
          </w:p>
        </w:tc>
        <w:tc>
          <w:tcPr>
            <w:tcW w:w="1620" w:type="dxa"/>
            <w:tcBorders>
              <w:bottom w:val="dotted" w:sz="4" w:space="0" w:color="auto"/>
            </w:tcBorders>
            <w:vAlign w:val="center"/>
          </w:tcPr>
          <w:p w14:paraId="751FA996" w14:textId="77777777" w:rsidR="00FF41FD" w:rsidRDefault="008173C5">
            <w:pPr>
              <w:jc w:val="center"/>
              <w:divId w:val="1"/>
            </w:pPr>
            <w:r>
              <w:rPr>
                <w:rFonts w:eastAsia="Arial"/>
                <w:sz w:val="16"/>
              </w:rPr>
              <w:t xml:space="preserve">5 </w:t>
            </w:r>
          </w:p>
        </w:tc>
      </w:tr>
      <w:tr w:rsidR="00FF41FD" w14:paraId="75D4B829" w14:textId="77777777">
        <w:trPr>
          <w:trHeight w:val="360"/>
        </w:trPr>
        <w:tc>
          <w:tcPr>
            <w:tcW w:w="810" w:type="dxa"/>
            <w:tcBorders>
              <w:right w:val="dotted" w:sz="4" w:space="0" w:color="auto"/>
            </w:tcBorders>
            <w:shd w:val="clear" w:color="auto" w:fill="DFDFD7"/>
            <w:vAlign w:val="center"/>
          </w:tcPr>
          <w:p w14:paraId="27BEE1BA" w14:textId="77777777" w:rsidR="00FF41FD" w:rsidRDefault="008173C5">
            <w:r>
              <w:rPr>
                <w:rFonts w:eastAsia="Arial"/>
                <w:b/>
                <w:sz w:val="16"/>
              </w:rPr>
              <w:t>37.</w:t>
            </w:r>
          </w:p>
        </w:tc>
        <w:tc>
          <w:tcPr>
            <w:tcW w:w="810" w:type="dxa"/>
            <w:tcBorders>
              <w:right w:val="dotted" w:sz="4" w:space="0" w:color="auto"/>
            </w:tcBorders>
            <w:shd w:val="clear" w:color="auto" w:fill="DFDFD7"/>
            <w:vAlign w:val="center"/>
          </w:tcPr>
          <w:p w14:paraId="60E65BF5"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0062B979"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667206E9"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3F7FFC14"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2BF64E8E" w14:textId="77777777" w:rsidR="00FF41FD" w:rsidRDefault="008173C5">
            <w:r>
              <w:rPr>
                <w:rFonts w:eastAsia="Arial"/>
                <w:b/>
                <w:sz w:val="16"/>
              </w:rPr>
              <w:t>(d)</w:t>
            </w:r>
          </w:p>
        </w:tc>
        <w:tc>
          <w:tcPr>
            <w:tcW w:w="1620" w:type="dxa"/>
            <w:shd w:val="clear" w:color="auto" w:fill="DFDFD7"/>
            <w:vAlign w:val="center"/>
          </w:tcPr>
          <w:p w14:paraId="23305569" w14:textId="77777777" w:rsidR="00FF41FD" w:rsidRDefault="008173C5">
            <w:r>
              <w:rPr>
                <w:rFonts w:eastAsia="Arial"/>
                <w:b/>
                <w:sz w:val="16"/>
              </w:rPr>
              <w:t>89</w:t>
            </w:r>
          </w:p>
        </w:tc>
        <w:tc>
          <w:tcPr>
            <w:tcW w:w="1620" w:type="dxa"/>
            <w:shd w:val="clear" w:color="auto" w:fill="DFDFD7"/>
          </w:tcPr>
          <w:p w14:paraId="10495CFD" w14:textId="77777777" w:rsidR="00FF41FD" w:rsidRDefault="00FF41FD"/>
        </w:tc>
        <w:tc>
          <w:tcPr>
            <w:tcW w:w="1620" w:type="dxa"/>
            <w:shd w:val="clear" w:color="auto" w:fill="DFDFD7"/>
          </w:tcPr>
          <w:p w14:paraId="69810018" w14:textId="77777777" w:rsidR="00FF41FD" w:rsidRDefault="00FF41FD"/>
        </w:tc>
        <w:tc>
          <w:tcPr>
            <w:tcW w:w="1620" w:type="dxa"/>
            <w:shd w:val="clear" w:color="auto" w:fill="DFDFD7"/>
          </w:tcPr>
          <w:p w14:paraId="14ED7CAD" w14:textId="77777777" w:rsidR="00FF41FD" w:rsidRDefault="00FF41FD"/>
        </w:tc>
      </w:tr>
      <w:tr w:rsidR="00FF41FD" w14:paraId="30118D59" w14:textId="77777777">
        <w:trPr>
          <w:trHeight w:val="440"/>
        </w:trPr>
        <w:tc>
          <w:tcPr>
            <w:tcW w:w="1620" w:type="dxa"/>
            <w:gridSpan w:val="2"/>
            <w:vMerge w:val="restart"/>
          </w:tcPr>
          <w:p w14:paraId="7CA9E963" w14:textId="77777777" w:rsidR="00FF41FD" w:rsidRDefault="00FF41FD"/>
        </w:tc>
        <w:tc>
          <w:tcPr>
            <w:tcW w:w="1620" w:type="dxa"/>
            <w:gridSpan w:val="2"/>
            <w:tcBorders>
              <w:bottom w:val="dotted" w:sz="4" w:space="0" w:color="auto"/>
            </w:tcBorders>
          </w:tcPr>
          <w:p w14:paraId="1D6B7BC5" w14:textId="77777777" w:rsidR="00FF41FD" w:rsidRDefault="008173C5">
            <w:pPr>
              <w:spacing w:before="113" w:after="113"/>
              <w:jc w:val="left"/>
              <w:divId w:val="1"/>
            </w:pPr>
            <w:r>
              <w:rPr>
                <w:b/>
                <w:sz w:val="16"/>
              </w:rPr>
              <w:t>Fruit: height</w:t>
            </w:r>
          </w:p>
        </w:tc>
        <w:tc>
          <w:tcPr>
            <w:tcW w:w="1620" w:type="dxa"/>
            <w:gridSpan w:val="2"/>
            <w:tcBorders>
              <w:bottom w:val="dotted" w:sz="4" w:space="0" w:color="auto"/>
            </w:tcBorders>
          </w:tcPr>
          <w:p w14:paraId="3F77F155" w14:textId="77777777" w:rsidR="00FF41FD" w:rsidRDefault="00FF41FD"/>
        </w:tc>
        <w:tc>
          <w:tcPr>
            <w:tcW w:w="1620" w:type="dxa"/>
            <w:tcBorders>
              <w:bottom w:val="dotted" w:sz="4" w:space="0" w:color="auto"/>
            </w:tcBorders>
          </w:tcPr>
          <w:p w14:paraId="77722FA1" w14:textId="77777777" w:rsidR="00FF41FD" w:rsidRDefault="00FF41FD"/>
        </w:tc>
        <w:tc>
          <w:tcPr>
            <w:tcW w:w="1620" w:type="dxa"/>
            <w:tcBorders>
              <w:bottom w:val="dotted" w:sz="4" w:space="0" w:color="auto"/>
            </w:tcBorders>
          </w:tcPr>
          <w:p w14:paraId="729A26F3" w14:textId="77777777" w:rsidR="00FF41FD" w:rsidRDefault="00FF41FD"/>
        </w:tc>
        <w:tc>
          <w:tcPr>
            <w:tcW w:w="1620" w:type="dxa"/>
            <w:tcBorders>
              <w:bottom w:val="dotted" w:sz="4" w:space="0" w:color="auto"/>
            </w:tcBorders>
          </w:tcPr>
          <w:p w14:paraId="1ED53509" w14:textId="77777777" w:rsidR="00FF41FD" w:rsidRDefault="00FF41FD"/>
        </w:tc>
        <w:tc>
          <w:tcPr>
            <w:tcW w:w="1620" w:type="dxa"/>
            <w:tcBorders>
              <w:bottom w:val="dotted" w:sz="4" w:space="0" w:color="auto"/>
            </w:tcBorders>
          </w:tcPr>
          <w:p w14:paraId="74605E60" w14:textId="77777777" w:rsidR="00FF41FD" w:rsidRDefault="00FF41FD"/>
        </w:tc>
      </w:tr>
      <w:tr w:rsidR="00FF41FD" w14:paraId="63A46E5E" w14:textId="77777777">
        <w:trPr>
          <w:trHeight w:val="320"/>
        </w:trPr>
        <w:tc>
          <w:tcPr>
            <w:tcW w:w="1620" w:type="dxa"/>
            <w:gridSpan w:val="2"/>
            <w:vMerge/>
          </w:tcPr>
          <w:p w14:paraId="2C686E91" w14:textId="77777777" w:rsidR="00FF41FD" w:rsidRDefault="00FF41FD"/>
        </w:tc>
        <w:tc>
          <w:tcPr>
            <w:tcW w:w="1620" w:type="dxa"/>
            <w:gridSpan w:val="2"/>
            <w:tcBorders>
              <w:bottom w:val="dotted" w:sz="4" w:space="0" w:color="auto"/>
            </w:tcBorders>
            <w:vAlign w:val="center"/>
          </w:tcPr>
          <w:p w14:paraId="3D668558" w14:textId="77777777" w:rsidR="00FF41FD" w:rsidRDefault="008173C5">
            <w:pPr>
              <w:jc w:val="left"/>
              <w:divId w:val="1"/>
            </w:pPr>
            <w:r>
              <w:rPr>
                <w:sz w:val="16"/>
              </w:rPr>
              <w:t>very short</w:t>
            </w:r>
          </w:p>
        </w:tc>
        <w:tc>
          <w:tcPr>
            <w:tcW w:w="1620" w:type="dxa"/>
            <w:gridSpan w:val="2"/>
            <w:tcBorders>
              <w:bottom w:val="dotted" w:sz="4" w:space="0" w:color="auto"/>
            </w:tcBorders>
            <w:vAlign w:val="center"/>
          </w:tcPr>
          <w:p w14:paraId="2116648D" w14:textId="77777777" w:rsidR="00FF41FD" w:rsidRDefault="00FF41FD"/>
        </w:tc>
        <w:tc>
          <w:tcPr>
            <w:tcW w:w="1620" w:type="dxa"/>
            <w:tcBorders>
              <w:bottom w:val="dotted" w:sz="4" w:space="0" w:color="auto"/>
            </w:tcBorders>
            <w:vAlign w:val="center"/>
          </w:tcPr>
          <w:p w14:paraId="731C380E" w14:textId="77777777" w:rsidR="00FF41FD" w:rsidRDefault="00FF41FD"/>
        </w:tc>
        <w:tc>
          <w:tcPr>
            <w:tcW w:w="1620" w:type="dxa"/>
            <w:tcBorders>
              <w:bottom w:val="dotted" w:sz="4" w:space="0" w:color="auto"/>
            </w:tcBorders>
            <w:vAlign w:val="center"/>
          </w:tcPr>
          <w:p w14:paraId="1C9F7231" w14:textId="77777777" w:rsidR="00FF41FD" w:rsidRDefault="00FF41FD"/>
        </w:tc>
        <w:tc>
          <w:tcPr>
            <w:tcW w:w="1620" w:type="dxa"/>
            <w:tcBorders>
              <w:bottom w:val="dotted" w:sz="4" w:space="0" w:color="auto"/>
            </w:tcBorders>
            <w:vAlign w:val="center"/>
          </w:tcPr>
          <w:p w14:paraId="2BEC7414" w14:textId="77777777" w:rsidR="00FF41FD" w:rsidRDefault="00FF41FD"/>
        </w:tc>
        <w:tc>
          <w:tcPr>
            <w:tcW w:w="1620" w:type="dxa"/>
            <w:tcBorders>
              <w:bottom w:val="dotted" w:sz="4" w:space="0" w:color="auto"/>
            </w:tcBorders>
            <w:vAlign w:val="center"/>
          </w:tcPr>
          <w:p w14:paraId="292DF889" w14:textId="77777777" w:rsidR="00FF41FD" w:rsidRDefault="008173C5">
            <w:pPr>
              <w:jc w:val="center"/>
              <w:divId w:val="1"/>
            </w:pPr>
            <w:r>
              <w:rPr>
                <w:rFonts w:eastAsia="Arial"/>
                <w:sz w:val="16"/>
              </w:rPr>
              <w:t xml:space="preserve">1 </w:t>
            </w:r>
          </w:p>
        </w:tc>
      </w:tr>
      <w:tr w:rsidR="00FF41FD" w14:paraId="43E439DC" w14:textId="77777777">
        <w:trPr>
          <w:trHeight w:val="320"/>
        </w:trPr>
        <w:tc>
          <w:tcPr>
            <w:tcW w:w="1620" w:type="dxa"/>
            <w:gridSpan w:val="2"/>
            <w:vMerge/>
          </w:tcPr>
          <w:p w14:paraId="362AFABE" w14:textId="77777777" w:rsidR="00FF41FD" w:rsidRDefault="00FF41FD"/>
        </w:tc>
        <w:tc>
          <w:tcPr>
            <w:tcW w:w="1620" w:type="dxa"/>
            <w:gridSpan w:val="2"/>
            <w:tcBorders>
              <w:bottom w:val="dotted" w:sz="4" w:space="0" w:color="auto"/>
            </w:tcBorders>
            <w:vAlign w:val="center"/>
          </w:tcPr>
          <w:p w14:paraId="29E228C3" w14:textId="77777777" w:rsidR="00FF41FD" w:rsidRDefault="008173C5">
            <w:pPr>
              <w:jc w:val="left"/>
              <w:divId w:val="1"/>
            </w:pPr>
            <w:r>
              <w:rPr>
                <w:sz w:val="16"/>
              </w:rPr>
              <w:t>very short to short</w:t>
            </w:r>
          </w:p>
        </w:tc>
        <w:tc>
          <w:tcPr>
            <w:tcW w:w="1620" w:type="dxa"/>
            <w:gridSpan w:val="2"/>
            <w:tcBorders>
              <w:bottom w:val="dotted" w:sz="4" w:space="0" w:color="auto"/>
            </w:tcBorders>
            <w:vAlign w:val="center"/>
          </w:tcPr>
          <w:p w14:paraId="64427D3B" w14:textId="77777777" w:rsidR="00FF41FD" w:rsidRDefault="00FF41FD"/>
        </w:tc>
        <w:tc>
          <w:tcPr>
            <w:tcW w:w="1620" w:type="dxa"/>
            <w:tcBorders>
              <w:bottom w:val="dotted" w:sz="4" w:space="0" w:color="auto"/>
            </w:tcBorders>
            <w:vAlign w:val="center"/>
          </w:tcPr>
          <w:p w14:paraId="65CB29B5" w14:textId="77777777" w:rsidR="00FF41FD" w:rsidRDefault="00FF41FD"/>
        </w:tc>
        <w:tc>
          <w:tcPr>
            <w:tcW w:w="1620" w:type="dxa"/>
            <w:tcBorders>
              <w:bottom w:val="dotted" w:sz="4" w:space="0" w:color="auto"/>
            </w:tcBorders>
            <w:vAlign w:val="center"/>
          </w:tcPr>
          <w:p w14:paraId="3E0BE676" w14:textId="77777777" w:rsidR="00FF41FD" w:rsidRDefault="00FF41FD"/>
        </w:tc>
        <w:tc>
          <w:tcPr>
            <w:tcW w:w="1620" w:type="dxa"/>
            <w:tcBorders>
              <w:bottom w:val="dotted" w:sz="4" w:space="0" w:color="auto"/>
            </w:tcBorders>
            <w:vAlign w:val="center"/>
          </w:tcPr>
          <w:p w14:paraId="6995114F" w14:textId="77777777" w:rsidR="00FF41FD" w:rsidRDefault="00FF41FD"/>
        </w:tc>
        <w:tc>
          <w:tcPr>
            <w:tcW w:w="1620" w:type="dxa"/>
            <w:tcBorders>
              <w:bottom w:val="dotted" w:sz="4" w:space="0" w:color="auto"/>
            </w:tcBorders>
            <w:vAlign w:val="center"/>
          </w:tcPr>
          <w:p w14:paraId="16C5F8BD" w14:textId="77777777" w:rsidR="00FF41FD" w:rsidRDefault="008173C5">
            <w:pPr>
              <w:jc w:val="center"/>
              <w:divId w:val="1"/>
            </w:pPr>
            <w:r>
              <w:rPr>
                <w:rFonts w:eastAsia="Arial"/>
                <w:sz w:val="16"/>
              </w:rPr>
              <w:t xml:space="preserve">2 </w:t>
            </w:r>
          </w:p>
        </w:tc>
      </w:tr>
      <w:tr w:rsidR="00FF41FD" w14:paraId="075E61A3" w14:textId="77777777">
        <w:trPr>
          <w:trHeight w:val="320"/>
        </w:trPr>
        <w:tc>
          <w:tcPr>
            <w:tcW w:w="1620" w:type="dxa"/>
            <w:gridSpan w:val="2"/>
            <w:vMerge/>
          </w:tcPr>
          <w:p w14:paraId="258C868A" w14:textId="77777777" w:rsidR="00FF41FD" w:rsidRDefault="00FF41FD"/>
        </w:tc>
        <w:tc>
          <w:tcPr>
            <w:tcW w:w="1620" w:type="dxa"/>
            <w:gridSpan w:val="2"/>
            <w:tcBorders>
              <w:bottom w:val="dotted" w:sz="4" w:space="0" w:color="auto"/>
            </w:tcBorders>
            <w:vAlign w:val="center"/>
          </w:tcPr>
          <w:p w14:paraId="1B1218E7" w14:textId="77777777" w:rsidR="00FF41FD" w:rsidRDefault="008173C5">
            <w:pPr>
              <w:jc w:val="left"/>
              <w:divId w:val="1"/>
            </w:pPr>
            <w:r>
              <w:rPr>
                <w:sz w:val="16"/>
              </w:rPr>
              <w:t>short</w:t>
            </w:r>
          </w:p>
        </w:tc>
        <w:tc>
          <w:tcPr>
            <w:tcW w:w="1620" w:type="dxa"/>
            <w:gridSpan w:val="2"/>
            <w:tcBorders>
              <w:bottom w:val="dotted" w:sz="4" w:space="0" w:color="auto"/>
            </w:tcBorders>
            <w:vAlign w:val="center"/>
          </w:tcPr>
          <w:p w14:paraId="2052154F" w14:textId="77777777" w:rsidR="00FF41FD" w:rsidRDefault="00FF41FD"/>
        </w:tc>
        <w:tc>
          <w:tcPr>
            <w:tcW w:w="1620" w:type="dxa"/>
            <w:tcBorders>
              <w:bottom w:val="dotted" w:sz="4" w:space="0" w:color="auto"/>
            </w:tcBorders>
            <w:vAlign w:val="center"/>
          </w:tcPr>
          <w:p w14:paraId="080844CE" w14:textId="77777777" w:rsidR="00FF41FD" w:rsidRDefault="00FF41FD"/>
        </w:tc>
        <w:tc>
          <w:tcPr>
            <w:tcW w:w="1620" w:type="dxa"/>
            <w:tcBorders>
              <w:bottom w:val="dotted" w:sz="4" w:space="0" w:color="auto"/>
            </w:tcBorders>
            <w:vAlign w:val="center"/>
          </w:tcPr>
          <w:p w14:paraId="404442CA" w14:textId="77777777" w:rsidR="00FF41FD" w:rsidRDefault="00FF41FD"/>
        </w:tc>
        <w:tc>
          <w:tcPr>
            <w:tcW w:w="1620" w:type="dxa"/>
            <w:tcBorders>
              <w:bottom w:val="dotted" w:sz="4" w:space="0" w:color="auto"/>
            </w:tcBorders>
            <w:vAlign w:val="center"/>
          </w:tcPr>
          <w:p w14:paraId="15C322D1" w14:textId="77777777" w:rsidR="00FF41FD" w:rsidRDefault="00FF41FD"/>
        </w:tc>
        <w:tc>
          <w:tcPr>
            <w:tcW w:w="1620" w:type="dxa"/>
            <w:tcBorders>
              <w:bottom w:val="dotted" w:sz="4" w:space="0" w:color="auto"/>
            </w:tcBorders>
            <w:vAlign w:val="center"/>
          </w:tcPr>
          <w:p w14:paraId="7A1B60D2" w14:textId="77777777" w:rsidR="00FF41FD" w:rsidRDefault="008173C5">
            <w:pPr>
              <w:jc w:val="center"/>
              <w:divId w:val="1"/>
            </w:pPr>
            <w:r>
              <w:rPr>
                <w:rFonts w:eastAsia="Arial"/>
                <w:sz w:val="16"/>
              </w:rPr>
              <w:t xml:space="preserve">3 </w:t>
            </w:r>
          </w:p>
        </w:tc>
      </w:tr>
      <w:tr w:rsidR="00FF41FD" w14:paraId="182DEBED" w14:textId="77777777">
        <w:trPr>
          <w:trHeight w:val="320"/>
        </w:trPr>
        <w:tc>
          <w:tcPr>
            <w:tcW w:w="1620" w:type="dxa"/>
            <w:gridSpan w:val="2"/>
            <w:vMerge/>
          </w:tcPr>
          <w:p w14:paraId="4AD45BBE" w14:textId="77777777" w:rsidR="00FF41FD" w:rsidRDefault="00FF41FD"/>
        </w:tc>
        <w:tc>
          <w:tcPr>
            <w:tcW w:w="1620" w:type="dxa"/>
            <w:gridSpan w:val="2"/>
            <w:tcBorders>
              <w:bottom w:val="dotted" w:sz="4" w:space="0" w:color="auto"/>
            </w:tcBorders>
            <w:vAlign w:val="center"/>
          </w:tcPr>
          <w:p w14:paraId="4FD06456" w14:textId="77777777" w:rsidR="00FF41FD" w:rsidRDefault="008173C5">
            <w:pPr>
              <w:jc w:val="left"/>
              <w:divId w:val="1"/>
            </w:pPr>
            <w:r>
              <w:rPr>
                <w:sz w:val="16"/>
              </w:rPr>
              <w:t>short to medium</w:t>
            </w:r>
          </w:p>
        </w:tc>
        <w:tc>
          <w:tcPr>
            <w:tcW w:w="1620" w:type="dxa"/>
            <w:gridSpan w:val="2"/>
            <w:tcBorders>
              <w:bottom w:val="dotted" w:sz="4" w:space="0" w:color="auto"/>
            </w:tcBorders>
            <w:vAlign w:val="center"/>
          </w:tcPr>
          <w:p w14:paraId="08A608B1" w14:textId="77777777" w:rsidR="00FF41FD" w:rsidRDefault="00FF41FD"/>
        </w:tc>
        <w:tc>
          <w:tcPr>
            <w:tcW w:w="1620" w:type="dxa"/>
            <w:tcBorders>
              <w:bottom w:val="dotted" w:sz="4" w:space="0" w:color="auto"/>
            </w:tcBorders>
            <w:vAlign w:val="center"/>
          </w:tcPr>
          <w:p w14:paraId="64A832C9" w14:textId="77777777" w:rsidR="00FF41FD" w:rsidRDefault="00FF41FD"/>
        </w:tc>
        <w:tc>
          <w:tcPr>
            <w:tcW w:w="1620" w:type="dxa"/>
            <w:tcBorders>
              <w:bottom w:val="dotted" w:sz="4" w:space="0" w:color="auto"/>
            </w:tcBorders>
            <w:vAlign w:val="center"/>
          </w:tcPr>
          <w:p w14:paraId="23B1239C" w14:textId="77777777" w:rsidR="00FF41FD" w:rsidRDefault="00FF41FD"/>
        </w:tc>
        <w:tc>
          <w:tcPr>
            <w:tcW w:w="1620" w:type="dxa"/>
            <w:tcBorders>
              <w:bottom w:val="dotted" w:sz="4" w:space="0" w:color="auto"/>
            </w:tcBorders>
            <w:vAlign w:val="center"/>
          </w:tcPr>
          <w:p w14:paraId="5DAFE24D" w14:textId="77777777" w:rsidR="00FF41FD" w:rsidRDefault="00FF41FD"/>
        </w:tc>
        <w:tc>
          <w:tcPr>
            <w:tcW w:w="1620" w:type="dxa"/>
            <w:tcBorders>
              <w:bottom w:val="dotted" w:sz="4" w:space="0" w:color="auto"/>
            </w:tcBorders>
            <w:vAlign w:val="center"/>
          </w:tcPr>
          <w:p w14:paraId="3F897A84" w14:textId="77777777" w:rsidR="00FF41FD" w:rsidRDefault="008173C5">
            <w:pPr>
              <w:jc w:val="center"/>
              <w:divId w:val="1"/>
            </w:pPr>
            <w:r>
              <w:rPr>
                <w:rFonts w:eastAsia="Arial"/>
                <w:sz w:val="16"/>
              </w:rPr>
              <w:t xml:space="preserve">4 </w:t>
            </w:r>
          </w:p>
        </w:tc>
      </w:tr>
      <w:tr w:rsidR="00FF41FD" w14:paraId="411D1E52" w14:textId="77777777">
        <w:trPr>
          <w:trHeight w:val="320"/>
        </w:trPr>
        <w:tc>
          <w:tcPr>
            <w:tcW w:w="1620" w:type="dxa"/>
            <w:gridSpan w:val="2"/>
            <w:vMerge/>
          </w:tcPr>
          <w:p w14:paraId="34C0B200" w14:textId="77777777" w:rsidR="00FF41FD" w:rsidRDefault="00FF41FD"/>
        </w:tc>
        <w:tc>
          <w:tcPr>
            <w:tcW w:w="1620" w:type="dxa"/>
            <w:gridSpan w:val="2"/>
            <w:tcBorders>
              <w:bottom w:val="dotted" w:sz="4" w:space="0" w:color="auto"/>
            </w:tcBorders>
            <w:vAlign w:val="center"/>
          </w:tcPr>
          <w:p w14:paraId="5F7967BD"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4F8DB146" w14:textId="77777777" w:rsidR="00FF41FD" w:rsidRDefault="00FF41FD"/>
        </w:tc>
        <w:tc>
          <w:tcPr>
            <w:tcW w:w="1620" w:type="dxa"/>
            <w:tcBorders>
              <w:bottom w:val="dotted" w:sz="4" w:space="0" w:color="auto"/>
            </w:tcBorders>
            <w:vAlign w:val="center"/>
          </w:tcPr>
          <w:p w14:paraId="09D6AEB0" w14:textId="77777777" w:rsidR="00FF41FD" w:rsidRDefault="00FF41FD"/>
        </w:tc>
        <w:tc>
          <w:tcPr>
            <w:tcW w:w="1620" w:type="dxa"/>
            <w:tcBorders>
              <w:bottom w:val="dotted" w:sz="4" w:space="0" w:color="auto"/>
            </w:tcBorders>
            <w:vAlign w:val="center"/>
          </w:tcPr>
          <w:p w14:paraId="0BF84AC4" w14:textId="77777777" w:rsidR="00FF41FD" w:rsidRDefault="00FF41FD"/>
        </w:tc>
        <w:tc>
          <w:tcPr>
            <w:tcW w:w="1620" w:type="dxa"/>
            <w:tcBorders>
              <w:bottom w:val="dotted" w:sz="4" w:space="0" w:color="auto"/>
            </w:tcBorders>
            <w:vAlign w:val="center"/>
          </w:tcPr>
          <w:p w14:paraId="4F58F6DA" w14:textId="77777777" w:rsidR="00FF41FD" w:rsidRDefault="00FF41FD"/>
        </w:tc>
        <w:tc>
          <w:tcPr>
            <w:tcW w:w="1620" w:type="dxa"/>
            <w:tcBorders>
              <w:bottom w:val="dotted" w:sz="4" w:space="0" w:color="auto"/>
            </w:tcBorders>
            <w:vAlign w:val="center"/>
          </w:tcPr>
          <w:p w14:paraId="2302E522" w14:textId="77777777" w:rsidR="00FF41FD" w:rsidRDefault="008173C5">
            <w:pPr>
              <w:jc w:val="center"/>
              <w:divId w:val="1"/>
            </w:pPr>
            <w:r>
              <w:rPr>
                <w:rFonts w:eastAsia="Arial"/>
                <w:sz w:val="16"/>
              </w:rPr>
              <w:t xml:space="preserve">5 </w:t>
            </w:r>
          </w:p>
        </w:tc>
      </w:tr>
      <w:tr w:rsidR="00FF41FD" w14:paraId="7281E561" w14:textId="77777777">
        <w:trPr>
          <w:trHeight w:val="320"/>
        </w:trPr>
        <w:tc>
          <w:tcPr>
            <w:tcW w:w="1620" w:type="dxa"/>
            <w:gridSpan w:val="2"/>
            <w:vMerge/>
          </w:tcPr>
          <w:p w14:paraId="152108E2" w14:textId="77777777" w:rsidR="00FF41FD" w:rsidRDefault="00FF41FD"/>
        </w:tc>
        <w:tc>
          <w:tcPr>
            <w:tcW w:w="1620" w:type="dxa"/>
            <w:gridSpan w:val="2"/>
            <w:tcBorders>
              <w:bottom w:val="dotted" w:sz="4" w:space="0" w:color="auto"/>
            </w:tcBorders>
            <w:vAlign w:val="center"/>
          </w:tcPr>
          <w:p w14:paraId="2F5E7874" w14:textId="77777777" w:rsidR="00FF41FD" w:rsidRDefault="008173C5">
            <w:pPr>
              <w:jc w:val="left"/>
              <w:divId w:val="1"/>
            </w:pPr>
            <w:r>
              <w:rPr>
                <w:sz w:val="16"/>
              </w:rPr>
              <w:t>medium to tall</w:t>
            </w:r>
          </w:p>
        </w:tc>
        <w:tc>
          <w:tcPr>
            <w:tcW w:w="1620" w:type="dxa"/>
            <w:gridSpan w:val="2"/>
            <w:tcBorders>
              <w:bottom w:val="dotted" w:sz="4" w:space="0" w:color="auto"/>
            </w:tcBorders>
            <w:vAlign w:val="center"/>
          </w:tcPr>
          <w:p w14:paraId="563FD660" w14:textId="77777777" w:rsidR="00FF41FD" w:rsidRDefault="00FF41FD"/>
        </w:tc>
        <w:tc>
          <w:tcPr>
            <w:tcW w:w="1620" w:type="dxa"/>
            <w:tcBorders>
              <w:bottom w:val="dotted" w:sz="4" w:space="0" w:color="auto"/>
            </w:tcBorders>
            <w:vAlign w:val="center"/>
          </w:tcPr>
          <w:p w14:paraId="6A1011B7" w14:textId="77777777" w:rsidR="00FF41FD" w:rsidRDefault="00FF41FD"/>
        </w:tc>
        <w:tc>
          <w:tcPr>
            <w:tcW w:w="1620" w:type="dxa"/>
            <w:tcBorders>
              <w:bottom w:val="dotted" w:sz="4" w:space="0" w:color="auto"/>
            </w:tcBorders>
            <w:vAlign w:val="center"/>
          </w:tcPr>
          <w:p w14:paraId="05848874" w14:textId="77777777" w:rsidR="00FF41FD" w:rsidRDefault="00FF41FD"/>
        </w:tc>
        <w:tc>
          <w:tcPr>
            <w:tcW w:w="1620" w:type="dxa"/>
            <w:tcBorders>
              <w:bottom w:val="dotted" w:sz="4" w:space="0" w:color="auto"/>
            </w:tcBorders>
            <w:vAlign w:val="center"/>
          </w:tcPr>
          <w:p w14:paraId="48737DFE" w14:textId="77777777" w:rsidR="00FF41FD" w:rsidRDefault="00FF41FD"/>
        </w:tc>
        <w:tc>
          <w:tcPr>
            <w:tcW w:w="1620" w:type="dxa"/>
            <w:tcBorders>
              <w:bottom w:val="dotted" w:sz="4" w:space="0" w:color="auto"/>
            </w:tcBorders>
            <w:vAlign w:val="center"/>
          </w:tcPr>
          <w:p w14:paraId="11B5476D" w14:textId="77777777" w:rsidR="00FF41FD" w:rsidRDefault="008173C5">
            <w:pPr>
              <w:jc w:val="center"/>
              <w:divId w:val="1"/>
            </w:pPr>
            <w:r>
              <w:rPr>
                <w:rFonts w:eastAsia="Arial"/>
                <w:sz w:val="16"/>
              </w:rPr>
              <w:t xml:space="preserve">6 </w:t>
            </w:r>
          </w:p>
        </w:tc>
      </w:tr>
      <w:tr w:rsidR="00FF41FD" w14:paraId="43904A79" w14:textId="77777777">
        <w:trPr>
          <w:trHeight w:val="320"/>
        </w:trPr>
        <w:tc>
          <w:tcPr>
            <w:tcW w:w="1620" w:type="dxa"/>
            <w:gridSpan w:val="2"/>
            <w:vMerge/>
          </w:tcPr>
          <w:p w14:paraId="7C49B0B2" w14:textId="77777777" w:rsidR="00FF41FD" w:rsidRDefault="00FF41FD"/>
        </w:tc>
        <w:tc>
          <w:tcPr>
            <w:tcW w:w="1620" w:type="dxa"/>
            <w:gridSpan w:val="2"/>
            <w:tcBorders>
              <w:bottom w:val="dotted" w:sz="4" w:space="0" w:color="auto"/>
            </w:tcBorders>
            <w:vAlign w:val="center"/>
          </w:tcPr>
          <w:p w14:paraId="320CA39C" w14:textId="77777777" w:rsidR="00FF41FD" w:rsidRDefault="008173C5">
            <w:pPr>
              <w:jc w:val="left"/>
              <w:divId w:val="1"/>
            </w:pPr>
            <w:r>
              <w:rPr>
                <w:sz w:val="16"/>
              </w:rPr>
              <w:t>tall</w:t>
            </w:r>
          </w:p>
        </w:tc>
        <w:tc>
          <w:tcPr>
            <w:tcW w:w="1620" w:type="dxa"/>
            <w:gridSpan w:val="2"/>
            <w:tcBorders>
              <w:bottom w:val="dotted" w:sz="4" w:space="0" w:color="auto"/>
            </w:tcBorders>
            <w:vAlign w:val="center"/>
          </w:tcPr>
          <w:p w14:paraId="29ED76C2" w14:textId="77777777" w:rsidR="00FF41FD" w:rsidRDefault="00FF41FD"/>
        </w:tc>
        <w:tc>
          <w:tcPr>
            <w:tcW w:w="1620" w:type="dxa"/>
            <w:tcBorders>
              <w:bottom w:val="dotted" w:sz="4" w:space="0" w:color="auto"/>
            </w:tcBorders>
            <w:vAlign w:val="center"/>
          </w:tcPr>
          <w:p w14:paraId="15F1B736" w14:textId="77777777" w:rsidR="00FF41FD" w:rsidRDefault="00FF41FD"/>
        </w:tc>
        <w:tc>
          <w:tcPr>
            <w:tcW w:w="1620" w:type="dxa"/>
            <w:tcBorders>
              <w:bottom w:val="dotted" w:sz="4" w:space="0" w:color="auto"/>
            </w:tcBorders>
            <w:vAlign w:val="center"/>
          </w:tcPr>
          <w:p w14:paraId="750E5813" w14:textId="77777777" w:rsidR="00FF41FD" w:rsidRDefault="00FF41FD"/>
        </w:tc>
        <w:tc>
          <w:tcPr>
            <w:tcW w:w="1620" w:type="dxa"/>
            <w:tcBorders>
              <w:bottom w:val="dotted" w:sz="4" w:space="0" w:color="auto"/>
            </w:tcBorders>
            <w:vAlign w:val="center"/>
          </w:tcPr>
          <w:p w14:paraId="4255B95A" w14:textId="77777777" w:rsidR="00FF41FD" w:rsidRDefault="00FF41FD"/>
        </w:tc>
        <w:tc>
          <w:tcPr>
            <w:tcW w:w="1620" w:type="dxa"/>
            <w:tcBorders>
              <w:bottom w:val="dotted" w:sz="4" w:space="0" w:color="auto"/>
            </w:tcBorders>
            <w:vAlign w:val="center"/>
          </w:tcPr>
          <w:p w14:paraId="6DB493A0" w14:textId="77777777" w:rsidR="00FF41FD" w:rsidRDefault="008173C5">
            <w:pPr>
              <w:jc w:val="center"/>
              <w:divId w:val="1"/>
            </w:pPr>
            <w:r>
              <w:rPr>
                <w:rFonts w:eastAsia="Arial"/>
                <w:sz w:val="16"/>
              </w:rPr>
              <w:t xml:space="preserve">7 </w:t>
            </w:r>
          </w:p>
        </w:tc>
      </w:tr>
      <w:tr w:rsidR="00FF41FD" w14:paraId="4F9C6BC3" w14:textId="77777777">
        <w:trPr>
          <w:trHeight w:val="320"/>
        </w:trPr>
        <w:tc>
          <w:tcPr>
            <w:tcW w:w="1620" w:type="dxa"/>
            <w:gridSpan w:val="2"/>
            <w:vMerge/>
          </w:tcPr>
          <w:p w14:paraId="1185ECC9" w14:textId="77777777" w:rsidR="00FF41FD" w:rsidRDefault="00FF41FD"/>
        </w:tc>
        <w:tc>
          <w:tcPr>
            <w:tcW w:w="1620" w:type="dxa"/>
            <w:gridSpan w:val="2"/>
            <w:tcBorders>
              <w:bottom w:val="dotted" w:sz="4" w:space="0" w:color="auto"/>
            </w:tcBorders>
            <w:vAlign w:val="center"/>
          </w:tcPr>
          <w:p w14:paraId="59D992EA" w14:textId="77777777" w:rsidR="00FF41FD" w:rsidRDefault="008173C5">
            <w:pPr>
              <w:jc w:val="left"/>
              <w:divId w:val="1"/>
            </w:pPr>
            <w:r>
              <w:rPr>
                <w:sz w:val="16"/>
              </w:rPr>
              <w:t>tall to very tall</w:t>
            </w:r>
          </w:p>
        </w:tc>
        <w:tc>
          <w:tcPr>
            <w:tcW w:w="1620" w:type="dxa"/>
            <w:gridSpan w:val="2"/>
            <w:tcBorders>
              <w:bottom w:val="dotted" w:sz="4" w:space="0" w:color="auto"/>
            </w:tcBorders>
            <w:vAlign w:val="center"/>
          </w:tcPr>
          <w:p w14:paraId="0AE6082F" w14:textId="77777777" w:rsidR="00FF41FD" w:rsidRDefault="00FF41FD"/>
        </w:tc>
        <w:tc>
          <w:tcPr>
            <w:tcW w:w="1620" w:type="dxa"/>
            <w:tcBorders>
              <w:bottom w:val="dotted" w:sz="4" w:space="0" w:color="auto"/>
            </w:tcBorders>
            <w:vAlign w:val="center"/>
          </w:tcPr>
          <w:p w14:paraId="35D49924" w14:textId="77777777" w:rsidR="00FF41FD" w:rsidRDefault="00FF41FD"/>
        </w:tc>
        <w:tc>
          <w:tcPr>
            <w:tcW w:w="1620" w:type="dxa"/>
            <w:tcBorders>
              <w:bottom w:val="dotted" w:sz="4" w:space="0" w:color="auto"/>
            </w:tcBorders>
            <w:vAlign w:val="center"/>
          </w:tcPr>
          <w:p w14:paraId="3803B80B" w14:textId="77777777" w:rsidR="00FF41FD" w:rsidRDefault="00FF41FD"/>
        </w:tc>
        <w:tc>
          <w:tcPr>
            <w:tcW w:w="1620" w:type="dxa"/>
            <w:tcBorders>
              <w:bottom w:val="dotted" w:sz="4" w:space="0" w:color="auto"/>
            </w:tcBorders>
            <w:vAlign w:val="center"/>
          </w:tcPr>
          <w:p w14:paraId="01B86028" w14:textId="77777777" w:rsidR="00FF41FD" w:rsidRDefault="00FF41FD"/>
        </w:tc>
        <w:tc>
          <w:tcPr>
            <w:tcW w:w="1620" w:type="dxa"/>
            <w:tcBorders>
              <w:bottom w:val="dotted" w:sz="4" w:space="0" w:color="auto"/>
            </w:tcBorders>
            <w:vAlign w:val="center"/>
          </w:tcPr>
          <w:p w14:paraId="194D9010" w14:textId="77777777" w:rsidR="00FF41FD" w:rsidRDefault="008173C5">
            <w:pPr>
              <w:jc w:val="center"/>
              <w:divId w:val="1"/>
            </w:pPr>
            <w:r>
              <w:rPr>
                <w:rFonts w:eastAsia="Arial"/>
                <w:sz w:val="16"/>
              </w:rPr>
              <w:t xml:space="preserve">8 </w:t>
            </w:r>
          </w:p>
        </w:tc>
      </w:tr>
      <w:tr w:rsidR="00FF41FD" w14:paraId="6F30671E" w14:textId="77777777">
        <w:trPr>
          <w:trHeight w:val="320"/>
        </w:trPr>
        <w:tc>
          <w:tcPr>
            <w:tcW w:w="1620" w:type="dxa"/>
            <w:gridSpan w:val="2"/>
            <w:vMerge/>
          </w:tcPr>
          <w:p w14:paraId="3EDF004A" w14:textId="77777777" w:rsidR="00FF41FD" w:rsidRDefault="00FF41FD"/>
        </w:tc>
        <w:tc>
          <w:tcPr>
            <w:tcW w:w="1620" w:type="dxa"/>
            <w:gridSpan w:val="2"/>
            <w:tcBorders>
              <w:bottom w:val="dotted" w:sz="4" w:space="0" w:color="auto"/>
            </w:tcBorders>
            <w:vAlign w:val="center"/>
          </w:tcPr>
          <w:p w14:paraId="0C1AF8AB" w14:textId="77777777" w:rsidR="00FF41FD" w:rsidRDefault="008173C5">
            <w:pPr>
              <w:jc w:val="left"/>
              <w:divId w:val="1"/>
            </w:pPr>
            <w:r>
              <w:rPr>
                <w:sz w:val="16"/>
              </w:rPr>
              <w:t>very tall</w:t>
            </w:r>
          </w:p>
        </w:tc>
        <w:tc>
          <w:tcPr>
            <w:tcW w:w="1620" w:type="dxa"/>
            <w:gridSpan w:val="2"/>
            <w:tcBorders>
              <w:bottom w:val="dotted" w:sz="4" w:space="0" w:color="auto"/>
            </w:tcBorders>
            <w:vAlign w:val="center"/>
          </w:tcPr>
          <w:p w14:paraId="01C26D2D" w14:textId="77777777" w:rsidR="00FF41FD" w:rsidRDefault="00FF41FD"/>
        </w:tc>
        <w:tc>
          <w:tcPr>
            <w:tcW w:w="1620" w:type="dxa"/>
            <w:tcBorders>
              <w:bottom w:val="dotted" w:sz="4" w:space="0" w:color="auto"/>
            </w:tcBorders>
            <w:vAlign w:val="center"/>
          </w:tcPr>
          <w:p w14:paraId="1AE2FB8A" w14:textId="77777777" w:rsidR="00FF41FD" w:rsidRDefault="00FF41FD"/>
        </w:tc>
        <w:tc>
          <w:tcPr>
            <w:tcW w:w="1620" w:type="dxa"/>
            <w:tcBorders>
              <w:bottom w:val="dotted" w:sz="4" w:space="0" w:color="auto"/>
            </w:tcBorders>
            <w:vAlign w:val="center"/>
          </w:tcPr>
          <w:p w14:paraId="10D8ACB6" w14:textId="77777777" w:rsidR="00FF41FD" w:rsidRDefault="00FF41FD"/>
        </w:tc>
        <w:tc>
          <w:tcPr>
            <w:tcW w:w="1620" w:type="dxa"/>
            <w:tcBorders>
              <w:bottom w:val="dotted" w:sz="4" w:space="0" w:color="auto"/>
            </w:tcBorders>
            <w:vAlign w:val="center"/>
          </w:tcPr>
          <w:p w14:paraId="636688D9" w14:textId="77777777" w:rsidR="00FF41FD" w:rsidRDefault="00FF41FD"/>
        </w:tc>
        <w:tc>
          <w:tcPr>
            <w:tcW w:w="1620" w:type="dxa"/>
            <w:tcBorders>
              <w:bottom w:val="dotted" w:sz="4" w:space="0" w:color="auto"/>
            </w:tcBorders>
            <w:vAlign w:val="center"/>
          </w:tcPr>
          <w:p w14:paraId="6F9CD8A7" w14:textId="77777777" w:rsidR="00FF41FD" w:rsidRDefault="008173C5">
            <w:pPr>
              <w:jc w:val="center"/>
              <w:divId w:val="1"/>
            </w:pPr>
            <w:r>
              <w:rPr>
                <w:rFonts w:eastAsia="Arial"/>
                <w:sz w:val="16"/>
              </w:rPr>
              <w:t xml:space="preserve">9 </w:t>
            </w:r>
          </w:p>
        </w:tc>
      </w:tr>
      <w:tr w:rsidR="00FF41FD" w14:paraId="27ED537F" w14:textId="77777777">
        <w:trPr>
          <w:trHeight w:val="360"/>
        </w:trPr>
        <w:tc>
          <w:tcPr>
            <w:tcW w:w="810" w:type="dxa"/>
            <w:tcBorders>
              <w:right w:val="dotted" w:sz="4" w:space="0" w:color="auto"/>
            </w:tcBorders>
            <w:shd w:val="clear" w:color="auto" w:fill="DFDFD7"/>
            <w:vAlign w:val="center"/>
          </w:tcPr>
          <w:p w14:paraId="2EF0CBD5" w14:textId="77777777" w:rsidR="00FF41FD" w:rsidRDefault="008173C5">
            <w:r>
              <w:rPr>
                <w:rFonts w:eastAsia="Arial"/>
                <w:b/>
                <w:sz w:val="16"/>
              </w:rPr>
              <w:t>38.</w:t>
            </w:r>
          </w:p>
        </w:tc>
        <w:tc>
          <w:tcPr>
            <w:tcW w:w="810" w:type="dxa"/>
            <w:tcBorders>
              <w:right w:val="dotted" w:sz="4" w:space="0" w:color="auto"/>
            </w:tcBorders>
            <w:shd w:val="clear" w:color="auto" w:fill="DFDFD7"/>
            <w:vAlign w:val="center"/>
          </w:tcPr>
          <w:p w14:paraId="66C86D70"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321B5155"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5D0BF614"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2EEC530E"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3B3B083E" w14:textId="77777777" w:rsidR="00FF41FD" w:rsidRDefault="008173C5">
            <w:r>
              <w:rPr>
                <w:rFonts w:eastAsia="Arial"/>
                <w:b/>
                <w:sz w:val="16"/>
              </w:rPr>
              <w:t>(d)</w:t>
            </w:r>
          </w:p>
        </w:tc>
        <w:tc>
          <w:tcPr>
            <w:tcW w:w="1620" w:type="dxa"/>
            <w:shd w:val="clear" w:color="auto" w:fill="DFDFD7"/>
            <w:vAlign w:val="center"/>
          </w:tcPr>
          <w:p w14:paraId="62B8094A" w14:textId="77777777" w:rsidR="00FF41FD" w:rsidRDefault="008173C5">
            <w:r>
              <w:rPr>
                <w:rFonts w:eastAsia="Arial"/>
                <w:b/>
                <w:sz w:val="16"/>
              </w:rPr>
              <w:t>89</w:t>
            </w:r>
          </w:p>
        </w:tc>
        <w:tc>
          <w:tcPr>
            <w:tcW w:w="1620" w:type="dxa"/>
            <w:shd w:val="clear" w:color="auto" w:fill="DFDFD7"/>
          </w:tcPr>
          <w:p w14:paraId="494942C2" w14:textId="77777777" w:rsidR="00FF41FD" w:rsidRDefault="00FF41FD"/>
        </w:tc>
        <w:tc>
          <w:tcPr>
            <w:tcW w:w="1620" w:type="dxa"/>
            <w:shd w:val="clear" w:color="auto" w:fill="DFDFD7"/>
          </w:tcPr>
          <w:p w14:paraId="1A92F561" w14:textId="77777777" w:rsidR="00FF41FD" w:rsidRDefault="00FF41FD"/>
        </w:tc>
        <w:tc>
          <w:tcPr>
            <w:tcW w:w="1620" w:type="dxa"/>
            <w:shd w:val="clear" w:color="auto" w:fill="DFDFD7"/>
          </w:tcPr>
          <w:p w14:paraId="12DC491B" w14:textId="77777777" w:rsidR="00FF41FD" w:rsidRDefault="00FF41FD"/>
        </w:tc>
      </w:tr>
      <w:tr w:rsidR="00FF41FD" w14:paraId="1034D10F" w14:textId="77777777">
        <w:trPr>
          <w:trHeight w:val="440"/>
        </w:trPr>
        <w:tc>
          <w:tcPr>
            <w:tcW w:w="1620" w:type="dxa"/>
            <w:gridSpan w:val="2"/>
            <w:vMerge w:val="restart"/>
          </w:tcPr>
          <w:p w14:paraId="56A8FBF0" w14:textId="77777777" w:rsidR="00FF41FD" w:rsidRDefault="00FF41FD"/>
        </w:tc>
        <w:tc>
          <w:tcPr>
            <w:tcW w:w="1620" w:type="dxa"/>
            <w:gridSpan w:val="2"/>
            <w:tcBorders>
              <w:bottom w:val="dotted" w:sz="4" w:space="0" w:color="auto"/>
            </w:tcBorders>
          </w:tcPr>
          <w:p w14:paraId="2BD606FF" w14:textId="77777777" w:rsidR="00FF41FD" w:rsidRDefault="008173C5">
            <w:pPr>
              <w:spacing w:before="113" w:after="113"/>
              <w:jc w:val="left"/>
              <w:divId w:val="1"/>
            </w:pPr>
            <w:r>
              <w:rPr>
                <w:b/>
                <w:sz w:val="16"/>
              </w:rPr>
              <w:t>Fruit: diameter</w:t>
            </w:r>
          </w:p>
        </w:tc>
        <w:tc>
          <w:tcPr>
            <w:tcW w:w="1620" w:type="dxa"/>
            <w:gridSpan w:val="2"/>
            <w:tcBorders>
              <w:bottom w:val="dotted" w:sz="4" w:space="0" w:color="auto"/>
            </w:tcBorders>
          </w:tcPr>
          <w:p w14:paraId="4CD73230" w14:textId="77777777" w:rsidR="00FF41FD" w:rsidRDefault="00FF41FD"/>
        </w:tc>
        <w:tc>
          <w:tcPr>
            <w:tcW w:w="1620" w:type="dxa"/>
            <w:tcBorders>
              <w:bottom w:val="dotted" w:sz="4" w:space="0" w:color="auto"/>
            </w:tcBorders>
          </w:tcPr>
          <w:p w14:paraId="76AD3533" w14:textId="77777777" w:rsidR="00FF41FD" w:rsidRDefault="00FF41FD"/>
        </w:tc>
        <w:tc>
          <w:tcPr>
            <w:tcW w:w="1620" w:type="dxa"/>
            <w:tcBorders>
              <w:bottom w:val="dotted" w:sz="4" w:space="0" w:color="auto"/>
            </w:tcBorders>
          </w:tcPr>
          <w:p w14:paraId="6DDED697" w14:textId="77777777" w:rsidR="00FF41FD" w:rsidRDefault="00FF41FD"/>
        </w:tc>
        <w:tc>
          <w:tcPr>
            <w:tcW w:w="1620" w:type="dxa"/>
            <w:tcBorders>
              <w:bottom w:val="dotted" w:sz="4" w:space="0" w:color="auto"/>
            </w:tcBorders>
          </w:tcPr>
          <w:p w14:paraId="18DB62CF" w14:textId="77777777" w:rsidR="00FF41FD" w:rsidRDefault="00FF41FD"/>
        </w:tc>
        <w:tc>
          <w:tcPr>
            <w:tcW w:w="1620" w:type="dxa"/>
            <w:tcBorders>
              <w:bottom w:val="dotted" w:sz="4" w:space="0" w:color="auto"/>
            </w:tcBorders>
          </w:tcPr>
          <w:p w14:paraId="336A4DBB" w14:textId="77777777" w:rsidR="00FF41FD" w:rsidRDefault="00FF41FD"/>
        </w:tc>
      </w:tr>
      <w:tr w:rsidR="00FF41FD" w14:paraId="2DEA1DAA" w14:textId="77777777">
        <w:trPr>
          <w:trHeight w:val="320"/>
        </w:trPr>
        <w:tc>
          <w:tcPr>
            <w:tcW w:w="1620" w:type="dxa"/>
            <w:gridSpan w:val="2"/>
            <w:vMerge/>
          </w:tcPr>
          <w:p w14:paraId="5544E2EC" w14:textId="77777777" w:rsidR="00FF41FD" w:rsidRDefault="00FF41FD"/>
        </w:tc>
        <w:tc>
          <w:tcPr>
            <w:tcW w:w="1620" w:type="dxa"/>
            <w:gridSpan w:val="2"/>
            <w:tcBorders>
              <w:bottom w:val="dotted" w:sz="4" w:space="0" w:color="auto"/>
            </w:tcBorders>
            <w:vAlign w:val="center"/>
          </w:tcPr>
          <w:p w14:paraId="4EC25399" w14:textId="77777777" w:rsidR="00FF41FD" w:rsidRDefault="008173C5">
            <w:pPr>
              <w:jc w:val="left"/>
              <w:divId w:val="1"/>
            </w:pPr>
            <w:r>
              <w:rPr>
                <w:sz w:val="16"/>
              </w:rPr>
              <w:t>very small</w:t>
            </w:r>
          </w:p>
        </w:tc>
        <w:tc>
          <w:tcPr>
            <w:tcW w:w="1620" w:type="dxa"/>
            <w:gridSpan w:val="2"/>
            <w:tcBorders>
              <w:bottom w:val="dotted" w:sz="4" w:space="0" w:color="auto"/>
            </w:tcBorders>
            <w:vAlign w:val="center"/>
          </w:tcPr>
          <w:p w14:paraId="100DE296" w14:textId="77777777" w:rsidR="00FF41FD" w:rsidRDefault="00FF41FD"/>
        </w:tc>
        <w:tc>
          <w:tcPr>
            <w:tcW w:w="1620" w:type="dxa"/>
            <w:tcBorders>
              <w:bottom w:val="dotted" w:sz="4" w:space="0" w:color="auto"/>
            </w:tcBorders>
            <w:vAlign w:val="center"/>
          </w:tcPr>
          <w:p w14:paraId="7FBA4B56" w14:textId="77777777" w:rsidR="00FF41FD" w:rsidRDefault="00FF41FD"/>
        </w:tc>
        <w:tc>
          <w:tcPr>
            <w:tcW w:w="1620" w:type="dxa"/>
            <w:tcBorders>
              <w:bottom w:val="dotted" w:sz="4" w:space="0" w:color="auto"/>
            </w:tcBorders>
            <w:vAlign w:val="center"/>
          </w:tcPr>
          <w:p w14:paraId="28E920F3" w14:textId="77777777" w:rsidR="00FF41FD" w:rsidRDefault="00FF41FD"/>
        </w:tc>
        <w:tc>
          <w:tcPr>
            <w:tcW w:w="1620" w:type="dxa"/>
            <w:tcBorders>
              <w:bottom w:val="dotted" w:sz="4" w:space="0" w:color="auto"/>
            </w:tcBorders>
            <w:vAlign w:val="center"/>
          </w:tcPr>
          <w:p w14:paraId="12A1C3C0" w14:textId="77777777" w:rsidR="00FF41FD" w:rsidRDefault="00FF41FD"/>
        </w:tc>
        <w:tc>
          <w:tcPr>
            <w:tcW w:w="1620" w:type="dxa"/>
            <w:tcBorders>
              <w:bottom w:val="dotted" w:sz="4" w:space="0" w:color="auto"/>
            </w:tcBorders>
            <w:vAlign w:val="center"/>
          </w:tcPr>
          <w:p w14:paraId="62DF5C70" w14:textId="77777777" w:rsidR="00FF41FD" w:rsidRDefault="008173C5">
            <w:pPr>
              <w:jc w:val="center"/>
              <w:divId w:val="1"/>
            </w:pPr>
            <w:r>
              <w:rPr>
                <w:rFonts w:eastAsia="Arial"/>
                <w:sz w:val="16"/>
              </w:rPr>
              <w:t xml:space="preserve">1 </w:t>
            </w:r>
          </w:p>
        </w:tc>
      </w:tr>
      <w:tr w:rsidR="00FF41FD" w14:paraId="6D0872B0" w14:textId="77777777">
        <w:trPr>
          <w:trHeight w:val="320"/>
        </w:trPr>
        <w:tc>
          <w:tcPr>
            <w:tcW w:w="1620" w:type="dxa"/>
            <w:gridSpan w:val="2"/>
            <w:vMerge/>
          </w:tcPr>
          <w:p w14:paraId="0980C898" w14:textId="77777777" w:rsidR="00FF41FD" w:rsidRDefault="00FF41FD"/>
        </w:tc>
        <w:tc>
          <w:tcPr>
            <w:tcW w:w="1620" w:type="dxa"/>
            <w:gridSpan w:val="2"/>
            <w:tcBorders>
              <w:bottom w:val="dotted" w:sz="4" w:space="0" w:color="auto"/>
            </w:tcBorders>
            <w:vAlign w:val="center"/>
          </w:tcPr>
          <w:p w14:paraId="2C9C2DC9" w14:textId="77777777" w:rsidR="00FF41FD" w:rsidRDefault="008173C5">
            <w:pPr>
              <w:jc w:val="left"/>
              <w:divId w:val="1"/>
            </w:pPr>
            <w:r>
              <w:rPr>
                <w:sz w:val="16"/>
              </w:rPr>
              <w:t>very small to small</w:t>
            </w:r>
          </w:p>
        </w:tc>
        <w:tc>
          <w:tcPr>
            <w:tcW w:w="1620" w:type="dxa"/>
            <w:gridSpan w:val="2"/>
            <w:tcBorders>
              <w:bottom w:val="dotted" w:sz="4" w:space="0" w:color="auto"/>
            </w:tcBorders>
            <w:vAlign w:val="center"/>
          </w:tcPr>
          <w:p w14:paraId="7E954531" w14:textId="77777777" w:rsidR="00FF41FD" w:rsidRDefault="00FF41FD"/>
        </w:tc>
        <w:tc>
          <w:tcPr>
            <w:tcW w:w="1620" w:type="dxa"/>
            <w:tcBorders>
              <w:bottom w:val="dotted" w:sz="4" w:space="0" w:color="auto"/>
            </w:tcBorders>
            <w:vAlign w:val="center"/>
          </w:tcPr>
          <w:p w14:paraId="3F8C6C73" w14:textId="77777777" w:rsidR="00FF41FD" w:rsidRDefault="00FF41FD"/>
        </w:tc>
        <w:tc>
          <w:tcPr>
            <w:tcW w:w="1620" w:type="dxa"/>
            <w:tcBorders>
              <w:bottom w:val="dotted" w:sz="4" w:space="0" w:color="auto"/>
            </w:tcBorders>
            <w:vAlign w:val="center"/>
          </w:tcPr>
          <w:p w14:paraId="0929572A" w14:textId="77777777" w:rsidR="00FF41FD" w:rsidRDefault="00FF41FD"/>
        </w:tc>
        <w:tc>
          <w:tcPr>
            <w:tcW w:w="1620" w:type="dxa"/>
            <w:tcBorders>
              <w:bottom w:val="dotted" w:sz="4" w:space="0" w:color="auto"/>
            </w:tcBorders>
            <w:vAlign w:val="center"/>
          </w:tcPr>
          <w:p w14:paraId="1201A281" w14:textId="77777777" w:rsidR="00FF41FD" w:rsidRDefault="00FF41FD"/>
        </w:tc>
        <w:tc>
          <w:tcPr>
            <w:tcW w:w="1620" w:type="dxa"/>
            <w:tcBorders>
              <w:bottom w:val="dotted" w:sz="4" w:space="0" w:color="auto"/>
            </w:tcBorders>
            <w:vAlign w:val="center"/>
          </w:tcPr>
          <w:p w14:paraId="63C3E3D6" w14:textId="77777777" w:rsidR="00FF41FD" w:rsidRDefault="008173C5">
            <w:pPr>
              <w:jc w:val="center"/>
              <w:divId w:val="1"/>
            </w:pPr>
            <w:r>
              <w:rPr>
                <w:rFonts w:eastAsia="Arial"/>
                <w:sz w:val="16"/>
              </w:rPr>
              <w:t xml:space="preserve">2 </w:t>
            </w:r>
          </w:p>
        </w:tc>
      </w:tr>
      <w:tr w:rsidR="00FF41FD" w14:paraId="1DCB7DCD" w14:textId="77777777">
        <w:trPr>
          <w:trHeight w:val="320"/>
        </w:trPr>
        <w:tc>
          <w:tcPr>
            <w:tcW w:w="1620" w:type="dxa"/>
            <w:gridSpan w:val="2"/>
            <w:vMerge/>
          </w:tcPr>
          <w:p w14:paraId="7824C3FE" w14:textId="77777777" w:rsidR="00FF41FD" w:rsidRDefault="00FF41FD"/>
        </w:tc>
        <w:tc>
          <w:tcPr>
            <w:tcW w:w="1620" w:type="dxa"/>
            <w:gridSpan w:val="2"/>
            <w:tcBorders>
              <w:bottom w:val="dotted" w:sz="4" w:space="0" w:color="auto"/>
            </w:tcBorders>
            <w:vAlign w:val="center"/>
          </w:tcPr>
          <w:p w14:paraId="357FE36E" w14:textId="77777777" w:rsidR="00FF41FD" w:rsidRDefault="008173C5">
            <w:pPr>
              <w:jc w:val="left"/>
              <w:divId w:val="1"/>
            </w:pPr>
            <w:r>
              <w:rPr>
                <w:sz w:val="16"/>
              </w:rPr>
              <w:t>small</w:t>
            </w:r>
          </w:p>
        </w:tc>
        <w:tc>
          <w:tcPr>
            <w:tcW w:w="1620" w:type="dxa"/>
            <w:gridSpan w:val="2"/>
            <w:tcBorders>
              <w:bottom w:val="dotted" w:sz="4" w:space="0" w:color="auto"/>
            </w:tcBorders>
            <w:vAlign w:val="center"/>
          </w:tcPr>
          <w:p w14:paraId="0644CC0E" w14:textId="77777777" w:rsidR="00FF41FD" w:rsidRDefault="00FF41FD"/>
        </w:tc>
        <w:tc>
          <w:tcPr>
            <w:tcW w:w="1620" w:type="dxa"/>
            <w:tcBorders>
              <w:bottom w:val="dotted" w:sz="4" w:space="0" w:color="auto"/>
            </w:tcBorders>
            <w:vAlign w:val="center"/>
          </w:tcPr>
          <w:p w14:paraId="1854E771" w14:textId="77777777" w:rsidR="00FF41FD" w:rsidRDefault="00FF41FD"/>
        </w:tc>
        <w:tc>
          <w:tcPr>
            <w:tcW w:w="1620" w:type="dxa"/>
            <w:tcBorders>
              <w:bottom w:val="dotted" w:sz="4" w:space="0" w:color="auto"/>
            </w:tcBorders>
            <w:vAlign w:val="center"/>
          </w:tcPr>
          <w:p w14:paraId="0C3F8FED" w14:textId="77777777" w:rsidR="00FF41FD" w:rsidRDefault="00FF41FD"/>
        </w:tc>
        <w:tc>
          <w:tcPr>
            <w:tcW w:w="1620" w:type="dxa"/>
            <w:tcBorders>
              <w:bottom w:val="dotted" w:sz="4" w:space="0" w:color="auto"/>
            </w:tcBorders>
            <w:vAlign w:val="center"/>
          </w:tcPr>
          <w:p w14:paraId="7D814193" w14:textId="77777777" w:rsidR="00FF41FD" w:rsidRDefault="00FF41FD"/>
        </w:tc>
        <w:tc>
          <w:tcPr>
            <w:tcW w:w="1620" w:type="dxa"/>
            <w:tcBorders>
              <w:bottom w:val="dotted" w:sz="4" w:space="0" w:color="auto"/>
            </w:tcBorders>
            <w:vAlign w:val="center"/>
          </w:tcPr>
          <w:p w14:paraId="62BD935F" w14:textId="77777777" w:rsidR="00FF41FD" w:rsidRDefault="008173C5">
            <w:pPr>
              <w:jc w:val="center"/>
              <w:divId w:val="1"/>
            </w:pPr>
            <w:r>
              <w:rPr>
                <w:rFonts w:eastAsia="Arial"/>
                <w:sz w:val="16"/>
              </w:rPr>
              <w:t xml:space="preserve">3 </w:t>
            </w:r>
          </w:p>
        </w:tc>
      </w:tr>
      <w:tr w:rsidR="00FF41FD" w14:paraId="27B0E940" w14:textId="77777777">
        <w:trPr>
          <w:trHeight w:val="320"/>
        </w:trPr>
        <w:tc>
          <w:tcPr>
            <w:tcW w:w="1620" w:type="dxa"/>
            <w:gridSpan w:val="2"/>
            <w:vMerge/>
          </w:tcPr>
          <w:p w14:paraId="22A5F698" w14:textId="77777777" w:rsidR="00FF41FD" w:rsidRDefault="00FF41FD"/>
        </w:tc>
        <w:tc>
          <w:tcPr>
            <w:tcW w:w="1620" w:type="dxa"/>
            <w:gridSpan w:val="2"/>
            <w:tcBorders>
              <w:bottom w:val="dotted" w:sz="4" w:space="0" w:color="auto"/>
            </w:tcBorders>
            <w:vAlign w:val="center"/>
          </w:tcPr>
          <w:p w14:paraId="53F1E5E2" w14:textId="77777777" w:rsidR="00FF41FD" w:rsidRDefault="008173C5">
            <w:pPr>
              <w:jc w:val="left"/>
              <w:divId w:val="1"/>
            </w:pPr>
            <w:r>
              <w:rPr>
                <w:sz w:val="16"/>
              </w:rPr>
              <w:t>small to medium</w:t>
            </w:r>
          </w:p>
        </w:tc>
        <w:tc>
          <w:tcPr>
            <w:tcW w:w="1620" w:type="dxa"/>
            <w:gridSpan w:val="2"/>
            <w:tcBorders>
              <w:bottom w:val="dotted" w:sz="4" w:space="0" w:color="auto"/>
            </w:tcBorders>
            <w:vAlign w:val="center"/>
          </w:tcPr>
          <w:p w14:paraId="020CDF94" w14:textId="77777777" w:rsidR="00FF41FD" w:rsidRDefault="00FF41FD"/>
        </w:tc>
        <w:tc>
          <w:tcPr>
            <w:tcW w:w="1620" w:type="dxa"/>
            <w:tcBorders>
              <w:bottom w:val="dotted" w:sz="4" w:space="0" w:color="auto"/>
            </w:tcBorders>
            <w:vAlign w:val="center"/>
          </w:tcPr>
          <w:p w14:paraId="42E9E763" w14:textId="77777777" w:rsidR="00FF41FD" w:rsidRDefault="00FF41FD"/>
        </w:tc>
        <w:tc>
          <w:tcPr>
            <w:tcW w:w="1620" w:type="dxa"/>
            <w:tcBorders>
              <w:bottom w:val="dotted" w:sz="4" w:space="0" w:color="auto"/>
            </w:tcBorders>
            <w:vAlign w:val="center"/>
          </w:tcPr>
          <w:p w14:paraId="225EAAC5" w14:textId="77777777" w:rsidR="00FF41FD" w:rsidRDefault="00FF41FD"/>
        </w:tc>
        <w:tc>
          <w:tcPr>
            <w:tcW w:w="1620" w:type="dxa"/>
            <w:tcBorders>
              <w:bottom w:val="dotted" w:sz="4" w:space="0" w:color="auto"/>
            </w:tcBorders>
            <w:vAlign w:val="center"/>
          </w:tcPr>
          <w:p w14:paraId="24C9FDF7" w14:textId="77777777" w:rsidR="00FF41FD" w:rsidRDefault="00FF41FD"/>
        </w:tc>
        <w:tc>
          <w:tcPr>
            <w:tcW w:w="1620" w:type="dxa"/>
            <w:tcBorders>
              <w:bottom w:val="dotted" w:sz="4" w:space="0" w:color="auto"/>
            </w:tcBorders>
            <w:vAlign w:val="center"/>
          </w:tcPr>
          <w:p w14:paraId="7420C19F" w14:textId="77777777" w:rsidR="00FF41FD" w:rsidRDefault="008173C5">
            <w:pPr>
              <w:jc w:val="center"/>
              <w:divId w:val="1"/>
            </w:pPr>
            <w:r>
              <w:rPr>
                <w:rFonts w:eastAsia="Arial"/>
                <w:sz w:val="16"/>
              </w:rPr>
              <w:t xml:space="preserve">4 </w:t>
            </w:r>
          </w:p>
        </w:tc>
      </w:tr>
      <w:tr w:rsidR="00FF41FD" w14:paraId="11270255" w14:textId="77777777">
        <w:trPr>
          <w:trHeight w:val="320"/>
        </w:trPr>
        <w:tc>
          <w:tcPr>
            <w:tcW w:w="1620" w:type="dxa"/>
            <w:gridSpan w:val="2"/>
            <w:vMerge/>
          </w:tcPr>
          <w:p w14:paraId="48F0F2B9" w14:textId="77777777" w:rsidR="00FF41FD" w:rsidRDefault="00FF41FD"/>
        </w:tc>
        <w:tc>
          <w:tcPr>
            <w:tcW w:w="1620" w:type="dxa"/>
            <w:gridSpan w:val="2"/>
            <w:tcBorders>
              <w:bottom w:val="dotted" w:sz="4" w:space="0" w:color="auto"/>
            </w:tcBorders>
            <w:vAlign w:val="center"/>
          </w:tcPr>
          <w:p w14:paraId="5E9C7F11"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34C3A38A" w14:textId="77777777" w:rsidR="00FF41FD" w:rsidRDefault="00FF41FD"/>
        </w:tc>
        <w:tc>
          <w:tcPr>
            <w:tcW w:w="1620" w:type="dxa"/>
            <w:tcBorders>
              <w:bottom w:val="dotted" w:sz="4" w:space="0" w:color="auto"/>
            </w:tcBorders>
            <w:vAlign w:val="center"/>
          </w:tcPr>
          <w:p w14:paraId="5065C258" w14:textId="77777777" w:rsidR="00FF41FD" w:rsidRDefault="00FF41FD"/>
        </w:tc>
        <w:tc>
          <w:tcPr>
            <w:tcW w:w="1620" w:type="dxa"/>
            <w:tcBorders>
              <w:bottom w:val="dotted" w:sz="4" w:space="0" w:color="auto"/>
            </w:tcBorders>
            <w:vAlign w:val="center"/>
          </w:tcPr>
          <w:p w14:paraId="6ADD824F" w14:textId="77777777" w:rsidR="00FF41FD" w:rsidRDefault="00FF41FD"/>
        </w:tc>
        <w:tc>
          <w:tcPr>
            <w:tcW w:w="1620" w:type="dxa"/>
            <w:tcBorders>
              <w:bottom w:val="dotted" w:sz="4" w:space="0" w:color="auto"/>
            </w:tcBorders>
            <w:vAlign w:val="center"/>
          </w:tcPr>
          <w:p w14:paraId="4EDCF075" w14:textId="77777777" w:rsidR="00FF41FD" w:rsidRDefault="00FF41FD"/>
        </w:tc>
        <w:tc>
          <w:tcPr>
            <w:tcW w:w="1620" w:type="dxa"/>
            <w:tcBorders>
              <w:bottom w:val="dotted" w:sz="4" w:space="0" w:color="auto"/>
            </w:tcBorders>
            <w:vAlign w:val="center"/>
          </w:tcPr>
          <w:p w14:paraId="0D0197BE" w14:textId="77777777" w:rsidR="00FF41FD" w:rsidRDefault="008173C5">
            <w:pPr>
              <w:jc w:val="center"/>
              <w:divId w:val="1"/>
            </w:pPr>
            <w:r>
              <w:rPr>
                <w:rFonts w:eastAsia="Arial"/>
                <w:sz w:val="16"/>
              </w:rPr>
              <w:t xml:space="preserve">5 </w:t>
            </w:r>
          </w:p>
        </w:tc>
      </w:tr>
      <w:tr w:rsidR="00FF41FD" w14:paraId="3A537330" w14:textId="77777777">
        <w:trPr>
          <w:trHeight w:val="320"/>
        </w:trPr>
        <w:tc>
          <w:tcPr>
            <w:tcW w:w="1620" w:type="dxa"/>
            <w:gridSpan w:val="2"/>
            <w:vMerge/>
          </w:tcPr>
          <w:p w14:paraId="20913419" w14:textId="77777777" w:rsidR="00FF41FD" w:rsidRDefault="00FF41FD"/>
        </w:tc>
        <w:tc>
          <w:tcPr>
            <w:tcW w:w="1620" w:type="dxa"/>
            <w:gridSpan w:val="2"/>
            <w:tcBorders>
              <w:bottom w:val="dotted" w:sz="4" w:space="0" w:color="auto"/>
            </w:tcBorders>
            <w:vAlign w:val="center"/>
          </w:tcPr>
          <w:p w14:paraId="7D8865EA" w14:textId="77777777" w:rsidR="00FF41FD" w:rsidRDefault="008173C5">
            <w:pPr>
              <w:jc w:val="left"/>
              <w:divId w:val="1"/>
            </w:pPr>
            <w:r>
              <w:rPr>
                <w:sz w:val="16"/>
              </w:rPr>
              <w:t>medium to large</w:t>
            </w:r>
          </w:p>
        </w:tc>
        <w:tc>
          <w:tcPr>
            <w:tcW w:w="1620" w:type="dxa"/>
            <w:gridSpan w:val="2"/>
            <w:tcBorders>
              <w:bottom w:val="dotted" w:sz="4" w:space="0" w:color="auto"/>
            </w:tcBorders>
            <w:vAlign w:val="center"/>
          </w:tcPr>
          <w:p w14:paraId="74BAC31B" w14:textId="77777777" w:rsidR="00FF41FD" w:rsidRDefault="00FF41FD"/>
        </w:tc>
        <w:tc>
          <w:tcPr>
            <w:tcW w:w="1620" w:type="dxa"/>
            <w:tcBorders>
              <w:bottom w:val="dotted" w:sz="4" w:space="0" w:color="auto"/>
            </w:tcBorders>
            <w:vAlign w:val="center"/>
          </w:tcPr>
          <w:p w14:paraId="3BDBE1D0" w14:textId="77777777" w:rsidR="00FF41FD" w:rsidRDefault="00FF41FD"/>
        </w:tc>
        <w:tc>
          <w:tcPr>
            <w:tcW w:w="1620" w:type="dxa"/>
            <w:tcBorders>
              <w:bottom w:val="dotted" w:sz="4" w:space="0" w:color="auto"/>
            </w:tcBorders>
            <w:vAlign w:val="center"/>
          </w:tcPr>
          <w:p w14:paraId="7D72BDE7" w14:textId="77777777" w:rsidR="00FF41FD" w:rsidRDefault="00FF41FD"/>
        </w:tc>
        <w:tc>
          <w:tcPr>
            <w:tcW w:w="1620" w:type="dxa"/>
            <w:tcBorders>
              <w:bottom w:val="dotted" w:sz="4" w:space="0" w:color="auto"/>
            </w:tcBorders>
            <w:vAlign w:val="center"/>
          </w:tcPr>
          <w:p w14:paraId="35EC42DA" w14:textId="77777777" w:rsidR="00FF41FD" w:rsidRDefault="00FF41FD"/>
        </w:tc>
        <w:tc>
          <w:tcPr>
            <w:tcW w:w="1620" w:type="dxa"/>
            <w:tcBorders>
              <w:bottom w:val="dotted" w:sz="4" w:space="0" w:color="auto"/>
            </w:tcBorders>
            <w:vAlign w:val="center"/>
          </w:tcPr>
          <w:p w14:paraId="43CD6975" w14:textId="77777777" w:rsidR="00FF41FD" w:rsidRDefault="008173C5">
            <w:pPr>
              <w:jc w:val="center"/>
              <w:divId w:val="1"/>
            </w:pPr>
            <w:r>
              <w:rPr>
                <w:rFonts w:eastAsia="Arial"/>
                <w:sz w:val="16"/>
              </w:rPr>
              <w:t xml:space="preserve">6 </w:t>
            </w:r>
          </w:p>
        </w:tc>
      </w:tr>
      <w:tr w:rsidR="00FF41FD" w14:paraId="395E0B4D" w14:textId="77777777">
        <w:trPr>
          <w:trHeight w:val="320"/>
        </w:trPr>
        <w:tc>
          <w:tcPr>
            <w:tcW w:w="1620" w:type="dxa"/>
            <w:gridSpan w:val="2"/>
            <w:vMerge/>
          </w:tcPr>
          <w:p w14:paraId="2E76CF6E" w14:textId="77777777" w:rsidR="00FF41FD" w:rsidRDefault="00FF41FD"/>
        </w:tc>
        <w:tc>
          <w:tcPr>
            <w:tcW w:w="1620" w:type="dxa"/>
            <w:gridSpan w:val="2"/>
            <w:tcBorders>
              <w:bottom w:val="dotted" w:sz="4" w:space="0" w:color="auto"/>
            </w:tcBorders>
            <w:vAlign w:val="center"/>
          </w:tcPr>
          <w:p w14:paraId="1F008462" w14:textId="77777777" w:rsidR="00FF41FD" w:rsidRDefault="008173C5">
            <w:pPr>
              <w:jc w:val="left"/>
              <w:divId w:val="1"/>
            </w:pPr>
            <w:r>
              <w:rPr>
                <w:sz w:val="16"/>
              </w:rPr>
              <w:t>large</w:t>
            </w:r>
          </w:p>
        </w:tc>
        <w:tc>
          <w:tcPr>
            <w:tcW w:w="1620" w:type="dxa"/>
            <w:gridSpan w:val="2"/>
            <w:tcBorders>
              <w:bottom w:val="dotted" w:sz="4" w:space="0" w:color="auto"/>
            </w:tcBorders>
            <w:vAlign w:val="center"/>
          </w:tcPr>
          <w:p w14:paraId="71E359C6" w14:textId="77777777" w:rsidR="00FF41FD" w:rsidRDefault="00FF41FD"/>
        </w:tc>
        <w:tc>
          <w:tcPr>
            <w:tcW w:w="1620" w:type="dxa"/>
            <w:tcBorders>
              <w:bottom w:val="dotted" w:sz="4" w:space="0" w:color="auto"/>
            </w:tcBorders>
            <w:vAlign w:val="center"/>
          </w:tcPr>
          <w:p w14:paraId="39F7E748" w14:textId="77777777" w:rsidR="00FF41FD" w:rsidRDefault="00FF41FD"/>
        </w:tc>
        <w:tc>
          <w:tcPr>
            <w:tcW w:w="1620" w:type="dxa"/>
            <w:tcBorders>
              <w:bottom w:val="dotted" w:sz="4" w:space="0" w:color="auto"/>
            </w:tcBorders>
            <w:vAlign w:val="center"/>
          </w:tcPr>
          <w:p w14:paraId="767093CA" w14:textId="77777777" w:rsidR="00FF41FD" w:rsidRDefault="00FF41FD"/>
        </w:tc>
        <w:tc>
          <w:tcPr>
            <w:tcW w:w="1620" w:type="dxa"/>
            <w:tcBorders>
              <w:bottom w:val="dotted" w:sz="4" w:space="0" w:color="auto"/>
            </w:tcBorders>
            <w:vAlign w:val="center"/>
          </w:tcPr>
          <w:p w14:paraId="57E29608" w14:textId="77777777" w:rsidR="00FF41FD" w:rsidRDefault="00FF41FD"/>
        </w:tc>
        <w:tc>
          <w:tcPr>
            <w:tcW w:w="1620" w:type="dxa"/>
            <w:tcBorders>
              <w:bottom w:val="dotted" w:sz="4" w:space="0" w:color="auto"/>
            </w:tcBorders>
            <w:vAlign w:val="center"/>
          </w:tcPr>
          <w:p w14:paraId="2AA28F3E" w14:textId="77777777" w:rsidR="00FF41FD" w:rsidRDefault="008173C5">
            <w:pPr>
              <w:jc w:val="center"/>
              <w:divId w:val="1"/>
            </w:pPr>
            <w:r>
              <w:rPr>
                <w:rFonts w:eastAsia="Arial"/>
                <w:sz w:val="16"/>
              </w:rPr>
              <w:t xml:space="preserve">7 </w:t>
            </w:r>
          </w:p>
        </w:tc>
      </w:tr>
      <w:tr w:rsidR="00FF41FD" w14:paraId="344764E6" w14:textId="77777777">
        <w:trPr>
          <w:trHeight w:val="320"/>
        </w:trPr>
        <w:tc>
          <w:tcPr>
            <w:tcW w:w="1620" w:type="dxa"/>
            <w:gridSpan w:val="2"/>
            <w:vMerge/>
          </w:tcPr>
          <w:p w14:paraId="67E45147" w14:textId="77777777" w:rsidR="00FF41FD" w:rsidRDefault="00FF41FD"/>
        </w:tc>
        <w:tc>
          <w:tcPr>
            <w:tcW w:w="1620" w:type="dxa"/>
            <w:gridSpan w:val="2"/>
            <w:tcBorders>
              <w:bottom w:val="dotted" w:sz="4" w:space="0" w:color="auto"/>
            </w:tcBorders>
            <w:vAlign w:val="center"/>
          </w:tcPr>
          <w:p w14:paraId="3D0EF57F" w14:textId="77777777" w:rsidR="00FF41FD" w:rsidRDefault="008173C5">
            <w:pPr>
              <w:jc w:val="left"/>
              <w:divId w:val="1"/>
            </w:pPr>
            <w:r>
              <w:rPr>
                <w:sz w:val="16"/>
              </w:rPr>
              <w:t>large to very large</w:t>
            </w:r>
          </w:p>
        </w:tc>
        <w:tc>
          <w:tcPr>
            <w:tcW w:w="1620" w:type="dxa"/>
            <w:gridSpan w:val="2"/>
            <w:tcBorders>
              <w:bottom w:val="dotted" w:sz="4" w:space="0" w:color="auto"/>
            </w:tcBorders>
            <w:vAlign w:val="center"/>
          </w:tcPr>
          <w:p w14:paraId="01ECE7C6" w14:textId="77777777" w:rsidR="00FF41FD" w:rsidRDefault="00FF41FD"/>
        </w:tc>
        <w:tc>
          <w:tcPr>
            <w:tcW w:w="1620" w:type="dxa"/>
            <w:tcBorders>
              <w:bottom w:val="dotted" w:sz="4" w:space="0" w:color="auto"/>
            </w:tcBorders>
            <w:vAlign w:val="center"/>
          </w:tcPr>
          <w:p w14:paraId="78845A36" w14:textId="77777777" w:rsidR="00FF41FD" w:rsidRDefault="00FF41FD"/>
        </w:tc>
        <w:tc>
          <w:tcPr>
            <w:tcW w:w="1620" w:type="dxa"/>
            <w:tcBorders>
              <w:bottom w:val="dotted" w:sz="4" w:space="0" w:color="auto"/>
            </w:tcBorders>
            <w:vAlign w:val="center"/>
          </w:tcPr>
          <w:p w14:paraId="0885CE2C" w14:textId="77777777" w:rsidR="00FF41FD" w:rsidRDefault="00FF41FD"/>
        </w:tc>
        <w:tc>
          <w:tcPr>
            <w:tcW w:w="1620" w:type="dxa"/>
            <w:tcBorders>
              <w:bottom w:val="dotted" w:sz="4" w:space="0" w:color="auto"/>
            </w:tcBorders>
            <w:vAlign w:val="center"/>
          </w:tcPr>
          <w:p w14:paraId="10431E77" w14:textId="77777777" w:rsidR="00FF41FD" w:rsidRDefault="00FF41FD"/>
        </w:tc>
        <w:tc>
          <w:tcPr>
            <w:tcW w:w="1620" w:type="dxa"/>
            <w:tcBorders>
              <w:bottom w:val="dotted" w:sz="4" w:space="0" w:color="auto"/>
            </w:tcBorders>
            <w:vAlign w:val="center"/>
          </w:tcPr>
          <w:p w14:paraId="79F482B5" w14:textId="77777777" w:rsidR="00FF41FD" w:rsidRDefault="008173C5">
            <w:pPr>
              <w:jc w:val="center"/>
              <w:divId w:val="1"/>
            </w:pPr>
            <w:r>
              <w:rPr>
                <w:rFonts w:eastAsia="Arial"/>
                <w:sz w:val="16"/>
              </w:rPr>
              <w:t xml:space="preserve">8 </w:t>
            </w:r>
          </w:p>
        </w:tc>
      </w:tr>
      <w:tr w:rsidR="00FF41FD" w14:paraId="124F34CE" w14:textId="77777777">
        <w:trPr>
          <w:trHeight w:val="320"/>
        </w:trPr>
        <w:tc>
          <w:tcPr>
            <w:tcW w:w="1620" w:type="dxa"/>
            <w:gridSpan w:val="2"/>
            <w:vMerge/>
          </w:tcPr>
          <w:p w14:paraId="31F68ADF" w14:textId="77777777" w:rsidR="00FF41FD" w:rsidRDefault="00FF41FD"/>
        </w:tc>
        <w:tc>
          <w:tcPr>
            <w:tcW w:w="1620" w:type="dxa"/>
            <w:gridSpan w:val="2"/>
            <w:tcBorders>
              <w:bottom w:val="dotted" w:sz="4" w:space="0" w:color="auto"/>
            </w:tcBorders>
            <w:vAlign w:val="center"/>
          </w:tcPr>
          <w:p w14:paraId="5A3A5325" w14:textId="77777777" w:rsidR="00FF41FD" w:rsidRDefault="008173C5">
            <w:pPr>
              <w:jc w:val="left"/>
              <w:divId w:val="1"/>
            </w:pPr>
            <w:r>
              <w:rPr>
                <w:sz w:val="16"/>
              </w:rPr>
              <w:t>very large</w:t>
            </w:r>
          </w:p>
        </w:tc>
        <w:tc>
          <w:tcPr>
            <w:tcW w:w="1620" w:type="dxa"/>
            <w:gridSpan w:val="2"/>
            <w:tcBorders>
              <w:bottom w:val="dotted" w:sz="4" w:space="0" w:color="auto"/>
            </w:tcBorders>
            <w:vAlign w:val="center"/>
          </w:tcPr>
          <w:p w14:paraId="0A948CE2" w14:textId="77777777" w:rsidR="00FF41FD" w:rsidRDefault="00FF41FD"/>
        </w:tc>
        <w:tc>
          <w:tcPr>
            <w:tcW w:w="1620" w:type="dxa"/>
            <w:tcBorders>
              <w:bottom w:val="dotted" w:sz="4" w:space="0" w:color="auto"/>
            </w:tcBorders>
            <w:vAlign w:val="center"/>
          </w:tcPr>
          <w:p w14:paraId="7FED76CA" w14:textId="77777777" w:rsidR="00FF41FD" w:rsidRDefault="00FF41FD"/>
        </w:tc>
        <w:tc>
          <w:tcPr>
            <w:tcW w:w="1620" w:type="dxa"/>
            <w:tcBorders>
              <w:bottom w:val="dotted" w:sz="4" w:space="0" w:color="auto"/>
            </w:tcBorders>
            <w:vAlign w:val="center"/>
          </w:tcPr>
          <w:p w14:paraId="53F32888" w14:textId="77777777" w:rsidR="00FF41FD" w:rsidRDefault="00FF41FD"/>
        </w:tc>
        <w:tc>
          <w:tcPr>
            <w:tcW w:w="1620" w:type="dxa"/>
            <w:tcBorders>
              <w:bottom w:val="dotted" w:sz="4" w:space="0" w:color="auto"/>
            </w:tcBorders>
            <w:vAlign w:val="center"/>
          </w:tcPr>
          <w:p w14:paraId="3266BAB4" w14:textId="77777777" w:rsidR="00FF41FD" w:rsidRDefault="00FF41FD"/>
        </w:tc>
        <w:tc>
          <w:tcPr>
            <w:tcW w:w="1620" w:type="dxa"/>
            <w:tcBorders>
              <w:bottom w:val="dotted" w:sz="4" w:space="0" w:color="auto"/>
            </w:tcBorders>
            <w:vAlign w:val="center"/>
          </w:tcPr>
          <w:p w14:paraId="2A15684E" w14:textId="77777777" w:rsidR="00FF41FD" w:rsidRDefault="008173C5">
            <w:pPr>
              <w:jc w:val="center"/>
              <w:divId w:val="1"/>
            </w:pPr>
            <w:r>
              <w:rPr>
                <w:rFonts w:eastAsia="Arial"/>
                <w:sz w:val="16"/>
              </w:rPr>
              <w:t xml:space="preserve">9 </w:t>
            </w:r>
          </w:p>
        </w:tc>
      </w:tr>
      <w:tr w:rsidR="00FF41FD" w14:paraId="3E53E132" w14:textId="77777777">
        <w:trPr>
          <w:trHeight w:val="360"/>
        </w:trPr>
        <w:tc>
          <w:tcPr>
            <w:tcW w:w="810" w:type="dxa"/>
            <w:tcBorders>
              <w:right w:val="dotted" w:sz="4" w:space="0" w:color="auto"/>
            </w:tcBorders>
            <w:shd w:val="clear" w:color="auto" w:fill="DFDFD7"/>
            <w:vAlign w:val="center"/>
          </w:tcPr>
          <w:p w14:paraId="03A98CB8" w14:textId="77777777" w:rsidR="00FF41FD" w:rsidRDefault="008173C5">
            <w:pPr>
              <w:keepNext/>
              <w:pPrChange w:id="469" w:author="OERTEL Romy" w:date="2026-07-09T13:42:00Z" w16du:dateUtc="2026-07-09T11:42:00Z">
                <w:pPr/>
              </w:pPrChange>
            </w:pPr>
            <w:r>
              <w:rPr>
                <w:rFonts w:eastAsia="Arial"/>
                <w:b/>
                <w:sz w:val="16"/>
              </w:rPr>
              <w:lastRenderedPageBreak/>
              <w:t>39.</w:t>
            </w:r>
          </w:p>
        </w:tc>
        <w:tc>
          <w:tcPr>
            <w:tcW w:w="810" w:type="dxa"/>
            <w:tcBorders>
              <w:right w:val="dotted" w:sz="4" w:space="0" w:color="auto"/>
            </w:tcBorders>
            <w:shd w:val="clear" w:color="auto" w:fill="DFDFD7"/>
            <w:vAlign w:val="center"/>
          </w:tcPr>
          <w:p w14:paraId="1A882612" w14:textId="77777777" w:rsidR="00FF41FD" w:rsidRDefault="008173C5">
            <w:pPr>
              <w:keepNext/>
              <w:pPrChange w:id="470" w:author="OERTEL Romy" w:date="2026-07-09T13:42:00Z" w16du:dateUtc="2026-07-09T11:42:00Z">
                <w:pPr/>
              </w:pPrChange>
            </w:pPr>
            <w:r>
              <w:rPr>
                <w:rFonts w:eastAsia="Arial"/>
                <w:b/>
                <w:sz w:val="16"/>
              </w:rPr>
              <w:t>(*)</w:t>
            </w:r>
          </w:p>
        </w:tc>
        <w:tc>
          <w:tcPr>
            <w:tcW w:w="810" w:type="dxa"/>
            <w:tcBorders>
              <w:right w:val="dotted" w:sz="4" w:space="0" w:color="auto"/>
            </w:tcBorders>
            <w:shd w:val="clear" w:color="auto" w:fill="DFDFD7"/>
            <w:vAlign w:val="center"/>
          </w:tcPr>
          <w:p w14:paraId="74292EFE" w14:textId="77777777" w:rsidR="00FF41FD" w:rsidRDefault="008173C5">
            <w:pPr>
              <w:keepNext/>
              <w:pPrChange w:id="471" w:author="OERTEL Romy" w:date="2026-07-09T13:42:00Z" w16du:dateUtc="2026-07-09T11:42:00Z">
                <w:pPr/>
              </w:pPrChange>
            </w:pPr>
            <w:r>
              <w:rPr>
                <w:rFonts w:eastAsia="Arial"/>
                <w:b/>
                <w:sz w:val="16"/>
              </w:rPr>
              <w:t>QN</w:t>
            </w:r>
          </w:p>
        </w:tc>
        <w:tc>
          <w:tcPr>
            <w:tcW w:w="810" w:type="dxa"/>
            <w:tcBorders>
              <w:right w:val="dotted" w:sz="4" w:space="0" w:color="auto"/>
            </w:tcBorders>
            <w:shd w:val="clear" w:color="auto" w:fill="DFDFD7"/>
            <w:vAlign w:val="center"/>
          </w:tcPr>
          <w:p w14:paraId="6AFCB7CA" w14:textId="77777777" w:rsidR="00FF41FD" w:rsidRDefault="008173C5">
            <w:pPr>
              <w:keepNext/>
              <w:pPrChange w:id="472" w:author="OERTEL Romy" w:date="2026-07-09T13:42:00Z" w16du:dateUtc="2026-07-09T11:42:00Z">
                <w:pPr/>
              </w:pPrChange>
            </w:pPr>
            <w:r>
              <w:rPr>
                <w:rFonts w:eastAsia="Arial"/>
                <w:b/>
                <w:sz w:val="16"/>
              </w:rPr>
              <w:t>MG/VG</w:t>
            </w:r>
          </w:p>
        </w:tc>
        <w:tc>
          <w:tcPr>
            <w:tcW w:w="810" w:type="dxa"/>
            <w:tcBorders>
              <w:right w:val="dotted" w:sz="4" w:space="0" w:color="auto"/>
            </w:tcBorders>
            <w:shd w:val="clear" w:color="auto" w:fill="DFDFD7"/>
            <w:vAlign w:val="center"/>
          </w:tcPr>
          <w:p w14:paraId="7C23A169" w14:textId="77777777" w:rsidR="00FF41FD" w:rsidRDefault="00FF41FD">
            <w:pPr>
              <w:keepNext/>
              <w:pPrChange w:id="473" w:author="OERTEL Romy" w:date="2026-07-09T13:42:00Z" w16du:dateUtc="2026-07-09T11:42:00Z">
                <w:pPr/>
              </w:pPrChange>
            </w:pPr>
          </w:p>
        </w:tc>
        <w:tc>
          <w:tcPr>
            <w:tcW w:w="810" w:type="dxa"/>
            <w:tcBorders>
              <w:right w:val="dotted" w:sz="4" w:space="0" w:color="auto"/>
            </w:tcBorders>
            <w:shd w:val="clear" w:color="auto" w:fill="DFDFD7"/>
            <w:vAlign w:val="center"/>
          </w:tcPr>
          <w:p w14:paraId="7DF44209" w14:textId="77777777" w:rsidR="00FF41FD" w:rsidRDefault="008173C5">
            <w:pPr>
              <w:keepNext/>
              <w:pPrChange w:id="474" w:author="OERTEL Romy" w:date="2026-07-09T13:42:00Z" w16du:dateUtc="2026-07-09T11:42:00Z">
                <w:pPr/>
              </w:pPrChange>
            </w:pPr>
            <w:r>
              <w:rPr>
                <w:rFonts w:eastAsia="Arial"/>
                <w:b/>
                <w:sz w:val="16"/>
              </w:rPr>
              <w:t>(d)</w:t>
            </w:r>
          </w:p>
        </w:tc>
        <w:tc>
          <w:tcPr>
            <w:tcW w:w="1620" w:type="dxa"/>
            <w:shd w:val="clear" w:color="auto" w:fill="DFDFD7"/>
            <w:vAlign w:val="center"/>
          </w:tcPr>
          <w:p w14:paraId="1E964E14" w14:textId="77777777" w:rsidR="00FF41FD" w:rsidRDefault="008173C5">
            <w:pPr>
              <w:keepNext/>
              <w:pPrChange w:id="475" w:author="OERTEL Romy" w:date="2026-07-09T13:42:00Z" w16du:dateUtc="2026-07-09T11:42:00Z">
                <w:pPr/>
              </w:pPrChange>
            </w:pPr>
            <w:r>
              <w:rPr>
                <w:rFonts w:eastAsia="Arial"/>
                <w:b/>
                <w:sz w:val="16"/>
              </w:rPr>
              <w:t>89</w:t>
            </w:r>
          </w:p>
        </w:tc>
        <w:tc>
          <w:tcPr>
            <w:tcW w:w="1620" w:type="dxa"/>
            <w:shd w:val="clear" w:color="auto" w:fill="DFDFD7"/>
          </w:tcPr>
          <w:p w14:paraId="073E2405" w14:textId="77777777" w:rsidR="00FF41FD" w:rsidRDefault="00FF41FD">
            <w:pPr>
              <w:keepNext/>
              <w:pPrChange w:id="476" w:author="OERTEL Romy" w:date="2026-07-09T13:42:00Z" w16du:dateUtc="2026-07-09T11:42:00Z">
                <w:pPr/>
              </w:pPrChange>
            </w:pPr>
          </w:p>
        </w:tc>
        <w:tc>
          <w:tcPr>
            <w:tcW w:w="1620" w:type="dxa"/>
            <w:shd w:val="clear" w:color="auto" w:fill="DFDFD7"/>
          </w:tcPr>
          <w:p w14:paraId="75F8839E" w14:textId="77777777" w:rsidR="00FF41FD" w:rsidRDefault="00FF41FD">
            <w:pPr>
              <w:keepNext/>
              <w:pPrChange w:id="477" w:author="OERTEL Romy" w:date="2026-07-09T13:42:00Z" w16du:dateUtc="2026-07-09T11:42:00Z">
                <w:pPr/>
              </w:pPrChange>
            </w:pPr>
          </w:p>
        </w:tc>
        <w:tc>
          <w:tcPr>
            <w:tcW w:w="1620" w:type="dxa"/>
            <w:shd w:val="clear" w:color="auto" w:fill="DFDFD7"/>
          </w:tcPr>
          <w:p w14:paraId="59DE4041" w14:textId="77777777" w:rsidR="00FF41FD" w:rsidRDefault="00FF41FD">
            <w:pPr>
              <w:keepNext/>
              <w:pPrChange w:id="478" w:author="OERTEL Romy" w:date="2026-07-09T13:42:00Z" w16du:dateUtc="2026-07-09T11:42:00Z">
                <w:pPr/>
              </w:pPrChange>
            </w:pPr>
          </w:p>
        </w:tc>
      </w:tr>
      <w:tr w:rsidR="00FF41FD" w14:paraId="310FD619" w14:textId="77777777">
        <w:trPr>
          <w:trHeight w:val="440"/>
        </w:trPr>
        <w:tc>
          <w:tcPr>
            <w:tcW w:w="1620" w:type="dxa"/>
            <w:gridSpan w:val="2"/>
            <w:vMerge w:val="restart"/>
          </w:tcPr>
          <w:p w14:paraId="32F2FE00" w14:textId="77777777" w:rsidR="00FF41FD" w:rsidRDefault="00FF41FD">
            <w:pPr>
              <w:keepNext/>
              <w:pPrChange w:id="479" w:author="OERTEL Romy" w:date="2026-07-09T13:42:00Z" w16du:dateUtc="2026-07-09T11:42:00Z">
                <w:pPr/>
              </w:pPrChange>
            </w:pPr>
          </w:p>
        </w:tc>
        <w:tc>
          <w:tcPr>
            <w:tcW w:w="1620" w:type="dxa"/>
            <w:gridSpan w:val="2"/>
            <w:tcBorders>
              <w:bottom w:val="dotted" w:sz="4" w:space="0" w:color="auto"/>
            </w:tcBorders>
          </w:tcPr>
          <w:p w14:paraId="2F0720BD" w14:textId="77777777" w:rsidR="00FF41FD" w:rsidRDefault="008173C5">
            <w:pPr>
              <w:keepNext/>
              <w:spacing w:before="113" w:after="113"/>
              <w:jc w:val="left"/>
              <w:divId w:val="1"/>
              <w:pPrChange w:id="480" w:author="OERTEL Romy" w:date="2026-07-09T13:42:00Z" w16du:dateUtc="2026-07-09T11:42:00Z">
                <w:pPr>
                  <w:spacing w:before="113" w:after="113"/>
                  <w:jc w:val="left"/>
                  <w:divId w:val="1"/>
                </w:pPr>
              </w:pPrChange>
            </w:pPr>
            <w:r>
              <w:rPr>
                <w:b/>
                <w:sz w:val="16"/>
              </w:rPr>
              <w:t>Fruit: ratio height/diameter</w:t>
            </w:r>
          </w:p>
        </w:tc>
        <w:tc>
          <w:tcPr>
            <w:tcW w:w="1620" w:type="dxa"/>
            <w:gridSpan w:val="2"/>
            <w:tcBorders>
              <w:bottom w:val="dotted" w:sz="4" w:space="0" w:color="auto"/>
            </w:tcBorders>
          </w:tcPr>
          <w:p w14:paraId="3F7FCB3A" w14:textId="77777777" w:rsidR="00FF41FD" w:rsidRDefault="00FF41FD">
            <w:pPr>
              <w:keepNext/>
              <w:pPrChange w:id="481" w:author="OERTEL Romy" w:date="2026-07-09T13:42:00Z" w16du:dateUtc="2026-07-09T11:42:00Z">
                <w:pPr/>
              </w:pPrChange>
            </w:pPr>
          </w:p>
        </w:tc>
        <w:tc>
          <w:tcPr>
            <w:tcW w:w="1620" w:type="dxa"/>
            <w:tcBorders>
              <w:bottom w:val="dotted" w:sz="4" w:space="0" w:color="auto"/>
            </w:tcBorders>
          </w:tcPr>
          <w:p w14:paraId="24A43E5F" w14:textId="77777777" w:rsidR="00FF41FD" w:rsidRDefault="00FF41FD">
            <w:pPr>
              <w:keepNext/>
              <w:pPrChange w:id="482" w:author="OERTEL Romy" w:date="2026-07-09T13:42:00Z" w16du:dateUtc="2026-07-09T11:42:00Z">
                <w:pPr/>
              </w:pPrChange>
            </w:pPr>
          </w:p>
        </w:tc>
        <w:tc>
          <w:tcPr>
            <w:tcW w:w="1620" w:type="dxa"/>
            <w:tcBorders>
              <w:bottom w:val="dotted" w:sz="4" w:space="0" w:color="auto"/>
            </w:tcBorders>
          </w:tcPr>
          <w:p w14:paraId="4BF9953B" w14:textId="77777777" w:rsidR="00FF41FD" w:rsidRDefault="00FF41FD">
            <w:pPr>
              <w:keepNext/>
              <w:pPrChange w:id="483" w:author="OERTEL Romy" w:date="2026-07-09T13:42:00Z" w16du:dateUtc="2026-07-09T11:42:00Z">
                <w:pPr/>
              </w:pPrChange>
            </w:pPr>
          </w:p>
        </w:tc>
        <w:tc>
          <w:tcPr>
            <w:tcW w:w="1620" w:type="dxa"/>
            <w:tcBorders>
              <w:bottom w:val="dotted" w:sz="4" w:space="0" w:color="auto"/>
            </w:tcBorders>
          </w:tcPr>
          <w:p w14:paraId="40DEE6A7" w14:textId="77777777" w:rsidR="00FF41FD" w:rsidRDefault="00FF41FD">
            <w:pPr>
              <w:keepNext/>
              <w:pPrChange w:id="484" w:author="OERTEL Romy" w:date="2026-07-09T13:42:00Z" w16du:dateUtc="2026-07-09T11:42:00Z">
                <w:pPr/>
              </w:pPrChange>
            </w:pPr>
          </w:p>
        </w:tc>
        <w:tc>
          <w:tcPr>
            <w:tcW w:w="1620" w:type="dxa"/>
            <w:tcBorders>
              <w:bottom w:val="dotted" w:sz="4" w:space="0" w:color="auto"/>
            </w:tcBorders>
          </w:tcPr>
          <w:p w14:paraId="424375ED" w14:textId="77777777" w:rsidR="00FF41FD" w:rsidRDefault="00FF41FD">
            <w:pPr>
              <w:keepNext/>
              <w:pPrChange w:id="485" w:author="OERTEL Romy" w:date="2026-07-09T13:42:00Z" w16du:dateUtc="2026-07-09T11:42:00Z">
                <w:pPr/>
              </w:pPrChange>
            </w:pPr>
          </w:p>
        </w:tc>
      </w:tr>
      <w:tr w:rsidR="00FF41FD" w14:paraId="03BE8D39" w14:textId="77777777">
        <w:trPr>
          <w:trHeight w:val="320"/>
        </w:trPr>
        <w:tc>
          <w:tcPr>
            <w:tcW w:w="1620" w:type="dxa"/>
            <w:gridSpan w:val="2"/>
            <w:vMerge/>
          </w:tcPr>
          <w:p w14:paraId="47953E1F" w14:textId="77777777" w:rsidR="00FF41FD" w:rsidRDefault="00FF41FD">
            <w:pPr>
              <w:keepNext/>
              <w:pPrChange w:id="486" w:author="OERTEL Romy" w:date="2026-07-09T13:42:00Z" w16du:dateUtc="2026-07-09T11:42:00Z">
                <w:pPr/>
              </w:pPrChange>
            </w:pPr>
          </w:p>
        </w:tc>
        <w:tc>
          <w:tcPr>
            <w:tcW w:w="1620" w:type="dxa"/>
            <w:gridSpan w:val="2"/>
            <w:tcBorders>
              <w:bottom w:val="dotted" w:sz="4" w:space="0" w:color="auto"/>
            </w:tcBorders>
            <w:vAlign w:val="center"/>
          </w:tcPr>
          <w:p w14:paraId="437CF837" w14:textId="77777777" w:rsidR="00FF41FD" w:rsidRDefault="008173C5">
            <w:pPr>
              <w:keepNext/>
              <w:jc w:val="left"/>
              <w:divId w:val="1"/>
              <w:pPrChange w:id="487" w:author="OERTEL Romy" w:date="2026-07-09T13:42:00Z" w16du:dateUtc="2026-07-09T11:42:00Z">
                <w:pPr>
                  <w:jc w:val="left"/>
                  <w:divId w:val="1"/>
                </w:pPr>
              </w:pPrChange>
            </w:pPr>
            <w:r>
              <w:rPr>
                <w:sz w:val="16"/>
              </w:rPr>
              <w:t>very low</w:t>
            </w:r>
          </w:p>
        </w:tc>
        <w:tc>
          <w:tcPr>
            <w:tcW w:w="1620" w:type="dxa"/>
            <w:gridSpan w:val="2"/>
            <w:tcBorders>
              <w:bottom w:val="dotted" w:sz="4" w:space="0" w:color="auto"/>
            </w:tcBorders>
            <w:vAlign w:val="center"/>
          </w:tcPr>
          <w:p w14:paraId="2C4B1E5D" w14:textId="77777777" w:rsidR="00FF41FD" w:rsidRDefault="00FF41FD">
            <w:pPr>
              <w:keepNext/>
              <w:pPrChange w:id="488" w:author="OERTEL Romy" w:date="2026-07-09T13:42:00Z" w16du:dateUtc="2026-07-09T11:42:00Z">
                <w:pPr/>
              </w:pPrChange>
            </w:pPr>
          </w:p>
        </w:tc>
        <w:tc>
          <w:tcPr>
            <w:tcW w:w="1620" w:type="dxa"/>
            <w:tcBorders>
              <w:bottom w:val="dotted" w:sz="4" w:space="0" w:color="auto"/>
            </w:tcBorders>
            <w:vAlign w:val="center"/>
          </w:tcPr>
          <w:p w14:paraId="58D89B18" w14:textId="77777777" w:rsidR="00FF41FD" w:rsidRDefault="00FF41FD">
            <w:pPr>
              <w:keepNext/>
              <w:pPrChange w:id="489" w:author="OERTEL Romy" w:date="2026-07-09T13:42:00Z" w16du:dateUtc="2026-07-09T11:42:00Z">
                <w:pPr/>
              </w:pPrChange>
            </w:pPr>
          </w:p>
        </w:tc>
        <w:tc>
          <w:tcPr>
            <w:tcW w:w="1620" w:type="dxa"/>
            <w:tcBorders>
              <w:bottom w:val="dotted" w:sz="4" w:space="0" w:color="auto"/>
            </w:tcBorders>
            <w:vAlign w:val="center"/>
          </w:tcPr>
          <w:p w14:paraId="08C2C23C" w14:textId="77777777" w:rsidR="00FF41FD" w:rsidRDefault="00FF41FD">
            <w:pPr>
              <w:keepNext/>
              <w:pPrChange w:id="490" w:author="OERTEL Romy" w:date="2026-07-09T13:42:00Z" w16du:dateUtc="2026-07-09T11:42:00Z">
                <w:pPr/>
              </w:pPrChange>
            </w:pPr>
          </w:p>
        </w:tc>
        <w:tc>
          <w:tcPr>
            <w:tcW w:w="1620" w:type="dxa"/>
            <w:tcBorders>
              <w:bottom w:val="dotted" w:sz="4" w:space="0" w:color="auto"/>
            </w:tcBorders>
            <w:vAlign w:val="center"/>
          </w:tcPr>
          <w:p w14:paraId="32A23B75" w14:textId="77777777" w:rsidR="00FF41FD" w:rsidRDefault="00FF41FD">
            <w:pPr>
              <w:keepNext/>
              <w:pPrChange w:id="491" w:author="OERTEL Romy" w:date="2026-07-09T13:42:00Z" w16du:dateUtc="2026-07-09T11:42:00Z">
                <w:pPr/>
              </w:pPrChange>
            </w:pPr>
          </w:p>
        </w:tc>
        <w:tc>
          <w:tcPr>
            <w:tcW w:w="1620" w:type="dxa"/>
            <w:tcBorders>
              <w:bottom w:val="dotted" w:sz="4" w:space="0" w:color="auto"/>
            </w:tcBorders>
            <w:vAlign w:val="center"/>
          </w:tcPr>
          <w:p w14:paraId="14CFD22C" w14:textId="77777777" w:rsidR="00FF41FD" w:rsidRDefault="008173C5">
            <w:pPr>
              <w:keepNext/>
              <w:jc w:val="center"/>
              <w:divId w:val="1"/>
              <w:pPrChange w:id="492" w:author="OERTEL Romy" w:date="2026-07-09T13:42:00Z" w16du:dateUtc="2026-07-09T11:42:00Z">
                <w:pPr>
                  <w:jc w:val="center"/>
                  <w:divId w:val="1"/>
                </w:pPr>
              </w:pPrChange>
            </w:pPr>
            <w:r>
              <w:rPr>
                <w:rFonts w:eastAsia="Arial"/>
                <w:sz w:val="16"/>
              </w:rPr>
              <w:t xml:space="preserve">1 </w:t>
            </w:r>
          </w:p>
        </w:tc>
      </w:tr>
      <w:tr w:rsidR="00FF41FD" w14:paraId="5F1D95DF" w14:textId="77777777">
        <w:trPr>
          <w:trHeight w:val="320"/>
        </w:trPr>
        <w:tc>
          <w:tcPr>
            <w:tcW w:w="1620" w:type="dxa"/>
            <w:gridSpan w:val="2"/>
            <w:vMerge/>
          </w:tcPr>
          <w:p w14:paraId="403C6FC4" w14:textId="77777777" w:rsidR="00FF41FD" w:rsidRDefault="00FF41FD">
            <w:pPr>
              <w:keepNext/>
              <w:pPrChange w:id="493" w:author="OERTEL Romy" w:date="2026-07-09T13:42:00Z" w16du:dateUtc="2026-07-09T11:42:00Z">
                <w:pPr/>
              </w:pPrChange>
            </w:pPr>
          </w:p>
        </w:tc>
        <w:tc>
          <w:tcPr>
            <w:tcW w:w="1620" w:type="dxa"/>
            <w:gridSpan w:val="2"/>
            <w:tcBorders>
              <w:bottom w:val="dotted" w:sz="4" w:space="0" w:color="auto"/>
            </w:tcBorders>
            <w:vAlign w:val="center"/>
          </w:tcPr>
          <w:p w14:paraId="6998848C" w14:textId="77777777" w:rsidR="00FF41FD" w:rsidRDefault="008173C5">
            <w:pPr>
              <w:keepNext/>
              <w:jc w:val="left"/>
              <w:divId w:val="1"/>
              <w:pPrChange w:id="494" w:author="OERTEL Romy" w:date="2026-07-09T13:42:00Z" w16du:dateUtc="2026-07-09T11:42:00Z">
                <w:pPr>
                  <w:jc w:val="left"/>
                  <w:divId w:val="1"/>
                </w:pPr>
              </w:pPrChange>
            </w:pPr>
            <w:r>
              <w:rPr>
                <w:sz w:val="16"/>
              </w:rPr>
              <w:t>very low to low</w:t>
            </w:r>
          </w:p>
        </w:tc>
        <w:tc>
          <w:tcPr>
            <w:tcW w:w="1620" w:type="dxa"/>
            <w:gridSpan w:val="2"/>
            <w:tcBorders>
              <w:bottom w:val="dotted" w:sz="4" w:space="0" w:color="auto"/>
            </w:tcBorders>
            <w:vAlign w:val="center"/>
          </w:tcPr>
          <w:p w14:paraId="1B21E09A" w14:textId="77777777" w:rsidR="00FF41FD" w:rsidRDefault="00FF41FD">
            <w:pPr>
              <w:keepNext/>
              <w:pPrChange w:id="495" w:author="OERTEL Romy" w:date="2026-07-09T13:42:00Z" w16du:dateUtc="2026-07-09T11:42:00Z">
                <w:pPr/>
              </w:pPrChange>
            </w:pPr>
          </w:p>
        </w:tc>
        <w:tc>
          <w:tcPr>
            <w:tcW w:w="1620" w:type="dxa"/>
            <w:tcBorders>
              <w:bottom w:val="dotted" w:sz="4" w:space="0" w:color="auto"/>
            </w:tcBorders>
            <w:vAlign w:val="center"/>
          </w:tcPr>
          <w:p w14:paraId="7DB24371" w14:textId="77777777" w:rsidR="00FF41FD" w:rsidRDefault="00FF41FD">
            <w:pPr>
              <w:keepNext/>
              <w:pPrChange w:id="496" w:author="OERTEL Romy" w:date="2026-07-09T13:42:00Z" w16du:dateUtc="2026-07-09T11:42:00Z">
                <w:pPr/>
              </w:pPrChange>
            </w:pPr>
          </w:p>
        </w:tc>
        <w:tc>
          <w:tcPr>
            <w:tcW w:w="1620" w:type="dxa"/>
            <w:tcBorders>
              <w:bottom w:val="dotted" w:sz="4" w:space="0" w:color="auto"/>
            </w:tcBorders>
            <w:vAlign w:val="center"/>
          </w:tcPr>
          <w:p w14:paraId="3AD23B8A" w14:textId="77777777" w:rsidR="00FF41FD" w:rsidRDefault="00FF41FD">
            <w:pPr>
              <w:keepNext/>
              <w:pPrChange w:id="497" w:author="OERTEL Romy" w:date="2026-07-09T13:42:00Z" w16du:dateUtc="2026-07-09T11:42:00Z">
                <w:pPr/>
              </w:pPrChange>
            </w:pPr>
          </w:p>
        </w:tc>
        <w:tc>
          <w:tcPr>
            <w:tcW w:w="1620" w:type="dxa"/>
            <w:tcBorders>
              <w:bottom w:val="dotted" w:sz="4" w:space="0" w:color="auto"/>
            </w:tcBorders>
            <w:vAlign w:val="center"/>
          </w:tcPr>
          <w:p w14:paraId="2E42EFC8" w14:textId="77777777" w:rsidR="00FF41FD" w:rsidRDefault="00FF41FD">
            <w:pPr>
              <w:keepNext/>
              <w:pPrChange w:id="498" w:author="OERTEL Romy" w:date="2026-07-09T13:42:00Z" w16du:dateUtc="2026-07-09T11:42:00Z">
                <w:pPr/>
              </w:pPrChange>
            </w:pPr>
          </w:p>
        </w:tc>
        <w:tc>
          <w:tcPr>
            <w:tcW w:w="1620" w:type="dxa"/>
            <w:tcBorders>
              <w:bottom w:val="dotted" w:sz="4" w:space="0" w:color="auto"/>
            </w:tcBorders>
            <w:vAlign w:val="center"/>
          </w:tcPr>
          <w:p w14:paraId="58F58C8B" w14:textId="77777777" w:rsidR="00FF41FD" w:rsidRDefault="008173C5">
            <w:pPr>
              <w:keepNext/>
              <w:jc w:val="center"/>
              <w:divId w:val="1"/>
              <w:pPrChange w:id="499" w:author="OERTEL Romy" w:date="2026-07-09T13:42:00Z" w16du:dateUtc="2026-07-09T11:42:00Z">
                <w:pPr>
                  <w:jc w:val="center"/>
                  <w:divId w:val="1"/>
                </w:pPr>
              </w:pPrChange>
            </w:pPr>
            <w:r>
              <w:rPr>
                <w:rFonts w:eastAsia="Arial"/>
                <w:sz w:val="16"/>
              </w:rPr>
              <w:t xml:space="preserve">2 </w:t>
            </w:r>
          </w:p>
        </w:tc>
      </w:tr>
      <w:tr w:rsidR="00FF41FD" w14:paraId="561F9160" w14:textId="77777777">
        <w:trPr>
          <w:trHeight w:val="320"/>
        </w:trPr>
        <w:tc>
          <w:tcPr>
            <w:tcW w:w="1620" w:type="dxa"/>
            <w:gridSpan w:val="2"/>
            <w:vMerge/>
          </w:tcPr>
          <w:p w14:paraId="0D0B8300" w14:textId="77777777" w:rsidR="00FF41FD" w:rsidRDefault="00FF41FD">
            <w:pPr>
              <w:keepNext/>
              <w:pPrChange w:id="500" w:author="OERTEL Romy" w:date="2026-07-09T13:42:00Z" w16du:dateUtc="2026-07-09T11:42:00Z">
                <w:pPr/>
              </w:pPrChange>
            </w:pPr>
          </w:p>
        </w:tc>
        <w:tc>
          <w:tcPr>
            <w:tcW w:w="1620" w:type="dxa"/>
            <w:gridSpan w:val="2"/>
            <w:tcBorders>
              <w:bottom w:val="dotted" w:sz="4" w:space="0" w:color="auto"/>
            </w:tcBorders>
            <w:vAlign w:val="center"/>
          </w:tcPr>
          <w:p w14:paraId="0DAD5B90" w14:textId="77777777" w:rsidR="00FF41FD" w:rsidRDefault="008173C5">
            <w:pPr>
              <w:keepNext/>
              <w:jc w:val="left"/>
              <w:divId w:val="1"/>
              <w:pPrChange w:id="501" w:author="OERTEL Romy" w:date="2026-07-09T13:42:00Z" w16du:dateUtc="2026-07-09T11:42:00Z">
                <w:pPr>
                  <w:jc w:val="left"/>
                  <w:divId w:val="1"/>
                </w:pPr>
              </w:pPrChange>
            </w:pPr>
            <w:r>
              <w:rPr>
                <w:sz w:val="16"/>
              </w:rPr>
              <w:t>low</w:t>
            </w:r>
          </w:p>
        </w:tc>
        <w:tc>
          <w:tcPr>
            <w:tcW w:w="1620" w:type="dxa"/>
            <w:gridSpan w:val="2"/>
            <w:tcBorders>
              <w:bottom w:val="dotted" w:sz="4" w:space="0" w:color="auto"/>
            </w:tcBorders>
            <w:vAlign w:val="center"/>
          </w:tcPr>
          <w:p w14:paraId="4E9E5E81" w14:textId="77777777" w:rsidR="00FF41FD" w:rsidRDefault="00FF41FD">
            <w:pPr>
              <w:keepNext/>
              <w:pPrChange w:id="502" w:author="OERTEL Romy" w:date="2026-07-09T13:42:00Z" w16du:dateUtc="2026-07-09T11:42:00Z">
                <w:pPr/>
              </w:pPrChange>
            </w:pPr>
          </w:p>
        </w:tc>
        <w:tc>
          <w:tcPr>
            <w:tcW w:w="1620" w:type="dxa"/>
            <w:tcBorders>
              <w:bottom w:val="dotted" w:sz="4" w:space="0" w:color="auto"/>
            </w:tcBorders>
            <w:vAlign w:val="center"/>
          </w:tcPr>
          <w:p w14:paraId="2C9C67BC" w14:textId="77777777" w:rsidR="00FF41FD" w:rsidRDefault="00FF41FD">
            <w:pPr>
              <w:keepNext/>
              <w:pPrChange w:id="503" w:author="OERTEL Romy" w:date="2026-07-09T13:42:00Z" w16du:dateUtc="2026-07-09T11:42:00Z">
                <w:pPr/>
              </w:pPrChange>
            </w:pPr>
          </w:p>
        </w:tc>
        <w:tc>
          <w:tcPr>
            <w:tcW w:w="1620" w:type="dxa"/>
            <w:tcBorders>
              <w:bottom w:val="dotted" w:sz="4" w:space="0" w:color="auto"/>
            </w:tcBorders>
            <w:vAlign w:val="center"/>
          </w:tcPr>
          <w:p w14:paraId="07446E38" w14:textId="77777777" w:rsidR="00FF41FD" w:rsidRDefault="00FF41FD">
            <w:pPr>
              <w:keepNext/>
              <w:pPrChange w:id="504" w:author="OERTEL Romy" w:date="2026-07-09T13:42:00Z" w16du:dateUtc="2026-07-09T11:42:00Z">
                <w:pPr/>
              </w:pPrChange>
            </w:pPr>
          </w:p>
        </w:tc>
        <w:tc>
          <w:tcPr>
            <w:tcW w:w="1620" w:type="dxa"/>
            <w:tcBorders>
              <w:bottom w:val="dotted" w:sz="4" w:space="0" w:color="auto"/>
            </w:tcBorders>
            <w:vAlign w:val="center"/>
          </w:tcPr>
          <w:p w14:paraId="6745026E" w14:textId="77777777" w:rsidR="00FF41FD" w:rsidRDefault="00FF41FD">
            <w:pPr>
              <w:keepNext/>
              <w:pPrChange w:id="505" w:author="OERTEL Romy" w:date="2026-07-09T13:42:00Z" w16du:dateUtc="2026-07-09T11:42:00Z">
                <w:pPr/>
              </w:pPrChange>
            </w:pPr>
          </w:p>
        </w:tc>
        <w:tc>
          <w:tcPr>
            <w:tcW w:w="1620" w:type="dxa"/>
            <w:tcBorders>
              <w:bottom w:val="dotted" w:sz="4" w:space="0" w:color="auto"/>
            </w:tcBorders>
            <w:vAlign w:val="center"/>
          </w:tcPr>
          <w:p w14:paraId="5D7B169E" w14:textId="77777777" w:rsidR="00FF41FD" w:rsidRDefault="008173C5">
            <w:pPr>
              <w:keepNext/>
              <w:jc w:val="center"/>
              <w:divId w:val="1"/>
              <w:pPrChange w:id="506" w:author="OERTEL Romy" w:date="2026-07-09T13:42:00Z" w16du:dateUtc="2026-07-09T11:42:00Z">
                <w:pPr>
                  <w:jc w:val="center"/>
                  <w:divId w:val="1"/>
                </w:pPr>
              </w:pPrChange>
            </w:pPr>
            <w:r>
              <w:rPr>
                <w:rFonts w:eastAsia="Arial"/>
                <w:sz w:val="16"/>
              </w:rPr>
              <w:t xml:space="preserve">3 </w:t>
            </w:r>
          </w:p>
        </w:tc>
      </w:tr>
      <w:tr w:rsidR="00FF41FD" w14:paraId="50477309" w14:textId="77777777">
        <w:trPr>
          <w:trHeight w:val="320"/>
        </w:trPr>
        <w:tc>
          <w:tcPr>
            <w:tcW w:w="1620" w:type="dxa"/>
            <w:gridSpan w:val="2"/>
            <w:vMerge/>
          </w:tcPr>
          <w:p w14:paraId="1418F1E2" w14:textId="77777777" w:rsidR="00FF41FD" w:rsidRDefault="00FF41FD">
            <w:pPr>
              <w:keepNext/>
              <w:pPrChange w:id="507" w:author="OERTEL Romy" w:date="2026-07-09T13:42:00Z" w16du:dateUtc="2026-07-09T11:42:00Z">
                <w:pPr/>
              </w:pPrChange>
            </w:pPr>
          </w:p>
        </w:tc>
        <w:tc>
          <w:tcPr>
            <w:tcW w:w="1620" w:type="dxa"/>
            <w:gridSpan w:val="2"/>
            <w:tcBorders>
              <w:bottom w:val="dotted" w:sz="4" w:space="0" w:color="auto"/>
            </w:tcBorders>
            <w:vAlign w:val="center"/>
          </w:tcPr>
          <w:p w14:paraId="1C04350F" w14:textId="77777777" w:rsidR="00FF41FD" w:rsidRDefault="008173C5">
            <w:pPr>
              <w:keepNext/>
              <w:jc w:val="left"/>
              <w:divId w:val="1"/>
              <w:pPrChange w:id="508" w:author="OERTEL Romy" w:date="2026-07-09T13:42:00Z" w16du:dateUtc="2026-07-09T11:42:00Z">
                <w:pPr>
                  <w:jc w:val="left"/>
                  <w:divId w:val="1"/>
                </w:pPr>
              </w:pPrChange>
            </w:pPr>
            <w:r>
              <w:rPr>
                <w:sz w:val="16"/>
              </w:rPr>
              <w:t>low to medium</w:t>
            </w:r>
          </w:p>
        </w:tc>
        <w:tc>
          <w:tcPr>
            <w:tcW w:w="1620" w:type="dxa"/>
            <w:gridSpan w:val="2"/>
            <w:tcBorders>
              <w:bottom w:val="dotted" w:sz="4" w:space="0" w:color="auto"/>
            </w:tcBorders>
            <w:vAlign w:val="center"/>
          </w:tcPr>
          <w:p w14:paraId="68743EA3" w14:textId="77777777" w:rsidR="00FF41FD" w:rsidRDefault="00FF41FD">
            <w:pPr>
              <w:keepNext/>
              <w:pPrChange w:id="509" w:author="OERTEL Romy" w:date="2026-07-09T13:42:00Z" w16du:dateUtc="2026-07-09T11:42:00Z">
                <w:pPr/>
              </w:pPrChange>
            </w:pPr>
          </w:p>
        </w:tc>
        <w:tc>
          <w:tcPr>
            <w:tcW w:w="1620" w:type="dxa"/>
            <w:tcBorders>
              <w:bottom w:val="dotted" w:sz="4" w:space="0" w:color="auto"/>
            </w:tcBorders>
            <w:vAlign w:val="center"/>
          </w:tcPr>
          <w:p w14:paraId="4E93EA46" w14:textId="77777777" w:rsidR="00FF41FD" w:rsidRDefault="00FF41FD">
            <w:pPr>
              <w:keepNext/>
              <w:pPrChange w:id="510" w:author="OERTEL Romy" w:date="2026-07-09T13:42:00Z" w16du:dateUtc="2026-07-09T11:42:00Z">
                <w:pPr/>
              </w:pPrChange>
            </w:pPr>
          </w:p>
        </w:tc>
        <w:tc>
          <w:tcPr>
            <w:tcW w:w="1620" w:type="dxa"/>
            <w:tcBorders>
              <w:bottom w:val="dotted" w:sz="4" w:space="0" w:color="auto"/>
            </w:tcBorders>
            <w:vAlign w:val="center"/>
          </w:tcPr>
          <w:p w14:paraId="1B8F7153" w14:textId="77777777" w:rsidR="00FF41FD" w:rsidRDefault="00FF41FD">
            <w:pPr>
              <w:keepNext/>
              <w:pPrChange w:id="511" w:author="OERTEL Romy" w:date="2026-07-09T13:42:00Z" w16du:dateUtc="2026-07-09T11:42:00Z">
                <w:pPr/>
              </w:pPrChange>
            </w:pPr>
          </w:p>
        </w:tc>
        <w:tc>
          <w:tcPr>
            <w:tcW w:w="1620" w:type="dxa"/>
            <w:tcBorders>
              <w:bottom w:val="dotted" w:sz="4" w:space="0" w:color="auto"/>
            </w:tcBorders>
            <w:vAlign w:val="center"/>
          </w:tcPr>
          <w:p w14:paraId="68FB3439" w14:textId="77777777" w:rsidR="00FF41FD" w:rsidRDefault="00FF41FD">
            <w:pPr>
              <w:keepNext/>
              <w:pPrChange w:id="512" w:author="OERTEL Romy" w:date="2026-07-09T13:42:00Z" w16du:dateUtc="2026-07-09T11:42:00Z">
                <w:pPr/>
              </w:pPrChange>
            </w:pPr>
          </w:p>
        </w:tc>
        <w:tc>
          <w:tcPr>
            <w:tcW w:w="1620" w:type="dxa"/>
            <w:tcBorders>
              <w:bottom w:val="dotted" w:sz="4" w:space="0" w:color="auto"/>
            </w:tcBorders>
            <w:vAlign w:val="center"/>
          </w:tcPr>
          <w:p w14:paraId="080F5BF5" w14:textId="77777777" w:rsidR="00FF41FD" w:rsidRDefault="008173C5">
            <w:pPr>
              <w:keepNext/>
              <w:jc w:val="center"/>
              <w:divId w:val="1"/>
              <w:pPrChange w:id="513" w:author="OERTEL Romy" w:date="2026-07-09T13:42:00Z" w16du:dateUtc="2026-07-09T11:42:00Z">
                <w:pPr>
                  <w:jc w:val="center"/>
                  <w:divId w:val="1"/>
                </w:pPr>
              </w:pPrChange>
            </w:pPr>
            <w:r>
              <w:rPr>
                <w:rFonts w:eastAsia="Arial"/>
                <w:sz w:val="16"/>
              </w:rPr>
              <w:t xml:space="preserve">4 </w:t>
            </w:r>
          </w:p>
        </w:tc>
      </w:tr>
      <w:tr w:rsidR="00FF41FD" w14:paraId="2B0BC02B" w14:textId="77777777">
        <w:trPr>
          <w:trHeight w:val="320"/>
        </w:trPr>
        <w:tc>
          <w:tcPr>
            <w:tcW w:w="1620" w:type="dxa"/>
            <w:gridSpan w:val="2"/>
            <w:vMerge/>
          </w:tcPr>
          <w:p w14:paraId="6015007A" w14:textId="77777777" w:rsidR="00FF41FD" w:rsidRDefault="00FF41FD">
            <w:pPr>
              <w:keepNext/>
              <w:pPrChange w:id="514" w:author="OERTEL Romy" w:date="2026-07-09T13:42:00Z" w16du:dateUtc="2026-07-09T11:42:00Z">
                <w:pPr/>
              </w:pPrChange>
            </w:pPr>
          </w:p>
        </w:tc>
        <w:tc>
          <w:tcPr>
            <w:tcW w:w="1620" w:type="dxa"/>
            <w:gridSpan w:val="2"/>
            <w:tcBorders>
              <w:bottom w:val="dotted" w:sz="4" w:space="0" w:color="auto"/>
            </w:tcBorders>
            <w:vAlign w:val="center"/>
          </w:tcPr>
          <w:p w14:paraId="20C02ADA" w14:textId="77777777" w:rsidR="00FF41FD" w:rsidRDefault="008173C5">
            <w:pPr>
              <w:keepNext/>
              <w:jc w:val="left"/>
              <w:divId w:val="1"/>
              <w:pPrChange w:id="515" w:author="OERTEL Romy" w:date="2026-07-09T13:42:00Z" w16du:dateUtc="2026-07-09T11:42:00Z">
                <w:pPr>
                  <w:jc w:val="left"/>
                  <w:divId w:val="1"/>
                </w:pPr>
              </w:pPrChange>
            </w:pPr>
            <w:r>
              <w:rPr>
                <w:sz w:val="16"/>
              </w:rPr>
              <w:t>medium</w:t>
            </w:r>
          </w:p>
        </w:tc>
        <w:tc>
          <w:tcPr>
            <w:tcW w:w="1620" w:type="dxa"/>
            <w:gridSpan w:val="2"/>
            <w:tcBorders>
              <w:bottom w:val="dotted" w:sz="4" w:space="0" w:color="auto"/>
            </w:tcBorders>
            <w:vAlign w:val="center"/>
          </w:tcPr>
          <w:p w14:paraId="0738C192" w14:textId="77777777" w:rsidR="00FF41FD" w:rsidRDefault="00FF41FD">
            <w:pPr>
              <w:keepNext/>
              <w:pPrChange w:id="516" w:author="OERTEL Romy" w:date="2026-07-09T13:42:00Z" w16du:dateUtc="2026-07-09T11:42:00Z">
                <w:pPr/>
              </w:pPrChange>
            </w:pPr>
          </w:p>
        </w:tc>
        <w:tc>
          <w:tcPr>
            <w:tcW w:w="1620" w:type="dxa"/>
            <w:tcBorders>
              <w:bottom w:val="dotted" w:sz="4" w:space="0" w:color="auto"/>
            </w:tcBorders>
            <w:vAlign w:val="center"/>
          </w:tcPr>
          <w:p w14:paraId="27669F62" w14:textId="77777777" w:rsidR="00FF41FD" w:rsidRDefault="00FF41FD">
            <w:pPr>
              <w:keepNext/>
              <w:pPrChange w:id="517" w:author="OERTEL Romy" w:date="2026-07-09T13:42:00Z" w16du:dateUtc="2026-07-09T11:42:00Z">
                <w:pPr/>
              </w:pPrChange>
            </w:pPr>
          </w:p>
        </w:tc>
        <w:tc>
          <w:tcPr>
            <w:tcW w:w="1620" w:type="dxa"/>
            <w:tcBorders>
              <w:bottom w:val="dotted" w:sz="4" w:space="0" w:color="auto"/>
            </w:tcBorders>
            <w:vAlign w:val="center"/>
          </w:tcPr>
          <w:p w14:paraId="26FD45EC" w14:textId="77777777" w:rsidR="00FF41FD" w:rsidRDefault="00FF41FD">
            <w:pPr>
              <w:keepNext/>
              <w:pPrChange w:id="518" w:author="OERTEL Romy" w:date="2026-07-09T13:42:00Z" w16du:dateUtc="2026-07-09T11:42:00Z">
                <w:pPr/>
              </w:pPrChange>
            </w:pPr>
          </w:p>
        </w:tc>
        <w:tc>
          <w:tcPr>
            <w:tcW w:w="1620" w:type="dxa"/>
            <w:tcBorders>
              <w:bottom w:val="dotted" w:sz="4" w:space="0" w:color="auto"/>
            </w:tcBorders>
            <w:vAlign w:val="center"/>
          </w:tcPr>
          <w:p w14:paraId="5D7047F9" w14:textId="77777777" w:rsidR="00FF41FD" w:rsidRDefault="00FF41FD">
            <w:pPr>
              <w:keepNext/>
              <w:pPrChange w:id="519" w:author="OERTEL Romy" w:date="2026-07-09T13:42:00Z" w16du:dateUtc="2026-07-09T11:42:00Z">
                <w:pPr/>
              </w:pPrChange>
            </w:pPr>
          </w:p>
        </w:tc>
        <w:tc>
          <w:tcPr>
            <w:tcW w:w="1620" w:type="dxa"/>
            <w:tcBorders>
              <w:bottom w:val="dotted" w:sz="4" w:space="0" w:color="auto"/>
            </w:tcBorders>
            <w:vAlign w:val="center"/>
          </w:tcPr>
          <w:p w14:paraId="3786021C" w14:textId="77777777" w:rsidR="00FF41FD" w:rsidRDefault="008173C5">
            <w:pPr>
              <w:keepNext/>
              <w:jc w:val="center"/>
              <w:divId w:val="1"/>
              <w:pPrChange w:id="520" w:author="OERTEL Romy" w:date="2026-07-09T13:42:00Z" w16du:dateUtc="2026-07-09T11:42:00Z">
                <w:pPr>
                  <w:jc w:val="center"/>
                  <w:divId w:val="1"/>
                </w:pPr>
              </w:pPrChange>
            </w:pPr>
            <w:r>
              <w:rPr>
                <w:rFonts w:eastAsia="Arial"/>
                <w:sz w:val="16"/>
              </w:rPr>
              <w:t xml:space="preserve">5 </w:t>
            </w:r>
          </w:p>
        </w:tc>
      </w:tr>
      <w:tr w:rsidR="00FF41FD" w14:paraId="7FA812FC" w14:textId="77777777">
        <w:trPr>
          <w:trHeight w:val="320"/>
        </w:trPr>
        <w:tc>
          <w:tcPr>
            <w:tcW w:w="1620" w:type="dxa"/>
            <w:gridSpan w:val="2"/>
            <w:vMerge/>
          </w:tcPr>
          <w:p w14:paraId="7CD7FCD9" w14:textId="77777777" w:rsidR="00FF41FD" w:rsidRDefault="00FF41FD">
            <w:pPr>
              <w:keepNext/>
              <w:pPrChange w:id="521" w:author="OERTEL Romy" w:date="2026-07-09T13:42:00Z" w16du:dateUtc="2026-07-09T11:42:00Z">
                <w:pPr/>
              </w:pPrChange>
            </w:pPr>
          </w:p>
        </w:tc>
        <w:tc>
          <w:tcPr>
            <w:tcW w:w="1620" w:type="dxa"/>
            <w:gridSpan w:val="2"/>
            <w:tcBorders>
              <w:bottom w:val="dotted" w:sz="4" w:space="0" w:color="auto"/>
            </w:tcBorders>
            <w:vAlign w:val="center"/>
          </w:tcPr>
          <w:p w14:paraId="050BF8C3" w14:textId="77777777" w:rsidR="00FF41FD" w:rsidRDefault="008173C5">
            <w:pPr>
              <w:keepNext/>
              <w:jc w:val="left"/>
              <w:divId w:val="1"/>
              <w:pPrChange w:id="522" w:author="OERTEL Romy" w:date="2026-07-09T13:42:00Z" w16du:dateUtc="2026-07-09T11:42:00Z">
                <w:pPr>
                  <w:jc w:val="left"/>
                  <w:divId w:val="1"/>
                </w:pPr>
              </w:pPrChange>
            </w:pPr>
            <w:r>
              <w:rPr>
                <w:sz w:val="16"/>
              </w:rPr>
              <w:t>medium to high</w:t>
            </w:r>
          </w:p>
        </w:tc>
        <w:tc>
          <w:tcPr>
            <w:tcW w:w="1620" w:type="dxa"/>
            <w:gridSpan w:val="2"/>
            <w:tcBorders>
              <w:bottom w:val="dotted" w:sz="4" w:space="0" w:color="auto"/>
            </w:tcBorders>
            <w:vAlign w:val="center"/>
          </w:tcPr>
          <w:p w14:paraId="375301EB" w14:textId="77777777" w:rsidR="00FF41FD" w:rsidRDefault="00FF41FD">
            <w:pPr>
              <w:keepNext/>
              <w:pPrChange w:id="523" w:author="OERTEL Romy" w:date="2026-07-09T13:42:00Z" w16du:dateUtc="2026-07-09T11:42:00Z">
                <w:pPr/>
              </w:pPrChange>
            </w:pPr>
          </w:p>
        </w:tc>
        <w:tc>
          <w:tcPr>
            <w:tcW w:w="1620" w:type="dxa"/>
            <w:tcBorders>
              <w:bottom w:val="dotted" w:sz="4" w:space="0" w:color="auto"/>
            </w:tcBorders>
            <w:vAlign w:val="center"/>
          </w:tcPr>
          <w:p w14:paraId="067D6D3D" w14:textId="77777777" w:rsidR="00FF41FD" w:rsidRDefault="00FF41FD">
            <w:pPr>
              <w:keepNext/>
              <w:pPrChange w:id="524" w:author="OERTEL Romy" w:date="2026-07-09T13:42:00Z" w16du:dateUtc="2026-07-09T11:42:00Z">
                <w:pPr/>
              </w:pPrChange>
            </w:pPr>
          </w:p>
        </w:tc>
        <w:tc>
          <w:tcPr>
            <w:tcW w:w="1620" w:type="dxa"/>
            <w:tcBorders>
              <w:bottom w:val="dotted" w:sz="4" w:space="0" w:color="auto"/>
            </w:tcBorders>
            <w:vAlign w:val="center"/>
          </w:tcPr>
          <w:p w14:paraId="14D480F9" w14:textId="77777777" w:rsidR="00FF41FD" w:rsidRDefault="00FF41FD">
            <w:pPr>
              <w:keepNext/>
              <w:pPrChange w:id="525" w:author="OERTEL Romy" w:date="2026-07-09T13:42:00Z" w16du:dateUtc="2026-07-09T11:42:00Z">
                <w:pPr/>
              </w:pPrChange>
            </w:pPr>
          </w:p>
        </w:tc>
        <w:tc>
          <w:tcPr>
            <w:tcW w:w="1620" w:type="dxa"/>
            <w:tcBorders>
              <w:bottom w:val="dotted" w:sz="4" w:space="0" w:color="auto"/>
            </w:tcBorders>
            <w:vAlign w:val="center"/>
          </w:tcPr>
          <w:p w14:paraId="376492B2" w14:textId="77777777" w:rsidR="00FF41FD" w:rsidRDefault="00FF41FD">
            <w:pPr>
              <w:keepNext/>
              <w:pPrChange w:id="526" w:author="OERTEL Romy" w:date="2026-07-09T13:42:00Z" w16du:dateUtc="2026-07-09T11:42:00Z">
                <w:pPr/>
              </w:pPrChange>
            </w:pPr>
          </w:p>
        </w:tc>
        <w:tc>
          <w:tcPr>
            <w:tcW w:w="1620" w:type="dxa"/>
            <w:tcBorders>
              <w:bottom w:val="dotted" w:sz="4" w:space="0" w:color="auto"/>
            </w:tcBorders>
            <w:vAlign w:val="center"/>
          </w:tcPr>
          <w:p w14:paraId="285C8005" w14:textId="77777777" w:rsidR="00FF41FD" w:rsidRDefault="008173C5">
            <w:pPr>
              <w:keepNext/>
              <w:jc w:val="center"/>
              <w:divId w:val="1"/>
              <w:pPrChange w:id="527" w:author="OERTEL Romy" w:date="2026-07-09T13:42:00Z" w16du:dateUtc="2026-07-09T11:42:00Z">
                <w:pPr>
                  <w:jc w:val="center"/>
                  <w:divId w:val="1"/>
                </w:pPr>
              </w:pPrChange>
            </w:pPr>
            <w:r>
              <w:rPr>
                <w:rFonts w:eastAsia="Arial"/>
                <w:sz w:val="16"/>
              </w:rPr>
              <w:t xml:space="preserve">6 </w:t>
            </w:r>
          </w:p>
        </w:tc>
      </w:tr>
      <w:tr w:rsidR="00FF41FD" w14:paraId="1AFFC623" w14:textId="77777777">
        <w:trPr>
          <w:trHeight w:val="320"/>
        </w:trPr>
        <w:tc>
          <w:tcPr>
            <w:tcW w:w="1620" w:type="dxa"/>
            <w:gridSpan w:val="2"/>
            <w:vMerge/>
          </w:tcPr>
          <w:p w14:paraId="6DED3F36" w14:textId="77777777" w:rsidR="00FF41FD" w:rsidRDefault="00FF41FD"/>
        </w:tc>
        <w:tc>
          <w:tcPr>
            <w:tcW w:w="1620" w:type="dxa"/>
            <w:gridSpan w:val="2"/>
            <w:tcBorders>
              <w:bottom w:val="dotted" w:sz="4" w:space="0" w:color="auto"/>
            </w:tcBorders>
            <w:vAlign w:val="center"/>
          </w:tcPr>
          <w:p w14:paraId="419EE996" w14:textId="77777777" w:rsidR="00FF41FD" w:rsidRDefault="008173C5">
            <w:pPr>
              <w:jc w:val="left"/>
              <w:divId w:val="1"/>
            </w:pPr>
            <w:r>
              <w:rPr>
                <w:sz w:val="16"/>
              </w:rPr>
              <w:t>high</w:t>
            </w:r>
          </w:p>
        </w:tc>
        <w:tc>
          <w:tcPr>
            <w:tcW w:w="1620" w:type="dxa"/>
            <w:gridSpan w:val="2"/>
            <w:tcBorders>
              <w:bottom w:val="dotted" w:sz="4" w:space="0" w:color="auto"/>
            </w:tcBorders>
            <w:vAlign w:val="center"/>
          </w:tcPr>
          <w:p w14:paraId="0873F9C9" w14:textId="77777777" w:rsidR="00FF41FD" w:rsidRDefault="00FF41FD"/>
        </w:tc>
        <w:tc>
          <w:tcPr>
            <w:tcW w:w="1620" w:type="dxa"/>
            <w:tcBorders>
              <w:bottom w:val="dotted" w:sz="4" w:space="0" w:color="auto"/>
            </w:tcBorders>
            <w:vAlign w:val="center"/>
          </w:tcPr>
          <w:p w14:paraId="644242C6" w14:textId="77777777" w:rsidR="00FF41FD" w:rsidRDefault="00FF41FD"/>
        </w:tc>
        <w:tc>
          <w:tcPr>
            <w:tcW w:w="1620" w:type="dxa"/>
            <w:tcBorders>
              <w:bottom w:val="dotted" w:sz="4" w:space="0" w:color="auto"/>
            </w:tcBorders>
            <w:vAlign w:val="center"/>
          </w:tcPr>
          <w:p w14:paraId="5D088CF4" w14:textId="77777777" w:rsidR="00FF41FD" w:rsidRDefault="00FF41FD"/>
        </w:tc>
        <w:tc>
          <w:tcPr>
            <w:tcW w:w="1620" w:type="dxa"/>
            <w:tcBorders>
              <w:bottom w:val="dotted" w:sz="4" w:space="0" w:color="auto"/>
            </w:tcBorders>
            <w:vAlign w:val="center"/>
          </w:tcPr>
          <w:p w14:paraId="2C14637A" w14:textId="77777777" w:rsidR="00FF41FD" w:rsidRDefault="00FF41FD"/>
        </w:tc>
        <w:tc>
          <w:tcPr>
            <w:tcW w:w="1620" w:type="dxa"/>
            <w:tcBorders>
              <w:bottom w:val="dotted" w:sz="4" w:space="0" w:color="auto"/>
            </w:tcBorders>
            <w:vAlign w:val="center"/>
          </w:tcPr>
          <w:p w14:paraId="25391C4F" w14:textId="77777777" w:rsidR="00FF41FD" w:rsidRDefault="008173C5">
            <w:pPr>
              <w:jc w:val="center"/>
              <w:divId w:val="1"/>
            </w:pPr>
            <w:r>
              <w:rPr>
                <w:rFonts w:eastAsia="Arial"/>
                <w:sz w:val="16"/>
              </w:rPr>
              <w:t xml:space="preserve">7 </w:t>
            </w:r>
          </w:p>
        </w:tc>
      </w:tr>
      <w:tr w:rsidR="00FF41FD" w14:paraId="388281BD" w14:textId="77777777">
        <w:trPr>
          <w:trHeight w:val="320"/>
        </w:trPr>
        <w:tc>
          <w:tcPr>
            <w:tcW w:w="1620" w:type="dxa"/>
            <w:gridSpan w:val="2"/>
            <w:vMerge/>
          </w:tcPr>
          <w:p w14:paraId="6160F279" w14:textId="77777777" w:rsidR="00FF41FD" w:rsidRDefault="00FF41FD"/>
        </w:tc>
        <w:tc>
          <w:tcPr>
            <w:tcW w:w="1620" w:type="dxa"/>
            <w:gridSpan w:val="2"/>
            <w:tcBorders>
              <w:bottom w:val="dotted" w:sz="4" w:space="0" w:color="auto"/>
            </w:tcBorders>
            <w:vAlign w:val="center"/>
          </w:tcPr>
          <w:p w14:paraId="5F42E9EA" w14:textId="77777777" w:rsidR="00FF41FD" w:rsidRDefault="008173C5">
            <w:pPr>
              <w:jc w:val="left"/>
              <w:divId w:val="1"/>
            </w:pPr>
            <w:r>
              <w:rPr>
                <w:sz w:val="16"/>
              </w:rPr>
              <w:t>high to very high</w:t>
            </w:r>
          </w:p>
        </w:tc>
        <w:tc>
          <w:tcPr>
            <w:tcW w:w="1620" w:type="dxa"/>
            <w:gridSpan w:val="2"/>
            <w:tcBorders>
              <w:bottom w:val="dotted" w:sz="4" w:space="0" w:color="auto"/>
            </w:tcBorders>
            <w:vAlign w:val="center"/>
          </w:tcPr>
          <w:p w14:paraId="2514ADAC" w14:textId="77777777" w:rsidR="00FF41FD" w:rsidRDefault="00FF41FD"/>
        </w:tc>
        <w:tc>
          <w:tcPr>
            <w:tcW w:w="1620" w:type="dxa"/>
            <w:tcBorders>
              <w:bottom w:val="dotted" w:sz="4" w:space="0" w:color="auto"/>
            </w:tcBorders>
            <w:vAlign w:val="center"/>
          </w:tcPr>
          <w:p w14:paraId="25575609" w14:textId="77777777" w:rsidR="00FF41FD" w:rsidRDefault="00FF41FD"/>
        </w:tc>
        <w:tc>
          <w:tcPr>
            <w:tcW w:w="1620" w:type="dxa"/>
            <w:tcBorders>
              <w:bottom w:val="dotted" w:sz="4" w:space="0" w:color="auto"/>
            </w:tcBorders>
            <w:vAlign w:val="center"/>
          </w:tcPr>
          <w:p w14:paraId="228C53BD" w14:textId="77777777" w:rsidR="00FF41FD" w:rsidRDefault="00FF41FD"/>
        </w:tc>
        <w:tc>
          <w:tcPr>
            <w:tcW w:w="1620" w:type="dxa"/>
            <w:tcBorders>
              <w:bottom w:val="dotted" w:sz="4" w:space="0" w:color="auto"/>
            </w:tcBorders>
            <w:vAlign w:val="center"/>
          </w:tcPr>
          <w:p w14:paraId="7C754389" w14:textId="77777777" w:rsidR="00FF41FD" w:rsidRDefault="00FF41FD"/>
        </w:tc>
        <w:tc>
          <w:tcPr>
            <w:tcW w:w="1620" w:type="dxa"/>
            <w:tcBorders>
              <w:bottom w:val="dotted" w:sz="4" w:space="0" w:color="auto"/>
            </w:tcBorders>
            <w:vAlign w:val="center"/>
          </w:tcPr>
          <w:p w14:paraId="39ACE2B8" w14:textId="77777777" w:rsidR="00FF41FD" w:rsidRDefault="008173C5">
            <w:pPr>
              <w:jc w:val="center"/>
              <w:divId w:val="1"/>
            </w:pPr>
            <w:r>
              <w:rPr>
                <w:rFonts w:eastAsia="Arial"/>
                <w:sz w:val="16"/>
              </w:rPr>
              <w:t xml:space="preserve">8 </w:t>
            </w:r>
          </w:p>
        </w:tc>
      </w:tr>
      <w:tr w:rsidR="00FF41FD" w14:paraId="767A6F1C" w14:textId="77777777">
        <w:trPr>
          <w:trHeight w:val="320"/>
        </w:trPr>
        <w:tc>
          <w:tcPr>
            <w:tcW w:w="1620" w:type="dxa"/>
            <w:gridSpan w:val="2"/>
            <w:vMerge/>
          </w:tcPr>
          <w:p w14:paraId="01B801C9" w14:textId="77777777" w:rsidR="00FF41FD" w:rsidRDefault="00FF41FD"/>
        </w:tc>
        <w:tc>
          <w:tcPr>
            <w:tcW w:w="1620" w:type="dxa"/>
            <w:gridSpan w:val="2"/>
            <w:tcBorders>
              <w:bottom w:val="dotted" w:sz="4" w:space="0" w:color="auto"/>
            </w:tcBorders>
            <w:vAlign w:val="center"/>
          </w:tcPr>
          <w:p w14:paraId="0B29327F" w14:textId="77777777" w:rsidR="00FF41FD" w:rsidRDefault="008173C5">
            <w:pPr>
              <w:jc w:val="left"/>
              <w:divId w:val="1"/>
            </w:pPr>
            <w:r>
              <w:rPr>
                <w:sz w:val="16"/>
              </w:rPr>
              <w:t>very high</w:t>
            </w:r>
          </w:p>
        </w:tc>
        <w:tc>
          <w:tcPr>
            <w:tcW w:w="1620" w:type="dxa"/>
            <w:gridSpan w:val="2"/>
            <w:tcBorders>
              <w:bottom w:val="dotted" w:sz="4" w:space="0" w:color="auto"/>
            </w:tcBorders>
            <w:vAlign w:val="center"/>
          </w:tcPr>
          <w:p w14:paraId="4682E7A3" w14:textId="77777777" w:rsidR="00FF41FD" w:rsidRDefault="00FF41FD"/>
        </w:tc>
        <w:tc>
          <w:tcPr>
            <w:tcW w:w="1620" w:type="dxa"/>
            <w:tcBorders>
              <w:bottom w:val="dotted" w:sz="4" w:space="0" w:color="auto"/>
            </w:tcBorders>
            <w:vAlign w:val="center"/>
          </w:tcPr>
          <w:p w14:paraId="26FD3D36" w14:textId="77777777" w:rsidR="00FF41FD" w:rsidRDefault="00FF41FD"/>
        </w:tc>
        <w:tc>
          <w:tcPr>
            <w:tcW w:w="1620" w:type="dxa"/>
            <w:tcBorders>
              <w:bottom w:val="dotted" w:sz="4" w:space="0" w:color="auto"/>
            </w:tcBorders>
            <w:vAlign w:val="center"/>
          </w:tcPr>
          <w:p w14:paraId="5C22057A" w14:textId="77777777" w:rsidR="00FF41FD" w:rsidRDefault="00FF41FD"/>
        </w:tc>
        <w:tc>
          <w:tcPr>
            <w:tcW w:w="1620" w:type="dxa"/>
            <w:tcBorders>
              <w:bottom w:val="dotted" w:sz="4" w:space="0" w:color="auto"/>
            </w:tcBorders>
            <w:vAlign w:val="center"/>
          </w:tcPr>
          <w:p w14:paraId="2038F064" w14:textId="77777777" w:rsidR="00FF41FD" w:rsidRDefault="00FF41FD"/>
        </w:tc>
        <w:tc>
          <w:tcPr>
            <w:tcW w:w="1620" w:type="dxa"/>
            <w:tcBorders>
              <w:bottom w:val="dotted" w:sz="4" w:space="0" w:color="auto"/>
            </w:tcBorders>
            <w:vAlign w:val="center"/>
          </w:tcPr>
          <w:p w14:paraId="436AE25A" w14:textId="77777777" w:rsidR="00FF41FD" w:rsidRDefault="008173C5">
            <w:pPr>
              <w:jc w:val="center"/>
              <w:divId w:val="1"/>
            </w:pPr>
            <w:r>
              <w:rPr>
                <w:rFonts w:eastAsia="Arial"/>
                <w:sz w:val="16"/>
              </w:rPr>
              <w:t xml:space="preserve">9 </w:t>
            </w:r>
          </w:p>
        </w:tc>
      </w:tr>
      <w:tr w:rsidR="00FF41FD" w14:paraId="232AB59A" w14:textId="77777777">
        <w:trPr>
          <w:trHeight w:val="360"/>
        </w:trPr>
        <w:tc>
          <w:tcPr>
            <w:tcW w:w="810" w:type="dxa"/>
            <w:tcBorders>
              <w:right w:val="dotted" w:sz="4" w:space="0" w:color="auto"/>
            </w:tcBorders>
            <w:shd w:val="clear" w:color="auto" w:fill="DFDFD7"/>
            <w:vAlign w:val="center"/>
          </w:tcPr>
          <w:p w14:paraId="52056BE6" w14:textId="77777777" w:rsidR="00FF41FD" w:rsidRDefault="008173C5">
            <w:r>
              <w:rPr>
                <w:rFonts w:eastAsia="Arial"/>
                <w:b/>
                <w:sz w:val="16"/>
              </w:rPr>
              <w:t>40.</w:t>
            </w:r>
          </w:p>
        </w:tc>
        <w:tc>
          <w:tcPr>
            <w:tcW w:w="810" w:type="dxa"/>
            <w:tcBorders>
              <w:right w:val="dotted" w:sz="4" w:space="0" w:color="auto"/>
            </w:tcBorders>
            <w:shd w:val="clear" w:color="auto" w:fill="DFDFD7"/>
            <w:vAlign w:val="center"/>
          </w:tcPr>
          <w:p w14:paraId="35093198"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3CC0624B"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3B87BB6D"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612E18D1"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407AEA0F" w14:textId="77777777" w:rsidR="00FF41FD" w:rsidRDefault="008173C5">
            <w:r>
              <w:rPr>
                <w:rFonts w:eastAsia="Arial"/>
                <w:b/>
                <w:sz w:val="16"/>
              </w:rPr>
              <w:t>(d)</w:t>
            </w:r>
          </w:p>
        </w:tc>
        <w:tc>
          <w:tcPr>
            <w:tcW w:w="1620" w:type="dxa"/>
            <w:shd w:val="clear" w:color="auto" w:fill="DFDFD7"/>
            <w:vAlign w:val="center"/>
          </w:tcPr>
          <w:p w14:paraId="46721D03" w14:textId="77777777" w:rsidR="00FF41FD" w:rsidRDefault="008173C5">
            <w:r>
              <w:rPr>
                <w:rFonts w:eastAsia="Arial"/>
                <w:b/>
                <w:sz w:val="16"/>
              </w:rPr>
              <w:t>89</w:t>
            </w:r>
          </w:p>
        </w:tc>
        <w:tc>
          <w:tcPr>
            <w:tcW w:w="1620" w:type="dxa"/>
            <w:shd w:val="clear" w:color="auto" w:fill="DFDFD7"/>
          </w:tcPr>
          <w:p w14:paraId="22CFD495" w14:textId="77777777" w:rsidR="00FF41FD" w:rsidRDefault="00FF41FD"/>
        </w:tc>
        <w:tc>
          <w:tcPr>
            <w:tcW w:w="1620" w:type="dxa"/>
            <w:shd w:val="clear" w:color="auto" w:fill="DFDFD7"/>
          </w:tcPr>
          <w:p w14:paraId="1A1B1F77" w14:textId="77777777" w:rsidR="00FF41FD" w:rsidRDefault="00FF41FD"/>
        </w:tc>
        <w:tc>
          <w:tcPr>
            <w:tcW w:w="1620" w:type="dxa"/>
            <w:shd w:val="clear" w:color="auto" w:fill="DFDFD7"/>
          </w:tcPr>
          <w:p w14:paraId="1D92C8B6" w14:textId="77777777" w:rsidR="00FF41FD" w:rsidRDefault="00FF41FD"/>
        </w:tc>
      </w:tr>
      <w:tr w:rsidR="00FF41FD" w14:paraId="098F2869" w14:textId="77777777">
        <w:trPr>
          <w:trHeight w:val="440"/>
        </w:trPr>
        <w:tc>
          <w:tcPr>
            <w:tcW w:w="1620" w:type="dxa"/>
            <w:gridSpan w:val="2"/>
            <w:vMerge w:val="restart"/>
          </w:tcPr>
          <w:p w14:paraId="3885935D" w14:textId="77777777" w:rsidR="00FF41FD" w:rsidRDefault="00FF41FD"/>
        </w:tc>
        <w:tc>
          <w:tcPr>
            <w:tcW w:w="1620" w:type="dxa"/>
            <w:gridSpan w:val="2"/>
            <w:tcBorders>
              <w:bottom w:val="dotted" w:sz="4" w:space="0" w:color="auto"/>
            </w:tcBorders>
          </w:tcPr>
          <w:p w14:paraId="77731606" w14:textId="77777777" w:rsidR="00FF41FD" w:rsidRDefault="008173C5">
            <w:pPr>
              <w:spacing w:before="113" w:after="113"/>
              <w:jc w:val="left"/>
              <w:divId w:val="1"/>
            </w:pPr>
            <w:r>
              <w:rPr>
                <w:b/>
                <w:sz w:val="16"/>
              </w:rPr>
              <w:t>Fruit: shape</w:t>
            </w:r>
          </w:p>
        </w:tc>
        <w:tc>
          <w:tcPr>
            <w:tcW w:w="1620" w:type="dxa"/>
            <w:gridSpan w:val="2"/>
            <w:tcBorders>
              <w:bottom w:val="dotted" w:sz="4" w:space="0" w:color="auto"/>
            </w:tcBorders>
          </w:tcPr>
          <w:p w14:paraId="1520C9B6" w14:textId="77777777" w:rsidR="00FF41FD" w:rsidRDefault="00FF41FD"/>
        </w:tc>
        <w:tc>
          <w:tcPr>
            <w:tcW w:w="1620" w:type="dxa"/>
            <w:tcBorders>
              <w:bottom w:val="dotted" w:sz="4" w:space="0" w:color="auto"/>
            </w:tcBorders>
          </w:tcPr>
          <w:p w14:paraId="25E70364" w14:textId="77777777" w:rsidR="00FF41FD" w:rsidRDefault="00FF41FD"/>
        </w:tc>
        <w:tc>
          <w:tcPr>
            <w:tcW w:w="1620" w:type="dxa"/>
            <w:tcBorders>
              <w:bottom w:val="dotted" w:sz="4" w:space="0" w:color="auto"/>
            </w:tcBorders>
          </w:tcPr>
          <w:p w14:paraId="2A79D69E" w14:textId="77777777" w:rsidR="00FF41FD" w:rsidRDefault="00FF41FD"/>
        </w:tc>
        <w:tc>
          <w:tcPr>
            <w:tcW w:w="1620" w:type="dxa"/>
            <w:tcBorders>
              <w:bottom w:val="dotted" w:sz="4" w:space="0" w:color="auto"/>
            </w:tcBorders>
          </w:tcPr>
          <w:p w14:paraId="1F2B2339" w14:textId="77777777" w:rsidR="00FF41FD" w:rsidRDefault="00FF41FD"/>
        </w:tc>
        <w:tc>
          <w:tcPr>
            <w:tcW w:w="1620" w:type="dxa"/>
            <w:tcBorders>
              <w:bottom w:val="dotted" w:sz="4" w:space="0" w:color="auto"/>
            </w:tcBorders>
          </w:tcPr>
          <w:p w14:paraId="54F3018C" w14:textId="77777777" w:rsidR="00FF41FD" w:rsidRDefault="00FF41FD"/>
        </w:tc>
      </w:tr>
      <w:tr w:rsidR="00FF41FD" w14:paraId="6A43BF11" w14:textId="77777777">
        <w:trPr>
          <w:trHeight w:val="320"/>
        </w:trPr>
        <w:tc>
          <w:tcPr>
            <w:tcW w:w="1620" w:type="dxa"/>
            <w:gridSpan w:val="2"/>
            <w:vMerge/>
          </w:tcPr>
          <w:p w14:paraId="540E01BC" w14:textId="77777777" w:rsidR="00FF41FD" w:rsidRDefault="00FF41FD"/>
        </w:tc>
        <w:tc>
          <w:tcPr>
            <w:tcW w:w="1620" w:type="dxa"/>
            <w:gridSpan w:val="2"/>
            <w:tcBorders>
              <w:bottom w:val="dotted" w:sz="4" w:space="0" w:color="auto"/>
            </w:tcBorders>
            <w:vAlign w:val="center"/>
          </w:tcPr>
          <w:p w14:paraId="38656EFA" w14:textId="77777777" w:rsidR="00FF41FD" w:rsidRDefault="008173C5">
            <w:pPr>
              <w:jc w:val="left"/>
              <w:divId w:val="1"/>
            </w:pPr>
            <w:r>
              <w:rPr>
                <w:sz w:val="16"/>
              </w:rPr>
              <w:t>flat obloid</w:t>
            </w:r>
          </w:p>
        </w:tc>
        <w:tc>
          <w:tcPr>
            <w:tcW w:w="1620" w:type="dxa"/>
            <w:gridSpan w:val="2"/>
            <w:tcBorders>
              <w:bottom w:val="dotted" w:sz="4" w:space="0" w:color="auto"/>
            </w:tcBorders>
            <w:vAlign w:val="center"/>
          </w:tcPr>
          <w:p w14:paraId="265F32F5" w14:textId="77777777" w:rsidR="00FF41FD" w:rsidRDefault="00FF41FD"/>
        </w:tc>
        <w:tc>
          <w:tcPr>
            <w:tcW w:w="1620" w:type="dxa"/>
            <w:tcBorders>
              <w:bottom w:val="dotted" w:sz="4" w:space="0" w:color="auto"/>
            </w:tcBorders>
            <w:vAlign w:val="center"/>
          </w:tcPr>
          <w:p w14:paraId="2D329515" w14:textId="77777777" w:rsidR="00FF41FD" w:rsidRDefault="00FF41FD"/>
        </w:tc>
        <w:tc>
          <w:tcPr>
            <w:tcW w:w="1620" w:type="dxa"/>
            <w:tcBorders>
              <w:bottom w:val="dotted" w:sz="4" w:space="0" w:color="auto"/>
            </w:tcBorders>
            <w:vAlign w:val="center"/>
          </w:tcPr>
          <w:p w14:paraId="088E0353" w14:textId="77777777" w:rsidR="00FF41FD" w:rsidRDefault="00FF41FD"/>
        </w:tc>
        <w:tc>
          <w:tcPr>
            <w:tcW w:w="1620" w:type="dxa"/>
            <w:tcBorders>
              <w:bottom w:val="dotted" w:sz="4" w:space="0" w:color="auto"/>
            </w:tcBorders>
            <w:vAlign w:val="center"/>
          </w:tcPr>
          <w:p w14:paraId="4B223F93" w14:textId="77777777" w:rsidR="00FF41FD" w:rsidRDefault="008173C5">
            <w:pPr>
              <w:jc w:val="left"/>
              <w:divId w:val="1"/>
            </w:pPr>
            <w:r>
              <w:rPr>
                <w:sz w:val="16"/>
              </w:rPr>
              <w:t>Branzam</w:t>
            </w:r>
          </w:p>
        </w:tc>
        <w:tc>
          <w:tcPr>
            <w:tcW w:w="1620" w:type="dxa"/>
            <w:tcBorders>
              <w:bottom w:val="dotted" w:sz="4" w:space="0" w:color="auto"/>
            </w:tcBorders>
            <w:vAlign w:val="center"/>
          </w:tcPr>
          <w:p w14:paraId="7BEDBB9F" w14:textId="77777777" w:rsidR="00FF41FD" w:rsidRDefault="008173C5">
            <w:pPr>
              <w:jc w:val="center"/>
              <w:divId w:val="1"/>
            </w:pPr>
            <w:r>
              <w:rPr>
                <w:rFonts w:eastAsia="Arial"/>
                <w:sz w:val="16"/>
              </w:rPr>
              <w:t xml:space="preserve">1 </w:t>
            </w:r>
          </w:p>
        </w:tc>
      </w:tr>
      <w:tr w:rsidR="00FF41FD" w14:paraId="7838C933" w14:textId="77777777">
        <w:trPr>
          <w:trHeight w:val="320"/>
        </w:trPr>
        <w:tc>
          <w:tcPr>
            <w:tcW w:w="1620" w:type="dxa"/>
            <w:gridSpan w:val="2"/>
            <w:vMerge/>
          </w:tcPr>
          <w:p w14:paraId="4405D634" w14:textId="77777777" w:rsidR="00FF41FD" w:rsidRDefault="00FF41FD"/>
        </w:tc>
        <w:tc>
          <w:tcPr>
            <w:tcW w:w="1620" w:type="dxa"/>
            <w:gridSpan w:val="2"/>
            <w:tcBorders>
              <w:bottom w:val="dotted" w:sz="4" w:space="0" w:color="auto"/>
            </w:tcBorders>
            <w:vAlign w:val="center"/>
          </w:tcPr>
          <w:p w14:paraId="2EF7595D" w14:textId="77777777" w:rsidR="00FF41FD" w:rsidRDefault="008173C5">
            <w:pPr>
              <w:jc w:val="left"/>
              <w:divId w:val="1"/>
            </w:pPr>
            <w:r>
              <w:rPr>
                <w:sz w:val="16"/>
              </w:rPr>
              <w:t>broad globose conical</w:t>
            </w:r>
          </w:p>
        </w:tc>
        <w:tc>
          <w:tcPr>
            <w:tcW w:w="1620" w:type="dxa"/>
            <w:gridSpan w:val="2"/>
            <w:tcBorders>
              <w:bottom w:val="dotted" w:sz="4" w:space="0" w:color="auto"/>
            </w:tcBorders>
            <w:vAlign w:val="center"/>
          </w:tcPr>
          <w:p w14:paraId="622C21C5" w14:textId="77777777" w:rsidR="00FF41FD" w:rsidRDefault="00FF41FD"/>
        </w:tc>
        <w:tc>
          <w:tcPr>
            <w:tcW w:w="1620" w:type="dxa"/>
            <w:tcBorders>
              <w:bottom w:val="dotted" w:sz="4" w:space="0" w:color="auto"/>
            </w:tcBorders>
            <w:vAlign w:val="center"/>
          </w:tcPr>
          <w:p w14:paraId="52186C5D" w14:textId="77777777" w:rsidR="00FF41FD" w:rsidRDefault="00FF41FD"/>
        </w:tc>
        <w:tc>
          <w:tcPr>
            <w:tcW w:w="1620" w:type="dxa"/>
            <w:tcBorders>
              <w:bottom w:val="dotted" w:sz="4" w:space="0" w:color="auto"/>
            </w:tcBorders>
            <w:vAlign w:val="center"/>
          </w:tcPr>
          <w:p w14:paraId="0E0217E9" w14:textId="77777777" w:rsidR="00FF41FD" w:rsidRDefault="00FF41FD"/>
        </w:tc>
        <w:tc>
          <w:tcPr>
            <w:tcW w:w="1620" w:type="dxa"/>
            <w:tcBorders>
              <w:bottom w:val="dotted" w:sz="4" w:space="0" w:color="auto"/>
            </w:tcBorders>
            <w:vAlign w:val="center"/>
          </w:tcPr>
          <w:p w14:paraId="015BFD3F" w14:textId="77777777" w:rsidR="00FF41FD" w:rsidRDefault="00FF41FD"/>
        </w:tc>
        <w:tc>
          <w:tcPr>
            <w:tcW w:w="1620" w:type="dxa"/>
            <w:tcBorders>
              <w:bottom w:val="dotted" w:sz="4" w:space="0" w:color="auto"/>
            </w:tcBorders>
            <w:vAlign w:val="center"/>
          </w:tcPr>
          <w:p w14:paraId="410F04D2" w14:textId="77777777" w:rsidR="00FF41FD" w:rsidRDefault="008173C5">
            <w:pPr>
              <w:jc w:val="center"/>
              <w:divId w:val="1"/>
            </w:pPr>
            <w:r>
              <w:rPr>
                <w:rFonts w:eastAsia="Arial"/>
                <w:sz w:val="16"/>
              </w:rPr>
              <w:t xml:space="preserve">2 </w:t>
            </w:r>
          </w:p>
        </w:tc>
      </w:tr>
      <w:tr w:rsidR="00FF41FD" w14:paraId="14A63DFF" w14:textId="77777777">
        <w:trPr>
          <w:trHeight w:val="320"/>
        </w:trPr>
        <w:tc>
          <w:tcPr>
            <w:tcW w:w="1620" w:type="dxa"/>
            <w:gridSpan w:val="2"/>
            <w:vMerge/>
          </w:tcPr>
          <w:p w14:paraId="358B97D3" w14:textId="77777777" w:rsidR="00FF41FD" w:rsidRDefault="00FF41FD"/>
        </w:tc>
        <w:tc>
          <w:tcPr>
            <w:tcW w:w="1620" w:type="dxa"/>
            <w:gridSpan w:val="2"/>
            <w:tcBorders>
              <w:bottom w:val="dotted" w:sz="4" w:space="0" w:color="auto"/>
            </w:tcBorders>
            <w:vAlign w:val="center"/>
          </w:tcPr>
          <w:p w14:paraId="474C3B84" w14:textId="77777777" w:rsidR="00FF41FD" w:rsidRDefault="008173C5">
            <w:pPr>
              <w:jc w:val="left"/>
              <w:divId w:val="1"/>
            </w:pPr>
            <w:r>
              <w:rPr>
                <w:sz w:val="16"/>
              </w:rPr>
              <w:t>obloid</w:t>
            </w:r>
          </w:p>
        </w:tc>
        <w:tc>
          <w:tcPr>
            <w:tcW w:w="1620" w:type="dxa"/>
            <w:gridSpan w:val="2"/>
            <w:tcBorders>
              <w:bottom w:val="dotted" w:sz="4" w:space="0" w:color="auto"/>
            </w:tcBorders>
            <w:vAlign w:val="center"/>
          </w:tcPr>
          <w:p w14:paraId="529403D4" w14:textId="77777777" w:rsidR="00FF41FD" w:rsidRDefault="00FF41FD"/>
        </w:tc>
        <w:tc>
          <w:tcPr>
            <w:tcW w:w="1620" w:type="dxa"/>
            <w:tcBorders>
              <w:bottom w:val="dotted" w:sz="4" w:space="0" w:color="auto"/>
            </w:tcBorders>
            <w:vAlign w:val="center"/>
          </w:tcPr>
          <w:p w14:paraId="1363C3CB" w14:textId="77777777" w:rsidR="00FF41FD" w:rsidRDefault="00FF41FD"/>
        </w:tc>
        <w:tc>
          <w:tcPr>
            <w:tcW w:w="1620" w:type="dxa"/>
            <w:tcBorders>
              <w:bottom w:val="dotted" w:sz="4" w:space="0" w:color="auto"/>
            </w:tcBorders>
            <w:vAlign w:val="center"/>
          </w:tcPr>
          <w:p w14:paraId="755B0C2C" w14:textId="77777777" w:rsidR="00FF41FD" w:rsidRDefault="00FF41FD"/>
        </w:tc>
        <w:tc>
          <w:tcPr>
            <w:tcW w:w="1620" w:type="dxa"/>
            <w:tcBorders>
              <w:bottom w:val="dotted" w:sz="4" w:space="0" w:color="auto"/>
            </w:tcBorders>
            <w:vAlign w:val="center"/>
          </w:tcPr>
          <w:p w14:paraId="40EEF47D" w14:textId="77777777" w:rsidR="00FF41FD" w:rsidRDefault="008173C5">
            <w:pPr>
              <w:jc w:val="left"/>
              <w:divId w:val="1"/>
            </w:pPr>
            <w:r>
              <w:rPr>
                <w:sz w:val="16"/>
              </w:rPr>
              <w:t>Profusion</w:t>
            </w:r>
          </w:p>
        </w:tc>
        <w:tc>
          <w:tcPr>
            <w:tcW w:w="1620" w:type="dxa"/>
            <w:tcBorders>
              <w:bottom w:val="dotted" w:sz="4" w:space="0" w:color="auto"/>
            </w:tcBorders>
            <w:vAlign w:val="center"/>
          </w:tcPr>
          <w:p w14:paraId="2A2626AB" w14:textId="77777777" w:rsidR="00FF41FD" w:rsidRDefault="008173C5">
            <w:pPr>
              <w:jc w:val="center"/>
              <w:divId w:val="1"/>
            </w:pPr>
            <w:r>
              <w:rPr>
                <w:rFonts w:eastAsia="Arial"/>
                <w:sz w:val="16"/>
              </w:rPr>
              <w:t xml:space="preserve">3 </w:t>
            </w:r>
          </w:p>
        </w:tc>
      </w:tr>
      <w:tr w:rsidR="00FF41FD" w14:paraId="4BDE9CEA" w14:textId="77777777">
        <w:trPr>
          <w:trHeight w:val="320"/>
        </w:trPr>
        <w:tc>
          <w:tcPr>
            <w:tcW w:w="1620" w:type="dxa"/>
            <w:gridSpan w:val="2"/>
            <w:vMerge/>
          </w:tcPr>
          <w:p w14:paraId="48A52B3D" w14:textId="77777777" w:rsidR="00FF41FD" w:rsidRDefault="00FF41FD"/>
        </w:tc>
        <w:tc>
          <w:tcPr>
            <w:tcW w:w="1620" w:type="dxa"/>
            <w:gridSpan w:val="2"/>
            <w:tcBorders>
              <w:bottom w:val="dotted" w:sz="4" w:space="0" w:color="auto"/>
            </w:tcBorders>
            <w:vAlign w:val="center"/>
          </w:tcPr>
          <w:p w14:paraId="0378A791" w14:textId="77777777" w:rsidR="00FF41FD" w:rsidRDefault="008173C5">
            <w:pPr>
              <w:jc w:val="left"/>
              <w:divId w:val="1"/>
            </w:pPr>
            <w:r>
              <w:rPr>
                <w:sz w:val="16"/>
              </w:rPr>
              <w:t>truncate conical</w:t>
            </w:r>
          </w:p>
        </w:tc>
        <w:tc>
          <w:tcPr>
            <w:tcW w:w="1620" w:type="dxa"/>
            <w:gridSpan w:val="2"/>
            <w:tcBorders>
              <w:bottom w:val="dotted" w:sz="4" w:space="0" w:color="auto"/>
            </w:tcBorders>
            <w:vAlign w:val="center"/>
          </w:tcPr>
          <w:p w14:paraId="46C12870" w14:textId="77777777" w:rsidR="00FF41FD" w:rsidRDefault="00FF41FD"/>
        </w:tc>
        <w:tc>
          <w:tcPr>
            <w:tcW w:w="1620" w:type="dxa"/>
            <w:tcBorders>
              <w:bottom w:val="dotted" w:sz="4" w:space="0" w:color="auto"/>
            </w:tcBorders>
            <w:vAlign w:val="center"/>
          </w:tcPr>
          <w:p w14:paraId="7B392474" w14:textId="77777777" w:rsidR="00FF41FD" w:rsidRDefault="00FF41FD"/>
        </w:tc>
        <w:tc>
          <w:tcPr>
            <w:tcW w:w="1620" w:type="dxa"/>
            <w:tcBorders>
              <w:bottom w:val="dotted" w:sz="4" w:space="0" w:color="auto"/>
            </w:tcBorders>
            <w:vAlign w:val="center"/>
          </w:tcPr>
          <w:p w14:paraId="5A387930" w14:textId="77777777" w:rsidR="00FF41FD" w:rsidRDefault="00FF41FD"/>
        </w:tc>
        <w:tc>
          <w:tcPr>
            <w:tcW w:w="1620" w:type="dxa"/>
            <w:tcBorders>
              <w:bottom w:val="dotted" w:sz="4" w:space="0" w:color="auto"/>
            </w:tcBorders>
            <w:vAlign w:val="center"/>
          </w:tcPr>
          <w:p w14:paraId="438E1ACD" w14:textId="77777777" w:rsidR="00FF41FD" w:rsidRDefault="008173C5">
            <w:pPr>
              <w:jc w:val="left"/>
              <w:divId w:val="1"/>
            </w:pPr>
            <w:r>
              <w:rPr>
                <w:sz w:val="16"/>
              </w:rPr>
              <w:t>Malus x arnoldiana</w:t>
            </w:r>
          </w:p>
        </w:tc>
        <w:tc>
          <w:tcPr>
            <w:tcW w:w="1620" w:type="dxa"/>
            <w:tcBorders>
              <w:bottom w:val="dotted" w:sz="4" w:space="0" w:color="auto"/>
            </w:tcBorders>
            <w:vAlign w:val="center"/>
          </w:tcPr>
          <w:p w14:paraId="3DA707AF" w14:textId="77777777" w:rsidR="00FF41FD" w:rsidRDefault="008173C5">
            <w:pPr>
              <w:jc w:val="center"/>
              <w:divId w:val="1"/>
            </w:pPr>
            <w:r>
              <w:rPr>
                <w:rFonts w:eastAsia="Arial"/>
                <w:sz w:val="16"/>
              </w:rPr>
              <w:t xml:space="preserve">4 </w:t>
            </w:r>
          </w:p>
        </w:tc>
      </w:tr>
      <w:tr w:rsidR="00FF41FD" w14:paraId="7C4DE121" w14:textId="77777777">
        <w:trPr>
          <w:trHeight w:val="320"/>
        </w:trPr>
        <w:tc>
          <w:tcPr>
            <w:tcW w:w="1620" w:type="dxa"/>
            <w:gridSpan w:val="2"/>
            <w:vMerge/>
          </w:tcPr>
          <w:p w14:paraId="36369CC4" w14:textId="77777777" w:rsidR="00FF41FD" w:rsidRDefault="00FF41FD"/>
        </w:tc>
        <w:tc>
          <w:tcPr>
            <w:tcW w:w="1620" w:type="dxa"/>
            <w:gridSpan w:val="2"/>
            <w:tcBorders>
              <w:bottom w:val="dotted" w:sz="4" w:space="0" w:color="auto"/>
            </w:tcBorders>
            <w:vAlign w:val="center"/>
          </w:tcPr>
          <w:p w14:paraId="6828EA49" w14:textId="77777777" w:rsidR="00FF41FD" w:rsidRDefault="008173C5">
            <w:pPr>
              <w:jc w:val="left"/>
              <w:divId w:val="1"/>
            </w:pPr>
            <w:r>
              <w:rPr>
                <w:sz w:val="16"/>
              </w:rPr>
              <w:t>globose conical</w:t>
            </w:r>
          </w:p>
        </w:tc>
        <w:tc>
          <w:tcPr>
            <w:tcW w:w="1620" w:type="dxa"/>
            <w:gridSpan w:val="2"/>
            <w:tcBorders>
              <w:bottom w:val="dotted" w:sz="4" w:space="0" w:color="auto"/>
            </w:tcBorders>
            <w:vAlign w:val="center"/>
          </w:tcPr>
          <w:p w14:paraId="04B0DF9E" w14:textId="77777777" w:rsidR="00FF41FD" w:rsidRDefault="00FF41FD"/>
        </w:tc>
        <w:tc>
          <w:tcPr>
            <w:tcW w:w="1620" w:type="dxa"/>
            <w:tcBorders>
              <w:bottom w:val="dotted" w:sz="4" w:space="0" w:color="auto"/>
            </w:tcBorders>
            <w:vAlign w:val="center"/>
          </w:tcPr>
          <w:p w14:paraId="107F75DC" w14:textId="77777777" w:rsidR="00FF41FD" w:rsidRDefault="00FF41FD"/>
        </w:tc>
        <w:tc>
          <w:tcPr>
            <w:tcW w:w="1620" w:type="dxa"/>
            <w:tcBorders>
              <w:bottom w:val="dotted" w:sz="4" w:space="0" w:color="auto"/>
            </w:tcBorders>
            <w:vAlign w:val="center"/>
          </w:tcPr>
          <w:p w14:paraId="04D93B03" w14:textId="77777777" w:rsidR="00FF41FD" w:rsidRDefault="00FF41FD"/>
        </w:tc>
        <w:tc>
          <w:tcPr>
            <w:tcW w:w="1620" w:type="dxa"/>
            <w:tcBorders>
              <w:bottom w:val="dotted" w:sz="4" w:space="0" w:color="auto"/>
            </w:tcBorders>
            <w:vAlign w:val="center"/>
          </w:tcPr>
          <w:p w14:paraId="1CB99D83" w14:textId="77777777" w:rsidR="00FF41FD" w:rsidRDefault="008173C5">
            <w:pPr>
              <w:jc w:val="left"/>
              <w:divId w:val="1"/>
            </w:pPr>
            <w:r>
              <w:rPr>
                <w:sz w:val="16"/>
              </w:rPr>
              <w:t>Scarlett</w:t>
            </w:r>
          </w:p>
        </w:tc>
        <w:tc>
          <w:tcPr>
            <w:tcW w:w="1620" w:type="dxa"/>
            <w:tcBorders>
              <w:bottom w:val="dotted" w:sz="4" w:space="0" w:color="auto"/>
            </w:tcBorders>
            <w:vAlign w:val="center"/>
          </w:tcPr>
          <w:p w14:paraId="17DC5FA4" w14:textId="77777777" w:rsidR="00FF41FD" w:rsidRDefault="008173C5">
            <w:pPr>
              <w:jc w:val="center"/>
              <w:divId w:val="1"/>
            </w:pPr>
            <w:r>
              <w:rPr>
                <w:rFonts w:eastAsia="Arial"/>
                <w:sz w:val="16"/>
              </w:rPr>
              <w:t xml:space="preserve">5 </w:t>
            </w:r>
          </w:p>
        </w:tc>
      </w:tr>
      <w:tr w:rsidR="00FF41FD" w14:paraId="743EA144" w14:textId="77777777">
        <w:trPr>
          <w:trHeight w:val="320"/>
        </w:trPr>
        <w:tc>
          <w:tcPr>
            <w:tcW w:w="1620" w:type="dxa"/>
            <w:gridSpan w:val="2"/>
            <w:vMerge/>
          </w:tcPr>
          <w:p w14:paraId="52C2A4ED" w14:textId="77777777" w:rsidR="00FF41FD" w:rsidRDefault="00FF41FD"/>
        </w:tc>
        <w:tc>
          <w:tcPr>
            <w:tcW w:w="1620" w:type="dxa"/>
            <w:gridSpan w:val="2"/>
            <w:tcBorders>
              <w:bottom w:val="dotted" w:sz="4" w:space="0" w:color="auto"/>
            </w:tcBorders>
            <w:vAlign w:val="center"/>
          </w:tcPr>
          <w:p w14:paraId="103DEE58" w14:textId="77777777" w:rsidR="00FF41FD" w:rsidRDefault="008173C5">
            <w:pPr>
              <w:jc w:val="left"/>
              <w:divId w:val="1"/>
            </w:pPr>
            <w:r>
              <w:rPr>
                <w:sz w:val="16"/>
              </w:rPr>
              <w:t>globose</w:t>
            </w:r>
          </w:p>
        </w:tc>
        <w:tc>
          <w:tcPr>
            <w:tcW w:w="1620" w:type="dxa"/>
            <w:gridSpan w:val="2"/>
            <w:tcBorders>
              <w:bottom w:val="dotted" w:sz="4" w:space="0" w:color="auto"/>
            </w:tcBorders>
            <w:vAlign w:val="center"/>
          </w:tcPr>
          <w:p w14:paraId="32ED5C11" w14:textId="77777777" w:rsidR="00FF41FD" w:rsidRDefault="00FF41FD"/>
        </w:tc>
        <w:tc>
          <w:tcPr>
            <w:tcW w:w="1620" w:type="dxa"/>
            <w:tcBorders>
              <w:bottom w:val="dotted" w:sz="4" w:space="0" w:color="auto"/>
            </w:tcBorders>
            <w:vAlign w:val="center"/>
          </w:tcPr>
          <w:p w14:paraId="56F1D78F" w14:textId="77777777" w:rsidR="00FF41FD" w:rsidRDefault="00FF41FD"/>
        </w:tc>
        <w:tc>
          <w:tcPr>
            <w:tcW w:w="1620" w:type="dxa"/>
            <w:tcBorders>
              <w:bottom w:val="dotted" w:sz="4" w:space="0" w:color="auto"/>
            </w:tcBorders>
            <w:vAlign w:val="center"/>
          </w:tcPr>
          <w:p w14:paraId="16E76B8F" w14:textId="77777777" w:rsidR="00FF41FD" w:rsidRDefault="00FF41FD"/>
        </w:tc>
        <w:tc>
          <w:tcPr>
            <w:tcW w:w="1620" w:type="dxa"/>
            <w:tcBorders>
              <w:bottom w:val="dotted" w:sz="4" w:space="0" w:color="auto"/>
            </w:tcBorders>
            <w:vAlign w:val="center"/>
          </w:tcPr>
          <w:p w14:paraId="471601EC" w14:textId="77777777" w:rsidR="00FF41FD" w:rsidRDefault="008173C5">
            <w:pPr>
              <w:jc w:val="left"/>
              <w:divId w:val="1"/>
            </w:pPr>
            <w:r>
              <w:rPr>
                <w:sz w:val="16"/>
              </w:rPr>
              <w:t>Winter Gold</w:t>
            </w:r>
          </w:p>
        </w:tc>
        <w:tc>
          <w:tcPr>
            <w:tcW w:w="1620" w:type="dxa"/>
            <w:tcBorders>
              <w:bottom w:val="dotted" w:sz="4" w:space="0" w:color="auto"/>
            </w:tcBorders>
            <w:vAlign w:val="center"/>
          </w:tcPr>
          <w:p w14:paraId="3254A4AF" w14:textId="77777777" w:rsidR="00FF41FD" w:rsidRDefault="008173C5">
            <w:pPr>
              <w:jc w:val="center"/>
              <w:divId w:val="1"/>
            </w:pPr>
            <w:r>
              <w:rPr>
                <w:rFonts w:eastAsia="Arial"/>
                <w:sz w:val="16"/>
              </w:rPr>
              <w:t xml:space="preserve">6 </w:t>
            </w:r>
          </w:p>
        </w:tc>
      </w:tr>
      <w:tr w:rsidR="00FF41FD" w14:paraId="26183E7C" w14:textId="77777777">
        <w:trPr>
          <w:trHeight w:val="320"/>
        </w:trPr>
        <w:tc>
          <w:tcPr>
            <w:tcW w:w="1620" w:type="dxa"/>
            <w:gridSpan w:val="2"/>
            <w:vMerge/>
          </w:tcPr>
          <w:p w14:paraId="21BDA9C9" w14:textId="77777777" w:rsidR="00FF41FD" w:rsidRDefault="00FF41FD"/>
        </w:tc>
        <w:tc>
          <w:tcPr>
            <w:tcW w:w="1620" w:type="dxa"/>
            <w:gridSpan w:val="2"/>
            <w:tcBorders>
              <w:bottom w:val="dotted" w:sz="4" w:space="0" w:color="auto"/>
            </w:tcBorders>
            <w:vAlign w:val="center"/>
          </w:tcPr>
          <w:p w14:paraId="04275612" w14:textId="77777777" w:rsidR="00FF41FD" w:rsidRDefault="008173C5">
            <w:pPr>
              <w:jc w:val="left"/>
              <w:divId w:val="1"/>
            </w:pPr>
            <w:r>
              <w:rPr>
                <w:sz w:val="16"/>
              </w:rPr>
              <w:t>conical</w:t>
            </w:r>
          </w:p>
        </w:tc>
        <w:tc>
          <w:tcPr>
            <w:tcW w:w="1620" w:type="dxa"/>
            <w:gridSpan w:val="2"/>
            <w:tcBorders>
              <w:bottom w:val="dotted" w:sz="4" w:space="0" w:color="auto"/>
            </w:tcBorders>
            <w:vAlign w:val="center"/>
          </w:tcPr>
          <w:p w14:paraId="741DA00A" w14:textId="77777777" w:rsidR="00FF41FD" w:rsidRDefault="00FF41FD"/>
        </w:tc>
        <w:tc>
          <w:tcPr>
            <w:tcW w:w="1620" w:type="dxa"/>
            <w:tcBorders>
              <w:bottom w:val="dotted" w:sz="4" w:space="0" w:color="auto"/>
            </w:tcBorders>
            <w:vAlign w:val="center"/>
          </w:tcPr>
          <w:p w14:paraId="2F91A5FB" w14:textId="77777777" w:rsidR="00FF41FD" w:rsidRDefault="00FF41FD"/>
        </w:tc>
        <w:tc>
          <w:tcPr>
            <w:tcW w:w="1620" w:type="dxa"/>
            <w:tcBorders>
              <w:bottom w:val="dotted" w:sz="4" w:space="0" w:color="auto"/>
            </w:tcBorders>
            <w:vAlign w:val="center"/>
          </w:tcPr>
          <w:p w14:paraId="01995BE3" w14:textId="77777777" w:rsidR="00FF41FD" w:rsidRDefault="00FF41FD"/>
        </w:tc>
        <w:tc>
          <w:tcPr>
            <w:tcW w:w="1620" w:type="dxa"/>
            <w:tcBorders>
              <w:bottom w:val="dotted" w:sz="4" w:space="0" w:color="auto"/>
            </w:tcBorders>
            <w:vAlign w:val="center"/>
          </w:tcPr>
          <w:p w14:paraId="7366D4CD" w14:textId="77777777" w:rsidR="00FF41FD" w:rsidRDefault="008173C5">
            <w:pPr>
              <w:jc w:val="left"/>
              <w:divId w:val="1"/>
            </w:pPr>
            <w:r>
              <w:rPr>
                <w:sz w:val="16"/>
              </w:rPr>
              <w:t>Eleyi</w:t>
            </w:r>
          </w:p>
        </w:tc>
        <w:tc>
          <w:tcPr>
            <w:tcW w:w="1620" w:type="dxa"/>
            <w:tcBorders>
              <w:bottom w:val="dotted" w:sz="4" w:space="0" w:color="auto"/>
            </w:tcBorders>
            <w:vAlign w:val="center"/>
          </w:tcPr>
          <w:p w14:paraId="4AFEA54C" w14:textId="77777777" w:rsidR="00FF41FD" w:rsidRDefault="008173C5">
            <w:pPr>
              <w:jc w:val="center"/>
              <w:divId w:val="1"/>
            </w:pPr>
            <w:r>
              <w:rPr>
                <w:rFonts w:eastAsia="Arial"/>
                <w:sz w:val="16"/>
              </w:rPr>
              <w:t xml:space="preserve">7 </w:t>
            </w:r>
          </w:p>
        </w:tc>
      </w:tr>
      <w:tr w:rsidR="00FF41FD" w14:paraId="3B141B7C" w14:textId="77777777">
        <w:trPr>
          <w:trHeight w:val="320"/>
        </w:trPr>
        <w:tc>
          <w:tcPr>
            <w:tcW w:w="1620" w:type="dxa"/>
            <w:gridSpan w:val="2"/>
            <w:vMerge/>
          </w:tcPr>
          <w:p w14:paraId="0B21E7C7" w14:textId="77777777" w:rsidR="00FF41FD" w:rsidRDefault="00FF41FD"/>
        </w:tc>
        <w:tc>
          <w:tcPr>
            <w:tcW w:w="1620" w:type="dxa"/>
            <w:gridSpan w:val="2"/>
            <w:tcBorders>
              <w:bottom w:val="dotted" w:sz="4" w:space="0" w:color="auto"/>
            </w:tcBorders>
            <w:vAlign w:val="center"/>
          </w:tcPr>
          <w:p w14:paraId="2EC570C5" w14:textId="77777777" w:rsidR="00FF41FD" w:rsidRDefault="008173C5">
            <w:pPr>
              <w:jc w:val="left"/>
              <w:divId w:val="1"/>
            </w:pPr>
            <w:r>
              <w:rPr>
                <w:sz w:val="16"/>
              </w:rPr>
              <w:t>oblong conical</w:t>
            </w:r>
          </w:p>
        </w:tc>
        <w:tc>
          <w:tcPr>
            <w:tcW w:w="1620" w:type="dxa"/>
            <w:gridSpan w:val="2"/>
            <w:tcBorders>
              <w:bottom w:val="dotted" w:sz="4" w:space="0" w:color="auto"/>
            </w:tcBorders>
            <w:vAlign w:val="center"/>
          </w:tcPr>
          <w:p w14:paraId="6784073C" w14:textId="77777777" w:rsidR="00FF41FD" w:rsidRDefault="00FF41FD"/>
        </w:tc>
        <w:tc>
          <w:tcPr>
            <w:tcW w:w="1620" w:type="dxa"/>
            <w:tcBorders>
              <w:bottom w:val="dotted" w:sz="4" w:space="0" w:color="auto"/>
            </w:tcBorders>
            <w:vAlign w:val="center"/>
          </w:tcPr>
          <w:p w14:paraId="4F16888D" w14:textId="77777777" w:rsidR="00FF41FD" w:rsidRDefault="00FF41FD"/>
        </w:tc>
        <w:tc>
          <w:tcPr>
            <w:tcW w:w="1620" w:type="dxa"/>
            <w:tcBorders>
              <w:bottom w:val="dotted" w:sz="4" w:space="0" w:color="auto"/>
            </w:tcBorders>
            <w:vAlign w:val="center"/>
          </w:tcPr>
          <w:p w14:paraId="2E815773" w14:textId="77777777" w:rsidR="00FF41FD" w:rsidRDefault="00FF41FD"/>
        </w:tc>
        <w:tc>
          <w:tcPr>
            <w:tcW w:w="1620" w:type="dxa"/>
            <w:tcBorders>
              <w:bottom w:val="dotted" w:sz="4" w:space="0" w:color="auto"/>
            </w:tcBorders>
            <w:vAlign w:val="center"/>
          </w:tcPr>
          <w:p w14:paraId="3304A288" w14:textId="77777777" w:rsidR="00FF41FD" w:rsidRDefault="00FF41FD"/>
        </w:tc>
        <w:tc>
          <w:tcPr>
            <w:tcW w:w="1620" w:type="dxa"/>
            <w:tcBorders>
              <w:bottom w:val="dotted" w:sz="4" w:space="0" w:color="auto"/>
            </w:tcBorders>
            <w:vAlign w:val="center"/>
          </w:tcPr>
          <w:p w14:paraId="53DC0762" w14:textId="77777777" w:rsidR="00FF41FD" w:rsidRDefault="008173C5">
            <w:pPr>
              <w:jc w:val="center"/>
              <w:divId w:val="1"/>
            </w:pPr>
            <w:r>
              <w:rPr>
                <w:rFonts w:eastAsia="Arial"/>
                <w:sz w:val="16"/>
              </w:rPr>
              <w:t xml:space="preserve">8 </w:t>
            </w:r>
          </w:p>
        </w:tc>
      </w:tr>
      <w:tr w:rsidR="00FF41FD" w14:paraId="5094E72B" w14:textId="77777777">
        <w:trPr>
          <w:trHeight w:val="320"/>
        </w:trPr>
        <w:tc>
          <w:tcPr>
            <w:tcW w:w="1620" w:type="dxa"/>
            <w:gridSpan w:val="2"/>
            <w:vMerge/>
          </w:tcPr>
          <w:p w14:paraId="0D6F3892" w14:textId="77777777" w:rsidR="00FF41FD" w:rsidRDefault="00FF41FD"/>
        </w:tc>
        <w:tc>
          <w:tcPr>
            <w:tcW w:w="1620" w:type="dxa"/>
            <w:gridSpan w:val="2"/>
            <w:tcBorders>
              <w:bottom w:val="dotted" w:sz="4" w:space="0" w:color="auto"/>
            </w:tcBorders>
            <w:vAlign w:val="center"/>
          </w:tcPr>
          <w:p w14:paraId="7ED9E851" w14:textId="77777777" w:rsidR="00FF41FD" w:rsidRDefault="008173C5">
            <w:pPr>
              <w:jc w:val="left"/>
              <w:divId w:val="1"/>
            </w:pPr>
            <w:r>
              <w:rPr>
                <w:sz w:val="16"/>
              </w:rPr>
              <w:t>oblong</w:t>
            </w:r>
          </w:p>
        </w:tc>
        <w:tc>
          <w:tcPr>
            <w:tcW w:w="1620" w:type="dxa"/>
            <w:gridSpan w:val="2"/>
            <w:tcBorders>
              <w:bottom w:val="dotted" w:sz="4" w:space="0" w:color="auto"/>
            </w:tcBorders>
            <w:vAlign w:val="center"/>
          </w:tcPr>
          <w:p w14:paraId="08B25CDF" w14:textId="77777777" w:rsidR="00FF41FD" w:rsidRDefault="00FF41FD"/>
        </w:tc>
        <w:tc>
          <w:tcPr>
            <w:tcW w:w="1620" w:type="dxa"/>
            <w:tcBorders>
              <w:bottom w:val="dotted" w:sz="4" w:space="0" w:color="auto"/>
            </w:tcBorders>
            <w:vAlign w:val="center"/>
          </w:tcPr>
          <w:p w14:paraId="3DA18ACA" w14:textId="77777777" w:rsidR="00FF41FD" w:rsidRDefault="00FF41FD"/>
        </w:tc>
        <w:tc>
          <w:tcPr>
            <w:tcW w:w="1620" w:type="dxa"/>
            <w:tcBorders>
              <w:bottom w:val="dotted" w:sz="4" w:space="0" w:color="auto"/>
            </w:tcBorders>
            <w:vAlign w:val="center"/>
          </w:tcPr>
          <w:p w14:paraId="79562E90" w14:textId="77777777" w:rsidR="00FF41FD" w:rsidRDefault="00FF41FD"/>
        </w:tc>
        <w:tc>
          <w:tcPr>
            <w:tcW w:w="1620" w:type="dxa"/>
            <w:tcBorders>
              <w:bottom w:val="dotted" w:sz="4" w:space="0" w:color="auto"/>
            </w:tcBorders>
            <w:vAlign w:val="center"/>
          </w:tcPr>
          <w:p w14:paraId="7A453994" w14:textId="4E40C837" w:rsidR="00FF41FD" w:rsidRDefault="00070A08">
            <w:del w:id="528" w:author="TWO" w:date="2026-07-09T13:35:00Z" w16du:dateUtc="2026-07-09T11:35:00Z">
              <w:r>
                <w:rPr>
                  <w:sz w:val="16"/>
                </w:rPr>
                <w:delText>Veitchii</w:delText>
              </w:r>
            </w:del>
          </w:p>
        </w:tc>
        <w:tc>
          <w:tcPr>
            <w:tcW w:w="1620" w:type="dxa"/>
            <w:tcBorders>
              <w:bottom w:val="dotted" w:sz="4" w:space="0" w:color="auto"/>
            </w:tcBorders>
            <w:vAlign w:val="center"/>
          </w:tcPr>
          <w:p w14:paraId="4CBED8ED" w14:textId="77777777" w:rsidR="00FF41FD" w:rsidRDefault="008173C5">
            <w:pPr>
              <w:jc w:val="center"/>
              <w:divId w:val="1"/>
            </w:pPr>
            <w:r>
              <w:rPr>
                <w:rFonts w:eastAsia="Arial"/>
                <w:sz w:val="16"/>
              </w:rPr>
              <w:t xml:space="preserve">9 </w:t>
            </w:r>
          </w:p>
        </w:tc>
      </w:tr>
      <w:tr w:rsidR="00FF41FD" w14:paraId="3ABAF2A9" w14:textId="77777777">
        <w:trPr>
          <w:trHeight w:val="320"/>
        </w:trPr>
        <w:tc>
          <w:tcPr>
            <w:tcW w:w="1620" w:type="dxa"/>
            <w:gridSpan w:val="2"/>
            <w:vMerge/>
          </w:tcPr>
          <w:p w14:paraId="7B754C1C" w14:textId="77777777" w:rsidR="00FF41FD" w:rsidRDefault="00FF41FD"/>
        </w:tc>
        <w:tc>
          <w:tcPr>
            <w:tcW w:w="1620" w:type="dxa"/>
            <w:gridSpan w:val="2"/>
            <w:tcBorders>
              <w:bottom w:val="dotted" w:sz="4" w:space="0" w:color="auto"/>
            </w:tcBorders>
            <w:vAlign w:val="center"/>
          </w:tcPr>
          <w:p w14:paraId="5DF5D92A" w14:textId="77777777" w:rsidR="00FF41FD" w:rsidRDefault="008173C5">
            <w:pPr>
              <w:jc w:val="left"/>
              <w:divId w:val="1"/>
            </w:pPr>
            <w:r>
              <w:rPr>
                <w:sz w:val="16"/>
              </w:rPr>
              <w:t>ellipsoid</w:t>
            </w:r>
          </w:p>
        </w:tc>
        <w:tc>
          <w:tcPr>
            <w:tcW w:w="1620" w:type="dxa"/>
            <w:gridSpan w:val="2"/>
            <w:tcBorders>
              <w:bottom w:val="dotted" w:sz="4" w:space="0" w:color="auto"/>
            </w:tcBorders>
            <w:vAlign w:val="center"/>
          </w:tcPr>
          <w:p w14:paraId="3B98F800" w14:textId="77777777" w:rsidR="00FF41FD" w:rsidRDefault="00FF41FD"/>
        </w:tc>
        <w:tc>
          <w:tcPr>
            <w:tcW w:w="1620" w:type="dxa"/>
            <w:tcBorders>
              <w:bottom w:val="dotted" w:sz="4" w:space="0" w:color="auto"/>
            </w:tcBorders>
            <w:vAlign w:val="center"/>
          </w:tcPr>
          <w:p w14:paraId="766EE65F" w14:textId="77777777" w:rsidR="00FF41FD" w:rsidRDefault="00FF41FD"/>
        </w:tc>
        <w:tc>
          <w:tcPr>
            <w:tcW w:w="1620" w:type="dxa"/>
            <w:tcBorders>
              <w:bottom w:val="dotted" w:sz="4" w:space="0" w:color="auto"/>
            </w:tcBorders>
            <w:vAlign w:val="center"/>
          </w:tcPr>
          <w:p w14:paraId="1788CA91" w14:textId="77777777" w:rsidR="00FF41FD" w:rsidRDefault="00FF41FD"/>
        </w:tc>
        <w:tc>
          <w:tcPr>
            <w:tcW w:w="1620" w:type="dxa"/>
            <w:tcBorders>
              <w:bottom w:val="dotted" w:sz="4" w:space="0" w:color="auto"/>
            </w:tcBorders>
            <w:vAlign w:val="center"/>
          </w:tcPr>
          <w:p w14:paraId="75CFE07C" w14:textId="77777777" w:rsidR="00FF41FD" w:rsidRDefault="00FF41FD"/>
        </w:tc>
        <w:tc>
          <w:tcPr>
            <w:tcW w:w="1620" w:type="dxa"/>
            <w:tcBorders>
              <w:bottom w:val="dotted" w:sz="4" w:space="0" w:color="auto"/>
            </w:tcBorders>
            <w:vAlign w:val="center"/>
          </w:tcPr>
          <w:p w14:paraId="42E3DDA6" w14:textId="77777777" w:rsidR="00FF41FD" w:rsidRDefault="008173C5">
            <w:pPr>
              <w:jc w:val="center"/>
              <w:divId w:val="1"/>
            </w:pPr>
            <w:r>
              <w:rPr>
                <w:rFonts w:eastAsia="Arial"/>
                <w:sz w:val="16"/>
              </w:rPr>
              <w:t xml:space="preserve">10 </w:t>
            </w:r>
          </w:p>
        </w:tc>
      </w:tr>
      <w:tr w:rsidR="00FF41FD" w14:paraId="4B567B2C" w14:textId="77777777">
        <w:trPr>
          <w:trHeight w:val="320"/>
        </w:trPr>
        <w:tc>
          <w:tcPr>
            <w:tcW w:w="1620" w:type="dxa"/>
            <w:gridSpan w:val="2"/>
            <w:vMerge/>
          </w:tcPr>
          <w:p w14:paraId="30FC1091" w14:textId="77777777" w:rsidR="00FF41FD" w:rsidRDefault="00FF41FD"/>
        </w:tc>
        <w:tc>
          <w:tcPr>
            <w:tcW w:w="1620" w:type="dxa"/>
            <w:gridSpan w:val="2"/>
            <w:tcBorders>
              <w:bottom w:val="dotted" w:sz="4" w:space="0" w:color="auto"/>
            </w:tcBorders>
            <w:vAlign w:val="center"/>
          </w:tcPr>
          <w:p w14:paraId="511455FA" w14:textId="77777777" w:rsidR="00FF41FD" w:rsidRDefault="008173C5">
            <w:pPr>
              <w:jc w:val="left"/>
              <w:divId w:val="1"/>
            </w:pPr>
            <w:r>
              <w:rPr>
                <w:sz w:val="16"/>
              </w:rPr>
              <w:t>ellipsoid conical (ovoid)</w:t>
            </w:r>
          </w:p>
        </w:tc>
        <w:tc>
          <w:tcPr>
            <w:tcW w:w="1620" w:type="dxa"/>
            <w:gridSpan w:val="2"/>
            <w:tcBorders>
              <w:bottom w:val="dotted" w:sz="4" w:space="0" w:color="auto"/>
            </w:tcBorders>
            <w:vAlign w:val="center"/>
          </w:tcPr>
          <w:p w14:paraId="143346B8" w14:textId="77777777" w:rsidR="00FF41FD" w:rsidRDefault="00FF41FD"/>
        </w:tc>
        <w:tc>
          <w:tcPr>
            <w:tcW w:w="1620" w:type="dxa"/>
            <w:tcBorders>
              <w:bottom w:val="dotted" w:sz="4" w:space="0" w:color="auto"/>
            </w:tcBorders>
            <w:vAlign w:val="center"/>
          </w:tcPr>
          <w:p w14:paraId="0E2CADBB" w14:textId="77777777" w:rsidR="00FF41FD" w:rsidRDefault="00FF41FD"/>
        </w:tc>
        <w:tc>
          <w:tcPr>
            <w:tcW w:w="1620" w:type="dxa"/>
            <w:tcBorders>
              <w:bottom w:val="dotted" w:sz="4" w:space="0" w:color="auto"/>
            </w:tcBorders>
            <w:vAlign w:val="center"/>
          </w:tcPr>
          <w:p w14:paraId="63118AD7" w14:textId="77777777" w:rsidR="00FF41FD" w:rsidRDefault="00FF41FD"/>
        </w:tc>
        <w:tc>
          <w:tcPr>
            <w:tcW w:w="1620" w:type="dxa"/>
            <w:tcBorders>
              <w:bottom w:val="dotted" w:sz="4" w:space="0" w:color="auto"/>
            </w:tcBorders>
            <w:vAlign w:val="center"/>
          </w:tcPr>
          <w:p w14:paraId="330844E1" w14:textId="77777777" w:rsidR="00FF41FD" w:rsidRDefault="008173C5">
            <w:pPr>
              <w:jc w:val="left"/>
              <w:divId w:val="1"/>
            </w:pPr>
            <w:r>
              <w:rPr>
                <w:sz w:val="16"/>
              </w:rPr>
              <w:t>Dolgo</w:t>
            </w:r>
          </w:p>
        </w:tc>
        <w:tc>
          <w:tcPr>
            <w:tcW w:w="1620" w:type="dxa"/>
            <w:tcBorders>
              <w:bottom w:val="dotted" w:sz="4" w:space="0" w:color="auto"/>
            </w:tcBorders>
            <w:vAlign w:val="center"/>
          </w:tcPr>
          <w:p w14:paraId="5F473F5B" w14:textId="77777777" w:rsidR="00FF41FD" w:rsidRDefault="008173C5">
            <w:pPr>
              <w:jc w:val="center"/>
              <w:divId w:val="1"/>
            </w:pPr>
            <w:r>
              <w:rPr>
                <w:rFonts w:eastAsia="Arial"/>
                <w:sz w:val="16"/>
              </w:rPr>
              <w:t xml:space="preserve">11 </w:t>
            </w:r>
          </w:p>
        </w:tc>
      </w:tr>
      <w:tr w:rsidR="00FF41FD" w14:paraId="0553E27C" w14:textId="77777777">
        <w:trPr>
          <w:trHeight w:val="320"/>
        </w:trPr>
        <w:tc>
          <w:tcPr>
            <w:tcW w:w="1620" w:type="dxa"/>
            <w:gridSpan w:val="2"/>
            <w:vMerge/>
          </w:tcPr>
          <w:p w14:paraId="4FC01D27" w14:textId="77777777" w:rsidR="00FF41FD" w:rsidRDefault="00FF41FD"/>
        </w:tc>
        <w:tc>
          <w:tcPr>
            <w:tcW w:w="1620" w:type="dxa"/>
            <w:gridSpan w:val="2"/>
            <w:tcBorders>
              <w:bottom w:val="dotted" w:sz="4" w:space="0" w:color="auto"/>
            </w:tcBorders>
            <w:vAlign w:val="center"/>
          </w:tcPr>
          <w:p w14:paraId="182B36AA" w14:textId="77777777" w:rsidR="00FF41FD" w:rsidRDefault="008173C5">
            <w:pPr>
              <w:jc w:val="left"/>
              <w:divId w:val="1"/>
            </w:pPr>
            <w:r>
              <w:rPr>
                <w:sz w:val="16"/>
              </w:rPr>
              <w:t>pyriform</w:t>
            </w:r>
          </w:p>
        </w:tc>
        <w:tc>
          <w:tcPr>
            <w:tcW w:w="1620" w:type="dxa"/>
            <w:gridSpan w:val="2"/>
            <w:tcBorders>
              <w:bottom w:val="dotted" w:sz="4" w:space="0" w:color="auto"/>
            </w:tcBorders>
            <w:vAlign w:val="center"/>
          </w:tcPr>
          <w:p w14:paraId="4CDCD4E6" w14:textId="77777777" w:rsidR="00FF41FD" w:rsidRDefault="00FF41FD"/>
        </w:tc>
        <w:tc>
          <w:tcPr>
            <w:tcW w:w="1620" w:type="dxa"/>
            <w:tcBorders>
              <w:bottom w:val="dotted" w:sz="4" w:space="0" w:color="auto"/>
            </w:tcBorders>
            <w:vAlign w:val="center"/>
          </w:tcPr>
          <w:p w14:paraId="4EE05DC9" w14:textId="77777777" w:rsidR="00FF41FD" w:rsidRDefault="00FF41FD"/>
        </w:tc>
        <w:tc>
          <w:tcPr>
            <w:tcW w:w="1620" w:type="dxa"/>
            <w:tcBorders>
              <w:bottom w:val="dotted" w:sz="4" w:space="0" w:color="auto"/>
            </w:tcBorders>
            <w:vAlign w:val="center"/>
          </w:tcPr>
          <w:p w14:paraId="107AC6E2" w14:textId="77777777" w:rsidR="00FF41FD" w:rsidRDefault="00FF41FD"/>
        </w:tc>
        <w:tc>
          <w:tcPr>
            <w:tcW w:w="1620" w:type="dxa"/>
            <w:tcBorders>
              <w:bottom w:val="dotted" w:sz="4" w:space="0" w:color="auto"/>
            </w:tcBorders>
            <w:vAlign w:val="center"/>
          </w:tcPr>
          <w:p w14:paraId="512C7DEE" w14:textId="77777777" w:rsidR="00FF41FD" w:rsidRDefault="00FF41FD"/>
        </w:tc>
        <w:tc>
          <w:tcPr>
            <w:tcW w:w="1620" w:type="dxa"/>
            <w:tcBorders>
              <w:bottom w:val="dotted" w:sz="4" w:space="0" w:color="auto"/>
            </w:tcBorders>
            <w:vAlign w:val="center"/>
          </w:tcPr>
          <w:p w14:paraId="32E7E549" w14:textId="77777777" w:rsidR="00FF41FD" w:rsidRDefault="008173C5">
            <w:pPr>
              <w:jc w:val="center"/>
              <w:divId w:val="1"/>
            </w:pPr>
            <w:r>
              <w:rPr>
                <w:rFonts w:eastAsia="Arial"/>
                <w:sz w:val="16"/>
              </w:rPr>
              <w:t xml:space="preserve">12 </w:t>
            </w:r>
          </w:p>
        </w:tc>
      </w:tr>
      <w:tr w:rsidR="00FF41FD" w14:paraId="5AD9B74F" w14:textId="77777777">
        <w:trPr>
          <w:trHeight w:val="320"/>
        </w:trPr>
        <w:tc>
          <w:tcPr>
            <w:tcW w:w="1620" w:type="dxa"/>
            <w:gridSpan w:val="2"/>
            <w:vMerge/>
          </w:tcPr>
          <w:p w14:paraId="7E247507" w14:textId="77777777" w:rsidR="00FF41FD" w:rsidRDefault="00FF41FD"/>
        </w:tc>
        <w:tc>
          <w:tcPr>
            <w:tcW w:w="1620" w:type="dxa"/>
            <w:gridSpan w:val="2"/>
            <w:tcBorders>
              <w:bottom w:val="dotted" w:sz="4" w:space="0" w:color="auto"/>
            </w:tcBorders>
            <w:vAlign w:val="center"/>
          </w:tcPr>
          <w:p w14:paraId="57AA8068" w14:textId="77777777" w:rsidR="00FF41FD" w:rsidRDefault="008173C5">
            <w:pPr>
              <w:jc w:val="left"/>
              <w:divId w:val="1"/>
            </w:pPr>
            <w:r>
              <w:rPr>
                <w:sz w:val="16"/>
              </w:rPr>
              <w:t>narrow conical</w:t>
            </w:r>
          </w:p>
        </w:tc>
        <w:tc>
          <w:tcPr>
            <w:tcW w:w="1620" w:type="dxa"/>
            <w:gridSpan w:val="2"/>
            <w:tcBorders>
              <w:bottom w:val="dotted" w:sz="4" w:space="0" w:color="auto"/>
            </w:tcBorders>
            <w:vAlign w:val="center"/>
          </w:tcPr>
          <w:p w14:paraId="430D0127" w14:textId="77777777" w:rsidR="00FF41FD" w:rsidRDefault="00FF41FD"/>
        </w:tc>
        <w:tc>
          <w:tcPr>
            <w:tcW w:w="1620" w:type="dxa"/>
            <w:tcBorders>
              <w:bottom w:val="dotted" w:sz="4" w:space="0" w:color="auto"/>
            </w:tcBorders>
            <w:vAlign w:val="center"/>
          </w:tcPr>
          <w:p w14:paraId="64F21A2B" w14:textId="77777777" w:rsidR="00FF41FD" w:rsidRDefault="00FF41FD"/>
        </w:tc>
        <w:tc>
          <w:tcPr>
            <w:tcW w:w="1620" w:type="dxa"/>
            <w:tcBorders>
              <w:bottom w:val="dotted" w:sz="4" w:space="0" w:color="auto"/>
            </w:tcBorders>
            <w:vAlign w:val="center"/>
          </w:tcPr>
          <w:p w14:paraId="36E2DE21" w14:textId="77777777" w:rsidR="00FF41FD" w:rsidRDefault="00FF41FD"/>
        </w:tc>
        <w:tc>
          <w:tcPr>
            <w:tcW w:w="1620" w:type="dxa"/>
            <w:tcBorders>
              <w:bottom w:val="dotted" w:sz="4" w:space="0" w:color="auto"/>
            </w:tcBorders>
            <w:vAlign w:val="center"/>
          </w:tcPr>
          <w:p w14:paraId="38707127" w14:textId="77777777" w:rsidR="00FF41FD" w:rsidRDefault="008173C5">
            <w:pPr>
              <w:jc w:val="left"/>
              <w:divId w:val="1"/>
            </w:pPr>
            <w:r>
              <w:rPr>
                <w:sz w:val="16"/>
              </w:rPr>
              <w:t>John Downie</w:t>
            </w:r>
          </w:p>
        </w:tc>
        <w:tc>
          <w:tcPr>
            <w:tcW w:w="1620" w:type="dxa"/>
            <w:tcBorders>
              <w:bottom w:val="dotted" w:sz="4" w:space="0" w:color="auto"/>
            </w:tcBorders>
            <w:vAlign w:val="center"/>
          </w:tcPr>
          <w:p w14:paraId="4CB1C4DA" w14:textId="77777777" w:rsidR="00FF41FD" w:rsidRDefault="008173C5">
            <w:pPr>
              <w:jc w:val="center"/>
              <w:divId w:val="1"/>
            </w:pPr>
            <w:r>
              <w:rPr>
                <w:rFonts w:eastAsia="Arial"/>
                <w:sz w:val="16"/>
              </w:rPr>
              <w:t xml:space="preserve">13 </w:t>
            </w:r>
          </w:p>
        </w:tc>
      </w:tr>
      <w:tr w:rsidR="00FF41FD" w14:paraId="453169F3" w14:textId="77777777">
        <w:trPr>
          <w:trHeight w:val="360"/>
        </w:trPr>
        <w:tc>
          <w:tcPr>
            <w:tcW w:w="810" w:type="dxa"/>
            <w:tcBorders>
              <w:right w:val="dotted" w:sz="4" w:space="0" w:color="auto"/>
            </w:tcBorders>
            <w:shd w:val="clear" w:color="auto" w:fill="DFDFD7"/>
            <w:vAlign w:val="center"/>
          </w:tcPr>
          <w:p w14:paraId="6D5A42EA" w14:textId="77777777" w:rsidR="00FF41FD" w:rsidRDefault="008173C5">
            <w:r>
              <w:rPr>
                <w:rFonts w:eastAsia="Arial"/>
                <w:b/>
                <w:sz w:val="16"/>
              </w:rPr>
              <w:t>41.</w:t>
            </w:r>
          </w:p>
        </w:tc>
        <w:tc>
          <w:tcPr>
            <w:tcW w:w="810" w:type="dxa"/>
            <w:tcBorders>
              <w:right w:val="dotted" w:sz="4" w:space="0" w:color="auto"/>
            </w:tcBorders>
            <w:shd w:val="clear" w:color="auto" w:fill="DFDFD7"/>
            <w:vAlign w:val="center"/>
          </w:tcPr>
          <w:p w14:paraId="3AC5F675" w14:textId="77777777" w:rsidR="00FF41FD" w:rsidRDefault="00FF41FD"/>
        </w:tc>
        <w:tc>
          <w:tcPr>
            <w:tcW w:w="810" w:type="dxa"/>
            <w:tcBorders>
              <w:right w:val="dotted" w:sz="4" w:space="0" w:color="auto"/>
            </w:tcBorders>
            <w:shd w:val="clear" w:color="auto" w:fill="DFDFD7"/>
            <w:vAlign w:val="center"/>
          </w:tcPr>
          <w:p w14:paraId="578CAC43" w14:textId="77777777" w:rsidR="00FF41FD" w:rsidRDefault="008173C5">
            <w:r>
              <w:rPr>
                <w:rFonts w:eastAsia="Arial"/>
                <w:b/>
                <w:sz w:val="16"/>
              </w:rPr>
              <w:t>QN</w:t>
            </w:r>
          </w:p>
        </w:tc>
        <w:tc>
          <w:tcPr>
            <w:tcW w:w="810" w:type="dxa"/>
            <w:tcBorders>
              <w:right w:val="dotted" w:sz="4" w:space="0" w:color="auto"/>
            </w:tcBorders>
            <w:shd w:val="clear" w:color="auto" w:fill="DFDFD7"/>
            <w:vAlign w:val="center"/>
          </w:tcPr>
          <w:p w14:paraId="4AB9644D" w14:textId="77777777" w:rsidR="00FF41FD" w:rsidRDefault="008173C5">
            <w:r>
              <w:rPr>
                <w:rFonts w:eastAsia="Arial"/>
                <w:b/>
                <w:sz w:val="16"/>
              </w:rPr>
              <w:t>MG/VG</w:t>
            </w:r>
          </w:p>
        </w:tc>
        <w:tc>
          <w:tcPr>
            <w:tcW w:w="810" w:type="dxa"/>
            <w:tcBorders>
              <w:right w:val="dotted" w:sz="4" w:space="0" w:color="auto"/>
            </w:tcBorders>
            <w:shd w:val="clear" w:color="auto" w:fill="DFDFD7"/>
            <w:vAlign w:val="center"/>
          </w:tcPr>
          <w:p w14:paraId="4549AF45"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36D5C6FA" w14:textId="77777777" w:rsidR="00FF41FD" w:rsidRDefault="008173C5">
            <w:r>
              <w:rPr>
                <w:rFonts w:eastAsia="Arial"/>
                <w:b/>
                <w:sz w:val="16"/>
              </w:rPr>
              <w:t>(d)</w:t>
            </w:r>
          </w:p>
        </w:tc>
        <w:tc>
          <w:tcPr>
            <w:tcW w:w="1620" w:type="dxa"/>
            <w:shd w:val="clear" w:color="auto" w:fill="DFDFD7"/>
            <w:vAlign w:val="center"/>
          </w:tcPr>
          <w:p w14:paraId="423F47A7" w14:textId="77777777" w:rsidR="00FF41FD" w:rsidRDefault="008173C5">
            <w:r>
              <w:rPr>
                <w:rFonts w:eastAsia="Arial"/>
                <w:b/>
                <w:sz w:val="16"/>
              </w:rPr>
              <w:t>89</w:t>
            </w:r>
          </w:p>
        </w:tc>
        <w:tc>
          <w:tcPr>
            <w:tcW w:w="1620" w:type="dxa"/>
            <w:shd w:val="clear" w:color="auto" w:fill="DFDFD7"/>
          </w:tcPr>
          <w:p w14:paraId="10AC9B8D" w14:textId="77777777" w:rsidR="00FF41FD" w:rsidRDefault="00FF41FD"/>
        </w:tc>
        <w:tc>
          <w:tcPr>
            <w:tcW w:w="1620" w:type="dxa"/>
            <w:shd w:val="clear" w:color="auto" w:fill="DFDFD7"/>
          </w:tcPr>
          <w:p w14:paraId="48D82772" w14:textId="77777777" w:rsidR="00FF41FD" w:rsidRDefault="00FF41FD"/>
        </w:tc>
        <w:tc>
          <w:tcPr>
            <w:tcW w:w="1620" w:type="dxa"/>
            <w:shd w:val="clear" w:color="auto" w:fill="DFDFD7"/>
          </w:tcPr>
          <w:p w14:paraId="276E153C" w14:textId="77777777" w:rsidR="00FF41FD" w:rsidRDefault="00FF41FD"/>
        </w:tc>
      </w:tr>
      <w:tr w:rsidR="00FF41FD" w14:paraId="367C3A90" w14:textId="77777777">
        <w:trPr>
          <w:trHeight w:val="440"/>
        </w:trPr>
        <w:tc>
          <w:tcPr>
            <w:tcW w:w="1620" w:type="dxa"/>
            <w:gridSpan w:val="2"/>
            <w:vMerge w:val="restart"/>
          </w:tcPr>
          <w:p w14:paraId="13BA703D" w14:textId="77777777" w:rsidR="00FF41FD" w:rsidRDefault="00FF41FD"/>
        </w:tc>
        <w:tc>
          <w:tcPr>
            <w:tcW w:w="1620" w:type="dxa"/>
            <w:gridSpan w:val="2"/>
            <w:tcBorders>
              <w:bottom w:val="dotted" w:sz="4" w:space="0" w:color="auto"/>
            </w:tcBorders>
          </w:tcPr>
          <w:p w14:paraId="72708948" w14:textId="77777777" w:rsidR="00FF41FD" w:rsidRDefault="008173C5">
            <w:pPr>
              <w:spacing w:before="113" w:after="113"/>
              <w:jc w:val="left"/>
              <w:divId w:val="1"/>
            </w:pPr>
            <w:r>
              <w:rPr>
                <w:b/>
                <w:sz w:val="16"/>
              </w:rPr>
              <w:t>Fruit: length of stalk</w:t>
            </w:r>
          </w:p>
        </w:tc>
        <w:tc>
          <w:tcPr>
            <w:tcW w:w="1620" w:type="dxa"/>
            <w:gridSpan w:val="2"/>
            <w:tcBorders>
              <w:bottom w:val="dotted" w:sz="4" w:space="0" w:color="auto"/>
            </w:tcBorders>
          </w:tcPr>
          <w:p w14:paraId="624F870A" w14:textId="77777777" w:rsidR="00FF41FD" w:rsidRDefault="00FF41FD"/>
        </w:tc>
        <w:tc>
          <w:tcPr>
            <w:tcW w:w="1620" w:type="dxa"/>
            <w:tcBorders>
              <w:bottom w:val="dotted" w:sz="4" w:space="0" w:color="auto"/>
            </w:tcBorders>
          </w:tcPr>
          <w:p w14:paraId="1FFC7C73" w14:textId="77777777" w:rsidR="00FF41FD" w:rsidRDefault="00FF41FD"/>
        </w:tc>
        <w:tc>
          <w:tcPr>
            <w:tcW w:w="1620" w:type="dxa"/>
            <w:tcBorders>
              <w:bottom w:val="dotted" w:sz="4" w:space="0" w:color="auto"/>
            </w:tcBorders>
          </w:tcPr>
          <w:p w14:paraId="343F1E3F" w14:textId="77777777" w:rsidR="00FF41FD" w:rsidRDefault="00FF41FD"/>
        </w:tc>
        <w:tc>
          <w:tcPr>
            <w:tcW w:w="1620" w:type="dxa"/>
            <w:tcBorders>
              <w:bottom w:val="dotted" w:sz="4" w:space="0" w:color="auto"/>
            </w:tcBorders>
          </w:tcPr>
          <w:p w14:paraId="747821E3" w14:textId="77777777" w:rsidR="00FF41FD" w:rsidRDefault="00FF41FD"/>
        </w:tc>
        <w:tc>
          <w:tcPr>
            <w:tcW w:w="1620" w:type="dxa"/>
            <w:tcBorders>
              <w:bottom w:val="dotted" w:sz="4" w:space="0" w:color="auto"/>
            </w:tcBorders>
          </w:tcPr>
          <w:p w14:paraId="3FB8FAD9" w14:textId="77777777" w:rsidR="00FF41FD" w:rsidRDefault="00FF41FD"/>
        </w:tc>
      </w:tr>
      <w:tr w:rsidR="00FF41FD" w14:paraId="4AE8FDE9" w14:textId="77777777">
        <w:trPr>
          <w:trHeight w:val="320"/>
        </w:trPr>
        <w:tc>
          <w:tcPr>
            <w:tcW w:w="1620" w:type="dxa"/>
            <w:gridSpan w:val="2"/>
            <w:vMerge/>
          </w:tcPr>
          <w:p w14:paraId="56DF7716" w14:textId="77777777" w:rsidR="00FF41FD" w:rsidRDefault="00FF41FD"/>
        </w:tc>
        <w:tc>
          <w:tcPr>
            <w:tcW w:w="1620" w:type="dxa"/>
            <w:gridSpan w:val="2"/>
            <w:tcBorders>
              <w:bottom w:val="dotted" w:sz="4" w:space="0" w:color="auto"/>
            </w:tcBorders>
            <w:vAlign w:val="center"/>
          </w:tcPr>
          <w:p w14:paraId="55E8597D" w14:textId="77777777" w:rsidR="00FF41FD" w:rsidRDefault="008173C5">
            <w:pPr>
              <w:jc w:val="left"/>
              <w:divId w:val="1"/>
            </w:pPr>
            <w:r>
              <w:rPr>
                <w:sz w:val="16"/>
              </w:rPr>
              <w:t>very short</w:t>
            </w:r>
          </w:p>
        </w:tc>
        <w:tc>
          <w:tcPr>
            <w:tcW w:w="1620" w:type="dxa"/>
            <w:gridSpan w:val="2"/>
            <w:tcBorders>
              <w:bottom w:val="dotted" w:sz="4" w:space="0" w:color="auto"/>
            </w:tcBorders>
            <w:vAlign w:val="center"/>
          </w:tcPr>
          <w:p w14:paraId="4DBDE9B9" w14:textId="77777777" w:rsidR="00FF41FD" w:rsidRDefault="00FF41FD"/>
        </w:tc>
        <w:tc>
          <w:tcPr>
            <w:tcW w:w="1620" w:type="dxa"/>
            <w:tcBorders>
              <w:bottom w:val="dotted" w:sz="4" w:space="0" w:color="auto"/>
            </w:tcBorders>
            <w:vAlign w:val="center"/>
          </w:tcPr>
          <w:p w14:paraId="09BC4BD5" w14:textId="77777777" w:rsidR="00FF41FD" w:rsidRDefault="00FF41FD"/>
        </w:tc>
        <w:tc>
          <w:tcPr>
            <w:tcW w:w="1620" w:type="dxa"/>
            <w:tcBorders>
              <w:bottom w:val="dotted" w:sz="4" w:space="0" w:color="auto"/>
            </w:tcBorders>
            <w:vAlign w:val="center"/>
          </w:tcPr>
          <w:p w14:paraId="17B5D3E4" w14:textId="77777777" w:rsidR="00FF41FD" w:rsidRDefault="00FF41FD"/>
        </w:tc>
        <w:tc>
          <w:tcPr>
            <w:tcW w:w="1620" w:type="dxa"/>
            <w:tcBorders>
              <w:bottom w:val="dotted" w:sz="4" w:space="0" w:color="auto"/>
            </w:tcBorders>
            <w:vAlign w:val="center"/>
          </w:tcPr>
          <w:p w14:paraId="358E9D6F" w14:textId="77777777" w:rsidR="00FF41FD" w:rsidRDefault="008173C5">
            <w:pPr>
              <w:jc w:val="left"/>
              <w:divId w:val="1"/>
            </w:pPr>
            <w:r>
              <w:rPr>
                <w:sz w:val="16"/>
              </w:rPr>
              <w:t>Redflesh</w:t>
            </w:r>
          </w:p>
        </w:tc>
        <w:tc>
          <w:tcPr>
            <w:tcW w:w="1620" w:type="dxa"/>
            <w:tcBorders>
              <w:bottom w:val="dotted" w:sz="4" w:space="0" w:color="auto"/>
            </w:tcBorders>
            <w:vAlign w:val="center"/>
          </w:tcPr>
          <w:p w14:paraId="3B3A695E" w14:textId="77777777" w:rsidR="00FF41FD" w:rsidRDefault="008173C5">
            <w:pPr>
              <w:jc w:val="center"/>
              <w:divId w:val="1"/>
            </w:pPr>
            <w:r>
              <w:rPr>
                <w:rFonts w:eastAsia="Arial"/>
                <w:sz w:val="16"/>
              </w:rPr>
              <w:t xml:space="preserve">1 </w:t>
            </w:r>
          </w:p>
        </w:tc>
      </w:tr>
      <w:tr w:rsidR="00FF41FD" w14:paraId="3013C997" w14:textId="77777777">
        <w:trPr>
          <w:trHeight w:val="320"/>
        </w:trPr>
        <w:tc>
          <w:tcPr>
            <w:tcW w:w="1620" w:type="dxa"/>
            <w:gridSpan w:val="2"/>
            <w:vMerge/>
          </w:tcPr>
          <w:p w14:paraId="6761A76A" w14:textId="77777777" w:rsidR="00FF41FD" w:rsidRDefault="00FF41FD"/>
        </w:tc>
        <w:tc>
          <w:tcPr>
            <w:tcW w:w="1620" w:type="dxa"/>
            <w:gridSpan w:val="2"/>
            <w:tcBorders>
              <w:bottom w:val="dotted" w:sz="4" w:space="0" w:color="auto"/>
            </w:tcBorders>
            <w:vAlign w:val="center"/>
          </w:tcPr>
          <w:p w14:paraId="28606A32" w14:textId="77777777" w:rsidR="00FF41FD" w:rsidRDefault="008173C5">
            <w:pPr>
              <w:jc w:val="left"/>
              <w:divId w:val="1"/>
            </w:pPr>
            <w:r>
              <w:rPr>
                <w:sz w:val="16"/>
              </w:rPr>
              <w:t>short</w:t>
            </w:r>
          </w:p>
        </w:tc>
        <w:tc>
          <w:tcPr>
            <w:tcW w:w="1620" w:type="dxa"/>
            <w:gridSpan w:val="2"/>
            <w:tcBorders>
              <w:bottom w:val="dotted" w:sz="4" w:space="0" w:color="auto"/>
            </w:tcBorders>
            <w:vAlign w:val="center"/>
          </w:tcPr>
          <w:p w14:paraId="15D6CE18" w14:textId="77777777" w:rsidR="00FF41FD" w:rsidRDefault="00FF41FD"/>
        </w:tc>
        <w:tc>
          <w:tcPr>
            <w:tcW w:w="1620" w:type="dxa"/>
            <w:tcBorders>
              <w:bottom w:val="dotted" w:sz="4" w:space="0" w:color="auto"/>
            </w:tcBorders>
            <w:vAlign w:val="center"/>
          </w:tcPr>
          <w:p w14:paraId="6CAD1E98" w14:textId="77777777" w:rsidR="00FF41FD" w:rsidRDefault="00FF41FD"/>
        </w:tc>
        <w:tc>
          <w:tcPr>
            <w:tcW w:w="1620" w:type="dxa"/>
            <w:tcBorders>
              <w:bottom w:val="dotted" w:sz="4" w:space="0" w:color="auto"/>
            </w:tcBorders>
            <w:vAlign w:val="center"/>
          </w:tcPr>
          <w:p w14:paraId="487BB00B" w14:textId="77777777" w:rsidR="00FF41FD" w:rsidRDefault="00FF41FD"/>
        </w:tc>
        <w:tc>
          <w:tcPr>
            <w:tcW w:w="1620" w:type="dxa"/>
            <w:tcBorders>
              <w:bottom w:val="dotted" w:sz="4" w:space="0" w:color="auto"/>
            </w:tcBorders>
            <w:vAlign w:val="center"/>
          </w:tcPr>
          <w:p w14:paraId="4C1D7587" w14:textId="77777777" w:rsidR="00FF41FD" w:rsidRDefault="008173C5">
            <w:pPr>
              <w:jc w:val="left"/>
              <w:divId w:val="1"/>
            </w:pPr>
            <w:r>
              <w:rPr>
                <w:sz w:val="16"/>
              </w:rPr>
              <w:t>Strathmore</w:t>
            </w:r>
          </w:p>
        </w:tc>
        <w:tc>
          <w:tcPr>
            <w:tcW w:w="1620" w:type="dxa"/>
            <w:tcBorders>
              <w:bottom w:val="dotted" w:sz="4" w:space="0" w:color="auto"/>
            </w:tcBorders>
            <w:vAlign w:val="center"/>
          </w:tcPr>
          <w:p w14:paraId="2132AC96" w14:textId="77777777" w:rsidR="00FF41FD" w:rsidRDefault="008173C5">
            <w:pPr>
              <w:jc w:val="center"/>
              <w:divId w:val="1"/>
            </w:pPr>
            <w:r>
              <w:rPr>
                <w:rFonts w:eastAsia="Arial"/>
                <w:sz w:val="16"/>
              </w:rPr>
              <w:t xml:space="preserve">2 </w:t>
            </w:r>
          </w:p>
        </w:tc>
      </w:tr>
      <w:tr w:rsidR="00FF41FD" w14:paraId="2AFE455D" w14:textId="77777777">
        <w:trPr>
          <w:trHeight w:val="320"/>
        </w:trPr>
        <w:tc>
          <w:tcPr>
            <w:tcW w:w="1620" w:type="dxa"/>
            <w:gridSpan w:val="2"/>
            <w:vMerge/>
          </w:tcPr>
          <w:p w14:paraId="02296A32" w14:textId="77777777" w:rsidR="00FF41FD" w:rsidRDefault="00FF41FD"/>
        </w:tc>
        <w:tc>
          <w:tcPr>
            <w:tcW w:w="1620" w:type="dxa"/>
            <w:gridSpan w:val="2"/>
            <w:tcBorders>
              <w:bottom w:val="dotted" w:sz="4" w:space="0" w:color="auto"/>
            </w:tcBorders>
            <w:vAlign w:val="center"/>
          </w:tcPr>
          <w:p w14:paraId="09DBA675"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4A8D8303" w14:textId="77777777" w:rsidR="00FF41FD" w:rsidRDefault="00FF41FD"/>
        </w:tc>
        <w:tc>
          <w:tcPr>
            <w:tcW w:w="1620" w:type="dxa"/>
            <w:tcBorders>
              <w:bottom w:val="dotted" w:sz="4" w:space="0" w:color="auto"/>
            </w:tcBorders>
            <w:vAlign w:val="center"/>
          </w:tcPr>
          <w:p w14:paraId="31E7F6E1" w14:textId="77777777" w:rsidR="00FF41FD" w:rsidRDefault="00FF41FD"/>
        </w:tc>
        <w:tc>
          <w:tcPr>
            <w:tcW w:w="1620" w:type="dxa"/>
            <w:tcBorders>
              <w:bottom w:val="dotted" w:sz="4" w:space="0" w:color="auto"/>
            </w:tcBorders>
            <w:vAlign w:val="center"/>
          </w:tcPr>
          <w:p w14:paraId="2AF6D667" w14:textId="77777777" w:rsidR="00FF41FD" w:rsidRDefault="00FF41FD"/>
        </w:tc>
        <w:tc>
          <w:tcPr>
            <w:tcW w:w="1620" w:type="dxa"/>
            <w:tcBorders>
              <w:bottom w:val="dotted" w:sz="4" w:space="0" w:color="auto"/>
            </w:tcBorders>
            <w:vAlign w:val="center"/>
          </w:tcPr>
          <w:p w14:paraId="5A8BFDE4" w14:textId="77777777" w:rsidR="00FF41FD" w:rsidRDefault="008173C5">
            <w:pPr>
              <w:jc w:val="left"/>
              <w:divId w:val="1"/>
            </w:pPr>
            <w:r>
              <w:rPr>
                <w:sz w:val="16"/>
              </w:rPr>
              <w:t>John Downie</w:t>
            </w:r>
          </w:p>
        </w:tc>
        <w:tc>
          <w:tcPr>
            <w:tcW w:w="1620" w:type="dxa"/>
            <w:tcBorders>
              <w:bottom w:val="dotted" w:sz="4" w:space="0" w:color="auto"/>
            </w:tcBorders>
            <w:vAlign w:val="center"/>
          </w:tcPr>
          <w:p w14:paraId="4797F0D0" w14:textId="77777777" w:rsidR="00FF41FD" w:rsidRDefault="008173C5">
            <w:pPr>
              <w:jc w:val="center"/>
              <w:divId w:val="1"/>
            </w:pPr>
            <w:r>
              <w:rPr>
                <w:rFonts w:eastAsia="Arial"/>
                <w:sz w:val="16"/>
              </w:rPr>
              <w:t xml:space="preserve">3 </w:t>
            </w:r>
          </w:p>
        </w:tc>
      </w:tr>
      <w:tr w:rsidR="00FF41FD" w14:paraId="54DFFAF3" w14:textId="77777777">
        <w:trPr>
          <w:trHeight w:val="320"/>
        </w:trPr>
        <w:tc>
          <w:tcPr>
            <w:tcW w:w="1620" w:type="dxa"/>
            <w:gridSpan w:val="2"/>
            <w:vMerge/>
          </w:tcPr>
          <w:p w14:paraId="77B7C68A" w14:textId="77777777" w:rsidR="00FF41FD" w:rsidRDefault="00FF41FD"/>
        </w:tc>
        <w:tc>
          <w:tcPr>
            <w:tcW w:w="1620" w:type="dxa"/>
            <w:gridSpan w:val="2"/>
            <w:tcBorders>
              <w:bottom w:val="dotted" w:sz="4" w:space="0" w:color="auto"/>
            </w:tcBorders>
            <w:vAlign w:val="center"/>
          </w:tcPr>
          <w:p w14:paraId="6048A074" w14:textId="77777777" w:rsidR="00FF41FD" w:rsidRDefault="008173C5">
            <w:pPr>
              <w:jc w:val="left"/>
              <w:divId w:val="1"/>
            </w:pPr>
            <w:r>
              <w:rPr>
                <w:sz w:val="16"/>
              </w:rPr>
              <w:t>long</w:t>
            </w:r>
          </w:p>
        </w:tc>
        <w:tc>
          <w:tcPr>
            <w:tcW w:w="1620" w:type="dxa"/>
            <w:gridSpan w:val="2"/>
            <w:tcBorders>
              <w:bottom w:val="dotted" w:sz="4" w:space="0" w:color="auto"/>
            </w:tcBorders>
            <w:vAlign w:val="center"/>
          </w:tcPr>
          <w:p w14:paraId="5D4079F3" w14:textId="77777777" w:rsidR="00FF41FD" w:rsidRDefault="00FF41FD"/>
        </w:tc>
        <w:tc>
          <w:tcPr>
            <w:tcW w:w="1620" w:type="dxa"/>
            <w:tcBorders>
              <w:bottom w:val="dotted" w:sz="4" w:space="0" w:color="auto"/>
            </w:tcBorders>
            <w:vAlign w:val="center"/>
          </w:tcPr>
          <w:p w14:paraId="0D934A21" w14:textId="77777777" w:rsidR="00FF41FD" w:rsidRDefault="00FF41FD"/>
        </w:tc>
        <w:tc>
          <w:tcPr>
            <w:tcW w:w="1620" w:type="dxa"/>
            <w:tcBorders>
              <w:bottom w:val="dotted" w:sz="4" w:space="0" w:color="auto"/>
            </w:tcBorders>
            <w:vAlign w:val="center"/>
          </w:tcPr>
          <w:p w14:paraId="668F8836" w14:textId="77777777" w:rsidR="00FF41FD" w:rsidRDefault="00FF41FD"/>
        </w:tc>
        <w:tc>
          <w:tcPr>
            <w:tcW w:w="1620" w:type="dxa"/>
            <w:tcBorders>
              <w:bottom w:val="dotted" w:sz="4" w:space="0" w:color="auto"/>
            </w:tcBorders>
            <w:vAlign w:val="center"/>
          </w:tcPr>
          <w:p w14:paraId="2B69709C" w14:textId="77777777" w:rsidR="00FF41FD" w:rsidRDefault="008173C5">
            <w:pPr>
              <w:jc w:val="left"/>
              <w:divId w:val="1"/>
            </w:pPr>
            <w:r>
              <w:rPr>
                <w:sz w:val="16"/>
              </w:rPr>
              <w:t>Evereste</w:t>
            </w:r>
          </w:p>
        </w:tc>
        <w:tc>
          <w:tcPr>
            <w:tcW w:w="1620" w:type="dxa"/>
            <w:tcBorders>
              <w:bottom w:val="dotted" w:sz="4" w:space="0" w:color="auto"/>
            </w:tcBorders>
            <w:vAlign w:val="center"/>
          </w:tcPr>
          <w:p w14:paraId="0711E738" w14:textId="77777777" w:rsidR="00FF41FD" w:rsidRDefault="008173C5">
            <w:pPr>
              <w:jc w:val="center"/>
              <w:divId w:val="1"/>
            </w:pPr>
            <w:r>
              <w:rPr>
                <w:rFonts w:eastAsia="Arial"/>
                <w:sz w:val="16"/>
              </w:rPr>
              <w:t xml:space="preserve">4 </w:t>
            </w:r>
          </w:p>
        </w:tc>
      </w:tr>
      <w:tr w:rsidR="00FF41FD" w14:paraId="3C3579B9" w14:textId="77777777">
        <w:trPr>
          <w:trHeight w:val="320"/>
        </w:trPr>
        <w:tc>
          <w:tcPr>
            <w:tcW w:w="1620" w:type="dxa"/>
            <w:gridSpan w:val="2"/>
            <w:vMerge/>
          </w:tcPr>
          <w:p w14:paraId="2FAB318B" w14:textId="77777777" w:rsidR="00FF41FD" w:rsidRDefault="00FF41FD"/>
        </w:tc>
        <w:tc>
          <w:tcPr>
            <w:tcW w:w="1620" w:type="dxa"/>
            <w:gridSpan w:val="2"/>
            <w:tcBorders>
              <w:bottom w:val="dotted" w:sz="4" w:space="0" w:color="auto"/>
            </w:tcBorders>
            <w:vAlign w:val="center"/>
          </w:tcPr>
          <w:p w14:paraId="55985F3C" w14:textId="77777777" w:rsidR="00FF41FD" w:rsidRDefault="008173C5">
            <w:pPr>
              <w:jc w:val="left"/>
              <w:divId w:val="1"/>
            </w:pPr>
            <w:r>
              <w:rPr>
                <w:sz w:val="16"/>
              </w:rPr>
              <w:t>very long</w:t>
            </w:r>
          </w:p>
        </w:tc>
        <w:tc>
          <w:tcPr>
            <w:tcW w:w="1620" w:type="dxa"/>
            <w:gridSpan w:val="2"/>
            <w:tcBorders>
              <w:bottom w:val="dotted" w:sz="4" w:space="0" w:color="auto"/>
            </w:tcBorders>
            <w:vAlign w:val="center"/>
          </w:tcPr>
          <w:p w14:paraId="518A7469" w14:textId="77777777" w:rsidR="00FF41FD" w:rsidRDefault="00FF41FD"/>
        </w:tc>
        <w:tc>
          <w:tcPr>
            <w:tcW w:w="1620" w:type="dxa"/>
            <w:tcBorders>
              <w:bottom w:val="dotted" w:sz="4" w:space="0" w:color="auto"/>
            </w:tcBorders>
            <w:vAlign w:val="center"/>
          </w:tcPr>
          <w:p w14:paraId="47A0C466" w14:textId="77777777" w:rsidR="00FF41FD" w:rsidRDefault="00FF41FD"/>
        </w:tc>
        <w:tc>
          <w:tcPr>
            <w:tcW w:w="1620" w:type="dxa"/>
            <w:tcBorders>
              <w:bottom w:val="dotted" w:sz="4" w:space="0" w:color="auto"/>
            </w:tcBorders>
            <w:vAlign w:val="center"/>
          </w:tcPr>
          <w:p w14:paraId="7D9B583D" w14:textId="77777777" w:rsidR="00FF41FD" w:rsidRDefault="00FF41FD"/>
        </w:tc>
        <w:tc>
          <w:tcPr>
            <w:tcW w:w="1620" w:type="dxa"/>
            <w:tcBorders>
              <w:bottom w:val="dotted" w:sz="4" w:space="0" w:color="auto"/>
            </w:tcBorders>
            <w:vAlign w:val="center"/>
          </w:tcPr>
          <w:p w14:paraId="4B951E89" w14:textId="77777777" w:rsidR="00FF41FD" w:rsidRDefault="008173C5">
            <w:pPr>
              <w:jc w:val="left"/>
              <w:divId w:val="1"/>
            </w:pPr>
            <w:r>
              <w:rPr>
                <w:sz w:val="16"/>
              </w:rPr>
              <w:t>Aldenhamensis</w:t>
            </w:r>
          </w:p>
        </w:tc>
        <w:tc>
          <w:tcPr>
            <w:tcW w:w="1620" w:type="dxa"/>
            <w:tcBorders>
              <w:bottom w:val="dotted" w:sz="4" w:space="0" w:color="auto"/>
            </w:tcBorders>
            <w:vAlign w:val="center"/>
          </w:tcPr>
          <w:p w14:paraId="32C149B5" w14:textId="77777777" w:rsidR="00FF41FD" w:rsidRDefault="008173C5">
            <w:pPr>
              <w:jc w:val="center"/>
              <w:divId w:val="1"/>
            </w:pPr>
            <w:r>
              <w:rPr>
                <w:rFonts w:eastAsia="Arial"/>
                <w:sz w:val="16"/>
              </w:rPr>
              <w:t xml:space="preserve">5 </w:t>
            </w:r>
          </w:p>
        </w:tc>
      </w:tr>
      <w:tr w:rsidR="00FF41FD" w14:paraId="13AFC4EA" w14:textId="77777777">
        <w:trPr>
          <w:trHeight w:val="360"/>
        </w:trPr>
        <w:tc>
          <w:tcPr>
            <w:tcW w:w="810" w:type="dxa"/>
            <w:tcBorders>
              <w:right w:val="dotted" w:sz="4" w:space="0" w:color="auto"/>
            </w:tcBorders>
            <w:shd w:val="clear" w:color="auto" w:fill="DFDFD7"/>
            <w:vAlign w:val="center"/>
          </w:tcPr>
          <w:p w14:paraId="6A8B874B" w14:textId="77777777" w:rsidR="00FF41FD" w:rsidRDefault="008173C5">
            <w:pPr>
              <w:keepNext/>
              <w:pPrChange w:id="529" w:author="OERTEL Romy" w:date="2026-07-09T13:43:00Z" w16du:dateUtc="2026-07-09T11:43:00Z">
                <w:pPr/>
              </w:pPrChange>
            </w:pPr>
            <w:r>
              <w:rPr>
                <w:rFonts w:eastAsia="Arial"/>
                <w:b/>
                <w:sz w:val="16"/>
              </w:rPr>
              <w:lastRenderedPageBreak/>
              <w:t>42.</w:t>
            </w:r>
          </w:p>
        </w:tc>
        <w:tc>
          <w:tcPr>
            <w:tcW w:w="810" w:type="dxa"/>
            <w:tcBorders>
              <w:right w:val="dotted" w:sz="4" w:space="0" w:color="auto"/>
            </w:tcBorders>
            <w:shd w:val="clear" w:color="auto" w:fill="DFDFD7"/>
            <w:vAlign w:val="center"/>
          </w:tcPr>
          <w:p w14:paraId="05D24754" w14:textId="77777777" w:rsidR="00FF41FD" w:rsidRDefault="008173C5">
            <w:pPr>
              <w:keepNext/>
              <w:pPrChange w:id="530" w:author="OERTEL Romy" w:date="2026-07-09T13:43:00Z" w16du:dateUtc="2026-07-09T11:43:00Z">
                <w:pPr/>
              </w:pPrChange>
            </w:pPr>
            <w:r>
              <w:rPr>
                <w:rFonts w:eastAsia="Arial"/>
                <w:b/>
                <w:sz w:val="16"/>
              </w:rPr>
              <w:t>(*)</w:t>
            </w:r>
          </w:p>
        </w:tc>
        <w:tc>
          <w:tcPr>
            <w:tcW w:w="810" w:type="dxa"/>
            <w:tcBorders>
              <w:right w:val="dotted" w:sz="4" w:space="0" w:color="auto"/>
            </w:tcBorders>
            <w:shd w:val="clear" w:color="auto" w:fill="DFDFD7"/>
            <w:vAlign w:val="center"/>
          </w:tcPr>
          <w:p w14:paraId="6F071763" w14:textId="77777777" w:rsidR="00FF41FD" w:rsidRDefault="008173C5">
            <w:pPr>
              <w:keepNext/>
              <w:pPrChange w:id="531" w:author="OERTEL Romy" w:date="2026-07-09T13:43:00Z" w16du:dateUtc="2026-07-09T11:43:00Z">
                <w:pPr/>
              </w:pPrChange>
            </w:pPr>
            <w:r>
              <w:rPr>
                <w:rFonts w:eastAsia="Arial"/>
                <w:b/>
                <w:sz w:val="16"/>
              </w:rPr>
              <w:t>PQ</w:t>
            </w:r>
          </w:p>
        </w:tc>
        <w:tc>
          <w:tcPr>
            <w:tcW w:w="810" w:type="dxa"/>
            <w:tcBorders>
              <w:right w:val="dotted" w:sz="4" w:space="0" w:color="auto"/>
            </w:tcBorders>
            <w:shd w:val="clear" w:color="auto" w:fill="DFDFD7"/>
            <w:vAlign w:val="center"/>
          </w:tcPr>
          <w:p w14:paraId="7E1921CE" w14:textId="77777777" w:rsidR="00FF41FD" w:rsidRDefault="008173C5">
            <w:pPr>
              <w:keepNext/>
              <w:pPrChange w:id="532" w:author="OERTEL Romy" w:date="2026-07-09T13:43:00Z" w16du:dateUtc="2026-07-09T11:43:00Z">
                <w:pPr/>
              </w:pPrChange>
            </w:pPr>
            <w:r>
              <w:rPr>
                <w:rFonts w:eastAsia="Arial"/>
                <w:b/>
                <w:sz w:val="16"/>
              </w:rPr>
              <w:t>VG</w:t>
            </w:r>
          </w:p>
        </w:tc>
        <w:tc>
          <w:tcPr>
            <w:tcW w:w="810" w:type="dxa"/>
            <w:tcBorders>
              <w:right w:val="dotted" w:sz="4" w:space="0" w:color="auto"/>
            </w:tcBorders>
            <w:shd w:val="clear" w:color="auto" w:fill="DFDFD7"/>
            <w:vAlign w:val="center"/>
          </w:tcPr>
          <w:p w14:paraId="2532CAF5" w14:textId="77777777" w:rsidR="00FF41FD" w:rsidRDefault="00FF41FD">
            <w:pPr>
              <w:keepNext/>
              <w:pPrChange w:id="533" w:author="OERTEL Romy" w:date="2026-07-09T13:43:00Z" w16du:dateUtc="2026-07-09T11:43:00Z">
                <w:pPr/>
              </w:pPrChange>
            </w:pPr>
          </w:p>
        </w:tc>
        <w:tc>
          <w:tcPr>
            <w:tcW w:w="810" w:type="dxa"/>
            <w:tcBorders>
              <w:right w:val="dotted" w:sz="4" w:space="0" w:color="auto"/>
            </w:tcBorders>
            <w:shd w:val="clear" w:color="auto" w:fill="DFDFD7"/>
            <w:vAlign w:val="center"/>
          </w:tcPr>
          <w:p w14:paraId="28A0DADE" w14:textId="77777777" w:rsidR="00FF41FD" w:rsidRDefault="008173C5">
            <w:pPr>
              <w:keepNext/>
              <w:pPrChange w:id="534" w:author="OERTEL Romy" w:date="2026-07-09T13:43:00Z" w16du:dateUtc="2026-07-09T11:43:00Z">
                <w:pPr/>
              </w:pPrChange>
            </w:pPr>
            <w:r>
              <w:rPr>
                <w:rFonts w:eastAsia="Arial"/>
                <w:b/>
                <w:sz w:val="16"/>
              </w:rPr>
              <w:t>(d)</w:t>
            </w:r>
          </w:p>
        </w:tc>
        <w:tc>
          <w:tcPr>
            <w:tcW w:w="1620" w:type="dxa"/>
            <w:shd w:val="clear" w:color="auto" w:fill="DFDFD7"/>
            <w:vAlign w:val="center"/>
          </w:tcPr>
          <w:p w14:paraId="3DF94386" w14:textId="77777777" w:rsidR="00FF41FD" w:rsidRDefault="008173C5">
            <w:pPr>
              <w:keepNext/>
              <w:pPrChange w:id="535" w:author="OERTEL Romy" w:date="2026-07-09T13:43:00Z" w16du:dateUtc="2026-07-09T11:43:00Z">
                <w:pPr/>
              </w:pPrChange>
            </w:pPr>
            <w:r>
              <w:rPr>
                <w:rFonts w:eastAsia="Arial"/>
                <w:b/>
                <w:sz w:val="16"/>
              </w:rPr>
              <w:t>89</w:t>
            </w:r>
          </w:p>
        </w:tc>
        <w:tc>
          <w:tcPr>
            <w:tcW w:w="1620" w:type="dxa"/>
            <w:shd w:val="clear" w:color="auto" w:fill="DFDFD7"/>
          </w:tcPr>
          <w:p w14:paraId="1EA05375" w14:textId="77777777" w:rsidR="00FF41FD" w:rsidRDefault="00FF41FD">
            <w:pPr>
              <w:keepNext/>
              <w:pPrChange w:id="536" w:author="OERTEL Romy" w:date="2026-07-09T13:43:00Z" w16du:dateUtc="2026-07-09T11:43:00Z">
                <w:pPr/>
              </w:pPrChange>
            </w:pPr>
          </w:p>
        </w:tc>
        <w:tc>
          <w:tcPr>
            <w:tcW w:w="1620" w:type="dxa"/>
            <w:shd w:val="clear" w:color="auto" w:fill="DFDFD7"/>
          </w:tcPr>
          <w:p w14:paraId="07AE78F0" w14:textId="77777777" w:rsidR="00FF41FD" w:rsidRDefault="00FF41FD">
            <w:pPr>
              <w:keepNext/>
              <w:pPrChange w:id="537" w:author="OERTEL Romy" w:date="2026-07-09T13:43:00Z" w16du:dateUtc="2026-07-09T11:43:00Z">
                <w:pPr/>
              </w:pPrChange>
            </w:pPr>
          </w:p>
        </w:tc>
        <w:tc>
          <w:tcPr>
            <w:tcW w:w="1620" w:type="dxa"/>
            <w:shd w:val="clear" w:color="auto" w:fill="DFDFD7"/>
          </w:tcPr>
          <w:p w14:paraId="4B6242F6" w14:textId="77777777" w:rsidR="00FF41FD" w:rsidRDefault="00FF41FD">
            <w:pPr>
              <w:keepNext/>
              <w:pPrChange w:id="538" w:author="OERTEL Romy" w:date="2026-07-09T13:43:00Z" w16du:dateUtc="2026-07-09T11:43:00Z">
                <w:pPr/>
              </w:pPrChange>
            </w:pPr>
          </w:p>
        </w:tc>
      </w:tr>
      <w:tr w:rsidR="00FF41FD" w14:paraId="09316D7B" w14:textId="77777777">
        <w:trPr>
          <w:trHeight w:val="440"/>
        </w:trPr>
        <w:tc>
          <w:tcPr>
            <w:tcW w:w="1620" w:type="dxa"/>
            <w:gridSpan w:val="2"/>
            <w:vMerge w:val="restart"/>
          </w:tcPr>
          <w:p w14:paraId="59220DE9" w14:textId="77777777" w:rsidR="00FF41FD" w:rsidRDefault="00FF41FD">
            <w:pPr>
              <w:keepNext/>
              <w:pPrChange w:id="539" w:author="OERTEL Romy" w:date="2026-07-09T13:43:00Z" w16du:dateUtc="2026-07-09T11:43:00Z">
                <w:pPr/>
              </w:pPrChange>
            </w:pPr>
          </w:p>
        </w:tc>
        <w:tc>
          <w:tcPr>
            <w:tcW w:w="1620" w:type="dxa"/>
            <w:gridSpan w:val="2"/>
            <w:tcBorders>
              <w:bottom w:val="dotted" w:sz="4" w:space="0" w:color="auto"/>
            </w:tcBorders>
          </w:tcPr>
          <w:p w14:paraId="0A7C99BC" w14:textId="264DB3D5" w:rsidR="00FF41FD" w:rsidRDefault="00070A08">
            <w:pPr>
              <w:keepNext/>
              <w:spacing w:before="113" w:after="113"/>
              <w:jc w:val="left"/>
              <w:divId w:val="1"/>
              <w:pPrChange w:id="540" w:author="OERTEL Romy" w:date="2026-07-09T13:43:00Z" w16du:dateUtc="2026-07-09T11:43:00Z">
                <w:pPr>
                  <w:spacing w:before="113" w:after="113"/>
                  <w:jc w:val="left"/>
                  <w:divId w:val="1"/>
                </w:pPr>
              </w:pPrChange>
            </w:pPr>
            <w:del w:id="541" w:author="TWO" w:date="2026-07-09T13:35:00Z" w16du:dateUtc="2026-07-09T11:35:00Z">
              <w:r>
                <w:rPr>
                  <w:b/>
                  <w:sz w:val="16"/>
                </w:rPr>
                <w:delText>Fruit: calyx</w:delText>
              </w:r>
            </w:del>
            <w:ins w:id="542" w:author="TWO" w:date="2026-07-09T13:35:00Z" w16du:dateUtc="2026-07-09T11:35:00Z">
              <w:r w:rsidR="008173C5">
                <w:rPr>
                  <w:b/>
                  <w:sz w:val="16"/>
                </w:rPr>
                <w:t>Calyx: persistence</w:t>
              </w:r>
            </w:ins>
          </w:p>
        </w:tc>
        <w:tc>
          <w:tcPr>
            <w:tcW w:w="1620" w:type="dxa"/>
            <w:gridSpan w:val="2"/>
            <w:tcBorders>
              <w:bottom w:val="dotted" w:sz="4" w:space="0" w:color="auto"/>
            </w:tcBorders>
          </w:tcPr>
          <w:p w14:paraId="69227EF6" w14:textId="77777777" w:rsidR="00FF41FD" w:rsidRDefault="00FF41FD">
            <w:pPr>
              <w:keepNext/>
              <w:pPrChange w:id="543" w:author="OERTEL Romy" w:date="2026-07-09T13:43:00Z" w16du:dateUtc="2026-07-09T11:43:00Z">
                <w:pPr/>
              </w:pPrChange>
            </w:pPr>
          </w:p>
        </w:tc>
        <w:tc>
          <w:tcPr>
            <w:tcW w:w="1620" w:type="dxa"/>
            <w:tcBorders>
              <w:bottom w:val="dotted" w:sz="4" w:space="0" w:color="auto"/>
            </w:tcBorders>
          </w:tcPr>
          <w:p w14:paraId="6B6D9003" w14:textId="77777777" w:rsidR="00FF41FD" w:rsidRDefault="00FF41FD">
            <w:pPr>
              <w:keepNext/>
              <w:pPrChange w:id="544" w:author="OERTEL Romy" w:date="2026-07-09T13:43:00Z" w16du:dateUtc="2026-07-09T11:43:00Z">
                <w:pPr/>
              </w:pPrChange>
            </w:pPr>
          </w:p>
        </w:tc>
        <w:tc>
          <w:tcPr>
            <w:tcW w:w="1620" w:type="dxa"/>
            <w:tcBorders>
              <w:bottom w:val="dotted" w:sz="4" w:space="0" w:color="auto"/>
            </w:tcBorders>
          </w:tcPr>
          <w:p w14:paraId="653AAB77" w14:textId="77777777" w:rsidR="00FF41FD" w:rsidRDefault="00FF41FD">
            <w:pPr>
              <w:keepNext/>
              <w:pPrChange w:id="545" w:author="OERTEL Romy" w:date="2026-07-09T13:43:00Z" w16du:dateUtc="2026-07-09T11:43:00Z">
                <w:pPr/>
              </w:pPrChange>
            </w:pPr>
          </w:p>
        </w:tc>
        <w:tc>
          <w:tcPr>
            <w:tcW w:w="1620" w:type="dxa"/>
            <w:tcBorders>
              <w:bottom w:val="dotted" w:sz="4" w:space="0" w:color="auto"/>
            </w:tcBorders>
          </w:tcPr>
          <w:p w14:paraId="16D0CF1F" w14:textId="77777777" w:rsidR="00FF41FD" w:rsidRDefault="00FF41FD">
            <w:pPr>
              <w:keepNext/>
              <w:pPrChange w:id="546" w:author="OERTEL Romy" w:date="2026-07-09T13:43:00Z" w16du:dateUtc="2026-07-09T11:43:00Z">
                <w:pPr/>
              </w:pPrChange>
            </w:pPr>
          </w:p>
        </w:tc>
        <w:tc>
          <w:tcPr>
            <w:tcW w:w="1620" w:type="dxa"/>
            <w:tcBorders>
              <w:bottom w:val="dotted" w:sz="4" w:space="0" w:color="auto"/>
            </w:tcBorders>
          </w:tcPr>
          <w:p w14:paraId="63A69866" w14:textId="77777777" w:rsidR="00FF41FD" w:rsidRDefault="00FF41FD">
            <w:pPr>
              <w:keepNext/>
              <w:pPrChange w:id="547" w:author="OERTEL Romy" w:date="2026-07-09T13:43:00Z" w16du:dateUtc="2026-07-09T11:43:00Z">
                <w:pPr/>
              </w:pPrChange>
            </w:pPr>
          </w:p>
        </w:tc>
      </w:tr>
      <w:tr w:rsidR="00FF41FD" w14:paraId="4CAE1482" w14:textId="77777777">
        <w:trPr>
          <w:trHeight w:val="320"/>
        </w:trPr>
        <w:tc>
          <w:tcPr>
            <w:tcW w:w="1620" w:type="dxa"/>
            <w:gridSpan w:val="2"/>
            <w:vMerge/>
          </w:tcPr>
          <w:p w14:paraId="4841B4CA" w14:textId="77777777" w:rsidR="00FF41FD" w:rsidRDefault="00FF41FD">
            <w:pPr>
              <w:keepNext/>
              <w:pPrChange w:id="548" w:author="OERTEL Romy" w:date="2026-07-09T13:43:00Z" w16du:dateUtc="2026-07-09T11:43:00Z">
                <w:pPr/>
              </w:pPrChange>
            </w:pPr>
          </w:p>
        </w:tc>
        <w:tc>
          <w:tcPr>
            <w:tcW w:w="1620" w:type="dxa"/>
            <w:gridSpan w:val="2"/>
            <w:tcBorders>
              <w:bottom w:val="dotted" w:sz="4" w:space="0" w:color="auto"/>
            </w:tcBorders>
            <w:vAlign w:val="center"/>
          </w:tcPr>
          <w:p w14:paraId="1BC19090" w14:textId="0DF8C1A8" w:rsidR="00FF41FD" w:rsidRDefault="00070A08">
            <w:pPr>
              <w:keepNext/>
              <w:jc w:val="left"/>
              <w:divId w:val="1"/>
              <w:pPrChange w:id="549" w:author="OERTEL Romy" w:date="2026-07-09T13:43:00Z" w16du:dateUtc="2026-07-09T11:43:00Z">
                <w:pPr>
                  <w:jc w:val="left"/>
                  <w:divId w:val="1"/>
                </w:pPr>
              </w:pPrChange>
            </w:pPr>
            <w:del w:id="550" w:author="TWO" w:date="2026-07-09T13:35:00Z" w16du:dateUtc="2026-07-09T11:35:00Z">
              <w:r>
                <w:rPr>
                  <w:sz w:val="16"/>
                </w:rPr>
                <w:delText>absent</w:delText>
              </w:r>
            </w:del>
            <w:ins w:id="551" w:author="TWO" w:date="2026-07-09T13:35:00Z" w16du:dateUtc="2026-07-09T11:35:00Z">
              <w:r w:rsidR="008173C5">
                <w:rPr>
                  <w:sz w:val="16"/>
                </w:rPr>
                <w:t>deciduous</w:t>
              </w:r>
            </w:ins>
          </w:p>
        </w:tc>
        <w:tc>
          <w:tcPr>
            <w:tcW w:w="1620" w:type="dxa"/>
            <w:gridSpan w:val="2"/>
            <w:tcBorders>
              <w:bottom w:val="dotted" w:sz="4" w:space="0" w:color="auto"/>
            </w:tcBorders>
            <w:vAlign w:val="center"/>
          </w:tcPr>
          <w:p w14:paraId="6BD39C5B" w14:textId="77777777" w:rsidR="00FF41FD" w:rsidRDefault="00FF41FD">
            <w:pPr>
              <w:keepNext/>
              <w:pPrChange w:id="552" w:author="OERTEL Romy" w:date="2026-07-09T13:43:00Z" w16du:dateUtc="2026-07-09T11:43:00Z">
                <w:pPr/>
              </w:pPrChange>
            </w:pPr>
          </w:p>
        </w:tc>
        <w:tc>
          <w:tcPr>
            <w:tcW w:w="1620" w:type="dxa"/>
            <w:tcBorders>
              <w:bottom w:val="dotted" w:sz="4" w:space="0" w:color="auto"/>
            </w:tcBorders>
            <w:vAlign w:val="center"/>
          </w:tcPr>
          <w:p w14:paraId="30224A2B" w14:textId="77777777" w:rsidR="00FF41FD" w:rsidRDefault="00FF41FD">
            <w:pPr>
              <w:keepNext/>
              <w:pPrChange w:id="553" w:author="OERTEL Romy" w:date="2026-07-09T13:43:00Z" w16du:dateUtc="2026-07-09T11:43:00Z">
                <w:pPr/>
              </w:pPrChange>
            </w:pPr>
          </w:p>
        </w:tc>
        <w:tc>
          <w:tcPr>
            <w:tcW w:w="1620" w:type="dxa"/>
            <w:tcBorders>
              <w:bottom w:val="dotted" w:sz="4" w:space="0" w:color="auto"/>
            </w:tcBorders>
            <w:vAlign w:val="center"/>
          </w:tcPr>
          <w:p w14:paraId="2E8417E2" w14:textId="77777777" w:rsidR="00FF41FD" w:rsidRDefault="00FF41FD">
            <w:pPr>
              <w:keepNext/>
              <w:pPrChange w:id="554" w:author="OERTEL Romy" w:date="2026-07-09T13:43:00Z" w16du:dateUtc="2026-07-09T11:43:00Z">
                <w:pPr/>
              </w:pPrChange>
            </w:pPr>
          </w:p>
        </w:tc>
        <w:tc>
          <w:tcPr>
            <w:tcW w:w="1620" w:type="dxa"/>
            <w:tcBorders>
              <w:bottom w:val="dotted" w:sz="4" w:space="0" w:color="auto"/>
            </w:tcBorders>
            <w:vAlign w:val="center"/>
          </w:tcPr>
          <w:p w14:paraId="1C94FECA" w14:textId="77777777" w:rsidR="00FF41FD" w:rsidRDefault="008173C5">
            <w:pPr>
              <w:keepNext/>
              <w:jc w:val="left"/>
              <w:divId w:val="1"/>
              <w:pPrChange w:id="555" w:author="OERTEL Romy" w:date="2026-07-09T13:43:00Z" w16du:dateUtc="2026-07-09T11:43:00Z">
                <w:pPr>
                  <w:jc w:val="left"/>
                  <w:divId w:val="1"/>
                </w:pPr>
              </w:pPrChange>
            </w:pPr>
            <w:r>
              <w:rPr>
                <w:sz w:val="16"/>
              </w:rPr>
              <w:t>Scarlett</w:t>
            </w:r>
          </w:p>
        </w:tc>
        <w:tc>
          <w:tcPr>
            <w:tcW w:w="1620" w:type="dxa"/>
            <w:tcBorders>
              <w:bottom w:val="dotted" w:sz="4" w:space="0" w:color="auto"/>
            </w:tcBorders>
            <w:vAlign w:val="center"/>
          </w:tcPr>
          <w:p w14:paraId="1AFF3C04" w14:textId="77777777" w:rsidR="00FF41FD" w:rsidRDefault="008173C5">
            <w:pPr>
              <w:keepNext/>
              <w:jc w:val="center"/>
              <w:divId w:val="1"/>
              <w:pPrChange w:id="556" w:author="OERTEL Romy" w:date="2026-07-09T13:43:00Z" w16du:dateUtc="2026-07-09T11:43:00Z">
                <w:pPr>
                  <w:jc w:val="center"/>
                  <w:divId w:val="1"/>
                </w:pPr>
              </w:pPrChange>
            </w:pPr>
            <w:r>
              <w:rPr>
                <w:rFonts w:eastAsia="Arial"/>
                <w:sz w:val="16"/>
              </w:rPr>
              <w:t xml:space="preserve">1 </w:t>
            </w:r>
          </w:p>
        </w:tc>
      </w:tr>
      <w:tr w:rsidR="00FF41FD" w14:paraId="6BE64C08" w14:textId="77777777">
        <w:trPr>
          <w:trHeight w:val="320"/>
        </w:trPr>
        <w:tc>
          <w:tcPr>
            <w:tcW w:w="1620" w:type="dxa"/>
            <w:gridSpan w:val="2"/>
            <w:vMerge/>
          </w:tcPr>
          <w:p w14:paraId="4D559BC3" w14:textId="77777777" w:rsidR="00FF41FD" w:rsidRDefault="00FF41FD">
            <w:pPr>
              <w:keepNext/>
              <w:pPrChange w:id="557" w:author="OERTEL Romy" w:date="2026-07-09T13:43:00Z" w16du:dateUtc="2026-07-09T11:43:00Z">
                <w:pPr/>
              </w:pPrChange>
            </w:pPr>
          </w:p>
        </w:tc>
        <w:tc>
          <w:tcPr>
            <w:tcW w:w="1620" w:type="dxa"/>
            <w:gridSpan w:val="2"/>
            <w:tcBorders>
              <w:bottom w:val="dotted" w:sz="4" w:space="0" w:color="auto"/>
            </w:tcBorders>
            <w:vAlign w:val="center"/>
          </w:tcPr>
          <w:p w14:paraId="68456E31" w14:textId="1B2A0441" w:rsidR="00FF41FD" w:rsidRDefault="00070A08">
            <w:pPr>
              <w:keepNext/>
              <w:jc w:val="left"/>
              <w:divId w:val="1"/>
              <w:pPrChange w:id="558" w:author="OERTEL Romy" w:date="2026-07-09T13:43:00Z" w16du:dateUtc="2026-07-09T11:43:00Z">
                <w:pPr>
                  <w:jc w:val="left"/>
                  <w:divId w:val="1"/>
                </w:pPr>
              </w:pPrChange>
            </w:pPr>
            <w:del w:id="559" w:author="TWO" w:date="2026-07-09T13:35:00Z" w16du:dateUtc="2026-07-09T11:35:00Z">
              <w:r>
                <w:rPr>
                  <w:sz w:val="16"/>
                </w:rPr>
                <w:delText>sometimes present</w:delText>
              </w:r>
            </w:del>
            <w:ins w:id="560" w:author="TWO" w:date="2026-07-09T13:35:00Z" w16du:dateUtc="2026-07-09T11:35:00Z">
              <w:r w:rsidR="008173C5">
                <w:rPr>
                  <w:sz w:val="16"/>
                </w:rPr>
                <w:t>partially deciduous</w:t>
              </w:r>
            </w:ins>
          </w:p>
        </w:tc>
        <w:tc>
          <w:tcPr>
            <w:tcW w:w="1620" w:type="dxa"/>
            <w:gridSpan w:val="2"/>
            <w:tcBorders>
              <w:bottom w:val="dotted" w:sz="4" w:space="0" w:color="auto"/>
            </w:tcBorders>
            <w:vAlign w:val="center"/>
          </w:tcPr>
          <w:p w14:paraId="4AA12C49" w14:textId="77777777" w:rsidR="00FF41FD" w:rsidRDefault="00FF41FD">
            <w:pPr>
              <w:keepNext/>
              <w:pPrChange w:id="561" w:author="OERTEL Romy" w:date="2026-07-09T13:43:00Z" w16du:dateUtc="2026-07-09T11:43:00Z">
                <w:pPr/>
              </w:pPrChange>
            </w:pPr>
          </w:p>
        </w:tc>
        <w:tc>
          <w:tcPr>
            <w:tcW w:w="1620" w:type="dxa"/>
            <w:tcBorders>
              <w:bottom w:val="dotted" w:sz="4" w:space="0" w:color="auto"/>
            </w:tcBorders>
            <w:vAlign w:val="center"/>
          </w:tcPr>
          <w:p w14:paraId="242CC83C" w14:textId="77777777" w:rsidR="00FF41FD" w:rsidRDefault="00FF41FD">
            <w:pPr>
              <w:keepNext/>
              <w:pPrChange w:id="562" w:author="OERTEL Romy" w:date="2026-07-09T13:43:00Z" w16du:dateUtc="2026-07-09T11:43:00Z">
                <w:pPr/>
              </w:pPrChange>
            </w:pPr>
          </w:p>
        </w:tc>
        <w:tc>
          <w:tcPr>
            <w:tcW w:w="1620" w:type="dxa"/>
            <w:tcBorders>
              <w:bottom w:val="dotted" w:sz="4" w:space="0" w:color="auto"/>
            </w:tcBorders>
            <w:vAlign w:val="center"/>
          </w:tcPr>
          <w:p w14:paraId="650A65DC" w14:textId="77777777" w:rsidR="00FF41FD" w:rsidRDefault="00FF41FD">
            <w:pPr>
              <w:keepNext/>
              <w:pPrChange w:id="563" w:author="OERTEL Romy" w:date="2026-07-09T13:43:00Z" w16du:dateUtc="2026-07-09T11:43:00Z">
                <w:pPr/>
              </w:pPrChange>
            </w:pPr>
          </w:p>
        </w:tc>
        <w:tc>
          <w:tcPr>
            <w:tcW w:w="1620" w:type="dxa"/>
            <w:tcBorders>
              <w:bottom w:val="dotted" w:sz="4" w:space="0" w:color="auto"/>
            </w:tcBorders>
            <w:vAlign w:val="center"/>
          </w:tcPr>
          <w:p w14:paraId="5AF28E60" w14:textId="77777777" w:rsidR="00FF41FD" w:rsidRDefault="008173C5">
            <w:pPr>
              <w:keepNext/>
              <w:jc w:val="left"/>
              <w:divId w:val="1"/>
              <w:pPrChange w:id="564" w:author="OERTEL Romy" w:date="2026-07-09T13:43:00Z" w16du:dateUtc="2026-07-09T11:43:00Z">
                <w:pPr>
                  <w:jc w:val="left"/>
                  <w:divId w:val="1"/>
                </w:pPr>
              </w:pPrChange>
            </w:pPr>
            <w:r>
              <w:rPr>
                <w:sz w:val="16"/>
              </w:rPr>
              <w:t>Golden Hornet</w:t>
            </w:r>
          </w:p>
        </w:tc>
        <w:tc>
          <w:tcPr>
            <w:tcW w:w="1620" w:type="dxa"/>
            <w:tcBorders>
              <w:bottom w:val="dotted" w:sz="4" w:space="0" w:color="auto"/>
            </w:tcBorders>
            <w:vAlign w:val="center"/>
          </w:tcPr>
          <w:p w14:paraId="264CD078" w14:textId="77777777" w:rsidR="00FF41FD" w:rsidRDefault="008173C5">
            <w:pPr>
              <w:keepNext/>
              <w:jc w:val="center"/>
              <w:divId w:val="1"/>
              <w:pPrChange w:id="565" w:author="OERTEL Romy" w:date="2026-07-09T13:43:00Z" w16du:dateUtc="2026-07-09T11:43:00Z">
                <w:pPr>
                  <w:jc w:val="center"/>
                  <w:divId w:val="1"/>
                </w:pPr>
              </w:pPrChange>
            </w:pPr>
            <w:r>
              <w:rPr>
                <w:rFonts w:eastAsia="Arial"/>
                <w:sz w:val="16"/>
              </w:rPr>
              <w:t xml:space="preserve">2 </w:t>
            </w:r>
          </w:p>
        </w:tc>
      </w:tr>
      <w:tr w:rsidR="00FF41FD" w14:paraId="6B34C432" w14:textId="77777777">
        <w:trPr>
          <w:trHeight w:val="320"/>
        </w:trPr>
        <w:tc>
          <w:tcPr>
            <w:tcW w:w="1620" w:type="dxa"/>
            <w:gridSpan w:val="2"/>
            <w:vMerge/>
          </w:tcPr>
          <w:p w14:paraId="7CFFB0D6" w14:textId="77777777" w:rsidR="00FF41FD" w:rsidRDefault="00FF41FD"/>
        </w:tc>
        <w:tc>
          <w:tcPr>
            <w:tcW w:w="1620" w:type="dxa"/>
            <w:gridSpan w:val="2"/>
            <w:tcBorders>
              <w:bottom w:val="dotted" w:sz="4" w:space="0" w:color="auto"/>
            </w:tcBorders>
            <w:vAlign w:val="center"/>
          </w:tcPr>
          <w:p w14:paraId="782FEB2A" w14:textId="35F1EA43" w:rsidR="00FF41FD" w:rsidRDefault="00070A08">
            <w:pPr>
              <w:jc w:val="left"/>
              <w:divId w:val="1"/>
            </w:pPr>
            <w:del w:id="566" w:author="TWO" w:date="2026-07-09T13:35:00Z" w16du:dateUtc="2026-07-09T11:35:00Z">
              <w:r>
                <w:rPr>
                  <w:sz w:val="16"/>
                </w:rPr>
                <w:delText>always present</w:delText>
              </w:r>
            </w:del>
            <w:ins w:id="567" w:author="TWO" w:date="2026-07-09T13:35:00Z" w16du:dateUtc="2026-07-09T11:35:00Z">
              <w:r w:rsidR="008173C5">
                <w:rPr>
                  <w:sz w:val="16"/>
                </w:rPr>
                <w:t>persistent</w:t>
              </w:r>
            </w:ins>
          </w:p>
        </w:tc>
        <w:tc>
          <w:tcPr>
            <w:tcW w:w="1620" w:type="dxa"/>
            <w:gridSpan w:val="2"/>
            <w:tcBorders>
              <w:bottom w:val="dotted" w:sz="4" w:space="0" w:color="auto"/>
            </w:tcBorders>
            <w:vAlign w:val="center"/>
          </w:tcPr>
          <w:p w14:paraId="615D99F9" w14:textId="77777777" w:rsidR="00FF41FD" w:rsidRDefault="00FF41FD"/>
        </w:tc>
        <w:tc>
          <w:tcPr>
            <w:tcW w:w="1620" w:type="dxa"/>
            <w:tcBorders>
              <w:bottom w:val="dotted" w:sz="4" w:space="0" w:color="auto"/>
            </w:tcBorders>
            <w:vAlign w:val="center"/>
          </w:tcPr>
          <w:p w14:paraId="5EE8DF10" w14:textId="77777777" w:rsidR="00FF41FD" w:rsidRDefault="00FF41FD"/>
        </w:tc>
        <w:tc>
          <w:tcPr>
            <w:tcW w:w="1620" w:type="dxa"/>
            <w:tcBorders>
              <w:bottom w:val="dotted" w:sz="4" w:space="0" w:color="auto"/>
            </w:tcBorders>
            <w:vAlign w:val="center"/>
          </w:tcPr>
          <w:p w14:paraId="26C26173" w14:textId="77777777" w:rsidR="00FF41FD" w:rsidRDefault="00FF41FD"/>
        </w:tc>
        <w:tc>
          <w:tcPr>
            <w:tcW w:w="1620" w:type="dxa"/>
            <w:tcBorders>
              <w:bottom w:val="dotted" w:sz="4" w:space="0" w:color="auto"/>
            </w:tcBorders>
            <w:vAlign w:val="center"/>
          </w:tcPr>
          <w:p w14:paraId="0A213D31" w14:textId="77777777" w:rsidR="00FF41FD" w:rsidRDefault="008173C5">
            <w:pPr>
              <w:jc w:val="left"/>
              <w:divId w:val="1"/>
            </w:pPr>
            <w:r>
              <w:rPr>
                <w:sz w:val="16"/>
              </w:rPr>
              <w:t>John Downie</w:t>
            </w:r>
          </w:p>
        </w:tc>
        <w:tc>
          <w:tcPr>
            <w:tcW w:w="1620" w:type="dxa"/>
            <w:tcBorders>
              <w:bottom w:val="dotted" w:sz="4" w:space="0" w:color="auto"/>
            </w:tcBorders>
            <w:vAlign w:val="center"/>
          </w:tcPr>
          <w:p w14:paraId="38352E0F" w14:textId="77777777" w:rsidR="00FF41FD" w:rsidRDefault="008173C5">
            <w:pPr>
              <w:jc w:val="center"/>
              <w:divId w:val="1"/>
            </w:pPr>
            <w:r>
              <w:rPr>
                <w:rFonts w:eastAsia="Arial"/>
                <w:sz w:val="16"/>
              </w:rPr>
              <w:t xml:space="preserve">3 </w:t>
            </w:r>
          </w:p>
        </w:tc>
      </w:tr>
      <w:tr w:rsidR="00FF41FD" w14:paraId="519E3D0A" w14:textId="77777777">
        <w:trPr>
          <w:trHeight w:val="360"/>
        </w:trPr>
        <w:tc>
          <w:tcPr>
            <w:tcW w:w="810" w:type="dxa"/>
            <w:tcBorders>
              <w:right w:val="dotted" w:sz="4" w:space="0" w:color="auto"/>
            </w:tcBorders>
            <w:shd w:val="clear" w:color="auto" w:fill="DFDFD7"/>
            <w:vAlign w:val="center"/>
          </w:tcPr>
          <w:p w14:paraId="6257AEB1" w14:textId="77777777" w:rsidR="00FF41FD" w:rsidRDefault="008173C5">
            <w:r>
              <w:rPr>
                <w:rFonts w:eastAsia="Arial"/>
                <w:b/>
                <w:sz w:val="16"/>
              </w:rPr>
              <w:t>43.</w:t>
            </w:r>
          </w:p>
        </w:tc>
        <w:tc>
          <w:tcPr>
            <w:tcW w:w="810" w:type="dxa"/>
            <w:tcBorders>
              <w:right w:val="dotted" w:sz="4" w:space="0" w:color="auto"/>
            </w:tcBorders>
            <w:shd w:val="clear" w:color="auto" w:fill="DFDFD7"/>
            <w:vAlign w:val="center"/>
          </w:tcPr>
          <w:p w14:paraId="58D5B84E" w14:textId="77777777" w:rsidR="00FF41FD" w:rsidRDefault="00FF41FD"/>
        </w:tc>
        <w:tc>
          <w:tcPr>
            <w:tcW w:w="810" w:type="dxa"/>
            <w:tcBorders>
              <w:right w:val="dotted" w:sz="4" w:space="0" w:color="auto"/>
            </w:tcBorders>
            <w:shd w:val="clear" w:color="auto" w:fill="DFDFD7"/>
            <w:vAlign w:val="center"/>
          </w:tcPr>
          <w:p w14:paraId="1A0C79C8" w14:textId="1CB4CC1B" w:rsidR="00FF41FD" w:rsidRDefault="00070A08">
            <w:del w:id="568" w:author="TWO" w:date="2026-07-09T13:35:00Z" w16du:dateUtc="2026-07-09T11:35:00Z">
              <w:r>
                <w:rPr>
                  <w:rFonts w:eastAsia="Arial"/>
                  <w:b/>
                  <w:sz w:val="16"/>
                </w:rPr>
                <w:delText>PQ</w:delText>
              </w:r>
            </w:del>
            <w:ins w:id="569" w:author="TWO" w:date="2026-07-09T13:35:00Z" w16du:dateUtc="2026-07-09T11:35:00Z">
              <w:r w:rsidR="008173C5">
                <w:rPr>
                  <w:rFonts w:eastAsia="Arial"/>
                  <w:b/>
                  <w:sz w:val="16"/>
                </w:rPr>
                <w:t>QN</w:t>
              </w:r>
            </w:ins>
          </w:p>
        </w:tc>
        <w:tc>
          <w:tcPr>
            <w:tcW w:w="810" w:type="dxa"/>
            <w:tcBorders>
              <w:right w:val="dotted" w:sz="4" w:space="0" w:color="auto"/>
            </w:tcBorders>
            <w:shd w:val="clear" w:color="auto" w:fill="DFDFD7"/>
            <w:vAlign w:val="center"/>
          </w:tcPr>
          <w:p w14:paraId="6BA8A148"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3F4026C4" w14:textId="77777777" w:rsidR="00FF41FD" w:rsidRDefault="00FF41FD"/>
        </w:tc>
        <w:tc>
          <w:tcPr>
            <w:tcW w:w="810" w:type="dxa"/>
            <w:tcBorders>
              <w:right w:val="dotted" w:sz="4" w:space="0" w:color="auto"/>
            </w:tcBorders>
            <w:shd w:val="clear" w:color="auto" w:fill="DFDFD7"/>
            <w:vAlign w:val="center"/>
          </w:tcPr>
          <w:p w14:paraId="1B1BFE5A" w14:textId="77777777" w:rsidR="00FF41FD" w:rsidRDefault="008173C5">
            <w:r>
              <w:rPr>
                <w:rFonts w:eastAsia="Arial"/>
                <w:b/>
                <w:sz w:val="16"/>
              </w:rPr>
              <w:t>(d)</w:t>
            </w:r>
          </w:p>
        </w:tc>
        <w:tc>
          <w:tcPr>
            <w:tcW w:w="1620" w:type="dxa"/>
            <w:shd w:val="clear" w:color="auto" w:fill="DFDFD7"/>
            <w:vAlign w:val="center"/>
          </w:tcPr>
          <w:p w14:paraId="1BF991AC" w14:textId="77777777" w:rsidR="00FF41FD" w:rsidRDefault="008173C5">
            <w:r>
              <w:rPr>
                <w:rFonts w:eastAsia="Arial"/>
                <w:b/>
                <w:sz w:val="16"/>
              </w:rPr>
              <w:t>89</w:t>
            </w:r>
          </w:p>
        </w:tc>
        <w:tc>
          <w:tcPr>
            <w:tcW w:w="1620" w:type="dxa"/>
            <w:shd w:val="clear" w:color="auto" w:fill="DFDFD7"/>
          </w:tcPr>
          <w:p w14:paraId="50563831" w14:textId="77777777" w:rsidR="00FF41FD" w:rsidRDefault="00FF41FD"/>
        </w:tc>
        <w:tc>
          <w:tcPr>
            <w:tcW w:w="1620" w:type="dxa"/>
            <w:shd w:val="clear" w:color="auto" w:fill="DFDFD7"/>
          </w:tcPr>
          <w:p w14:paraId="16B69F4C" w14:textId="77777777" w:rsidR="00FF41FD" w:rsidRDefault="00FF41FD"/>
        </w:tc>
        <w:tc>
          <w:tcPr>
            <w:tcW w:w="1620" w:type="dxa"/>
            <w:shd w:val="clear" w:color="auto" w:fill="DFDFD7"/>
          </w:tcPr>
          <w:p w14:paraId="7709E4DF" w14:textId="77777777" w:rsidR="00FF41FD" w:rsidRDefault="00FF41FD"/>
        </w:tc>
      </w:tr>
      <w:tr w:rsidR="00FF41FD" w14:paraId="4542F70A" w14:textId="77777777">
        <w:trPr>
          <w:trHeight w:val="440"/>
        </w:trPr>
        <w:tc>
          <w:tcPr>
            <w:tcW w:w="1620" w:type="dxa"/>
            <w:gridSpan w:val="2"/>
            <w:vMerge w:val="restart"/>
          </w:tcPr>
          <w:p w14:paraId="3E98968E" w14:textId="77777777" w:rsidR="00FF41FD" w:rsidRDefault="00FF41FD"/>
        </w:tc>
        <w:tc>
          <w:tcPr>
            <w:tcW w:w="1620" w:type="dxa"/>
            <w:gridSpan w:val="2"/>
            <w:tcBorders>
              <w:bottom w:val="dotted" w:sz="4" w:space="0" w:color="auto"/>
            </w:tcBorders>
          </w:tcPr>
          <w:p w14:paraId="7ED48AF7" w14:textId="77777777" w:rsidR="00FF41FD" w:rsidRDefault="008173C5">
            <w:pPr>
              <w:spacing w:before="113" w:after="113"/>
              <w:jc w:val="left"/>
              <w:divId w:val="1"/>
            </w:pPr>
            <w:r>
              <w:rPr>
                <w:b/>
                <w:sz w:val="16"/>
              </w:rPr>
              <w:t>Fruit: bloom of skin</w:t>
            </w:r>
          </w:p>
        </w:tc>
        <w:tc>
          <w:tcPr>
            <w:tcW w:w="1620" w:type="dxa"/>
            <w:gridSpan w:val="2"/>
            <w:tcBorders>
              <w:bottom w:val="dotted" w:sz="4" w:space="0" w:color="auto"/>
            </w:tcBorders>
          </w:tcPr>
          <w:p w14:paraId="3AE42D93" w14:textId="77777777" w:rsidR="00FF41FD" w:rsidRDefault="00FF41FD"/>
        </w:tc>
        <w:tc>
          <w:tcPr>
            <w:tcW w:w="1620" w:type="dxa"/>
            <w:tcBorders>
              <w:bottom w:val="dotted" w:sz="4" w:space="0" w:color="auto"/>
            </w:tcBorders>
          </w:tcPr>
          <w:p w14:paraId="5EB54661" w14:textId="77777777" w:rsidR="00FF41FD" w:rsidRDefault="00FF41FD"/>
        </w:tc>
        <w:tc>
          <w:tcPr>
            <w:tcW w:w="1620" w:type="dxa"/>
            <w:tcBorders>
              <w:bottom w:val="dotted" w:sz="4" w:space="0" w:color="auto"/>
            </w:tcBorders>
          </w:tcPr>
          <w:p w14:paraId="6B59D93E" w14:textId="77777777" w:rsidR="00FF41FD" w:rsidRDefault="00FF41FD"/>
        </w:tc>
        <w:tc>
          <w:tcPr>
            <w:tcW w:w="1620" w:type="dxa"/>
            <w:tcBorders>
              <w:bottom w:val="dotted" w:sz="4" w:space="0" w:color="auto"/>
            </w:tcBorders>
          </w:tcPr>
          <w:p w14:paraId="70F00FD7" w14:textId="77777777" w:rsidR="00FF41FD" w:rsidRDefault="00FF41FD"/>
        </w:tc>
        <w:tc>
          <w:tcPr>
            <w:tcW w:w="1620" w:type="dxa"/>
            <w:tcBorders>
              <w:bottom w:val="dotted" w:sz="4" w:space="0" w:color="auto"/>
            </w:tcBorders>
          </w:tcPr>
          <w:p w14:paraId="449C8FBC" w14:textId="77777777" w:rsidR="00FF41FD" w:rsidRDefault="00FF41FD"/>
        </w:tc>
      </w:tr>
      <w:tr w:rsidR="00FF41FD" w14:paraId="2F63B8F8" w14:textId="77777777">
        <w:trPr>
          <w:trHeight w:val="320"/>
        </w:trPr>
        <w:tc>
          <w:tcPr>
            <w:tcW w:w="1620" w:type="dxa"/>
            <w:gridSpan w:val="2"/>
            <w:vMerge/>
          </w:tcPr>
          <w:p w14:paraId="350C0902" w14:textId="77777777" w:rsidR="00FF41FD" w:rsidRDefault="00FF41FD"/>
        </w:tc>
        <w:tc>
          <w:tcPr>
            <w:tcW w:w="1620" w:type="dxa"/>
            <w:gridSpan w:val="2"/>
            <w:tcBorders>
              <w:bottom w:val="dotted" w:sz="4" w:space="0" w:color="auto"/>
            </w:tcBorders>
            <w:vAlign w:val="center"/>
          </w:tcPr>
          <w:p w14:paraId="29C26B6B" w14:textId="28674B0B" w:rsidR="00FF41FD" w:rsidRDefault="00070A08">
            <w:pPr>
              <w:jc w:val="left"/>
              <w:divId w:val="1"/>
            </w:pPr>
            <w:del w:id="570" w:author="TWO" w:date="2026-07-09T13:35:00Z" w16du:dateUtc="2026-07-09T11:35:00Z">
              <w:r>
                <w:rPr>
                  <w:sz w:val="16"/>
                </w:rPr>
                <w:delText>absence</w:delText>
              </w:r>
            </w:del>
            <w:ins w:id="571" w:author="TWO" w:date="2026-07-09T13:35:00Z" w16du:dateUtc="2026-07-09T11:35:00Z">
              <w:r w:rsidR="008173C5">
                <w:rPr>
                  <w:sz w:val="16"/>
                </w:rPr>
                <w:t>absent</w:t>
              </w:r>
            </w:ins>
            <w:r w:rsidR="008173C5">
              <w:rPr>
                <w:sz w:val="16"/>
              </w:rPr>
              <w:t xml:space="preserve"> or </w:t>
            </w:r>
            <w:del w:id="572" w:author="TWO" w:date="2026-07-09T13:35:00Z" w16du:dateUtc="2026-07-09T11:35:00Z">
              <w:r>
                <w:rPr>
                  <w:sz w:val="16"/>
                </w:rPr>
                <w:delText>weakly expressed</w:delText>
              </w:r>
            </w:del>
            <w:ins w:id="573" w:author="TWO" w:date="2026-07-09T13:35:00Z" w16du:dateUtc="2026-07-09T11:35:00Z">
              <w:r w:rsidR="008173C5">
                <w:rPr>
                  <w:sz w:val="16"/>
                </w:rPr>
                <w:t>weak</w:t>
              </w:r>
            </w:ins>
          </w:p>
        </w:tc>
        <w:tc>
          <w:tcPr>
            <w:tcW w:w="1620" w:type="dxa"/>
            <w:gridSpan w:val="2"/>
            <w:tcBorders>
              <w:bottom w:val="dotted" w:sz="4" w:space="0" w:color="auto"/>
            </w:tcBorders>
            <w:vAlign w:val="center"/>
          </w:tcPr>
          <w:p w14:paraId="229FAB9C" w14:textId="77777777" w:rsidR="00FF41FD" w:rsidRDefault="00FF41FD"/>
        </w:tc>
        <w:tc>
          <w:tcPr>
            <w:tcW w:w="1620" w:type="dxa"/>
            <w:tcBorders>
              <w:bottom w:val="dotted" w:sz="4" w:space="0" w:color="auto"/>
            </w:tcBorders>
            <w:vAlign w:val="center"/>
          </w:tcPr>
          <w:p w14:paraId="62873AF0" w14:textId="77777777" w:rsidR="00FF41FD" w:rsidRDefault="00FF41FD"/>
        </w:tc>
        <w:tc>
          <w:tcPr>
            <w:tcW w:w="1620" w:type="dxa"/>
            <w:tcBorders>
              <w:bottom w:val="dotted" w:sz="4" w:space="0" w:color="auto"/>
            </w:tcBorders>
            <w:vAlign w:val="center"/>
          </w:tcPr>
          <w:p w14:paraId="78ECFD06" w14:textId="77777777" w:rsidR="00FF41FD" w:rsidRDefault="00FF41FD"/>
        </w:tc>
        <w:tc>
          <w:tcPr>
            <w:tcW w:w="1620" w:type="dxa"/>
            <w:tcBorders>
              <w:bottom w:val="dotted" w:sz="4" w:space="0" w:color="auto"/>
            </w:tcBorders>
            <w:vAlign w:val="center"/>
          </w:tcPr>
          <w:p w14:paraId="36B3C857" w14:textId="77777777" w:rsidR="00FF41FD" w:rsidRDefault="008173C5">
            <w:pPr>
              <w:jc w:val="left"/>
              <w:divId w:val="1"/>
            </w:pPr>
            <w:r>
              <w:rPr>
                <w:sz w:val="16"/>
              </w:rPr>
              <w:t>Courtabri</w:t>
            </w:r>
          </w:p>
        </w:tc>
        <w:tc>
          <w:tcPr>
            <w:tcW w:w="1620" w:type="dxa"/>
            <w:tcBorders>
              <w:bottom w:val="dotted" w:sz="4" w:space="0" w:color="auto"/>
            </w:tcBorders>
            <w:vAlign w:val="center"/>
          </w:tcPr>
          <w:p w14:paraId="2A198082" w14:textId="77777777" w:rsidR="00FF41FD" w:rsidRDefault="008173C5">
            <w:pPr>
              <w:jc w:val="center"/>
              <w:divId w:val="1"/>
            </w:pPr>
            <w:r>
              <w:rPr>
                <w:rFonts w:eastAsia="Arial"/>
                <w:sz w:val="16"/>
              </w:rPr>
              <w:t xml:space="preserve">1 </w:t>
            </w:r>
          </w:p>
        </w:tc>
      </w:tr>
      <w:tr w:rsidR="00FF41FD" w14:paraId="5DF2AC2D" w14:textId="77777777">
        <w:trPr>
          <w:trHeight w:val="320"/>
        </w:trPr>
        <w:tc>
          <w:tcPr>
            <w:tcW w:w="1620" w:type="dxa"/>
            <w:gridSpan w:val="2"/>
            <w:vMerge/>
          </w:tcPr>
          <w:p w14:paraId="1FBBCF59" w14:textId="77777777" w:rsidR="00FF41FD" w:rsidRDefault="00FF41FD"/>
        </w:tc>
        <w:tc>
          <w:tcPr>
            <w:tcW w:w="1620" w:type="dxa"/>
            <w:gridSpan w:val="2"/>
            <w:tcBorders>
              <w:bottom w:val="dotted" w:sz="4" w:space="0" w:color="auto"/>
            </w:tcBorders>
            <w:vAlign w:val="center"/>
          </w:tcPr>
          <w:p w14:paraId="030E473A" w14:textId="1DB6A3F0" w:rsidR="00FF41FD" w:rsidRDefault="00070A08">
            <w:pPr>
              <w:jc w:val="left"/>
              <w:divId w:val="1"/>
            </w:pPr>
            <w:del w:id="574" w:author="TWO" w:date="2026-07-09T13:35:00Z" w16du:dateUtc="2026-07-09T11:35:00Z">
              <w:r>
                <w:rPr>
                  <w:sz w:val="16"/>
                </w:rPr>
                <w:delText>moderately expressed</w:delText>
              </w:r>
            </w:del>
            <w:ins w:id="575" w:author="TWO" w:date="2026-07-09T13:35:00Z" w16du:dateUtc="2026-07-09T11:35:00Z">
              <w:r w:rsidR="008173C5">
                <w:rPr>
                  <w:sz w:val="16"/>
                </w:rPr>
                <w:t>medium</w:t>
              </w:r>
            </w:ins>
          </w:p>
        </w:tc>
        <w:tc>
          <w:tcPr>
            <w:tcW w:w="1620" w:type="dxa"/>
            <w:gridSpan w:val="2"/>
            <w:tcBorders>
              <w:bottom w:val="dotted" w:sz="4" w:space="0" w:color="auto"/>
            </w:tcBorders>
            <w:vAlign w:val="center"/>
          </w:tcPr>
          <w:p w14:paraId="55CF30E5" w14:textId="77777777" w:rsidR="00FF41FD" w:rsidRDefault="00FF41FD"/>
        </w:tc>
        <w:tc>
          <w:tcPr>
            <w:tcW w:w="1620" w:type="dxa"/>
            <w:tcBorders>
              <w:bottom w:val="dotted" w:sz="4" w:space="0" w:color="auto"/>
            </w:tcBorders>
            <w:vAlign w:val="center"/>
          </w:tcPr>
          <w:p w14:paraId="08939D36" w14:textId="77777777" w:rsidR="00FF41FD" w:rsidRDefault="00FF41FD"/>
        </w:tc>
        <w:tc>
          <w:tcPr>
            <w:tcW w:w="1620" w:type="dxa"/>
            <w:tcBorders>
              <w:bottom w:val="dotted" w:sz="4" w:space="0" w:color="auto"/>
            </w:tcBorders>
            <w:vAlign w:val="center"/>
          </w:tcPr>
          <w:p w14:paraId="2202C6D5" w14:textId="77777777" w:rsidR="00FF41FD" w:rsidRDefault="00FF41FD"/>
        </w:tc>
        <w:tc>
          <w:tcPr>
            <w:tcW w:w="1620" w:type="dxa"/>
            <w:tcBorders>
              <w:bottom w:val="dotted" w:sz="4" w:space="0" w:color="auto"/>
            </w:tcBorders>
            <w:vAlign w:val="center"/>
          </w:tcPr>
          <w:p w14:paraId="5F92A548" w14:textId="77777777" w:rsidR="00FF41FD" w:rsidRDefault="00FF41FD"/>
        </w:tc>
        <w:tc>
          <w:tcPr>
            <w:tcW w:w="1620" w:type="dxa"/>
            <w:tcBorders>
              <w:bottom w:val="dotted" w:sz="4" w:space="0" w:color="auto"/>
            </w:tcBorders>
            <w:vAlign w:val="center"/>
          </w:tcPr>
          <w:p w14:paraId="17DB9513" w14:textId="77777777" w:rsidR="00FF41FD" w:rsidRDefault="008173C5">
            <w:pPr>
              <w:jc w:val="center"/>
              <w:divId w:val="1"/>
            </w:pPr>
            <w:r>
              <w:rPr>
                <w:rFonts w:eastAsia="Arial"/>
                <w:sz w:val="16"/>
              </w:rPr>
              <w:t xml:space="preserve">2 </w:t>
            </w:r>
          </w:p>
        </w:tc>
      </w:tr>
      <w:tr w:rsidR="00FF41FD" w14:paraId="61A4A00E" w14:textId="77777777">
        <w:trPr>
          <w:trHeight w:val="320"/>
        </w:trPr>
        <w:tc>
          <w:tcPr>
            <w:tcW w:w="1620" w:type="dxa"/>
            <w:gridSpan w:val="2"/>
            <w:vMerge/>
          </w:tcPr>
          <w:p w14:paraId="41C435FB" w14:textId="77777777" w:rsidR="00FF41FD" w:rsidRDefault="00FF41FD"/>
        </w:tc>
        <w:tc>
          <w:tcPr>
            <w:tcW w:w="1620" w:type="dxa"/>
            <w:gridSpan w:val="2"/>
            <w:tcBorders>
              <w:bottom w:val="dotted" w:sz="4" w:space="0" w:color="auto"/>
            </w:tcBorders>
            <w:vAlign w:val="center"/>
          </w:tcPr>
          <w:p w14:paraId="1F57ACC9" w14:textId="02BBF7D9" w:rsidR="00FF41FD" w:rsidRDefault="00070A08">
            <w:pPr>
              <w:jc w:val="left"/>
              <w:divId w:val="1"/>
            </w:pPr>
            <w:del w:id="576" w:author="TWO" w:date="2026-07-09T13:35:00Z" w16du:dateUtc="2026-07-09T11:35:00Z">
              <w:r>
                <w:rPr>
                  <w:sz w:val="16"/>
                </w:rPr>
                <w:delText>strongly expressed</w:delText>
              </w:r>
            </w:del>
            <w:ins w:id="577" w:author="TWO" w:date="2026-07-09T13:35:00Z" w16du:dateUtc="2026-07-09T11:35:00Z">
              <w:r w:rsidR="008173C5">
                <w:rPr>
                  <w:sz w:val="16"/>
                </w:rPr>
                <w:t>strong</w:t>
              </w:r>
            </w:ins>
          </w:p>
        </w:tc>
        <w:tc>
          <w:tcPr>
            <w:tcW w:w="1620" w:type="dxa"/>
            <w:gridSpan w:val="2"/>
            <w:tcBorders>
              <w:bottom w:val="dotted" w:sz="4" w:space="0" w:color="auto"/>
            </w:tcBorders>
            <w:vAlign w:val="center"/>
          </w:tcPr>
          <w:p w14:paraId="018C6341" w14:textId="77777777" w:rsidR="00FF41FD" w:rsidRDefault="00FF41FD"/>
        </w:tc>
        <w:tc>
          <w:tcPr>
            <w:tcW w:w="1620" w:type="dxa"/>
            <w:tcBorders>
              <w:bottom w:val="dotted" w:sz="4" w:space="0" w:color="auto"/>
            </w:tcBorders>
            <w:vAlign w:val="center"/>
          </w:tcPr>
          <w:p w14:paraId="01C86BFD" w14:textId="77777777" w:rsidR="00FF41FD" w:rsidRDefault="00FF41FD"/>
        </w:tc>
        <w:tc>
          <w:tcPr>
            <w:tcW w:w="1620" w:type="dxa"/>
            <w:tcBorders>
              <w:bottom w:val="dotted" w:sz="4" w:space="0" w:color="auto"/>
            </w:tcBorders>
            <w:vAlign w:val="center"/>
          </w:tcPr>
          <w:p w14:paraId="00E3854F" w14:textId="77777777" w:rsidR="00FF41FD" w:rsidRDefault="00FF41FD"/>
        </w:tc>
        <w:tc>
          <w:tcPr>
            <w:tcW w:w="1620" w:type="dxa"/>
            <w:tcBorders>
              <w:bottom w:val="dotted" w:sz="4" w:space="0" w:color="auto"/>
            </w:tcBorders>
            <w:vAlign w:val="center"/>
          </w:tcPr>
          <w:p w14:paraId="337DCFBF" w14:textId="77777777" w:rsidR="00FF41FD" w:rsidRDefault="008173C5">
            <w:pPr>
              <w:jc w:val="left"/>
              <w:divId w:val="1"/>
            </w:pPr>
            <w:r>
              <w:rPr>
                <w:sz w:val="16"/>
              </w:rPr>
              <w:t>Dartmouth</w:t>
            </w:r>
          </w:p>
        </w:tc>
        <w:tc>
          <w:tcPr>
            <w:tcW w:w="1620" w:type="dxa"/>
            <w:tcBorders>
              <w:bottom w:val="dotted" w:sz="4" w:space="0" w:color="auto"/>
            </w:tcBorders>
            <w:vAlign w:val="center"/>
          </w:tcPr>
          <w:p w14:paraId="7C97ABBE" w14:textId="77777777" w:rsidR="00FF41FD" w:rsidRDefault="008173C5">
            <w:pPr>
              <w:jc w:val="center"/>
              <w:divId w:val="1"/>
            </w:pPr>
            <w:r>
              <w:rPr>
                <w:rFonts w:eastAsia="Arial"/>
                <w:sz w:val="16"/>
              </w:rPr>
              <w:t xml:space="preserve">3 </w:t>
            </w:r>
          </w:p>
        </w:tc>
      </w:tr>
      <w:tr w:rsidR="00FF41FD" w14:paraId="3A6D0B65" w14:textId="77777777">
        <w:trPr>
          <w:trHeight w:val="360"/>
        </w:trPr>
        <w:tc>
          <w:tcPr>
            <w:tcW w:w="810" w:type="dxa"/>
            <w:tcBorders>
              <w:right w:val="dotted" w:sz="4" w:space="0" w:color="auto"/>
            </w:tcBorders>
            <w:shd w:val="clear" w:color="auto" w:fill="DFDFD7"/>
            <w:vAlign w:val="center"/>
          </w:tcPr>
          <w:p w14:paraId="039D1D45" w14:textId="77777777" w:rsidR="00FF41FD" w:rsidRDefault="008173C5">
            <w:r>
              <w:rPr>
                <w:rFonts w:eastAsia="Arial"/>
                <w:b/>
                <w:sz w:val="16"/>
              </w:rPr>
              <w:t>44.</w:t>
            </w:r>
          </w:p>
        </w:tc>
        <w:tc>
          <w:tcPr>
            <w:tcW w:w="810" w:type="dxa"/>
            <w:tcBorders>
              <w:right w:val="dotted" w:sz="4" w:space="0" w:color="auto"/>
            </w:tcBorders>
            <w:shd w:val="clear" w:color="auto" w:fill="DFDFD7"/>
            <w:vAlign w:val="center"/>
          </w:tcPr>
          <w:p w14:paraId="3D788DEC" w14:textId="77777777" w:rsidR="00FF41FD" w:rsidRDefault="00FF41FD"/>
        </w:tc>
        <w:tc>
          <w:tcPr>
            <w:tcW w:w="810" w:type="dxa"/>
            <w:tcBorders>
              <w:right w:val="dotted" w:sz="4" w:space="0" w:color="auto"/>
            </w:tcBorders>
            <w:shd w:val="clear" w:color="auto" w:fill="DFDFD7"/>
            <w:vAlign w:val="center"/>
          </w:tcPr>
          <w:p w14:paraId="54E976DE" w14:textId="001FE227" w:rsidR="00FF41FD" w:rsidRDefault="00070A08">
            <w:del w:id="578" w:author="TWO" w:date="2026-07-09T13:35:00Z" w16du:dateUtc="2026-07-09T11:35:00Z">
              <w:r>
                <w:rPr>
                  <w:rFonts w:eastAsia="Arial"/>
                  <w:b/>
                  <w:sz w:val="16"/>
                </w:rPr>
                <w:delText>PQ</w:delText>
              </w:r>
            </w:del>
            <w:ins w:id="579" w:author="TWO" w:date="2026-07-09T13:35:00Z" w16du:dateUtc="2026-07-09T11:35:00Z">
              <w:r w:rsidR="008173C5">
                <w:rPr>
                  <w:rFonts w:eastAsia="Arial"/>
                  <w:b/>
                  <w:sz w:val="16"/>
                </w:rPr>
                <w:t>QN</w:t>
              </w:r>
            </w:ins>
          </w:p>
        </w:tc>
        <w:tc>
          <w:tcPr>
            <w:tcW w:w="810" w:type="dxa"/>
            <w:tcBorders>
              <w:right w:val="dotted" w:sz="4" w:space="0" w:color="auto"/>
            </w:tcBorders>
            <w:shd w:val="clear" w:color="auto" w:fill="DFDFD7"/>
            <w:vAlign w:val="center"/>
          </w:tcPr>
          <w:p w14:paraId="1B81FE37"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6502361B" w14:textId="77777777" w:rsidR="00FF41FD" w:rsidRDefault="00FF41FD"/>
        </w:tc>
        <w:tc>
          <w:tcPr>
            <w:tcW w:w="810" w:type="dxa"/>
            <w:tcBorders>
              <w:right w:val="dotted" w:sz="4" w:space="0" w:color="auto"/>
            </w:tcBorders>
            <w:shd w:val="clear" w:color="auto" w:fill="DFDFD7"/>
            <w:vAlign w:val="center"/>
          </w:tcPr>
          <w:p w14:paraId="20E29781" w14:textId="77777777" w:rsidR="00FF41FD" w:rsidRDefault="008173C5">
            <w:r>
              <w:rPr>
                <w:rFonts w:eastAsia="Arial"/>
                <w:b/>
                <w:sz w:val="16"/>
              </w:rPr>
              <w:t>(d)</w:t>
            </w:r>
          </w:p>
        </w:tc>
        <w:tc>
          <w:tcPr>
            <w:tcW w:w="1620" w:type="dxa"/>
            <w:shd w:val="clear" w:color="auto" w:fill="DFDFD7"/>
            <w:vAlign w:val="center"/>
          </w:tcPr>
          <w:p w14:paraId="2FDB06B5" w14:textId="77777777" w:rsidR="00FF41FD" w:rsidRDefault="008173C5">
            <w:r>
              <w:rPr>
                <w:rFonts w:eastAsia="Arial"/>
                <w:b/>
                <w:sz w:val="16"/>
              </w:rPr>
              <w:t>89</w:t>
            </w:r>
          </w:p>
        </w:tc>
        <w:tc>
          <w:tcPr>
            <w:tcW w:w="1620" w:type="dxa"/>
            <w:shd w:val="clear" w:color="auto" w:fill="DFDFD7"/>
          </w:tcPr>
          <w:p w14:paraId="009D153D" w14:textId="77777777" w:rsidR="00FF41FD" w:rsidRDefault="00FF41FD"/>
        </w:tc>
        <w:tc>
          <w:tcPr>
            <w:tcW w:w="1620" w:type="dxa"/>
            <w:shd w:val="clear" w:color="auto" w:fill="DFDFD7"/>
          </w:tcPr>
          <w:p w14:paraId="25448394" w14:textId="77777777" w:rsidR="00FF41FD" w:rsidRDefault="00FF41FD"/>
        </w:tc>
        <w:tc>
          <w:tcPr>
            <w:tcW w:w="1620" w:type="dxa"/>
            <w:shd w:val="clear" w:color="auto" w:fill="DFDFD7"/>
          </w:tcPr>
          <w:p w14:paraId="50788401" w14:textId="77777777" w:rsidR="00FF41FD" w:rsidRDefault="00FF41FD"/>
        </w:tc>
      </w:tr>
      <w:tr w:rsidR="00FF41FD" w14:paraId="0314B5CD" w14:textId="77777777">
        <w:trPr>
          <w:trHeight w:val="440"/>
        </w:trPr>
        <w:tc>
          <w:tcPr>
            <w:tcW w:w="1620" w:type="dxa"/>
            <w:gridSpan w:val="2"/>
            <w:vMerge w:val="restart"/>
          </w:tcPr>
          <w:p w14:paraId="045AE894" w14:textId="77777777" w:rsidR="00FF41FD" w:rsidRDefault="00FF41FD"/>
        </w:tc>
        <w:tc>
          <w:tcPr>
            <w:tcW w:w="1620" w:type="dxa"/>
            <w:gridSpan w:val="2"/>
            <w:tcBorders>
              <w:bottom w:val="dotted" w:sz="4" w:space="0" w:color="auto"/>
            </w:tcBorders>
          </w:tcPr>
          <w:p w14:paraId="2E9922CD" w14:textId="77777777" w:rsidR="00FF41FD" w:rsidRDefault="008173C5">
            <w:pPr>
              <w:spacing w:before="113" w:after="113"/>
              <w:jc w:val="left"/>
              <w:divId w:val="1"/>
            </w:pPr>
            <w:r>
              <w:rPr>
                <w:b/>
                <w:sz w:val="16"/>
              </w:rPr>
              <w:t>Fruit: glossiness of skin</w:t>
            </w:r>
          </w:p>
        </w:tc>
        <w:tc>
          <w:tcPr>
            <w:tcW w:w="1620" w:type="dxa"/>
            <w:gridSpan w:val="2"/>
            <w:tcBorders>
              <w:bottom w:val="dotted" w:sz="4" w:space="0" w:color="auto"/>
            </w:tcBorders>
          </w:tcPr>
          <w:p w14:paraId="43D8CC51" w14:textId="77777777" w:rsidR="00FF41FD" w:rsidRDefault="00FF41FD"/>
        </w:tc>
        <w:tc>
          <w:tcPr>
            <w:tcW w:w="1620" w:type="dxa"/>
            <w:tcBorders>
              <w:bottom w:val="dotted" w:sz="4" w:space="0" w:color="auto"/>
            </w:tcBorders>
          </w:tcPr>
          <w:p w14:paraId="6F2321F4" w14:textId="77777777" w:rsidR="00FF41FD" w:rsidRDefault="00FF41FD"/>
        </w:tc>
        <w:tc>
          <w:tcPr>
            <w:tcW w:w="1620" w:type="dxa"/>
            <w:tcBorders>
              <w:bottom w:val="dotted" w:sz="4" w:space="0" w:color="auto"/>
            </w:tcBorders>
          </w:tcPr>
          <w:p w14:paraId="31DA8860" w14:textId="77777777" w:rsidR="00FF41FD" w:rsidRDefault="00FF41FD"/>
        </w:tc>
        <w:tc>
          <w:tcPr>
            <w:tcW w:w="1620" w:type="dxa"/>
            <w:tcBorders>
              <w:bottom w:val="dotted" w:sz="4" w:space="0" w:color="auto"/>
            </w:tcBorders>
          </w:tcPr>
          <w:p w14:paraId="27AE92BC" w14:textId="77777777" w:rsidR="00FF41FD" w:rsidRDefault="00FF41FD"/>
        </w:tc>
        <w:tc>
          <w:tcPr>
            <w:tcW w:w="1620" w:type="dxa"/>
            <w:tcBorders>
              <w:bottom w:val="dotted" w:sz="4" w:space="0" w:color="auto"/>
            </w:tcBorders>
          </w:tcPr>
          <w:p w14:paraId="6F3FF130" w14:textId="77777777" w:rsidR="00FF41FD" w:rsidRDefault="00FF41FD"/>
        </w:tc>
      </w:tr>
      <w:tr w:rsidR="00FF41FD" w14:paraId="64D5069F" w14:textId="77777777">
        <w:trPr>
          <w:trHeight w:val="320"/>
        </w:trPr>
        <w:tc>
          <w:tcPr>
            <w:tcW w:w="1620" w:type="dxa"/>
            <w:gridSpan w:val="2"/>
            <w:vMerge/>
          </w:tcPr>
          <w:p w14:paraId="4C8F3A96" w14:textId="77777777" w:rsidR="00FF41FD" w:rsidRDefault="00FF41FD"/>
        </w:tc>
        <w:tc>
          <w:tcPr>
            <w:tcW w:w="1620" w:type="dxa"/>
            <w:gridSpan w:val="2"/>
            <w:tcBorders>
              <w:bottom w:val="dotted" w:sz="4" w:space="0" w:color="auto"/>
            </w:tcBorders>
            <w:vAlign w:val="center"/>
          </w:tcPr>
          <w:p w14:paraId="2DC7606A" w14:textId="738046EF" w:rsidR="00FF41FD" w:rsidRDefault="00070A08">
            <w:pPr>
              <w:jc w:val="left"/>
              <w:divId w:val="1"/>
            </w:pPr>
            <w:del w:id="580" w:author="TWO" w:date="2026-07-09T13:35:00Z" w16du:dateUtc="2026-07-09T11:35:00Z">
              <w:r>
                <w:rPr>
                  <w:sz w:val="16"/>
                </w:rPr>
                <w:delText>absence</w:delText>
              </w:r>
            </w:del>
            <w:ins w:id="581" w:author="TWO" w:date="2026-07-09T13:35:00Z" w16du:dateUtc="2026-07-09T11:35:00Z">
              <w:r w:rsidR="008173C5">
                <w:rPr>
                  <w:sz w:val="16"/>
                </w:rPr>
                <w:t>absent</w:t>
              </w:r>
            </w:ins>
            <w:r w:rsidR="008173C5">
              <w:rPr>
                <w:sz w:val="16"/>
              </w:rPr>
              <w:t xml:space="preserve"> or </w:t>
            </w:r>
            <w:del w:id="582" w:author="TWO" w:date="2026-07-09T13:35:00Z" w16du:dateUtc="2026-07-09T11:35:00Z">
              <w:r>
                <w:rPr>
                  <w:sz w:val="16"/>
                </w:rPr>
                <w:delText>weakly expressed</w:delText>
              </w:r>
            </w:del>
            <w:ins w:id="583" w:author="TWO" w:date="2026-07-09T13:35:00Z" w16du:dateUtc="2026-07-09T11:35:00Z">
              <w:r w:rsidR="008173C5">
                <w:rPr>
                  <w:sz w:val="16"/>
                </w:rPr>
                <w:t>weak</w:t>
              </w:r>
            </w:ins>
          </w:p>
        </w:tc>
        <w:tc>
          <w:tcPr>
            <w:tcW w:w="1620" w:type="dxa"/>
            <w:gridSpan w:val="2"/>
            <w:tcBorders>
              <w:bottom w:val="dotted" w:sz="4" w:space="0" w:color="auto"/>
            </w:tcBorders>
            <w:vAlign w:val="center"/>
          </w:tcPr>
          <w:p w14:paraId="54CA9DC5" w14:textId="77777777" w:rsidR="00FF41FD" w:rsidRDefault="00FF41FD"/>
        </w:tc>
        <w:tc>
          <w:tcPr>
            <w:tcW w:w="1620" w:type="dxa"/>
            <w:tcBorders>
              <w:bottom w:val="dotted" w:sz="4" w:space="0" w:color="auto"/>
            </w:tcBorders>
            <w:vAlign w:val="center"/>
          </w:tcPr>
          <w:p w14:paraId="7C13718B" w14:textId="77777777" w:rsidR="00FF41FD" w:rsidRDefault="00FF41FD"/>
        </w:tc>
        <w:tc>
          <w:tcPr>
            <w:tcW w:w="1620" w:type="dxa"/>
            <w:tcBorders>
              <w:bottom w:val="dotted" w:sz="4" w:space="0" w:color="auto"/>
            </w:tcBorders>
            <w:vAlign w:val="center"/>
          </w:tcPr>
          <w:p w14:paraId="10F7DFAE" w14:textId="77777777" w:rsidR="00FF41FD" w:rsidRDefault="00FF41FD"/>
        </w:tc>
        <w:tc>
          <w:tcPr>
            <w:tcW w:w="1620" w:type="dxa"/>
            <w:tcBorders>
              <w:bottom w:val="dotted" w:sz="4" w:space="0" w:color="auto"/>
            </w:tcBorders>
            <w:vAlign w:val="center"/>
          </w:tcPr>
          <w:p w14:paraId="104CC532" w14:textId="77777777" w:rsidR="00FF41FD" w:rsidRDefault="00FF41FD"/>
        </w:tc>
        <w:tc>
          <w:tcPr>
            <w:tcW w:w="1620" w:type="dxa"/>
            <w:tcBorders>
              <w:bottom w:val="dotted" w:sz="4" w:space="0" w:color="auto"/>
            </w:tcBorders>
            <w:vAlign w:val="center"/>
          </w:tcPr>
          <w:p w14:paraId="6C35BE5E" w14:textId="77777777" w:rsidR="00FF41FD" w:rsidRDefault="008173C5">
            <w:pPr>
              <w:jc w:val="center"/>
              <w:divId w:val="1"/>
            </w:pPr>
            <w:r>
              <w:rPr>
                <w:rFonts w:eastAsia="Arial"/>
                <w:sz w:val="16"/>
              </w:rPr>
              <w:t xml:space="preserve">1 </w:t>
            </w:r>
          </w:p>
        </w:tc>
      </w:tr>
      <w:tr w:rsidR="00FF41FD" w14:paraId="1B1AE4A8" w14:textId="77777777">
        <w:trPr>
          <w:trHeight w:val="320"/>
        </w:trPr>
        <w:tc>
          <w:tcPr>
            <w:tcW w:w="1620" w:type="dxa"/>
            <w:gridSpan w:val="2"/>
            <w:vMerge/>
          </w:tcPr>
          <w:p w14:paraId="5B6BDFF2" w14:textId="77777777" w:rsidR="00FF41FD" w:rsidRDefault="00FF41FD"/>
        </w:tc>
        <w:tc>
          <w:tcPr>
            <w:tcW w:w="1620" w:type="dxa"/>
            <w:gridSpan w:val="2"/>
            <w:tcBorders>
              <w:bottom w:val="dotted" w:sz="4" w:space="0" w:color="auto"/>
            </w:tcBorders>
            <w:vAlign w:val="center"/>
          </w:tcPr>
          <w:p w14:paraId="547B2D1E" w14:textId="1B2E3763" w:rsidR="00FF41FD" w:rsidRDefault="00070A08">
            <w:pPr>
              <w:jc w:val="left"/>
              <w:divId w:val="1"/>
            </w:pPr>
            <w:del w:id="584" w:author="TWO" w:date="2026-07-09T13:35:00Z" w16du:dateUtc="2026-07-09T11:35:00Z">
              <w:r>
                <w:rPr>
                  <w:sz w:val="16"/>
                </w:rPr>
                <w:delText>moderately expressed</w:delText>
              </w:r>
            </w:del>
            <w:ins w:id="585" w:author="TWO" w:date="2026-07-09T13:35:00Z" w16du:dateUtc="2026-07-09T11:35:00Z">
              <w:r w:rsidR="008173C5">
                <w:rPr>
                  <w:sz w:val="16"/>
                </w:rPr>
                <w:t>medium</w:t>
              </w:r>
            </w:ins>
          </w:p>
        </w:tc>
        <w:tc>
          <w:tcPr>
            <w:tcW w:w="1620" w:type="dxa"/>
            <w:gridSpan w:val="2"/>
            <w:tcBorders>
              <w:bottom w:val="dotted" w:sz="4" w:space="0" w:color="auto"/>
            </w:tcBorders>
            <w:vAlign w:val="center"/>
          </w:tcPr>
          <w:p w14:paraId="147EA873" w14:textId="77777777" w:rsidR="00FF41FD" w:rsidRDefault="00FF41FD"/>
        </w:tc>
        <w:tc>
          <w:tcPr>
            <w:tcW w:w="1620" w:type="dxa"/>
            <w:tcBorders>
              <w:bottom w:val="dotted" w:sz="4" w:space="0" w:color="auto"/>
            </w:tcBorders>
            <w:vAlign w:val="center"/>
          </w:tcPr>
          <w:p w14:paraId="5A11015E" w14:textId="77777777" w:rsidR="00FF41FD" w:rsidRDefault="00FF41FD"/>
        </w:tc>
        <w:tc>
          <w:tcPr>
            <w:tcW w:w="1620" w:type="dxa"/>
            <w:tcBorders>
              <w:bottom w:val="dotted" w:sz="4" w:space="0" w:color="auto"/>
            </w:tcBorders>
            <w:vAlign w:val="center"/>
          </w:tcPr>
          <w:p w14:paraId="596E58D3" w14:textId="77777777" w:rsidR="00FF41FD" w:rsidRDefault="00FF41FD"/>
        </w:tc>
        <w:tc>
          <w:tcPr>
            <w:tcW w:w="1620" w:type="dxa"/>
            <w:tcBorders>
              <w:bottom w:val="dotted" w:sz="4" w:space="0" w:color="auto"/>
            </w:tcBorders>
            <w:vAlign w:val="center"/>
          </w:tcPr>
          <w:p w14:paraId="79528325" w14:textId="77777777" w:rsidR="00FF41FD" w:rsidRDefault="00FF41FD"/>
        </w:tc>
        <w:tc>
          <w:tcPr>
            <w:tcW w:w="1620" w:type="dxa"/>
            <w:tcBorders>
              <w:bottom w:val="dotted" w:sz="4" w:space="0" w:color="auto"/>
            </w:tcBorders>
            <w:vAlign w:val="center"/>
          </w:tcPr>
          <w:p w14:paraId="6D7E233E" w14:textId="77777777" w:rsidR="00FF41FD" w:rsidRDefault="008173C5">
            <w:pPr>
              <w:jc w:val="center"/>
              <w:divId w:val="1"/>
            </w:pPr>
            <w:r>
              <w:rPr>
                <w:rFonts w:eastAsia="Arial"/>
                <w:sz w:val="16"/>
              </w:rPr>
              <w:t xml:space="preserve">2 </w:t>
            </w:r>
          </w:p>
        </w:tc>
      </w:tr>
      <w:tr w:rsidR="00FF41FD" w14:paraId="5235B394" w14:textId="77777777">
        <w:trPr>
          <w:trHeight w:val="320"/>
        </w:trPr>
        <w:tc>
          <w:tcPr>
            <w:tcW w:w="1620" w:type="dxa"/>
            <w:gridSpan w:val="2"/>
            <w:vMerge/>
          </w:tcPr>
          <w:p w14:paraId="71C2C07E" w14:textId="77777777" w:rsidR="00FF41FD" w:rsidRDefault="00FF41FD"/>
        </w:tc>
        <w:tc>
          <w:tcPr>
            <w:tcW w:w="1620" w:type="dxa"/>
            <w:gridSpan w:val="2"/>
            <w:tcBorders>
              <w:bottom w:val="dotted" w:sz="4" w:space="0" w:color="auto"/>
            </w:tcBorders>
            <w:vAlign w:val="center"/>
          </w:tcPr>
          <w:p w14:paraId="575F9C35" w14:textId="570F8E7B" w:rsidR="00FF41FD" w:rsidRDefault="00070A08">
            <w:pPr>
              <w:jc w:val="left"/>
              <w:divId w:val="1"/>
            </w:pPr>
            <w:del w:id="586" w:author="TWO" w:date="2026-07-09T13:35:00Z" w16du:dateUtc="2026-07-09T11:35:00Z">
              <w:r>
                <w:rPr>
                  <w:sz w:val="16"/>
                </w:rPr>
                <w:delText>strongly expressed</w:delText>
              </w:r>
            </w:del>
            <w:ins w:id="587" w:author="TWO" w:date="2026-07-09T13:35:00Z" w16du:dateUtc="2026-07-09T11:35:00Z">
              <w:r w:rsidR="008173C5">
                <w:rPr>
                  <w:sz w:val="16"/>
                </w:rPr>
                <w:t>strong</w:t>
              </w:r>
            </w:ins>
          </w:p>
        </w:tc>
        <w:tc>
          <w:tcPr>
            <w:tcW w:w="1620" w:type="dxa"/>
            <w:gridSpan w:val="2"/>
            <w:tcBorders>
              <w:bottom w:val="dotted" w:sz="4" w:space="0" w:color="auto"/>
            </w:tcBorders>
            <w:vAlign w:val="center"/>
          </w:tcPr>
          <w:p w14:paraId="09F86F9B" w14:textId="77777777" w:rsidR="00FF41FD" w:rsidRDefault="00FF41FD"/>
        </w:tc>
        <w:tc>
          <w:tcPr>
            <w:tcW w:w="1620" w:type="dxa"/>
            <w:tcBorders>
              <w:bottom w:val="dotted" w:sz="4" w:space="0" w:color="auto"/>
            </w:tcBorders>
            <w:vAlign w:val="center"/>
          </w:tcPr>
          <w:p w14:paraId="1ADE3253" w14:textId="77777777" w:rsidR="00FF41FD" w:rsidRDefault="00FF41FD"/>
        </w:tc>
        <w:tc>
          <w:tcPr>
            <w:tcW w:w="1620" w:type="dxa"/>
            <w:tcBorders>
              <w:bottom w:val="dotted" w:sz="4" w:space="0" w:color="auto"/>
            </w:tcBorders>
            <w:vAlign w:val="center"/>
          </w:tcPr>
          <w:p w14:paraId="593D69A6" w14:textId="77777777" w:rsidR="00FF41FD" w:rsidRDefault="00FF41FD"/>
        </w:tc>
        <w:tc>
          <w:tcPr>
            <w:tcW w:w="1620" w:type="dxa"/>
            <w:tcBorders>
              <w:bottom w:val="dotted" w:sz="4" w:space="0" w:color="auto"/>
            </w:tcBorders>
            <w:vAlign w:val="center"/>
          </w:tcPr>
          <w:p w14:paraId="240AFACB" w14:textId="77777777" w:rsidR="00FF41FD" w:rsidRDefault="008173C5">
            <w:pPr>
              <w:jc w:val="left"/>
              <w:divId w:val="1"/>
            </w:pPr>
            <w:r>
              <w:rPr>
                <w:sz w:val="16"/>
              </w:rPr>
              <w:t>Selkirk</w:t>
            </w:r>
          </w:p>
        </w:tc>
        <w:tc>
          <w:tcPr>
            <w:tcW w:w="1620" w:type="dxa"/>
            <w:tcBorders>
              <w:bottom w:val="dotted" w:sz="4" w:space="0" w:color="auto"/>
            </w:tcBorders>
            <w:vAlign w:val="center"/>
          </w:tcPr>
          <w:p w14:paraId="54441064" w14:textId="77777777" w:rsidR="00FF41FD" w:rsidRDefault="008173C5">
            <w:pPr>
              <w:jc w:val="center"/>
              <w:divId w:val="1"/>
            </w:pPr>
            <w:r>
              <w:rPr>
                <w:rFonts w:eastAsia="Arial"/>
                <w:sz w:val="16"/>
              </w:rPr>
              <w:t xml:space="preserve">3 </w:t>
            </w:r>
          </w:p>
        </w:tc>
      </w:tr>
      <w:tr w:rsidR="00FF41FD" w14:paraId="204D4490" w14:textId="77777777">
        <w:trPr>
          <w:trHeight w:val="360"/>
        </w:trPr>
        <w:tc>
          <w:tcPr>
            <w:tcW w:w="810" w:type="dxa"/>
            <w:tcBorders>
              <w:right w:val="dotted" w:sz="4" w:space="0" w:color="auto"/>
            </w:tcBorders>
            <w:shd w:val="clear" w:color="auto" w:fill="DFDFD7"/>
            <w:vAlign w:val="center"/>
          </w:tcPr>
          <w:p w14:paraId="71371A24" w14:textId="77777777" w:rsidR="00FF41FD" w:rsidRDefault="008173C5">
            <w:r>
              <w:rPr>
                <w:rFonts w:eastAsia="Arial"/>
                <w:b/>
                <w:sz w:val="16"/>
              </w:rPr>
              <w:t>45.</w:t>
            </w:r>
          </w:p>
        </w:tc>
        <w:tc>
          <w:tcPr>
            <w:tcW w:w="810" w:type="dxa"/>
            <w:tcBorders>
              <w:right w:val="dotted" w:sz="4" w:space="0" w:color="auto"/>
            </w:tcBorders>
            <w:shd w:val="clear" w:color="auto" w:fill="DFDFD7"/>
            <w:vAlign w:val="center"/>
          </w:tcPr>
          <w:p w14:paraId="69F2CE10" w14:textId="77777777" w:rsidR="00FF41FD" w:rsidRDefault="008173C5">
            <w:r>
              <w:rPr>
                <w:rFonts w:eastAsia="Arial"/>
                <w:b/>
                <w:sz w:val="16"/>
              </w:rPr>
              <w:t>(*)</w:t>
            </w:r>
          </w:p>
        </w:tc>
        <w:tc>
          <w:tcPr>
            <w:tcW w:w="810" w:type="dxa"/>
            <w:tcBorders>
              <w:right w:val="dotted" w:sz="4" w:space="0" w:color="auto"/>
            </w:tcBorders>
            <w:shd w:val="clear" w:color="auto" w:fill="DFDFD7"/>
            <w:vAlign w:val="center"/>
          </w:tcPr>
          <w:p w14:paraId="22D826BD" w14:textId="77777777" w:rsidR="00FF41FD" w:rsidRDefault="008173C5">
            <w:r>
              <w:rPr>
                <w:rFonts w:eastAsia="Arial"/>
                <w:b/>
                <w:sz w:val="16"/>
              </w:rPr>
              <w:t>PQ</w:t>
            </w:r>
          </w:p>
        </w:tc>
        <w:tc>
          <w:tcPr>
            <w:tcW w:w="810" w:type="dxa"/>
            <w:tcBorders>
              <w:right w:val="dotted" w:sz="4" w:space="0" w:color="auto"/>
            </w:tcBorders>
            <w:shd w:val="clear" w:color="auto" w:fill="DFDFD7"/>
            <w:vAlign w:val="center"/>
          </w:tcPr>
          <w:p w14:paraId="5952DBDA" w14:textId="77777777" w:rsidR="00FF41FD" w:rsidRDefault="008173C5">
            <w:r>
              <w:rPr>
                <w:rFonts w:eastAsia="Arial"/>
                <w:b/>
                <w:sz w:val="16"/>
              </w:rPr>
              <w:t>VG</w:t>
            </w:r>
          </w:p>
        </w:tc>
        <w:tc>
          <w:tcPr>
            <w:tcW w:w="810" w:type="dxa"/>
            <w:tcBorders>
              <w:right w:val="dotted" w:sz="4" w:space="0" w:color="auto"/>
            </w:tcBorders>
            <w:shd w:val="clear" w:color="auto" w:fill="DFDFD7"/>
            <w:vAlign w:val="center"/>
          </w:tcPr>
          <w:p w14:paraId="5AC92711" w14:textId="77777777" w:rsidR="00FF41FD" w:rsidRDefault="00FF41FD"/>
        </w:tc>
        <w:tc>
          <w:tcPr>
            <w:tcW w:w="810" w:type="dxa"/>
            <w:tcBorders>
              <w:right w:val="dotted" w:sz="4" w:space="0" w:color="auto"/>
            </w:tcBorders>
            <w:shd w:val="clear" w:color="auto" w:fill="DFDFD7"/>
            <w:vAlign w:val="center"/>
          </w:tcPr>
          <w:p w14:paraId="71EC8E17" w14:textId="77777777" w:rsidR="00FF41FD" w:rsidRDefault="008173C5">
            <w:r>
              <w:rPr>
                <w:rFonts w:eastAsia="Arial"/>
                <w:b/>
                <w:sz w:val="16"/>
              </w:rPr>
              <w:t>(d)</w:t>
            </w:r>
          </w:p>
        </w:tc>
        <w:tc>
          <w:tcPr>
            <w:tcW w:w="1620" w:type="dxa"/>
            <w:shd w:val="clear" w:color="auto" w:fill="DFDFD7"/>
            <w:vAlign w:val="center"/>
          </w:tcPr>
          <w:p w14:paraId="1B13FD2C" w14:textId="77777777" w:rsidR="00FF41FD" w:rsidRDefault="008173C5">
            <w:r>
              <w:rPr>
                <w:rFonts w:eastAsia="Arial"/>
                <w:b/>
                <w:sz w:val="16"/>
              </w:rPr>
              <w:t>89</w:t>
            </w:r>
          </w:p>
        </w:tc>
        <w:tc>
          <w:tcPr>
            <w:tcW w:w="1620" w:type="dxa"/>
            <w:shd w:val="clear" w:color="auto" w:fill="DFDFD7"/>
          </w:tcPr>
          <w:p w14:paraId="68E43B5A" w14:textId="77777777" w:rsidR="00FF41FD" w:rsidRDefault="00FF41FD"/>
        </w:tc>
        <w:tc>
          <w:tcPr>
            <w:tcW w:w="1620" w:type="dxa"/>
            <w:shd w:val="clear" w:color="auto" w:fill="DFDFD7"/>
          </w:tcPr>
          <w:p w14:paraId="16C5D8A5" w14:textId="77777777" w:rsidR="00FF41FD" w:rsidRDefault="00FF41FD"/>
        </w:tc>
        <w:tc>
          <w:tcPr>
            <w:tcW w:w="1620" w:type="dxa"/>
            <w:shd w:val="clear" w:color="auto" w:fill="DFDFD7"/>
          </w:tcPr>
          <w:p w14:paraId="3F14E977" w14:textId="77777777" w:rsidR="00FF41FD" w:rsidRDefault="00FF41FD"/>
        </w:tc>
      </w:tr>
      <w:tr w:rsidR="00FF41FD" w14:paraId="21066D7D" w14:textId="77777777">
        <w:trPr>
          <w:trHeight w:val="440"/>
        </w:trPr>
        <w:tc>
          <w:tcPr>
            <w:tcW w:w="1620" w:type="dxa"/>
            <w:gridSpan w:val="2"/>
            <w:vMerge w:val="restart"/>
          </w:tcPr>
          <w:p w14:paraId="4F4C02FB" w14:textId="77777777" w:rsidR="00FF41FD" w:rsidRDefault="00FF41FD"/>
        </w:tc>
        <w:tc>
          <w:tcPr>
            <w:tcW w:w="1620" w:type="dxa"/>
            <w:gridSpan w:val="2"/>
            <w:tcBorders>
              <w:bottom w:val="dotted" w:sz="4" w:space="0" w:color="auto"/>
            </w:tcBorders>
          </w:tcPr>
          <w:p w14:paraId="321B39A4" w14:textId="77777777" w:rsidR="00FF41FD" w:rsidRDefault="008173C5">
            <w:pPr>
              <w:spacing w:before="113" w:after="113"/>
              <w:jc w:val="left"/>
              <w:divId w:val="1"/>
            </w:pPr>
            <w:r>
              <w:rPr>
                <w:b/>
                <w:sz w:val="16"/>
              </w:rPr>
              <w:t>Fruit: predominant color</w:t>
            </w:r>
            <w:ins w:id="588" w:author="TWO" w:date="2026-07-09T13:35:00Z" w16du:dateUtc="2026-07-09T11:35:00Z">
              <w:r>
                <w:rPr>
                  <w:b/>
                  <w:sz w:val="16"/>
                </w:rPr>
                <w:t xml:space="preserve"> TO CHECK WHETHER TO REPLACE GROWTH STAGE WITH EXPLANATION</w:t>
              </w:r>
            </w:ins>
          </w:p>
        </w:tc>
        <w:tc>
          <w:tcPr>
            <w:tcW w:w="1620" w:type="dxa"/>
            <w:gridSpan w:val="2"/>
            <w:tcBorders>
              <w:bottom w:val="dotted" w:sz="4" w:space="0" w:color="auto"/>
            </w:tcBorders>
          </w:tcPr>
          <w:p w14:paraId="597F15FA" w14:textId="77777777" w:rsidR="00FF41FD" w:rsidRDefault="00FF41FD"/>
        </w:tc>
        <w:tc>
          <w:tcPr>
            <w:tcW w:w="1620" w:type="dxa"/>
            <w:tcBorders>
              <w:bottom w:val="dotted" w:sz="4" w:space="0" w:color="auto"/>
            </w:tcBorders>
          </w:tcPr>
          <w:p w14:paraId="7B7B0A02" w14:textId="77777777" w:rsidR="00FF41FD" w:rsidRDefault="00FF41FD"/>
        </w:tc>
        <w:tc>
          <w:tcPr>
            <w:tcW w:w="1620" w:type="dxa"/>
            <w:tcBorders>
              <w:bottom w:val="dotted" w:sz="4" w:space="0" w:color="auto"/>
            </w:tcBorders>
          </w:tcPr>
          <w:p w14:paraId="3A3BE809" w14:textId="77777777" w:rsidR="00FF41FD" w:rsidRDefault="00FF41FD"/>
        </w:tc>
        <w:tc>
          <w:tcPr>
            <w:tcW w:w="1620" w:type="dxa"/>
            <w:tcBorders>
              <w:bottom w:val="dotted" w:sz="4" w:space="0" w:color="auto"/>
            </w:tcBorders>
          </w:tcPr>
          <w:p w14:paraId="27417E1C" w14:textId="77777777" w:rsidR="00FF41FD" w:rsidRDefault="00FF41FD"/>
        </w:tc>
        <w:tc>
          <w:tcPr>
            <w:tcW w:w="1620" w:type="dxa"/>
            <w:tcBorders>
              <w:bottom w:val="dotted" w:sz="4" w:space="0" w:color="auto"/>
            </w:tcBorders>
          </w:tcPr>
          <w:p w14:paraId="168FADAC" w14:textId="77777777" w:rsidR="00FF41FD" w:rsidRDefault="00FF41FD"/>
        </w:tc>
      </w:tr>
      <w:tr w:rsidR="00FF41FD" w14:paraId="5B004591" w14:textId="77777777">
        <w:trPr>
          <w:trHeight w:val="320"/>
        </w:trPr>
        <w:tc>
          <w:tcPr>
            <w:tcW w:w="1620" w:type="dxa"/>
            <w:gridSpan w:val="2"/>
            <w:vMerge/>
          </w:tcPr>
          <w:p w14:paraId="0EA30B43" w14:textId="77777777" w:rsidR="00FF41FD" w:rsidRDefault="00FF41FD"/>
        </w:tc>
        <w:tc>
          <w:tcPr>
            <w:tcW w:w="1620" w:type="dxa"/>
            <w:gridSpan w:val="2"/>
            <w:tcBorders>
              <w:bottom w:val="dotted" w:sz="4" w:space="0" w:color="auto"/>
            </w:tcBorders>
            <w:vAlign w:val="center"/>
          </w:tcPr>
          <w:p w14:paraId="1FF3BB52" w14:textId="77777777" w:rsidR="00FF41FD" w:rsidRDefault="008173C5">
            <w:pPr>
              <w:jc w:val="left"/>
              <w:divId w:val="1"/>
            </w:pPr>
            <w:r>
              <w:rPr>
                <w:sz w:val="16"/>
              </w:rPr>
              <w:t>whitish green</w:t>
            </w:r>
          </w:p>
        </w:tc>
        <w:tc>
          <w:tcPr>
            <w:tcW w:w="1620" w:type="dxa"/>
            <w:gridSpan w:val="2"/>
            <w:tcBorders>
              <w:bottom w:val="dotted" w:sz="4" w:space="0" w:color="auto"/>
            </w:tcBorders>
            <w:vAlign w:val="center"/>
          </w:tcPr>
          <w:p w14:paraId="6465F22F" w14:textId="77777777" w:rsidR="00FF41FD" w:rsidRDefault="00FF41FD"/>
        </w:tc>
        <w:tc>
          <w:tcPr>
            <w:tcW w:w="1620" w:type="dxa"/>
            <w:tcBorders>
              <w:bottom w:val="dotted" w:sz="4" w:space="0" w:color="auto"/>
            </w:tcBorders>
            <w:vAlign w:val="center"/>
          </w:tcPr>
          <w:p w14:paraId="3608D429" w14:textId="77777777" w:rsidR="00FF41FD" w:rsidRDefault="00FF41FD"/>
        </w:tc>
        <w:tc>
          <w:tcPr>
            <w:tcW w:w="1620" w:type="dxa"/>
            <w:tcBorders>
              <w:bottom w:val="dotted" w:sz="4" w:space="0" w:color="auto"/>
            </w:tcBorders>
            <w:vAlign w:val="center"/>
          </w:tcPr>
          <w:p w14:paraId="0BBFEFA1" w14:textId="77777777" w:rsidR="00FF41FD" w:rsidRDefault="00FF41FD"/>
        </w:tc>
        <w:tc>
          <w:tcPr>
            <w:tcW w:w="1620" w:type="dxa"/>
            <w:tcBorders>
              <w:bottom w:val="dotted" w:sz="4" w:space="0" w:color="auto"/>
            </w:tcBorders>
            <w:vAlign w:val="center"/>
          </w:tcPr>
          <w:p w14:paraId="5D58B8F2" w14:textId="77777777" w:rsidR="00FF41FD" w:rsidRDefault="00FF41FD"/>
        </w:tc>
        <w:tc>
          <w:tcPr>
            <w:tcW w:w="1620" w:type="dxa"/>
            <w:tcBorders>
              <w:bottom w:val="dotted" w:sz="4" w:space="0" w:color="auto"/>
            </w:tcBorders>
            <w:vAlign w:val="center"/>
          </w:tcPr>
          <w:p w14:paraId="2FBC045E" w14:textId="77777777" w:rsidR="00FF41FD" w:rsidRDefault="008173C5">
            <w:pPr>
              <w:jc w:val="center"/>
              <w:divId w:val="1"/>
            </w:pPr>
            <w:r>
              <w:rPr>
                <w:rFonts w:eastAsia="Arial"/>
                <w:sz w:val="16"/>
              </w:rPr>
              <w:t xml:space="preserve">1 </w:t>
            </w:r>
          </w:p>
        </w:tc>
      </w:tr>
      <w:tr w:rsidR="00FF41FD" w14:paraId="4393FCD2" w14:textId="77777777">
        <w:trPr>
          <w:trHeight w:val="320"/>
        </w:trPr>
        <w:tc>
          <w:tcPr>
            <w:tcW w:w="1620" w:type="dxa"/>
            <w:gridSpan w:val="2"/>
            <w:vMerge/>
          </w:tcPr>
          <w:p w14:paraId="3479A717" w14:textId="77777777" w:rsidR="00FF41FD" w:rsidRDefault="00FF41FD"/>
        </w:tc>
        <w:tc>
          <w:tcPr>
            <w:tcW w:w="1620" w:type="dxa"/>
            <w:gridSpan w:val="2"/>
            <w:tcBorders>
              <w:bottom w:val="dotted" w:sz="4" w:space="0" w:color="auto"/>
            </w:tcBorders>
            <w:vAlign w:val="center"/>
          </w:tcPr>
          <w:p w14:paraId="3A0BE7E9" w14:textId="77777777" w:rsidR="00FF41FD" w:rsidRDefault="008173C5">
            <w:pPr>
              <w:jc w:val="left"/>
              <w:divId w:val="1"/>
            </w:pPr>
            <w:r>
              <w:rPr>
                <w:sz w:val="16"/>
              </w:rPr>
              <w:t>medium green</w:t>
            </w:r>
          </w:p>
        </w:tc>
        <w:tc>
          <w:tcPr>
            <w:tcW w:w="1620" w:type="dxa"/>
            <w:gridSpan w:val="2"/>
            <w:tcBorders>
              <w:bottom w:val="dotted" w:sz="4" w:space="0" w:color="auto"/>
            </w:tcBorders>
            <w:vAlign w:val="center"/>
          </w:tcPr>
          <w:p w14:paraId="75CCA537" w14:textId="77777777" w:rsidR="00FF41FD" w:rsidRDefault="00FF41FD"/>
        </w:tc>
        <w:tc>
          <w:tcPr>
            <w:tcW w:w="1620" w:type="dxa"/>
            <w:tcBorders>
              <w:bottom w:val="dotted" w:sz="4" w:space="0" w:color="auto"/>
            </w:tcBorders>
            <w:vAlign w:val="center"/>
          </w:tcPr>
          <w:p w14:paraId="46EB2B70" w14:textId="77777777" w:rsidR="00FF41FD" w:rsidRDefault="00FF41FD"/>
        </w:tc>
        <w:tc>
          <w:tcPr>
            <w:tcW w:w="1620" w:type="dxa"/>
            <w:tcBorders>
              <w:bottom w:val="dotted" w:sz="4" w:space="0" w:color="auto"/>
            </w:tcBorders>
            <w:vAlign w:val="center"/>
          </w:tcPr>
          <w:p w14:paraId="46EE364A" w14:textId="77777777" w:rsidR="00FF41FD" w:rsidRDefault="00FF41FD"/>
        </w:tc>
        <w:tc>
          <w:tcPr>
            <w:tcW w:w="1620" w:type="dxa"/>
            <w:tcBorders>
              <w:bottom w:val="dotted" w:sz="4" w:space="0" w:color="auto"/>
            </w:tcBorders>
            <w:vAlign w:val="center"/>
          </w:tcPr>
          <w:p w14:paraId="3BA57D1D" w14:textId="77777777" w:rsidR="00FF41FD" w:rsidRDefault="008173C5">
            <w:pPr>
              <w:jc w:val="left"/>
              <w:divId w:val="1"/>
            </w:pPr>
            <w:r>
              <w:rPr>
                <w:sz w:val="16"/>
              </w:rPr>
              <w:t>Malus trilobata</w:t>
            </w:r>
          </w:p>
        </w:tc>
        <w:tc>
          <w:tcPr>
            <w:tcW w:w="1620" w:type="dxa"/>
            <w:tcBorders>
              <w:bottom w:val="dotted" w:sz="4" w:space="0" w:color="auto"/>
            </w:tcBorders>
            <w:vAlign w:val="center"/>
          </w:tcPr>
          <w:p w14:paraId="56BD9F45" w14:textId="77777777" w:rsidR="00FF41FD" w:rsidRDefault="008173C5">
            <w:pPr>
              <w:jc w:val="center"/>
              <w:divId w:val="1"/>
            </w:pPr>
            <w:r>
              <w:rPr>
                <w:rFonts w:eastAsia="Arial"/>
                <w:sz w:val="16"/>
              </w:rPr>
              <w:t xml:space="preserve">2 </w:t>
            </w:r>
          </w:p>
        </w:tc>
      </w:tr>
      <w:tr w:rsidR="00FF41FD" w14:paraId="7AB9BB45" w14:textId="77777777">
        <w:trPr>
          <w:trHeight w:val="320"/>
        </w:trPr>
        <w:tc>
          <w:tcPr>
            <w:tcW w:w="1620" w:type="dxa"/>
            <w:gridSpan w:val="2"/>
            <w:vMerge/>
          </w:tcPr>
          <w:p w14:paraId="1F56ED91" w14:textId="77777777" w:rsidR="00FF41FD" w:rsidRDefault="00FF41FD"/>
        </w:tc>
        <w:tc>
          <w:tcPr>
            <w:tcW w:w="1620" w:type="dxa"/>
            <w:gridSpan w:val="2"/>
            <w:tcBorders>
              <w:bottom w:val="dotted" w:sz="4" w:space="0" w:color="auto"/>
            </w:tcBorders>
            <w:vAlign w:val="center"/>
          </w:tcPr>
          <w:p w14:paraId="64E48F04" w14:textId="77777777" w:rsidR="00FF41FD" w:rsidRDefault="008173C5">
            <w:pPr>
              <w:jc w:val="left"/>
              <w:divId w:val="1"/>
            </w:pPr>
            <w:r>
              <w:rPr>
                <w:sz w:val="16"/>
              </w:rPr>
              <w:t>green yellow</w:t>
            </w:r>
          </w:p>
        </w:tc>
        <w:tc>
          <w:tcPr>
            <w:tcW w:w="1620" w:type="dxa"/>
            <w:gridSpan w:val="2"/>
            <w:tcBorders>
              <w:bottom w:val="dotted" w:sz="4" w:space="0" w:color="auto"/>
            </w:tcBorders>
            <w:vAlign w:val="center"/>
          </w:tcPr>
          <w:p w14:paraId="2F4F8743" w14:textId="77777777" w:rsidR="00FF41FD" w:rsidRDefault="00FF41FD"/>
        </w:tc>
        <w:tc>
          <w:tcPr>
            <w:tcW w:w="1620" w:type="dxa"/>
            <w:tcBorders>
              <w:bottom w:val="dotted" w:sz="4" w:space="0" w:color="auto"/>
            </w:tcBorders>
            <w:vAlign w:val="center"/>
          </w:tcPr>
          <w:p w14:paraId="1904E404" w14:textId="77777777" w:rsidR="00FF41FD" w:rsidRDefault="00FF41FD"/>
        </w:tc>
        <w:tc>
          <w:tcPr>
            <w:tcW w:w="1620" w:type="dxa"/>
            <w:tcBorders>
              <w:bottom w:val="dotted" w:sz="4" w:space="0" w:color="auto"/>
            </w:tcBorders>
            <w:vAlign w:val="center"/>
          </w:tcPr>
          <w:p w14:paraId="6BAC3CA6" w14:textId="77777777" w:rsidR="00FF41FD" w:rsidRDefault="00FF41FD"/>
        </w:tc>
        <w:tc>
          <w:tcPr>
            <w:tcW w:w="1620" w:type="dxa"/>
            <w:tcBorders>
              <w:bottom w:val="dotted" w:sz="4" w:space="0" w:color="auto"/>
            </w:tcBorders>
            <w:vAlign w:val="center"/>
          </w:tcPr>
          <w:p w14:paraId="499FAC48" w14:textId="77777777" w:rsidR="00FF41FD" w:rsidRDefault="008173C5">
            <w:pPr>
              <w:jc w:val="left"/>
              <w:divId w:val="1"/>
            </w:pPr>
            <w:r>
              <w:rPr>
                <w:sz w:val="16"/>
              </w:rPr>
              <w:t>White Cascade</w:t>
            </w:r>
          </w:p>
        </w:tc>
        <w:tc>
          <w:tcPr>
            <w:tcW w:w="1620" w:type="dxa"/>
            <w:tcBorders>
              <w:bottom w:val="dotted" w:sz="4" w:space="0" w:color="auto"/>
            </w:tcBorders>
            <w:vAlign w:val="center"/>
          </w:tcPr>
          <w:p w14:paraId="0DA1294A" w14:textId="77777777" w:rsidR="00FF41FD" w:rsidRDefault="008173C5">
            <w:pPr>
              <w:jc w:val="center"/>
              <w:divId w:val="1"/>
            </w:pPr>
            <w:r>
              <w:rPr>
                <w:rFonts w:eastAsia="Arial"/>
                <w:sz w:val="16"/>
              </w:rPr>
              <w:t xml:space="preserve">3 </w:t>
            </w:r>
          </w:p>
        </w:tc>
      </w:tr>
      <w:tr w:rsidR="00FF41FD" w14:paraId="008B274C" w14:textId="77777777">
        <w:trPr>
          <w:trHeight w:val="320"/>
        </w:trPr>
        <w:tc>
          <w:tcPr>
            <w:tcW w:w="1620" w:type="dxa"/>
            <w:gridSpan w:val="2"/>
            <w:vMerge/>
          </w:tcPr>
          <w:p w14:paraId="42523988" w14:textId="77777777" w:rsidR="00FF41FD" w:rsidRDefault="00FF41FD"/>
        </w:tc>
        <w:tc>
          <w:tcPr>
            <w:tcW w:w="1620" w:type="dxa"/>
            <w:gridSpan w:val="2"/>
            <w:tcBorders>
              <w:bottom w:val="dotted" w:sz="4" w:space="0" w:color="auto"/>
            </w:tcBorders>
            <w:vAlign w:val="center"/>
          </w:tcPr>
          <w:p w14:paraId="6775ECCC" w14:textId="77777777" w:rsidR="00FF41FD" w:rsidRDefault="008173C5">
            <w:pPr>
              <w:jc w:val="left"/>
              <w:divId w:val="1"/>
            </w:pPr>
            <w:r>
              <w:rPr>
                <w:sz w:val="16"/>
              </w:rPr>
              <w:t>whitish yellow</w:t>
            </w:r>
          </w:p>
        </w:tc>
        <w:tc>
          <w:tcPr>
            <w:tcW w:w="1620" w:type="dxa"/>
            <w:gridSpan w:val="2"/>
            <w:tcBorders>
              <w:bottom w:val="dotted" w:sz="4" w:space="0" w:color="auto"/>
            </w:tcBorders>
            <w:vAlign w:val="center"/>
          </w:tcPr>
          <w:p w14:paraId="320A3882" w14:textId="77777777" w:rsidR="00FF41FD" w:rsidRDefault="00FF41FD"/>
        </w:tc>
        <w:tc>
          <w:tcPr>
            <w:tcW w:w="1620" w:type="dxa"/>
            <w:tcBorders>
              <w:bottom w:val="dotted" w:sz="4" w:space="0" w:color="auto"/>
            </w:tcBorders>
            <w:vAlign w:val="center"/>
          </w:tcPr>
          <w:p w14:paraId="4D26AA5E" w14:textId="77777777" w:rsidR="00FF41FD" w:rsidRDefault="00FF41FD"/>
        </w:tc>
        <w:tc>
          <w:tcPr>
            <w:tcW w:w="1620" w:type="dxa"/>
            <w:tcBorders>
              <w:bottom w:val="dotted" w:sz="4" w:space="0" w:color="auto"/>
            </w:tcBorders>
            <w:vAlign w:val="center"/>
          </w:tcPr>
          <w:p w14:paraId="5F62BB80" w14:textId="77777777" w:rsidR="00FF41FD" w:rsidRDefault="00FF41FD"/>
        </w:tc>
        <w:tc>
          <w:tcPr>
            <w:tcW w:w="1620" w:type="dxa"/>
            <w:tcBorders>
              <w:bottom w:val="dotted" w:sz="4" w:space="0" w:color="auto"/>
            </w:tcBorders>
            <w:vAlign w:val="center"/>
          </w:tcPr>
          <w:p w14:paraId="69C01828" w14:textId="77777777" w:rsidR="00FF41FD" w:rsidRDefault="00FF41FD"/>
        </w:tc>
        <w:tc>
          <w:tcPr>
            <w:tcW w:w="1620" w:type="dxa"/>
            <w:tcBorders>
              <w:bottom w:val="dotted" w:sz="4" w:space="0" w:color="auto"/>
            </w:tcBorders>
            <w:vAlign w:val="center"/>
          </w:tcPr>
          <w:p w14:paraId="096B9DA3" w14:textId="77777777" w:rsidR="00FF41FD" w:rsidRDefault="008173C5">
            <w:pPr>
              <w:jc w:val="center"/>
              <w:divId w:val="1"/>
            </w:pPr>
            <w:r>
              <w:rPr>
                <w:rFonts w:eastAsia="Arial"/>
                <w:sz w:val="16"/>
              </w:rPr>
              <w:t xml:space="preserve">4 </w:t>
            </w:r>
          </w:p>
        </w:tc>
      </w:tr>
      <w:tr w:rsidR="00FF41FD" w14:paraId="68941DB5" w14:textId="77777777">
        <w:trPr>
          <w:trHeight w:val="320"/>
        </w:trPr>
        <w:tc>
          <w:tcPr>
            <w:tcW w:w="1620" w:type="dxa"/>
            <w:gridSpan w:val="2"/>
            <w:vMerge/>
          </w:tcPr>
          <w:p w14:paraId="756F411C" w14:textId="77777777" w:rsidR="00FF41FD" w:rsidRDefault="00FF41FD"/>
        </w:tc>
        <w:tc>
          <w:tcPr>
            <w:tcW w:w="1620" w:type="dxa"/>
            <w:gridSpan w:val="2"/>
            <w:tcBorders>
              <w:bottom w:val="dotted" w:sz="4" w:space="0" w:color="auto"/>
            </w:tcBorders>
            <w:vAlign w:val="center"/>
          </w:tcPr>
          <w:p w14:paraId="4821B959" w14:textId="77777777" w:rsidR="00FF41FD" w:rsidRDefault="008173C5">
            <w:pPr>
              <w:jc w:val="left"/>
              <w:divId w:val="1"/>
            </w:pPr>
            <w:r>
              <w:rPr>
                <w:sz w:val="16"/>
              </w:rPr>
              <w:t>medium yellow</w:t>
            </w:r>
          </w:p>
        </w:tc>
        <w:tc>
          <w:tcPr>
            <w:tcW w:w="1620" w:type="dxa"/>
            <w:gridSpan w:val="2"/>
            <w:tcBorders>
              <w:bottom w:val="dotted" w:sz="4" w:space="0" w:color="auto"/>
            </w:tcBorders>
            <w:vAlign w:val="center"/>
          </w:tcPr>
          <w:p w14:paraId="50D0592F" w14:textId="77777777" w:rsidR="00FF41FD" w:rsidRDefault="00FF41FD"/>
        </w:tc>
        <w:tc>
          <w:tcPr>
            <w:tcW w:w="1620" w:type="dxa"/>
            <w:tcBorders>
              <w:bottom w:val="dotted" w:sz="4" w:space="0" w:color="auto"/>
            </w:tcBorders>
            <w:vAlign w:val="center"/>
          </w:tcPr>
          <w:p w14:paraId="63FA2F59" w14:textId="77777777" w:rsidR="00FF41FD" w:rsidRDefault="00FF41FD"/>
        </w:tc>
        <w:tc>
          <w:tcPr>
            <w:tcW w:w="1620" w:type="dxa"/>
            <w:tcBorders>
              <w:bottom w:val="dotted" w:sz="4" w:space="0" w:color="auto"/>
            </w:tcBorders>
            <w:vAlign w:val="center"/>
          </w:tcPr>
          <w:p w14:paraId="0FF749EB" w14:textId="77777777" w:rsidR="00FF41FD" w:rsidRDefault="00FF41FD"/>
        </w:tc>
        <w:tc>
          <w:tcPr>
            <w:tcW w:w="1620" w:type="dxa"/>
            <w:tcBorders>
              <w:bottom w:val="dotted" w:sz="4" w:space="0" w:color="auto"/>
            </w:tcBorders>
            <w:vAlign w:val="center"/>
          </w:tcPr>
          <w:p w14:paraId="1CDB7505" w14:textId="77777777" w:rsidR="00FF41FD" w:rsidRDefault="008173C5">
            <w:pPr>
              <w:jc w:val="left"/>
              <w:divId w:val="1"/>
            </w:pPr>
            <w:r>
              <w:rPr>
                <w:sz w:val="16"/>
              </w:rPr>
              <w:t>Golden Hornet</w:t>
            </w:r>
          </w:p>
        </w:tc>
        <w:tc>
          <w:tcPr>
            <w:tcW w:w="1620" w:type="dxa"/>
            <w:tcBorders>
              <w:bottom w:val="dotted" w:sz="4" w:space="0" w:color="auto"/>
            </w:tcBorders>
            <w:vAlign w:val="center"/>
          </w:tcPr>
          <w:p w14:paraId="2A250095" w14:textId="77777777" w:rsidR="00FF41FD" w:rsidRDefault="008173C5">
            <w:pPr>
              <w:jc w:val="center"/>
              <w:divId w:val="1"/>
            </w:pPr>
            <w:r>
              <w:rPr>
                <w:rFonts w:eastAsia="Arial"/>
                <w:sz w:val="16"/>
              </w:rPr>
              <w:t xml:space="preserve">5 </w:t>
            </w:r>
          </w:p>
        </w:tc>
      </w:tr>
      <w:tr w:rsidR="00FF41FD" w14:paraId="0B0251AB" w14:textId="77777777">
        <w:trPr>
          <w:trHeight w:val="320"/>
        </w:trPr>
        <w:tc>
          <w:tcPr>
            <w:tcW w:w="1620" w:type="dxa"/>
            <w:gridSpan w:val="2"/>
            <w:vMerge/>
          </w:tcPr>
          <w:p w14:paraId="154490D5" w14:textId="77777777" w:rsidR="00FF41FD" w:rsidRDefault="00FF41FD"/>
        </w:tc>
        <w:tc>
          <w:tcPr>
            <w:tcW w:w="1620" w:type="dxa"/>
            <w:gridSpan w:val="2"/>
            <w:tcBorders>
              <w:bottom w:val="dotted" w:sz="4" w:space="0" w:color="auto"/>
            </w:tcBorders>
            <w:vAlign w:val="center"/>
          </w:tcPr>
          <w:p w14:paraId="0274FA53" w14:textId="77777777" w:rsidR="00FF41FD" w:rsidRDefault="008173C5">
            <w:pPr>
              <w:jc w:val="left"/>
              <w:divId w:val="1"/>
            </w:pPr>
            <w:r>
              <w:rPr>
                <w:sz w:val="16"/>
              </w:rPr>
              <w:t>dark yellow</w:t>
            </w:r>
          </w:p>
        </w:tc>
        <w:tc>
          <w:tcPr>
            <w:tcW w:w="1620" w:type="dxa"/>
            <w:gridSpan w:val="2"/>
            <w:tcBorders>
              <w:bottom w:val="dotted" w:sz="4" w:space="0" w:color="auto"/>
            </w:tcBorders>
            <w:vAlign w:val="center"/>
          </w:tcPr>
          <w:p w14:paraId="5CB3E571" w14:textId="77777777" w:rsidR="00FF41FD" w:rsidRDefault="00FF41FD"/>
        </w:tc>
        <w:tc>
          <w:tcPr>
            <w:tcW w:w="1620" w:type="dxa"/>
            <w:tcBorders>
              <w:bottom w:val="dotted" w:sz="4" w:space="0" w:color="auto"/>
            </w:tcBorders>
            <w:vAlign w:val="center"/>
          </w:tcPr>
          <w:p w14:paraId="7C760F18" w14:textId="77777777" w:rsidR="00FF41FD" w:rsidRDefault="00FF41FD"/>
        </w:tc>
        <w:tc>
          <w:tcPr>
            <w:tcW w:w="1620" w:type="dxa"/>
            <w:tcBorders>
              <w:bottom w:val="dotted" w:sz="4" w:space="0" w:color="auto"/>
            </w:tcBorders>
            <w:vAlign w:val="center"/>
          </w:tcPr>
          <w:p w14:paraId="582E03E7" w14:textId="77777777" w:rsidR="00FF41FD" w:rsidRDefault="00FF41FD"/>
        </w:tc>
        <w:tc>
          <w:tcPr>
            <w:tcW w:w="1620" w:type="dxa"/>
            <w:tcBorders>
              <w:bottom w:val="dotted" w:sz="4" w:space="0" w:color="auto"/>
            </w:tcBorders>
            <w:vAlign w:val="center"/>
          </w:tcPr>
          <w:p w14:paraId="78589C3E" w14:textId="77777777" w:rsidR="00FF41FD" w:rsidRDefault="00FF41FD"/>
        </w:tc>
        <w:tc>
          <w:tcPr>
            <w:tcW w:w="1620" w:type="dxa"/>
            <w:tcBorders>
              <w:bottom w:val="dotted" w:sz="4" w:space="0" w:color="auto"/>
            </w:tcBorders>
            <w:vAlign w:val="center"/>
          </w:tcPr>
          <w:p w14:paraId="7A6EE2DE" w14:textId="77777777" w:rsidR="00FF41FD" w:rsidRDefault="008173C5">
            <w:pPr>
              <w:jc w:val="center"/>
              <w:divId w:val="1"/>
            </w:pPr>
            <w:r>
              <w:rPr>
                <w:rFonts w:eastAsia="Arial"/>
                <w:sz w:val="16"/>
              </w:rPr>
              <w:t xml:space="preserve">6 </w:t>
            </w:r>
          </w:p>
        </w:tc>
      </w:tr>
      <w:tr w:rsidR="00FF41FD" w14:paraId="6045B96A" w14:textId="77777777">
        <w:trPr>
          <w:trHeight w:val="320"/>
        </w:trPr>
        <w:tc>
          <w:tcPr>
            <w:tcW w:w="1620" w:type="dxa"/>
            <w:gridSpan w:val="2"/>
            <w:vMerge/>
          </w:tcPr>
          <w:p w14:paraId="7303B9B3" w14:textId="77777777" w:rsidR="00FF41FD" w:rsidRDefault="00FF41FD"/>
        </w:tc>
        <w:tc>
          <w:tcPr>
            <w:tcW w:w="1620" w:type="dxa"/>
            <w:gridSpan w:val="2"/>
            <w:tcBorders>
              <w:bottom w:val="dotted" w:sz="4" w:space="0" w:color="auto"/>
            </w:tcBorders>
            <w:vAlign w:val="center"/>
          </w:tcPr>
          <w:p w14:paraId="70F80B26" w14:textId="77777777" w:rsidR="00FF41FD" w:rsidRDefault="008173C5">
            <w:pPr>
              <w:jc w:val="left"/>
              <w:divId w:val="1"/>
            </w:pPr>
            <w:r>
              <w:rPr>
                <w:sz w:val="16"/>
              </w:rPr>
              <w:t>orange</w:t>
            </w:r>
          </w:p>
        </w:tc>
        <w:tc>
          <w:tcPr>
            <w:tcW w:w="1620" w:type="dxa"/>
            <w:gridSpan w:val="2"/>
            <w:tcBorders>
              <w:bottom w:val="dotted" w:sz="4" w:space="0" w:color="auto"/>
            </w:tcBorders>
            <w:vAlign w:val="center"/>
          </w:tcPr>
          <w:p w14:paraId="76D0AC35" w14:textId="77777777" w:rsidR="00FF41FD" w:rsidRDefault="00FF41FD"/>
        </w:tc>
        <w:tc>
          <w:tcPr>
            <w:tcW w:w="1620" w:type="dxa"/>
            <w:tcBorders>
              <w:bottom w:val="dotted" w:sz="4" w:space="0" w:color="auto"/>
            </w:tcBorders>
            <w:vAlign w:val="center"/>
          </w:tcPr>
          <w:p w14:paraId="3E6B73C0" w14:textId="77777777" w:rsidR="00FF41FD" w:rsidRDefault="00FF41FD"/>
        </w:tc>
        <w:tc>
          <w:tcPr>
            <w:tcW w:w="1620" w:type="dxa"/>
            <w:tcBorders>
              <w:bottom w:val="dotted" w:sz="4" w:space="0" w:color="auto"/>
            </w:tcBorders>
            <w:vAlign w:val="center"/>
          </w:tcPr>
          <w:p w14:paraId="3B446863" w14:textId="77777777" w:rsidR="00FF41FD" w:rsidRDefault="00FF41FD"/>
        </w:tc>
        <w:tc>
          <w:tcPr>
            <w:tcW w:w="1620" w:type="dxa"/>
            <w:tcBorders>
              <w:bottom w:val="dotted" w:sz="4" w:space="0" w:color="auto"/>
            </w:tcBorders>
            <w:vAlign w:val="center"/>
          </w:tcPr>
          <w:p w14:paraId="4A657D6C" w14:textId="77777777" w:rsidR="00FF41FD" w:rsidRDefault="008173C5">
            <w:pPr>
              <w:jc w:val="left"/>
              <w:divId w:val="1"/>
            </w:pPr>
            <w:r>
              <w:rPr>
                <w:sz w:val="16"/>
              </w:rPr>
              <w:t>Evereste, Snowdrift</w:t>
            </w:r>
          </w:p>
        </w:tc>
        <w:tc>
          <w:tcPr>
            <w:tcW w:w="1620" w:type="dxa"/>
            <w:tcBorders>
              <w:bottom w:val="dotted" w:sz="4" w:space="0" w:color="auto"/>
            </w:tcBorders>
            <w:vAlign w:val="center"/>
          </w:tcPr>
          <w:p w14:paraId="328981CF" w14:textId="77777777" w:rsidR="00FF41FD" w:rsidRDefault="008173C5">
            <w:pPr>
              <w:jc w:val="center"/>
              <w:divId w:val="1"/>
            </w:pPr>
            <w:r>
              <w:rPr>
                <w:rFonts w:eastAsia="Arial"/>
                <w:sz w:val="16"/>
              </w:rPr>
              <w:t xml:space="preserve">7 </w:t>
            </w:r>
          </w:p>
        </w:tc>
      </w:tr>
      <w:tr w:rsidR="00FF41FD" w14:paraId="2221919B" w14:textId="77777777">
        <w:trPr>
          <w:trHeight w:val="320"/>
        </w:trPr>
        <w:tc>
          <w:tcPr>
            <w:tcW w:w="1620" w:type="dxa"/>
            <w:gridSpan w:val="2"/>
            <w:vMerge/>
          </w:tcPr>
          <w:p w14:paraId="6DE701D4" w14:textId="77777777" w:rsidR="00FF41FD" w:rsidRDefault="00FF41FD"/>
        </w:tc>
        <w:tc>
          <w:tcPr>
            <w:tcW w:w="1620" w:type="dxa"/>
            <w:gridSpan w:val="2"/>
            <w:tcBorders>
              <w:bottom w:val="dotted" w:sz="4" w:space="0" w:color="auto"/>
            </w:tcBorders>
            <w:vAlign w:val="center"/>
          </w:tcPr>
          <w:p w14:paraId="523E188D" w14:textId="77777777" w:rsidR="00FF41FD" w:rsidRDefault="008173C5">
            <w:pPr>
              <w:jc w:val="left"/>
              <w:divId w:val="1"/>
            </w:pPr>
            <w:r>
              <w:rPr>
                <w:sz w:val="16"/>
              </w:rPr>
              <w:t>light red</w:t>
            </w:r>
          </w:p>
        </w:tc>
        <w:tc>
          <w:tcPr>
            <w:tcW w:w="1620" w:type="dxa"/>
            <w:gridSpan w:val="2"/>
            <w:tcBorders>
              <w:bottom w:val="dotted" w:sz="4" w:space="0" w:color="auto"/>
            </w:tcBorders>
            <w:vAlign w:val="center"/>
          </w:tcPr>
          <w:p w14:paraId="3340C0D9" w14:textId="77777777" w:rsidR="00FF41FD" w:rsidRDefault="00FF41FD"/>
        </w:tc>
        <w:tc>
          <w:tcPr>
            <w:tcW w:w="1620" w:type="dxa"/>
            <w:tcBorders>
              <w:bottom w:val="dotted" w:sz="4" w:space="0" w:color="auto"/>
            </w:tcBorders>
            <w:vAlign w:val="center"/>
          </w:tcPr>
          <w:p w14:paraId="563326B0" w14:textId="77777777" w:rsidR="00FF41FD" w:rsidRDefault="00FF41FD"/>
        </w:tc>
        <w:tc>
          <w:tcPr>
            <w:tcW w:w="1620" w:type="dxa"/>
            <w:tcBorders>
              <w:bottom w:val="dotted" w:sz="4" w:space="0" w:color="auto"/>
            </w:tcBorders>
            <w:vAlign w:val="center"/>
          </w:tcPr>
          <w:p w14:paraId="03601053" w14:textId="77777777" w:rsidR="00FF41FD" w:rsidRDefault="00FF41FD"/>
        </w:tc>
        <w:tc>
          <w:tcPr>
            <w:tcW w:w="1620" w:type="dxa"/>
            <w:tcBorders>
              <w:bottom w:val="dotted" w:sz="4" w:space="0" w:color="auto"/>
            </w:tcBorders>
            <w:vAlign w:val="center"/>
          </w:tcPr>
          <w:p w14:paraId="175EE039" w14:textId="77777777" w:rsidR="00FF41FD" w:rsidRDefault="008173C5">
            <w:pPr>
              <w:jc w:val="left"/>
              <w:divId w:val="1"/>
            </w:pPr>
            <w:r>
              <w:rPr>
                <w:sz w:val="16"/>
              </w:rPr>
              <w:t>Radiant</w:t>
            </w:r>
          </w:p>
        </w:tc>
        <w:tc>
          <w:tcPr>
            <w:tcW w:w="1620" w:type="dxa"/>
            <w:tcBorders>
              <w:bottom w:val="dotted" w:sz="4" w:space="0" w:color="auto"/>
            </w:tcBorders>
            <w:vAlign w:val="center"/>
          </w:tcPr>
          <w:p w14:paraId="2DCCBAA8" w14:textId="77777777" w:rsidR="00FF41FD" w:rsidRDefault="008173C5">
            <w:pPr>
              <w:jc w:val="center"/>
              <w:divId w:val="1"/>
            </w:pPr>
            <w:r>
              <w:rPr>
                <w:rFonts w:eastAsia="Arial"/>
                <w:sz w:val="16"/>
              </w:rPr>
              <w:t xml:space="preserve">8 </w:t>
            </w:r>
          </w:p>
        </w:tc>
      </w:tr>
      <w:tr w:rsidR="00FF41FD" w14:paraId="1E5B0894" w14:textId="77777777">
        <w:trPr>
          <w:trHeight w:val="320"/>
        </w:trPr>
        <w:tc>
          <w:tcPr>
            <w:tcW w:w="1620" w:type="dxa"/>
            <w:gridSpan w:val="2"/>
            <w:vMerge/>
          </w:tcPr>
          <w:p w14:paraId="7CDBA13A" w14:textId="77777777" w:rsidR="00FF41FD" w:rsidRDefault="00FF41FD"/>
        </w:tc>
        <w:tc>
          <w:tcPr>
            <w:tcW w:w="1620" w:type="dxa"/>
            <w:gridSpan w:val="2"/>
            <w:tcBorders>
              <w:bottom w:val="dotted" w:sz="4" w:space="0" w:color="auto"/>
            </w:tcBorders>
            <w:vAlign w:val="center"/>
          </w:tcPr>
          <w:p w14:paraId="10C51793" w14:textId="77777777" w:rsidR="00FF41FD" w:rsidRDefault="008173C5">
            <w:pPr>
              <w:jc w:val="left"/>
              <w:divId w:val="1"/>
            </w:pPr>
            <w:r>
              <w:rPr>
                <w:sz w:val="16"/>
              </w:rPr>
              <w:t>medium red</w:t>
            </w:r>
          </w:p>
        </w:tc>
        <w:tc>
          <w:tcPr>
            <w:tcW w:w="1620" w:type="dxa"/>
            <w:gridSpan w:val="2"/>
            <w:tcBorders>
              <w:bottom w:val="dotted" w:sz="4" w:space="0" w:color="auto"/>
            </w:tcBorders>
            <w:vAlign w:val="center"/>
          </w:tcPr>
          <w:p w14:paraId="74260C49" w14:textId="77777777" w:rsidR="00FF41FD" w:rsidRDefault="00FF41FD"/>
        </w:tc>
        <w:tc>
          <w:tcPr>
            <w:tcW w:w="1620" w:type="dxa"/>
            <w:tcBorders>
              <w:bottom w:val="dotted" w:sz="4" w:space="0" w:color="auto"/>
            </w:tcBorders>
            <w:vAlign w:val="center"/>
          </w:tcPr>
          <w:p w14:paraId="72B23AF6" w14:textId="77777777" w:rsidR="00FF41FD" w:rsidRDefault="00FF41FD"/>
        </w:tc>
        <w:tc>
          <w:tcPr>
            <w:tcW w:w="1620" w:type="dxa"/>
            <w:tcBorders>
              <w:bottom w:val="dotted" w:sz="4" w:space="0" w:color="auto"/>
            </w:tcBorders>
            <w:vAlign w:val="center"/>
          </w:tcPr>
          <w:p w14:paraId="3A8CE5AE" w14:textId="77777777" w:rsidR="00FF41FD" w:rsidRDefault="00FF41FD"/>
        </w:tc>
        <w:tc>
          <w:tcPr>
            <w:tcW w:w="1620" w:type="dxa"/>
            <w:tcBorders>
              <w:bottom w:val="dotted" w:sz="4" w:space="0" w:color="auto"/>
            </w:tcBorders>
            <w:vAlign w:val="center"/>
          </w:tcPr>
          <w:p w14:paraId="4A5416DB" w14:textId="77777777" w:rsidR="00FF41FD" w:rsidRDefault="008173C5">
            <w:pPr>
              <w:jc w:val="left"/>
              <w:divId w:val="1"/>
            </w:pPr>
            <w:r>
              <w:rPr>
                <w:sz w:val="16"/>
              </w:rPr>
              <w:t>Red Jade</w:t>
            </w:r>
          </w:p>
        </w:tc>
        <w:tc>
          <w:tcPr>
            <w:tcW w:w="1620" w:type="dxa"/>
            <w:tcBorders>
              <w:bottom w:val="dotted" w:sz="4" w:space="0" w:color="auto"/>
            </w:tcBorders>
            <w:vAlign w:val="center"/>
          </w:tcPr>
          <w:p w14:paraId="16FDB6D0" w14:textId="77777777" w:rsidR="00FF41FD" w:rsidRDefault="008173C5">
            <w:pPr>
              <w:jc w:val="center"/>
              <w:divId w:val="1"/>
            </w:pPr>
            <w:r>
              <w:rPr>
                <w:rFonts w:eastAsia="Arial"/>
                <w:sz w:val="16"/>
              </w:rPr>
              <w:t xml:space="preserve">9 </w:t>
            </w:r>
          </w:p>
        </w:tc>
      </w:tr>
      <w:tr w:rsidR="00FF41FD" w14:paraId="21209495" w14:textId="77777777">
        <w:trPr>
          <w:trHeight w:val="320"/>
        </w:trPr>
        <w:tc>
          <w:tcPr>
            <w:tcW w:w="1620" w:type="dxa"/>
            <w:gridSpan w:val="2"/>
            <w:vMerge/>
          </w:tcPr>
          <w:p w14:paraId="2564E664" w14:textId="77777777" w:rsidR="00FF41FD" w:rsidRDefault="00FF41FD"/>
        </w:tc>
        <w:tc>
          <w:tcPr>
            <w:tcW w:w="1620" w:type="dxa"/>
            <w:gridSpan w:val="2"/>
            <w:tcBorders>
              <w:bottom w:val="dotted" w:sz="4" w:space="0" w:color="auto"/>
            </w:tcBorders>
            <w:vAlign w:val="center"/>
          </w:tcPr>
          <w:p w14:paraId="2AE74EE4" w14:textId="77777777" w:rsidR="00FF41FD" w:rsidRDefault="008173C5">
            <w:pPr>
              <w:jc w:val="left"/>
              <w:divId w:val="1"/>
            </w:pPr>
            <w:r>
              <w:rPr>
                <w:sz w:val="16"/>
              </w:rPr>
              <w:t>dark red</w:t>
            </w:r>
          </w:p>
        </w:tc>
        <w:tc>
          <w:tcPr>
            <w:tcW w:w="1620" w:type="dxa"/>
            <w:gridSpan w:val="2"/>
            <w:tcBorders>
              <w:bottom w:val="dotted" w:sz="4" w:space="0" w:color="auto"/>
            </w:tcBorders>
            <w:vAlign w:val="center"/>
          </w:tcPr>
          <w:p w14:paraId="06CA3C06" w14:textId="77777777" w:rsidR="00FF41FD" w:rsidRDefault="00FF41FD"/>
        </w:tc>
        <w:tc>
          <w:tcPr>
            <w:tcW w:w="1620" w:type="dxa"/>
            <w:tcBorders>
              <w:bottom w:val="dotted" w:sz="4" w:space="0" w:color="auto"/>
            </w:tcBorders>
            <w:vAlign w:val="center"/>
          </w:tcPr>
          <w:p w14:paraId="176D78B1" w14:textId="77777777" w:rsidR="00FF41FD" w:rsidRDefault="00FF41FD"/>
        </w:tc>
        <w:tc>
          <w:tcPr>
            <w:tcW w:w="1620" w:type="dxa"/>
            <w:tcBorders>
              <w:bottom w:val="dotted" w:sz="4" w:space="0" w:color="auto"/>
            </w:tcBorders>
            <w:vAlign w:val="center"/>
          </w:tcPr>
          <w:p w14:paraId="5DBBCEDA" w14:textId="77777777" w:rsidR="00FF41FD" w:rsidRDefault="00FF41FD"/>
        </w:tc>
        <w:tc>
          <w:tcPr>
            <w:tcW w:w="1620" w:type="dxa"/>
            <w:tcBorders>
              <w:bottom w:val="dotted" w:sz="4" w:space="0" w:color="auto"/>
            </w:tcBorders>
            <w:vAlign w:val="center"/>
          </w:tcPr>
          <w:p w14:paraId="08FB7603" w14:textId="77777777" w:rsidR="00FF41FD" w:rsidRDefault="008173C5">
            <w:pPr>
              <w:jc w:val="left"/>
              <w:divId w:val="1"/>
            </w:pPr>
            <w:r>
              <w:rPr>
                <w:sz w:val="16"/>
              </w:rPr>
              <w:t>Pink Spires, Profusion</w:t>
            </w:r>
          </w:p>
        </w:tc>
        <w:tc>
          <w:tcPr>
            <w:tcW w:w="1620" w:type="dxa"/>
            <w:tcBorders>
              <w:bottom w:val="dotted" w:sz="4" w:space="0" w:color="auto"/>
            </w:tcBorders>
            <w:vAlign w:val="center"/>
          </w:tcPr>
          <w:p w14:paraId="31EB0B63" w14:textId="77777777" w:rsidR="00FF41FD" w:rsidRDefault="008173C5">
            <w:pPr>
              <w:jc w:val="center"/>
              <w:divId w:val="1"/>
            </w:pPr>
            <w:r>
              <w:rPr>
                <w:rFonts w:eastAsia="Arial"/>
                <w:sz w:val="16"/>
              </w:rPr>
              <w:t xml:space="preserve">10 </w:t>
            </w:r>
          </w:p>
        </w:tc>
      </w:tr>
      <w:tr w:rsidR="00FF41FD" w14:paraId="081899A6" w14:textId="77777777">
        <w:trPr>
          <w:trHeight w:val="320"/>
        </w:trPr>
        <w:tc>
          <w:tcPr>
            <w:tcW w:w="1620" w:type="dxa"/>
            <w:gridSpan w:val="2"/>
            <w:vMerge/>
          </w:tcPr>
          <w:p w14:paraId="79F0D3C5" w14:textId="77777777" w:rsidR="00FF41FD" w:rsidRDefault="00FF41FD"/>
        </w:tc>
        <w:tc>
          <w:tcPr>
            <w:tcW w:w="1620" w:type="dxa"/>
            <w:gridSpan w:val="2"/>
            <w:tcBorders>
              <w:bottom w:val="dotted" w:sz="4" w:space="0" w:color="auto"/>
            </w:tcBorders>
            <w:vAlign w:val="center"/>
          </w:tcPr>
          <w:p w14:paraId="26F91CE3" w14:textId="77777777" w:rsidR="00FF41FD" w:rsidRDefault="008173C5">
            <w:pPr>
              <w:jc w:val="left"/>
              <w:divId w:val="1"/>
            </w:pPr>
            <w:r>
              <w:rPr>
                <w:sz w:val="16"/>
              </w:rPr>
              <w:t>purple</w:t>
            </w:r>
          </w:p>
        </w:tc>
        <w:tc>
          <w:tcPr>
            <w:tcW w:w="1620" w:type="dxa"/>
            <w:gridSpan w:val="2"/>
            <w:tcBorders>
              <w:bottom w:val="dotted" w:sz="4" w:space="0" w:color="auto"/>
            </w:tcBorders>
            <w:vAlign w:val="center"/>
          </w:tcPr>
          <w:p w14:paraId="3DD5EEBB" w14:textId="77777777" w:rsidR="00FF41FD" w:rsidRDefault="00FF41FD"/>
        </w:tc>
        <w:tc>
          <w:tcPr>
            <w:tcW w:w="1620" w:type="dxa"/>
            <w:tcBorders>
              <w:bottom w:val="dotted" w:sz="4" w:space="0" w:color="auto"/>
            </w:tcBorders>
            <w:vAlign w:val="center"/>
          </w:tcPr>
          <w:p w14:paraId="53345399" w14:textId="77777777" w:rsidR="00FF41FD" w:rsidRDefault="00FF41FD"/>
        </w:tc>
        <w:tc>
          <w:tcPr>
            <w:tcW w:w="1620" w:type="dxa"/>
            <w:tcBorders>
              <w:bottom w:val="dotted" w:sz="4" w:space="0" w:color="auto"/>
            </w:tcBorders>
            <w:vAlign w:val="center"/>
          </w:tcPr>
          <w:p w14:paraId="1978025B" w14:textId="77777777" w:rsidR="00FF41FD" w:rsidRDefault="00FF41FD"/>
        </w:tc>
        <w:tc>
          <w:tcPr>
            <w:tcW w:w="1620" w:type="dxa"/>
            <w:tcBorders>
              <w:bottom w:val="dotted" w:sz="4" w:space="0" w:color="auto"/>
            </w:tcBorders>
            <w:vAlign w:val="center"/>
          </w:tcPr>
          <w:p w14:paraId="2BFF1482" w14:textId="77777777" w:rsidR="00FF41FD" w:rsidRDefault="008173C5">
            <w:pPr>
              <w:jc w:val="left"/>
              <w:divId w:val="1"/>
            </w:pPr>
            <w:r>
              <w:rPr>
                <w:sz w:val="16"/>
              </w:rPr>
              <w:t>Coppurple, Purple Prince</w:t>
            </w:r>
          </w:p>
        </w:tc>
        <w:tc>
          <w:tcPr>
            <w:tcW w:w="1620" w:type="dxa"/>
            <w:tcBorders>
              <w:bottom w:val="dotted" w:sz="4" w:space="0" w:color="auto"/>
            </w:tcBorders>
            <w:vAlign w:val="center"/>
          </w:tcPr>
          <w:p w14:paraId="73C28296" w14:textId="77777777" w:rsidR="00FF41FD" w:rsidRDefault="008173C5">
            <w:pPr>
              <w:jc w:val="center"/>
              <w:divId w:val="1"/>
            </w:pPr>
            <w:r>
              <w:rPr>
                <w:rFonts w:eastAsia="Arial"/>
                <w:sz w:val="16"/>
              </w:rPr>
              <w:t xml:space="preserve">11 </w:t>
            </w:r>
          </w:p>
        </w:tc>
      </w:tr>
      <w:tr w:rsidR="00FF41FD" w14:paraId="67552EF5" w14:textId="77777777">
        <w:trPr>
          <w:trHeight w:val="320"/>
        </w:trPr>
        <w:tc>
          <w:tcPr>
            <w:tcW w:w="1620" w:type="dxa"/>
            <w:gridSpan w:val="2"/>
            <w:vMerge/>
          </w:tcPr>
          <w:p w14:paraId="32CB312C" w14:textId="77777777" w:rsidR="00FF41FD" w:rsidRDefault="00FF41FD"/>
        </w:tc>
        <w:tc>
          <w:tcPr>
            <w:tcW w:w="1620" w:type="dxa"/>
            <w:gridSpan w:val="2"/>
            <w:tcBorders>
              <w:bottom w:val="dotted" w:sz="4" w:space="0" w:color="auto"/>
            </w:tcBorders>
            <w:vAlign w:val="center"/>
          </w:tcPr>
          <w:p w14:paraId="382A43D8" w14:textId="77777777" w:rsidR="00FF41FD" w:rsidRDefault="008173C5">
            <w:pPr>
              <w:jc w:val="left"/>
              <w:divId w:val="1"/>
            </w:pPr>
            <w:r>
              <w:rPr>
                <w:sz w:val="16"/>
              </w:rPr>
              <w:t>brownish</w:t>
            </w:r>
          </w:p>
        </w:tc>
        <w:tc>
          <w:tcPr>
            <w:tcW w:w="1620" w:type="dxa"/>
            <w:gridSpan w:val="2"/>
            <w:tcBorders>
              <w:bottom w:val="dotted" w:sz="4" w:space="0" w:color="auto"/>
            </w:tcBorders>
            <w:vAlign w:val="center"/>
          </w:tcPr>
          <w:p w14:paraId="48798DA9" w14:textId="77777777" w:rsidR="00FF41FD" w:rsidRDefault="00FF41FD"/>
        </w:tc>
        <w:tc>
          <w:tcPr>
            <w:tcW w:w="1620" w:type="dxa"/>
            <w:tcBorders>
              <w:bottom w:val="dotted" w:sz="4" w:space="0" w:color="auto"/>
            </w:tcBorders>
            <w:vAlign w:val="center"/>
          </w:tcPr>
          <w:p w14:paraId="7A3C5E37" w14:textId="77777777" w:rsidR="00FF41FD" w:rsidRDefault="00FF41FD"/>
        </w:tc>
        <w:tc>
          <w:tcPr>
            <w:tcW w:w="1620" w:type="dxa"/>
            <w:tcBorders>
              <w:bottom w:val="dotted" w:sz="4" w:space="0" w:color="auto"/>
            </w:tcBorders>
            <w:vAlign w:val="center"/>
          </w:tcPr>
          <w:p w14:paraId="78F74B4E" w14:textId="77777777" w:rsidR="00FF41FD" w:rsidRDefault="00FF41FD"/>
        </w:tc>
        <w:tc>
          <w:tcPr>
            <w:tcW w:w="1620" w:type="dxa"/>
            <w:tcBorders>
              <w:bottom w:val="dotted" w:sz="4" w:space="0" w:color="auto"/>
            </w:tcBorders>
            <w:vAlign w:val="center"/>
          </w:tcPr>
          <w:p w14:paraId="4210DBC2" w14:textId="77777777" w:rsidR="00FF41FD" w:rsidRDefault="008173C5">
            <w:pPr>
              <w:jc w:val="left"/>
              <w:divId w:val="1"/>
            </w:pPr>
            <w:r>
              <w:rPr>
                <w:sz w:val="16"/>
              </w:rPr>
              <w:t>Louisa</w:t>
            </w:r>
          </w:p>
        </w:tc>
        <w:tc>
          <w:tcPr>
            <w:tcW w:w="1620" w:type="dxa"/>
            <w:tcBorders>
              <w:bottom w:val="dotted" w:sz="4" w:space="0" w:color="auto"/>
            </w:tcBorders>
            <w:vAlign w:val="center"/>
          </w:tcPr>
          <w:p w14:paraId="1BCB7506" w14:textId="77777777" w:rsidR="00FF41FD" w:rsidRDefault="008173C5">
            <w:pPr>
              <w:jc w:val="center"/>
              <w:divId w:val="1"/>
            </w:pPr>
            <w:r>
              <w:rPr>
                <w:rFonts w:eastAsia="Arial"/>
                <w:sz w:val="16"/>
              </w:rPr>
              <w:t xml:space="preserve">12 </w:t>
            </w:r>
          </w:p>
        </w:tc>
      </w:tr>
      <w:tr w:rsidR="00FF41FD" w14:paraId="38C0CAD1" w14:textId="77777777">
        <w:trPr>
          <w:trHeight w:val="360"/>
        </w:trPr>
        <w:tc>
          <w:tcPr>
            <w:tcW w:w="810" w:type="dxa"/>
            <w:tcBorders>
              <w:right w:val="dotted" w:sz="4" w:space="0" w:color="auto"/>
            </w:tcBorders>
            <w:shd w:val="clear" w:color="auto" w:fill="DFDFD7"/>
            <w:vAlign w:val="center"/>
          </w:tcPr>
          <w:p w14:paraId="49F76DA8" w14:textId="77777777" w:rsidR="00FF41FD" w:rsidRDefault="008173C5">
            <w:pPr>
              <w:keepNext/>
              <w:pPrChange w:id="589" w:author="OERTEL Romy" w:date="2026-07-09T13:43:00Z" w16du:dateUtc="2026-07-09T11:43:00Z">
                <w:pPr/>
              </w:pPrChange>
            </w:pPr>
            <w:r>
              <w:rPr>
                <w:rFonts w:eastAsia="Arial"/>
                <w:b/>
                <w:sz w:val="16"/>
              </w:rPr>
              <w:lastRenderedPageBreak/>
              <w:t>46.</w:t>
            </w:r>
          </w:p>
        </w:tc>
        <w:tc>
          <w:tcPr>
            <w:tcW w:w="810" w:type="dxa"/>
            <w:tcBorders>
              <w:right w:val="dotted" w:sz="4" w:space="0" w:color="auto"/>
            </w:tcBorders>
            <w:shd w:val="clear" w:color="auto" w:fill="DFDFD7"/>
            <w:vAlign w:val="center"/>
          </w:tcPr>
          <w:p w14:paraId="34369B27" w14:textId="77777777" w:rsidR="00FF41FD" w:rsidRDefault="008173C5">
            <w:pPr>
              <w:keepNext/>
              <w:pPrChange w:id="590" w:author="OERTEL Romy" w:date="2026-07-09T13:43:00Z" w16du:dateUtc="2026-07-09T11:43:00Z">
                <w:pPr/>
              </w:pPrChange>
            </w:pPr>
            <w:r>
              <w:rPr>
                <w:rFonts w:eastAsia="Arial"/>
                <w:b/>
                <w:sz w:val="16"/>
              </w:rPr>
              <w:t>(*)</w:t>
            </w:r>
          </w:p>
        </w:tc>
        <w:tc>
          <w:tcPr>
            <w:tcW w:w="810" w:type="dxa"/>
            <w:tcBorders>
              <w:right w:val="dotted" w:sz="4" w:space="0" w:color="auto"/>
            </w:tcBorders>
            <w:shd w:val="clear" w:color="auto" w:fill="DFDFD7"/>
            <w:vAlign w:val="center"/>
          </w:tcPr>
          <w:p w14:paraId="2DEAE7D5" w14:textId="77777777" w:rsidR="00FF41FD" w:rsidRDefault="008173C5">
            <w:pPr>
              <w:keepNext/>
              <w:pPrChange w:id="591" w:author="OERTEL Romy" w:date="2026-07-09T13:43:00Z" w16du:dateUtc="2026-07-09T11:43:00Z">
                <w:pPr/>
              </w:pPrChange>
            </w:pPr>
            <w:r>
              <w:rPr>
                <w:rFonts w:eastAsia="Arial"/>
                <w:b/>
                <w:sz w:val="16"/>
              </w:rPr>
              <w:t>QN</w:t>
            </w:r>
          </w:p>
        </w:tc>
        <w:tc>
          <w:tcPr>
            <w:tcW w:w="810" w:type="dxa"/>
            <w:tcBorders>
              <w:right w:val="dotted" w:sz="4" w:space="0" w:color="auto"/>
            </w:tcBorders>
            <w:shd w:val="clear" w:color="auto" w:fill="DFDFD7"/>
            <w:vAlign w:val="center"/>
          </w:tcPr>
          <w:p w14:paraId="27CCA6DB" w14:textId="77777777" w:rsidR="00FF41FD" w:rsidRDefault="008173C5">
            <w:pPr>
              <w:keepNext/>
              <w:pPrChange w:id="592" w:author="OERTEL Romy" w:date="2026-07-09T13:43:00Z" w16du:dateUtc="2026-07-09T11:43:00Z">
                <w:pPr/>
              </w:pPrChange>
            </w:pPr>
            <w:r>
              <w:rPr>
                <w:rFonts w:eastAsia="Arial"/>
                <w:b/>
                <w:sz w:val="16"/>
              </w:rPr>
              <w:t>MG/VG</w:t>
            </w:r>
          </w:p>
        </w:tc>
        <w:tc>
          <w:tcPr>
            <w:tcW w:w="810" w:type="dxa"/>
            <w:tcBorders>
              <w:right w:val="dotted" w:sz="4" w:space="0" w:color="auto"/>
            </w:tcBorders>
            <w:shd w:val="clear" w:color="auto" w:fill="DFDFD7"/>
            <w:vAlign w:val="center"/>
          </w:tcPr>
          <w:p w14:paraId="7129D62E" w14:textId="77777777" w:rsidR="00FF41FD" w:rsidRDefault="00FF41FD">
            <w:pPr>
              <w:keepNext/>
              <w:pPrChange w:id="593" w:author="OERTEL Romy" w:date="2026-07-09T13:43:00Z" w16du:dateUtc="2026-07-09T11:43:00Z">
                <w:pPr/>
              </w:pPrChange>
            </w:pPr>
          </w:p>
        </w:tc>
        <w:tc>
          <w:tcPr>
            <w:tcW w:w="810" w:type="dxa"/>
            <w:tcBorders>
              <w:right w:val="dotted" w:sz="4" w:space="0" w:color="auto"/>
            </w:tcBorders>
            <w:shd w:val="clear" w:color="auto" w:fill="DFDFD7"/>
            <w:vAlign w:val="center"/>
          </w:tcPr>
          <w:p w14:paraId="6D0A8C82" w14:textId="77777777" w:rsidR="00FF41FD" w:rsidRDefault="00FF41FD">
            <w:pPr>
              <w:keepNext/>
              <w:pPrChange w:id="594" w:author="OERTEL Romy" w:date="2026-07-09T13:43:00Z" w16du:dateUtc="2026-07-09T11:43:00Z">
                <w:pPr/>
              </w:pPrChange>
            </w:pPr>
          </w:p>
        </w:tc>
        <w:tc>
          <w:tcPr>
            <w:tcW w:w="1620" w:type="dxa"/>
            <w:shd w:val="clear" w:color="auto" w:fill="DFDFD7"/>
            <w:vAlign w:val="center"/>
          </w:tcPr>
          <w:p w14:paraId="48BD4359" w14:textId="77777777" w:rsidR="00FF41FD" w:rsidRDefault="00FF41FD">
            <w:pPr>
              <w:keepNext/>
              <w:pPrChange w:id="595" w:author="OERTEL Romy" w:date="2026-07-09T13:43:00Z" w16du:dateUtc="2026-07-09T11:43:00Z">
                <w:pPr/>
              </w:pPrChange>
            </w:pPr>
          </w:p>
        </w:tc>
        <w:tc>
          <w:tcPr>
            <w:tcW w:w="1620" w:type="dxa"/>
            <w:shd w:val="clear" w:color="auto" w:fill="DFDFD7"/>
          </w:tcPr>
          <w:p w14:paraId="1FCD8B5F" w14:textId="77777777" w:rsidR="00FF41FD" w:rsidRDefault="00FF41FD">
            <w:pPr>
              <w:keepNext/>
              <w:pPrChange w:id="596" w:author="OERTEL Romy" w:date="2026-07-09T13:43:00Z" w16du:dateUtc="2026-07-09T11:43:00Z">
                <w:pPr/>
              </w:pPrChange>
            </w:pPr>
          </w:p>
        </w:tc>
        <w:tc>
          <w:tcPr>
            <w:tcW w:w="1620" w:type="dxa"/>
            <w:shd w:val="clear" w:color="auto" w:fill="DFDFD7"/>
          </w:tcPr>
          <w:p w14:paraId="2B686D6A" w14:textId="77777777" w:rsidR="00FF41FD" w:rsidRDefault="00FF41FD">
            <w:pPr>
              <w:keepNext/>
              <w:pPrChange w:id="597" w:author="OERTEL Romy" w:date="2026-07-09T13:43:00Z" w16du:dateUtc="2026-07-09T11:43:00Z">
                <w:pPr/>
              </w:pPrChange>
            </w:pPr>
          </w:p>
        </w:tc>
        <w:tc>
          <w:tcPr>
            <w:tcW w:w="1620" w:type="dxa"/>
            <w:shd w:val="clear" w:color="auto" w:fill="DFDFD7"/>
          </w:tcPr>
          <w:p w14:paraId="603A544C" w14:textId="77777777" w:rsidR="00FF41FD" w:rsidRDefault="00FF41FD">
            <w:pPr>
              <w:keepNext/>
              <w:pPrChange w:id="598" w:author="OERTEL Romy" w:date="2026-07-09T13:43:00Z" w16du:dateUtc="2026-07-09T11:43:00Z">
                <w:pPr/>
              </w:pPrChange>
            </w:pPr>
          </w:p>
        </w:tc>
      </w:tr>
      <w:tr w:rsidR="00FF41FD" w14:paraId="441DF43D" w14:textId="77777777">
        <w:trPr>
          <w:trHeight w:val="440"/>
        </w:trPr>
        <w:tc>
          <w:tcPr>
            <w:tcW w:w="1620" w:type="dxa"/>
            <w:gridSpan w:val="2"/>
            <w:vMerge w:val="restart"/>
          </w:tcPr>
          <w:p w14:paraId="57317A48" w14:textId="77777777" w:rsidR="00FF41FD" w:rsidRDefault="00FF41FD">
            <w:pPr>
              <w:keepNext/>
              <w:pPrChange w:id="599" w:author="OERTEL Romy" w:date="2026-07-09T13:43:00Z" w16du:dateUtc="2026-07-09T11:43:00Z">
                <w:pPr/>
              </w:pPrChange>
            </w:pPr>
          </w:p>
        </w:tc>
        <w:tc>
          <w:tcPr>
            <w:tcW w:w="1620" w:type="dxa"/>
            <w:gridSpan w:val="2"/>
            <w:tcBorders>
              <w:bottom w:val="dotted" w:sz="4" w:space="0" w:color="auto"/>
            </w:tcBorders>
          </w:tcPr>
          <w:p w14:paraId="202D0B81" w14:textId="77777777" w:rsidR="00FF41FD" w:rsidRDefault="008173C5">
            <w:pPr>
              <w:keepNext/>
              <w:spacing w:before="113" w:after="113"/>
              <w:jc w:val="left"/>
              <w:divId w:val="1"/>
              <w:pPrChange w:id="600" w:author="OERTEL Romy" w:date="2026-07-09T13:43:00Z" w16du:dateUtc="2026-07-09T11:43:00Z">
                <w:pPr>
                  <w:spacing w:before="113" w:after="113"/>
                  <w:jc w:val="left"/>
                  <w:divId w:val="1"/>
                </w:pPr>
              </w:pPrChange>
            </w:pPr>
            <w:r>
              <w:rPr>
                <w:b/>
                <w:sz w:val="16"/>
              </w:rPr>
              <w:t>Fruit: persistence</w:t>
            </w:r>
          </w:p>
        </w:tc>
        <w:tc>
          <w:tcPr>
            <w:tcW w:w="1620" w:type="dxa"/>
            <w:gridSpan w:val="2"/>
            <w:tcBorders>
              <w:bottom w:val="dotted" w:sz="4" w:space="0" w:color="auto"/>
            </w:tcBorders>
          </w:tcPr>
          <w:p w14:paraId="7B1F0430" w14:textId="77777777" w:rsidR="00FF41FD" w:rsidRDefault="00FF41FD">
            <w:pPr>
              <w:keepNext/>
              <w:pPrChange w:id="601" w:author="OERTEL Romy" w:date="2026-07-09T13:43:00Z" w16du:dateUtc="2026-07-09T11:43:00Z">
                <w:pPr/>
              </w:pPrChange>
            </w:pPr>
          </w:p>
        </w:tc>
        <w:tc>
          <w:tcPr>
            <w:tcW w:w="1620" w:type="dxa"/>
            <w:tcBorders>
              <w:bottom w:val="dotted" w:sz="4" w:space="0" w:color="auto"/>
            </w:tcBorders>
          </w:tcPr>
          <w:p w14:paraId="6FF0ABB5" w14:textId="77777777" w:rsidR="00FF41FD" w:rsidRDefault="00FF41FD">
            <w:pPr>
              <w:keepNext/>
              <w:pPrChange w:id="602" w:author="OERTEL Romy" w:date="2026-07-09T13:43:00Z" w16du:dateUtc="2026-07-09T11:43:00Z">
                <w:pPr/>
              </w:pPrChange>
            </w:pPr>
          </w:p>
        </w:tc>
        <w:tc>
          <w:tcPr>
            <w:tcW w:w="1620" w:type="dxa"/>
            <w:tcBorders>
              <w:bottom w:val="dotted" w:sz="4" w:space="0" w:color="auto"/>
            </w:tcBorders>
          </w:tcPr>
          <w:p w14:paraId="7EF82BC5" w14:textId="77777777" w:rsidR="00FF41FD" w:rsidRDefault="00FF41FD">
            <w:pPr>
              <w:keepNext/>
              <w:pPrChange w:id="603" w:author="OERTEL Romy" w:date="2026-07-09T13:43:00Z" w16du:dateUtc="2026-07-09T11:43:00Z">
                <w:pPr/>
              </w:pPrChange>
            </w:pPr>
          </w:p>
        </w:tc>
        <w:tc>
          <w:tcPr>
            <w:tcW w:w="1620" w:type="dxa"/>
            <w:tcBorders>
              <w:bottom w:val="dotted" w:sz="4" w:space="0" w:color="auto"/>
            </w:tcBorders>
          </w:tcPr>
          <w:p w14:paraId="11B42FDC" w14:textId="77777777" w:rsidR="00FF41FD" w:rsidRDefault="00FF41FD">
            <w:pPr>
              <w:keepNext/>
              <w:pPrChange w:id="604" w:author="OERTEL Romy" w:date="2026-07-09T13:43:00Z" w16du:dateUtc="2026-07-09T11:43:00Z">
                <w:pPr/>
              </w:pPrChange>
            </w:pPr>
          </w:p>
        </w:tc>
        <w:tc>
          <w:tcPr>
            <w:tcW w:w="1620" w:type="dxa"/>
            <w:tcBorders>
              <w:bottom w:val="dotted" w:sz="4" w:space="0" w:color="auto"/>
            </w:tcBorders>
          </w:tcPr>
          <w:p w14:paraId="489CD82C" w14:textId="77777777" w:rsidR="00FF41FD" w:rsidRDefault="00FF41FD">
            <w:pPr>
              <w:keepNext/>
              <w:pPrChange w:id="605" w:author="OERTEL Romy" w:date="2026-07-09T13:43:00Z" w16du:dateUtc="2026-07-09T11:43:00Z">
                <w:pPr/>
              </w:pPrChange>
            </w:pPr>
          </w:p>
        </w:tc>
      </w:tr>
      <w:tr w:rsidR="00FF41FD" w14:paraId="1A89406E" w14:textId="77777777">
        <w:trPr>
          <w:trHeight w:val="320"/>
        </w:trPr>
        <w:tc>
          <w:tcPr>
            <w:tcW w:w="1620" w:type="dxa"/>
            <w:gridSpan w:val="2"/>
            <w:vMerge/>
          </w:tcPr>
          <w:p w14:paraId="4C2FA359" w14:textId="77777777" w:rsidR="00FF41FD" w:rsidRDefault="00FF41FD">
            <w:pPr>
              <w:keepNext/>
              <w:pPrChange w:id="606" w:author="OERTEL Romy" w:date="2026-07-09T13:43:00Z" w16du:dateUtc="2026-07-09T11:43:00Z">
                <w:pPr/>
              </w:pPrChange>
            </w:pPr>
          </w:p>
        </w:tc>
        <w:tc>
          <w:tcPr>
            <w:tcW w:w="1620" w:type="dxa"/>
            <w:gridSpan w:val="2"/>
            <w:tcBorders>
              <w:bottom w:val="dotted" w:sz="4" w:space="0" w:color="auto"/>
            </w:tcBorders>
            <w:vAlign w:val="center"/>
          </w:tcPr>
          <w:p w14:paraId="5A9A6958" w14:textId="77777777" w:rsidR="00FF41FD" w:rsidRDefault="008173C5">
            <w:pPr>
              <w:keepNext/>
              <w:jc w:val="left"/>
              <w:divId w:val="1"/>
              <w:pPrChange w:id="607" w:author="OERTEL Romy" w:date="2026-07-09T13:43:00Z" w16du:dateUtc="2026-07-09T11:43:00Z">
                <w:pPr>
                  <w:jc w:val="left"/>
                  <w:divId w:val="1"/>
                </w:pPr>
              </w:pPrChange>
            </w:pPr>
            <w:r>
              <w:rPr>
                <w:sz w:val="16"/>
              </w:rPr>
              <w:t>very short</w:t>
            </w:r>
          </w:p>
        </w:tc>
        <w:tc>
          <w:tcPr>
            <w:tcW w:w="1620" w:type="dxa"/>
            <w:gridSpan w:val="2"/>
            <w:tcBorders>
              <w:bottom w:val="dotted" w:sz="4" w:space="0" w:color="auto"/>
            </w:tcBorders>
            <w:vAlign w:val="center"/>
          </w:tcPr>
          <w:p w14:paraId="70C830E7" w14:textId="77777777" w:rsidR="00FF41FD" w:rsidRDefault="00FF41FD">
            <w:pPr>
              <w:keepNext/>
              <w:pPrChange w:id="608" w:author="OERTEL Romy" w:date="2026-07-09T13:43:00Z" w16du:dateUtc="2026-07-09T11:43:00Z">
                <w:pPr/>
              </w:pPrChange>
            </w:pPr>
          </w:p>
        </w:tc>
        <w:tc>
          <w:tcPr>
            <w:tcW w:w="1620" w:type="dxa"/>
            <w:tcBorders>
              <w:bottom w:val="dotted" w:sz="4" w:space="0" w:color="auto"/>
            </w:tcBorders>
            <w:vAlign w:val="center"/>
          </w:tcPr>
          <w:p w14:paraId="4B090940" w14:textId="77777777" w:rsidR="00FF41FD" w:rsidRDefault="00FF41FD">
            <w:pPr>
              <w:keepNext/>
              <w:pPrChange w:id="609" w:author="OERTEL Romy" w:date="2026-07-09T13:43:00Z" w16du:dateUtc="2026-07-09T11:43:00Z">
                <w:pPr/>
              </w:pPrChange>
            </w:pPr>
          </w:p>
        </w:tc>
        <w:tc>
          <w:tcPr>
            <w:tcW w:w="1620" w:type="dxa"/>
            <w:tcBorders>
              <w:bottom w:val="dotted" w:sz="4" w:space="0" w:color="auto"/>
            </w:tcBorders>
            <w:vAlign w:val="center"/>
          </w:tcPr>
          <w:p w14:paraId="34B4B57E" w14:textId="77777777" w:rsidR="00FF41FD" w:rsidRDefault="00FF41FD">
            <w:pPr>
              <w:keepNext/>
              <w:pPrChange w:id="610" w:author="OERTEL Romy" w:date="2026-07-09T13:43:00Z" w16du:dateUtc="2026-07-09T11:43:00Z">
                <w:pPr/>
              </w:pPrChange>
            </w:pPr>
          </w:p>
        </w:tc>
        <w:tc>
          <w:tcPr>
            <w:tcW w:w="1620" w:type="dxa"/>
            <w:tcBorders>
              <w:bottom w:val="dotted" w:sz="4" w:space="0" w:color="auto"/>
            </w:tcBorders>
            <w:vAlign w:val="center"/>
          </w:tcPr>
          <w:p w14:paraId="13A36311" w14:textId="77777777" w:rsidR="00FF41FD" w:rsidRDefault="008173C5">
            <w:pPr>
              <w:keepNext/>
              <w:jc w:val="left"/>
              <w:divId w:val="1"/>
              <w:pPrChange w:id="611" w:author="OERTEL Romy" w:date="2026-07-09T13:43:00Z" w16du:dateUtc="2026-07-09T11:43:00Z">
                <w:pPr>
                  <w:jc w:val="left"/>
                  <w:divId w:val="1"/>
                </w:pPr>
              </w:pPrChange>
            </w:pPr>
            <w:r>
              <w:rPr>
                <w:sz w:val="16"/>
              </w:rPr>
              <w:t>John Downie</w:t>
            </w:r>
          </w:p>
        </w:tc>
        <w:tc>
          <w:tcPr>
            <w:tcW w:w="1620" w:type="dxa"/>
            <w:tcBorders>
              <w:bottom w:val="dotted" w:sz="4" w:space="0" w:color="auto"/>
            </w:tcBorders>
            <w:vAlign w:val="center"/>
          </w:tcPr>
          <w:p w14:paraId="7E1C30CE" w14:textId="77777777" w:rsidR="00FF41FD" w:rsidRDefault="008173C5">
            <w:pPr>
              <w:keepNext/>
              <w:jc w:val="center"/>
              <w:divId w:val="1"/>
              <w:pPrChange w:id="612" w:author="OERTEL Romy" w:date="2026-07-09T13:43:00Z" w16du:dateUtc="2026-07-09T11:43:00Z">
                <w:pPr>
                  <w:jc w:val="center"/>
                  <w:divId w:val="1"/>
                </w:pPr>
              </w:pPrChange>
            </w:pPr>
            <w:r>
              <w:rPr>
                <w:rFonts w:eastAsia="Arial"/>
                <w:sz w:val="16"/>
              </w:rPr>
              <w:t xml:space="preserve">1 </w:t>
            </w:r>
          </w:p>
        </w:tc>
      </w:tr>
      <w:tr w:rsidR="00FF41FD" w14:paraId="1ACCDF24" w14:textId="77777777">
        <w:trPr>
          <w:trHeight w:val="320"/>
        </w:trPr>
        <w:tc>
          <w:tcPr>
            <w:tcW w:w="1620" w:type="dxa"/>
            <w:gridSpan w:val="2"/>
            <w:vMerge/>
          </w:tcPr>
          <w:p w14:paraId="1E797D87" w14:textId="77777777" w:rsidR="00FF41FD" w:rsidRDefault="00FF41FD">
            <w:pPr>
              <w:keepNext/>
              <w:pPrChange w:id="613" w:author="OERTEL Romy" w:date="2026-07-09T13:43:00Z" w16du:dateUtc="2026-07-09T11:43:00Z">
                <w:pPr/>
              </w:pPrChange>
            </w:pPr>
          </w:p>
        </w:tc>
        <w:tc>
          <w:tcPr>
            <w:tcW w:w="1620" w:type="dxa"/>
            <w:gridSpan w:val="2"/>
            <w:tcBorders>
              <w:bottom w:val="dotted" w:sz="4" w:space="0" w:color="auto"/>
            </w:tcBorders>
            <w:vAlign w:val="center"/>
          </w:tcPr>
          <w:p w14:paraId="35D1550C" w14:textId="77777777" w:rsidR="00FF41FD" w:rsidRDefault="008173C5">
            <w:pPr>
              <w:keepNext/>
              <w:jc w:val="left"/>
              <w:divId w:val="1"/>
              <w:pPrChange w:id="614" w:author="OERTEL Romy" w:date="2026-07-09T13:43:00Z" w16du:dateUtc="2026-07-09T11:43:00Z">
                <w:pPr>
                  <w:jc w:val="left"/>
                  <w:divId w:val="1"/>
                </w:pPr>
              </w:pPrChange>
            </w:pPr>
            <w:r>
              <w:rPr>
                <w:sz w:val="16"/>
              </w:rPr>
              <w:t>very short to short</w:t>
            </w:r>
          </w:p>
        </w:tc>
        <w:tc>
          <w:tcPr>
            <w:tcW w:w="1620" w:type="dxa"/>
            <w:gridSpan w:val="2"/>
            <w:tcBorders>
              <w:bottom w:val="dotted" w:sz="4" w:space="0" w:color="auto"/>
            </w:tcBorders>
            <w:vAlign w:val="center"/>
          </w:tcPr>
          <w:p w14:paraId="3AB87F42" w14:textId="77777777" w:rsidR="00FF41FD" w:rsidRDefault="00FF41FD">
            <w:pPr>
              <w:keepNext/>
              <w:pPrChange w:id="615" w:author="OERTEL Romy" w:date="2026-07-09T13:43:00Z" w16du:dateUtc="2026-07-09T11:43:00Z">
                <w:pPr/>
              </w:pPrChange>
            </w:pPr>
          </w:p>
        </w:tc>
        <w:tc>
          <w:tcPr>
            <w:tcW w:w="1620" w:type="dxa"/>
            <w:tcBorders>
              <w:bottom w:val="dotted" w:sz="4" w:space="0" w:color="auto"/>
            </w:tcBorders>
            <w:vAlign w:val="center"/>
          </w:tcPr>
          <w:p w14:paraId="52F6CEE8" w14:textId="77777777" w:rsidR="00FF41FD" w:rsidRDefault="00FF41FD">
            <w:pPr>
              <w:keepNext/>
              <w:pPrChange w:id="616" w:author="OERTEL Romy" w:date="2026-07-09T13:43:00Z" w16du:dateUtc="2026-07-09T11:43:00Z">
                <w:pPr/>
              </w:pPrChange>
            </w:pPr>
          </w:p>
        </w:tc>
        <w:tc>
          <w:tcPr>
            <w:tcW w:w="1620" w:type="dxa"/>
            <w:tcBorders>
              <w:bottom w:val="dotted" w:sz="4" w:space="0" w:color="auto"/>
            </w:tcBorders>
            <w:vAlign w:val="center"/>
          </w:tcPr>
          <w:p w14:paraId="616C8281" w14:textId="77777777" w:rsidR="00FF41FD" w:rsidRDefault="00FF41FD">
            <w:pPr>
              <w:keepNext/>
              <w:pPrChange w:id="617" w:author="OERTEL Romy" w:date="2026-07-09T13:43:00Z" w16du:dateUtc="2026-07-09T11:43:00Z">
                <w:pPr/>
              </w:pPrChange>
            </w:pPr>
          </w:p>
        </w:tc>
        <w:tc>
          <w:tcPr>
            <w:tcW w:w="1620" w:type="dxa"/>
            <w:tcBorders>
              <w:bottom w:val="dotted" w:sz="4" w:space="0" w:color="auto"/>
            </w:tcBorders>
            <w:vAlign w:val="center"/>
          </w:tcPr>
          <w:p w14:paraId="1AD7821B" w14:textId="77777777" w:rsidR="00FF41FD" w:rsidRDefault="00FF41FD">
            <w:pPr>
              <w:keepNext/>
              <w:pPrChange w:id="618" w:author="OERTEL Romy" w:date="2026-07-09T13:43:00Z" w16du:dateUtc="2026-07-09T11:43:00Z">
                <w:pPr/>
              </w:pPrChange>
            </w:pPr>
          </w:p>
        </w:tc>
        <w:tc>
          <w:tcPr>
            <w:tcW w:w="1620" w:type="dxa"/>
            <w:tcBorders>
              <w:bottom w:val="dotted" w:sz="4" w:space="0" w:color="auto"/>
            </w:tcBorders>
            <w:vAlign w:val="center"/>
          </w:tcPr>
          <w:p w14:paraId="58A70738" w14:textId="77777777" w:rsidR="00FF41FD" w:rsidRDefault="008173C5">
            <w:pPr>
              <w:keepNext/>
              <w:jc w:val="center"/>
              <w:divId w:val="1"/>
              <w:pPrChange w:id="619" w:author="OERTEL Romy" w:date="2026-07-09T13:43:00Z" w16du:dateUtc="2026-07-09T11:43:00Z">
                <w:pPr>
                  <w:jc w:val="center"/>
                  <w:divId w:val="1"/>
                </w:pPr>
              </w:pPrChange>
            </w:pPr>
            <w:r>
              <w:rPr>
                <w:rFonts w:eastAsia="Arial"/>
                <w:sz w:val="16"/>
              </w:rPr>
              <w:t xml:space="preserve">2 </w:t>
            </w:r>
          </w:p>
        </w:tc>
      </w:tr>
      <w:tr w:rsidR="00FF41FD" w14:paraId="173EF5C0" w14:textId="77777777">
        <w:trPr>
          <w:trHeight w:val="320"/>
        </w:trPr>
        <w:tc>
          <w:tcPr>
            <w:tcW w:w="1620" w:type="dxa"/>
            <w:gridSpan w:val="2"/>
            <w:vMerge/>
          </w:tcPr>
          <w:p w14:paraId="40991BDB" w14:textId="77777777" w:rsidR="00FF41FD" w:rsidRDefault="00FF41FD"/>
        </w:tc>
        <w:tc>
          <w:tcPr>
            <w:tcW w:w="1620" w:type="dxa"/>
            <w:gridSpan w:val="2"/>
            <w:tcBorders>
              <w:bottom w:val="dotted" w:sz="4" w:space="0" w:color="auto"/>
            </w:tcBorders>
            <w:vAlign w:val="center"/>
          </w:tcPr>
          <w:p w14:paraId="4CCE67BD" w14:textId="77777777" w:rsidR="00FF41FD" w:rsidRDefault="008173C5">
            <w:pPr>
              <w:jc w:val="left"/>
              <w:divId w:val="1"/>
            </w:pPr>
            <w:r>
              <w:rPr>
                <w:sz w:val="16"/>
              </w:rPr>
              <w:t>short</w:t>
            </w:r>
          </w:p>
        </w:tc>
        <w:tc>
          <w:tcPr>
            <w:tcW w:w="1620" w:type="dxa"/>
            <w:gridSpan w:val="2"/>
            <w:tcBorders>
              <w:bottom w:val="dotted" w:sz="4" w:space="0" w:color="auto"/>
            </w:tcBorders>
            <w:vAlign w:val="center"/>
          </w:tcPr>
          <w:p w14:paraId="256EACEE" w14:textId="77777777" w:rsidR="00FF41FD" w:rsidRDefault="00FF41FD"/>
        </w:tc>
        <w:tc>
          <w:tcPr>
            <w:tcW w:w="1620" w:type="dxa"/>
            <w:tcBorders>
              <w:bottom w:val="dotted" w:sz="4" w:space="0" w:color="auto"/>
            </w:tcBorders>
            <w:vAlign w:val="center"/>
          </w:tcPr>
          <w:p w14:paraId="21ECF630" w14:textId="77777777" w:rsidR="00FF41FD" w:rsidRDefault="00FF41FD"/>
        </w:tc>
        <w:tc>
          <w:tcPr>
            <w:tcW w:w="1620" w:type="dxa"/>
            <w:tcBorders>
              <w:bottom w:val="dotted" w:sz="4" w:space="0" w:color="auto"/>
            </w:tcBorders>
            <w:vAlign w:val="center"/>
          </w:tcPr>
          <w:p w14:paraId="1AAD4D1B" w14:textId="77777777" w:rsidR="00FF41FD" w:rsidRDefault="00FF41FD"/>
        </w:tc>
        <w:tc>
          <w:tcPr>
            <w:tcW w:w="1620" w:type="dxa"/>
            <w:tcBorders>
              <w:bottom w:val="dotted" w:sz="4" w:space="0" w:color="auto"/>
            </w:tcBorders>
            <w:vAlign w:val="center"/>
          </w:tcPr>
          <w:p w14:paraId="0573CB18" w14:textId="77777777" w:rsidR="00FF41FD" w:rsidRDefault="008173C5">
            <w:pPr>
              <w:jc w:val="left"/>
              <w:divId w:val="1"/>
            </w:pPr>
            <w:r>
              <w:rPr>
                <w:sz w:val="16"/>
              </w:rPr>
              <w:t>Dolgo</w:t>
            </w:r>
          </w:p>
        </w:tc>
        <w:tc>
          <w:tcPr>
            <w:tcW w:w="1620" w:type="dxa"/>
            <w:tcBorders>
              <w:bottom w:val="dotted" w:sz="4" w:space="0" w:color="auto"/>
            </w:tcBorders>
            <w:vAlign w:val="center"/>
          </w:tcPr>
          <w:p w14:paraId="464319BB" w14:textId="77777777" w:rsidR="00FF41FD" w:rsidRDefault="008173C5">
            <w:pPr>
              <w:jc w:val="center"/>
              <w:divId w:val="1"/>
            </w:pPr>
            <w:r>
              <w:rPr>
                <w:rFonts w:eastAsia="Arial"/>
                <w:sz w:val="16"/>
              </w:rPr>
              <w:t xml:space="preserve">3 </w:t>
            </w:r>
          </w:p>
        </w:tc>
      </w:tr>
      <w:tr w:rsidR="00FF41FD" w14:paraId="7ABD300F" w14:textId="77777777">
        <w:trPr>
          <w:trHeight w:val="320"/>
        </w:trPr>
        <w:tc>
          <w:tcPr>
            <w:tcW w:w="1620" w:type="dxa"/>
            <w:gridSpan w:val="2"/>
            <w:vMerge/>
          </w:tcPr>
          <w:p w14:paraId="65667FEB" w14:textId="77777777" w:rsidR="00FF41FD" w:rsidRDefault="00FF41FD"/>
        </w:tc>
        <w:tc>
          <w:tcPr>
            <w:tcW w:w="1620" w:type="dxa"/>
            <w:gridSpan w:val="2"/>
            <w:tcBorders>
              <w:bottom w:val="dotted" w:sz="4" w:space="0" w:color="auto"/>
            </w:tcBorders>
            <w:vAlign w:val="center"/>
          </w:tcPr>
          <w:p w14:paraId="28464AEA" w14:textId="77777777" w:rsidR="00FF41FD" w:rsidRDefault="008173C5">
            <w:pPr>
              <w:jc w:val="left"/>
              <w:divId w:val="1"/>
            </w:pPr>
            <w:r>
              <w:rPr>
                <w:sz w:val="16"/>
              </w:rPr>
              <w:t>short to medium</w:t>
            </w:r>
          </w:p>
        </w:tc>
        <w:tc>
          <w:tcPr>
            <w:tcW w:w="1620" w:type="dxa"/>
            <w:gridSpan w:val="2"/>
            <w:tcBorders>
              <w:bottom w:val="dotted" w:sz="4" w:space="0" w:color="auto"/>
            </w:tcBorders>
            <w:vAlign w:val="center"/>
          </w:tcPr>
          <w:p w14:paraId="2BB4C61B" w14:textId="77777777" w:rsidR="00FF41FD" w:rsidRDefault="00FF41FD"/>
        </w:tc>
        <w:tc>
          <w:tcPr>
            <w:tcW w:w="1620" w:type="dxa"/>
            <w:tcBorders>
              <w:bottom w:val="dotted" w:sz="4" w:space="0" w:color="auto"/>
            </w:tcBorders>
            <w:vAlign w:val="center"/>
          </w:tcPr>
          <w:p w14:paraId="5120BE24" w14:textId="77777777" w:rsidR="00FF41FD" w:rsidRDefault="00FF41FD"/>
        </w:tc>
        <w:tc>
          <w:tcPr>
            <w:tcW w:w="1620" w:type="dxa"/>
            <w:tcBorders>
              <w:bottom w:val="dotted" w:sz="4" w:space="0" w:color="auto"/>
            </w:tcBorders>
            <w:vAlign w:val="center"/>
          </w:tcPr>
          <w:p w14:paraId="702B5E17" w14:textId="77777777" w:rsidR="00FF41FD" w:rsidRDefault="00FF41FD"/>
        </w:tc>
        <w:tc>
          <w:tcPr>
            <w:tcW w:w="1620" w:type="dxa"/>
            <w:tcBorders>
              <w:bottom w:val="dotted" w:sz="4" w:space="0" w:color="auto"/>
            </w:tcBorders>
            <w:vAlign w:val="center"/>
          </w:tcPr>
          <w:p w14:paraId="4AC59197" w14:textId="77777777" w:rsidR="00FF41FD" w:rsidRDefault="00FF41FD"/>
        </w:tc>
        <w:tc>
          <w:tcPr>
            <w:tcW w:w="1620" w:type="dxa"/>
            <w:tcBorders>
              <w:bottom w:val="dotted" w:sz="4" w:space="0" w:color="auto"/>
            </w:tcBorders>
            <w:vAlign w:val="center"/>
          </w:tcPr>
          <w:p w14:paraId="186F23CD" w14:textId="77777777" w:rsidR="00FF41FD" w:rsidRDefault="008173C5">
            <w:pPr>
              <w:jc w:val="center"/>
              <w:divId w:val="1"/>
            </w:pPr>
            <w:r>
              <w:rPr>
                <w:rFonts w:eastAsia="Arial"/>
                <w:sz w:val="16"/>
              </w:rPr>
              <w:t xml:space="preserve">4 </w:t>
            </w:r>
          </w:p>
        </w:tc>
      </w:tr>
      <w:tr w:rsidR="00FF41FD" w14:paraId="6DD7EE39" w14:textId="77777777">
        <w:trPr>
          <w:trHeight w:val="320"/>
        </w:trPr>
        <w:tc>
          <w:tcPr>
            <w:tcW w:w="1620" w:type="dxa"/>
            <w:gridSpan w:val="2"/>
            <w:vMerge/>
          </w:tcPr>
          <w:p w14:paraId="46E99F51" w14:textId="77777777" w:rsidR="00FF41FD" w:rsidRDefault="00FF41FD"/>
        </w:tc>
        <w:tc>
          <w:tcPr>
            <w:tcW w:w="1620" w:type="dxa"/>
            <w:gridSpan w:val="2"/>
            <w:tcBorders>
              <w:bottom w:val="dotted" w:sz="4" w:space="0" w:color="auto"/>
            </w:tcBorders>
            <w:vAlign w:val="center"/>
          </w:tcPr>
          <w:p w14:paraId="0B91C79C" w14:textId="77777777" w:rsidR="00FF41FD" w:rsidRDefault="008173C5">
            <w:pPr>
              <w:jc w:val="left"/>
              <w:divId w:val="1"/>
            </w:pPr>
            <w:r>
              <w:rPr>
                <w:sz w:val="16"/>
              </w:rPr>
              <w:t>medium</w:t>
            </w:r>
          </w:p>
        </w:tc>
        <w:tc>
          <w:tcPr>
            <w:tcW w:w="1620" w:type="dxa"/>
            <w:gridSpan w:val="2"/>
            <w:tcBorders>
              <w:bottom w:val="dotted" w:sz="4" w:space="0" w:color="auto"/>
            </w:tcBorders>
            <w:vAlign w:val="center"/>
          </w:tcPr>
          <w:p w14:paraId="72A375B3" w14:textId="77777777" w:rsidR="00FF41FD" w:rsidRDefault="00FF41FD"/>
        </w:tc>
        <w:tc>
          <w:tcPr>
            <w:tcW w:w="1620" w:type="dxa"/>
            <w:tcBorders>
              <w:bottom w:val="dotted" w:sz="4" w:space="0" w:color="auto"/>
            </w:tcBorders>
            <w:vAlign w:val="center"/>
          </w:tcPr>
          <w:p w14:paraId="03E73F8E" w14:textId="77777777" w:rsidR="00FF41FD" w:rsidRDefault="00FF41FD"/>
        </w:tc>
        <w:tc>
          <w:tcPr>
            <w:tcW w:w="1620" w:type="dxa"/>
            <w:tcBorders>
              <w:bottom w:val="dotted" w:sz="4" w:space="0" w:color="auto"/>
            </w:tcBorders>
            <w:vAlign w:val="center"/>
          </w:tcPr>
          <w:p w14:paraId="597DD0E0" w14:textId="77777777" w:rsidR="00FF41FD" w:rsidRDefault="00FF41FD"/>
        </w:tc>
        <w:tc>
          <w:tcPr>
            <w:tcW w:w="1620" w:type="dxa"/>
            <w:tcBorders>
              <w:bottom w:val="dotted" w:sz="4" w:space="0" w:color="auto"/>
            </w:tcBorders>
            <w:vAlign w:val="center"/>
          </w:tcPr>
          <w:p w14:paraId="4AC2F43F" w14:textId="77777777" w:rsidR="00FF41FD" w:rsidRDefault="008173C5">
            <w:pPr>
              <w:jc w:val="left"/>
              <w:divId w:val="1"/>
            </w:pPr>
            <w:r>
              <w:rPr>
                <w:sz w:val="16"/>
              </w:rPr>
              <w:t>Dorothea</w:t>
            </w:r>
          </w:p>
        </w:tc>
        <w:tc>
          <w:tcPr>
            <w:tcW w:w="1620" w:type="dxa"/>
            <w:tcBorders>
              <w:bottom w:val="dotted" w:sz="4" w:space="0" w:color="auto"/>
            </w:tcBorders>
            <w:vAlign w:val="center"/>
          </w:tcPr>
          <w:p w14:paraId="3420EAAE" w14:textId="77777777" w:rsidR="00FF41FD" w:rsidRDefault="008173C5">
            <w:pPr>
              <w:jc w:val="center"/>
              <w:divId w:val="1"/>
            </w:pPr>
            <w:r>
              <w:rPr>
                <w:rFonts w:eastAsia="Arial"/>
                <w:sz w:val="16"/>
              </w:rPr>
              <w:t xml:space="preserve">5 </w:t>
            </w:r>
          </w:p>
        </w:tc>
      </w:tr>
      <w:tr w:rsidR="00FF41FD" w14:paraId="5226F3FA" w14:textId="77777777">
        <w:trPr>
          <w:trHeight w:val="320"/>
        </w:trPr>
        <w:tc>
          <w:tcPr>
            <w:tcW w:w="1620" w:type="dxa"/>
            <w:gridSpan w:val="2"/>
            <w:vMerge/>
          </w:tcPr>
          <w:p w14:paraId="0FDAF8D2" w14:textId="77777777" w:rsidR="00FF41FD" w:rsidRDefault="00FF41FD"/>
        </w:tc>
        <w:tc>
          <w:tcPr>
            <w:tcW w:w="1620" w:type="dxa"/>
            <w:gridSpan w:val="2"/>
            <w:tcBorders>
              <w:bottom w:val="dotted" w:sz="4" w:space="0" w:color="auto"/>
            </w:tcBorders>
            <w:vAlign w:val="center"/>
          </w:tcPr>
          <w:p w14:paraId="5E884A5B" w14:textId="77777777" w:rsidR="00FF41FD" w:rsidRDefault="008173C5">
            <w:pPr>
              <w:jc w:val="left"/>
              <w:divId w:val="1"/>
            </w:pPr>
            <w:r>
              <w:rPr>
                <w:sz w:val="16"/>
              </w:rPr>
              <w:t>medium to long</w:t>
            </w:r>
          </w:p>
        </w:tc>
        <w:tc>
          <w:tcPr>
            <w:tcW w:w="1620" w:type="dxa"/>
            <w:gridSpan w:val="2"/>
            <w:tcBorders>
              <w:bottom w:val="dotted" w:sz="4" w:space="0" w:color="auto"/>
            </w:tcBorders>
            <w:vAlign w:val="center"/>
          </w:tcPr>
          <w:p w14:paraId="2D997C7F" w14:textId="77777777" w:rsidR="00FF41FD" w:rsidRDefault="00FF41FD"/>
        </w:tc>
        <w:tc>
          <w:tcPr>
            <w:tcW w:w="1620" w:type="dxa"/>
            <w:tcBorders>
              <w:bottom w:val="dotted" w:sz="4" w:space="0" w:color="auto"/>
            </w:tcBorders>
            <w:vAlign w:val="center"/>
          </w:tcPr>
          <w:p w14:paraId="7449DC24" w14:textId="77777777" w:rsidR="00FF41FD" w:rsidRDefault="00FF41FD"/>
        </w:tc>
        <w:tc>
          <w:tcPr>
            <w:tcW w:w="1620" w:type="dxa"/>
            <w:tcBorders>
              <w:bottom w:val="dotted" w:sz="4" w:space="0" w:color="auto"/>
            </w:tcBorders>
            <w:vAlign w:val="center"/>
          </w:tcPr>
          <w:p w14:paraId="508F4045" w14:textId="77777777" w:rsidR="00FF41FD" w:rsidRDefault="00FF41FD"/>
        </w:tc>
        <w:tc>
          <w:tcPr>
            <w:tcW w:w="1620" w:type="dxa"/>
            <w:tcBorders>
              <w:bottom w:val="dotted" w:sz="4" w:space="0" w:color="auto"/>
            </w:tcBorders>
            <w:vAlign w:val="center"/>
          </w:tcPr>
          <w:p w14:paraId="22A18630" w14:textId="77777777" w:rsidR="00FF41FD" w:rsidRDefault="00FF41FD"/>
        </w:tc>
        <w:tc>
          <w:tcPr>
            <w:tcW w:w="1620" w:type="dxa"/>
            <w:tcBorders>
              <w:bottom w:val="dotted" w:sz="4" w:space="0" w:color="auto"/>
            </w:tcBorders>
            <w:vAlign w:val="center"/>
          </w:tcPr>
          <w:p w14:paraId="29A5A13A" w14:textId="77777777" w:rsidR="00FF41FD" w:rsidRDefault="008173C5">
            <w:pPr>
              <w:jc w:val="center"/>
              <w:divId w:val="1"/>
            </w:pPr>
            <w:r>
              <w:rPr>
                <w:rFonts w:eastAsia="Arial"/>
                <w:sz w:val="16"/>
              </w:rPr>
              <w:t xml:space="preserve">6 </w:t>
            </w:r>
          </w:p>
        </w:tc>
      </w:tr>
      <w:tr w:rsidR="00FF41FD" w14:paraId="3109DFF1" w14:textId="77777777">
        <w:trPr>
          <w:trHeight w:val="320"/>
        </w:trPr>
        <w:tc>
          <w:tcPr>
            <w:tcW w:w="1620" w:type="dxa"/>
            <w:gridSpan w:val="2"/>
            <w:vMerge/>
          </w:tcPr>
          <w:p w14:paraId="3B6AA9B8" w14:textId="77777777" w:rsidR="00FF41FD" w:rsidRDefault="00FF41FD"/>
        </w:tc>
        <w:tc>
          <w:tcPr>
            <w:tcW w:w="1620" w:type="dxa"/>
            <w:gridSpan w:val="2"/>
            <w:tcBorders>
              <w:bottom w:val="dotted" w:sz="4" w:space="0" w:color="auto"/>
            </w:tcBorders>
            <w:vAlign w:val="center"/>
          </w:tcPr>
          <w:p w14:paraId="05FDC0E7" w14:textId="77777777" w:rsidR="00FF41FD" w:rsidRDefault="008173C5">
            <w:pPr>
              <w:jc w:val="left"/>
              <w:divId w:val="1"/>
            </w:pPr>
            <w:r>
              <w:rPr>
                <w:sz w:val="16"/>
              </w:rPr>
              <w:t>long</w:t>
            </w:r>
          </w:p>
        </w:tc>
        <w:tc>
          <w:tcPr>
            <w:tcW w:w="1620" w:type="dxa"/>
            <w:gridSpan w:val="2"/>
            <w:tcBorders>
              <w:bottom w:val="dotted" w:sz="4" w:space="0" w:color="auto"/>
            </w:tcBorders>
            <w:vAlign w:val="center"/>
          </w:tcPr>
          <w:p w14:paraId="72DE1536" w14:textId="77777777" w:rsidR="00FF41FD" w:rsidRDefault="00FF41FD"/>
        </w:tc>
        <w:tc>
          <w:tcPr>
            <w:tcW w:w="1620" w:type="dxa"/>
            <w:tcBorders>
              <w:bottom w:val="dotted" w:sz="4" w:space="0" w:color="auto"/>
            </w:tcBorders>
            <w:vAlign w:val="center"/>
          </w:tcPr>
          <w:p w14:paraId="4CE0BAC4" w14:textId="77777777" w:rsidR="00FF41FD" w:rsidRDefault="00FF41FD"/>
        </w:tc>
        <w:tc>
          <w:tcPr>
            <w:tcW w:w="1620" w:type="dxa"/>
            <w:tcBorders>
              <w:bottom w:val="dotted" w:sz="4" w:space="0" w:color="auto"/>
            </w:tcBorders>
            <w:vAlign w:val="center"/>
          </w:tcPr>
          <w:p w14:paraId="6469DEAC" w14:textId="77777777" w:rsidR="00FF41FD" w:rsidRDefault="00FF41FD"/>
        </w:tc>
        <w:tc>
          <w:tcPr>
            <w:tcW w:w="1620" w:type="dxa"/>
            <w:tcBorders>
              <w:bottom w:val="dotted" w:sz="4" w:space="0" w:color="auto"/>
            </w:tcBorders>
            <w:vAlign w:val="center"/>
          </w:tcPr>
          <w:p w14:paraId="4C9054C9" w14:textId="77777777" w:rsidR="00FF41FD" w:rsidRDefault="008173C5">
            <w:pPr>
              <w:jc w:val="left"/>
              <w:divId w:val="1"/>
            </w:pPr>
            <w:r>
              <w:rPr>
                <w:sz w:val="16"/>
              </w:rPr>
              <w:t>Makamik</w:t>
            </w:r>
          </w:p>
        </w:tc>
        <w:tc>
          <w:tcPr>
            <w:tcW w:w="1620" w:type="dxa"/>
            <w:tcBorders>
              <w:bottom w:val="dotted" w:sz="4" w:space="0" w:color="auto"/>
            </w:tcBorders>
            <w:vAlign w:val="center"/>
          </w:tcPr>
          <w:p w14:paraId="581176DD" w14:textId="77777777" w:rsidR="00FF41FD" w:rsidRDefault="008173C5">
            <w:pPr>
              <w:jc w:val="center"/>
              <w:divId w:val="1"/>
            </w:pPr>
            <w:r>
              <w:rPr>
                <w:rFonts w:eastAsia="Arial"/>
                <w:sz w:val="16"/>
              </w:rPr>
              <w:t xml:space="preserve">7 </w:t>
            </w:r>
          </w:p>
        </w:tc>
      </w:tr>
      <w:tr w:rsidR="00FF41FD" w14:paraId="5A8F0610" w14:textId="77777777">
        <w:trPr>
          <w:trHeight w:val="320"/>
        </w:trPr>
        <w:tc>
          <w:tcPr>
            <w:tcW w:w="1620" w:type="dxa"/>
            <w:gridSpan w:val="2"/>
            <w:vMerge/>
          </w:tcPr>
          <w:p w14:paraId="62E0EA5A" w14:textId="77777777" w:rsidR="00FF41FD" w:rsidRDefault="00FF41FD"/>
        </w:tc>
        <w:tc>
          <w:tcPr>
            <w:tcW w:w="1620" w:type="dxa"/>
            <w:gridSpan w:val="2"/>
            <w:tcBorders>
              <w:bottom w:val="dotted" w:sz="4" w:space="0" w:color="auto"/>
            </w:tcBorders>
            <w:vAlign w:val="center"/>
          </w:tcPr>
          <w:p w14:paraId="698B7BAC" w14:textId="77777777" w:rsidR="00FF41FD" w:rsidRDefault="008173C5">
            <w:pPr>
              <w:jc w:val="left"/>
              <w:divId w:val="1"/>
            </w:pPr>
            <w:r>
              <w:rPr>
                <w:sz w:val="16"/>
              </w:rPr>
              <w:t>long to very long</w:t>
            </w:r>
          </w:p>
        </w:tc>
        <w:tc>
          <w:tcPr>
            <w:tcW w:w="1620" w:type="dxa"/>
            <w:gridSpan w:val="2"/>
            <w:tcBorders>
              <w:bottom w:val="dotted" w:sz="4" w:space="0" w:color="auto"/>
            </w:tcBorders>
            <w:vAlign w:val="center"/>
          </w:tcPr>
          <w:p w14:paraId="271474CA" w14:textId="77777777" w:rsidR="00FF41FD" w:rsidRDefault="00FF41FD"/>
        </w:tc>
        <w:tc>
          <w:tcPr>
            <w:tcW w:w="1620" w:type="dxa"/>
            <w:tcBorders>
              <w:bottom w:val="dotted" w:sz="4" w:space="0" w:color="auto"/>
            </w:tcBorders>
            <w:vAlign w:val="center"/>
          </w:tcPr>
          <w:p w14:paraId="56D13429" w14:textId="77777777" w:rsidR="00FF41FD" w:rsidRDefault="00FF41FD"/>
        </w:tc>
        <w:tc>
          <w:tcPr>
            <w:tcW w:w="1620" w:type="dxa"/>
            <w:tcBorders>
              <w:bottom w:val="dotted" w:sz="4" w:space="0" w:color="auto"/>
            </w:tcBorders>
            <w:vAlign w:val="center"/>
          </w:tcPr>
          <w:p w14:paraId="32CAED60" w14:textId="77777777" w:rsidR="00FF41FD" w:rsidRDefault="00FF41FD"/>
        </w:tc>
        <w:tc>
          <w:tcPr>
            <w:tcW w:w="1620" w:type="dxa"/>
            <w:tcBorders>
              <w:bottom w:val="dotted" w:sz="4" w:space="0" w:color="auto"/>
            </w:tcBorders>
            <w:vAlign w:val="center"/>
          </w:tcPr>
          <w:p w14:paraId="2E01459B" w14:textId="77777777" w:rsidR="00FF41FD" w:rsidRDefault="00FF41FD"/>
        </w:tc>
        <w:tc>
          <w:tcPr>
            <w:tcW w:w="1620" w:type="dxa"/>
            <w:tcBorders>
              <w:bottom w:val="dotted" w:sz="4" w:space="0" w:color="auto"/>
            </w:tcBorders>
            <w:vAlign w:val="center"/>
          </w:tcPr>
          <w:p w14:paraId="01D81AF6" w14:textId="77777777" w:rsidR="00FF41FD" w:rsidRDefault="008173C5">
            <w:pPr>
              <w:jc w:val="center"/>
              <w:divId w:val="1"/>
            </w:pPr>
            <w:r>
              <w:rPr>
                <w:rFonts w:eastAsia="Arial"/>
                <w:sz w:val="16"/>
              </w:rPr>
              <w:t xml:space="preserve">8 </w:t>
            </w:r>
          </w:p>
        </w:tc>
      </w:tr>
      <w:tr w:rsidR="00FF41FD" w14:paraId="62F6D724" w14:textId="77777777">
        <w:trPr>
          <w:trHeight w:val="320"/>
        </w:trPr>
        <w:tc>
          <w:tcPr>
            <w:tcW w:w="1620" w:type="dxa"/>
            <w:gridSpan w:val="2"/>
            <w:vMerge/>
          </w:tcPr>
          <w:p w14:paraId="3BE88495" w14:textId="77777777" w:rsidR="00FF41FD" w:rsidRDefault="00FF41FD"/>
        </w:tc>
        <w:tc>
          <w:tcPr>
            <w:tcW w:w="1620" w:type="dxa"/>
            <w:gridSpan w:val="2"/>
            <w:tcBorders>
              <w:bottom w:val="dotted" w:sz="4" w:space="0" w:color="auto"/>
            </w:tcBorders>
            <w:vAlign w:val="center"/>
          </w:tcPr>
          <w:p w14:paraId="623320C4" w14:textId="77777777" w:rsidR="00FF41FD" w:rsidRDefault="008173C5">
            <w:pPr>
              <w:jc w:val="left"/>
              <w:divId w:val="1"/>
            </w:pPr>
            <w:r>
              <w:rPr>
                <w:sz w:val="16"/>
              </w:rPr>
              <w:t>very long</w:t>
            </w:r>
          </w:p>
        </w:tc>
        <w:tc>
          <w:tcPr>
            <w:tcW w:w="1620" w:type="dxa"/>
            <w:gridSpan w:val="2"/>
            <w:tcBorders>
              <w:bottom w:val="dotted" w:sz="4" w:space="0" w:color="auto"/>
            </w:tcBorders>
            <w:vAlign w:val="center"/>
          </w:tcPr>
          <w:p w14:paraId="5E7CFAD5" w14:textId="77777777" w:rsidR="00FF41FD" w:rsidRDefault="00FF41FD"/>
        </w:tc>
        <w:tc>
          <w:tcPr>
            <w:tcW w:w="1620" w:type="dxa"/>
            <w:tcBorders>
              <w:bottom w:val="dotted" w:sz="4" w:space="0" w:color="auto"/>
            </w:tcBorders>
            <w:vAlign w:val="center"/>
          </w:tcPr>
          <w:p w14:paraId="7BAFB257" w14:textId="77777777" w:rsidR="00FF41FD" w:rsidRDefault="00FF41FD"/>
        </w:tc>
        <w:tc>
          <w:tcPr>
            <w:tcW w:w="1620" w:type="dxa"/>
            <w:tcBorders>
              <w:bottom w:val="dotted" w:sz="4" w:space="0" w:color="auto"/>
            </w:tcBorders>
            <w:vAlign w:val="center"/>
          </w:tcPr>
          <w:p w14:paraId="1E59A234" w14:textId="77777777" w:rsidR="00FF41FD" w:rsidRDefault="00FF41FD"/>
        </w:tc>
        <w:tc>
          <w:tcPr>
            <w:tcW w:w="1620" w:type="dxa"/>
            <w:tcBorders>
              <w:bottom w:val="dotted" w:sz="4" w:space="0" w:color="auto"/>
            </w:tcBorders>
            <w:vAlign w:val="center"/>
          </w:tcPr>
          <w:p w14:paraId="6FB05C43" w14:textId="77777777" w:rsidR="00FF41FD" w:rsidRDefault="008173C5">
            <w:pPr>
              <w:jc w:val="left"/>
              <w:divId w:val="1"/>
            </w:pPr>
            <w:r>
              <w:rPr>
                <w:sz w:val="16"/>
              </w:rPr>
              <w:t>Evereste</w:t>
            </w:r>
          </w:p>
        </w:tc>
        <w:tc>
          <w:tcPr>
            <w:tcW w:w="1620" w:type="dxa"/>
            <w:tcBorders>
              <w:bottom w:val="dotted" w:sz="4" w:space="0" w:color="auto"/>
            </w:tcBorders>
            <w:vAlign w:val="center"/>
          </w:tcPr>
          <w:p w14:paraId="5BD05918" w14:textId="77777777" w:rsidR="00FF41FD" w:rsidRDefault="008173C5">
            <w:pPr>
              <w:jc w:val="center"/>
              <w:divId w:val="1"/>
            </w:pPr>
            <w:r>
              <w:rPr>
                <w:rFonts w:eastAsia="Arial"/>
                <w:sz w:val="16"/>
              </w:rPr>
              <w:t xml:space="preserve">9 </w:t>
            </w:r>
          </w:p>
        </w:tc>
      </w:tr>
    </w:tbl>
    <w:p w14:paraId="32A86FB9" w14:textId="77777777" w:rsidR="00FF41FD" w:rsidRDefault="00FF41FD">
      <w:pPr>
        <w:sectPr w:rsidR="00FF41FD">
          <w:headerReference w:type="even" r:id="rId29"/>
          <w:headerReference w:type="default" r:id="rId30"/>
          <w:footerReference w:type="even" r:id="rId31"/>
          <w:footerReference w:type="default" r:id="rId32"/>
          <w:headerReference w:type="first" r:id="rId33"/>
          <w:footerReference w:type="first" r:id="rId34"/>
          <w:pgSz w:w="11906" w:h="16838"/>
          <w:pgMar w:top="400" w:right="284" w:bottom="400" w:left="284" w:header="510" w:footer="720" w:gutter="0"/>
          <w:cols w:space="720"/>
        </w:sectPr>
      </w:pPr>
    </w:p>
    <w:p w14:paraId="02D2D86A" w14:textId="77777777" w:rsidR="00FF41FD" w:rsidRDefault="008173C5">
      <w:pPr>
        <w:pStyle w:val="Heading1"/>
      </w:pPr>
      <w:bookmarkStart w:id="621" w:name="_Toc_1_3_0000000021"/>
      <w:r>
        <w:lastRenderedPageBreak/>
        <w:t>Explanations on the Table of Characteristics</w:t>
      </w:r>
      <w:bookmarkEnd w:id="621"/>
    </w:p>
    <w:p w14:paraId="6DC50391" w14:textId="77777777" w:rsidR="00FF41FD" w:rsidRDefault="00FF41FD"/>
    <w:p w14:paraId="3A26C033" w14:textId="77777777" w:rsidR="00FF41FD" w:rsidRDefault="008173C5">
      <w:pPr>
        <w:pStyle w:val="Heading2"/>
      </w:pPr>
      <w:bookmarkStart w:id="622" w:name="_Toc_1_3_0000000022"/>
      <w:r>
        <w:t>Explanations covering several characteristics</w:t>
      </w:r>
      <w:bookmarkEnd w:id="622"/>
    </w:p>
    <w:p w14:paraId="7BA82BEE" w14:textId="77777777" w:rsidR="00FF41FD" w:rsidRDefault="00FF41FD"/>
    <w:p w14:paraId="7DAA4DA2" w14:textId="77777777" w:rsidR="00FF41FD" w:rsidRDefault="008173C5">
      <w:r>
        <w:t>Characteristics containing the following key in the Table of Characteristics should be examined as indicated below:</w:t>
      </w:r>
    </w:p>
    <w:p w14:paraId="09712994" w14:textId="77777777" w:rsidR="00FF41FD" w:rsidRDefault="00FF41FD"/>
    <w:p w14:paraId="5554D1A1" w14:textId="77777777" w:rsidR="00FF41FD" w:rsidRDefault="008173C5">
      <w:r>
        <w:t>(a)</w:t>
      </w:r>
      <w:r>
        <w:tab/>
        <w:t xml:space="preserve">Observations should be made in dormancy period (leaf fall to pre-bud break) </w:t>
      </w:r>
      <w:r>
        <w:rPr>
          <w:rFonts w:eastAsia="Arial"/>
        </w:rPr>
        <w:t>.</w:t>
      </w:r>
    </w:p>
    <w:p w14:paraId="31FAF68A" w14:textId="77777777" w:rsidR="00FF41FD" w:rsidRDefault="00FF41FD"/>
    <w:p w14:paraId="03D0D8F0" w14:textId="77777777" w:rsidR="00FF41FD" w:rsidRDefault="008173C5">
      <w:r>
        <w:t>(b)</w:t>
      </w:r>
      <w:r>
        <w:tab/>
      </w:r>
      <w:r>
        <w:rPr>
          <w:rFonts w:eastAsia="Arial"/>
        </w:rPr>
        <w:t>Observations should be made on second or subsequent flowers, at the start of anther dehiscence.</w:t>
      </w:r>
    </w:p>
    <w:p w14:paraId="7E1F29A1" w14:textId="77777777" w:rsidR="00FF41FD" w:rsidRDefault="00FF41FD"/>
    <w:p w14:paraId="0C8CF968" w14:textId="63F563F2" w:rsidR="00FF41FD" w:rsidRDefault="008173C5">
      <w:r>
        <w:t>(c)</w:t>
      </w:r>
      <w:r>
        <w:tab/>
        <w:t xml:space="preserve">Observations should be made on </w:t>
      </w:r>
      <w:ins w:id="623" w:author="TWO" w:date="2026-07-09T13:35:00Z" w16du:dateUtc="2026-07-09T11:35:00Z">
        <w:r>
          <w:t xml:space="preserve">the </w:t>
        </w:r>
      </w:ins>
      <w:r>
        <w:t>fourth to sixth fully expanded</w:t>
      </w:r>
      <w:del w:id="624" w:author="TWO" w:date="2026-07-09T13:35:00Z" w16du:dateUtc="2026-07-09T11:35:00Z">
        <w:r w:rsidR="00070A08">
          <w:delText> </w:delText>
        </w:r>
      </w:del>
      <w:ins w:id="625" w:author="TWO" w:date="2026-07-09T13:35:00Z" w16du:dateUtc="2026-07-09T11:35:00Z">
        <w:r>
          <w:t xml:space="preserve"> </w:t>
        </w:r>
      </w:ins>
      <w:r>
        <w:t xml:space="preserve">leaves from the </w:t>
      </w:r>
      <w:ins w:id="626" w:author="TWO" w:date="2026-07-09T13:35:00Z" w16du:dateUtc="2026-07-09T11:35:00Z">
        <w:r>
          <w:t xml:space="preserve">top of a </w:t>
        </w:r>
      </w:ins>
      <w:r>
        <w:t xml:space="preserve">vigorous vegetative current </w:t>
      </w:r>
      <w:del w:id="627" w:author="TWO" w:date="2026-07-09T13:35:00Z" w16du:dateUtc="2026-07-09T11:35:00Z">
        <w:r w:rsidR="00070A08">
          <w:delText>season</w:delText>
        </w:r>
      </w:del>
      <w:ins w:id="628" w:author="TWO" w:date="2026-07-09T13:35:00Z" w16du:dateUtc="2026-07-09T11:35:00Z">
        <w:r>
          <w:t>year's</w:t>
        </w:r>
      </w:ins>
      <w:r>
        <w:t xml:space="preserve"> shoot.</w:t>
      </w:r>
    </w:p>
    <w:p w14:paraId="1748BE43" w14:textId="77777777" w:rsidR="00FF41FD" w:rsidRDefault="00FF41FD"/>
    <w:p w14:paraId="0FA6A8B3" w14:textId="1AD5FAB7" w:rsidR="00FF41FD" w:rsidRDefault="008173C5">
      <w:r>
        <w:t>(d)</w:t>
      </w:r>
      <w:r>
        <w:tab/>
      </w:r>
      <w:del w:id="629" w:author="TWO" w:date="2026-07-09T13:35:00Z" w16du:dateUtc="2026-07-09T11:35:00Z">
        <w:r w:rsidR="00070A08">
          <w:delText>Observations should be made on fruits when they are ripe</w:delText>
        </w:r>
        <w:r w:rsidR="00070A08">
          <w:rPr>
            <w:rFonts w:eastAsia="Arial"/>
          </w:rPr>
          <w:delText>.</w:delText>
        </w:r>
        <w:r w:rsidR="00070A08">
          <w:delText> </w:delText>
        </w:r>
      </w:del>
      <w:r>
        <w:rPr>
          <w:rFonts w:eastAsia="Arial"/>
        </w:rPr>
        <w:t>10 typical fruits should be selected. The terminal fruits should be excluded.</w:t>
      </w:r>
      <w:del w:id="630" w:author="TWO" w:date="2026-07-09T13:35:00Z" w16du:dateUtc="2026-07-09T11:35:00Z">
        <w:r w:rsidR="00070A08">
          <w:rPr>
            <w:rFonts w:eastAsia="Arial"/>
          </w:rPr>
          <w:delText xml:space="preserve"> The fruits should be examined before they are affected by any damage due weather, birds etc.</w:delText>
        </w:r>
      </w:del>
      <w:ins w:id="631" w:author="OERTEL Romy" w:date="2026-07-09T13:43:00Z" w16du:dateUtc="2026-07-09T11:43:00Z">
        <w:r>
          <w:rPr>
            <w:rFonts w:eastAsia="Arial"/>
          </w:rPr>
          <w:br/>
          <w:t xml:space="preserve">to </w:t>
        </w:r>
      </w:ins>
      <w:ins w:id="632" w:author="TWO" w:date="2026-07-09T13:35:00Z" w16du:dateUtc="2026-07-09T11:35:00Z">
        <w:r>
          <w:rPr>
            <w:rFonts w:eastAsia="Arial"/>
          </w:rPr>
          <w:t>check whether reference to number of fruits is needed (covered in 4.1.4)</w:t>
        </w:r>
      </w:ins>
    </w:p>
    <w:p w14:paraId="07A282E5" w14:textId="77777777" w:rsidR="00FF41FD" w:rsidRDefault="00FF41FD"/>
    <w:p w14:paraId="00843096" w14:textId="77777777" w:rsidR="00FF41FD" w:rsidRDefault="008173C5">
      <w:pPr>
        <w:pStyle w:val="Heading2"/>
      </w:pPr>
      <w:bookmarkStart w:id="633" w:name="_Toc_1_3_0000000023"/>
      <w:r>
        <w:t>Explanations for individual characteristics</w:t>
      </w:r>
      <w:bookmarkEnd w:id="633"/>
    </w:p>
    <w:p w14:paraId="6A48901B" w14:textId="77777777" w:rsidR="00FF41FD" w:rsidRDefault="00FF41FD"/>
    <w:tbl>
      <w:tblPr>
        <w:tblW w:w="0" w:type="auto"/>
        <w:tblLook w:val="0600" w:firstRow="0" w:lastRow="0" w:firstColumn="0" w:lastColumn="0" w:noHBand="1" w:noVBand="1"/>
      </w:tblPr>
      <w:tblGrid>
        <w:gridCol w:w="9986"/>
      </w:tblGrid>
      <w:tr w:rsidR="00FF41FD" w:rsidRPr="008173C5" w14:paraId="3608940C" w14:textId="77777777">
        <w:tc>
          <w:tcPr>
            <w:tcW w:w="9986" w:type="dxa"/>
          </w:tcPr>
          <w:p w14:paraId="689E3248" w14:textId="66F270E0" w:rsidR="00FF41FD" w:rsidRPr="008173C5" w:rsidRDefault="008173C5">
            <w:pPr>
              <w:keepNext/>
              <w:keepLines/>
            </w:pPr>
            <w:r w:rsidRPr="008173C5">
              <w:rPr>
                <w:u w:val="single"/>
              </w:rPr>
              <w:t>Ad. 1: Tree: vigor</w:t>
            </w:r>
          </w:p>
          <w:p w14:paraId="17FBE839" w14:textId="77777777" w:rsidR="00FF41FD" w:rsidRPr="008173C5" w:rsidRDefault="008173C5">
            <w:pPr>
              <w:pStyle w:val="BodyText"/>
              <w:keepNext/>
              <w:keepLines/>
              <w:spacing w:beforeAutospacing="1" w:afterAutospacing="1"/>
              <w:jc w:val="left"/>
              <w:divId w:val="1"/>
            </w:pPr>
            <w:r w:rsidRPr="008173C5">
              <w:rPr>
                <w:rFonts w:eastAsia="Arial"/>
              </w:rPr>
              <w:t>The vigor of the tree should be considered as the overall abundance of vegetative growth, after at least one satisfactory crop of fruit. It can either be assessed at the peak of vegetative growth in summer (growth stage 39), or during the dormant season before pruning (stage 00), considering shoot length and thickness, and trunk diameter.</w:t>
            </w:r>
          </w:p>
        </w:tc>
      </w:tr>
    </w:tbl>
    <w:p w14:paraId="022452D3" w14:textId="77777777" w:rsidR="00FF41FD" w:rsidRPr="008173C5" w:rsidRDefault="00FF41FD">
      <w:pPr>
        <w:keepLines/>
      </w:pPr>
    </w:p>
    <w:p w14:paraId="468A208C"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157DCA7F" w14:textId="77777777">
        <w:tc>
          <w:tcPr>
            <w:tcW w:w="9986" w:type="dxa"/>
          </w:tcPr>
          <w:p w14:paraId="3C0F8808" w14:textId="77777777" w:rsidR="00FF41FD" w:rsidRPr="008173C5" w:rsidRDefault="008173C5">
            <w:pPr>
              <w:keepNext/>
              <w:keepLines/>
            </w:pPr>
            <w:r w:rsidRPr="008173C5">
              <w:rPr>
                <w:u w:val="single"/>
              </w:rPr>
              <w:t>Ad. 2: Tree: habit</w:t>
            </w:r>
          </w:p>
          <w:p w14:paraId="3AE27E56" w14:textId="77777777" w:rsidR="00FF41FD" w:rsidRPr="008173C5" w:rsidRDefault="00FF41FD">
            <w:pPr>
              <w:keepNext/>
              <w:keepLines/>
            </w:pPr>
          </w:p>
          <w:tbl>
            <w:tblPr>
              <w:tblW w:w="1006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1159"/>
              <w:gridCol w:w="1017"/>
              <w:gridCol w:w="1971"/>
              <w:gridCol w:w="2046"/>
              <w:gridCol w:w="2076"/>
              <w:gridCol w:w="1791"/>
            </w:tblGrid>
            <w:tr w:rsidR="00FF41FD" w:rsidRPr="008173C5" w14:paraId="0EE6E7FA" w14:textId="77777777">
              <w:trPr>
                <w:divId w:val="2"/>
                <w:trHeight w:val="2548"/>
                <w:jc w:val="center"/>
              </w:trPr>
              <w:tc>
                <w:tcPr>
                  <w:tcW w:w="653" w:type="pct"/>
                  <w:tcBorders>
                    <w:top w:val="none" w:sz="0" w:space="0" w:color="C0C0C0"/>
                    <w:left w:val="none" w:sz="0" w:space="0" w:color="C0C0C0"/>
                  </w:tcBorders>
                  <w:tcMar>
                    <w:top w:w="0" w:type="dxa"/>
                    <w:left w:w="108" w:type="dxa"/>
                    <w:bottom w:w="0" w:type="dxa"/>
                    <w:right w:w="108" w:type="dxa"/>
                  </w:tcMar>
                  <w:vAlign w:val="center"/>
                </w:tcPr>
                <w:p w14:paraId="1E158482" w14:textId="77777777" w:rsidR="00FF41FD" w:rsidRPr="008173C5" w:rsidRDefault="00000000">
                  <w:pPr>
                    <w:jc w:val="center"/>
                    <w:rPr>
                      <w:rFonts w:eastAsia="Arial"/>
                    </w:rPr>
                  </w:pPr>
                  <w:r>
                    <w:pict w14:anchorId="5AACD8C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30.75pt;height:112.5pt" o:bordertopcolor="this" o:borderleftcolor="this" o:borderbottomcolor="this" o:borderrightcolor="this">
                        <v:imagedata r:id="rId35" o:title=""/>
                      </v:shape>
                    </w:pict>
                  </w:r>
                </w:p>
              </w:tc>
              <w:tc>
                <w:tcPr>
                  <w:tcW w:w="498" w:type="pct"/>
                  <w:tcBorders>
                    <w:top w:val="none" w:sz="0" w:space="0" w:color="C0C0C0"/>
                  </w:tcBorders>
                  <w:tcMar>
                    <w:top w:w="0" w:type="dxa"/>
                    <w:left w:w="108" w:type="dxa"/>
                    <w:bottom w:w="0" w:type="dxa"/>
                    <w:right w:w="108" w:type="dxa"/>
                  </w:tcMar>
                  <w:vAlign w:val="center"/>
                </w:tcPr>
                <w:p w14:paraId="3A892BD8" w14:textId="77777777" w:rsidR="00FF41FD" w:rsidRPr="008173C5" w:rsidRDefault="00000000">
                  <w:pPr>
                    <w:jc w:val="center"/>
                    <w:rPr>
                      <w:rFonts w:eastAsia="Arial"/>
                    </w:rPr>
                  </w:pPr>
                  <w:r>
                    <w:pict w14:anchorId="0A43FB2B">
                      <v:shape id="_x0000_i1026" type="#_x0000_t75" style="width:39pt;height:112.5pt" o:bordertopcolor="this" o:borderleftcolor="this" o:borderbottomcolor="this" o:borderrightcolor="this">
                        <v:imagedata r:id="rId36" o:title=""/>
                      </v:shape>
                    </w:pict>
                  </w:r>
                </w:p>
              </w:tc>
              <w:tc>
                <w:tcPr>
                  <w:tcW w:w="962" w:type="pct"/>
                  <w:tcBorders>
                    <w:top w:val="none" w:sz="0" w:space="0" w:color="C0C0C0"/>
                  </w:tcBorders>
                  <w:tcMar>
                    <w:top w:w="0" w:type="dxa"/>
                    <w:left w:w="108" w:type="dxa"/>
                    <w:bottom w:w="0" w:type="dxa"/>
                    <w:right w:w="108" w:type="dxa"/>
                  </w:tcMar>
                  <w:vAlign w:val="center"/>
                </w:tcPr>
                <w:p w14:paraId="3B63D549" w14:textId="77777777" w:rsidR="00FF41FD" w:rsidRPr="008173C5" w:rsidRDefault="00000000">
                  <w:pPr>
                    <w:jc w:val="center"/>
                    <w:rPr>
                      <w:rFonts w:eastAsia="Arial"/>
                    </w:rPr>
                  </w:pPr>
                  <w:r>
                    <w:pict w14:anchorId="33017981">
                      <v:shape id="_x0000_i1027" type="#_x0000_t75" style="width:87.75pt;height:112.5pt" o:bordertopcolor="this" o:borderleftcolor="this" o:borderbottomcolor="this" o:borderrightcolor="this">
                        <v:imagedata r:id="rId37" o:title=""/>
                      </v:shape>
                    </w:pict>
                  </w:r>
                </w:p>
              </w:tc>
              <w:tc>
                <w:tcPr>
                  <w:tcW w:w="999" w:type="pct"/>
                  <w:tcBorders>
                    <w:top w:val="none" w:sz="0" w:space="0" w:color="C0C0C0"/>
                  </w:tcBorders>
                  <w:tcMar>
                    <w:top w:w="0" w:type="dxa"/>
                    <w:left w:w="108" w:type="dxa"/>
                    <w:bottom w:w="0" w:type="dxa"/>
                    <w:right w:w="108" w:type="dxa"/>
                  </w:tcMar>
                  <w:vAlign w:val="center"/>
                </w:tcPr>
                <w:p w14:paraId="7FFA26DC" w14:textId="77777777" w:rsidR="00FF41FD" w:rsidRPr="008173C5" w:rsidRDefault="00000000">
                  <w:pPr>
                    <w:jc w:val="center"/>
                    <w:rPr>
                      <w:rFonts w:eastAsia="Arial"/>
                    </w:rPr>
                  </w:pPr>
                  <w:r>
                    <w:pict w14:anchorId="12DC0425">
                      <v:shape id="_x0000_i1028" type="#_x0000_t75" style="width:91.5pt;height:112.5pt" o:bordertopcolor="this" o:borderleftcolor="this" o:borderbottomcolor="this" o:borderrightcolor="this">
                        <v:imagedata r:id="rId38" o:title=""/>
                      </v:shape>
                    </w:pict>
                  </w:r>
                </w:p>
              </w:tc>
              <w:tc>
                <w:tcPr>
                  <w:tcW w:w="1013" w:type="pct"/>
                  <w:tcBorders>
                    <w:top w:val="none" w:sz="0" w:space="0" w:color="C0C0C0"/>
                  </w:tcBorders>
                  <w:tcMar>
                    <w:top w:w="0" w:type="dxa"/>
                    <w:left w:w="108" w:type="dxa"/>
                    <w:bottom w:w="0" w:type="dxa"/>
                    <w:right w:w="108" w:type="dxa"/>
                  </w:tcMar>
                  <w:vAlign w:val="center"/>
                </w:tcPr>
                <w:p w14:paraId="3AB1C1DB" w14:textId="77777777" w:rsidR="00FF41FD" w:rsidRPr="008173C5" w:rsidRDefault="00000000">
                  <w:pPr>
                    <w:jc w:val="center"/>
                    <w:rPr>
                      <w:rFonts w:eastAsia="Arial"/>
                    </w:rPr>
                  </w:pPr>
                  <w:r>
                    <w:pict w14:anchorId="3335034B">
                      <v:shape id="_x0000_i1029" type="#_x0000_t75" style="width:93pt;height:112.5pt" o:bordertopcolor="this" o:borderleftcolor="this" o:borderbottomcolor="this" o:borderrightcolor="this">
                        <v:imagedata r:id="rId39" o:title=""/>
                      </v:shape>
                    </w:pict>
                  </w:r>
                </w:p>
              </w:tc>
              <w:tc>
                <w:tcPr>
                  <w:tcW w:w="875" w:type="pct"/>
                  <w:tcBorders>
                    <w:top w:val="none" w:sz="0" w:space="0" w:color="C0C0C0"/>
                    <w:right w:val="none" w:sz="0" w:space="0" w:color="C0C0C0"/>
                  </w:tcBorders>
                  <w:tcMar>
                    <w:top w:w="0" w:type="dxa"/>
                    <w:left w:w="108" w:type="dxa"/>
                    <w:bottom w:w="0" w:type="dxa"/>
                    <w:right w:w="108" w:type="dxa"/>
                  </w:tcMar>
                  <w:vAlign w:val="center"/>
                </w:tcPr>
                <w:p w14:paraId="5066B2D1" w14:textId="77777777" w:rsidR="00FF41FD" w:rsidRPr="008173C5" w:rsidRDefault="00000000">
                  <w:pPr>
                    <w:jc w:val="center"/>
                    <w:rPr>
                      <w:rFonts w:eastAsia="Arial"/>
                    </w:rPr>
                  </w:pPr>
                  <w:r>
                    <w:pict w14:anchorId="4413A5F5">
                      <v:shape id="_x0000_i1030" type="#_x0000_t75" style="width:78.75pt;height:112.5pt" o:bordertopcolor="this" o:borderleftcolor="this" o:borderbottomcolor="this" o:borderrightcolor="this">
                        <v:imagedata r:id="rId40" o:title=""/>
                      </v:shape>
                    </w:pict>
                  </w:r>
                </w:p>
              </w:tc>
            </w:tr>
            <w:tr w:rsidR="00FF41FD" w:rsidRPr="008173C5" w14:paraId="464DF0D6" w14:textId="77777777">
              <w:trPr>
                <w:divId w:val="2"/>
                <w:trHeight w:val="215"/>
                <w:jc w:val="center"/>
              </w:trPr>
              <w:tc>
                <w:tcPr>
                  <w:tcW w:w="653" w:type="pct"/>
                  <w:tcBorders>
                    <w:left w:val="none" w:sz="0" w:space="0" w:color="C0C0C0"/>
                  </w:tcBorders>
                  <w:tcMar>
                    <w:top w:w="0" w:type="dxa"/>
                    <w:left w:w="108" w:type="dxa"/>
                    <w:bottom w:w="0" w:type="dxa"/>
                    <w:right w:w="108" w:type="dxa"/>
                  </w:tcMar>
                  <w:vAlign w:val="center"/>
                </w:tcPr>
                <w:p w14:paraId="4B5E1273" w14:textId="77777777" w:rsidR="00FF41FD" w:rsidRPr="008173C5" w:rsidRDefault="008173C5">
                  <w:pPr>
                    <w:jc w:val="center"/>
                    <w:rPr>
                      <w:rFonts w:eastAsia="Arial"/>
                    </w:rPr>
                  </w:pPr>
                  <w:r w:rsidRPr="008173C5">
                    <w:rPr>
                      <w:rFonts w:eastAsia="Arial"/>
                    </w:rPr>
                    <w:t>1</w:t>
                  </w:r>
                </w:p>
              </w:tc>
              <w:tc>
                <w:tcPr>
                  <w:tcW w:w="498" w:type="pct"/>
                  <w:tcMar>
                    <w:top w:w="0" w:type="dxa"/>
                    <w:left w:w="108" w:type="dxa"/>
                    <w:bottom w:w="0" w:type="dxa"/>
                    <w:right w:w="108" w:type="dxa"/>
                  </w:tcMar>
                  <w:vAlign w:val="center"/>
                </w:tcPr>
                <w:p w14:paraId="72F69B31" w14:textId="77777777" w:rsidR="00FF41FD" w:rsidRPr="008173C5" w:rsidRDefault="008173C5">
                  <w:pPr>
                    <w:jc w:val="center"/>
                    <w:rPr>
                      <w:rFonts w:eastAsia="Arial"/>
                    </w:rPr>
                  </w:pPr>
                  <w:r w:rsidRPr="008173C5">
                    <w:rPr>
                      <w:rFonts w:eastAsia="Arial"/>
                    </w:rPr>
                    <w:t>2</w:t>
                  </w:r>
                </w:p>
              </w:tc>
              <w:tc>
                <w:tcPr>
                  <w:tcW w:w="962" w:type="pct"/>
                  <w:tcMar>
                    <w:top w:w="0" w:type="dxa"/>
                    <w:left w:w="108" w:type="dxa"/>
                    <w:bottom w:w="0" w:type="dxa"/>
                    <w:right w:w="108" w:type="dxa"/>
                  </w:tcMar>
                  <w:vAlign w:val="center"/>
                </w:tcPr>
                <w:p w14:paraId="79ACA9B3" w14:textId="77777777" w:rsidR="00FF41FD" w:rsidRPr="008173C5" w:rsidRDefault="008173C5">
                  <w:pPr>
                    <w:jc w:val="center"/>
                    <w:rPr>
                      <w:rFonts w:eastAsia="Arial"/>
                    </w:rPr>
                  </w:pPr>
                  <w:r w:rsidRPr="008173C5">
                    <w:rPr>
                      <w:rFonts w:eastAsia="Arial"/>
                    </w:rPr>
                    <w:t>3</w:t>
                  </w:r>
                </w:p>
              </w:tc>
              <w:tc>
                <w:tcPr>
                  <w:tcW w:w="999" w:type="pct"/>
                  <w:tcMar>
                    <w:top w:w="0" w:type="dxa"/>
                    <w:left w:w="108" w:type="dxa"/>
                    <w:bottom w:w="0" w:type="dxa"/>
                    <w:right w:w="108" w:type="dxa"/>
                  </w:tcMar>
                  <w:vAlign w:val="center"/>
                </w:tcPr>
                <w:p w14:paraId="6FF71E74" w14:textId="77777777" w:rsidR="00FF41FD" w:rsidRPr="008173C5" w:rsidRDefault="008173C5">
                  <w:pPr>
                    <w:jc w:val="center"/>
                    <w:rPr>
                      <w:rFonts w:eastAsia="Arial"/>
                    </w:rPr>
                  </w:pPr>
                  <w:r w:rsidRPr="008173C5">
                    <w:rPr>
                      <w:rFonts w:eastAsia="Arial"/>
                    </w:rPr>
                    <w:t>4</w:t>
                  </w:r>
                </w:p>
              </w:tc>
              <w:tc>
                <w:tcPr>
                  <w:tcW w:w="1013" w:type="pct"/>
                  <w:tcMar>
                    <w:top w:w="0" w:type="dxa"/>
                    <w:left w:w="108" w:type="dxa"/>
                    <w:bottom w:w="0" w:type="dxa"/>
                    <w:right w:w="108" w:type="dxa"/>
                  </w:tcMar>
                  <w:vAlign w:val="center"/>
                </w:tcPr>
                <w:p w14:paraId="76582DAA" w14:textId="77777777" w:rsidR="00FF41FD" w:rsidRPr="008173C5" w:rsidRDefault="008173C5">
                  <w:pPr>
                    <w:jc w:val="center"/>
                    <w:rPr>
                      <w:rFonts w:eastAsia="Arial"/>
                    </w:rPr>
                  </w:pPr>
                  <w:r w:rsidRPr="008173C5">
                    <w:rPr>
                      <w:rFonts w:eastAsia="Arial"/>
                    </w:rPr>
                    <w:t>5</w:t>
                  </w:r>
                </w:p>
              </w:tc>
              <w:tc>
                <w:tcPr>
                  <w:tcW w:w="875" w:type="pct"/>
                  <w:tcBorders>
                    <w:right w:val="none" w:sz="0" w:space="0" w:color="C0C0C0"/>
                  </w:tcBorders>
                  <w:tcMar>
                    <w:top w:w="0" w:type="dxa"/>
                    <w:left w:w="108" w:type="dxa"/>
                    <w:bottom w:w="0" w:type="dxa"/>
                    <w:right w:w="108" w:type="dxa"/>
                  </w:tcMar>
                  <w:vAlign w:val="center"/>
                </w:tcPr>
                <w:p w14:paraId="2FDCD7C2" w14:textId="77777777" w:rsidR="00FF41FD" w:rsidRPr="008173C5" w:rsidRDefault="008173C5">
                  <w:pPr>
                    <w:jc w:val="center"/>
                    <w:rPr>
                      <w:rFonts w:eastAsia="Arial"/>
                    </w:rPr>
                  </w:pPr>
                  <w:r w:rsidRPr="008173C5">
                    <w:rPr>
                      <w:rFonts w:eastAsia="Arial"/>
                    </w:rPr>
                    <w:t>6</w:t>
                  </w:r>
                </w:p>
              </w:tc>
            </w:tr>
            <w:tr w:rsidR="00FF41FD" w:rsidRPr="008173C5" w14:paraId="5DBA2131" w14:textId="77777777">
              <w:trPr>
                <w:divId w:val="2"/>
                <w:trHeight w:val="119"/>
                <w:jc w:val="center"/>
              </w:trPr>
              <w:tc>
                <w:tcPr>
                  <w:tcW w:w="653" w:type="pct"/>
                  <w:tcBorders>
                    <w:left w:val="none" w:sz="0" w:space="0" w:color="C0C0C0"/>
                    <w:bottom w:val="none" w:sz="0" w:space="0" w:color="C0C0C0"/>
                  </w:tcBorders>
                  <w:tcMar>
                    <w:top w:w="0" w:type="dxa"/>
                    <w:left w:w="108" w:type="dxa"/>
                    <w:bottom w:w="0" w:type="dxa"/>
                    <w:right w:w="108" w:type="dxa"/>
                  </w:tcMar>
                  <w:vAlign w:val="center"/>
                </w:tcPr>
                <w:p w14:paraId="371D26E5" w14:textId="77777777" w:rsidR="00FF41FD" w:rsidRPr="008173C5" w:rsidRDefault="008173C5">
                  <w:pPr>
                    <w:jc w:val="center"/>
                    <w:rPr>
                      <w:rFonts w:eastAsia="Arial"/>
                    </w:rPr>
                  </w:pPr>
                  <w:r w:rsidRPr="008173C5">
                    <w:rPr>
                      <w:rFonts w:eastAsia="Arial"/>
                    </w:rPr>
                    <w:t>columnar</w:t>
                  </w:r>
                </w:p>
              </w:tc>
              <w:tc>
                <w:tcPr>
                  <w:tcW w:w="498" w:type="pct"/>
                  <w:tcBorders>
                    <w:bottom w:val="none" w:sz="0" w:space="0" w:color="C0C0C0"/>
                  </w:tcBorders>
                  <w:tcMar>
                    <w:top w:w="0" w:type="dxa"/>
                    <w:left w:w="108" w:type="dxa"/>
                    <w:bottom w:w="0" w:type="dxa"/>
                    <w:right w:w="108" w:type="dxa"/>
                  </w:tcMar>
                  <w:vAlign w:val="center"/>
                </w:tcPr>
                <w:p w14:paraId="746A0145" w14:textId="77777777" w:rsidR="00FF41FD" w:rsidRPr="008173C5" w:rsidRDefault="008173C5">
                  <w:pPr>
                    <w:jc w:val="center"/>
                    <w:rPr>
                      <w:rFonts w:eastAsia="Arial"/>
                    </w:rPr>
                  </w:pPr>
                  <w:r w:rsidRPr="008173C5">
                    <w:rPr>
                      <w:rFonts w:eastAsia="Arial"/>
                    </w:rPr>
                    <w:t>fastigiate</w:t>
                  </w:r>
                </w:p>
              </w:tc>
              <w:tc>
                <w:tcPr>
                  <w:tcW w:w="962" w:type="pct"/>
                  <w:tcBorders>
                    <w:bottom w:val="none" w:sz="0" w:space="0" w:color="C0C0C0"/>
                  </w:tcBorders>
                  <w:tcMar>
                    <w:top w:w="0" w:type="dxa"/>
                    <w:left w:w="108" w:type="dxa"/>
                    <w:bottom w:w="0" w:type="dxa"/>
                    <w:right w:w="108" w:type="dxa"/>
                  </w:tcMar>
                  <w:vAlign w:val="center"/>
                </w:tcPr>
                <w:p w14:paraId="21BFAB5B" w14:textId="77777777" w:rsidR="00FF41FD" w:rsidRPr="008173C5" w:rsidRDefault="008173C5">
                  <w:pPr>
                    <w:jc w:val="center"/>
                    <w:rPr>
                      <w:rFonts w:eastAsia="Arial"/>
                    </w:rPr>
                  </w:pPr>
                  <w:r w:rsidRPr="008173C5">
                    <w:rPr>
                      <w:rFonts w:eastAsia="Arial"/>
                    </w:rPr>
                    <w:t>upright</w:t>
                  </w:r>
                </w:p>
              </w:tc>
              <w:tc>
                <w:tcPr>
                  <w:tcW w:w="999" w:type="pct"/>
                  <w:tcBorders>
                    <w:bottom w:val="none" w:sz="0" w:space="0" w:color="C0C0C0"/>
                  </w:tcBorders>
                  <w:tcMar>
                    <w:top w:w="0" w:type="dxa"/>
                    <w:left w:w="108" w:type="dxa"/>
                    <w:bottom w:w="0" w:type="dxa"/>
                    <w:right w:w="108" w:type="dxa"/>
                  </w:tcMar>
                  <w:vAlign w:val="center"/>
                </w:tcPr>
                <w:p w14:paraId="511D7C21" w14:textId="77777777" w:rsidR="00FF41FD" w:rsidRPr="008173C5" w:rsidRDefault="008173C5">
                  <w:pPr>
                    <w:jc w:val="center"/>
                    <w:rPr>
                      <w:rFonts w:eastAsia="Arial"/>
                    </w:rPr>
                  </w:pPr>
                  <w:r w:rsidRPr="008173C5">
                    <w:rPr>
                      <w:rFonts w:eastAsia="Arial"/>
                    </w:rPr>
                    <w:t>spreading</w:t>
                  </w:r>
                </w:p>
              </w:tc>
              <w:tc>
                <w:tcPr>
                  <w:tcW w:w="1013" w:type="pct"/>
                  <w:tcBorders>
                    <w:bottom w:val="none" w:sz="0" w:space="0" w:color="C0C0C0"/>
                  </w:tcBorders>
                  <w:tcMar>
                    <w:top w:w="0" w:type="dxa"/>
                    <w:left w:w="108" w:type="dxa"/>
                    <w:bottom w:w="0" w:type="dxa"/>
                    <w:right w:w="108" w:type="dxa"/>
                  </w:tcMar>
                  <w:vAlign w:val="center"/>
                </w:tcPr>
                <w:p w14:paraId="732FCF0F" w14:textId="77777777" w:rsidR="00FF41FD" w:rsidRPr="008173C5" w:rsidRDefault="008173C5">
                  <w:pPr>
                    <w:jc w:val="center"/>
                    <w:rPr>
                      <w:rFonts w:eastAsia="Arial"/>
                    </w:rPr>
                  </w:pPr>
                  <w:r w:rsidRPr="008173C5">
                    <w:rPr>
                      <w:rFonts w:eastAsia="Arial"/>
                    </w:rPr>
                    <w:t>drooping</w:t>
                  </w:r>
                </w:p>
              </w:tc>
              <w:tc>
                <w:tcPr>
                  <w:tcW w:w="875" w:type="pct"/>
                  <w:tcBorders>
                    <w:bottom w:val="none" w:sz="0" w:space="0" w:color="C0C0C0"/>
                    <w:right w:val="none" w:sz="0" w:space="0" w:color="C0C0C0"/>
                  </w:tcBorders>
                  <w:tcMar>
                    <w:top w:w="0" w:type="dxa"/>
                    <w:left w:w="108" w:type="dxa"/>
                    <w:bottom w:w="0" w:type="dxa"/>
                    <w:right w:w="108" w:type="dxa"/>
                  </w:tcMar>
                  <w:vAlign w:val="center"/>
                </w:tcPr>
                <w:p w14:paraId="0C2760D2" w14:textId="77777777" w:rsidR="00FF41FD" w:rsidRPr="008173C5" w:rsidRDefault="008173C5">
                  <w:pPr>
                    <w:jc w:val="center"/>
                    <w:rPr>
                      <w:rFonts w:eastAsia="Arial"/>
                    </w:rPr>
                  </w:pPr>
                  <w:r w:rsidRPr="008173C5">
                    <w:rPr>
                      <w:rFonts w:eastAsia="Arial"/>
                    </w:rPr>
                    <w:t>weeping</w:t>
                  </w:r>
                </w:p>
              </w:tc>
            </w:tr>
          </w:tbl>
          <w:p w14:paraId="48984AE3" w14:textId="77777777" w:rsidR="00FF41FD" w:rsidRPr="008173C5" w:rsidRDefault="008173C5">
            <w:pPr>
              <w:spacing w:beforeAutospacing="1" w:afterAutospacing="1"/>
              <w:jc w:val="left"/>
              <w:divId w:val="1"/>
            </w:pPr>
            <w:ins w:id="634" w:author="TWO" w:date="2026-07-09T13:35:00Z" w16du:dateUtc="2026-07-09T11:35:00Z">
              <w:r w:rsidRPr="008173C5">
                <w:t> </w:t>
              </w:r>
            </w:ins>
          </w:p>
        </w:tc>
      </w:tr>
    </w:tbl>
    <w:p w14:paraId="15CE306C" w14:textId="77777777" w:rsidR="00FF41FD" w:rsidRPr="008173C5" w:rsidRDefault="00FF41FD">
      <w:pPr>
        <w:keepLines/>
      </w:pPr>
    </w:p>
    <w:p w14:paraId="22246140"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64E644DE" w14:textId="77777777">
        <w:tc>
          <w:tcPr>
            <w:tcW w:w="9986" w:type="dxa"/>
          </w:tcPr>
          <w:p w14:paraId="4A901A90" w14:textId="0DA5CEE0" w:rsidR="00FF41FD" w:rsidRPr="008173C5" w:rsidRDefault="008173C5">
            <w:pPr>
              <w:keepNext/>
              <w:keepLines/>
              <w:rPr>
                <w:ins w:id="635" w:author="TWO" w:date="2026-07-09T13:35:00Z" w16du:dateUtc="2026-07-09T11:35:00Z"/>
              </w:rPr>
            </w:pPr>
            <w:r w:rsidRPr="008173C5">
              <w:rPr>
                <w:u w:val="single"/>
              </w:rPr>
              <w:t>Ad. 3: One-year-old shoot: length of internode</w:t>
            </w:r>
          </w:p>
          <w:p w14:paraId="1557D07F" w14:textId="0F845BFB" w:rsidR="00FF41FD" w:rsidRPr="008173C5" w:rsidRDefault="008173C5">
            <w:pPr>
              <w:pStyle w:val="BodyText"/>
              <w:keepNext/>
              <w:keepLines/>
              <w:spacing w:beforeAutospacing="1" w:afterAutospacing="1"/>
              <w:jc w:val="left"/>
              <w:divId w:val="1"/>
            </w:pPr>
            <w:r w:rsidRPr="008173C5">
              <w:t>Observations should be made in the middle third of lateral dormant shoots</w:t>
            </w:r>
            <w:del w:id="636" w:author="TWO" w:date="2026-07-09T13:35:00Z" w16du:dateUtc="2026-07-09T11:35:00Z">
              <w:r w:rsidR="00070A08" w:rsidRPr="008173C5">
                <w:delText xml:space="preserve"> using a vernier caliper gauge</w:delText>
              </w:r>
            </w:del>
            <w:r w:rsidRPr="008173C5">
              <w:t>.</w:t>
            </w:r>
          </w:p>
        </w:tc>
      </w:tr>
    </w:tbl>
    <w:p w14:paraId="70ECE358" w14:textId="77777777" w:rsidR="00FF41FD" w:rsidRPr="008173C5" w:rsidRDefault="00FF41FD">
      <w:pPr>
        <w:keepLines/>
      </w:pPr>
    </w:p>
    <w:p w14:paraId="4ADA99FC"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4651BCE1" w14:textId="77777777">
        <w:tc>
          <w:tcPr>
            <w:tcW w:w="9986" w:type="dxa"/>
          </w:tcPr>
          <w:p w14:paraId="3F522B7E" w14:textId="63C96D72" w:rsidR="00FF41FD" w:rsidRDefault="008173C5">
            <w:pPr>
              <w:keepNext/>
              <w:keepLines/>
              <w:rPr>
                <w:u w:val="single"/>
              </w:rPr>
            </w:pPr>
            <w:r w:rsidRPr="008173C5">
              <w:rPr>
                <w:u w:val="single"/>
              </w:rPr>
              <w:t>Ad. 4: Unopened flower: color</w:t>
            </w:r>
            <w:del w:id="637" w:author="TWO" w:date="2026-07-09T13:35:00Z" w16du:dateUtc="2026-07-09T11:35:00Z">
              <w:r w:rsidR="00070A08" w:rsidRPr="008173C5">
                <w:rPr>
                  <w:u w:val="single"/>
                </w:rPr>
                <w:delText xml:space="preserve"> (balloon stage)</w:delText>
              </w:r>
            </w:del>
          </w:p>
          <w:p w14:paraId="29FC50B4" w14:textId="77777777" w:rsidR="008173C5" w:rsidRPr="008173C5" w:rsidRDefault="008173C5">
            <w:pPr>
              <w:keepNext/>
              <w:keepLines/>
            </w:pPr>
          </w:p>
          <w:p w14:paraId="222025AA" w14:textId="0FC5770B" w:rsidR="00FF41FD" w:rsidRPr="008173C5" w:rsidRDefault="00070A08" w:rsidP="008173C5">
            <w:pPr>
              <w:keepNext/>
              <w:keepLines/>
            </w:pPr>
            <w:del w:id="638" w:author="TWO" w:date="2026-07-09T13:35:00Z" w16du:dateUtc="2026-07-09T11:35:00Z">
              <w:r w:rsidRPr="008173C5">
                <w:delText>All observations on the unopened flower</w:delText>
              </w:r>
            </w:del>
            <w:r w:rsidR="008173C5">
              <w:t xml:space="preserve"> </w:t>
            </w:r>
            <w:ins w:id="639" w:author="TWO" w:date="2026-07-09T13:35:00Z" w16du:dateUtc="2026-07-09T11:35:00Z">
              <w:r w:rsidR="008173C5" w:rsidRPr="008173C5">
                <w:t>Observations</w:t>
              </w:r>
            </w:ins>
            <w:r w:rsidR="008173C5" w:rsidRPr="008173C5">
              <w:t xml:space="preserve"> should be made on the second or third flower bud when the terminal flower is opening.</w:t>
            </w:r>
          </w:p>
        </w:tc>
      </w:tr>
    </w:tbl>
    <w:p w14:paraId="48C7E093" w14:textId="77777777" w:rsidR="00FF41FD" w:rsidRDefault="00FF41FD">
      <w:pPr>
        <w:keepLines/>
      </w:pPr>
    </w:p>
    <w:p w14:paraId="36FF4344" w14:textId="77777777" w:rsidR="00FF41FD" w:rsidRDefault="00FF41FD">
      <w:pPr>
        <w:keepLines/>
      </w:pPr>
    </w:p>
    <w:tbl>
      <w:tblPr>
        <w:tblW w:w="0" w:type="auto"/>
        <w:tblLook w:val="0600" w:firstRow="0" w:lastRow="0" w:firstColumn="0" w:lastColumn="0" w:noHBand="1" w:noVBand="1"/>
      </w:tblPr>
      <w:tblGrid>
        <w:gridCol w:w="9986"/>
      </w:tblGrid>
      <w:tr w:rsidR="00FF41FD" w:rsidRPr="008173C5" w14:paraId="19330E16" w14:textId="77777777">
        <w:tc>
          <w:tcPr>
            <w:tcW w:w="9986" w:type="dxa"/>
          </w:tcPr>
          <w:p w14:paraId="79C455B3" w14:textId="77777777" w:rsidR="00FF41FD" w:rsidRPr="008173C5" w:rsidRDefault="008173C5">
            <w:pPr>
              <w:keepNext/>
              <w:keepLines/>
            </w:pPr>
            <w:r w:rsidRPr="008173C5">
              <w:rPr>
                <w:u w:val="single"/>
              </w:rPr>
              <w:lastRenderedPageBreak/>
              <w:t>Ad. 7: Flower: type</w:t>
            </w:r>
          </w:p>
          <w:p w14:paraId="7C18B799" w14:textId="77777777" w:rsidR="00FF41FD" w:rsidRPr="008173C5" w:rsidRDefault="00FF41FD">
            <w:pPr>
              <w:keepNext/>
              <w:keepLines/>
            </w:pPr>
          </w:p>
          <w:tbl>
            <w:tblPr>
              <w:tblW w:w="5001"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2905"/>
              <w:gridCol w:w="2905"/>
              <w:gridCol w:w="3962"/>
            </w:tblGrid>
            <w:tr w:rsidR="00FF41FD" w:rsidRPr="008173C5" w14:paraId="266F755D" w14:textId="77777777">
              <w:trPr>
                <w:divId w:val="1"/>
              </w:trPr>
              <w:tc>
                <w:tcPr>
                  <w:tcW w:w="1080" w:type="dxa"/>
                  <w:tcBorders>
                    <w:top w:val="none" w:sz="0" w:space="0" w:color="C0C0C0"/>
                    <w:left w:val="none" w:sz="0" w:space="0" w:color="C0C0C0"/>
                  </w:tcBorders>
                  <w:vAlign w:val="center"/>
                </w:tcPr>
                <w:p w14:paraId="5B486749" w14:textId="77777777" w:rsidR="00FF41FD" w:rsidRPr="008173C5" w:rsidRDefault="008173C5">
                  <w:r w:rsidRPr="008173C5">
                    <w:t>1</w:t>
                  </w:r>
                </w:p>
              </w:tc>
              <w:tc>
                <w:tcPr>
                  <w:tcW w:w="1080" w:type="dxa"/>
                  <w:tcBorders>
                    <w:top w:val="none" w:sz="0" w:space="0" w:color="C0C0C0"/>
                  </w:tcBorders>
                  <w:vAlign w:val="center"/>
                </w:tcPr>
                <w:p w14:paraId="03AF3B5B" w14:textId="77777777" w:rsidR="00FF41FD" w:rsidRPr="008173C5" w:rsidRDefault="008173C5">
                  <w:r w:rsidRPr="008173C5">
                    <w:t>Single:</w:t>
                  </w:r>
                </w:p>
              </w:tc>
              <w:tc>
                <w:tcPr>
                  <w:tcW w:w="1080" w:type="dxa"/>
                  <w:tcBorders>
                    <w:top w:val="none" w:sz="0" w:space="0" w:color="C0C0C0"/>
                    <w:right w:val="none" w:sz="0" w:space="0" w:color="C0C0C0"/>
                  </w:tcBorders>
                  <w:vAlign w:val="center"/>
                </w:tcPr>
                <w:p w14:paraId="7484D1BF" w14:textId="77777777" w:rsidR="00FF41FD" w:rsidRPr="008173C5" w:rsidRDefault="008173C5">
                  <w:r w:rsidRPr="008173C5">
                    <w:t>5 to 7 petals</w:t>
                  </w:r>
                </w:p>
              </w:tc>
            </w:tr>
            <w:tr w:rsidR="00FF41FD" w:rsidRPr="008173C5" w14:paraId="65DE5ACA" w14:textId="77777777">
              <w:trPr>
                <w:divId w:val="1"/>
              </w:trPr>
              <w:tc>
                <w:tcPr>
                  <w:tcW w:w="1080" w:type="dxa"/>
                  <w:tcBorders>
                    <w:left w:val="none" w:sz="0" w:space="0" w:color="C0C0C0"/>
                  </w:tcBorders>
                  <w:vAlign w:val="center"/>
                </w:tcPr>
                <w:p w14:paraId="1CF636B2" w14:textId="77777777" w:rsidR="00FF41FD" w:rsidRPr="008173C5" w:rsidRDefault="008173C5">
                  <w:r w:rsidRPr="008173C5">
                    <w:t>2</w:t>
                  </w:r>
                </w:p>
              </w:tc>
              <w:tc>
                <w:tcPr>
                  <w:tcW w:w="1080" w:type="dxa"/>
                  <w:vAlign w:val="center"/>
                </w:tcPr>
                <w:p w14:paraId="2C9D1033" w14:textId="77777777" w:rsidR="00FF41FD" w:rsidRPr="008173C5" w:rsidRDefault="008173C5">
                  <w:r w:rsidRPr="008173C5">
                    <w:t>Semi-double:</w:t>
                  </w:r>
                </w:p>
              </w:tc>
              <w:tc>
                <w:tcPr>
                  <w:tcW w:w="1080" w:type="dxa"/>
                  <w:tcBorders>
                    <w:right w:val="none" w:sz="0" w:space="0" w:color="C0C0C0"/>
                  </w:tcBorders>
                  <w:vAlign w:val="center"/>
                </w:tcPr>
                <w:p w14:paraId="20833D96" w14:textId="77777777" w:rsidR="00FF41FD" w:rsidRPr="008173C5" w:rsidRDefault="008173C5">
                  <w:r w:rsidRPr="008173C5">
                    <w:t>8 to 15 petals</w:t>
                  </w:r>
                </w:p>
              </w:tc>
            </w:tr>
            <w:tr w:rsidR="00FF41FD" w:rsidRPr="008173C5" w14:paraId="2CE1FEFD" w14:textId="77777777">
              <w:trPr>
                <w:divId w:val="1"/>
              </w:trPr>
              <w:tc>
                <w:tcPr>
                  <w:tcW w:w="1080" w:type="dxa"/>
                  <w:tcBorders>
                    <w:left w:val="none" w:sz="0" w:space="0" w:color="C0C0C0"/>
                    <w:bottom w:val="none" w:sz="0" w:space="0" w:color="C0C0C0"/>
                  </w:tcBorders>
                  <w:vAlign w:val="center"/>
                </w:tcPr>
                <w:p w14:paraId="1E4DD32C" w14:textId="77777777" w:rsidR="00FF41FD" w:rsidRPr="008173C5" w:rsidRDefault="008173C5">
                  <w:r w:rsidRPr="008173C5">
                    <w:t>3</w:t>
                  </w:r>
                </w:p>
              </w:tc>
              <w:tc>
                <w:tcPr>
                  <w:tcW w:w="1080" w:type="dxa"/>
                  <w:tcBorders>
                    <w:bottom w:val="none" w:sz="0" w:space="0" w:color="C0C0C0"/>
                  </w:tcBorders>
                  <w:vAlign w:val="center"/>
                </w:tcPr>
                <w:p w14:paraId="2AAB0605" w14:textId="77777777" w:rsidR="00FF41FD" w:rsidRPr="008173C5" w:rsidRDefault="008173C5">
                  <w:r w:rsidRPr="008173C5">
                    <w:t>Double:</w:t>
                  </w:r>
                </w:p>
              </w:tc>
              <w:tc>
                <w:tcPr>
                  <w:tcW w:w="1080" w:type="dxa"/>
                  <w:tcBorders>
                    <w:bottom w:val="none" w:sz="0" w:space="0" w:color="C0C0C0"/>
                    <w:right w:val="none" w:sz="0" w:space="0" w:color="C0C0C0"/>
                  </w:tcBorders>
                  <w:vAlign w:val="center"/>
                </w:tcPr>
                <w:p w14:paraId="7E12A8C8" w14:textId="77777777" w:rsidR="00FF41FD" w:rsidRPr="008173C5" w:rsidRDefault="008173C5">
                  <w:r w:rsidRPr="008173C5">
                    <w:t>more than 15 petals</w:t>
                  </w:r>
                </w:p>
              </w:tc>
            </w:tr>
          </w:tbl>
          <w:p w14:paraId="74FFECF9" w14:textId="77777777" w:rsidR="00FF41FD" w:rsidRPr="008173C5" w:rsidRDefault="008173C5">
            <w:pPr>
              <w:spacing w:beforeAutospacing="1" w:afterAutospacing="1"/>
              <w:jc w:val="left"/>
              <w:divId w:val="1"/>
            </w:pPr>
            <w:ins w:id="640" w:author="TWO" w:date="2026-07-09T13:35:00Z" w16du:dateUtc="2026-07-09T11:35:00Z">
              <w:r w:rsidRPr="008173C5">
                <w:t> </w:t>
              </w:r>
            </w:ins>
          </w:p>
        </w:tc>
      </w:tr>
    </w:tbl>
    <w:p w14:paraId="56B01EC2" w14:textId="77777777" w:rsidR="00FF41FD" w:rsidRPr="008173C5" w:rsidRDefault="00FF41FD">
      <w:pPr>
        <w:keepLines/>
      </w:pPr>
    </w:p>
    <w:p w14:paraId="3D98DE3B"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0F3C5D81" w14:textId="77777777">
        <w:tc>
          <w:tcPr>
            <w:tcW w:w="9986" w:type="dxa"/>
          </w:tcPr>
          <w:p w14:paraId="0346A22F" w14:textId="77777777" w:rsidR="008173C5" w:rsidRPr="008173C5" w:rsidRDefault="008173C5" w:rsidP="008173C5">
            <w:pPr>
              <w:keepNext/>
              <w:keepLines/>
              <w:rPr>
                <w:u w:val="single"/>
              </w:rPr>
            </w:pPr>
            <w:r w:rsidRPr="008173C5">
              <w:rPr>
                <w:u w:val="single"/>
              </w:rPr>
              <w:t>Ad. 8: Flower: diameter</w:t>
            </w:r>
          </w:p>
          <w:p w14:paraId="3F38032D" w14:textId="77777777" w:rsidR="008173C5" w:rsidRPr="008173C5" w:rsidRDefault="008173C5" w:rsidP="008173C5">
            <w:pPr>
              <w:keepNext/>
              <w:keepLines/>
              <w:rPr>
                <w:u w:val="single"/>
              </w:rPr>
            </w:pPr>
          </w:p>
          <w:p w14:paraId="1FA16F6D" w14:textId="58A7FA3E" w:rsidR="00FF41FD" w:rsidRPr="008173C5" w:rsidRDefault="008173C5" w:rsidP="008173C5">
            <w:pPr>
              <w:keepNext/>
              <w:keepLines/>
            </w:pPr>
            <w:r w:rsidRPr="008173C5">
              <w:t>Observations should be made with petals pressed into horizontal position.</w:t>
            </w:r>
          </w:p>
        </w:tc>
      </w:tr>
    </w:tbl>
    <w:p w14:paraId="19DBCB1F" w14:textId="77777777" w:rsidR="00FF41FD" w:rsidRPr="008173C5" w:rsidRDefault="00FF41FD">
      <w:pPr>
        <w:keepLines/>
      </w:pPr>
    </w:p>
    <w:p w14:paraId="200C3303"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6F9668D6" w14:textId="77777777">
        <w:tc>
          <w:tcPr>
            <w:tcW w:w="9986" w:type="dxa"/>
          </w:tcPr>
          <w:p w14:paraId="0F0DD043" w14:textId="49438972" w:rsidR="00FF41FD" w:rsidRPr="008173C5" w:rsidRDefault="008173C5">
            <w:pPr>
              <w:keepNext/>
              <w:keepLines/>
            </w:pPr>
            <w:r w:rsidRPr="008173C5">
              <w:rPr>
                <w:u w:val="single"/>
              </w:rPr>
              <w:t xml:space="preserve">Ad. 9: </w:t>
            </w:r>
            <w:del w:id="641" w:author="TWO" w:date="2026-07-09T13:35:00Z" w16du:dateUtc="2026-07-09T11:35:00Z">
              <w:r w:rsidR="00070A08" w:rsidRPr="008173C5">
                <w:rPr>
                  <w:u w:val="single"/>
                </w:rPr>
                <w:delText>Flower: shape</w:delText>
              </w:r>
            </w:del>
            <w:ins w:id="642" w:author="TWO" w:date="2026-07-09T13:35:00Z" w16du:dateUtc="2026-07-09T11:35:00Z">
              <w:r w:rsidRPr="008173C5">
                <w:rPr>
                  <w:u w:val="single"/>
                </w:rPr>
                <w:t>Petal: curvature</w:t>
              </w:r>
            </w:ins>
          </w:p>
          <w:p w14:paraId="1FFB4979" w14:textId="77777777" w:rsidR="00FF41FD" w:rsidRPr="008173C5" w:rsidRDefault="00FF41FD">
            <w:pPr>
              <w:keepNext/>
              <w:keepLines/>
            </w:pPr>
          </w:p>
          <w:tbl>
            <w:tblPr>
              <w:tblW w:w="5003"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258"/>
              <w:gridCol w:w="3259"/>
              <w:gridCol w:w="3259"/>
            </w:tblGrid>
            <w:tr w:rsidR="00FF41FD" w:rsidRPr="008173C5" w14:paraId="12FD21EE" w14:textId="77777777">
              <w:trPr>
                <w:divId w:val="1"/>
              </w:trPr>
              <w:tc>
                <w:tcPr>
                  <w:tcW w:w="1664" w:type="pct"/>
                  <w:tcBorders>
                    <w:top w:val="none" w:sz="0" w:space="0" w:color="C0C0C0"/>
                    <w:left w:val="none" w:sz="0" w:space="0" w:color="C0C0C0"/>
                  </w:tcBorders>
                  <w:vAlign w:val="center"/>
                </w:tcPr>
                <w:p w14:paraId="063E641A" w14:textId="77777777" w:rsidR="00FF41FD" w:rsidRPr="008173C5" w:rsidRDefault="00000000">
                  <w:pPr>
                    <w:jc w:val="center"/>
                  </w:pPr>
                  <w:r>
                    <w:pict w14:anchorId="4B4ACD4A">
                      <v:shape id="_x0000_i1031" type="#_x0000_t75" style="width:112.5pt;height:112.5pt" o:bordertopcolor="this" o:borderleftcolor="this" o:borderbottomcolor="this" o:borderrightcolor="this">
                        <v:imagedata r:id="rId41" o:title=""/>
                      </v:shape>
                    </w:pict>
                  </w:r>
                </w:p>
              </w:tc>
              <w:tc>
                <w:tcPr>
                  <w:tcW w:w="1664" w:type="pct"/>
                  <w:tcBorders>
                    <w:top w:val="none" w:sz="0" w:space="0" w:color="C0C0C0"/>
                  </w:tcBorders>
                  <w:vAlign w:val="center"/>
                </w:tcPr>
                <w:p w14:paraId="2292F551" w14:textId="77777777" w:rsidR="00FF41FD" w:rsidRPr="008173C5" w:rsidRDefault="00000000">
                  <w:pPr>
                    <w:jc w:val="center"/>
                  </w:pPr>
                  <w:r>
                    <w:pict w14:anchorId="2D314607">
                      <v:shape id="_x0000_i1032" type="#_x0000_t75" style="width:112.5pt;height:112.5pt" o:bordertopcolor="this" o:borderleftcolor="this" o:borderbottomcolor="this" o:borderrightcolor="this">
                        <v:imagedata r:id="rId42" o:title=""/>
                      </v:shape>
                    </w:pict>
                  </w:r>
                </w:p>
              </w:tc>
              <w:tc>
                <w:tcPr>
                  <w:tcW w:w="1664" w:type="pct"/>
                  <w:tcBorders>
                    <w:top w:val="none" w:sz="0" w:space="0" w:color="C0C0C0"/>
                    <w:right w:val="none" w:sz="0" w:space="0" w:color="C0C0C0"/>
                  </w:tcBorders>
                  <w:vAlign w:val="center"/>
                </w:tcPr>
                <w:p w14:paraId="7AD9DCEB" w14:textId="77777777" w:rsidR="00FF41FD" w:rsidRPr="008173C5" w:rsidRDefault="00000000">
                  <w:pPr>
                    <w:jc w:val="center"/>
                  </w:pPr>
                  <w:r>
                    <w:pict w14:anchorId="40E8DFEA">
                      <v:shape id="_x0000_i1033" type="#_x0000_t75" style="width:112.5pt;height:112.5pt" o:bordertopcolor="this" o:borderleftcolor="this" o:borderbottomcolor="this" o:borderrightcolor="this">
                        <v:imagedata r:id="rId43" o:title=""/>
                      </v:shape>
                    </w:pict>
                  </w:r>
                </w:p>
              </w:tc>
            </w:tr>
            <w:tr w:rsidR="00FF41FD" w:rsidRPr="008173C5" w14:paraId="6FA84CCB" w14:textId="77777777">
              <w:trPr>
                <w:divId w:val="1"/>
              </w:trPr>
              <w:tc>
                <w:tcPr>
                  <w:tcW w:w="1664" w:type="pct"/>
                  <w:tcBorders>
                    <w:left w:val="none" w:sz="0" w:space="0" w:color="C0C0C0"/>
                  </w:tcBorders>
                  <w:vAlign w:val="center"/>
                </w:tcPr>
                <w:p w14:paraId="140B52FF" w14:textId="77777777" w:rsidR="00FF41FD" w:rsidRPr="008173C5" w:rsidRDefault="008173C5">
                  <w:pPr>
                    <w:jc w:val="center"/>
                  </w:pPr>
                  <w:r w:rsidRPr="008173C5">
                    <w:t>1</w:t>
                  </w:r>
                </w:p>
              </w:tc>
              <w:tc>
                <w:tcPr>
                  <w:tcW w:w="1664" w:type="pct"/>
                  <w:vAlign w:val="center"/>
                </w:tcPr>
                <w:p w14:paraId="117BC892" w14:textId="77777777" w:rsidR="00FF41FD" w:rsidRPr="008173C5" w:rsidRDefault="008173C5">
                  <w:pPr>
                    <w:jc w:val="center"/>
                  </w:pPr>
                  <w:r w:rsidRPr="008173C5">
                    <w:t>2</w:t>
                  </w:r>
                </w:p>
              </w:tc>
              <w:tc>
                <w:tcPr>
                  <w:tcW w:w="1664" w:type="pct"/>
                  <w:tcBorders>
                    <w:right w:val="none" w:sz="0" w:space="0" w:color="C0C0C0"/>
                  </w:tcBorders>
                  <w:vAlign w:val="center"/>
                </w:tcPr>
                <w:p w14:paraId="54CA4AE6" w14:textId="77777777" w:rsidR="00FF41FD" w:rsidRPr="008173C5" w:rsidRDefault="008173C5">
                  <w:pPr>
                    <w:jc w:val="center"/>
                  </w:pPr>
                  <w:r w:rsidRPr="008173C5">
                    <w:t>3</w:t>
                  </w:r>
                </w:p>
              </w:tc>
            </w:tr>
            <w:tr w:rsidR="00FF41FD" w:rsidRPr="008173C5" w14:paraId="41B78323" w14:textId="77777777">
              <w:trPr>
                <w:divId w:val="1"/>
              </w:trPr>
              <w:tc>
                <w:tcPr>
                  <w:tcW w:w="1664" w:type="pct"/>
                  <w:tcBorders>
                    <w:left w:val="none" w:sz="0" w:space="0" w:color="C0C0C0"/>
                    <w:bottom w:val="none" w:sz="0" w:space="0" w:color="C0C0C0"/>
                  </w:tcBorders>
                  <w:vAlign w:val="center"/>
                </w:tcPr>
                <w:p w14:paraId="2696EF86" w14:textId="3EFCC736" w:rsidR="00FF41FD" w:rsidRPr="008173C5" w:rsidRDefault="00070A08">
                  <w:pPr>
                    <w:jc w:val="center"/>
                  </w:pPr>
                  <w:del w:id="643" w:author="TWO" w:date="2026-07-09T13:35:00Z" w16du:dateUtc="2026-07-09T11:35:00Z">
                    <w:r w:rsidRPr="008173C5">
                      <w:delText>flat</w:delText>
                    </w:r>
                  </w:del>
                  <w:ins w:id="644" w:author="TWO" w:date="2026-07-09T13:35:00Z" w16du:dateUtc="2026-07-09T11:35:00Z">
                    <w:r w:rsidR="008173C5" w:rsidRPr="008173C5">
                      <w:t>absent or weak</w:t>
                    </w:r>
                  </w:ins>
                </w:p>
              </w:tc>
              <w:tc>
                <w:tcPr>
                  <w:tcW w:w="1664" w:type="pct"/>
                  <w:tcBorders>
                    <w:bottom w:val="none" w:sz="0" w:space="0" w:color="C0C0C0"/>
                  </w:tcBorders>
                  <w:vAlign w:val="center"/>
                </w:tcPr>
                <w:p w14:paraId="076FB130" w14:textId="02733292" w:rsidR="00FF41FD" w:rsidRPr="008173C5" w:rsidRDefault="00070A08">
                  <w:pPr>
                    <w:jc w:val="center"/>
                  </w:pPr>
                  <w:del w:id="645" w:author="TWO" w:date="2026-07-09T13:35:00Z" w16du:dateUtc="2026-07-09T11:35:00Z">
                    <w:r w:rsidRPr="008173C5">
                      <w:delText>shallow cup</w:delText>
                    </w:r>
                  </w:del>
                  <w:ins w:id="646" w:author="TWO" w:date="2026-07-09T13:35:00Z" w16du:dateUtc="2026-07-09T11:35:00Z">
                    <w:r w:rsidR="008173C5" w:rsidRPr="008173C5">
                      <w:t>medium</w:t>
                    </w:r>
                  </w:ins>
                </w:p>
              </w:tc>
              <w:tc>
                <w:tcPr>
                  <w:tcW w:w="1664" w:type="pct"/>
                  <w:tcBorders>
                    <w:bottom w:val="none" w:sz="0" w:space="0" w:color="C0C0C0"/>
                    <w:right w:val="none" w:sz="0" w:space="0" w:color="C0C0C0"/>
                  </w:tcBorders>
                  <w:vAlign w:val="center"/>
                </w:tcPr>
                <w:p w14:paraId="62ED392E" w14:textId="1867B740" w:rsidR="00FF41FD" w:rsidRPr="008173C5" w:rsidRDefault="00070A08">
                  <w:pPr>
                    <w:jc w:val="center"/>
                  </w:pPr>
                  <w:del w:id="647" w:author="TWO" w:date="2026-07-09T13:35:00Z" w16du:dateUtc="2026-07-09T11:35:00Z">
                    <w:r w:rsidRPr="008173C5">
                      <w:delText>deep cup</w:delText>
                    </w:r>
                  </w:del>
                  <w:ins w:id="648" w:author="TWO" w:date="2026-07-09T13:35:00Z" w16du:dateUtc="2026-07-09T11:35:00Z">
                    <w:r w:rsidR="008173C5" w:rsidRPr="008173C5">
                      <w:t>strong</w:t>
                    </w:r>
                  </w:ins>
                </w:p>
              </w:tc>
            </w:tr>
          </w:tbl>
          <w:p w14:paraId="382E9EFF" w14:textId="77777777" w:rsidR="00FF41FD" w:rsidRPr="008173C5" w:rsidRDefault="008173C5">
            <w:pPr>
              <w:spacing w:beforeAutospacing="1" w:afterAutospacing="1"/>
              <w:jc w:val="left"/>
              <w:divId w:val="1"/>
            </w:pPr>
            <w:ins w:id="649" w:author="TWO" w:date="2026-07-09T13:35:00Z" w16du:dateUtc="2026-07-09T11:35:00Z">
              <w:r w:rsidRPr="008173C5">
                <w:t> </w:t>
              </w:r>
            </w:ins>
          </w:p>
        </w:tc>
      </w:tr>
    </w:tbl>
    <w:p w14:paraId="7840CF87" w14:textId="77777777" w:rsidR="00FF41FD" w:rsidRDefault="00FF41FD">
      <w:pPr>
        <w:keepLines/>
      </w:pPr>
    </w:p>
    <w:p w14:paraId="69665C8F" w14:textId="77777777" w:rsidR="00FF41FD" w:rsidRDefault="00FF41FD">
      <w:pPr>
        <w:keepLines/>
      </w:pPr>
    </w:p>
    <w:tbl>
      <w:tblPr>
        <w:tblW w:w="0" w:type="auto"/>
        <w:tblLook w:val="0600" w:firstRow="0" w:lastRow="0" w:firstColumn="0" w:lastColumn="0" w:noHBand="1" w:noVBand="1"/>
      </w:tblPr>
      <w:tblGrid>
        <w:gridCol w:w="9986"/>
      </w:tblGrid>
      <w:tr w:rsidR="00FF41FD" w14:paraId="61678B4D" w14:textId="77777777">
        <w:tc>
          <w:tcPr>
            <w:tcW w:w="9986" w:type="dxa"/>
          </w:tcPr>
          <w:p w14:paraId="09BFE104" w14:textId="7C797014" w:rsidR="00FF41FD" w:rsidRDefault="008173C5">
            <w:pPr>
              <w:keepNext/>
              <w:keepLines/>
              <w:rPr>
                <w:ins w:id="650" w:author="TWO" w:date="2026-07-09T13:35:00Z" w16du:dateUtc="2026-07-09T11:35:00Z"/>
              </w:rPr>
            </w:pPr>
            <w:r>
              <w:rPr>
                <w:u w:val="single"/>
              </w:rPr>
              <w:lastRenderedPageBreak/>
              <w:t>Ad. 10</w:t>
            </w:r>
            <w:r w:rsidRPr="008173C5">
              <w:rPr>
                <w:u w:val="single"/>
              </w:rPr>
              <w:t>: Flower: petal shape</w:t>
            </w:r>
          </w:p>
          <w:p w14:paraId="212814DF" w14:textId="77777777" w:rsidR="00FF41FD" w:rsidRDefault="008173C5">
            <w:pPr>
              <w:pStyle w:val="BodyText"/>
              <w:keepNext/>
              <w:keepLines/>
              <w:spacing w:beforeAutospacing="1" w:afterAutospacing="1"/>
              <w:jc w:val="left"/>
              <w:divId w:val="1"/>
            </w:pPr>
            <w:r>
              <w:t>Observations should be made excluding the claw.</w:t>
            </w:r>
          </w:p>
          <w:tbl>
            <w:tblPr>
              <w:tblW w:w="3647"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1308"/>
              <w:gridCol w:w="288"/>
              <w:gridCol w:w="2832"/>
              <w:gridCol w:w="2691"/>
            </w:tblGrid>
            <w:tr w:rsidR="00FF41FD" w14:paraId="1A7DFFE1" w14:textId="77777777">
              <w:trPr>
                <w:divId w:val="1"/>
                <w:trHeight w:val="190"/>
              </w:trPr>
              <w:tc>
                <w:tcPr>
                  <w:tcW w:w="919" w:type="pct"/>
                  <w:tcBorders>
                    <w:top w:val="none" w:sz="0" w:space="0" w:color="C0C0C0"/>
                    <w:left w:val="none" w:sz="0" w:space="0" w:color="C0C0C0"/>
                  </w:tcBorders>
                  <w:tcMar>
                    <w:top w:w="0" w:type="dxa"/>
                    <w:left w:w="108" w:type="dxa"/>
                    <w:bottom w:w="0" w:type="dxa"/>
                    <w:right w:w="108" w:type="dxa"/>
                  </w:tcMar>
                  <w:vAlign w:val="center"/>
                </w:tcPr>
                <w:p w14:paraId="19B56E41" w14:textId="77777777" w:rsidR="00FF41FD" w:rsidRDefault="008173C5">
                  <w:pPr>
                    <w:jc w:val="center"/>
                    <w:rPr>
                      <w:rFonts w:eastAsia="Arial"/>
                    </w:rPr>
                  </w:pPr>
                  <w:r>
                    <w:rPr>
                      <w:rFonts w:eastAsia="Arial"/>
                    </w:rPr>
                    <w:t> </w:t>
                  </w:r>
                </w:p>
              </w:tc>
              <w:tc>
                <w:tcPr>
                  <w:tcW w:w="202" w:type="pct"/>
                  <w:tcBorders>
                    <w:top w:val="none" w:sz="0" w:space="0" w:color="C0C0C0"/>
                    <w:right w:val="single" w:sz="8" w:space="0" w:color="000000"/>
                  </w:tcBorders>
                  <w:tcMar>
                    <w:top w:w="0" w:type="dxa"/>
                    <w:left w:w="108" w:type="dxa"/>
                    <w:bottom w:w="0" w:type="dxa"/>
                    <w:right w:w="108" w:type="dxa"/>
                  </w:tcMar>
                  <w:vAlign w:val="center"/>
                </w:tcPr>
                <w:p w14:paraId="605372C7" w14:textId="77777777" w:rsidR="00FF41FD" w:rsidRDefault="008173C5">
                  <w:pPr>
                    <w:jc w:val="center"/>
                    <w:rPr>
                      <w:rFonts w:eastAsia="Arial"/>
                    </w:rPr>
                  </w:pPr>
                  <w:r>
                    <w:rPr>
                      <w:rFonts w:eastAsia="Arial"/>
                    </w:rPr>
                    <w:t> </w:t>
                  </w:r>
                </w:p>
              </w:tc>
              <w:tc>
                <w:tcPr>
                  <w:tcW w:w="0" w:type="auto"/>
                  <w:gridSpan w:val="2"/>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center"/>
                </w:tcPr>
                <w:p w14:paraId="7C671AD9" w14:textId="77777777" w:rsidR="00FF41FD" w:rsidRDefault="008173C5">
                  <w:pPr>
                    <w:jc w:val="center"/>
                    <w:rPr>
                      <w:rFonts w:eastAsia="Arial"/>
                    </w:rPr>
                  </w:pPr>
                  <w:r>
                    <w:rPr>
                      <w:rFonts w:eastAsia="Arial"/>
                    </w:rPr>
                    <w:t>← broadest part →</w:t>
                  </w:r>
                </w:p>
              </w:tc>
            </w:tr>
            <w:tr w:rsidR="00FF41FD" w14:paraId="7C48D288" w14:textId="77777777">
              <w:trPr>
                <w:divId w:val="1"/>
                <w:trHeight w:val="261"/>
              </w:trPr>
              <w:tc>
                <w:tcPr>
                  <w:tcW w:w="919" w:type="pct"/>
                  <w:tcBorders>
                    <w:left w:val="none" w:sz="0" w:space="0" w:color="C0C0C0"/>
                  </w:tcBorders>
                  <w:tcMar>
                    <w:top w:w="0" w:type="dxa"/>
                    <w:left w:w="108" w:type="dxa"/>
                    <w:bottom w:w="0" w:type="dxa"/>
                    <w:right w:w="108" w:type="dxa"/>
                  </w:tcMar>
                  <w:vAlign w:val="center"/>
                </w:tcPr>
                <w:p w14:paraId="6ECE16C1" w14:textId="5DEDCC2C" w:rsidR="00FF41FD" w:rsidRDefault="00070A08">
                  <w:pPr>
                    <w:jc w:val="center"/>
                    <w:rPr>
                      <w:rFonts w:eastAsia="Arial"/>
                    </w:rPr>
                  </w:pPr>
                  <w:del w:id="651" w:author="TWO" w:date="2026-07-09T13:35:00Z" w16du:dateUtc="2026-07-09T11:35:00Z">
                    <w:r>
                      <w:rPr>
                        <w:rFonts w:eastAsia="Arial"/>
                      </w:rPr>
                      <w:delText> </w:delText>
                    </w:r>
                  </w:del>
                  <w:ins w:id="652" w:author="TWO" w:date="2026-07-09T13:35:00Z" w16du:dateUtc="2026-07-09T11:35:00Z">
                    <w:r w:rsidR="008173C5">
                      <w:rPr>
                        <w:rFonts w:eastAsia="Arial"/>
                      </w:rPr>
                      <w:t>relative </w:t>
                    </w:r>
                    <w:r w:rsidR="008173C5">
                      <w:rPr>
                        <w:rFonts w:eastAsia="Arial"/>
                      </w:rPr>
                      <w:br/>
                      <w:t>width</w:t>
                    </w:r>
                  </w:ins>
                </w:p>
              </w:tc>
              <w:tc>
                <w:tcPr>
                  <w:tcW w:w="202" w:type="pct"/>
                  <w:tcBorders>
                    <w:right w:val="single" w:sz="8" w:space="0" w:color="000000"/>
                  </w:tcBorders>
                  <w:tcMar>
                    <w:top w:w="0" w:type="dxa"/>
                    <w:left w:w="108" w:type="dxa"/>
                    <w:bottom w:w="0" w:type="dxa"/>
                    <w:right w:w="108" w:type="dxa"/>
                  </w:tcMar>
                  <w:vAlign w:val="center"/>
                </w:tcPr>
                <w:p w14:paraId="734BD6E8" w14:textId="77777777" w:rsidR="00FF41FD" w:rsidRDefault="008173C5">
                  <w:pPr>
                    <w:jc w:val="center"/>
                    <w:rPr>
                      <w:rFonts w:eastAsia="Arial"/>
                    </w:rPr>
                  </w:pPr>
                  <w:r>
                    <w:rPr>
                      <w:rFonts w:eastAsia="Arial"/>
                    </w:rPr>
                    <w:t> </w:t>
                  </w:r>
                </w:p>
              </w:tc>
              <w:tc>
                <w:tcPr>
                  <w:tcW w:w="1989" w:type="pct"/>
                  <w:tcBorders>
                    <w:bottom w:val="single" w:sz="8" w:space="0" w:color="000000"/>
                    <w:right w:val="single" w:sz="8" w:space="0" w:color="000000"/>
                  </w:tcBorders>
                  <w:tcMar>
                    <w:top w:w="0" w:type="dxa"/>
                    <w:left w:w="108" w:type="dxa"/>
                    <w:bottom w:w="0" w:type="dxa"/>
                    <w:right w:w="108" w:type="dxa"/>
                  </w:tcMar>
                  <w:vAlign w:val="center"/>
                </w:tcPr>
                <w:p w14:paraId="3F807898" w14:textId="77777777" w:rsidR="00FF41FD" w:rsidRDefault="008173C5">
                  <w:pPr>
                    <w:jc w:val="center"/>
                    <w:rPr>
                      <w:rFonts w:eastAsia="Arial"/>
                    </w:rPr>
                  </w:pPr>
                  <w:r>
                    <w:rPr>
                      <w:rFonts w:eastAsia="Arial"/>
                    </w:rPr>
                    <w:t>below middle</w:t>
                  </w:r>
                </w:p>
              </w:tc>
              <w:tc>
                <w:tcPr>
                  <w:tcW w:w="1890" w:type="pct"/>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center"/>
                </w:tcPr>
                <w:p w14:paraId="3E9F31DD" w14:textId="77777777" w:rsidR="00FF41FD" w:rsidRDefault="008173C5">
                  <w:pPr>
                    <w:jc w:val="center"/>
                    <w:rPr>
                      <w:rFonts w:eastAsia="Arial"/>
                    </w:rPr>
                  </w:pPr>
                  <w:r>
                    <w:rPr>
                      <w:rFonts w:eastAsia="Arial"/>
                    </w:rPr>
                    <w:t>at middle</w:t>
                  </w:r>
                </w:p>
              </w:tc>
            </w:tr>
            <w:tr w:rsidR="00FF41FD" w14:paraId="1C0B0C16" w14:textId="77777777">
              <w:trPr>
                <w:divId w:val="1"/>
                <w:trHeight w:val="129"/>
              </w:trPr>
              <w:tc>
                <w:tcPr>
                  <w:tcW w:w="919" w:type="pct"/>
                  <w:tcBorders>
                    <w:left w:val="none" w:sz="0" w:space="0" w:color="C0C0C0"/>
                    <w:bottom w:val="single" w:sz="8" w:space="0" w:color="000000"/>
                  </w:tcBorders>
                  <w:tcMar>
                    <w:top w:w="0" w:type="dxa"/>
                    <w:left w:w="108" w:type="dxa"/>
                    <w:bottom w:w="0" w:type="dxa"/>
                    <w:right w:w="108" w:type="dxa"/>
                  </w:tcMar>
                  <w:vAlign w:val="center"/>
                </w:tcPr>
                <w:p w14:paraId="10C1B727" w14:textId="77777777" w:rsidR="00FF41FD" w:rsidRDefault="008173C5">
                  <w:pPr>
                    <w:jc w:val="center"/>
                    <w:rPr>
                      <w:rFonts w:eastAsia="Arial"/>
                    </w:rPr>
                  </w:pPr>
                  <w:r>
                    <w:rPr>
                      <w:rFonts w:eastAsia="Arial"/>
                    </w:rPr>
                    <w:t> </w:t>
                  </w:r>
                </w:p>
              </w:tc>
              <w:tc>
                <w:tcPr>
                  <w:tcW w:w="202" w:type="pct"/>
                  <w:tcMar>
                    <w:top w:w="0" w:type="dxa"/>
                    <w:left w:w="108" w:type="dxa"/>
                    <w:bottom w:w="0" w:type="dxa"/>
                    <w:right w:w="108" w:type="dxa"/>
                  </w:tcMar>
                  <w:vAlign w:val="center"/>
                </w:tcPr>
                <w:p w14:paraId="729BFD80" w14:textId="77777777" w:rsidR="00FF41FD" w:rsidRDefault="008173C5">
                  <w:pPr>
                    <w:jc w:val="center"/>
                    <w:rPr>
                      <w:rFonts w:eastAsia="Arial"/>
                    </w:rPr>
                  </w:pPr>
                  <w:r>
                    <w:rPr>
                      <w:rFonts w:eastAsia="Arial"/>
                    </w:rPr>
                    <w:t> </w:t>
                  </w:r>
                </w:p>
              </w:tc>
              <w:tc>
                <w:tcPr>
                  <w:tcW w:w="1989" w:type="pct"/>
                  <w:tcBorders>
                    <w:bottom w:val="single" w:sz="8" w:space="0" w:color="000000"/>
                  </w:tcBorders>
                  <w:tcMar>
                    <w:top w:w="0" w:type="dxa"/>
                    <w:left w:w="108" w:type="dxa"/>
                    <w:bottom w:w="0" w:type="dxa"/>
                    <w:right w:w="108" w:type="dxa"/>
                  </w:tcMar>
                  <w:vAlign w:val="center"/>
                </w:tcPr>
                <w:p w14:paraId="65590964" w14:textId="77777777" w:rsidR="00FF41FD" w:rsidRDefault="008173C5">
                  <w:pPr>
                    <w:jc w:val="center"/>
                    <w:rPr>
                      <w:rFonts w:eastAsia="Arial"/>
                    </w:rPr>
                  </w:pPr>
                  <w:r>
                    <w:rPr>
                      <w:rFonts w:eastAsia="Arial"/>
                    </w:rPr>
                    <w:t> </w:t>
                  </w:r>
                </w:p>
              </w:tc>
              <w:tc>
                <w:tcPr>
                  <w:tcW w:w="1890" w:type="pct"/>
                  <w:tcBorders>
                    <w:bottom w:val="single" w:sz="8" w:space="0" w:color="000000"/>
                    <w:right w:val="none" w:sz="0" w:space="0" w:color="C0C0C0"/>
                  </w:tcBorders>
                  <w:tcMar>
                    <w:top w:w="0" w:type="dxa"/>
                    <w:left w:w="108" w:type="dxa"/>
                    <w:bottom w:w="0" w:type="dxa"/>
                    <w:right w:w="108" w:type="dxa"/>
                  </w:tcMar>
                  <w:vAlign w:val="center"/>
                </w:tcPr>
                <w:p w14:paraId="23CA1EC4" w14:textId="77777777" w:rsidR="00FF41FD" w:rsidRDefault="008173C5">
                  <w:pPr>
                    <w:jc w:val="center"/>
                    <w:rPr>
                      <w:rFonts w:eastAsia="Arial"/>
                    </w:rPr>
                  </w:pPr>
                  <w:r>
                    <w:rPr>
                      <w:rFonts w:eastAsia="Arial"/>
                    </w:rPr>
                    <w:t> </w:t>
                  </w:r>
                </w:p>
              </w:tc>
            </w:tr>
            <w:tr w:rsidR="00FF41FD" w14:paraId="62E133AC" w14:textId="77777777">
              <w:trPr>
                <w:divId w:val="1"/>
                <w:trHeight w:val="501"/>
              </w:trPr>
              <w:tc>
                <w:tcPr>
                  <w:tcW w:w="919" w:type="pc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6EDB7B63" w14:textId="77777777" w:rsidR="00FF41FD" w:rsidRDefault="008173C5">
                  <w:pPr>
                    <w:jc w:val="center"/>
                    <w:rPr>
                      <w:rFonts w:eastAsia="Arial"/>
                    </w:rPr>
                  </w:pPr>
                  <w:r>
                    <w:rPr>
                      <w:rFonts w:eastAsia="Arial"/>
                    </w:rPr>
                    <w:t>narrow</w:t>
                  </w:r>
                  <w:r>
                    <w:rPr>
                      <w:rFonts w:eastAsia="Arial"/>
                    </w:rPr>
                    <w:br/>
                    <w:t>(high)</w:t>
                  </w:r>
                </w:p>
              </w:tc>
              <w:tc>
                <w:tcPr>
                  <w:tcW w:w="202" w:type="pct"/>
                  <w:tcBorders>
                    <w:right w:val="single" w:sz="8" w:space="0" w:color="000000"/>
                  </w:tcBorders>
                  <w:tcMar>
                    <w:top w:w="0" w:type="dxa"/>
                    <w:left w:w="108" w:type="dxa"/>
                    <w:bottom w:w="0" w:type="dxa"/>
                    <w:right w:w="108" w:type="dxa"/>
                  </w:tcMar>
                  <w:vAlign w:val="center"/>
                </w:tcPr>
                <w:p w14:paraId="7519652B" w14:textId="77777777" w:rsidR="00FF41FD" w:rsidRDefault="008173C5">
                  <w:pPr>
                    <w:jc w:val="center"/>
                    <w:rPr>
                      <w:rFonts w:eastAsia="Arial"/>
                    </w:rPr>
                  </w:pPr>
                  <w:r>
                    <w:rPr>
                      <w:rFonts w:eastAsia="Arial"/>
                    </w:rPr>
                    <w:t> </w:t>
                  </w:r>
                </w:p>
              </w:tc>
              <w:tc>
                <w:tcPr>
                  <w:tcW w:w="1989" w:type="pct"/>
                  <w:tcBorders>
                    <w:bottom w:val="single" w:sz="8" w:space="0" w:color="000000"/>
                    <w:right w:val="single" w:sz="8" w:space="0" w:color="000000"/>
                  </w:tcBorders>
                  <w:tcMar>
                    <w:top w:w="0" w:type="dxa"/>
                    <w:left w:w="108" w:type="dxa"/>
                    <w:bottom w:w="0" w:type="dxa"/>
                    <w:right w:w="108" w:type="dxa"/>
                  </w:tcMar>
                  <w:vAlign w:val="center"/>
                </w:tcPr>
                <w:p w14:paraId="6A4B2B83" w14:textId="77777777" w:rsidR="00FF41FD" w:rsidRDefault="00000000">
                  <w:pPr>
                    <w:jc w:val="center"/>
                    <w:rPr>
                      <w:rFonts w:eastAsia="Arial"/>
                    </w:rPr>
                  </w:pPr>
                  <w:r>
                    <w:pict w14:anchorId="615FB719">
                      <v:shape id="_x0000_i1034" type="#_x0000_t75" style="width:57.75pt;height:112.5pt" o:bordertopcolor="this" o:borderleftcolor="this" o:borderbottomcolor="this" o:borderrightcolor="this">
                        <v:imagedata r:id="rId44" o:title=""/>
                      </v:shape>
                    </w:pict>
                  </w:r>
                </w:p>
                <w:p w14:paraId="60D13B65" w14:textId="77777777" w:rsidR="00FF41FD" w:rsidRDefault="008173C5">
                  <w:pPr>
                    <w:jc w:val="center"/>
                    <w:rPr>
                      <w:rFonts w:eastAsia="Arial"/>
                    </w:rPr>
                  </w:pPr>
                  <w:r>
                    <w:rPr>
                      <w:rFonts w:eastAsia="Arial"/>
                    </w:rPr>
                    <w:t>2</w:t>
                  </w:r>
                </w:p>
                <w:p w14:paraId="55E086BA" w14:textId="77777777" w:rsidR="00FF41FD" w:rsidRDefault="008173C5">
                  <w:pPr>
                    <w:jc w:val="center"/>
                    <w:rPr>
                      <w:rFonts w:eastAsia="Arial"/>
                    </w:rPr>
                  </w:pPr>
                  <w:r>
                    <w:rPr>
                      <w:rFonts w:eastAsia="Arial"/>
                    </w:rPr>
                    <w:t>narrow ovate</w:t>
                  </w:r>
                </w:p>
              </w:tc>
              <w:tc>
                <w:tcPr>
                  <w:tcW w:w="1890" w:type="pct"/>
                  <w:tcBorders>
                    <w:bottom w:val="single" w:sz="8" w:space="0" w:color="000000"/>
                    <w:right w:val="single" w:sz="8" w:space="0" w:color="000000"/>
                  </w:tcBorders>
                  <w:tcMar>
                    <w:top w:w="0" w:type="dxa"/>
                    <w:left w:w="108" w:type="dxa"/>
                    <w:bottom w:w="0" w:type="dxa"/>
                    <w:right w:w="108" w:type="dxa"/>
                  </w:tcMar>
                  <w:vAlign w:val="center"/>
                </w:tcPr>
                <w:p w14:paraId="219D8323" w14:textId="77777777" w:rsidR="00FF41FD" w:rsidRDefault="00000000">
                  <w:pPr>
                    <w:jc w:val="center"/>
                    <w:rPr>
                      <w:rFonts w:eastAsia="Arial"/>
                    </w:rPr>
                  </w:pPr>
                  <w:r>
                    <w:pict w14:anchorId="507E36D1">
                      <v:shape id="_x0000_i1035" type="#_x0000_t75" style="width:33.75pt;height:112.5pt" o:bordertopcolor="this" o:borderleftcolor="this" o:borderbottomcolor="this" o:borderrightcolor="this">
                        <v:imagedata r:id="rId45" o:title=""/>
                      </v:shape>
                    </w:pict>
                  </w:r>
                </w:p>
                <w:p w14:paraId="32BC88F8" w14:textId="77777777" w:rsidR="00FF41FD" w:rsidRDefault="008173C5">
                  <w:pPr>
                    <w:jc w:val="center"/>
                    <w:rPr>
                      <w:rFonts w:eastAsia="Arial"/>
                    </w:rPr>
                  </w:pPr>
                  <w:r>
                    <w:rPr>
                      <w:rFonts w:eastAsia="Arial"/>
                    </w:rPr>
                    <w:t>6</w:t>
                  </w:r>
                </w:p>
                <w:p w14:paraId="05DF4EDD" w14:textId="06BE8E20" w:rsidR="00FF41FD" w:rsidRDefault="008173C5">
                  <w:pPr>
                    <w:jc w:val="center"/>
                    <w:rPr>
                      <w:rFonts w:eastAsia="Arial"/>
                    </w:rPr>
                  </w:pPr>
                  <w:r>
                    <w:rPr>
                      <w:rFonts w:eastAsia="Arial"/>
                    </w:rPr>
                    <w:t xml:space="preserve">narrow </w:t>
                  </w:r>
                  <w:del w:id="653" w:author="TWO" w:date="2026-07-09T13:35:00Z" w16du:dateUtc="2026-07-09T11:35:00Z">
                    <w:r w:rsidR="00070A08">
                      <w:rPr>
                        <w:rFonts w:eastAsia="Arial"/>
                      </w:rPr>
                      <w:delText>eliptic</w:delText>
                    </w:r>
                  </w:del>
                  <w:ins w:id="654" w:author="TWO" w:date="2026-07-09T13:35:00Z" w16du:dateUtc="2026-07-09T11:35:00Z">
                    <w:r>
                      <w:rPr>
                        <w:rFonts w:eastAsia="Arial"/>
                      </w:rPr>
                      <w:t>elliptic</w:t>
                    </w:r>
                  </w:ins>
                </w:p>
              </w:tc>
            </w:tr>
            <w:tr w:rsidR="00FF41FD" w14:paraId="5DCF867B" w14:textId="77777777">
              <w:trPr>
                <w:divId w:val="1"/>
                <w:trHeight w:val="2749"/>
              </w:trPr>
              <w:tc>
                <w:tcPr>
                  <w:tcW w:w="919" w:type="pc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748840F2" w14:textId="77777777" w:rsidR="00FF41FD" w:rsidRDefault="008173C5">
                  <w:pPr>
                    <w:jc w:val="center"/>
                    <w:rPr>
                      <w:rFonts w:eastAsia="Arial"/>
                    </w:rPr>
                  </w:pPr>
                  <w:r>
                    <w:rPr>
                      <w:rFonts w:eastAsia="Arial"/>
                    </w:rPr>
                    <w:t>medium</w:t>
                  </w:r>
                  <w:r>
                    <w:rPr>
                      <w:rFonts w:eastAsia="Arial"/>
                    </w:rPr>
                    <w:br/>
                    <w:t>(medium)</w:t>
                  </w:r>
                </w:p>
              </w:tc>
              <w:tc>
                <w:tcPr>
                  <w:tcW w:w="202" w:type="pct"/>
                  <w:tcBorders>
                    <w:right w:val="single" w:sz="8" w:space="0" w:color="000000"/>
                  </w:tcBorders>
                  <w:tcMar>
                    <w:top w:w="0" w:type="dxa"/>
                    <w:left w:w="108" w:type="dxa"/>
                    <w:bottom w:w="0" w:type="dxa"/>
                    <w:right w:w="108" w:type="dxa"/>
                  </w:tcMar>
                  <w:vAlign w:val="center"/>
                </w:tcPr>
                <w:p w14:paraId="2A308099" w14:textId="77777777" w:rsidR="00FF41FD" w:rsidRDefault="008173C5">
                  <w:pPr>
                    <w:jc w:val="center"/>
                    <w:rPr>
                      <w:rFonts w:eastAsia="Arial"/>
                    </w:rPr>
                  </w:pPr>
                  <w:r>
                    <w:rPr>
                      <w:rFonts w:eastAsia="Arial"/>
                    </w:rPr>
                    <w:t> </w:t>
                  </w:r>
                </w:p>
              </w:tc>
              <w:tc>
                <w:tcPr>
                  <w:tcW w:w="1989" w:type="pct"/>
                  <w:tcBorders>
                    <w:bottom w:val="single" w:sz="8" w:space="0" w:color="000000"/>
                    <w:right w:val="single" w:sz="8" w:space="0" w:color="000000"/>
                  </w:tcBorders>
                  <w:tcMar>
                    <w:top w:w="0" w:type="dxa"/>
                    <w:left w:w="108" w:type="dxa"/>
                    <w:bottom w:w="0" w:type="dxa"/>
                    <w:right w:w="108" w:type="dxa"/>
                  </w:tcMar>
                  <w:vAlign w:val="center"/>
                </w:tcPr>
                <w:p w14:paraId="21C22AA7" w14:textId="77777777" w:rsidR="00FF41FD" w:rsidRDefault="00000000">
                  <w:pPr>
                    <w:jc w:val="center"/>
                    <w:rPr>
                      <w:rFonts w:eastAsia="Arial"/>
                    </w:rPr>
                  </w:pPr>
                  <w:r>
                    <w:pict w14:anchorId="78080F61">
                      <v:shape id="_x0000_i1036" type="#_x0000_t75" style="width:56.25pt;height:112.5pt" o:bordertopcolor="this" o:borderleftcolor="this" o:borderbottomcolor="this" o:borderrightcolor="this">
                        <v:imagedata r:id="rId46" o:title=""/>
                      </v:shape>
                    </w:pict>
                  </w:r>
                </w:p>
                <w:p w14:paraId="30EAFD92" w14:textId="77777777" w:rsidR="00FF41FD" w:rsidRDefault="008173C5">
                  <w:pPr>
                    <w:jc w:val="center"/>
                    <w:rPr>
                      <w:rFonts w:eastAsia="Arial"/>
                    </w:rPr>
                  </w:pPr>
                  <w:r>
                    <w:rPr>
                      <w:rFonts w:eastAsia="Arial"/>
                    </w:rPr>
                    <w:t>1</w:t>
                  </w:r>
                </w:p>
                <w:p w14:paraId="420E86A8" w14:textId="77777777" w:rsidR="00FF41FD" w:rsidRDefault="008173C5">
                  <w:pPr>
                    <w:jc w:val="center"/>
                    <w:rPr>
                      <w:rFonts w:eastAsia="Arial"/>
                    </w:rPr>
                  </w:pPr>
                  <w:ins w:id="655" w:author="TWO" w:date="2026-07-09T13:35:00Z" w16du:dateUtc="2026-07-09T11:35:00Z">
                    <w:r>
                      <w:rPr>
                        <w:rFonts w:eastAsia="Arial"/>
                      </w:rPr>
                      <w:t xml:space="preserve">medium </w:t>
                    </w:r>
                  </w:ins>
                  <w:r>
                    <w:rPr>
                      <w:rFonts w:eastAsia="Arial"/>
                    </w:rPr>
                    <w:t>ovate</w:t>
                  </w:r>
                </w:p>
              </w:tc>
              <w:tc>
                <w:tcPr>
                  <w:tcW w:w="1890" w:type="pct"/>
                  <w:tcBorders>
                    <w:bottom w:val="single" w:sz="8" w:space="0" w:color="000000"/>
                    <w:right w:val="single" w:sz="8" w:space="0" w:color="000000"/>
                  </w:tcBorders>
                  <w:tcMar>
                    <w:top w:w="0" w:type="dxa"/>
                    <w:left w:w="108" w:type="dxa"/>
                    <w:bottom w:w="0" w:type="dxa"/>
                    <w:right w:w="108" w:type="dxa"/>
                  </w:tcMar>
                  <w:vAlign w:val="center"/>
                </w:tcPr>
                <w:p w14:paraId="4250B2D9" w14:textId="77777777" w:rsidR="00FF41FD" w:rsidRDefault="00000000">
                  <w:pPr>
                    <w:jc w:val="center"/>
                    <w:rPr>
                      <w:rFonts w:eastAsia="Arial"/>
                    </w:rPr>
                  </w:pPr>
                  <w:r>
                    <w:pict w14:anchorId="338BF6F1">
                      <v:shape id="_x0000_i1037" type="#_x0000_t75" style="width:51pt;height:112.5pt" o:bordertopcolor="this" o:borderleftcolor="this" o:borderbottomcolor="this" o:borderrightcolor="this">
                        <v:imagedata r:id="rId47" o:title=""/>
                      </v:shape>
                    </w:pict>
                  </w:r>
                </w:p>
                <w:p w14:paraId="2CEA042D" w14:textId="77777777" w:rsidR="00FF41FD" w:rsidRDefault="008173C5">
                  <w:pPr>
                    <w:jc w:val="center"/>
                    <w:rPr>
                      <w:rFonts w:eastAsia="Arial"/>
                    </w:rPr>
                  </w:pPr>
                  <w:r>
                    <w:rPr>
                      <w:rFonts w:eastAsia="Arial"/>
                    </w:rPr>
                    <w:t>5</w:t>
                  </w:r>
                </w:p>
                <w:p w14:paraId="28AF07EB" w14:textId="575F28CE" w:rsidR="00FF41FD" w:rsidRDefault="00070A08">
                  <w:pPr>
                    <w:jc w:val="center"/>
                    <w:rPr>
                      <w:rFonts w:eastAsia="Arial"/>
                    </w:rPr>
                  </w:pPr>
                  <w:del w:id="656" w:author="TWO" w:date="2026-07-09T13:35:00Z" w16du:dateUtc="2026-07-09T11:35:00Z">
                    <w:r>
                      <w:rPr>
                        <w:rFonts w:eastAsia="Arial"/>
                      </w:rPr>
                      <w:delText>eliptic</w:delText>
                    </w:r>
                  </w:del>
                  <w:ins w:id="657" w:author="TWO" w:date="2026-07-09T13:35:00Z" w16du:dateUtc="2026-07-09T11:35:00Z">
                    <w:r w:rsidR="008173C5">
                      <w:rPr>
                        <w:rFonts w:eastAsia="Arial"/>
                      </w:rPr>
                      <w:t>medium elliptic</w:t>
                    </w:r>
                  </w:ins>
                </w:p>
              </w:tc>
            </w:tr>
            <w:tr w:rsidR="00FF41FD" w14:paraId="605DAB86" w14:textId="77777777">
              <w:trPr>
                <w:divId w:val="1"/>
                <w:trHeight w:val="2748"/>
              </w:trPr>
              <w:tc>
                <w:tcPr>
                  <w:tcW w:w="919" w:type="pct"/>
                  <w:vMerge w:val="restar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7D66FACA" w14:textId="77777777" w:rsidR="00FF41FD" w:rsidRDefault="008173C5">
                  <w:pPr>
                    <w:jc w:val="center"/>
                    <w:rPr>
                      <w:rFonts w:eastAsia="Arial"/>
                    </w:rPr>
                  </w:pPr>
                  <w:r>
                    <w:rPr>
                      <w:rFonts w:eastAsia="Arial"/>
                    </w:rPr>
                    <w:t>broad</w:t>
                  </w:r>
                  <w:r>
                    <w:rPr>
                      <w:rFonts w:eastAsia="Arial"/>
                    </w:rPr>
                    <w:br/>
                    <w:t>(low)</w:t>
                  </w:r>
                </w:p>
              </w:tc>
              <w:tc>
                <w:tcPr>
                  <w:tcW w:w="202" w:type="pct"/>
                  <w:tcBorders>
                    <w:right w:val="single" w:sz="8" w:space="0" w:color="000000"/>
                  </w:tcBorders>
                  <w:tcMar>
                    <w:top w:w="0" w:type="dxa"/>
                    <w:left w:w="108" w:type="dxa"/>
                    <w:bottom w:w="0" w:type="dxa"/>
                    <w:right w:w="108" w:type="dxa"/>
                  </w:tcMar>
                  <w:vAlign w:val="center"/>
                </w:tcPr>
                <w:p w14:paraId="72B01CFA" w14:textId="77777777" w:rsidR="00FF41FD" w:rsidRDefault="008173C5">
                  <w:pPr>
                    <w:jc w:val="center"/>
                    <w:rPr>
                      <w:rFonts w:eastAsia="Arial"/>
                    </w:rPr>
                  </w:pPr>
                  <w:r>
                    <w:rPr>
                      <w:rFonts w:eastAsia="Arial"/>
                    </w:rPr>
                    <w:t> </w:t>
                  </w:r>
                </w:p>
              </w:tc>
              <w:tc>
                <w:tcPr>
                  <w:tcW w:w="1989" w:type="pct"/>
                  <w:tcBorders>
                    <w:bottom w:val="single" w:sz="8" w:space="0" w:color="000000"/>
                    <w:right w:val="single" w:sz="8" w:space="0" w:color="000000"/>
                  </w:tcBorders>
                  <w:tcMar>
                    <w:top w:w="0" w:type="dxa"/>
                    <w:left w:w="108" w:type="dxa"/>
                    <w:bottom w:w="0" w:type="dxa"/>
                    <w:right w:w="108" w:type="dxa"/>
                  </w:tcMar>
                  <w:vAlign w:val="center"/>
                </w:tcPr>
                <w:p w14:paraId="69549DED" w14:textId="77777777" w:rsidR="00FF41FD" w:rsidRDefault="008173C5">
                  <w:pPr>
                    <w:jc w:val="center"/>
                    <w:rPr>
                      <w:rFonts w:eastAsia="Arial"/>
                    </w:rPr>
                  </w:pPr>
                  <w:r>
                    <w:rPr>
                      <w:rFonts w:eastAsia="Arial"/>
                    </w:rPr>
                    <w:t> </w:t>
                  </w:r>
                </w:p>
              </w:tc>
              <w:tc>
                <w:tcPr>
                  <w:tcW w:w="1890" w:type="pct"/>
                  <w:tcBorders>
                    <w:bottom w:val="single" w:sz="8" w:space="0" w:color="000000"/>
                    <w:right w:val="single" w:sz="8" w:space="0" w:color="000000"/>
                  </w:tcBorders>
                  <w:tcMar>
                    <w:top w:w="0" w:type="dxa"/>
                    <w:left w:w="108" w:type="dxa"/>
                    <w:bottom w:w="0" w:type="dxa"/>
                    <w:right w:w="108" w:type="dxa"/>
                  </w:tcMar>
                  <w:vAlign w:val="center"/>
                </w:tcPr>
                <w:p w14:paraId="6E3B77B8" w14:textId="77777777" w:rsidR="00FF41FD" w:rsidRDefault="00000000">
                  <w:pPr>
                    <w:jc w:val="center"/>
                    <w:rPr>
                      <w:rFonts w:eastAsia="Arial"/>
                    </w:rPr>
                  </w:pPr>
                  <w:r>
                    <w:pict w14:anchorId="4055ACD8">
                      <v:shape id="_x0000_i1038" type="#_x0000_t75" style="width:69.75pt;height:112.5pt" o:bordertopcolor="this" o:borderleftcolor="this" o:borderbottomcolor="this" o:borderrightcolor="this">
                        <v:imagedata r:id="rId48" o:title=""/>
                      </v:shape>
                    </w:pict>
                  </w:r>
                </w:p>
                <w:p w14:paraId="7A6CB9E3" w14:textId="77777777" w:rsidR="00FF41FD" w:rsidRDefault="008173C5">
                  <w:pPr>
                    <w:jc w:val="center"/>
                    <w:rPr>
                      <w:rFonts w:eastAsia="Arial"/>
                    </w:rPr>
                  </w:pPr>
                  <w:r>
                    <w:rPr>
                      <w:rFonts w:eastAsia="Arial"/>
                    </w:rPr>
                    <w:t>4</w:t>
                  </w:r>
                </w:p>
                <w:p w14:paraId="382436F8" w14:textId="77777777" w:rsidR="00FF41FD" w:rsidRDefault="008173C5">
                  <w:pPr>
                    <w:jc w:val="center"/>
                    <w:rPr>
                      <w:rFonts w:eastAsia="Arial"/>
                    </w:rPr>
                  </w:pPr>
                  <w:r>
                    <w:rPr>
                      <w:rFonts w:eastAsia="Arial"/>
                    </w:rPr>
                    <w:t>broad eliptic</w:t>
                  </w:r>
                </w:p>
              </w:tc>
            </w:tr>
            <w:tr w:rsidR="00FF41FD" w14:paraId="6CEDAD2B" w14:textId="77777777">
              <w:trPr>
                <w:divId w:val="1"/>
                <w:trHeight w:val="2748"/>
              </w:trPr>
              <w:tc>
                <w:tcPr>
                  <w:tcW w:w="919" w:type="pct"/>
                  <w:vMerge/>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048A0EF2" w14:textId="77777777" w:rsidR="00FF41FD" w:rsidRDefault="00FF41FD"/>
              </w:tc>
              <w:tc>
                <w:tcPr>
                  <w:tcW w:w="202" w:type="pct"/>
                  <w:tcBorders>
                    <w:left w:val="none" w:sz="0" w:space="0" w:color="C0C0C0"/>
                    <w:bottom w:val="none" w:sz="0" w:space="0" w:color="C0C0C0"/>
                    <w:right w:val="single" w:sz="8" w:space="0" w:color="000000"/>
                  </w:tcBorders>
                  <w:tcMar>
                    <w:top w:w="0" w:type="dxa"/>
                    <w:left w:w="108" w:type="dxa"/>
                    <w:bottom w:w="0" w:type="dxa"/>
                    <w:right w:w="108" w:type="dxa"/>
                  </w:tcMar>
                  <w:vAlign w:val="center"/>
                </w:tcPr>
                <w:p w14:paraId="3F6C1688" w14:textId="77777777" w:rsidR="00FF41FD" w:rsidRDefault="008173C5">
                  <w:pPr>
                    <w:jc w:val="center"/>
                    <w:rPr>
                      <w:rFonts w:eastAsia="Arial"/>
                    </w:rPr>
                  </w:pPr>
                  <w:r>
                    <w:rPr>
                      <w:rFonts w:eastAsia="Arial"/>
                    </w:rPr>
                    <w:t> </w:t>
                  </w:r>
                </w:p>
              </w:tc>
              <w:tc>
                <w:tcPr>
                  <w:tcW w:w="1989" w:type="pct"/>
                  <w:tcBorders>
                    <w:bottom w:val="single" w:sz="8" w:space="0" w:color="000000"/>
                    <w:right w:val="single" w:sz="8" w:space="0" w:color="000000"/>
                  </w:tcBorders>
                  <w:tcMar>
                    <w:top w:w="0" w:type="dxa"/>
                    <w:left w:w="108" w:type="dxa"/>
                    <w:bottom w:w="0" w:type="dxa"/>
                    <w:right w:w="108" w:type="dxa"/>
                  </w:tcMar>
                  <w:vAlign w:val="center"/>
                </w:tcPr>
                <w:p w14:paraId="30A93739" w14:textId="77777777" w:rsidR="00FF41FD" w:rsidRDefault="008173C5">
                  <w:pPr>
                    <w:jc w:val="center"/>
                    <w:rPr>
                      <w:rFonts w:eastAsia="Arial"/>
                    </w:rPr>
                  </w:pPr>
                  <w:r>
                    <w:rPr>
                      <w:rFonts w:eastAsia="Arial"/>
                    </w:rPr>
                    <w:t> </w:t>
                  </w:r>
                </w:p>
              </w:tc>
              <w:tc>
                <w:tcPr>
                  <w:tcW w:w="1890" w:type="pct"/>
                  <w:tcBorders>
                    <w:bottom w:val="single" w:sz="8" w:space="0" w:color="000000"/>
                    <w:right w:val="single" w:sz="8" w:space="0" w:color="000000"/>
                  </w:tcBorders>
                  <w:tcMar>
                    <w:top w:w="0" w:type="dxa"/>
                    <w:left w:w="108" w:type="dxa"/>
                    <w:bottom w:w="0" w:type="dxa"/>
                    <w:right w:w="108" w:type="dxa"/>
                  </w:tcMar>
                  <w:vAlign w:val="center"/>
                </w:tcPr>
                <w:p w14:paraId="66B85B0C" w14:textId="77777777" w:rsidR="00FF41FD" w:rsidRDefault="00000000">
                  <w:pPr>
                    <w:jc w:val="center"/>
                    <w:rPr>
                      <w:rFonts w:eastAsia="Arial"/>
                    </w:rPr>
                  </w:pPr>
                  <w:r>
                    <w:pict w14:anchorId="7D202BA9">
                      <v:shape id="_x0000_i1039" type="#_x0000_t75" style="width:69pt;height:112.5pt" o:bordertopcolor="this" o:borderleftcolor="this" o:borderbottomcolor="this" o:borderrightcolor="this">
                        <v:imagedata r:id="rId49" o:title=""/>
                      </v:shape>
                    </w:pict>
                  </w:r>
                </w:p>
                <w:p w14:paraId="4989D74A" w14:textId="77777777" w:rsidR="00FF41FD" w:rsidRDefault="008173C5">
                  <w:pPr>
                    <w:jc w:val="center"/>
                    <w:rPr>
                      <w:rFonts w:eastAsia="Arial"/>
                    </w:rPr>
                  </w:pPr>
                  <w:r>
                    <w:rPr>
                      <w:rFonts w:eastAsia="Arial"/>
                    </w:rPr>
                    <w:t>3</w:t>
                  </w:r>
                </w:p>
                <w:p w14:paraId="48151C5B" w14:textId="77777777" w:rsidR="00FF41FD" w:rsidRDefault="008173C5">
                  <w:pPr>
                    <w:jc w:val="center"/>
                    <w:rPr>
                      <w:rFonts w:eastAsia="Arial"/>
                    </w:rPr>
                  </w:pPr>
                  <w:r>
                    <w:rPr>
                      <w:rFonts w:eastAsia="Arial"/>
                    </w:rPr>
                    <w:t>circular</w:t>
                  </w:r>
                </w:p>
              </w:tc>
            </w:tr>
          </w:tbl>
          <w:p w14:paraId="751929DA" w14:textId="77777777" w:rsidR="00FF41FD" w:rsidRDefault="008173C5">
            <w:pPr>
              <w:spacing w:beforeAutospacing="1" w:afterAutospacing="1"/>
              <w:jc w:val="left"/>
              <w:divId w:val="1"/>
            </w:pPr>
            <w:r>
              <w:t> </w:t>
            </w:r>
          </w:p>
        </w:tc>
      </w:tr>
    </w:tbl>
    <w:p w14:paraId="5C57F398" w14:textId="77777777" w:rsidR="00FF41FD" w:rsidRDefault="00FF41FD">
      <w:pPr>
        <w:keepLines/>
      </w:pPr>
    </w:p>
    <w:p w14:paraId="3528FA44" w14:textId="77777777" w:rsidR="00FF41FD" w:rsidRDefault="00FF41FD">
      <w:pPr>
        <w:keepLines/>
      </w:pPr>
    </w:p>
    <w:tbl>
      <w:tblPr>
        <w:tblW w:w="0" w:type="auto"/>
        <w:tblLook w:val="0600" w:firstRow="0" w:lastRow="0" w:firstColumn="0" w:lastColumn="0" w:noHBand="1" w:noVBand="1"/>
      </w:tblPr>
      <w:tblGrid>
        <w:gridCol w:w="9986"/>
      </w:tblGrid>
      <w:tr w:rsidR="00FF41FD" w:rsidRPr="008173C5" w14:paraId="0A544DAE" w14:textId="77777777">
        <w:tc>
          <w:tcPr>
            <w:tcW w:w="9986" w:type="dxa"/>
          </w:tcPr>
          <w:p w14:paraId="0015D9B3" w14:textId="26825F58" w:rsidR="00FF41FD" w:rsidRPr="008173C5" w:rsidRDefault="008173C5">
            <w:pPr>
              <w:keepNext/>
              <w:keepLines/>
            </w:pPr>
            <w:r w:rsidRPr="008173C5">
              <w:rPr>
                <w:u w:val="single"/>
              </w:rPr>
              <w:lastRenderedPageBreak/>
              <w:t xml:space="preserve">Ad. 12: Only varieties with </w:t>
            </w:r>
            <w:del w:id="658" w:author="TWO" w:date="2026-07-09T13:35:00Z" w16du:dateUtc="2026-07-09T11:35:00Z">
              <w:r w:rsidR="00070A08" w:rsidRPr="008173C5">
                <w:rPr>
                  <w:u w:val="single"/>
                </w:rPr>
                <w:delText>Flowertype</w:delText>
              </w:r>
            </w:del>
            <w:ins w:id="659" w:author="TWO" w:date="2026-07-09T13:35:00Z" w16du:dateUtc="2026-07-09T11:35:00Z">
              <w:r w:rsidRPr="008173C5">
                <w:rPr>
                  <w:u w:val="single"/>
                </w:rPr>
                <w:t>Flower: type</w:t>
              </w:r>
            </w:ins>
            <w:r w:rsidRPr="008173C5">
              <w:rPr>
                <w:u w:val="single"/>
              </w:rPr>
              <w:t xml:space="preserve">: </w:t>
            </w:r>
            <w:r w:rsidRPr="008173C5">
              <w:rPr>
                <w:rFonts w:eastAsia="Arial"/>
                <w:u w:val="single"/>
              </w:rPr>
              <w:t>single: Flower: arrangement of petals</w:t>
            </w:r>
            <w:ins w:id="660" w:author="TWO" w:date="2026-07-09T13:35:00Z" w16du:dateUtc="2026-07-09T11:35:00Z">
              <w:r w:rsidRPr="008173C5">
                <w:rPr>
                  <w:rFonts w:eastAsia="Arial"/>
                  <w:u w:val="single"/>
                </w:rPr>
                <w:t xml:space="preserve"> </w:t>
              </w:r>
            </w:ins>
          </w:p>
          <w:p w14:paraId="614D5715" w14:textId="77777777" w:rsidR="00FF41FD" w:rsidRPr="008173C5" w:rsidRDefault="00FF41FD">
            <w:pPr>
              <w:keepNext/>
              <w:keepLines/>
            </w:pPr>
          </w:p>
          <w:tbl>
            <w:tblPr>
              <w:tblW w:w="5003"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258"/>
              <w:gridCol w:w="3259"/>
              <w:gridCol w:w="3259"/>
            </w:tblGrid>
            <w:tr w:rsidR="00FF41FD" w:rsidRPr="008173C5" w14:paraId="57EA8F58" w14:textId="77777777">
              <w:trPr>
                <w:divId w:val="1"/>
                <w:trHeight w:val="1498"/>
              </w:trPr>
              <w:tc>
                <w:tcPr>
                  <w:tcW w:w="1661" w:type="pct"/>
                  <w:tcBorders>
                    <w:top w:val="none" w:sz="0" w:space="0" w:color="C0C0C0"/>
                    <w:left w:val="none" w:sz="0" w:space="0" w:color="C0C0C0"/>
                  </w:tcBorders>
                  <w:tcMar>
                    <w:top w:w="0" w:type="dxa"/>
                    <w:left w:w="108" w:type="dxa"/>
                    <w:bottom w:w="0" w:type="dxa"/>
                    <w:right w:w="108" w:type="dxa"/>
                  </w:tcMar>
                  <w:vAlign w:val="center"/>
                </w:tcPr>
                <w:p w14:paraId="6F129D2A" w14:textId="77777777" w:rsidR="00FF41FD" w:rsidRPr="008173C5" w:rsidRDefault="00000000">
                  <w:pPr>
                    <w:jc w:val="center"/>
                    <w:rPr>
                      <w:rFonts w:eastAsia="Arial"/>
                    </w:rPr>
                  </w:pPr>
                  <w:r>
                    <w:pict w14:anchorId="31D43AD3">
                      <v:shape id="_x0000_i1040" type="#_x0000_t75" style="width:60pt;height:60pt" o:bordertopcolor="this" o:borderleftcolor="this" o:borderbottomcolor="this" o:borderrightcolor="this">
                        <v:imagedata r:id="rId50" o:title=""/>
                      </v:shape>
                    </w:pict>
                  </w:r>
                </w:p>
              </w:tc>
              <w:tc>
                <w:tcPr>
                  <w:tcW w:w="1661" w:type="pct"/>
                  <w:tcBorders>
                    <w:top w:val="none" w:sz="0" w:space="0" w:color="C0C0C0"/>
                  </w:tcBorders>
                  <w:tcMar>
                    <w:top w:w="0" w:type="dxa"/>
                    <w:left w:w="108" w:type="dxa"/>
                    <w:bottom w:w="0" w:type="dxa"/>
                    <w:right w:w="108" w:type="dxa"/>
                  </w:tcMar>
                  <w:vAlign w:val="center"/>
                </w:tcPr>
                <w:p w14:paraId="3824483F" w14:textId="77777777" w:rsidR="00FF41FD" w:rsidRPr="008173C5" w:rsidRDefault="00000000">
                  <w:pPr>
                    <w:jc w:val="center"/>
                    <w:rPr>
                      <w:rFonts w:eastAsia="Arial"/>
                    </w:rPr>
                  </w:pPr>
                  <w:r>
                    <w:pict w14:anchorId="4D187D4E">
                      <v:shape id="_x0000_i1041" type="#_x0000_t75" style="width:60pt;height:60pt" o:bordertopcolor="this" o:borderleftcolor="this" o:borderbottomcolor="this" o:borderrightcolor="this">
                        <v:imagedata r:id="rId51" o:title=""/>
                      </v:shape>
                    </w:pict>
                  </w:r>
                </w:p>
              </w:tc>
              <w:tc>
                <w:tcPr>
                  <w:tcW w:w="1661" w:type="pct"/>
                  <w:tcBorders>
                    <w:top w:val="none" w:sz="0" w:space="0" w:color="C0C0C0"/>
                    <w:right w:val="none" w:sz="0" w:space="0" w:color="C0C0C0"/>
                  </w:tcBorders>
                  <w:tcMar>
                    <w:top w:w="0" w:type="dxa"/>
                    <w:left w:w="108" w:type="dxa"/>
                    <w:bottom w:w="0" w:type="dxa"/>
                    <w:right w:w="108" w:type="dxa"/>
                  </w:tcMar>
                  <w:vAlign w:val="center"/>
                </w:tcPr>
                <w:p w14:paraId="62F4799E" w14:textId="77777777" w:rsidR="00FF41FD" w:rsidRPr="008173C5" w:rsidRDefault="00000000">
                  <w:pPr>
                    <w:jc w:val="center"/>
                    <w:rPr>
                      <w:rFonts w:eastAsia="Arial"/>
                    </w:rPr>
                  </w:pPr>
                  <w:r>
                    <w:pict w14:anchorId="2FCD099E">
                      <v:shape id="_x0000_i1042" type="#_x0000_t75" style="width:61.5pt;height:60pt" o:bordertopcolor="this" o:borderleftcolor="this" o:borderbottomcolor="this" o:borderrightcolor="this">
                        <v:imagedata r:id="rId52" o:title=""/>
                      </v:shape>
                    </w:pict>
                  </w:r>
                </w:p>
              </w:tc>
            </w:tr>
            <w:tr w:rsidR="00FF41FD" w:rsidRPr="008173C5" w14:paraId="3716CE98" w14:textId="77777777">
              <w:trPr>
                <w:divId w:val="1"/>
                <w:trHeight w:val="172"/>
              </w:trPr>
              <w:tc>
                <w:tcPr>
                  <w:tcW w:w="1661" w:type="pct"/>
                  <w:tcBorders>
                    <w:left w:val="none" w:sz="0" w:space="0" w:color="C0C0C0"/>
                  </w:tcBorders>
                  <w:tcMar>
                    <w:top w:w="0" w:type="dxa"/>
                    <w:left w:w="108" w:type="dxa"/>
                    <w:bottom w:w="0" w:type="dxa"/>
                    <w:right w:w="108" w:type="dxa"/>
                  </w:tcMar>
                  <w:vAlign w:val="center"/>
                </w:tcPr>
                <w:p w14:paraId="5C8A00DA" w14:textId="77777777" w:rsidR="00FF41FD" w:rsidRPr="008173C5" w:rsidRDefault="008173C5">
                  <w:pPr>
                    <w:jc w:val="center"/>
                    <w:rPr>
                      <w:rFonts w:eastAsia="Arial"/>
                    </w:rPr>
                  </w:pPr>
                  <w:r w:rsidRPr="008173C5">
                    <w:rPr>
                      <w:rFonts w:eastAsia="Arial"/>
                    </w:rPr>
                    <w:t>1</w:t>
                  </w:r>
                </w:p>
              </w:tc>
              <w:tc>
                <w:tcPr>
                  <w:tcW w:w="1661" w:type="pct"/>
                  <w:tcMar>
                    <w:top w:w="0" w:type="dxa"/>
                    <w:left w:w="108" w:type="dxa"/>
                    <w:bottom w:w="0" w:type="dxa"/>
                    <w:right w:w="108" w:type="dxa"/>
                  </w:tcMar>
                  <w:vAlign w:val="center"/>
                </w:tcPr>
                <w:p w14:paraId="354F9BE3" w14:textId="77777777" w:rsidR="00FF41FD" w:rsidRPr="008173C5" w:rsidRDefault="008173C5">
                  <w:pPr>
                    <w:jc w:val="center"/>
                    <w:rPr>
                      <w:rFonts w:eastAsia="Arial"/>
                    </w:rPr>
                  </w:pPr>
                  <w:r w:rsidRPr="008173C5">
                    <w:rPr>
                      <w:rFonts w:eastAsia="Arial"/>
                    </w:rPr>
                    <w:t>2</w:t>
                  </w:r>
                </w:p>
              </w:tc>
              <w:tc>
                <w:tcPr>
                  <w:tcW w:w="1661" w:type="pct"/>
                  <w:tcBorders>
                    <w:right w:val="none" w:sz="0" w:space="0" w:color="C0C0C0"/>
                  </w:tcBorders>
                  <w:tcMar>
                    <w:top w:w="0" w:type="dxa"/>
                    <w:left w:w="108" w:type="dxa"/>
                    <w:bottom w:w="0" w:type="dxa"/>
                    <w:right w:w="108" w:type="dxa"/>
                  </w:tcMar>
                  <w:vAlign w:val="center"/>
                </w:tcPr>
                <w:p w14:paraId="4A1C347F" w14:textId="77777777" w:rsidR="00FF41FD" w:rsidRPr="008173C5" w:rsidRDefault="008173C5">
                  <w:pPr>
                    <w:jc w:val="center"/>
                    <w:rPr>
                      <w:rFonts w:eastAsia="Arial"/>
                    </w:rPr>
                  </w:pPr>
                  <w:r w:rsidRPr="008173C5">
                    <w:rPr>
                      <w:rFonts w:eastAsia="Arial"/>
                    </w:rPr>
                    <w:t>3</w:t>
                  </w:r>
                </w:p>
              </w:tc>
            </w:tr>
            <w:tr w:rsidR="00FF41FD" w:rsidRPr="008173C5" w14:paraId="6A1450BC" w14:textId="77777777">
              <w:trPr>
                <w:divId w:val="1"/>
                <w:trHeight w:val="204"/>
              </w:trPr>
              <w:tc>
                <w:tcPr>
                  <w:tcW w:w="1661" w:type="pct"/>
                  <w:tcBorders>
                    <w:left w:val="none" w:sz="0" w:space="0" w:color="C0C0C0"/>
                    <w:bottom w:val="none" w:sz="0" w:space="0" w:color="C0C0C0"/>
                  </w:tcBorders>
                  <w:tcMar>
                    <w:top w:w="0" w:type="dxa"/>
                    <w:left w:w="108" w:type="dxa"/>
                    <w:bottom w:w="0" w:type="dxa"/>
                    <w:right w:w="108" w:type="dxa"/>
                  </w:tcMar>
                  <w:vAlign w:val="center"/>
                </w:tcPr>
                <w:p w14:paraId="01006AA0" w14:textId="77777777" w:rsidR="00FF41FD" w:rsidRPr="008173C5" w:rsidRDefault="008173C5">
                  <w:pPr>
                    <w:jc w:val="center"/>
                    <w:rPr>
                      <w:rFonts w:eastAsia="Arial"/>
                    </w:rPr>
                  </w:pPr>
                  <w:r w:rsidRPr="008173C5">
                    <w:rPr>
                      <w:rFonts w:eastAsia="Arial"/>
                    </w:rPr>
                    <w:t>free</w:t>
                  </w:r>
                </w:p>
              </w:tc>
              <w:tc>
                <w:tcPr>
                  <w:tcW w:w="1661" w:type="pct"/>
                  <w:tcBorders>
                    <w:bottom w:val="none" w:sz="0" w:space="0" w:color="C0C0C0"/>
                  </w:tcBorders>
                  <w:tcMar>
                    <w:top w:w="0" w:type="dxa"/>
                    <w:left w:w="108" w:type="dxa"/>
                    <w:bottom w:w="0" w:type="dxa"/>
                    <w:right w:w="108" w:type="dxa"/>
                  </w:tcMar>
                  <w:vAlign w:val="center"/>
                </w:tcPr>
                <w:p w14:paraId="08072198" w14:textId="2CCD1989" w:rsidR="00FF41FD" w:rsidRPr="008173C5" w:rsidRDefault="00070A08">
                  <w:pPr>
                    <w:jc w:val="center"/>
                    <w:rPr>
                      <w:rFonts w:eastAsia="Arial"/>
                    </w:rPr>
                  </w:pPr>
                  <w:del w:id="661" w:author="TWO" w:date="2026-07-09T13:35:00Z" w16du:dateUtc="2026-07-09T11:35:00Z">
                    <w:r w:rsidRPr="008173C5">
                      <w:rPr>
                        <w:rFonts w:eastAsia="Arial"/>
                      </w:rPr>
                      <w:delText>intermediate</w:delText>
                    </w:r>
                  </w:del>
                  <w:ins w:id="662" w:author="TWO" w:date="2026-07-09T13:35:00Z" w16du:dateUtc="2026-07-09T11:35:00Z">
                    <w:r w:rsidR="008173C5" w:rsidRPr="008173C5">
                      <w:rPr>
                        <w:rFonts w:eastAsia="Arial"/>
                      </w:rPr>
                      <w:t>touching</w:t>
                    </w:r>
                  </w:ins>
                </w:p>
              </w:tc>
              <w:tc>
                <w:tcPr>
                  <w:tcW w:w="1661" w:type="pct"/>
                  <w:tcBorders>
                    <w:bottom w:val="none" w:sz="0" w:space="0" w:color="C0C0C0"/>
                    <w:right w:val="none" w:sz="0" w:space="0" w:color="C0C0C0"/>
                  </w:tcBorders>
                  <w:tcMar>
                    <w:top w:w="0" w:type="dxa"/>
                    <w:left w:w="108" w:type="dxa"/>
                    <w:bottom w:w="0" w:type="dxa"/>
                    <w:right w:w="108" w:type="dxa"/>
                  </w:tcMar>
                  <w:vAlign w:val="center"/>
                </w:tcPr>
                <w:p w14:paraId="14A070CE" w14:textId="77777777" w:rsidR="00FF41FD" w:rsidRPr="008173C5" w:rsidRDefault="008173C5">
                  <w:pPr>
                    <w:jc w:val="center"/>
                    <w:rPr>
                      <w:rFonts w:eastAsia="Arial"/>
                    </w:rPr>
                  </w:pPr>
                  <w:r w:rsidRPr="008173C5">
                    <w:rPr>
                      <w:rFonts w:eastAsia="Arial"/>
                    </w:rPr>
                    <w:t>overlapping</w:t>
                  </w:r>
                </w:p>
              </w:tc>
            </w:tr>
          </w:tbl>
          <w:p w14:paraId="286A1FD7" w14:textId="77777777" w:rsidR="00FF41FD" w:rsidRPr="008173C5" w:rsidRDefault="008173C5">
            <w:pPr>
              <w:spacing w:beforeAutospacing="1" w:afterAutospacing="1"/>
              <w:jc w:val="left"/>
              <w:divId w:val="1"/>
            </w:pPr>
            <w:ins w:id="663" w:author="TWO" w:date="2026-07-09T13:35:00Z" w16du:dateUtc="2026-07-09T11:35:00Z">
              <w:r w:rsidRPr="008173C5">
                <w:t> </w:t>
              </w:r>
            </w:ins>
          </w:p>
        </w:tc>
      </w:tr>
    </w:tbl>
    <w:p w14:paraId="5F34C621" w14:textId="77777777" w:rsidR="00FF41FD" w:rsidRPr="008173C5" w:rsidRDefault="00FF41FD">
      <w:pPr>
        <w:keepLines/>
      </w:pPr>
    </w:p>
    <w:p w14:paraId="06A1C97E"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76B08A8C" w14:textId="77777777">
        <w:tc>
          <w:tcPr>
            <w:tcW w:w="9986" w:type="dxa"/>
          </w:tcPr>
          <w:p w14:paraId="53595A6F" w14:textId="77777777" w:rsidR="00A13097" w:rsidRPr="008173C5" w:rsidRDefault="00070A08">
            <w:pPr>
              <w:keepNext/>
              <w:keepLines/>
              <w:rPr>
                <w:del w:id="664" w:author="TWO" w:date="2026-07-09T13:35:00Z" w16du:dateUtc="2026-07-09T11:35:00Z"/>
              </w:rPr>
            </w:pPr>
            <w:del w:id="665" w:author="TWO" w:date="2026-07-09T13:35:00Z" w16du:dateUtc="2026-07-09T11:35:00Z">
              <w:r w:rsidRPr="008173C5">
                <w:rPr>
                  <w:u w:val="single"/>
                </w:rPr>
                <w:delText xml:space="preserve">Ad. 13: </w:delText>
              </w:r>
              <w:r w:rsidRPr="008173C5">
                <w:rPr>
                  <w:rFonts w:eastAsia="Arial"/>
                  <w:u w:val="single"/>
                </w:rPr>
                <w:delText>Flower: petal attitude</w:delText>
              </w:r>
            </w:del>
          </w:p>
          <w:p w14:paraId="07BB90AA" w14:textId="44F054DB" w:rsidR="00FF41FD" w:rsidRPr="008173C5" w:rsidRDefault="008173C5">
            <w:pPr>
              <w:keepNext/>
              <w:keepLines/>
              <w:rPr>
                <w:ins w:id="666" w:author="TWO" w:date="2026-07-09T13:35:00Z" w16du:dateUtc="2026-07-09T11:35:00Z"/>
              </w:rPr>
            </w:pPr>
            <w:ins w:id="667" w:author="TWO" w:date="2026-07-09T13:35:00Z" w16du:dateUtc="2026-07-09T11:35:00Z">
              <w:r w:rsidRPr="008173C5">
                <w:rPr>
                  <w:u w:val="single"/>
                </w:rPr>
                <w:t xml:space="preserve">Ad. 13: </w:t>
              </w:r>
              <w:r w:rsidRPr="008173C5">
                <w:rPr>
                  <w:rFonts w:eastAsia="Arial"/>
                  <w:u w:val="single"/>
                </w:rPr>
                <w:t xml:space="preserve">Petal: undulation of margin </w:t>
              </w:r>
            </w:ins>
          </w:p>
          <w:p w14:paraId="41A96B7A" w14:textId="77777777" w:rsidR="00FF41FD" w:rsidRPr="008173C5" w:rsidRDefault="00FF41FD">
            <w:pPr>
              <w:keepNext/>
              <w:keepLines/>
            </w:pPr>
          </w:p>
          <w:tbl>
            <w:tblPr>
              <w:tblW w:w="5003"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258"/>
              <w:gridCol w:w="3259"/>
              <w:gridCol w:w="3259"/>
            </w:tblGrid>
            <w:tr w:rsidR="00FF41FD" w:rsidRPr="008173C5" w14:paraId="2FAF4E3B" w14:textId="77777777">
              <w:trPr>
                <w:divId w:val="1"/>
              </w:trPr>
              <w:tc>
                <w:tcPr>
                  <w:tcW w:w="1661" w:type="pct"/>
                  <w:tcBorders>
                    <w:top w:val="none" w:sz="0" w:space="0" w:color="C0C0C0"/>
                    <w:left w:val="none" w:sz="0" w:space="0" w:color="C0C0C0"/>
                  </w:tcBorders>
                  <w:vAlign w:val="center"/>
                </w:tcPr>
                <w:p w14:paraId="1B8CF71F" w14:textId="77777777" w:rsidR="00FF41FD" w:rsidRPr="008173C5" w:rsidRDefault="00000000">
                  <w:pPr>
                    <w:jc w:val="center"/>
                  </w:pPr>
                  <w:r>
                    <w:pict w14:anchorId="037E4792">
                      <v:shape id="_x0000_i1043" type="#_x0000_t75" style="width:112.5pt;height:112.5pt" o:bordertopcolor="this" o:borderleftcolor="this" o:borderbottomcolor="this" o:borderrightcolor="this">
                        <v:imagedata r:id="rId53" o:title=""/>
                      </v:shape>
                    </w:pict>
                  </w:r>
                </w:p>
              </w:tc>
              <w:tc>
                <w:tcPr>
                  <w:tcW w:w="1661" w:type="pct"/>
                  <w:tcBorders>
                    <w:top w:val="none" w:sz="0" w:space="0" w:color="C0C0C0"/>
                  </w:tcBorders>
                  <w:vAlign w:val="center"/>
                </w:tcPr>
                <w:p w14:paraId="09F124E6" w14:textId="77777777" w:rsidR="00FF41FD" w:rsidRPr="008173C5" w:rsidRDefault="00000000">
                  <w:pPr>
                    <w:jc w:val="center"/>
                  </w:pPr>
                  <w:r>
                    <w:pict w14:anchorId="0274357F">
                      <v:shape id="_x0000_i1044" type="#_x0000_t75" style="width:112.5pt;height:112.5pt" o:bordertopcolor="this" o:borderleftcolor="this" o:borderbottomcolor="this" o:borderrightcolor="this">
                        <v:imagedata r:id="rId54" o:title=""/>
                      </v:shape>
                    </w:pict>
                  </w:r>
                </w:p>
              </w:tc>
              <w:tc>
                <w:tcPr>
                  <w:tcW w:w="1661" w:type="pct"/>
                  <w:tcBorders>
                    <w:top w:val="none" w:sz="0" w:space="0" w:color="C0C0C0"/>
                    <w:right w:val="none" w:sz="0" w:space="0" w:color="C0C0C0"/>
                  </w:tcBorders>
                  <w:vAlign w:val="center"/>
                </w:tcPr>
                <w:p w14:paraId="03214DB8" w14:textId="77777777" w:rsidR="00FF41FD" w:rsidRPr="008173C5" w:rsidRDefault="00000000">
                  <w:pPr>
                    <w:jc w:val="center"/>
                  </w:pPr>
                  <w:r>
                    <w:pict w14:anchorId="0248C0A1">
                      <v:shape id="_x0000_i1045" type="#_x0000_t75" style="width:112.5pt;height:112.5pt" o:bordertopcolor="this" o:borderleftcolor="this" o:borderbottomcolor="this" o:borderrightcolor="this">
                        <v:imagedata r:id="rId55" o:title=""/>
                      </v:shape>
                    </w:pict>
                  </w:r>
                </w:p>
              </w:tc>
            </w:tr>
            <w:tr w:rsidR="00FF41FD" w:rsidRPr="008173C5" w14:paraId="399C4561" w14:textId="77777777">
              <w:trPr>
                <w:divId w:val="1"/>
              </w:trPr>
              <w:tc>
                <w:tcPr>
                  <w:tcW w:w="1661" w:type="pct"/>
                  <w:tcBorders>
                    <w:left w:val="none" w:sz="0" w:space="0" w:color="C0C0C0"/>
                  </w:tcBorders>
                  <w:vAlign w:val="center"/>
                </w:tcPr>
                <w:p w14:paraId="735904B9" w14:textId="77777777" w:rsidR="00FF41FD" w:rsidRPr="008173C5" w:rsidRDefault="008173C5">
                  <w:pPr>
                    <w:jc w:val="center"/>
                  </w:pPr>
                  <w:r w:rsidRPr="008173C5">
                    <w:t>1</w:t>
                  </w:r>
                </w:p>
              </w:tc>
              <w:tc>
                <w:tcPr>
                  <w:tcW w:w="1661" w:type="pct"/>
                  <w:vAlign w:val="center"/>
                </w:tcPr>
                <w:p w14:paraId="39173581" w14:textId="77777777" w:rsidR="00FF41FD" w:rsidRPr="008173C5" w:rsidRDefault="008173C5">
                  <w:pPr>
                    <w:jc w:val="center"/>
                  </w:pPr>
                  <w:r w:rsidRPr="008173C5">
                    <w:t>2</w:t>
                  </w:r>
                </w:p>
              </w:tc>
              <w:tc>
                <w:tcPr>
                  <w:tcW w:w="1661" w:type="pct"/>
                  <w:tcBorders>
                    <w:right w:val="none" w:sz="0" w:space="0" w:color="C0C0C0"/>
                  </w:tcBorders>
                  <w:vAlign w:val="center"/>
                </w:tcPr>
                <w:p w14:paraId="4A6C58EC" w14:textId="77777777" w:rsidR="00FF41FD" w:rsidRPr="008173C5" w:rsidRDefault="008173C5">
                  <w:pPr>
                    <w:jc w:val="center"/>
                  </w:pPr>
                  <w:r w:rsidRPr="008173C5">
                    <w:t>3</w:t>
                  </w:r>
                </w:p>
              </w:tc>
            </w:tr>
            <w:tr w:rsidR="00FF41FD" w:rsidRPr="008173C5" w14:paraId="0CB01B17" w14:textId="77777777">
              <w:trPr>
                <w:divId w:val="1"/>
              </w:trPr>
              <w:tc>
                <w:tcPr>
                  <w:tcW w:w="1661" w:type="pct"/>
                  <w:tcBorders>
                    <w:left w:val="none" w:sz="0" w:space="0" w:color="C0C0C0"/>
                    <w:bottom w:val="none" w:sz="0" w:space="0" w:color="C0C0C0"/>
                  </w:tcBorders>
                  <w:vAlign w:val="center"/>
                </w:tcPr>
                <w:p w14:paraId="3B1E6671" w14:textId="77777777" w:rsidR="00FF41FD" w:rsidRPr="008173C5" w:rsidRDefault="008173C5">
                  <w:pPr>
                    <w:jc w:val="center"/>
                  </w:pPr>
                  <w:r w:rsidRPr="008173C5">
                    <w:rPr>
                      <w:rFonts w:eastAsia="Arial"/>
                    </w:rPr>
                    <w:t>flat</w:t>
                  </w:r>
                </w:p>
              </w:tc>
              <w:tc>
                <w:tcPr>
                  <w:tcW w:w="1661" w:type="pct"/>
                  <w:tcBorders>
                    <w:bottom w:val="none" w:sz="0" w:space="0" w:color="C0C0C0"/>
                  </w:tcBorders>
                  <w:vAlign w:val="center"/>
                </w:tcPr>
                <w:p w14:paraId="184CCC7A" w14:textId="77777777" w:rsidR="00FF41FD" w:rsidRPr="008173C5" w:rsidRDefault="008173C5">
                  <w:pPr>
                    <w:jc w:val="center"/>
                  </w:pPr>
                  <w:r w:rsidRPr="008173C5">
                    <w:rPr>
                      <w:rFonts w:eastAsia="Arial"/>
                    </w:rPr>
                    <w:t>undulate</w:t>
                  </w:r>
                </w:p>
              </w:tc>
              <w:tc>
                <w:tcPr>
                  <w:tcW w:w="1661" w:type="pct"/>
                  <w:tcBorders>
                    <w:bottom w:val="none" w:sz="0" w:space="0" w:color="C0C0C0"/>
                    <w:right w:val="none" w:sz="0" w:space="0" w:color="C0C0C0"/>
                  </w:tcBorders>
                  <w:vAlign w:val="center"/>
                </w:tcPr>
                <w:p w14:paraId="554D2C7A" w14:textId="77777777" w:rsidR="00FF41FD" w:rsidRPr="008173C5" w:rsidRDefault="008173C5">
                  <w:pPr>
                    <w:jc w:val="center"/>
                  </w:pPr>
                  <w:r w:rsidRPr="008173C5">
                    <w:rPr>
                      <w:rFonts w:eastAsia="Arial"/>
                    </w:rPr>
                    <w:t>sinuate</w:t>
                  </w:r>
                </w:p>
              </w:tc>
            </w:tr>
          </w:tbl>
          <w:p w14:paraId="5B0C01DE" w14:textId="77777777" w:rsidR="00FF41FD" w:rsidRPr="008173C5" w:rsidRDefault="008173C5">
            <w:pPr>
              <w:spacing w:beforeAutospacing="1" w:afterAutospacing="1"/>
              <w:jc w:val="left"/>
              <w:divId w:val="1"/>
            </w:pPr>
            <w:ins w:id="668" w:author="TWO" w:date="2026-07-09T13:35:00Z" w16du:dateUtc="2026-07-09T11:35:00Z">
              <w:r w:rsidRPr="008173C5">
                <w:t> </w:t>
              </w:r>
            </w:ins>
          </w:p>
        </w:tc>
      </w:tr>
    </w:tbl>
    <w:p w14:paraId="6DC00216" w14:textId="77777777" w:rsidR="00FF41FD" w:rsidRPr="008173C5" w:rsidRDefault="00FF41FD">
      <w:pPr>
        <w:keepLines/>
      </w:pPr>
    </w:p>
    <w:p w14:paraId="7A1CEF1D"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7DCA2CFB" w14:textId="77777777">
        <w:tc>
          <w:tcPr>
            <w:tcW w:w="9986" w:type="dxa"/>
          </w:tcPr>
          <w:p w14:paraId="430E25BE" w14:textId="50E2987A" w:rsidR="00FF41FD" w:rsidRPr="008173C5" w:rsidRDefault="008173C5">
            <w:pPr>
              <w:keepNext/>
              <w:keepLines/>
            </w:pPr>
            <w:r w:rsidRPr="008173C5">
              <w:rPr>
                <w:u w:val="single"/>
              </w:rPr>
              <w:t xml:space="preserve">Ad. 15: </w:t>
            </w:r>
            <w:r w:rsidRPr="008173C5">
              <w:rPr>
                <w:rFonts w:eastAsia="Arial"/>
                <w:u w:val="single"/>
              </w:rPr>
              <w:t>Flower: petal stripes</w:t>
            </w:r>
            <w:ins w:id="669" w:author="TWO" w:date="2026-07-09T13:35:00Z" w16du:dateUtc="2026-07-09T11:35:00Z">
              <w:r w:rsidRPr="008173C5">
                <w:rPr>
                  <w:rFonts w:eastAsia="Arial"/>
                  <w:u w:val="single"/>
                </w:rPr>
                <w:t xml:space="preserve"> </w:t>
              </w:r>
            </w:ins>
          </w:p>
          <w:p w14:paraId="10CACDC2" w14:textId="77777777" w:rsidR="00FF41FD" w:rsidRPr="008173C5" w:rsidRDefault="00FF41FD">
            <w:pPr>
              <w:keepNext/>
              <w:keepLines/>
            </w:pPr>
          </w:p>
          <w:tbl>
            <w:tblPr>
              <w:tblW w:w="5000"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889"/>
              <w:gridCol w:w="4881"/>
            </w:tblGrid>
            <w:tr w:rsidR="00FF41FD" w:rsidRPr="008173C5" w14:paraId="11A811AF" w14:textId="77777777">
              <w:trPr>
                <w:divId w:val="1"/>
                <w:trHeight w:val="498"/>
              </w:trPr>
              <w:tc>
                <w:tcPr>
                  <w:tcW w:w="2502" w:type="pct"/>
                  <w:tcBorders>
                    <w:top w:val="none" w:sz="0" w:space="0" w:color="C0C0C0"/>
                    <w:left w:val="none" w:sz="0" w:space="0" w:color="C0C0C0"/>
                  </w:tcBorders>
                  <w:tcMar>
                    <w:top w:w="0" w:type="dxa"/>
                    <w:left w:w="108" w:type="dxa"/>
                    <w:bottom w:w="0" w:type="dxa"/>
                    <w:right w:w="108" w:type="dxa"/>
                  </w:tcMar>
                  <w:vAlign w:val="center"/>
                </w:tcPr>
                <w:p w14:paraId="4F4435E3" w14:textId="77777777" w:rsidR="00FF41FD" w:rsidRPr="008173C5" w:rsidRDefault="00000000">
                  <w:pPr>
                    <w:jc w:val="center"/>
                    <w:rPr>
                      <w:rFonts w:eastAsia="Arial"/>
                    </w:rPr>
                  </w:pPr>
                  <w:r>
                    <w:pict w14:anchorId="58264551">
                      <v:shape id="_x0000_i1046" type="#_x0000_t75" style="width:112.5pt;height:112.5pt" o:bordertopcolor="this" o:borderleftcolor="this" o:borderbottomcolor="this" o:borderrightcolor="this">
                        <v:imagedata r:id="rId56" o:title=""/>
                      </v:shape>
                    </w:pict>
                  </w:r>
                </w:p>
              </w:tc>
              <w:tc>
                <w:tcPr>
                  <w:tcW w:w="2502" w:type="pct"/>
                  <w:tcBorders>
                    <w:top w:val="none" w:sz="0" w:space="0" w:color="C0C0C0"/>
                    <w:right w:val="none" w:sz="0" w:space="0" w:color="C0C0C0"/>
                  </w:tcBorders>
                  <w:tcMar>
                    <w:top w:w="0" w:type="dxa"/>
                    <w:left w:w="108" w:type="dxa"/>
                    <w:bottom w:w="0" w:type="dxa"/>
                    <w:right w:w="108" w:type="dxa"/>
                  </w:tcMar>
                  <w:vAlign w:val="center"/>
                </w:tcPr>
                <w:p w14:paraId="06D417F7" w14:textId="77777777" w:rsidR="00FF41FD" w:rsidRPr="008173C5" w:rsidRDefault="00000000">
                  <w:pPr>
                    <w:jc w:val="center"/>
                    <w:rPr>
                      <w:rFonts w:eastAsia="Arial"/>
                    </w:rPr>
                  </w:pPr>
                  <w:r>
                    <w:pict w14:anchorId="0D476290">
                      <v:shape id="_x0000_i1047" type="#_x0000_t75" style="width:112.5pt;height:112.5pt" o:bordertopcolor="this" o:borderleftcolor="this" o:borderbottomcolor="this" o:borderrightcolor="this">
                        <v:imagedata r:id="rId57" o:title=""/>
                      </v:shape>
                    </w:pict>
                  </w:r>
                </w:p>
              </w:tc>
            </w:tr>
            <w:tr w:rsidR="00FF41FD" w:rsidRPr="008173C5" w14:paraId="6347CD5D" w14:textId="77777777">
              <w:trPr>
                <w:divId w:val="1"/>
                <w:trHeight w:val="177"/>
              </w:trPr>
              <w:tc>
                <w:tcPr>
                  <w:tcW w:w="2502" w:type="pct"/>
                  <w:tcBorders>
                    <w:left w:val="none" w:sz="0" w:space="0" w:color="C0C0C0"/>
                  </w:tcBorders>
                  <w:tcMar>
                    <w:top w:w="0" w:type="dxa"/>
                    <w:left w:w="108" w:type="dxa"/>
                    <w:bottom w:w="0" w:type="dxa"/>
                    <w:right w:w="108" w:type="dxa"/>
                  </w:tcMar>
                  <w:vAlign w:val="center"/>
                </w:tcPr>
                <w:p w14:paraId="77BB2DD4" w14:textId="77777777" w:rsidR="00FF41FD" w:rsidRPr="008173C5" w:rsidRDefault="008173C5">
                  <w:pPr>
                    <w:jc w:val="center"/>
                    <w:rPr>
                      <w:rFonts w:eastAsia="Arial"/>
                    </w:rPr>
                  </w:pPr>
                  <w:r w:rsidRPr="008173C5">
                    <w:rPr>
                      <w:rFonts w:eastAsia="Arial"/>
                    </w:rPr>
                    <w:t>1</w:t>
                  </w:r>
                </w:p>
              </w:tc>
              <w:tc>
                <w:tcPr>
                  <w:tcW w:w="2502" w:type="pct"/>
                  <w:tcBorders>
                    <w:right w:val="none" w:sz="0" w:space="0" w:color="C0C0C0"/>
                  </w:tcBorders>
                  <w:tcMar>
                    <w:top w:w="0" w:type="dxa"/>
                    <w:left w:w="108" w:type="dxa"/>
                    <w:bottom w:w="0" w:type="dxa"/>
                    <w:right w:w="108" w:type="dxa"/>
                  </w:tcMar>
                  <w:vAlign w:val="center"/>
                </w:tcPr>
                <w:p w14:paraId="62DA1440" w14:textId="77777777" w:rsidR="00FF41FD" w:rsidRPr="008173C5" w:rsidRDefault="008173C5">
                  <w:pPr>
                    <w:jc w:val="center"/>
                    <w:rPr>
                      <w:rFonts w:eastAsia="Arial"/>
                    </w:rPr>
                  </w:pPr>
                  <w:r w:rsidRPr="008173C5">
                    <w:rPr>
                      <w:rFonts w:eastAsia="Arial"/>
                    </w:rPr>
                    <w:t>9</w:t>
                  </w:r>
                </w:p>
              </w:tc>
            </w:tr>
            <w:tr w:rsidR="00FF41FD" w:rsidRPr="008173C5" w14:paraId="4E983EBF" w14:textId="77777777">
              <w:trPr>
                <w:divId w:val="1"/>
                <w:trHeight w:val="224"/>
              </w:trPr>
              <w:tc>
                <w:tcPr>
                  <w:tcW w:w="2502" w:type="pct"/>
                  <w:tcBorders>
                    <w:left w:val="none" w:sz="0" w:space="0" w:color="C0C0C0"/>
                    <w:bottom w:val="none" w:sz="0" w:space="0" w:color="C0C0C0"/>
                  </w:tcBorders>
                  <w:tcMar>
                    <w:top w:w="0" w:type="dxa"/>
                    <w:left w:w="108" w:type="dxa"/>
                    <w:bottom w:w="0" w:type="dxa"/>
                    <w:right w:w="108" w:type="dxa"/>
                  </w:tcMar>
                  <w:vAlign w:val="center"/>
                </w:tcPr>
                <w:p w14:paraId="549E5B20" w14:textId="77777777" w:rsidR="00FF41FD" w:rsidRPr="008173C5" w:rsidRDefault="008173C5">
                  <w:pPr>
                    <w:jc w:val="center"/>
                    <w:rPr>
                      <w:rFonts w:eastAsia="Arial"/>
                    </w:rPr>
                  </w:pPr>
                  <w:r w:rsidRPr="008173C5">
                    <w:rPr>
                      <w:rFonts w:eastAsia="Arial"/>
                    </w:rPr>
                    <w:t>absent</w:t>
                  </w:r>
                </w:p>
              </w:tc>
              <w:tc>
                <w:tcPr>
                  <w:tcW w:w="2502" w:type="pct"/>
                  <w:tcBorders>
                    <w:bottom w:val="none" w:sz="0" w:space="0" w:color="C0C0C0"/>
                    <w:right w:val="none" w:sz="0" w:space="0" w:color="C0C0C0"/>
                  </w:tcBorders>
                  <w:tcMar>
                    <w:top w:w="0" w:type="dxa"/>
                    <w:left w:w="108" w:type="dxa"/>
                    <w:bottom w:w="0" w:type="dxa"/>
                    <w:right w:w="108" w:type="dxa"/>
                  </w:tcMar>
                  <w:vAlign w:val="center"/>
                </w:tcPr>
                <w:p w14:paraId="5A1ABB82" w14:textId="77777777" w:rsidR="00FF41FD" w:rsidRPr="008173C5" w:rsidRDefault="008173C5">
                  <w:pPr>
                    <w:jc w:val="center"/>
                    <w:rPr>
                      <w:rFonts w:eastAsia="Arial"/>
                    </w:rPr>
                  </w:pPr>
                  <w:r w:rsidRPr="008173C5">
                    <w:rPr>
                      <w:rFonts w:eastAsia="Arial"/>
                    </w:rPr>
                    <w:t>present</w:t>
                  </w:r>
                </w:p>
              </w:tc>
            </w:tr>
          </w:tbl>
          <w:p w14:paraId="41ABFB08" w14:textId="77777777" w:rsidR="00FF41FD" w:rsidRPr="008173C5" w:rsidRDefault="008173C5">
            <w:pPr>
              <w:spacing w:beforeAutospacing="1" w:afterAutospacing="1"/>
              <w:jc w:val="left"/>
              <w:divId w:val="1"/>
            </w:pPr>
            <w:ins w:id="670" w:author="TWO" w:date="2026-07-09T13:35:00Z" w16du:dateUtc="2026-07-09T11:35:00Z">
              <w:r w:rsidRPr="008173C5">
                <w:t> </w:t>
              </w:r>
            </w:ins>
          </w:p>
        </w:tc>
      </w:tr>
    </w:tbl>
    <w:p w14:paraId="502C9989" w14:textId="77777777" w:rsidR="00FF41FD" w:rsidRDefault="00FF41FD">
      <w:pPr>
        <w:keepLines/>
      </w:pPr>
    </w:p>
    <w:p w14:paraId="5A0AFC74" w14:textId="77777777" w:rsidR="00FF41FD" w:rsidRDefault="00FF41FD">
      <w:pPr>
        <w:keepLines/>
      </w:pPr>
    </w:p>
    <w:tbl>
      <w:tblPr>
        <w:tblW w:w="0" w:type="auto"/>
        <w:tblLook w:val="0600" w:firstRow="0" w:lastRow="0" w:firstColumn="0" w:lastColumn="0" w:noHBand="1" w:noVBand="1"/>
      </w:tblPr>
      <w:tblGrid>
        <w:gridCol w:w="9986"/>
      </w:tblGrid>
      <w:tr w:rsidR="00FF41FD" w:rsidRPr="008173C5" w14:paraId="23CBE09C" w14:textId="77777777">
        <w:tc>
          <w:tcPr>
            <w:tcW w:w="9986" w:type="dxa"/>
          </w:tcPr>
          <w:p w14:paraId="7283C641" w14:textId="77777777" w:rsidR="00FF41FD" w:rsidRPr="008173C5" w:rsidRDefault="008173C5">
            <w:pPr>
              <w:keepNext/>
              <w:keepLines/>
            </w:pPr>
            <w:r w:rsidRPr="008173C5">
              <w:rPr>
                <w:u w:val="single"/>
              </w:rPr>
              <w:lastRenderedPageBreak/>
              <w:t>Ad. 16: Only varieties with Flower: petal stripes: present: Flower: stripe distribution</w:t>
            </w:r>
          </w:p>
          <w:p w14:paraId="44599CD4" w14:textId="77777777" w:rsidR="00FF41FD" w:rsidRPr="008173C5" w:rsidRDefault="00FF41FD">
            <w:pPr>
              <w:keepNext/>
              <w:keepLines/>
            </w:pPr>
          </w:p>
          <w:tbl>
            <w:tblPr>
              <w:tblW w:w="5001"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450"/>
              <w:gridCol w:w="2451"/>
              <w:gridCol w:w="2451"/>
              <w:gridCol w:w="2420"/>
            </w:tblGrid>
            <w:tr w:rsidR="00FF41FD" w:rsidRPr="008173C5" w14:paraId="4E581393" w14:textId="77777777">
              <w:trPr>
                <w:divId w:val="1"/>
                <w:trHeight w:val="2077"/>
              </w:trPr>
              <w:tc>
                <w:tcPr>
                  <w:tcW w:w="1254" w:type="pct"/>
                  <w:tcBorders>
                    <w:top w:val="none" w:sz="0" w:space="0" w:color="C0C0C0"/>
                    <w:left w:val="none" w:sz="0" w:space="0" w:color="C0C0C0"/>
                  </w:tcBorders>
                  <w:tcMar>
                    <w:top w:w="0" w:type="dxa"/>
                    <w:left w:w="108" w:type="dxa"/>
                    <w:bottom w:w="0" w:type="dxa"/>
                    <w:right w:w="108" w:type="dxa"/>
                  </w:tcMar>
                  <w:vAlign w:val="center"/>
                </w:tcPr>
                <w:p w14:paraId="3CE25C8A" w14:textId="77777777" w:rsidR="00FF41FD" w:rsidRPr="008173C5" w:rsidRDefault="00000000">
                  <w:pPr>
                    <w:jc w:val="center"/>
                    <w:rPr>
                      <w:rFonts w:eastAsia="Arial"/>
                    </w:rPr>
                  </w:pPr>
                  <w:r>
                    <w:pict w14:anchorId="3D935D17">
                      <v:shape id="_x0000_i1048" type="#_x0000_t75" style="width:90pt;height:90pt" o:bordertopcolor="this" o:borderleftcolor="this" o:borderbottomcolor="this" o:borderrightcolor="this">
                        <v:imagedata r:id="rId58" o:title=""/>
                      </v:shape>
                    </w:pict>
                  </w:r>
                </w:p>
              </w:tc>
              <w:tc>
                <w:tcPr>
                  <w:tcW w:w="1254" w:type="pct"/>
                  <w:tcBorders>
                    <w:top w:val="none" w:sz="0" w:space="0" w:color="C0C0C0"/>
                  </w:tcBorders>
                  <w:tcMar>
                    <w:top w:w="0" w:type="dxa"/>
                    <w:left w:w="108" w:type="dxa"/>
                    <w:bottom w:w="0" w:type="dxa"/>
                    <w:right w:w="108" w:type="dxa"/>
                  </w:tcMar>
                  <w:vAlign w:val="center"/>
                </w:tcPr>
                <w:p w14:paraId="5304E6B5" w14:textId="77777777" w:rsidR="00FF41FD" w:rsidRPr="008173C5" w:rsidRDefault="00000000">
                  <w:pPr>
                    <w:jc w:val="center"/>
                    <w:rPr>
                      <w:rFonts w:eastAsia="Arial"/>
                    </w:rPr>
                  </w:pPr>
                  <w:r>
                    <w:pict w14:anchorId="254CE647">
                      <v:shape id="_x0000_i1049" type="#_x0000_t75" style="width:90pt;height:90pt" o:bordertopcolor="this" o:borderleftcolor="this" o:borderbottomcolor="this" o:borderrightcolor="this">
                        <v:imagedata r:id="rId59" o:title=""/>
                      </v:shape>
                    </w:pict>
                  </w:r>
                </w:p>
              </w:tc>
              <w:tc>
                <w:tcPr>
                  <w:tcW w:w="1254" w:type="pct"/>
                  <w:tcBorders>
                    <w:top w:val="none" w:sz="0" w:space="0" w:color="C0C0C0"/>
                  </w:tcBorders>
                  <w:tcMar>
                    <w:top w:w="0" w:type="dxa"/>
                    <w:left w:w="108" w:type="dxa"/>
                    <w:bottom w:w="0" w:type="dxa"/>
                    <w:right w:w="108" w:type="dxa"/>
                  </w:tcMar>
                  <w:vAlign w:val="center"/>
                </w:tcPr>
                <w:p w14:paraId="7E13A004" w14:textId="77777777" w:rsidR="00FF41FD" w:rsidRPr="008173C5" w:rsidRDefault="00000000">
                  <w:pPr>
                    <w:jc w:val="center"/>
                    <w:rPr>
                      <w:rFonts w:eastAsia="Arial"/>
                    </w:rPr>
                  </w:pPr>
                  <w:r>
                    <w:pict w14:anchorId="46B44F5B">
                      <v:shape id="_x0000_i1050" type="#_x0000_t75" style="width:90pt;height:90pt" o:bordertopcolor="this" o:borderleftcolor="this" o:borderbottomcolor="this" o:borderrightcolor="this">
                        <v:imagedata r:id="rId60" o:title=""/>
                      </v:shape>
                    </w:pict>
                  </w:r>
                </w:p>
              </w:tc>
              <w:tc>
                <w:tcPr>
                  <w:tcW w:w="1246" w:type="pct"/>
                  <w:tcBorders>
                    <w:top w:val="none" w:sz="0" w:space="0" w:color="C0C0C0"/>
                    <w:right w:val="none" w:sz="0" w:space="0" w:color="C0C0C0"/>
                  </w:tcBorders>
                  <w:tcMar>
                    <w:top w:w="0" w:type="dxa"/>
                    <w:left w:w="108" w:type="dxa"/>
                    <w:bottom w:w="0" w:type="dxa"/>
                    <w:right w:w="108" w:type="dxa"/>
                  </w:tcMar>
                  <w:vAlign w:val="center"/>
                </w:tcPr>
                <w:p w14:paraId="51EEB9BB" w14:textId="77777777" w:rsidR="00FF41FD" w:rsidRPr="008173C5" w:rsidRDefault="00000000">
                  <w:pPr>
                    <w:jc w:val="center"/>
                    <w:rPr>
                      <w:rFonts w:eastAsia="Arial"/>
                    </w:rPr>
                  </w:pPr>
                  <w:r>
                    <w:pict w14:anchorId="4F9C94D3">
                      <v:shape id="_x0000_i1051" type="#_x0000_t75" style="width:90pt;height:90pt" o:bordertopcolor="this" o:borderleftcolor="this" o:borderbottomcolor="this" o:borderrightcolor="this">
                        <v:imagedata r:id="rId61" o:title=""/>
                      </v:shape>
                    </w:pict>
                  </w:r>
                </w:p>
              </w:tc>
            </w:tr>
            <w:tr w:rsidR="00FF41FD" w:rsidRPr="008173C5" w14:paraId="725869CE" w14:textId="77777777">
              <w:trPr>
                <w:divId w:val="1"/>
                <w:trHeight w:val="152"/>
              </w:trPr>
              <w:tc>
                <w:tcPr>
                  <w:tcW w:w="1254" w:type="pct"/>
                  <w:tcBorders>
                    <w:left w:val="none" w:sz="0" w:space="0" w:color="C0C0C0"/>
                  </w:tcBorders>
                  <w:tcMar>
                    <w:top w:w="0" w:type="dxa"/>
                    <w:left w:w="108" w:type="dxa"/>
                    <w:bottom w:w="0" w:type="dxa"/>
                    <w:right w:w="108" w:type="dxa"/>
                  </w:tcMar>
                  <w:vAlign w:val="center"/>
                </w:tcPr>
                <w:p w14:paraId="23F3C3AC" w14:textId="77777777" w:rsidR="00FF41FD" w:rsidRPr="008173C5" w:rsidRDefault="008173C5">
                  <w:pPr>
                    <w:jc w:val="center"/>
                    <w:rPr>
                      <w:rFonts w:eastAsia="Arial"/>
                    </w:rPr>
                  </w:pPr>
                  <w:r w:rsidRPr="008173C5">
                    <w:rPr>
                      <w:rFonts w:eastAsia="Arial"/>
                    </w:rPr>
                    <w:t>1</w:t>
                  </w:r>
                </w:p>
              </w:tc>
              <w:tc>
                <w:tcPr>
                  <w:tcW w:w="1254" w:type="pct"/>
                  <w:tcMar>
                    <w:top w:w="0" w:type="dxa"/>
                    <w:left w:w="108" w:type="dxa"/>
                    <w:bottom w:w="0" w:type="dxa"/>
                    <w:right w:w="108" w:type="dxa"/>
                  </w:tcMar>
                  <w:vAlign w:val="center"/>
                </w:tcPr>
                <w:p w14:paraId="59A66C15" w14:textId="77777777" w:rsidR="00FF41FD" w:rsidRPr="008173C5" w:rsidRDefault="008173C5">
                  <w:pPr>
                    <w:jc w:val="center"/>
                    <w:rPr>
                      <w:rFonts w:eastAsia="Arial"/>
                    </w:rPr>
                  </w:pPr>
                  <w:r w:rsidRPr="008173C5">
                    <w:rPr>
                      <w:rFonts w:eastAsia="Arial"/>
                    </w:rPr>
                    <w:t>2</w:t>
                  </w:r>
                </w:p>
              </w:tc>
              <w:tc>
                <w:tcPr>
                  <w:tcW w:w="1254" w:type="pct"/>
                  <w:tcMar>
                    <w:top w:w="0" w:type="dxa"/>
                    <w:left w:w="108" w:type="dxa"/>
                    <w:bottom w:w="0" w:type="dxa"/>
                    <w:right w:w="108" w:type="dxa"/>
                  </w:tcMar>
                  <w:vAlign w:val="center"/>
                </w:tcPr>
                <w:p w14:paraId="608D5039" w14:textId="77777777" w:rsidR="00FF41FD" w:rsidRPr="008173C5" w:rsidRDefault="008173C5">
                  <w:pPr>
                    <w:jc w:val="center"/>
                    <w:rPr>
                      <w:rFonts w:eastAsia="Arial"/>
                    </w:rPr>
                  </w:pPr>
                  <w:r w:rsidRPr="008173C5">
                    <w:rPr>
                      <w:rFonts w:eastAsia="Arial"/>
                    </w:rPr>
                    <w:t>3</w:t>
                  </w:r>
                </w:p>
              </w:tc>
              <w:tc>
                <w:tcPr>
                  <w:tcW w:w="1246" w:type="pct"/>
                  <w:tcBorders>
                    <w:right w:val="none" w:sz="0" w:space="0" w:color="C0C0C0"/>
                  </w:tcBorders>
                  <w:tcMar>
                    <w:top w:w="0" w:type="dxa"/>
                    <w:left w:w="108" w:type="dxa"/>
                    <w:bottom w:w="0" w:type="dxa"/>
                    <w:right w:w="108" w:type="dxa"/>
                  </w:tcMar>
                  <w:vAlign w:val="center"/>
                </w:tcPr>
                <w:p w14:paraId="284B7872" w14:textId="77777777" w:rsidR="00FF41FD" w:rsidRPr="008173C5" w:rsidRDefault="008173C5">
                  <w:pPr>
                    <w:jc w:val="center"/>
                    <w:rPr>
                      <w:rFonts w:eastAsia="Arial"/>
                    </w:rPr>
                  </w:pPr>
                  <w:r w:rsidRPr="008173C5">
                    <w:rPr>
                      <w:rFonts w:eastAsia="Arial"/>
                    </w:rPr>
                    <w:t>4</w:t>
                  </w:r>
                </w:p>
              </w:tc>
            </w:tr>
            <w:tr w:rsidR="00FF41FD" w:rsidRPr="008173C5" w14:paraId="0A228228" w14:textId="77777777">
              <w:trPr>
                <w:divId w:val="1"/>
                <w:trHeight w:val="198"/>
              </w:trPr>
              <w:tc>
                <w:tcPr>
                  <w:tcW w:w="1254" w:type="pct"/>
                  <w:tcBorders>
                    <w:left w:val="none" w:sz="0" w:space="0" w:color="C0C0C0"/>
                    <w:bottom w:val="none" w:sz="0" w:space="0" w:color="C0C0C0"/>
                  </w:tcBorders>
                  <w:tcMar>
                    <w:top w:w="0" w:type="dxa"/>
                    <w:left w:w="108" w:type="dxa"/>
                    <w:bottom w:w="0" w:type="dxa"/>
                    <w:right w:w="108" w:type="dxa"/>
                  </w:tcMar>
                  <w:vAlign w:val="center"/>
                </w:tcPr>
                <w:p w14:paraId="44DFED1C" w14:textId="77777777" w:rsidR="00FF41FD" w:rsidRPr="008173C5" w:rsidRDefault="008173C5">
                  <w:pPr>
                    <w:jc w:val="center"/>
                    <w:rPr>
                      <w:rFonts w:eastAsia="Arial"/>
                    </w:rPr>
                  </w:pPr>
                  <w:r w:rsidRPr="008173C5">
                    <w:rPr>
                      <w:rFonts w:eastAsia="Arial"/>
                    </w:rPr>
                    <w:t>disperse</w:t>
                  </w:r>
                </w:p>
              </w:tc>
              <w:tc>
                <w:tcPr>
                  <w:tcW w:w="1254" w:type="pct"/>
                  <w:tcBorders>
                    <w:bottom w:val="none" w:sz="0" w:space="0" w:color="C0C0C0"/>
                  </w:tcBorders>
                  <w:tcMar>
                    <w:top w:w="0" w:type="dxa"/>
                    <w:left w:w="108" w:type="dxa"/>
                    <w:bottom w:w="0" w:type="dxa"/>
                    <w:right w:w="108" w:type="dxa"/>
                  </w:tcMar>
                  <w:vAlign w:val="center"/>
                </w:tcPr>
                <w:p w14:paraId="5D982CF4" w14:textId="77777777" w:rsidR="00FF41FD" w:rsidRPr="008173C5" w:rsidRDefault="008173C5">
                  <w:pPr>
                    <w:jc w:val="center"/>
                    <w:rPr>
                      <w:rFonts w:eastAsia="Arial"/>
                    </w:rPr>
                  </w:pPr>
                  <w:r w:rsidRPr="008173C5">
                    <w:rPr>
                      <w:rFonts w:eastAsia="Arial"/>
                    </w:rPr>
                    <w:t>central</w:t>
                  </w:r>
                </w:p>
              </w:tc>
              <w:tc>
                <w:tcPr>
                  <w:tcW w:w="1254" w:type="pct"/>
                  <w:tcBorders>
                    <w:bottom w:val="none" w:sz="0" w:space="0" w:color="C0C0C0"/>
                  </w:tcBorders>
                  <w:tcMar>
                    <w:top w:w="0" w:type="dxa"/>
                    <w:left w:w="108" w:type="dxa"/>
                    <w:bottom w:w="0" w:type="dxa"/>
                    <w:right w:w="108" w:type="dxa"/>
                  </w:tcMar>
                  <w:vAlign w:val="center"/>
                </w:tcPr>
                <w:p w14:paraId="3201680E" w14:textId="77777777" w:rsidR="00FF41FD" w:rsidRPr="008173C5" w:rsidRDefault="008173C5">
                  <w:pPr>
                    <w:jc w:val="center"/>
                    <w:rPr>
                      <w:rFonts w:eastAsia="Arial"/>
                    </w:rPr>
                  </w:pPr>
                  <w:r w:rsidRPr="008173C5">
                    <w:rPr>
                      <w:rFonts w:eastAsia="Arial"/>
                    </w:rPr>
                    <w:t>margin</w:t>
                  </w:r>
                </w:p>
              </w:tc>
              <w:tc>
                <w:tcPr>
                  <w:tcW w:w="1246" w:type="pct"/>
                  <w:tcBorders>
                    <w:bottom w:val="none" w:sz="0" w:space="0" w:color="C0C0C0"/>
                    <w:right w:val="none" w:sz="0" w:space="0" w:color="C0C0C0"/>
                  </w:tcBorders>
                  <w:tcMar>
                    <w:top w:w="0" w:type="dxa"/>
                    <w:left w:w="108" w:type="dxa"/>
                    <w:bottom w:w="0" w:type="dxa"/>
                    <w:right w:w="108" w:type="dxa"/>
                  </w:tcMar>
                  <w:vAlign w:val="center"/>
                </w:tcPr>
                <w:p w14:paraId="7B01ABA3" w14:textId="77777777" w:rsidR="00FF41FD" w:rsidRPr="008173C5" w:rsidRDefault="008173C5">
                  <w:pPr>
                    <w:jc w:val="center"/>
                    <w:rPr>
                      <w:rFonts w:eastAsia="Arial"/>
                    </w:rPr>
                  </w:pPr>
                  <w:r w:rsidRPr="008173C5">
                    <w:rPr>
                      <w:rFonts w:eastAsia="Arial"/>
                    </w:rPr>
                    <w:t>irregular</w:t>
                  </w:r>
                </w:p>
              </w:tc>
            </w:tr>
          </w:tbl>
          <w:p w14:paraId="68E7E869" w14:textId="77777777" w:rsidR="00FF41FD" w:rsidRPr="008173C5" w:rsidRDefault="008173C5">
            <w:pPr>
              <w:spacing w:beforeAutospacing="1" w:afterAutospacing="1"/>
              <w:jc w:val="left"/>
              <w:divId w:val="1"/>
            </w:pPr>
            <w:ins w:id="671" w:author="TWO" w:date="2026-07-09T13:35:00Z" w16du:dateUtc="2026-07-09T11:35:00Z">
              <w:r w:rsidRPr="008173C5">
                <w:t> </w:t>
              </w:r>
            </w:ins>
          </w:p>
        </w:tc>
      </w:tr>
    </w:tbl>
    <w:p w14:paraId="5F7479B1" w14:textId="77777777" w:rsidR="00FF41FD" w:rsidRPr="008173C5" w:rsidRDefault="00FF41FD">
      <w:pPr>
        <w:keepLines/>
      </w:pPr>
    </w:p>
    <w:p w14:paraId="126D5DE9"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46DABB43" w14:textId="77777777">
        <w:tc>
          <w:tcPr>
            <w:tcW w:w="9986" w:type="dxa"/>
          </w:tcPr>
          <w:p w14:paraId="08B8689F" w14:textId="77777777" w:rsidR="00FF41FD" w:rsidRPr="008173C5" w:rsidRDefault="008173C5">
            <w:pPr>
              <w:keepNext/>
              <w:keepLines/>
            </w:pPr>
            <w:r w:rsidRPr="008173C5">
              <w:rPr>
                <w:u w:val="single"/>
              </w:rPr>
              <w:t xml:space="preserve">Ad. 18: </w:t>
            </w:r>
            <w:r w:rsidRPr="008173C5">
              <w:rPr>
                <w:rFonts w:eastAsia="Arial"/>
                <w:u w:val="single"/>
              </w:rPr>
              <w:t>Flower: color of marginal zone of inner side of petal</w:t>
            </w:r>
          </w:p>
          <w:p w14:paraId="25925F59" w14:textId="77777777" w:rsidR="00FF41FD" w:rsidRPr="008173C5" w:rsidRDefault="00FF41FD">
            <w:pPr>
              <w:keepNext/>
              <w:keepLines/>
              <w:rPr>
                <w:ins w:id="672" w:author="TWO" w:date="2026-07-09T13:35:00Z" w16du:dateUtc="2026-07-09T11:35:00Z"/>
              </w:rPr>
            </w:pPr>
          </w:p>
          <w:p w14:paraId="7B60AD06" w14:textId="77777777" w:rsidR="00FF41FD" w:rsidRPr="008173C5" w:rsidRDefault="00000000">
            <w:pPr>
              <w:pStyle w:val="BodyText"/>
              <w:keepNext/>
              <w:keepLines/>
              <w:spacing w:beforeAutospacing="1" w:afterAutospacing="1"/>
              <w:jc w:val="left"/>
              <w:divId w:val="1"/>
            </w:pPr>
            <w:r>
              <w:pict w14:anchorId="6BB60BC6">
                <v:shape id="_x0000_i1052" type="#_x0000_t75" style="width:112.5pt;height:112.5pt" o:bordertopcolor="this" o:borderleftcolor="this" o:borderbottomcolor="this" o:borderrightcolor="this">
                  <v:imagedata r:id="rId62" o:title=""/>
                </v:shape>
              </w:pict>
            </w:r>
          </w:p>
        </w:tc>
      </w:tr>
    </w:tbl>
    <w:p w14:paraId="504ECB63" w14:textId="77777777" w:rsidR="00FF41FD" w:rsidRPr="008173C5" w:rsidRDefault="00FF41FD">
      <w:pPr>
        <w:keepLines/>
      </w:pPr>
    </w:p>
    <w:p w14:paraId="79DD6AD4"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556A7A36" w14:textId="77777777">
        <w:tc>
          <w:tcPr>
            <w:tcW w:w="9986" w:type="dxa"/>
          </w:tcPr>
          <w:p w14:paraId="3E584D5D" w14:textId="77777777" w:rsidR="00FF41FD" w:rsidRPr="008173C5" w:rsidRDefault="008173C5">
            <w:pPr>
              <w:keepNext/>
              <w:keepLines/>
            </w:pPr>
            <w:r w:rsidRPr="008173C5">
              <w:rPr>
                <w:u w:val="single"/>
              </w:rPr>
              <w:t xml:space="preserve">Ad. 19: </w:t>
            </w:r>
            <w:r w:rsidRPr="008173C5">
              <w:rPr>
                <w:rFonts w:eastAsia="Arial"/>
                <w:u w:val="single"/>
              </w:rPr>
              <w:t>Flower:</w:t>
            </w:r>
            <w:r w:rsidRPr="008173C5">
              <w:rPr>
                <w:u w:val="single"/>
              </w:rPr>
              <w:t xml:space="preserve"> color of </w:t>
            </w:r>
            <w:r w:rsidRPr="008173C5">
              <w:rPr>
                <w:rFonts w:eastAsia="Arial"/>
                <w:u w:val="single"/>
              </w:rPr>
              <w:t>middle</w:t>
            </w:r>
            <w:r w:rsidRPr="008173C5">
              <w:rPr>
                <w:u w:val="single"/>
              </w:rPr>
              <w:t xml:space="preserve"> zone of inner side </w:t>
            </w:r>
            <w:r w:rsidRPr="008173C5">
              <w:rPr>
                <w:rFonts w:eastAsia="Arial"/>
                <w:u w:val="single"/>
              </w:rPr>
              <w:t>of petal</w:t>
            </w:r>
            <w:r w:rsidRPr="008173C5">
              <w:rPr>
                <w:u w:val="single"/>
              </w:rPr>
              <w:t xml:space="preserve"> (if different)</w:t>
            </w:r>
          </w:p>
          <w:p w14:paraId="5C9CB67C" w14:textId="77777777" w:rsidR="00FF41FD" w:rsidRPr="008173C5" w:rsidRDefault="00FF41FD">
            <w:pPr>
              <w:keepNext/>
              <w:keepLines/>
            </w:pPr>
          </w:p>
          <w:p w14:paraId="03119AC0" w14:textId="77777777" w:rsidR="00FF41FD" w:rsidRPr="008173C5" w:rsidRDefault="008173C5">
            <w:pPr>
              <w:pStyle w:val="BodyText"/>
              <w:keepNext/>
              <w:keepLines/>
              <w:jc w:val="left"/>
              <w:divId w:val="2"/>
            </w:pPr>
            <w:r w:rsidRPr="008173C5">
              <w:t>See Ad. 19</w:t>
            </w:r>
          </w:p>
        </w:tc>
      </w:tr>
    </w:tbl>
    <w:p w14:paraId="70DF47E0" w14:textId="77777777" w:rsidR="00FF41FD" w:rsidRPr="008173C5" w:rsidRDefault="00FF41FD">
      <w:pPr>
        <w:keepLines/>
      </w:pPr>
    </w:p>
    <w:p w14:paraId="40D5608C"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02910616" w14:textId="77777777">
        <w:tc>
          <w:tcPr>
            <w:tcW w:w="9986" w:type="dxa"/>
          </w:tcPr>
          <w:p w14:paraId="54E5C495" w14:textId="77777777" w:rsidR="00FF41FD" w:rsidRPr="008173C5" w:rsidRDefault="008173C5">
            <w:pPr>
              <w:keepNext/>
              <w:keepLines/>
            </w:pPr>
            <w:r w:rsidRPr="008173C5">
              <w:rPr>
                <w:u w:val="single"/>
              </w:rPr>
              <w:t xml:space="preserve">Ad. 20: </w:t>
            </w:r>
            <w:r w:rsidRPr="008173C5">
              <w:rPr>
                <w:rFonts w:eastAsia="Arial"/>
                <w:u w:val="single"/>
              </w:rPr>
              <w:t>Flower:</w:t>
            </w:r>
            <w:r w:rsidRPr="008173C5">
              <w:rPr>
                <w:u w:val="single"/>
              </w:rPr>
              <w:t xml:space="preserve"> color of </w:t>
            </w:r>
            <w:r w:rsidRPr="008173C5">
              <w:rPr>
                <w:rFonts w:eastAsia="Arial"/>
                <w:u w:val="single"/>
              </w:rPr>
              <w:t>basal</w:t>
            </w:r>
            <w:r w:rsidRPr="008173C5">
              <w:rPr>
                <w:u w:val="single"/>
              </w:rPr>
              <w:t xml:space="preserve"> zone of inner side </w:t>
            </w:r>
            <w:r w:rsidRPr="008173C5">
              <w:rPr>
                <w:rFonts w:eastAsia="Arial"/>
                <w:u w:val="single"/>
              </w:rPr>
              <w:t>of petal</w:t>
            </w:r>
          </w:p>
          <w:p w14:paraId="0DB36D49" w14:textId="77777777" w:rsidR="00FF41FD" w:rsidRPr="008173C5" w:rsidRDefault="00FF41FD">
            <w:pPr>
              <w:keepNext/>
              <w:keepLines/>
            </w:pPr>
          </w:p>
          <w:p w14:paraId="3774453D" w14:textId="77777777" w:rsidR="00FF41FD" w:rsidRPr="008173C5" w:rsidRDefault="008173C5">
            <w:pPr>
              <w:pStyle w:val="BodyText"/>
              <w:keepNext/>
              <w:keepLines/>
              <w:jc w:val="left"/>
              <w:divId w:val="2"/>
            </w:pPr>
            <w:r w:rsidRPr="008173C5">
              <w:t>See Ad. 7</w:t>
            </w:r>
          </w:p>
        </w:tc>
      </w:tr>
    </w:tbl>
    <w:p w14:paraId="10A33411" w14:textId="77777777" w:rsidR="00FF41FD" w:rsidRPr="008173C5" w:rsidRDefault="00FF41FD">
      <w:pPr>
        <w:keepLines/>
      </w:pPr>
    </w:p>
    <w:p w14:paraId="60111AE3"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510C5B1D" w14:textId="77777777">
        <w:tc>
          <w:tcPr>
            <w:tcW w:w="9986" w:type="dxa"/>
          </w:tcPr>
          <w:p w14:paraId="6478E915" w14:textId="6E968AEA" w:rsidR="00FF41FD" w:rsidRPr="008173C5" w:rsidRDefault="008173C5">
            <w:pPr>
              <w:keepNext/>
              <w:keepLines/>
              <w:rPr>
                <w:ins w:id="673" w:author="TWO" w:date="2026-07-09T13:35:00Z" w16du:dateUtc="2026-07-09T11:35:00Z"/>
              </w:rPr>
            </w:pPr>
            <w:r w:rsidRPr="008173C5">
              <w:rPr>
                <w:u w:val="single"/>
              </w:rPr>
              <w:t xml:space="preserve">Ad. 23: Current </w:t>
            </w:r>
            <w:del w:id="674" w:author="TWO" w:date="2026-07-09T13:35:00Z" w16du:dateUtc="2026-07-09T11:35:00Z">
              <w:r w:rsidR="00070A08" w:rsidRPr="008173C5">
                <w:rPr>
                  <w:u w:val="single"/>
                </w:rPr>
                <w:delText>year</w:delText>
              </w:r>
            </w:del>
            <w:ins w:id="675" w:author="TWO" w:date="2026-07-09T13:35:00Z" w16du:dateUtc="2026-07-09T11:35:00Z">
              <w:r w:rsidRPr="008173C5">
                <w:rPr>
                  <w:u w:val="single"/>
                </w:rPr>
                <w:t>year's</w:t>
              </w:r>
            </w:ins>
            <w:r w:rsidRPr="008173C5">
              <w:rPr>
                <w:u w:val="single"/>
              </w:rPr>
              <w:t xml:space="preserve"> shoot: color</w:t>
            </w:r>
          </w:p>
          <w:p w14:paraId="0D92BA93" w14:textId="77777777" w:rsidR="00FF41FD" w:rsidRPr="008173C5" w:rsidRDefault="008173C5">
            <w:pPr>
              <w:pStyle w:val="BodyText"/>
              <w:keepNext/>
              <w:keepLines/>
              <w:spacing w:beforeAutospacing="1" w:afterAutospacing="1"/>
              <w:jc w:val="left"/>
              <w:divId w:val="1"/>
            </w:pPr>
            <w:r w:rsidRPr="008173C5">
              <w:t xml:space="preserve">Observations should be made </w:t>
            </w:r>
            <w:r w:rsidRPr="008173C5">
              <w:rPr>
                <w:rFonts w:eastAsia="Arial"/>
              </w:rPr>
              <w:t>in</w:t>
            </w:r>
            <w:r w:rsidRPr="008173C5">
              <w:t xml:space="preserve"> the middle third of vigorous vegetative </w:t>
            </w:r>
            <w:r w:rsidRPr="008173C5">
              <w:rPr>
                <w:rFonts w:eastAsia="Arial"/>
              </w:rPr>
              <w:t>summer</w:t>
            </w:r>
            <w:r w:rsidRPr="008173C5">
              <w:t> shoot.</w:t>
            </w:r>
          </w:p>
        </w:tc>
      </w:tr>
    </w:tbl>
    <w:p w14:paraId="62104CD6" w14:textId="77777777" w:rsidR="00FF41FD" w:rsidRDefault="00FF41FD">
      <w:pPr>
        <w:keepLines/>
      </w:pPr>
    </w:p>
    <w:p w14:paraId="26609DC3" w14:textId="77777777" w:rsidR="00FF41FD" w:rsidRDefault="00FF41FD">
      <w:pPr>
        <w:keepLines/>
      </w:pPr>
    </w:p>
    <w:tbl>
      <w:tblPr>
        <w:tblW w:w="0" w:type="auto"/>
        <w:tblLook w:val="0600" w:firstRow="0" w:lastRow="0" w:firstColumn="0" w:lastColumn="0" w:noHBand="1" w:noVBand="1"/>
      </w:tblPr>
      <w:tblGrid>
        <w:gridCol w:w="9986"/>
      </w:tblGrid>
      <w:tr w:rsidR="00FF41FD" w:rsidRPr="008173C5" w14:paraId="7AAD3C3F" w14:textId="77777777">
        <w:tc>
          <w:tcPr>
            <w:tcW w:w="9986" w:type="dxa"/>
          </w:tcPr>
          <w:p w14:paraId="63910A85" w14:textId="1A59AC7A" w:rsidR="00FF41FD" w:rsidRPr="008173C5" w:rsidRDefault="008173C5">
            <w:pPr>
              <w:keepNext/>
              <w:keepLines/>
            </w:pPr>
            <w:r w:rsidRPr="008173C5">
              <w:rPr>
                <w:u w:val="single"/>
              </w:rPr>
              <w:lastRenderedPageBreak/>
              <w:t xml:space="preserve">Ad. 24: </w:t>
            </w:r>
            <w:del w:id="676" w:author="TWO" w:date="2026-07-09T13:35:00Z" w16du:dateUtc="2026-07-09T11:35:00Z">
              <w:r w:rsidR="00070A08" w:rsidRPr="008173C5">
                <w:rPr>
                  <w:u w:val="single"/>
                </w:rPr>
                <w:delText xml:space="preserve">Only varieties with lobed leaves: </w:delText>
              </w:r>
            </w:del>
            <w:r w:rsidRPr="008173C5">
              <w:rPr>
                <w:u w:val="single"/>
              </w:rPr>
              <w:t>Leaf blade: depth of lobing</w:t>
            </w:r>
            <w:ins w:id="677" w:author="TWO" w:date="2026-07-09T13:35:00Z" w16du:dateUtc="2026-07-09T11:35:00Z">
              <w:r w:rsidRPr="008173C5">
                <w:rPr>
                  <w:u w:val="single"/>
                </w:rPr>
                <w:t xml:space="preserve"> </w:t>
              </w:r>
            </w:ins>
          </w:p>
          <w:p w14:paraId="4E4D717F" w14:textId="77777777" w:rsidR="00FF41FD" w:rsidRPr="008173C5" w:rsidRDefault="00FF41FD">
            <w:pPr>
              <w:keepNext/>
              <w:keepLines/>
            </w:pPr>
          </w:p>
          <w:tbl>
            <w:tblPr>
              <w:tblW w:w="5001"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257"/>
              <w:gridCol w:w="3257"/>
              <w:gridCol w:w="3258"/>
            </w:tblGrid>
            <w:tr w:rsidR="00FF41FD" w:rsidRPr="008173C5" w14:paraId="55D08384" w14:textId="77777777">
              <w:trPr>
                <w:divId w:val="1"/>
              </w:trPr>
              <w:tc>
                <w:tcPr>
                  <w:tcW w:w="1666" w:type="pct"/>
                  <w:tcBorders>
                    <w:top w:val="none" w:sz="0" w:space="0" w:color="C0C0C0"/>
                    <w:left w:val="none" w:sz="0" w:space="0" w:color="C0C0C0"/>
                  </w:tcBorders>
                  <w:vAlign w:val="center"/>
                </w:tcPr>
                <w:p w14:paraId="0C080588" w14:textId="77777777" w:rsidR="00FF41FD" w:rsidRPr="008173C5" w:rsidRDefault="00000000">
                  <w:pPr>
                    <w:jc w:val="center"/>
                  </w:pPr>
                  <w:r>
                    <w:pict w14:anchorId="59DD20CA">
                      <v:shape id="_x0000_i1053" type="#_x0000_t75" style="width:112.5pt;height:135.75pt" o:bordertopcolor="this" o:borderleftcolor="this" o:borderbottomcolor="this" o:borderrightcolor="this">
                        <v:imagedata r:id="rId63" o:title=""/>
                      </v:shape>
                    </w:pict>
                  </w:r>
                </w:p>
              </w:tc>
              <w:tc>
                <w:tcPr>
                  <w:tcW w:w="1666" w:type="pct"/>
                  <w:tcBorders>
                    <w:top w:val="none" w:sz="0" w:space="0" w:color="C0C0C0"/>
                  </w:tcBorders>
                  <w:vAlign w:val="center"/>
                </w:tcPr>
                <w:p w14:paraId="2AC8F791" w14:textId="77777777" w:rsidR="00FF41FD" w:rsidRPr="008173C5" w:rsidRDefault="00000000">
                  <w:pPr>
                    <w:jc w:val="center"/>
                  </w:pPr>
                  <w:r>
                    <w:pict w14:anchorId="0A60B034">
                      <v:shape id="_x0000_i1054" type="#_x0000_t75" style="width:112.5pt;height:134.25pt" o:bordertopcolor="this" o:borderleftcolor="this" o:borderbottomcolor="this" o:borderrightcolor="this">
                        <v:imagedata r:id="rId64" o:title=""/>
                      </v:shape>
                    </w:pict>
                  </w:r>
                </w:p>
              </w:tc>
              <w:tc>
                <w:tcPr>
                  <w:tcW w:w="1666" w:type="pct"/>
                  <w:tcBorders>
                    <w:top w:val="none" w:sz="0" w:space="0" w:color="C0C0C0"/>
                    <w:right w:val="none" w:sz="0" w:space="0" w:color="C0C0C0"/>
                  </w:tcBorders>
                  <w:vAlign w:val="center"/>
                </w:tcPr>
                <w:p w14:paraId="7ACE4240" w14:textId="77777777" w:rsidR="00FF41FD" w:rsidRPr="008173C5" w:rsidRDefault="00000000">
                  <w:pPr>
                    <w:jc w:val="center"/>
                  </w:pPr>
                  <w:r>
                    <w:pict w14:anchorId="285E3530">
                      <v:shape id="_x0000_i1055" type="#_x0000_t75" style="width:112.5pt;height:129.75pt" o:bordertopcolor="this" o:borderleftcolor="this" o:borderbottomcolor="this" o:borderrightcolor="this">
                        <v:imagedata r:id="rId65" o:title=""/>
                      </v:shape>
                    </w:pict>
                  </w:r>
                </w:p>
              </w:tc>
            </w:tr>
            <w:tr w:rsidR="00FF41FD" w:rsidRPr="008173C5" w14:paraId="15108FF9" w14:textId="77777777">
              <w:trPr>
                <w:divId w:val="1"/>
              </w:trPr>
              <w:tc>
                <w:tcPr>
                  <w:tcW w:w="1666" w:type="pct"/>
                  <w:tcBorders>
                    <w:left w:val="none" w:sz="0" w:space="0" w:color="C0C0C0"/>
                  </w:tcBorders>
                  <w:vAlign w:val="center"/>
                </w:tcPr>
                <w:p w14:paraId="3B5238F1" w14:textId="77777777" w:rsidR="00FF41FD" w:rsidRPr="008173C5" w:rsidRDefault="008173C5">
                  <w:pPr>
                    <w:jc w:val="center"/>
                  </w:pPr>
                  <w:r w:rsidRPr="008173C5">
                    <w:t>1</w:t>
                  </w:r>
                </w:p>
              </w:tc>
              <w:tc>
                <w:tcPr>
                  <w:tcW w:w="1666" w:type="pct"/>
                  <w:vAlign w:val="center"/>
                </w:tcPr>
                <w:p w14:paraId="5C5F5528" w14:textId="77777777" w:rsidR="00FF41FD" w:rsidRPr="008173C5" w:rsidRDefault="008173C5">
                  <w:pPr>
                    <w:jc w:val="center"/>
                  </w:pPr>
                  <w:r w:rsidRPr="008173C5">
                    <w:t>2</w:t>
                  </w:r>
                </w:p>
              </w:tc>
              <w:tc>
                <w:tcPr>
                  <w:tcW w:w="1666" w:type="pct"/>
                  <w:tcBorders>
                    <w:right w:val="none" w:sz="0" w:space="0" w:color="C0C0C0"/>
                  </w:tcBorders>
                  <w:vAlign w:val="center"/>
                </w:tcPr>
                <w:p w14:paraId="5052D70B" w14:textId="77777777" w:rsidR="00FF41FD" w:rsidRPr="008173C5" w:rsidRDefault="008173C5">
                  <w:pPr>
                    <w:jc w:val="center"/>
                  </w:pPr>
                  <w:r w:rsidRPr="008173C5">
                    <w:t>3</w:t>
                  </w:r>
                </w:p>
              </w:tc>
            </w:tr>
            <w:tr w:rsidR="00FF41FD" w:rsidRPr="008173C5" w14:paraId="15D4D4E8" w14:textId="77777777">
              <w:trPr>
                <w:divId w:val="1"/>
              </w:trPr>
              <w:tc>
                <w:tcPr>
                  <w:tcW w:w="1666" w:type="pct"/>
                  <w:tcBorders>
                    <w:left w:val="none" w:sz="0" w:space="0" w:color="C0C0C0"/>
                    <w:bottom w:val="none" w:sz="0" w:space="0" w:color="C0C0C0"/>
                  </w:tcBorders>
                  <w:vAlign w:val="center"/>
                </w:tcPr>
                <w:p w14:paraId="3770082B" w14:textId="77777777" w:rsidR="00FF41FD" w:rsidRPr="008173C5" w:rsidRDefault="008173C5">
                  <w:pPr>
                    <w:jc w:val="center"/>
                  </w:pPr>
                  <w:r w:rsidRPr="008173C5">
                    <w:t>absent or weak</w:t>
                  </w:r>
                </w:p>
              </w:tc>
              <w:tc>
                <w:tcPr>
                  <w:tcW w:w="1666" w:type="pct"/>
                  <w:tcBorders>
                    <w:bottom w:val="none" w:sz="0" w:space="0" w:color="C0C0C0"/>
                  </w:tcBorders>
                  <w:vAlign w:val="center"/>
                </w:tcPr>
                <w:p w14:paraId="5FF622C0" w14:textId="77777777" w:rsidR="00FF41FD" w:rsidRPr="008173C5" w:rsidRDefault="008173C5">
                  <w:pPr>
                    <w:jc w:val="center"/>
                  </w:pPr>
                  <w:r w:rsidRPr="008173C5">
                    <w:t>medium</w:t>
                  </w:r>
                </w:p>
              </w:tc>
              <w:tc>
                <w:tcPr>
                  <w:tcW w:w="1666" w:type="pct"/>
                  <w:tcBorders>
                    <w:bottom w:val="none" w:sz="0" w:space="0" w:color="C0C0C0"/>
                    <w:right w:val="none" w:sz="0" w:space="0" w:color="C0C0C0"/>
                  </w:tcBorders>
                  <w:vAlign w:val="center"/>
                </w:tcPr>
                <w:p w14:paraId="00A00462" w14:textId="77777777" w:rsidR="00FF41FD" w:rsidRPr="008173C5" w:rsidRDefault="008173C5">
                  <w:pPr>
                    <w:jc w:val="center"/>
                  </w:pPr>
                  <w:r w:rsidRPr="008173C5">
                    <w:t>strong</w:t>
                  </w:r>
                </w:p>
              </w:tc>
            </w:tr>
          </w:tbl>
          <w:p w14:paraId="20F88FB1" w14:textId="1614A069" w:rsidR="00FF41FD" w:rsidRPr="008173C5" w:rsidRDefault="00070A08">
            <w:pPr>
              <w:spacing w:beforeAutospacing="1" w:afterAutospacing="1"/>
              <w:jc w:val="left"/>
              <w:divId w:val="1"/>
            </w:pPr>
            <w:del w:id="678" w:author="TWO" w:date="2026-07-09T13:35:00Z" w16du:dateUtc="2026-07-09T11:35:00Z">
              <w:r w:rsidRPr="008173C5">
                <w:delText> </w:delText>
              </w:r>
            </w:del>
            <w:ins w:id="679" w:author="TWO" w:date="2026-07-09T13:35:00Z" w16du:dateUtc="2026-07-09T11:35:00Z">
              <w:r w:rsidR="008173C5" w:rsidRPr="008173C5">
                <w:t>to check whether to add definition of lobes</w:t>
              </w:r>
            </w:ins>
          </w:p>
        </w:tc>
      </w:tr>
    </w:tbl>
    <w:p w14:paraId="62ED3542" w14:textId="77777777" w:rsidR="00FF41FD" w:rsidRPr="008173C5" w:rsidRDefault="00FF41FD">
      <w:pPr>
        <w:keepLines/>
      </w:pPr>
    </w:p>
    <w:p w14:paraId="41210AA8"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25FC7002" w14:textId="77777777">
        <w:tc>
          <w:tcPr>
            <w:tcW w:w="9986" w:type="dxa"/>
          </w:tcPr>
          <w:p w14:paraId="2BA2952A" w14:textId="77777777" w:rsidR="00FF41FD" w:rsidRPr="008173C5" w:rsidRDefault="008173C5">
            <w:pPr>
              <w:keepNext/>
              <w:keepLines/>
            </w:pPr>
            <w:r w:rsidRPr="008173C5">
              <w:rPr>
                <w:u w:val="single"/>
              </w:rPr>
              <w:t>Ad. 25: Leaf blade: incisions of margin</w:t>
            </w:r>
          </w:p>
          <w:p w14:paraId="174146B3" w14:textId="77777777" w:rsidR="00FF41FD" w:rsidRPr="008173C5" w:rsidRDefault="00FF41FD">
            <w:pPr>
              <w:keepNext/>
              <w:keepLines/>
            </w:pPr>
          </w:p>
          <w:tbl>
            <w:tblPr>
              <w:tblW w:w="5000" w:type="pct"/>
              <w:jc w:val="center"/>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258"/>
              <w:gridCol w:w="3257"/>
              <w:gridCol w:w="3255"/>
            </w:tblGrid>
            <w:tr w:rsidR="00FF41FD" w:rsidRPr="008173C5" w14:paraId="3C79530F" w14:textId="77777777">
              <w:trPr>
                <w:divId w:val="1"/>
                <w:jc w:val="center"/>
              </w:trPr>
              <w:tc>
                <w:tcPr>
                  <w:tcW w:w="1667" w:type="pct"/>
                  <w:tcBorders>
                    <w:top w:val="none" w:sz="0" w:space="0" w:color="C0C0C0"/>
                    <w:left w:val="none" w:sz="0" w:space="0" w:color="C0C0C0"/>
                  </w:tcBorders>
                  <w:vAlign w:val="center"/>
                </w:tcPr>
                <w:p w14:paraId="3E41FDB8" w14:textId="77777777" w:rsidR="00FF41FD" w:rsidRPr="008173C5" w:rsidRDefault="00000000">
                  <w:pPr>
                    <w:jc w:val="center"/>
                  </w:pPr>
                  <w:r>
                    <w:pict w14:anchorId="68200E1E">
                      <v:shape id="_x0000_i1056" type="#_x0000_t75" style="width:50.25pt;height:150pt" o:bordertopcolor="this" o:borderleftcolor="this" o:borderbottomcolor="this" o:borderrightcolor="this">
                        <v:imagedata r:id="rId66" o:title=""/>
                      </v:shape>
                    </w:pict>
                  </w:r>
                </w:p>
              </w:tc>
              <w:tc>
                <w:tcPr>
                  <w:tcW w:w="1667" w:type="pct"/>
                  <w:tcBorders>
                    <w:top w:val="none" w:sz="0" w:space="0" w:color="C0C0C0"/>
                  </w:tcBorders>
                  <w:vAlign w:val="center"/>
                </w:tcPr>
                <w:p w14:paraId="04AF5AA2" w14:textId="77777777" w:rsidR="00FF41FD" w:rsidRPr="008173C5" w:rsidRDefault="00000000">
                  <w:pPr>
                    <w:jc w:val="center"/>
                  </w:pPr>
                  <w:r>
                    <w:pict w14:anchorId="26F67C54">
                      <v:shape id="_x0000_i1057" type="#_x0000_t75" style="width:45.75pt;height:150pt" o:bordertopcolor="this" o:borderleftcolor="this" o:borderbottomcolor="this" o:borderrightcolor="this">
                        <v:imagedata r:id="rId67" o:title=""/>
                      </v:shape>
                    </w:pict>
                  </w:r>
                </w:p>
              </w:tc>
              <w:tc>
                <w:tcPr>
                  <w:tcW w:w="1667" w:type="pct"/>
                  <w:tcBorders>
                    <w:top w:val="none" w:sz="0" w:space="0" w:color="C0C0C0"/>
                    <w:right w:val="none" w:sz="0" w:space="0" w:color="C0C0C0"/>
                  </w:tcBorders>
                  <w:vAlign w:val="center"/>
                </w:tcPr>
                <w:p w14:paraId="5634A3B6" w14:textId="77777777" w:rsidR="00FF41FD" w:rsidRPr="008173C5" w:rsidRDefault="00000000">
                  <w:pPr>
                    <w:jc w:val="center"/>
                  </w:pPr>
                  <w:r>
                    <w:pict w14:anchorId="5382278B">
                      <v:shape id="_x0000_i1058" type="#_x0000_t75" style="width:49.5pt;height:150pt" o:bordertopcolor="this" o:borderleftcolor="this" o:borderbottomcolor="this" o:borderrightcolor="this">
                        <v:imagedata r:id="rId68" o:title=""/>
                      </v:shape>
                    </w:pict>
                  </w:r>
                </w:p>
              </w:tc>
            </w:tr>
            <w:tr w:rsidR="00FF41FD" w:rsidRPr="008173C5" w14:paraId="49D52088" w14:textId="77777777">
              <w:trPr>
                <w:divId w:val="1"/>
                <w:jc w:val="center"/>
              </w:trPr>
              <w:tc>
                <w:tcPr>
                  <w:tcW w:w="1667" w:type="pct"/>
                  <w:tcBorders>
                    <w:left w:val="none" w:sz="0" w:space="0" w:color="C0C0C0"/>
                  </w:tcBorders>
                  <w:vAlign w:val="center"/>
                </w:tcPr>
                <w:p w14:paraId="15744D67" w14:textId="77777777" w:rsidR="00FF41FD" w:rsidRPr="008173C5" w:rsidRDefault="008173C5">
                  <w:pPr>
                    <w:jc w:val="center"/>
                  </w:pPr>
                  <w:r w:rsidRPr="008173C5">
                    <w:t>1</w:t>
                  </w:r>
                </w:p>
              </w:tc>
              <w:tc>
                <w:tcPr>
                  <w:tcW w:w="1667" w:type="pct"/>
                  <w:vAlign w:val="center"/>
                </w:tcPr>
                <w:p w14:paraId="29CA31ED" w14:textId="77777777" w:rsidR="00FF41FD" w:rsidRPr="008173C5" w:rsidRDefault="008173C5">
                  <w:pPr>
                    <w:jc w:val="center"/>
                  </w:pPr>
                  <w:r w:rsidRPr="008173C5">
                    <w:t>2</w:t>
                  </w:r>
                </w:p>
              </w:tc>
              <w:tc>
                <w:tcPr>
                  <w:tcW w:w="1667" w:type="pct"/>
                  <w:tcBorders>
                    <w:right w:val="none" w:sz="0" w:space="0" w:color="C0C0C0"/>
                  </w:tcBorders>
                  <w:vAlign w:val="center"/>
                </w:tcPr>
                <w:p w14:paraId="4CEA0BD7" w14:textId="77777777" w:rsidR="00FF41FD" w:rsidRPr="008173C5" w:rsidRDefault="008173C5">
                  <w:pPr>
                    <w:jc w:val="center"/>
                  </w:pPr>
                  <w:r w:rsidRPr="008173C5">
                    <w:t>3</w:t>
                  </w:r>
                </w:p>
              </w:tc>
            </w:tr>
            <w:tr w:rsidR="00FF41FD" w:rsidRPr="008173C5" w14:paraId="4B077F05" w14:textId="77777777">
              <w:trPr>
                <w:divId w:val="1"/>
                <w:jc w:val="center"/>
              </w:trPr>
              <w:tc>
                <w:tcPr>
                  <w:tcW w:w="1667" w:type="pct"/>
                  <w:tcBorders>
                    <w:left w:val="none" w:sz="0" w:space="0" w:color="C0C0C0"/>
                    <w:bottom w:val="none" w:sz="0" w:space="0" w:color="C0C0C0"/>
                  </w:tcBorders>
                  <w:vAlign w:val="center"/>
                </w:tcPr>
                <w:p w14:paraId="104DCAB0" w14:textId="77777777" w:rsidR="00FF41FD" w:rsidRPr="008173C5" w:rsidRDefault="008173C5">
                  <w:pPr>
                    <w:jc w:val="center"/>
                  </w:pPr>
                  <w:r w:rsidRPr="008173C5">
                    <w:t>serrate</w:t>
                  </w:r>
                </w:p>
              </w:tc>
              <w:tc>
                <w:tcPr>
                  <w:tcW w:w="1667" w:type="pct"/>
                  <w:tcBorders>
                    <w:bottom w:val="none" w:sz="0" w:space="0" w:color="C0C0C0"/>
                  </w:tcBorders>
                  <w:vAlign w:val="center"/>
                </w:tcPr>
                <w:p w14:paraId="13658E25" w14:textId="77777777" w:rsidR="00FF41FD" w:rsidRPr="008173C5" w:rsidRDefault="008173C5">
                  <w:pPr>
                    <w:jc w:val="center"/>
                  </w:pPr>
                  <w:r w:rsidRPr="008173C5">
                    <w:t xml:space="preserve">serrate </w:t>
                  </w:r>
                  <w:proofErr w:type="gramStart"/>
                  <w:r w:rsidRPr="008173C5">
                    <w:t>to</w:t>
                  </w:r>
                  <w:proofErr w:type="gramEnd"/>
                  <w:r w:rsidRPr="008173C5">
                    <w:t xml:space="preserve"> crenate</w:t>
                  </w:r>
                </w:p>
              </w:tc>
              <w:tc>
                <w:tcPr>
                  <w:tcW w:w="1667" w:type="pct"/>
                  <w:tcBorders>
                    <w:bottom w:val="none" w:sz="0" w:space="0" w:color="C0C0C0"/>
                    <w:right w:val="none" w:sz="0" w:space="0" w:color="C0C0C0"/>
                  </w:tcBorders>
                  <w:vAlign w:val="center"/>
                </w:tcPr>
                <w:p w14:paraId="3A0ACA81" w14:textId="77777777" w:rsidR="00FF41FD" w:rsidRPr="008173C5" w:rsidRDefault="008173C5">
                  <w:pPr>
                    <w:jc w:val="center"/>
                  </w:pPr>
                  <w:r w:rsidRPr="008173C5">
                    <w:t>crenate</w:t>
                  </w:r>
                </w:p>
              </w:tc>
            </w:tr>
          </w:tbl>
          <w:p w14:paraId="79A0B995" w14:textId="77777777" w:rsidR="00FF41FD" w:rsidRPr="008173C5" w:rsidRDefault="008173C5">
            <w:pPr>
              <w:spacing w:beforeAutospacing="1" w:afterAutospacing="1"/>
              <w:jc w:val="left"/>
              <w:divId w:val="1"/>
            </w:pPr>
            <w:ins w:id="680" w:author="TWO" w:date="2026-07-09T13:35:00Z" w16du:dateUtc="2026-07-09T11:35:00Z">
              <w:r w:rsidRPr="008173C5">
                <w:t> </w:t>
              </w:r>
            </w:ins>
          </w:p>
        </w:tc>
      </w:tr>
    </w:tbl>
    <w:p w14:paraId="6061BF56" w14:textId="77777777" w:rsidR="00FF41FD" w:rsidRDefault="00FF41FD">
      <w:pPr>
        <w:keepLines/>
      </w:pPr>
    </w:p>
    <w:p w14:paraId="20F63271" w14:textId="77777777" w:rsidR="00FF41FD" w:rsidRDefault="00FF41FD">
      <w:pPr>
        <w:keepLines/>
      </w:pPr>
    </w:p>
    <w:tbl>
      <w:tblPr>
        <w:tblW w:w="0" w:type="auto"/>
        <w:tblLook w:val="0600" w:firstRow="0" w:lastRow="0" w:firstColumn="0" w:lastColumn="0" w:noHBand="1" w:noVBand="1"/>
      </w:tblPr>
      <w:tblGrid>
        <w:gridCol w:w="9986"/>
      </w:tblGrid>
      <w:tr w:rsidR="00FF41FD" w:rsidRPr="008173C5" w14:paraId="6D3B103E" w14:textId="77777777">
        <w:tc>
          <w:tcPr>
            <w:tcW w:w="9986" w:type="dxa"/>
          </w:tcPr>
          <w:p w14:paraId="1FF9D79E" w14:textId="77777777" w:rsidR="00FF41FD" w:rsidRPr="008173C5" w:rsidRDefault="008173C5">
            <w:pPr>
              <w:keepNext/>
              <w:keepLines/>
            </w:pPr>
            <w:r w:rsidRPr="008173C5">
              <w:rPr>
                <w:u w:val="single"/>
              </w:rPr>
              <w:lastRenderedPageBreak/>
              <w:t>Ad. 26: Leaf blade: length</w:t>
            </w:r>
          </w:p>
          <w:p w14:paraId="4ED19593" w14:textId="77777777" w:rsidR="00FF41FD" w:rsidRPr="008173C5" w:rsidRDefault="00FF41FD">
            <w:pPr>
              <w:keepNext/>
              <w:keepLines/>
              <w:rPr>
                <w:ins w:id="681" w:author="TWO" w:date="2026-07-09T13:35:00Z" w16du:dateUtc="2026-07-09T11:35:00Z"/>
              </w:rPr>
            </w:pPr>
          </w:p>
          <w:p w14:paraId="596405B0" w14:textId="77777777" w:rsidR="00FF41FD" w:rsidRPr="008173C5" w:rsidRDefault="00000000">
            <w:pPr>
              <w:pStyle w:val="BodyText"/>
              <w:keepNext/>
              <w:keepLines/>
              <w:spacing w:beforeAutospacing="1" w:afterAutospacing="1"/>
              <w:jc w:val="left"/>
              <w:divId w:val="1"/>
            </w:pPr>
            <w:r>
              <w:pict w14:anchorId="2F95E2BA">
                <v:shape id="_x0000_i1059" type="#_x0000_t75" style="width:150pt;height:217.5pt" o:bordertopcolor="this" o:borderleftcolor="this" o:borderbottomcolor="this" o:borderrightcolor="this">
                  <v:imagedata r:id="rId69" o:title=""/>
                </v:shape>
              </w:pict>
            </w:r>
          </w:p>
        </w:tc>
      </w:tr>
    </w:tbl>
    <w:p w14:paraId="0DEB1C87" w14:textId="77777777" w:rsidR="00FF41FD" w:rsidRPr="008173C5" w:rsidRDefault="00FF41FD">
      <w:pPr>
        <w:keepLines/>
      </w:pPr>
    </w:p>
    <w:p w14:paraId="0FB22037"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1C476853" w14:textId="77777777">
        <w:tc>
          <w:tcPr>
            <w:tcW w:w="9986" w:type="dxa"/>
          </w:tcPr>
          <w:p w14:paraId="3F8AA829" w14:textId="77777777" w:rsidR="00FF41FD" w:rsidRPr="008173C5" w:rsidRDefault="008173C5">
            <w:pPr>
              <w:keepNext/>
              <w:keepLines/>
            </w:pPr>
            <w:r w:rsidRPr="008173C5">
              <w:rPr>
                <w:u w:val="single"/>
              </w:rPr>
              <w:t>Ad. 27: Leaf blade: width</w:t>
            </w:r>
          </w:p>
          <w:p w14:paraId="4561FFFD" w14:textId="77777777" w:rsidR="00FF41FD" w:rsidRPr="008173C5" w:rsidRDefault="00FF41FD">
            <w:pPr>
              <w:keepNext/>
              <w:keepLines/>
              <w:rPr>
                <w:ins w:id="682" w:author="TWO" w:date="2026-07-09T13:35:00Z" w16du:dateUtc="2026-07-09T11:35:00Z"/>
              </w:rPr>
            </w:pPr>
          </w:p>
          <w:p w14:paraId="5BA6779B" w14:textId="77777777" w:rsidR="00FF41FD" w:rsidRPr="008173C5" w:rsidRDefault="008173C5">
            <w:pPr>
              <w:pStyle w:val="BodyText"/>
              <w:keepNext/>
              <w:keepLines/>
              <w:spacing w:beforeAutospacing="1" w:afterAutospacing="1"/>
              <w:jc w:val="left"/>
              <w:divId w:val="1"/>
            </w:pPr>
            <w:r w:rsidRPr="008173C5">
              <w:t>See Ad. 26</w:t>
            </w:r>
          </w:p>
        </w:tc>
      </w:tr>
    </w:tbl>
    <w:p w14:paraId="7A7A0B05" w14:textId="77777777" w:rsidR="00FF41FD" w:rsidRPr="008173C5" w:rsidRDefault="00FF41FD">
      <w:pPr>
        <w:keepLines/>
      </w:pPr>
    </w:p>
    <w:p w14:paraId="3705BAF9" w14:textId="77777777" w:rsidR="00FF41FD" w:rsidRPr="008173C5" w:rsidRDefault="00FF41FD">
      <w:pPr>
        <w:keepLines/>
      </w:pPr>
    </w:p>
    <w:tbl>
      <w:tblPr>
        <w:tblW w:w="0" w:type="auto"/>
        <w:tblLook w:val="0600" w:firstRow="0" w:lastRow="0" w:firstColumn="0" w:lastColumn="0" w:noHBand="1" w:noVBand="1"/>
      </w:tblPr>
      <w:tblGrid>
        <w:gridCol w:w="9986"/>
      </w:tblGrid>
      <w:tr w:rsidR="00FF41FD" w:rsidRPr="008173C5" w14:paraId="545F270E" w14:textId="77777777">
        <w:tc>
          <w:tcPr>
            <w:tcW w:w="9986" w:type="dxa"/>
          </w:tcPr>
          <w:p w14:paraId="71E2BB8B" w14:textId="77777777" w:rsidR="00FF41FD" w:rsidRPr="008173C5" w:rsidRDefault="008173C5">
            <w:pPr>
              <w:keepNext/>
              <w:keepLines/>
            </w:pPr>
            <w:r w:rsidRPr="008173C5">
              <w:rPr>
                <w:u w:val="single"/>
              </w:rPr>
              <w:t>Ad. 28: Leaf blade: ratio length/width</w:t>
            </w:r>
          </w:p>
          <w:p w14:paraId="2241C294" w14:textId="77777777" w:rsidR="00FF41FD" w:rsidRPr="008173C5" w:rsidRDefault="00FF41FD">
            <w:pPr>
              <w:keepNext/>
              <w:keepLines/>
              <w:rPr>
                <w:ins w:id="683" w:author="TWO" w:date="2026-07-09T13:35:00Z" w16du:dateUtc="2026-07-09T11:35:00Z"/>
              </w:rPr>
            </w:pPr>
          </w:p>
          <w:p w14:paraId="4FD25DA3" w14:textId="77777777" w:rsidR="00FF41FD" w:rsidRPr="008173C5" w:rsidRDefault="008173C5">
            <w:pPr>
              <w:pStyle w:val="BodyText"/>
              <w:keepNext/>
              <w:keepLines/>
              <w:spacing w:beforeAutospacing="1" w:afterAutospacing="1"/>
              <w:jc w:val="left"/>
              <w:divId w:val="1"/>
            </w:pPr>
            <w:r w:rsidRPr="008173C5">
              <w:t>See Ad. 26</w:t>
            </w:r>
          </w:p>
        </w:tc>
      </w:tr>
    </w:tbl>
    <w:p w14:paraId="616A330E" w14:textId="77777777" w:rsidR="00FF41FD" w:rsidRDefault="00FF41FD">
      <w:pPr>
        <w:keepLines/>
      </w:pPr>
    </w:p>
    <w:p w14:paraId="42357A4D" w14:textId="77777777" w:rsidR="00FF41FD" w:rsidRDefault="00FF41FD">
      <w:pPr>
        <w:keepLines/>
      </w:pPr>
    </w:p>
    <w:tbl>
      <w:tblPr>
        <w:tblW w:w="0" w:type="auto"/>
        <w:tblLook w:val="0600" w:firstRow="0" w:lastRow="0" w:firstColumn="0" w:lastColumn="0" w:noHBand="1" w:noVBand="1"/>
      </w:tblPr>
      <w:tblGrid>
        <w:gridCol w:w="9986"/>
      </w:tblGrid>
      <w:tr w:rsidR="00FF41FD" w14:paraId="678B5E90" w14:textId="77777777">
        <w:tc>
          <w:tcPr>
            <w:tcW w:w="9986" w:type="dxa"/>
          </w:tcPr>
          <w:p w14:paraId="18A1AA20" w14:textId="72B28954" w:rsidR="00FF41FD" w:rsidRDefault="008173C5">
            <w:pPr>
              <w:keepNext/>
              <w:keepLines/>
            </w:pPr>
            <w:r>
              <w:rPr>
                <w:u w:val="single"/>
              </w:rPr>
              <w:lastRenderedPageBreak/>
              <w:t xml:space="preserve">Ad. </w:t>
            </w:r>
            <w:r w:rsidRPr="008173C5">
              <w:rPr>
                <w:u w:val="single"/>
              </w:rPr>
              <w:t xml:space="preserve">29: Leaf blade: </w:t>
            </w:r>
            <w:r w:rsidRPr="008173C5">
              <w:rPr>
                <w:rFonts w:eastAsia="Arial"/>
                <w:u w:val="single"/>
              </w:rPr>
              <w:t>shape</w:t>
            </w:r>
            <w:ins w:id="684" w:author="TWO" w:date="2026-07-09T13:35:00Z" w16du:dateUtc="2026-07-09T11:35:00Z">
              <w:r>
                <w:rPr>
                  <w:rFonts w:eastAsia="Arial"/>
                  <w:b/>
                  <w:u w:val="single"/>
                </w:rPr>
                <w:t xml:space="preserve"> </w:t>
              </w:r>
            </w:ins>
          </w:p>
          <w:p w14:paraId="0D08526A" w14:textId="77777777" w:rsidR="00FF41FD" w:rsidRDefault="00FF41FD">
            <w:pPr>
              <w:keepNext/>
              <w:keepLines/>
            </w:pPr>
          </w:p>
          <w:tbl>
            <w:tblPr>
              <w:tblW w:w="4157"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1615"/>
              <w:gridCol w:w="472"/>
              <w:gridCol w:w="3046"/>
              <w:gridCol w:w="2981"/>
            </w:tblGrid>
            <w:tr w:rsidR="00FF41FD" w14:paraId="31A5412A" w14:textId="77777777">
              <w:trPr>
                <w:divId w:val="1"/>
                <w:trHeight w:val="279"/>
              </w:trPr>
              <w:tc>
                <w:tcPr>
                  <w:tcW w:w="994" w:type="pct"/>
                  <w:tcBorders>
                    <w:top w:val="none" w:sz="0" w:space="0" w:color="C0C0C0"/>
                    <w:left w:val="none" w:sz="0" w:space="0" w:color="C0C0C0"/>
                  </w:tcBorders>
                  <w:tcMar>
                    <w:top w:w="0" w:type="dxa"/>
                    <w:left w:w="108" w:type="dxa"/>
                    <w:bottom w:w="0" w:type="dxa"/>
                    <w:right w:w="108" w:type="dxa"/>
                  </w:tcMar>
                  <w:vAlign w:val="center"/>
                </w:tcPr>
                <w:p w14:paraId="134E563F" w14:textId="77777777" w:rsidR="00FF41FD" w:rsidRDefault="008173C5">
                  <w:pPr>
                    <w:rPr>
                      <w:rFonts w:eastAsia="Arial"/>
                    </w:rPr>
                  </w:pPr>
                  <w:r>
                    <w:rPr>
                      <w:rFonts w:eastAsia="Arial"/>
                    </w:rPr>
                    <w:t> </w:t>
                  </w:r>
                </w:p>
              </w:tc>
              <w:tc>
                <w:tcPr>
                  <w:tcW w:w="290" w:type="pct"/>
                  <w:tcBorders>
                    <w:top w:val="none" w:sz="0" w:space="0" w:color="C0C0C0"/>
                    <w:right w:val="single" w:sz="8" w:space="0" w:color="000000"/>
                  </w:tcBorders>
                  <w:tcMar>
                    <w:top w:w="0" w:type="dxa"/>
                    <w:left w:w="108" w:type="dxa"/>
                    <w:bottom w:w="0" w:type="dxa"/>
                    <w:right w:w="108" w:type="dxa"/>
                  </w:tcMar>
                  <w:vAlign w:val="center"/>
                </w:tcPr>
                <w:p w14:paraId="3F4F6908" w14:textId="77777777" w:rsidR="00FF41FD" w:rsidRDefault="008173C5">
                  <w:pPr>
                    <w:jc w:val="center"/>
                    <w:rPr>
                      <w:rFonts w:eastAsia="Arial"/>
                    </w:rPr>
                  </w:pPr>
                  <w:r>
                    <w:rPr>
                      <w:rFonts w:eastAsia="Arial"/>
                    </w:rPr>
                    <w:t> </w:t>
                  </w:r>
                </w:p>
              </w:tc>
              <w:tc>
                <w:tcPr>
                  <w:tcW w:w="0" w:type="auto"/>
                  <w:gridSpan w:val="2"/>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center"/>
                </w:tcPr>
                <w:p w14:paraId="647D2FF2" w14:textId="77777777" w:rsidR="00FF41FD" w:rsidRDefault="008173C5">
                  <w:pPr>
                    <w:jc w:val="center"/>
                    <w:rPr>
                      <w:rFonts w:eastAsia="Arial"/>
                    </w:rPr>
                  </w:pPr>
                  <w:r>
                    <w:rPr>
                      <w:rFonts w:eastAsia="Arial"/>
                    </w:rPr>
                    <w:t>← broadest part →</w:t>
                  </w:r>
                </w:p>
              </w:tc>
            </w:tr>
            <w:tr w:rsidR="00FF41FD" w14:paraId="36C11031" w14:textId="77777777">
              <w:trPr>
                <w:divId w:val="1"/>
                <w:trHeight w:val="283"/>
              </w:trPr>
              <w:tc>
                <w:tcPr>
                  <w:tcW w:w="994" w:type="pct"/>
                  <w:tcBorders>
                    <w:left w:val="none" w:sz="0" w:space="0" w:color="C0C0C0"/>
                    <w:bottom w:val="single" w:sz="8" w:space="0" w:color="000000"/>
                  </w:tcBorders>
                  <w:tcMar>
                    <w:top w:w="0" w:type="dxa"/>
                    <w:left w:w="108" w:type="dxa"/>
                    <w:bottom w:w="0" w:type="dxa"/>
                    <w:right w:w="108" w:type="dxa"/>
                  </w:tcMar>
                  <w:vAlign w:val="center"/>
                </w:tcPr>
                <w:p w14:paraId="2BC1B177" w14:textId="77777777" w:rsidR="00FF41FD" w:rsidRDefault="008173C5">
                  <w:pPr>
                    <w:jc w:val="center"/>
                    <w:rPr>
                      <w:rFonts w:eastAsia="Arial"/>
                    </w:rPr>
                  </w:pPr>
                  <w:r>
                    <w:rPr>
                      <w:rFonts w:eastAsia="Arial"/>
                    </w:rPr>
                    <w:t> </w:t>
                  </w:r>
                </w:p>
              </w:tc>
              <w:tc>
                <w:tcPr>
                  <w:tcW w:w="290" w:type="pct"/>
                  <w:tcBorders>
                    <w:right w:val="single" w:sz="8" w:space="0" w:color="000000"/>
                  </w:tcBorders>
                  <w:tcMar>
                    <w:top w:w="0" w:type="dxa"/>
                    <w:left w:w="108" w:type="dxa"/>
                    <w:bottom w:w="0" w:type="dxa"/>
                    <w:right w:w="108" w:type="dxa"/>
                  </w:tcMar>
                  <w:vAlign w:val="center"/>
                </w:tcPr>
                <w:p w14:paraId="40C1E777" w14:textId="77777777" w:rsidR="00FF41FD" w:rsidRDefault="008173C5">
                  <w:pPr>
                    <w:jc w:val="center"/>
                    <w:rPr>
                      <w:rFonts w:eastAsia="Arial"/>
                    </w:rPr>
                  </w:pPr>
                  <w:r>
                    <w:rPr>
                      <w:rFonts w:eastAsia="Arial"/>
                    </w:rPr>
                    <w:t> </w:t>
                  </w:r>
                </w:p>
              </w:tc>
              <w:tc>
                <w:tcPr>
                  <w:tcW w:w="1873" w:type="pct"/>
                  <w:tcBorders>
                    <w:bottom w:val="single" w:sz="8" w:space="0" w:color="000000"/>
                    <w:right w:val="single" w:sz="8" w:space="0" w:color="000000"/>
                  </w:tcBorders>
                  <w:tcMar>
                    <w:top w:w="0" w:type="dxa"/>
                    <w:left w:w="108" w:type="dxa"/>
                    <w:bottom w:w="0" w:type="dxa"/>
                    <w:right w:w="108" w:type="dxa"/>
                  </w:tcMar>
                  <w:vAlign w:val="center"/>
                </w:tcPr>
                <w:p w14:paraId="69D993C6" w14:textId="77777777" w:rsidR="00FF41FD" w:rsidRDefault="008173C5">
                  <w:pPr>
                    <w:jc w:val="center"/>
                    <w:rPr>
                      <w:rFonts w:eastAsia="Arial"/>
                    </w:rPr>
                  </w:pPr>
                  <w:r>
                    <w:rPr>
                      <w:rFonts w:eastAsia="Arial"/>
                    </w:rPr>
                    <w:t>below middle</w:t>
                  </w:r>
                </w:p>
              </w:tc>
              <w:tc>
                <w:tcPr>
                  <w:tcW w:w="1833" w:type="pct"/>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center"/>
                </w:tcPr>
                <w:p w14:paraId="5B070113" w14:textId="77777777" w:rsidR="00FF41FD" w:rsidRDefault="008173C5">
                  <w:pPr>
                    <w:jc w:val="center"/>
                    <w:rPr>
                      <w:rFonts w:eastAsia="Arial"/>
                    </w:rPr>
                  </w:pPr>
                  <w:r>
                    <w:rPr>
                      <w:rFonts w:eastAsia="Arial"/>
                    </w:rPr>
                    <w:t>at middle</w:t>
                  </w:r>
                </w:p>
              </w:tc>
            </w:tr>
            <w:tr w:rsidR="00FF41FD" w14:paraId="7930A157" w14:textId="77777777">
              <w:trPr>
                <w:divId w:val="1"/>
                <w:trHeight w:val="570"/>
              </w:trPr>
              <w:tc>
                <w:tcPr>
                  <w:tcW w:w="994" w:type="pc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2796FCEC" w14:textId="77777777" w:rsidR="00FF41FD" w:rsidRDefault="008173C5">
                  <w:pPr>
                    <w:jc w:val="center"/>
                    <w:rPr>
                      <w:rFonts w:eastAsia="Arial"/>
                    </w:rPr>
                  </w:pPr>
                  <w:r>
                    <w:rPr>
                      <w:rFonts w:eastAsia="Arial"/>
                    </w:rPr>
                    <w:t>width (ratio length/width)</w:t>
                  </w:r>
                </w:p>
              </w:tc>
              <w:tc>
                <w:tcPr>
                  <w:tcW w:w="290" w:type="pct"/>
                  <w:tcMar>
                    <w:top w:w="0" w:type="dxa"/>
                    <w:left w:w="108" w:type="dxa"/>
                    <w:bottom w:w="0" w:type="dxa"/>
                    <w:right w:w="108" w:type="dxa"/>
                  </w:tcMar>
                  <w:vAlign w:val="center"/>
                </w:tcPr>
                <w:p w14:paraId="6671AA65" w14:textId="77777777" w:rsidR="00FF41FD" w:rsidRDefault="008173C5">
                  <w:pPr>
                    <w:jc w:val="center"/>
                    <w:rPr>
                      <w:rFonts w:eastAsia="Arial"/>
                    </w:rPr>
                  </w:pPr>
                  <w:r>
                    <w:rPr>
                      <w:rFonts w:eastAsia="Arial"/>
                    </w:rPr>
                    <w:t> </w:t>
                  </w:r>
                </w:p>
              </w:tc>
              <w:tc>
                <w:tcPr>
                  <w:tcW w:w="1873" w:type="pct"/>
                  <w:tcBorders>
                    <w:bottom w:val="single" w:sz="8" w:space="0" w:color="000000"/>
                  </w:tcBorders>
                  <w:tcMar>
                    <w:top w:w="0" w:type="dxa"/>
                    <w:left w:w="108" w:type="dxa"/>
                    <w:bottom w:w="0" w:type="dxa"/>
                    <w:right w:w="108" w:type="dxa"/>
                  </w:tcMar>
                  <w:vAlign w:val="center"/>
                </w:tcPr>
                <w:p w14:paraId="31A2DB87" w14:textId="77777777" w:rsidR="00FF41FD" w:rsidRDefault="008173C5">
                  <w:pPr>
                    <w:jc w:val="center"/>
                    <w:rPr>
                      <w:rFonts w:eastAsia="Arial"/>
                    </w:rPr>
                  </w:pPr>
                  <w:r>
                    <w:rPr>
                      <w:rFonts w:eastAsia="Arial"/>
                    </w:rPr>
                    <w:t> </w:t>
                  </w:r>
                </w:p>
              </w:tc>
              <w:tc>
                <w:tcPr>
                  <w:tcW w:w="1833" w:type="pct"/>
                  <w:tcBorders>
                    <w:bottom w:val="single" w:sz="8" w:space="0" w:color="000000"/>
                    <w:right w:val="none" w:sz="0" w:space="0" w:color="C0C0C0"/>
                  </w:tcBorders>
                  <w:tcMar>
                    <w:top w:w="0" w:type="dxa"/>
                    <w:left w:w="108" w:type="dxa"/>
                    <w:bottom w:w="0" w:type="dxa"/>
                    <w:right w:w="108" w:type="dxa"/>
                  </w:tcMar>
                  <w:vAlign w:val="center"/>
                </w:tcPr>
                <w:p w14:paraId="4FCCA707" w14:textId="77777777" w:rsidR="00FF41FD" w:rsidRDefault="008173C5">
                  <w:pPr>
                    <w:jc w:val="center"/>
                    <w:rPr>
                      <w:rFonts w:eastAsia="Arial"/>
                    </w:rPr>
                  </w:pPr>
                  <w:r>
                    <w:rPr>
                      <w:rFonts w:eastAsia="Arial"/>
                    </w:rPr>
                    <w:t> </w:t>
                  </w:r>
                </w:p>
              </w:tc>
            </w:tr>
            <w:tr w:rsidR="00FF41FD" w14:paraId="7D9AD599" w14:textId="77777777">
              <w:trPr>
                <w:divId w:val="1"/>
                <w:trHeight w:val="2794"/>
              </w:trPr>
              <w:tc>
                <w:tcPr>
                  <w:tcW w:w="994" w:type="pc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59AA72BA" w14:textId="77777777" w:rsidR="00FF41FD" w:rsidRDefault="008173C5">
                  <w:pPr>
                    <w:jc w:val="center"/>
                    <w:rPr>
                      <w:rFonts w:eastAsia="Arial"/>
                    </w:rPr>
                  </w:pPr>
                  <w:r>
                    <w:rPr>
                      <w:rFonts w:eastAsia="Arial"/>
                    </w:rPr>
                    <w:t>narrow</w:t>
                  </w:r>
                  <w:r>
                    <w:rPr>
                      <w:rFonts w:eastAsia="Arial"/>
                    </w:rPr>
                    <w:br/>
                    <w:t>(high)</w:t>
                  </w:r>
                </w:p>
              </w:tc>
              <w:tc>
                <w:tcPr>
                  <w:tcW w:w="290" w:type="pct"/>
                  <w:tcBorders>
                    <w:right w:val="single" w:sz="8" w:space="0" w:color="000000"/>
                  </w:tcBorders>
                  <w:tcMar>
                    <w:top w:w="0" w:type="dxa"/>
                    <w:left w:w="108" w:type="dxa"/>
                    <w:bottom w:w="0" w:type="dxa"/>
                    <w:right w:w="108" w:type="dxa"/>
                  </w:tcMar>
                  <w:vAlign w:val="center"/>
                </w:tcPr>
                <w:p w14:paraId="7B00279A" w14:textId="77777777" w:rsidR="00FF41FD" w:rsidRDefault="008173C5">
                  <w:pPr>
                    <w:jc w:val="center"/>
                    <w:rPr>
                      <w:rFonts w:eastAsia="Arial"/>
                    </w:rPr>
                  </w:pPr>
                  <w:r>
                    <w:rPr>
                      <w:rFonts w:eastAsia="Arial"/>
                    </w:rPr>
                    <w:t> </w:t>
                  </w:r>
                </w:p>
              </w:tc>
              <w:tc>
                <w:tcPr>
                  <w:tcW w:w="1873" w:type="pct"/>
                  <w:tcBorders>
                    <w:bottom w:val="single" w:sz="8" w:space="0" w:color="000000"/>
                    <w:right w:val="single" w:sz="8" w:space="0" w:color="000000"/>
                  </w:tcBorders>
                  <w:tcMar>
                    <w:top w:w="0" w:type="dxa"/>
                    <w:left w:w="108" w:type="dxa"/>
                    <w:bottom w:w="0" w:type="dxa"/>
                    <w:right w:w="108" w:type="dxa"/>
                  </w:tcMar>
                  <w:vAlign w:val="bottom"/>
                </w:tcPr>
                <w:p w14:paraId="4FFC3D93" w14:textId="77777777" w:rsidR="00FF41FD" w:rsidRDefault="00000000">
                  <w:pPr>
                    <w:jc w:val="center"/>
                    <w:rPr>
                      <w:rFonts w:eastAsia="Arial"/>
                    </w:rPr>
                  </w:pPr>
                  <w:r>
                    <w:pict w14:anchorId="1A37090A">
                      <v:shape id="_x0000_i1060" type="#_x0000_t75" style="width:45pt;height:112.5pt" o:bordertopcolor="this" o:borderleftcolor="this" o:borderbottomcolor="this" o:borderrightcolor="this">
                        <v:imagedata r:id="rId70" o:title=""/>
                      </v:shape>
                    </w:pict>
                  </w:r>
                </w:p>
                <w:p w14:paraId="1AD30958" w14:textId="77777777" w:rsidR="00FF41FD" w:rsidRDefault="008173C5">
                  <w:pPr>
                    <w:jc w:val="center"/>
                    <w:rPr>
                      <w:rFonts w:eastAsia="Arial"/>
                    </w:rPr>
                  </w:pPr>
                  <w:r>
                    <w:rPr>
                      <w:rFonts w:eastAsia="Arial"/>
                    </w:rPr>
                    <w:t>3</w:t>
                  </w:r>
                </w:p>
                <w:p w14:paraId="2D1A3FC0" w14:textId="77777777" w:rsidR="00FF41FD" w:rsidRDefault="008173C5">
                  <w:pPr>
                    <w:jc w:val="center"/>
                    <w:rPr>
                      <w:rFonts w:eastAsia="Arial"/>
                    </w:rPr>
                  </w:pPr>
                  <w:r>
                    <w:rPr>
                      <w:rFonts w:eastAsia="Arial"/>
                    </w:rPr>
                    <w:t>narrow ovate</w:t>
                  </w:r>
                </w:p>
              </w:tc>
              <w:tc>
                <w:tcPr>
                  <w:tcW w:w="1833" w:type="pct"/>
                  <w:tcBorders>
                    <w:bottom w:val="single" w:sz="8" w:space="0" w:color="000000"/>
                    <w:right w:val="single" w:sz="8" w:space="0" w:color="000000"/>
                  </w:tcBorders>
                  <w:tcMar>
                    <w:top w:w="0" w:type="dxa"/>
                    <w:left w:w="108" w:type="dxa"/>
                    <w:bottom w:w="0" w:type="dxa"/>
                    <w:right w:w="108" w:type="dxa"/>
                  </w:tcMar>
                  <w:vAlign w:val="bottom"/>
                </w:tcPr>
                <w:p w14:paraId="630C66DD" w14:textId="77777777" w:rsidR="00FF41FD" w:rsidRDefault="00000000">
                  <w:pPr>
                    <w:jc w:val="center"/>
                    <w:rPr>
                      <w:rFonts w:eastAsia="Arial"/>
                    </w:rPr>
                  </w:pPr>
                  <w:r>
                    <w:pict w14:anchorId="651E7D5B">
                      <v:shape id="_x0000_i1061" type="#_x0000_t75" style="width:49.5pt;height:112.5pt" o:bordertopcolor="this" o:borderleftcolor="this" o:borderbottomcolor="this" o:borderrightcolor="this">
                        <v:imagedata r:id="rId71" o:title=""/>
                      </v:shape>
                    </w:pict>
                  </w:r>
                </w:p>
                <w:p w14:paraId="6DD31C60" w14:textId="77777777" w:rsidR="00FF41FD" w:rsidRDefault="008173C5">
                  <w:pPr>
                    <w:jc w:val="center"/>
                    <w:rPr>
                      <w:rFonts w:eastAsia="Arial"/>
                    </w:rPr>
                  </w:pPr>
                  <w:r>
                    <w:rPr>
                      <w:rFonts w:eastAsia="Arial"/>
                    </w:rPr>
                    <w:t>7</w:t>
                  </w:r>
                </w:p>
                <w:p w14:paraId="56F484E3" w14:textId="77777777" w:rsidR="00FF41FD" w:rsidRDefault="008173C5">
                  <w:pPr>
                    <w:jc w:val="center"/>
                    <w:rPr>
                      <w:rFonts w:eastAsia="Arial"/>
                    </w:rPr>
                  </w:pPr>
                  <w:r>
                    <w:rPr>
                      <w:rFonts w:eastAsia="Arial"/>
                    </w:rPr>
                    <w:t>narrow eliptic</w:t>
                  </w:r>
                </w:p>
              </w:tc>
            </w:tr>
            <w:tr w:rsidR="00FF41FD" w14:paraId="5155D386" w14:textId="77777777">
              <w:trPr>
                <w:divId w:val="1"/>
                <w:trHeight w:val="2820"/>
              </w:trPr>
              <w:tc>
                <w:tcPr>
                  <w:tcW w:w="994" w:type="pc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38014651" w14:textId="77777777" w:rsidR="00FF41FD" w:rsidRDefault="008173C5">
                  <w:pPr>
                    <w:jc w:val="center"/>
                    <w:rPr>
                      <w:rFonts w:eastAsia="Arial"/>
                    </w:rPr>
                  </w:pPr>
                  <w:r>
                    <w:rPr>
                      <w:rFonts w:eastAsia="Arial"/>
                    </w:rPr>
                    <w:t>medium</w:t>
                  </w:r>
                  <w:r>
                    <w:rPr>
                      <w:rFonts w:eastAsia="Arial"/>
                    </w:rPr>
                    <w:br/>
                    <w:t>(medium)</w:t>
                  </w:r>
                </w:p>
              </w:tc>
              <w:tc>
                <w:tcPr>
                  <w:tcW w:w="290" w:type="pct"/>
                  <w:tcBorders>
                    <w:right w:val="single" w:sz="8" w:space="0" w:color="000000"/>
                  </w:tcBorders>
                  <w:tcMar>
                    <w:top w:w="0" w:type="dxa"/>
                    <w:left w:w="108" w:type="dxa"/>
                    <w:bottom w:w="0" w:type="dxa"/>
                    <w:right w:w="108" w:type="dxa"/>
                  </w:tcMar>
                  <w:vAlign w:val="center"/>
                </w:tcPr>
                <w:p w14:paraId="23F37575" w14:textId="77777777" w:rsidR="00FF41FD" w:rsidRDefault="008173C5">
                  <w:pPr>
                    <w:jc w:val="center"/>
                    <w:rPr>
                      <w:rFonts w:eastAsia="Arial"/>
                    </w:rPr>
                  </w:pPr>
                  <w:r>
                    <w:rPr>
                      <w:rFonts w:eastAsia="Arial"/>
                    </w:rPr>
                    <w:t> </w:t>
                  </w:r>
                </w:p>
              </w:tc>
              <w:tc>
                <w:tcPr>
                  <w:tcW w:w="1873" w:type="pct"/>
                  <w:tcBorders>
                    <w:bottom w:val="single" w:sz="8" w:space="0" w:color="000000"/>
                    <w:right w:val="single" w:sz="8" w:space="0" w:color="000000"/>
                  </w:tcBorders>
                  <w:tcMar>
                    <w:top w:w="0" w:type="dxa"/>
                    <w:left w:w="108" w:type="dxa"/>
                    <w:bottom w:w="0" w:type="dxa"/>
                    <w:right w:w="108" w:type="dxa"/>
                  </w:tcMar>
                  <w:vAlign w:val="bottom"/>
                </w:tcPr>
                <w:p w14:paraId="4DEDCFC9" w14:textId="77777777" w:rsidR="00FF41FD" w:rsidRDefault="00000000">
                  <w:pPr>
                    <w:jc w:val="center"/>
                    <w:rPr>
                      <w:rFonts w:eastAsia="Arial"/>
                    </w:rPr>
                  </w:pPr>
                  <w:r>
                    <w:pict w14:anchorId="68F97B2F">
                      <v:shape id="_x0000_i1062" type="#_x0000_t75" style="width:59.25pt;height:112.5pt" o:bordertopcolor="this" o:borderleftcolor="this" o:borderbottomcolor="this" o:borderrightcolor="this">
                        <v:imagedata r:id="rId72" o:title=""/>
                      </v:shape>
                    </w:pict>
                  </w:r>
                </w:p>
                <w:p w14:paraId="37493A65" w14:textId="77777777" w:rsidR="00FF41FD" w:rsidRDefault="008173C5">
                  <w:pPr>
                    <w:jc w:val="center"/>
                    <w:rPr>
                      <w:rFonts w:eastAsia="Arial"/>
                    </w:rPr>
                  </w:pPr>
                  <w:r>
                    <w:rPr>
                      <w:rFonts w:eastAsia="Arial"/>
                    </w:rPr>
                    <w:t>2</w:t>
                  </w:r>
                </w:p>
                <w:p w14:paraId="0F520F82" w14:textId="77777777" w:rsidR="00FF41FD" w:rsidRDefault="008173C5">
                  <w:pPr>
                    <w:jc w:val="center"/>
                    <w:rPr>
                      <w:rFonts w:eastAsia="Arial"/>
                    </w:rPr>
                  </w:pPr>
                  <w:r>
                    <w:rPr>
                      <w:rFonts w:eastAsia="Arial"/>
                    </w:rPr>
                    <w:t>medium ovate</w:t>
                  </w:r>
                </w:p>
              </w:tc>
              <w:tc>
                <w:tcPr>
                  <w:tcW w:w="1833" w:type="pct"/>
                  <w:tcBorders>
                    <w:bottom w:val="single" w:sz="8" w:space="0" w:color="000000"/>
                    <w:right w:val="single" w:sz="8" w:space="0" w:color="000000"/>
                  </w:tcBorders>
                  <w:tcMar>
                    <w:top w:w="0" w:type="dxa"/>
                    <w:left w:w="108" w:type="dxa"/>
                    <w:bottom w:w="0" w:type="dxa"/>
                    <w:right w:w="108" w:type="dxa"/>
                  </w:tcMar>
                  <w:vAlign w:val="bottom"/>
                </w:tcPr>
                <w:p w14:paraId="5A29A765" w14:textId="77777777" w:rsidR="00FF41FD" w:rsidRDefault="00000000">
                  <w:pPr>
                    <w:jc w:val="center"/>
                    <w:rPr>
                      <w:rFonts w:eastAsia="Arial"/>
                    </w:rPr>
                  </w:pPr>
                  <w:r>
                    <w:pict w14:anchorId="2C2D5B63">
                      <v:shape id="_x0000_i1063" type="#_x0000_t75" style="width:63pt;height:112.5pt" o:bordertopcolor="this" o:borderleftcolor="this" o:borderbottomcolor="this" o:borderrightcolor="this">
                        <v:imagedata r:id="rId73" o:title=""/>
                      </v:shape>
                    </w:pict>
                  </w:r>
                </w:p>
                <w:p w14:paraId="0B07BE3D" w14:textId="77777777" w:rsidR="00FF41FD" w:rsidRDefault="008173C5">
                  <w:pPr>
                    <w:jc w:val="center"/>
                    <w:rPr>
                      <w:rFonts w:eastAsia="Arial"/>
                    </w:rPr>
                  </w:pPr>
                  <w:r>
                    <w:rPr>
                      <w:rFonts w:eastAsia="Arial"/>
                    </w:rPr>
                    <w:t>6</w:t>
                  </w:r>
                </w:p>
                <w:p w14:paraId="4319D6E4" w14:textId="77777777" w:rsidR="00FF41FD" w:rsidRDefault="008173C5">
                  <w:pPr>
                    <w:jc w:val="center"/>
                    <w:rPr>
                      <w:rFonts w:eastAsia="Arial"/>
                    </w:rPr>
                  </w:pPr>
                  <w:r>
                    <w:rPr>
                      <w:rFonts w:eastAsia="Arial"/>
                    </w:rPr>
                    <w:t>medium eliptic</w:t>
                  </w:r>
                </w:p>
              </w:tc>
            </w:tr>
            <w:tr w:rsidR="00FF41FD" w14:paraId="48CE1970" w14:textId="77777777">
              <w:trPr>
                <w:divId w:val="1"/>
                <w:trHeight w:val="2832"/>
              </w:trPr>
              <w:tc>
                <w:tcPr>
                  <w:tcW w:w="994" w:type="pct"/>
                  <w:vMerge w:val="restar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64A0AEB1" w14:textId="77777777" w:rsidR="00FF41FD" w:rsidRDefault="008173C5">
                  <w:pPr>
                    <w:jc w:val="center"/>
                    <w:rPr>
                      <w:rFonts w:eastAsia="Arial"/>
                    </w:rPr>
                  </w:pPr>
                  <w:r>
                    <w:rPr>
                      <w:rFonts w:eastAsia="Arial"/>
                    </w:rPr>
                    <w:t>broad</w:t>
                  </w:r>
                  <w:r>
                    <w:rPr>
                      <w:rFonts w:eastAsia="Arial"/>
                    </w:rPr>
                    <w:br/>
                    <w:t>(low)</w:t>
                  </w:r>
                </w:p>
              </w:tc>
              <w:tc>
                <w:tcPr>
                  <w:tcW w:w="290" w:type="pct"/>
                  <w:tcBorders>
                    <w:right w:val="single" w:sz="8" w:space="0" w:color="000000"/>
                  </w:tcBorders>
                  <w:tcMar>
                    <w:top w:w="0" w:type="dxa"/>
                    <w:left w:w="108" w:type="dxa"/>
                    <w:bottom w:w="0" w:type="dxa"/>
                    <w:right w:w="108" w:type="dxa"/>
                  </w:tcMar>
                  <w:vAlign w:val="center"/>
                </w:tcPr>
                <w:p w14:paraId="035AB58A" w14:textId="77777777" w:rsidR="00FF41FD" w:rsidRDefault="008173C5">
                  <w:pPr>
                    <w:jc w:val="center"/>
                    <w:rPr>
                      <w:rFonts w:eastAsia="Arial"/>
                    </w:rPr>
                  </w:pPr>
                  <w:r>
                    <w:rPr>
                      <w:rFonts w:eastAsia="Arial"/>
                    </w:rPr>
                    <w:t> </w:t>
                  </w:r>
                </w:p>
              </w:tc>
              <w:tc>
                <w:tcPr>
                  <w:tcW w:w="1873" w:type="pct"/>
                  <w:tcBorders>
                    <w:bottom w:val="single" w:sz="8" w:space="0" w:color="000000"/>
                    <w:right w:val="single" w:sz="8" w:space="0" w:color="000000"/>
                  </w:tcBorders>
                  <w:tcMar>
                    <w:top w:w="0" w:type="dxa"/>
                    <w:left w:w="108" w:type="dxa"/>
                    <w:bottom w:w="0" w:type="dxa"/>
                    <w:right w:w="108" w:type="dxa"/>
                  </w:tcMar>
                  <w:vAlign w:val="bottom"/>
                </w:tcPr>
                <w:p w14:paraId="49F31E90" w14:textId="77777777" w:rsidR="00FF41FD" w:rsidRDefault="00000000">
                  <w:pPr>
                    <w:jc w:val="center"/>
                    <w:rPr>
                      <w:rFonts w:eastAsia="Arial"/>
                    </w:rPr>
                  </w:pPr>
                  <w:r>
                    <w:pict w14:anchorId="757AB425">
                      <v:shape id="_x0000_i1064" type="#_x0000_t75" style="width:1in;height:112.5pt" o:bordertopcolor="this" o:borderleftcolor="this" o:borderbottomcolor="this" o:borderrightcolor="this">
                        <v:imagedata r:id="rId74" o:title=""/>
                      </v:shape>
                    </w:pict>
                  </w:r>
                </w:p>
                <w:p w14:paraId="0EE85355" w14:textId="77777777" w:rsidR="00FF41FD" w:rsidRDefault="008173C5">
                  <w:pPr>
                    <w:jc w:val="center"/>
                    <w:rPr>
                      <w:rFonts w:eastAsia="Arial"/>
                    </w:rPr>
                  </w:pPr>
                  <w:r>
                    <w:rPr>
                      <w:rFonts w:eastAsia="Arial"/>
                    </w:rPr>
                    <w:t>1</w:t>
                  </w:r>
                </w:p>
                <w:p w14:paraId="01D18F44" w14:textId="77777777" w:rsidR="00FF41FD" w:rsidRDefault="008173C5">
                  <w:pPr>
                    <w:jc w:val="center"/>
                    <w:rPr>
                      <w:rFonts w:eastAsia="Arial"/>
                    </w:rPr>
                  </w:pPr>
                  <w:r>
                    <w:rPr>
                      <w:rFonts w:eastAsia="Arial"/>
                    </w:rPr>
                    <w:t>broad ovate</w:t>
                  </w:r>
                </w:p>
              </w:tc>
              <w:tc>
                <w:tcPr>
                  <w:tcW w:w="1833" w:type="pct"/>
                  <w:tcBorders>
                    <w:bottom w:val="single" w:sz="8" w:space="0" w:color="000000"/>
                    <w:right w:val="single" w:sz="8" w:space="0" w:color="000000"/>
                  </w:tcBorders>
                  <w:tcMar>
                    <w:top w:w="0" w:type="dxa"/>
                    <w:left w:w="108" w:type="dxa"/>
                    <w:bottom w:w="0" w:type="dxa"/>
                    <w:right w:w="108" w:type="dxa"/>
                  </w:tcMar>
                  <w:vAlign w:val="bottom"/>
                </w:tcPr>
                <w:p w14:paraId="5F71DDB2" w14:textId="77777777" w:rsidR="00FF41FD" w:rsidRDefault="00000000">
                  <w:pPr>
                    <w:jc w:val="center"/>
                    <w:rPr>
                      <w:rFonts w:eastAsia="Arial"/>
                    </w:rPr>
                  </w:pPr>
                  <w:r>
                    <w:pict w14:anchorId="506F9DC3">
                      <v:shape id="_x0000_i1065" type="#_x0000_t75" style="width:71.25pt;height:112.5pt" o:bordertopcolor="this" o:borderleftcolor="this" o:borderbottomcolor="this" o:borderrightcolor="this">
                        <v:imagedata r:id="rId75" o:title=""/>
                      </v:shape>
                    </w:pict>
                  </w:r>
                </w:p>
                <w:p w14:paraId="2E52E623" w14:textId="77777777" w:rsidR="00FF41FD" w:rsidRDefault="008173C5">
                  <w:pPr>
                    <w:jc w:val="center"/>
                    <w:rPr>
                      <w:rFonts w:eastAsia="Arial"/>
                    </w:rPr>
                  </w:pPr>
                  <w:r>
                    <w:rPr>
                      <w:rFonts w:eastAsia="Arial"/>
                    </w:rPr>
                    <w:t>5</w:t>
                  </w:r>
                </w:p>
                <w:p w14:paraId="3D53897B" w14:textId="77777777" w:rsidR="00FF41FD" w:rsidRDefault="008173C5">
                  <w:pPr>
                    <w:jc w:val="center"/>
                    <w:rPr>
                      <w:rFonts w:eastAsia="Arial"/>
                    </w:rPr>
                  </w:pPr>
                  <w:r>
                    <w:rPr>
                      <w:rFonts w:eastAsia="Arial"/>
                    </w:rPr>
                    <w:t>broad eliptic</w:t>
                  </w:r>
                </w:p>
              </w:tc>
            </w:tr>
            <w:tr w:rsidR="00FF41FD" w14:paraId="40C00A2C" w14:textId="77777777">
              <w:trPr>
                <w:divId w:val="1"/>
                <w:trHeight w:val="2816"/>
              </w:trPr>
              <w:tc>
                <w:tcPr>
                  <w:tcW w:w="994" w:type="pct"/>
                  <w:vMerge/>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25B2AACA" w14:textId="77777777" w:rsidR="00FF41FD" w:rsidRDefault="00FF41FD"/>
              </w:tc>
              <w:tc>
                <w:tcPr>
                  <w:tcW w:w="290" w:type="pct"/>
                  <w:tcBorders>
                    <w:left w:val="none" w:sz="0" w:space="0" w:color="C0C0C0"/>
                    <w:bottom w:val="none" w:sz="0" w:space="0" w:color="C0C0C0"/>
                    <w:right w:val="single" w:sz="8" w:space="0" w:color="000000"/>
                  </w:tcBorders>
                  <w:tcMar>
                    <w:top w:w="0" w:type="dxa"/>
                    <w:left w:w="108" w:type="dxa"/>
                    <w:bottom w:w="0" w:type="dxa"/>
                    <w:right w:w="108" w:type="dxa"/>
                  </w:tcMar>
                  <w:vAlign w:val="center"/>
                </w:tcPr>
                <w:p w14:paraId="524EDDB3" w14:textId="77777777" w:rsidR="00FF41FD" w:rsidRDefault="008173C5">
                  <w:pPr>
                    <w:jc w:val="center"/>
                    <w:rPr>
                      <w:rFonts w:eastAsia="Arial"/>
                    </w:rPr>
                  </w:pPr>
                  <w:r>
                    <w:rPr>
                      <w:rFonts w:eastAsia="Arial"/>
                    </w:rPr>
                    <w:t> </w:t>
                  </w:r>
                </w:p>
              </w:tc>
              <w:tc>
                <w:tcPr>
                  <w:tcW w:w="1873" w:type="pct"/>
                  <w:tcBorders>
                    <w:bottom w:val="single" w:sz="8" w:space="0" w:color="000000"/>
                    <w:right w:val="single" w:sz="8" w:space="0" w:color="000000"/>
                  </w:tcBorders>
                  <w:tcMar>
                    <w:top w:w="0" w:type="dxa"/>
                    <w:left w:w="108" w:type="dxa"/>
                    <w:bottom w:w="0" w:type="dxa"/>
                    <w:right w:w="108" w:type="dxa"/>
                  </w:tcMar>
                  <w:vAlign w:val="center"/>
                </w:tcPr>
                <w:p w14:paraId="369BFF75" w14:textId="77777777" w:rsidR="00FF41FD" w:rsidRDefault="008173C5">
                  <w:pPr>
                    <w:jc w:val="center"/>
                    <w:rPr>
                      <w:rFonts w:eastAsia="Arial"/>
                    </w:rPr>
                  </w:pPr>
                  <w:r>
                    <w:rPr>
                      <w:rFonts w:eastAsia="Arial"/>
                    </w:rPr>
                    <w:t> </w:t>
                  </w:r>
                </w:p>
              </w:tc>
              <w:tc>
                <w:tcPr>
                  <w:tcW w:w="1833" w:type="pct"/>
                  <w:tcBorders>
                    <w:bottom w:val="single" w:sz="8" w:space="0" w:color="000000"/>
                    <w:right w:val="single" w:sz="8" w:space="0" w:color="000000"/>
                  </w:tcBorders>
                  <w:tcMar>
                    <w:top w:w="0" w:type="dxa"/>
                    <w:left w:w="108" w:type="dxa"/>
                    <w:bottom w:w="0" w:type="dxa"/>
                    <w:right w:w="108" w:type="dxa"/>
                  </w:tcMar>
                  <w:vAlign w:val="center"/>
                </w:tcPr>
                <w:p w14:paraId="19A406C5" w14:textId="77777777" w:rsidR="00FF41FD" w:rsidRDefault="008173C5">
                  <w:pPr>
                    <w:jc w:val="center"/>
                    <w:rPr>
                      <w:rFonts w:eastAsia="Arial"/>
                    </w:rPr>
                  </w:pPr>
                  <w:r>
                    <w:rPr>
                      <w:rFonts w:eastAsia="Arial"/>
                    </w:rPr>
                    <w:t> </w:t>
                  </w:r>
                  <w:r w:rsidR="00000000">
                    <w:pict w14:anchorId="487311BB">
                      <v:shape id="_x0000_i1066" type="#_x0000_t75" style="width:99.75pt;height:112.5pt" o:bordertopcolor="this" o:borderleftcolor="this" o:borderbottomcolor="this" o:borderrightcolor="this">
                        <v:imagedata r:id="rId76" o:title=""/>
                      </v:shape>
                    </w:pict>
                  </w:r>
                </w:p>
                <w:p w14:paraId="44A4702F" w14:textId="77777777" w:rsidR="00FF41FD" w:rsidRDefault="008173C5">
                  <w:pPr>
                    <w:jc w:val="center"/>
                    <w:rPr>
                      <w:rFonts w:eastAsia="Arial"/>
                    </w:rPr>
                  </w:pPr>
                  <w:r>
                    <w:rPr>
                      <w:rFonts w:eastAsia="Arial"/>
                    </w:rPr>
                    <w:t>4</w:t>
                  </w:r>
                </w:p>
                <w:p w14:paraId="737092E3" w14:textId="77777777" w:rsidR="00FF41FD" w:rsidRDefault="008173C5">
                  <w:pPr>
                    <w:jc w:val="center"/>
                    <w:rPr>
                      <w:rFonts w:eastAsia="Arial"/>
                    </w:rPr>
                  </w:pPr>
                  <w:r>
                    <w:rPr>
                      <w:rFonts w:eastAsia="Arial"/>
                    </w:rPr>
                    <w:t>circular</w:t>
                  </w:r>
                </w:p>
              </w:tc>
            </w:tr>
          </w:tbl>
          <w:p w14:paraId="22530FA1" w14:textId="305A9551" w:rsidR="00FF41FD" w:rsidRDefault="00070A08">
            <w:pPr>
              <w:spacing w:beforeAutospacing="1" w:afterAutospacing="1"/>
              <w:jc w:val="left"/>
              <w:divId w:val="1"/>
            </w:pPr>
            <w:del w:id="685" w:author="TWO" w:date="2026-07-09T13:35:00Z" w16du:dateUtc="2026-07-09T11:35:00Z">
              <w:r>
                <w:delText> </w:delText>
              </w:r>
            </w:del>
            <w:ins w:id="686" w:author="TWO" w:date="2026-07-09T13:35:00Z" w16du:dateUtc="2026-07-09T11:35:00Z">
              <w:r w:rsidR="008173C5">
                <w:t>to check whether to add illustrations of lobed leaves or add explanation how shape is to be observed for lobed leaves</w:t>
              </w:r>
            </w:ins>
          </w:p>
        </w:tc>
      </w:tr>
    </w:tbl>
    <w:p w14:paraId="68B7BAAA" w14:textId="77777777" w:rsidR="00FF41FD" w:rsidRDefault="00FF41FD">
      <w:pPr>
        <w:keepLines/>
      </w:pPr>
    </w:p>
    <w:p w14:paraId="6B80EB5D" w14:textId="77777777" w:rsidR="00FF41FD" w:rsidRDefault="00FF41FD">
      <w:pPr>
        <w:keepLines/>
      </w:pPr>
    </w:p>
    <w:tbl>
      <w:tblPr>
        <w:tblW w:w="0" w:type="auto"/>
        <w:tblLook w:val="0600" w:firstRow="0" w:lastRow="0" w:firstColumn="0" w:lastColumn="0" w:noHBand="1" w:noVBand="1"/>
      </w:tblPr>
      <w:tblGrid>
        <w:gridCol w:w="9986"/>
      </w:tblGrid>
      <w:tr w:rsidR="00FF41FD" w14:paraId="3D594FA6" w14:textId="77777777">
        <w:tc>
          <w:tcPr>
            <w:tcW w:w="9986" w:type="dxa"/>
          </w:tcPr>
          <w:p w14:paraId="5CDFA0A8" w14:textId="67DBE1F4" w:rsidR="00FF41FD" w:rsidRDefault="008173C5">
            <w:pPr>
              <w:keepNext/>
              <w:keepLines/>
              <w:rPr>
                <w:ins w:id="687" w:author="TWO" w:date="2026-07-09T13:35:00Z" w16du:dateUtc="2026-07-09T11:35:00Z"/>
              </w:rPr>
            </w:pPr>
            <w:r>
              <w:rPr>
                <w:u w:val="single"/>
              </w:rPr>
              <w:lastRenderedPageBreak/>
              <w:t xml:space="preserve">Ad. 37: </w:t>
            </w:r>
            <w:r w:rsidRPr="008173C5">
              <w:rPr>
                <w:bCs/>
                <w:u w:val="single"/>
              </w:rPr>
              <w:t>Fruit: height</w:t>
            </w:r>
          </w:p>
          <w:p w14:paraId="0A233F13" w14:textId="77777777" w:rsidR="00FF41FD" w:rsidRDefault="008173C5">
            <w:pPr>
              <w:pStyle w:val="BodyText"/>
              <w:keepNext/>
              <w:keepLines/>
              <w:spacing w:beforeAutospacing="1" w:afterAutospacing="1"/>
              <w:jc w:val="left"/>
              <w:divId w:val="1"/>
            </w:pPr>
            <w:r>
              <w:t>The maximum height should be observed.</w:t>
            </w:r>
          </w:p>
          <w:p w14:paraId="053780EA" w14:textId="77777777" w:rsidR="00FF41FD" w:rsidRDefault="00000000">
            <w:pPr>
              <w:spacing w:beforeAutospacing="1" w:afterAutospacing="1"/>
              <w:jc w:val="left"/>
              <w:divId w:val="1"/>
            </w:pPr>
            <w:r>
              <w:pict w14:anchorId="0BED1FC4">
                <v:shape id="_x0000_i1067" type="#_x0000_t75" style="width:150.75pt;height:150.75pt" o:bordertopcolor="this" o:borderleftcolor="this" o:borderbottomcolor="this" o:borderrightcolor="this">
                  <v:imagedata r:id="rId77" o:title=""/>
                </v:shape>
              </w:pict>
            </w:r>
          </w:p>
        </w:tc>
      </w:tr>
    </w:tbl>
    <w:p w14:paraId="26516773" w14:textId="77777777" w:rsidR="00FF41FD" w:rsidRDefault="00FF41FD">
      <w:pPr>
        <w:keepLines/>
      </w:pPr>
    </w:p>
    <w:p w14:paraId="1BFA7FF2" w14:textId="77777777" w:rsidR="00FF41FD" w:rsidRDefault="00FF41FD">
      <w:pPr>
        <w:keepLines/>
      </w:pPr>
    </w:p>
    <w:tbl>
      <w:tblPr>
        <w:tblW w:w="0" w:type="auto"/>
        <w:tblLook w:val="0600" w:firstRow="0" w:lastRow="0" w:firstColumn="0" w:lastColumn="0" w:noHBand="1" w:noVBand="1"/>
      </w:tblPr>
      <w:tblGrid>
        <w:gridCol w:w="9986"/>
      </w:tblGrid>
      <w:tr w:rsidR="00FF41FD" w14:paraId="3884B51F" w14:textId="77777777">
        <w:tc>
          <w:tcPr>
            <w:tcW w:w="9986" w:type="dxa"/>
          </w:tcPr>
          <w:p w14:paraId="69E075E9" w14:textId="6FDC1F2B" w:rsidR="00FF41FD" w:rsidRDefault="008173C5">
            <w:pPr>
              <w:keepNext/>
              <w:keepLines/>
              <w:rPr>
                <w:ins w:id="688" w:author="TWO" w:date="2026-07-09T13:35:00Z" w16du:dateUtc="2026-07-09T11:35:00Z"/>
              </w:rPr>
            </w:pPr>
            <w:r>
              <w:rPr>
                <w:u w:val="single"/>
              </w:rPr>
              <w:t xml:space="preserve">Ad. 38: </w:t>
            </w:r>
            <w:r w:rsidRPr="008173C5">
              <w:rPr>
                <w:bCs/>
                <w:u w:val="single"/>
              </w:rPr>
              <w:t>Fruit: diameter</w:t>
            </w:r>
          </w:p>
          <w:p w14:paraId="63185CDC" w14:textId="77777777" w:rsidR="00FF41FD" w:rsidRDefault="008173C5">
            <w:pPr>
              <w:pStyle w:val="BodyText"/>
              <w:keepNext/>
              <w:keepLines/>
              <w:spacing w:beforeAutospacing="1" w:afterAutospacing="1"/>
              <w:jc w:val="left"/>
              <w:divId w:val="1"/>
            </w:pPr>
            <w:r>
              <w:t>The maximum diameter should be observed.</w:t>
            </w:r>
          </w:p>
          <w:p w14:paraId="38AF4F5F" w14:textId="77777777" w:rsidR="00FF41FD" w:rsidRDefault="00000000">
            <w:pPr>
              <w:spacing w:beforeAutospacing="1" w:afterAutospacing="1"/>
              <w:jc w:val="left"/>
              <w:divId w:val="1"/>
            </w:pPr>
            <w:r>
              <w:pict w14:anchorId="24BE45E8">
                <v:shape id="_x0000_i1068" type="#_x0000_t75" style="width:123pt;height:135pt" o:bordertopcolor="this" o:borderleftcolor="this" o:borderbottomcolor="this" o:borderrightcolor="this">
                  <v:imagedata r:id="rId78" o:title=""/>
                </v:shape>
              </w:pict>
            </w:r>
          </w:p>
        </w:tc>
      </w:tr>
    </w:tbl>
    <w:p w14:paraId="56253649" w14:textId="77777777" w:rsidR="00FF41FD" w:rsidRDefault="00FF41FD">
      <w:pPr>
        <w:keepLines/>
      </w:pPr>
    </w:p>
    <w:p w14:paraId="6CA0680E" w14:textId="77777777" w:rsidR="00FF41FD" w:rsidRDefault="00FF41FD">
      <w:pPr>
        <w:keepLines/>
      </w:pPr>
    </w:p>
    <w:tbl>
      <w:tblPr>
        <w:tblW w:w="0" w:type="auto"/>
        <w:tblLook w:val="0600" w:firstRow="0" w:lastRow="0" w:firstColumn="0" w:lastColumn="0" w:noHBand="1" w:noVBand="1"/>
      </w:tblPr>
      <w:tblGrid>
        <w:gridCol w:w="9986"/>
      </w:tblGrid>
      <w:tr w:rsidR="00FF41FD" w14:paraId="0AB1DC4E" w14:textId="77777777">
        <w:tc>
          <w:tcPr>
            <w:tcW w:w="9986" w:type="dxa"/>
          </w:tcPr>
          <w:p w14:paraId="60C4E39C" w14:textId="77777777" w:rsidR="00FF41FD" w:rsidRDefault="008173C5">
            <w:pPr>
              <w:keepNext/>
              <w:keepLines/>
            </w:pPr>
            <w:r>
              <w:rPr>
                <w:u w:val="single"/>
              </w:rPr>
              <w:lastRenderedPageBreak/>
              <w:t xml:space="preserve">Ad. 40: </w:t>
            </w:r>
            <w:r>
              <w:rPr>
                <w:b/>
                <w:u w:val="single"/>
              </w:rPr>
              <w:t>Fruit: shape</w:t>
            </w:r>
          </w:p>
          <w:p w14:paraId="7C5CC1B1" w14:textId="77777777" w:rsidR="00FF41FD" w:rsidRDefault="00FF41FD">
            <w:pPr>
              <w:keepNext/>
              <w:keepLines/>
            </w:pPr>
          </w:p>
          <w:tbl>
            <w:tblPr>
              <w:tblW w:w="5002"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900"/>
              <w:gridCol w:w="735"/>
              <w:gridCol w:w="265"/>
              <w:gridCol w:w="1271"/>
              <w:gridCol w:w="1320"/>
              <w:gridCol w:w="1320"/>
              <w:gridCol w:w="1320"/>
              <w:gridCol w:w="1350"/>
              <w:gridCol w:w="1271"/>
            </w:tblGrid>
            <w:tr w:rsidR="00FF41FD" w14:paraId="18795339" w14:textId="77777777">
              <w:trPr>
                <w:divId w:val="1"/>
              </w:trPr>
              <w:tc>
                <w:tcPr>
                  <w:tcW w:w="583" w:type="pct"/>
                  <w:tcBorders>
                    <w:top w:val="outset" w:sz="6" w:space="0" w:color="C0C0C0"/>
                    <w:left w:val="outset" w:sz="6" w:space="0" w:color="C0C0C0"/>
                  </w:tcBorders>
                  <w:vAlign w:val="center"/>
                </w:tcPr>
                <w:p w14:paraId="0D7FA455" w14:textId="77777777" w:rsidR="00FF41FD" w:rsidRDefault="008173C5">
                  <w:pPr>
                    <w:jc w:val="center"/>
                  </w:pPr>
                  <w:r>
                    <w:t> </w:t>
                  </w:r>
                </w:p>
              </w:tc>
              <w:tc>
                <w:tcPr>
                  <w:tcW w:w="472" w:type="pct"/>
                  <w:tcBorders>
                    <w:top w:val="outset" w:sz="6" w:space="0" w:color="C0C0C0"/>
                  </w:tcBorders>
                  <w:vAlign w:val="center"/>
                </w:tcPr>
                <w:p w14:paraId="74CFFC42" w14:textId="77777777" w:rsidR="00FF41FD" w:rsidRDefault="008173C5">
                  <w:pPr>
                    <w:jc w:val="center"/>
                  </w:pPr>
                  <w:r>
                    <w:t> </w:t>
                  </w:r>
                </w:p>
              </w:tc>
              <w:tc>
                <w:tcPr>
                  <w:tcW w:w="154" w:type="pct"/>
                  <w:tcBorders>
                    <w:top w:val="outset" w:sz="6" w:space="0" w:color="C0C0C0"/>
                  </w:tcBorders>
                  <w:vAlign w:val="center"/>
                </w:tcPr>
                <w:p w14:paraId="6A0D76B2" w14:textId="77777777" w:rsidR="00FF41FD" w:rsidRDefault="008173C5">
                  <w:pPr>
                    <w:jc w:val="center"/>
                  </w:pPr>
                  <w:r>
                    <w:t> </w:t>
                  </w:r>
                </w:p>
              </w:tc>
              <w:tc>
                <w:tcPr>
                  <w:tcW w:w="0" w:type="auto"/>
                  <w:gridSpan w:val="6"/>
                  <w:tcBorders>
                    <w:top w:val="single" w:sz="8" w:space="0" w:color="000000"/>
                    <w:left w:val="single" w:sz="8" w:space="0" w:color="000000"/>
                    <w:bottom w:val="single" w:sz="8" w:space="0" w:color="000000"/>
                    <w:right w:val="single" w:sz="8" w:space="0" w:color="000000"/>
                  </w:tcBorders>
                  <w:vAlign w:val="center"/>
                </w:tcPr>
                <w:p w14:paraId="218F7B49" w14:textId="77777777" w:rsidR="00FF41FD" w:rsidRDefault="008173C5">
                  <w:pPr>
                    <w:jc w:val="center"/>
                  </w:pPr>
                  <w:r>
                    <w:rPr>
                      <w:rFonts w:ascii="Wingdings" w:eastAsia="Wingdings" w:hAnsi="Wingdings" w:cs="Wingdings"/>
                    </w:rPr>
                    <w:t>ß</w:t>
                  </w:r>
                  <w:r>
                    <w:t xml:space="preserve"> ratio height / diameter </w:t>
                  </w:r>
                  <w:r>
                    <w:rPr>
                      <w:rFonts w:ascii="Wingdings" w:eastAsia="Wingdings" w:hAnsi="Wingdings" w:cs="Wingdings"/>
                    </w:rPr>
                    <w:t>à</w:t>
                  </w:r>
                </w:p>
              </w:tc>
            </w:tr>
            <w:tr w:rsidR="00FF41FD" w14:paraId="6B120D01" w14:textId="77777777">
              <w:trPr>
                <w:divId w:val="1"/>
              </w:trPr>
              <w:tc>
                <w:tcPr>
                  <w:tcW w:w="583" w:type="pct"/>
                  <w:tcBorders>
                    <w:left w:val="outset" w:sz="6" w:space="0" w:color="C0C0C0"/>
                  </w:tcBorders>
                  <w:vAlign w:val="center"/>
                </w:tcPr>
                <w:p w14:paraId="017A71ED" w14:textId="77777777" w:rsidR="00FF41FD" w:rsidRDefault="008173C5">
                  <w:pPr>
                    <w:jc w:val="center"/>
                  </w:pPr>
                  <w:r>
                    <w:t> </w:t>
                  </w:r>
                </w:p>
              </w:tc>
              <w:tc>
                <w:tcPr>
                  <w:tcW w:w="472" w:type="pct"/>
                  <w:vAlign w:val="center"/>
                </w:tcPr>
                <w:p w14:paraId="517137C3" w14:textId="77777777" w:rsidR="00FF41FD" w:rsidRDefault="008173C5">
                  <w:pPr>
                    <w:jc w:val="center"/>
                  </w:pPr>
                  <w:r>
                    <w:t> </w:t>
                  </w:r>
                </w:p>
              </w:tc>
              <w:tc>
                <w:tcPr>
                  <w:tcW w:w="154" w:type="pct"/>
                  <w:vAlign w:val="center"/>
                </w:tcPr>
                <w:p w14:paraId="7F750330" w14:textId="77777777" w:rsidR="00FF41FD" w:rsidRDefault="008173C5">
                  <w:pPr>
                    <w:jc w:val="center"/>
                  </w:pPr>
                  <w:r>
                    <w:t> </w:t>
                  </w:r>
                </w:p>
              </w:tc>
              <w:tc>
                <w:tcPr>
                  <w:tcW w:w="0" w:type="auto"/>
                  <w:gridSpan w:val="2"/>
                  <w:tcBorders>
                    <w:top w:val="single" w:sz="8" w:space="0" w:color="000000"/>
                    <w:left w:val="single" w:sz="8" w:space="0" w:color="000000"/>
                    <w:bottom w:val="single" w:sz="8" w:space="0" w:color="000000"/>
                    <w:right w:val="single" w:sz="8" w:space="0" w:color="000000"/>
                  </w:tcBorders>
                  <w:vAlign w:val="center"/>
                </w:tcPr>
                <w:p w14:paraId="47083B74" w14:textId="77777777" w:rsidR="00FF41FD" w:rsidRDefault="008173C5">
                  <w:pPr>
                    <w:jc w:val="center"/>
                  </w:pPr>
                  <w:r>
                    <w:t>low</w:t>
                  </w:r>
                </w:p>
              </w:tc>
              <w:tc>
                <w:tcPr>
                  <w:tcW w:w="0" w:type="auto"/>
                  <w:gridSpan w:val="2"/>
                  <w:tcBorders>
                    <w:top w:val="single" w:sz="8" w:space="0" w:color="000000"/>
                    <w:left w:val="single" w:sz="8" w:space="0" w:color="000000"/>
                    <w:bottom w:val="single" w:sz="8" w:space="0" w:color="000000"/>
                    <w:right w:val="single" w:sz="8" w:space="0" w:color="000000"/>
                  </w:tcBorders>
                  <w:vAlign w:val="center"/>
                </w:tcPr>
                <w:p w14:paraId="21DDA417" w14:textId="77777777" w:rsidR="00FF41FD" w:rsidRDefault="008173C5">
                  <w:pPr>
                    <w:jc w:val="center"/>
                  </w:pPr>
                  <w:r>
                    <w:t>medium</w:t>
                  </w:r>
                </w:p>
              </w:tc>
              <w:tc>
                <w:tcPr>
                  <w:tcW w:w="0" w:type="auto"/>
                  <w:gridSpan w:val="2"/>
                  <w:tcBorders>
                    <w:top w:val="single" w:sz="8" w:space="0" w:color="000000"/>
                    <w:left w:val="single" w:sz="8" w:space="0" w:color="000000"/>
                    <w:bottom w:val="single" w:sz="8" w:space="0" w:color="000000"/>
                    <w:right w:val="single" w:sz="8" w:space="0" w:color="000000"/>
                  </w:tcBorders>
                  <w:vAlign w:val="center"/>
                </w:tcPr>
                <w:p w14:paraId="4EECBCC1" w14:textId="77777777" w:rsidR="00FF41FD" w:rsidRDefault="008173C5">
                  <w:pPr>
                    <w:jc w:val="center"/>
                  </w:pPr>
                  <w:r>
                    <w:t>high</w:t>
                  </w:r>
                </w:p>
              </w:tc>
            </w:tr>
            <w:tr w:rsidR="00FF41FD" w14:paraId="264A14BA" w14:textId="77777777">
              <w:trPr>
                <w:divId w:val="1"/>
              </w:trPr>
              <w:tc>
                <w:tcPr>
                  <w:tcW w:w="583" w:type="pct"/>
                  <w:tcBorders>
                    <w:left w:val="outset" w:sz="6" w:space="0" w:color="C0C0C0"/>
                  </w:tcBorders>
                  <w:vAlign w:val="center"/>
                </w:tcPr>
                <w:p w14:paraId="2E89D7D9" w14:textId="77777777" w:rsidR="00FF41FD" w:rsidRDefault="008173C5">
                  <w:pPr>
                    <w:jc w:val="center"/>
                  </w:pPr>
                  <w:r>
                    <w:t> </w:t>
                  </w:r>
                </w:p>
              </w:tc>
              <w:tc>
                <w:tcPr>
                  <w:tcW w:w="472" w:type="pct"/>
                  <w:vAlign w:val="center"/>
                </w:tcPr>
                <w:p w14:paraId="792A7CAA" w14:textId="77777777" w:rsidR="00FF41FD" w:rsidRDefault="008173C5">
                  <w:pPr>
                    <w:jc w:val="center"/>
                  </w:pPr>
                  <w:r>
                    <w:t> </w:t>
                  </w:r>
                </w:p>
              </w:tc>
              <w:tc>
                <w:tcPr>
                  <w:tcW w:w="154" w:type="pct"/>
                  <w:vAlign w:val="center"/>
                </w:tcPr>
                <w:p w14:paraId="6DFD87FB" w14:textId="77777777" w:rsidR="00FF41FD" w:rsidRDefault="008173C5">
                  <w:pPr>
                    <w:jc w:val="center"/>
                  </w:pPr>
                  <w:r>
                    <w:t> </w:t>
                  </w:r>
                </w:p>
              </w:tc>
              <w:tc>
                <w:tcPr>
                  <w:tcW w:w="806" w:type="pct"/>
                  <w:vAlign w:val="center"/>
                </w:tcPr>
                <w:p w14:paraId="32569CB3" w14:textId="77777777" w:rsidR="00FF41FD" w:rsidRDefault="008173C5">
                  <w:pPr>
                    <w:jc w:val="center"/>
                  </w:pPr>
                  <w:r>
                    <w:t> </w:t>
                  </w:r>
                </w:p>
              </w:tc>
              <w:tc>
                <w:tcPr>
                  <w:tcW w:w="840" w:type="pct"/>
                  <w:vAlign w:val="center"/>
                </w:tcPr>
                <w:p w14:paraId="3FC643E3" w14:textId="77777777" w:rsidR="00FF41FD" w:rsidRDefault="008173C5">
                  <w:pPr>
                    <w:jc w:val="center"/>
                  </w:pPr>
                  <w:r>
                    <w:t> </w:t>
                  </w:r>
                </w:p>
              </w:tc>
              <w:tc>
                <w:tcPr>
                  <w:tcW w:w="840" w:type="pct"/>
                  <w:vAlign w:val="center"/>
                </w:tcPr>
                <w:p w14:paraId="34273288" w14:textId="77777777" w:rsidR="00FF41FD" w:rsidRDefault="008173C5">
                  <w:pPr>
                    <w:jc w:val="center"/>
                  </w:pPr>
                  <w:r>
                    <w:t> </w:t>
                  </w:r>
                </w:p>
              </w:tc>
              <w:tc>
                <w:tcPr>
                  <w:tcW w:w="437" w:type="pct"/>
                  <w:vAlign w:val="center"/>
                </w:tcPr>
                <w:p w14:paraId="5ECA67CB" w14:textId="77777777" w:rsidR="00FF41FD" w:rsidRDefault="008173C5">
                  <w:pPr>
                    <w:jc w:val="center"/>
                  </w:pPr>
                  <w:r>
                    <w:t> </w:t>
                  </w:r>
                </w:p>
              </w:tc>
              <w:tc>
                <w:tcPr>
                  <w:tcW w:w="446" w:type="pct"/>
                  <w:vAlign w:val="center"/>
                </w:tcPr>
                <w:p w14:paraId="15FCAF2A" w14:textId="77777777" w:rsidR="00FF41FD" w:rsidRDefault="008173C5">
                  <w:pPr>
                    <w:jc w:val="center"/>
                  </w:pPr>
                  <w:r>
                    <w:t> </w:t>
                  </w:r>
                </w:p>
              </w:tc>
              <w:tc>
                <w:tcPr>
                  <w:tcW w:w="437" w:type="pct"/>
                  <w:tcBorders>
                    <w:right w:val="outset" w:sz="6" w:space="0" w:color="C0C0C0"/>
                  </w:tcBorders>
                  <w:vAlign w:val="center"/>
                </w:tcPr>
                <w:p w14:paraId="19D89EA0" w14:textId="77777777" w:rsidR="00FF41FD" w:rsidRDefault="008173C5">
                  <w:pPr>
                    <w:jc w:val="center"/>
                  </w:pPr>
                  <w:r>
                    <w:t> </w:t>
                  </w:r>
                </w:p>
              </w:tc>
            </w:tr>
            <w:tr w:rsidR="00FF41FD" w14:paraId="2B3007E2" w14:textId="77777777">
              <w:trPr>
                <w:divId w:val="1"/>
              </w:trPr>
              <w:tc>
                <w:tcPr>
                  <w:tcW w:w="583" w:type="pct"/>
                  <w:vMerge w:val="restart"/>
                  <w:tcBorders>
                    <w:top w:val="single" w:sz="8" w:space="0" w:color="000000"/>
                    <w:left w:val="single" w:sz="8" w:space="0" w:color="000000"/>
                    <w:bottom w:val="single" w:sz="8" w:space="0" w:color="000000"/>
                    <w:right w:val="single" w:sz="8" w:space="0" w:color="000000"/>
                  </w:tcBorders>
                  <w:vAlign w:val="center"/>
                </w:tcPr>
                <w:p w14:paraId="0309EAAE" w14:textId="77777777" w:rsidR="00FF41FD" w:rsidRDefault="008173C5">
                  <w:pPr>
                    <w:jc w:val="center"/>
                  </w:pPr>
                  <w:r>
                    <w:rPr>
                      <w:rFonts w:ascii="Wingdings" w:eastAsia="Wingdings" w:hAnsi="Wingdings" w:cs="Wingdings"/>
                    </w:rPr>
                    <w:t>ß</w:t>
                  </w:r>
                  <w:r>
                    <w:t xml:space="preserve"> broadest part </w:t>
                  </w:r>
                  <w:r>
                    <w:rPr>
                      <w:rFonts w:ascii="Wingdings" w:eastAsia="Wingdings" w:hAnsi="Wingdings" w:cs="Wingdings"/>
                    </w:rPr>
                    <w:t>à</w:t>
                  </w:r>
                </w:p>
              </w:tc>
              <w:tc>
                <w:tcPr>
                  <w:tcW w:w="472" w:type="pct"/>
                  <w:tcBorders>
                    <w:top w:val="single" w:sz="8" w:space="0" w:color="000000"/>
                    <w:left w:val="single" w:sz="8" w:space="0" w:color="000000"/>
                    <w:bottom w:val="single" w:sz="8" w:space="0" w:color="000000"/>
                    <w:right w:val="single" w:sz="8" w:space="0" w:color="000000"/>
                  </w:tcBorders>
                  <w:vAlign w:val="center"/>
                </w:tcPr>
                <w:p w14:paraId="2E7CD726" w14:textId="77777777" w:rsidR="00FF41FD" w:rsidRDefault="008173C5">
                  <w:pPr>
                    <w:jc w:val="center"/>
                  </w:pPr>
                  <w:r>
                    <w:t>above middle</w:t>
                  </w:r>
                </w:p>
              </w:tc>
              <w:tc>
                <w:tcPr>
                  <w:tcW w:w="154" w:type="pct"/>
                  <w:vAlign w:val="center"/>
                </w:tcPr>
                <w:p w14:paraId="0656A0A8" w14:textId="77777777" w:rsidR="00FF41FD" w:rsidRDefault="008173C5">
                  <w:pPr>
                    <w:jc w:val="center"/>
                  </w:pPr>
                  <w:r>
                    <w:t> </w:t>
                  </w:r>
                </w:p>
              </w:tc>
              <w:tc>
                <w:tcPr>
                  <w:tcW w:w="806" w:type="pct"/>
                  <w:tcBorders>
                    <w:top w:val="single" w:sz="8" w:space="0" w:color="000000"/>
                    <w:left w:val="single" w:sz="8" w:space="0" w:color="000000"/>
                    <w:bottom w:val="single" w:sz="8" w:space="0" w:color="000000"/>
                    <w:right w:val="single" w:sz="8" w:space="0" w:color="000000"/>
                  </w:tcBorders>
                  <w:vAlign w:val="center"/>
                </w:tcPr>
                <w:p w14:paraId="445DFAF6" w14:textId="77777777" w:rsidR="00FF41FD" w:rsidRDefault="008173C5">
                  <w:pPr>
                    <w:jc w:val="center"/>
                  </w:pPr>
                  <w:ins w:id="689" w:author="TWO" w:date="2026-07-09T13:35:00Z" w16du:dateUtc="2026-07-09T11:35:00Z">
                    <w:r>
                      <w:t> </w:t>
                    </w:r>
                  </w:ins>
                </w:p>
              </w:tc>
              <w:tc>
                <w:tcPr>
                  <w:tcW w:w="840" w:type="pct"/>
                  <w:tcBorders>
                    <w:top w:val="single" w:sz="8" w:space="0" w:color="000000"/>
                    <w:left w:val="single" w:sz="8" w:space="0" w:color="000000"/>
                    <w:bottom w:val="single" w:sz="8" w:space="0" w:color="000000"/>
                    <w:right w:val="single" w:sz="8" w:space="0" w:color="000000"/>
                  </w:tcBorders>
                  <w:vAlign w:val="center"/>
                </w:tcPr>
                <w:p w14:paraId="64719677" w14:textId="77777777" w:rsidR="00FF41FD" w:rsidRDefault="008173C5">
                  <w:pPr>
                    <w:jc w:val="center"/>
                  </w:pPr>
                  <w:ins w:id="690" w:author="TWO" w:date="2026-07-09T13:35:00Z" w16du:dateUtc="2026-07-09T11:35:00Z">
                    <w:r>
                      <w:t> </w:t>
                    </w:r>
                  </w:ins>
                </w:p>
              </w:tc>
              <w:tc>
                <w:tcPr>
                  <w:tcW w:w="840" w:type="pct"/>
                  <w:tcBorders>
                    <w:top w:val="single" w:sz="8" w:space="0" w:color="000000"/>
                    <w:left w:val="single" w:sz="8" w:space="0" w:color="000000"/>
                    <w:bottom w:val="single" w:sz="8" w:space="0" w:color="000000"/>
                    <w:right w:val="single" w:sz="8" w:space="0" w:color="000000"/>
                  </w:tcBorders>
                  <w:vAlign w:val="center"/>
                </w:tcPr>
                <w:p w14:paraId="74A65108" w14:textId="77777777" w:rsidR="00FF41FD" w:rsidRDefault="008173C5">
                  <w:pPr>
                    <w:jc w:val="center"/>
                  </w:pPr>
                  <w:ins w:id="691" w:author="TWO" w:date="2026-07-09T13:35:00Z" w16du:dateUtc="2026-07-09T11:35:00Z">
                    <w:r>
                      <w:t> </w:t>
                    </w:r>
                  </w:ins>
                </w:p>
              </w:tc>
              <w:tc>
                <w:tcPr>
                  <w:tcW w:w="437" w:type="pct"/>
                  <w:tcBorders>
                    <w:top w:val="single" w:sz="8" w:space="0" w:color="000000"/>
                    <w:left w:val="single" w:sz="8" w:space="0" w:color="000000"/>
                    <w:bottom w:val="single" w:sz="8" w:space="0" w:color="000000"/>
                    <w:right w:val="single" w:sz="8" w:space="0" w:color="000000"/>
                  </w:tcBorders>
                  <w:vAlign w:val="center"/>
                </w:tcPr>
                <w:p w14:paraId="2B7F9F23" w14:textId="77777777" w:rsidR="00FF41FD" w:rsidRDefault="008173C5">
                  <w:pPr>
                    <w:jc w:val="center"/>
                  </w:pPr>
                  <w:ins w:id="692" w:author="TWO" w:date="2026-07-09T13:35:00Z" w16du:dateUtc="2026-07-09T11:35:00Z">
                    <w:r>
                      <w:t> </w:t>
                    </w:r>
                  </w:ins>
                </w:p>
              </w:tc>
              <w:tc>
                <w:tcPr>
                  <w:tcW w:w="446" w:type="pct"/>
                  <w:tcBorders>
                    <w:top w:val="single" w:sz="8" w:space="0" w:color="000000"/>
                    <w:left w:val="single" w:sz="8" w:space="0" w:color="000000"/>
                    <w:bottom w:val="single" w:sz="8" w:space="0" w:color="000000"/>
                    <w:right w:val="single" w:sz="8" w:space="0" w:color="000000"/>
                  </w:tcBorders>
                  <w:vAlign w:val="center"/>
                </w:tcPr>
                <w:p w14:paraId="5A08C5AC" w14:textId="77777777" w:rsidR="00FF41FD" w:rsidRDefault="00000000">
                  <w:pPr>
                    <w:spacing w:beforeAutospacing="1" w:afterAutospacing="1"/>
                    <w:jc w:val="center"/>
                  </w:pPr>
                  <w:r>
                    <w:pict w14:anchorId="352DB64B">
                      <v:shape id="_x0000_i1069" type="#_x0000_t75" style="width:60pt;height:78pt" o:bordertopcolor="this" o:borderleftcolor="this" o:borderbottomcolor="this" o:borderrightcolor="this">
                        <v:imagedata r:id="rId79" o:title=""/>
                      </v:shape>
                    </w:pict>
                  </w:r>
                </w:p>
                <w:p w14:paraId="1D944E06" w14:textId="77777777" w:rsidR="00FF41FD" w:rsidRDefault="008173C5">
                  <w:pPr>
                    <w:spacing w:beforeAutospacing="1" w:afterAutospacing="1"/>
                    <w:jc w:val="center"/>
                  </w:pPr>
                  <w:r>
                    <w:rPr>
                      <w:rFonts w:eastAsia="Arial"/>
                    </w:rPr>
                    <w:t>12</w:t>
                  </w:r>
                </w:p>
                <w:p w14:paraId="5D81FD4A" w14:textId="77777777" w:rsidR="00FF41FD" w:rsidRDefault="008173C5">
                  <w:pPr>
                    <w:jc w:val="center"/>
                  </w:pPr>
                  <w:r>
                    <w:rPr>
                      <w:rFonts w:eastAsia="Arial"/>
                    </w:rPr>
                    <w:t>p</w:t>
                  </w:r>
                  <w:r>
                    <w:t>yriform</w:t>
                  </w:r>
                </w:p>
              </w:tc>
              <w:tc>
                <w:tcPr>
                  <w:tcW w:w="437" w:type="pct"/>
                  <w:tcBorders>
                    <w:top w:val="single" w:sz="8" w:space="0" w:color="000000"/>
                    <w:left w:val="single" w:sz="8" w:space="0" w:color="000000"/>
                    <w:bottom w:val="single" w:sz="8" w:space="0" w:color="000000"/>
                    <w:right w:val="single" w:sz="8" w:space="0" w:color="000000"/>
                  </w:tcBorders>
                  <w:vAlign w:val="center"/>
                </w:tcPr>
                <w:p w14:paraId="5EDEFA2A" w14:textId="77777777" w:rsidR="00FF41FD" w:rsidRDefault="008173C5">
                  <w:pPr>
                    <w:jc w:val="center"/>
                  </w:pPr>
                  <w:ins w:id="693" w:author="TWO" w:date="2026-07-09T13:35:00Z" w16du:dateUtc="2026-07-09T11:35:00Z">
                    <w:r>
                      <w:t> </w:t>
                    </w:r>
                  </w:ins>
                </w:p>
              </w:tc>
            </w:tr>
            <w:tr w:rsidR="00FF41FD" w14:paraId="21EBDE36" w14:textId="77777777">
              <w:trPr>
                <w:divId w:val="1"/>
              </w:trPr>
              <w:tc>
                <w:tcPr>
                  <w:tcW w:w="583" w:type="pct"/>
                  <w:vMerge/>
                  <w:tcBorders>
                    <w:top w:val="single" w:sz="8" w:space="0" w:color="000000"/>
                    <w:left w:val="single" w:sz="8" w:space="0" w:color="000000"/>
                    <w:bottom w:val="single" w:sz="8" w:space="0" w:color="000000"/>
                    <w:right w:val="single" w:sz="8" w:space="0" w:color="000000"/>
                  </w:tcBorders>
                  <w:vAlign w:val="center"/>
                </w:tcPr>
                <w:p w14:paraId="6CAB2EC8" w14:textId="77777777" w:rsidR="00FF41FD" w:rsidRDefault="00FF41FD"/>
              </w:tc>
              <w:tc>
                <w:tcPr>
                  <w:tcW w:w="472" w:type="pct"/>
                  <w:vMerge w:val="restart"/>
                  <w:tcBorders>
                    <w:top w:val="single" w:sz="8" w:space="0" w:color="000000"/>
                    <w:left w:val="single" w:sz="8" w:space="0" w:color="000000"/>
                    <w:bottom w:val="single" w:sz="8" w:space="0" w:color="000000"/>
                    <w:right w:val="single" w:sz="8" w:space="0" w:color="000000"/>
                  </w:tcBorders>
                  <w:vAlign w:val="center"/>
                </w:tcPr>
                <w:p w14:paraId="7E2EAC02" w14:textId="77777777" w:rsidR="00FF41FD" w:rsidRDefault="008173C5">
                  <w:pPr>
                    <w:jc w:val="center"/>
                  </w:pPr>
                  <w:r>
                    <w:t>at middle</w:t>
                  </w:r>
                </w:p>
              </w:tc>
              <w:tc>
                <w:tcPr>
                  <w:tcW w:w="154" w:type="pct"/>
                  <w:vAlign w:val="center"/>
                </w:tcPr>
                <w:p w14:paraId="5F89C495" w14:textId="77777777" w:rsidR="00FF41FD" w:rsidRDefault="008173C5">
                  <w:pPr>
                    <w:jc w:val="center"/>
                  </w:pPr>
                  <w:r>
                    <w:t> </w:t>
                  </w:r>
                </w:p>
              </w:tc>
              <w:tc>
                <w:tcPr>
                  <w:tcW w:w="806" w:type="pct"/>
                  <w:vMerge w:val="restart"/>
                  <w:tcBorders>
                    <w:top w:val="single" w:sz="8" w:space="0" w:color="000000"/>
                    <w:left w:val="single" w:sz="8" w:space="0" w:color="000000"/>
                    <w:bottom w:val="single" w:sz="8" w:space="0" w:color="000000"/>
                    <w:right w:val="single" w:sz="8" w:space="0" w:color="000000"/>
                  </w:tcBorders>
                  <w:vAlign w:val="center"/>
                </w:tcPr>
                <w:p w14:paraId="43476BB5" w14:textId="77777777" w:rsidR="00FF41FD" w:rsidRDefault="00000000">
                  <w:pPr>
                    <w:spacing w:beforeAutospacing="1" w:afterAutospacing="1"/>
                    <w:jc w:val="center"/>
                  </w:pPr>
                  <w:r>
                    <w:pict w14:anchorId="6F814DFF">
                      <v:shape id="_x0000_i1070" type="#_x0000_t75" style="width:60pt;height:44.25pt" o:bordertopcolor="this" o:borderleftcolor="this" o:borderbottomcolor="this" o:borderrightcolor="this">
                        <v:imagedata r:id="rId80" o:title=""/>
                      </v:shape>
                    </w:pict>
                  </w:r>
                </w:p>
                <w:p w14:paraId="25FBE7F5" w14:textId="77777777" w:rsidR="00FF41FD" w:rsidRDefault="008173C5">
                  <w:pPr>
                    <w:spacing w:beforeAutospacing="1" w:afterAutospacing="1"/>
                    <w:jc w:val="center"/>
                  </w:pPr>
                  <w:r>
                    <w:rPr>
                      <w:rFonts w:eastAsia="Arial"/>
                    </w:rPr>
                    <w:t>1</w:t>
                  </w:r>
                </w:p>
                <w:p w14:paraId="4BFE5661" w14:textId="77777777" w:rsidR="00FF41FD" w:rsidRDefault="008173C5">
                  <w:pPr>
                    <w:spacing w:beforeAutospacing="1" w:afterAutospacing="1"/>
                    <w:jc w:val="center"/>
                  </w:pPr>
                  <w:r>
                    <w:t>flat obloid</w:t>
                  </w:r>
                </w:p>
              </w:tc>
              <w:tc>
                <w:tcPr>
                  <w:tcW w:w="840" w:type="pct"/>
                  <w:tcBorders>
                    <w:top w:val="single" w:sz="8" w:space="0" w:color="000000"/>
                    <w:left w:val="single" w:sz="8" w:space="0" w:color="000000"/>
                    <w:bottom w:val="single" w:sz="8" w:space="0" w:color="000000"/>
                    <w:right w:val="single" w:sz="8" w:space="0" w:color="000000"/>
                  </w:tcBorders>
                  <w:vAlign w:val="center"/>
                </w:tcPr>
                <w:p w14:paraId="77449FCD" w14:textId="77777777" w:rsidR="00FF41FD" w:rsidRDefault="00000000">
                  <w:pPr>
                    <w:spacing w:beforeAutospacing="1" w:afterAutospacing="1"/>
                    <w:jc w:val="center"/>
                  </w:pPr>
                  <w:r>
                    <w:pict w14:anchorId="0FF7DE2C">
                      <v:shape id="_x0000_i1071" type="#_x0000_t75" style="width:60pt;height:46.5pt" o:bordertopcolor="this" o:borderleftcolor="this" o:borderbottomcolor="this" o:borderrightcolor="this">
                        <v:imagedata r:id="rId81" o:title=""/>
                      </v:shape>
                    </w:pict>
                  </w:r>
                </w:p>
                <w:p w14:paraId="1EB37023" w14:textId="77777777" w:rsidR="00FF41FD" w:rsidRDefault="008173C5">
                  <w:pPr>
                    <w:spacing w:beforeAutospacing="1" w:afterAutospacing="1"/>
                    <w:jc w:val="center"/>
                  </w:pPr>
                  <w:r>
                    <w:rPr>
                      <w:rFonts w:eastAsia="Arial"/>
                    </w:rPr>
                    <w:t>3</w:t>
                  </w:r>
                </w:p>
                <w:p w14:paraId="64E1C182" w14:textId="77777777" w:rsidR="00FF41FD" w:rsidRDefault="008173C5">
                  <w:pPr>
                    <w:spacing w:beforeAutospacing="1" w:afterAutospacing="1"/>
                    <w:jc w:val="center"/>
                  </w:pPr>
                  <w:r>
                    <w:t>obloid</w:t>
                  </w:r>
                </w:p>
              </w:tc>
              <w:tc>
                <w:tcPr>
                  <w:tcW w:w="840" w:type="pct"/>
                  <w:tcBorders>
                    <w:top w:val="single" w:sz="8" w:space="0" w:color="000000"/>
                    <w:left w:val="single" w:sz="8" w:space="0" w:color="000000"/>
                    <w:bottom w:val="single" w:sz="8" w:space="0" w:color="000000"/>
                    <w:right w:val="single" w:sz="8" w:space="0" w:color="000000"/>
                  </w:tcBorders>
                  <w:vAlign w:val="center"/>
                </w:tcPr>
                <w:p w14:paraId="43C98D6A" w14:textId="77777777" w:rsidR="00FF41FD" w:rsidRDefault="008173C5">
                  <w:pPr>
                    <w:spacing w:beforeAutospacing="1" w:afterAutospacing="1"/>
                    <w:jc w:val="center"/>
                  </w:pPr>
                  <w:ins w:id="694" w:author="TWO" w:date="2026-07-09T13:35:00Z" w16du:dateUtc="2026-07-09T11:35:00Z">
                    <w:r>
                      <w:t> </w:t>
                    </w:r>
                  </w:ins>
                  <w:r w:rsidR="00000000">
                    <w:pict w14:anchorId="4056EC79">
                      <v:shape id="_x0000_i1072" type="#_x0000_t75" style="width:60pt;height:57pt" o:bordertopcolor="this" o:borderleftcolor="this" o:borderbottomcolor="this" o:borderrightcolor="this">
                        <v:imagedata r:id="rId82" o:title=""/>
                      </v:shape>
                    </w:pict>
                  </w:r>
                </w:p>
                <w:p w14:paraId="2642F8A5" w14:textId="77777777" w:rsidR="00FF41FD" w:rsidRDefault="008173C5">
                  <w:pPr>
                    <w:spacing w:beforeAutospacing="1" w:afterAutospacing="1"/>
                    <w:jc w:val="center"/>
                  </w:pPr>
                  <w:r>
                    <w:rPr>
                      <w:rFonts w:eastAsia="Arial"/>
                    </w:rPr>
                    <w:t>6</w:t>
                  </w:r>
                </w:p>
                <w:p w14:paraId="7249A350" w14:textId="77777777" w:rsidR="00FF41FD" w:rsidRDefault="008173C5">
                  <w:pPr>
                    <w:spacing w:beforeAutospacing="1" w:afterAutospacing="1"/>
                    <w:jc w:val="center"/>
                  </w:pPr>
                  <w:r>
                    <w:rPr>
                      <w:rFonts w:eastAsia="Arial"/>
                    </w:rPr>
                    <w:t>globose</w:t>
                  </w:r>
                </w:p>
              </w:tc>
              <w:tc>
                <w:tcPr>
                  <w:tcW w:w="437" w:type="pct"/>
                  <w:tcBorders>
                    <w:top w:val="single" w:sz="8" w:space="0" w:color="000000"/>
                    <w:left w:val="single" w:sz="8" w:space="0" w:color="000000"/>
                    <w:bottom w:val="single" w:sz="8" w:space="0" w:color="000000"/>
                    <w:right w:val="single" w:sz="8" w:space="0" w:color="000000"/>
                  </w:tcBorders>
                  <w:vAlign w:val="center"/>
                </w:tcPr>
                <w:p w14:paraId="0E0B17F2" w14:textId="77777777" w:rsidR="00FF41FD" w:rsidRDefault="00000000">
                  <w:pPr>
                    <w:jc w:val="center"/>
                  </w:pPr>
                  <w:r>
                    <w:pict w14:anchorId="002024D3">
                      <v:shape id="_x0000_i1073" type="#_x0000_t75" style="width:60pt;height:64.5pt" o:bordertopcolor="this" o:borderleftcolor="this" o:borderbottomcolor="this" o:borderrightcolor="this">
                        <v:imagedata r:id="rId83" o:title=""/>
                      </v:shape>
                    </w:pict>
                  </w:r>
                </w:p>
                <w:p w14:paraId="5AA25755" w14:textId="77777777" w:rsidR="00FF41FD" w:rsidRDefault="008173C5">
                  <w:pPr>
                    <w:spacing w:beforeAutospacing="1" w:afterAutospacing="1"/>
                    <w:jc w:val="center"/>
                  </w:pPr>
                  <w:r>
                    <w:rPr>
                      <w:rFonts w:eastAsia="Arial"/>
                    </w:rPr>
                    <w:t>9</w:t>
                  </w:r>
                </w:p>
                <w:p w14:paraId="20FD4F77" w14:textId="77777777" w:rsidR="00FF41FD" w:rsidRDefault="008173C5">
                  <w:pPr>
                    <w:jc w:val="center"/>
                  </w:pPr>
                  <w:r>
                    <w:t>oblong</w:t>
                  </w:r>
                </w:p>
              </w:tc>
              <w:tc>
                <w:tcPr>
                  <w:tcW w:w="446" w:type="pct"/>
                  <w:tcBorders>
                    <w:top w:val="single" w:sz="8" w:space="0" w:color="000000"/>
                    <w:left w:val="single" w:sz="8" w:space="0" w:color="000000"/>
                    <w:bottom w:val="single" w:sz="8" w:space="0" w:color="000000"/>
                    <w:right w:val="single" w:sz="8" w:space="0" w:color="000000"/>
                  </w:tcBorders>
                  <w:vAlign w:val="center"/>
                </w:tcPr>
                <w:p w14:paraId="30DE5E2D" w14:textId="77777777" w:rsidR="00FF41FD" w:rsidRDefault="00000000">
                  <w:pPr>
                    <w:spacing w:beforeAutospacing="1" w:afterAutospacing="1"/>
                    <w:jc w:val="center"/>
                  </w:pPr>
                  <w:r>
                    <w:pict w14:anchorId="38D7432A">
                      <v:shape id="_x0000_i1074" type="#_x0000_t75" style="width:60pt;height:1in" o:bordertopcolor="this" o:borderleftcolor="this" o:borderbottomcolor="this" o:borderrightcolor="this">
                        <v:imagedata r:id="rId84" o:title=""/>
                      </v:shape>
                    </w:pict>
                  </w:r>
                </w:p>
                <w:p w14:paraId="5DCFA4EF" w14:textId="77777777" w:rsidR="00FF41FD" w:rsidRDefault="008173C5">
                  <w:pPr>
                    <w:spacing w:beforeAutospacing="1" w:afterAutospacing="1"/>
                    <w:jc w:val="center"/>
                  </w:pPr>
                  <w:r>
                    <w:rPr>
                      <w:rFonts w:eastAsia="Arial"/>
                    </w:rPr>
                    <w:t>11</w:t>
                  </w:r>
                </w:p>
                <w:p w14:paraId="01F754B2" w14:textId="77777777" w:rsidR="00FF41FD" w:rsidRDefault="008173C5">
                  <w:pPr>
                    <w:jc w:val="center"/>
                  </w:pPr>
                  <w:r>
                    <w:t>ellipsoid</w:t>
                  </w:r>
                  <w:ins w:id="695" w:author="TWO" w:date="2026-07-09T13:35:00Z" w16du:dateUtc="2026-07-09T11:35:00Z">
                    <w:r>
                      <w:t> </w:t>
                    </w:r>
                  </w:ins>
                </w:p>
              </w:tc>
              <w:tc>
                <w:tcPr>
                  <w:tcW w:w="437" w:type="pct"/>
                  <w:tcBorders>
                    <w:top w:val="single" w:sz="8" w:space="0" w:color="000000"/>
                    <w:left w:val="single" w:sz="8" w:space="0" w:color="000000"/>
                    <w:bottom w:val="single" w:sz="8" w:space="0" w:color="000000"/>
                    <w:right w:val="single" w:sz="8" w:space="0" w:color="000000"/>
                  </w:tcBorders>
                  <w:vAlign w:val="center"/>
                </w:tcPr>
                <w:p w14:paraId="0878EB69" w14:textId="77777777" w:rsidR="00FF41FD" w:rsidRDefault="008173C5">
                  <w:pPr>
                    <w:jc w:val="center"/>
                  </w:pPr>
                  <w:ins w:id="696" w:author="TWO" w:date="2026-07-09T13:35:00Z" w16du:dateUtc="2026-07-09T11:35:00Z">
                    <w:r>
                      <w:t> </w:t>
                    </w:r>
                  </w:ins>
                </w:p>
              </w:tc>
            </w:tr>
            <w:tr w:rsidR="00FF41FD" w14:paraId="089C946C" w14:textId="77777777">
              <w:trPr>
                <w:divId w:val="1"/>
              </w:trPr>
              <w:tc>
                <w:tcPr>
                  <w:tcW w:w="583" w:type="pct"/>
                  <w:vMerge/>
                  <w:tcBorders>
                    <w:top w:val="single" w:sz="8" w:space="0" w:color="000000"/>
                    <w:left w:val="single" w:sz="8" w:space="0" w:color="000000"/>
                    <w:bottom w:val="single" w:sz="8" w:space="0" w:color="000000"/>
                    <w:right w:val="single" w:sz="8" w:space="0" w:color="000000"/>
                  </w:tcBorders>
                  <w:vAlign w:val="center"/>
                </w:tcPr>
                <w:p w14:paraId="70B87786" w14:textId="77777777" w:rsidR="00FF41FD" w:rsidRDefault="00FF41FD"/>
              </w:tc>
              <w:tc>
                <w:tcPr>
                  <w:tcW w:w="472" w:type="pct"/>
                  <w:vMerge/>
                  <w:tcBorders>
                    <w:top w:val="single" w:sz="8" w:space="0" w:color="000000"/>
                    <w:left w:val="single" w:sz="8" w:space="0" w:color="000000"/>
                    <w:bottom w:val="single" w:sz="8" w:space="0" w:color="000000"/>
                    <w:right w:val="single" w:sz="8" w:space="0" w:color="000000"/>
                  </w:tcBorders>
                  <w:vAlign w:val="center"/>
                </w:tcPr>
                <w:p w14:paraId="6FCE504B" w14:textId="77777777" w:rsidR="00FF41FD" w:rsidRDefault="00FF41FD"/>
              </w:tc>
              <w:tc>
                <w:tcPr>
                  <w:tcW w:w="154" w:type="pct"/>
                  <w:tcBorders>
                    <w:left w:val="outset" w:sz="6" w:space="0" w:color="C0C0C0"/>
                  </w:tcBorders>
                  <w:vAlign w:val="center"/>
                </w:tcPr>
                <w:p w14:paraId="58EB322C" w14:textId="77777777" w:rsidR="00FF41FD" w:rsidRDefault="008173C5">
                  <w:pPr>
                    <w:jc w:val="center"/>
                  </w:pPr>
                  <w:r>
                    <w:t> </w:t>
                  </w:r>
                </w:p>
              </w:tc>
              <w:tc>
                <w:tcPr>
                  <w:tcW w:w="806" w:type="pct"/>
                  <w:vMerge/>
                  <w:tcBorders>
                    <w:top w:val="single" w:sz="8" w:space="0" w:color="000000"/>
                    <w:left w:val="single" w:sz="8" w:space="0" w:color="000000"/>
                    <w:bottom w:val="single" w:sz="8" w:space="0" w:color="000000"/>
                    <w:right w:val="single" w:sz="8" w:space="0" w:color="000000"/>
                  </w:tcBorders>
                  <w:vAlign w:val="center"/>
                </w:tcPr>
                <w:p w14:paraId="51F0B599" w14:textId="77777777" w:rsidR="00FF41FD" w:rsidRDefault="00FF41FD"/>
              </w:tc>
              <w:tc>
                <w:tcPr>
                  <w:tcW w:w="840" w:type="pct"/>
                  <w:tcBorders>
                    <w:top w:val="single" w:sz="8" w:space="0" w:color="000000"/>
                    <w:left w:val="single" w:sz="8" w:space="0" w:color="000000"/>
                    <w:bottom w:val="single" w:sz="8" w:space="0" w:color="000000"/>
                    <w:right w:val="single" w:sz="8" w:space="0" w:color="000000"/>
                  </w:tcBorders>
                  <w:vAlign w:val="center"/>
                </w:tcPr>
                <w:p w14:paraId="1A7392D7" w14:textId="77777777" w:rsidR="00FF41FD" w:rsidRDefault="00000000">
                  <w:pPr>
                    <w:jc w:val="center"/>
                  </w:pPr>
                  <w:r>
                    <w:pict w14:anchorId="33D67471">
                      <v:shape id="_x0000_i1075" type="#_x0000_t75" style="width:60pt;height:50.25pt" o:bordertopcolor="this" o:borderleftcolor="this" o:borderbottomcolor="this" o:borderrightcolor="this">
                        <v:imagedata r:id="rId85" o:title=""/>
                      </v:shape>
                    </w:pict>
                  </w:r>
                  <w:ins w:id="697" w:author="TWO" w:date="2026-07-09T13:35:00Z" w16du:dateUtc="2026-07-09T11:35:00Z">
                    <w:r w:rsidR="008173C5">
                      <w:t xml:space="preserve">  </w:t>
                    </w:r>
                  </w:ins>
                </w:p>
                <w:p w14:paraId="5ED4F6EE" w14:textId="77777777" w:rsidR="00FF41FD" w:rsidRDefault="008173C5">
                  <w:pPr>
                    <w:spacing w:beforeAutospacing="1" w:afterAutospacing="1"/>
                    <w:jc w:val="center"/>
                  </w:pPr>
                  <w:r>
                    <w:rPr>
                      <w:rFonts w:eastAsia="Arial"/>
                    </w:rPr>
                    <w:t>2</w:t>
                  </w:r>
                </w:p>
                <w:p w14:paraId="2B11E479" w14:textId="77777777" w:rsidR="00FF41FD" w:rsidRDefault="008173C5">
                  <w:pPr>
                    <w:jc w:val="center"/>
                  </w:pPr>
                  <w:r>
                    <w:t>broad globose conical</w:t>
                  </w:r>
                </w:p>
              </w:tc>
              <w:tc>
                <w:tcPr>
                  <w:tcW w:w="840" w:type="pct"/>
                  <w:tcBorders>
                    <w:top w:val="single" w:sz="8" w:space="0" w:color="000000"/>
                    <w:left w:val="single" w:sz="8" w:space="0" w:color="000000"/>
                    <w:bottom w:val="single" w:sz="8" w:space="0" w:color="000000"/>
                    <w:right w:val="single" w:sz="8" w:space="0" w:color="000000"/>
                  </w:tcBorders>
                  <w:vAlign w:val="center"/>
                </w:tcPr>
                <w:p w14:paraId="6876D1E4" w14:textId="77777777" w:rsidR="00FF41FD" w:rsidRDefault="00000000">
                  <w:pPr>
                    <w:spacing w:beforeAutospacing="1" w:afterAutospacing="1"/>
                    <w:jc w:val="center"/>
                  </w:pPr>
                  <w:r>
                    <w:pict w14:anchorId="208D06F5">
                      <v:shape id="_x0000_i1076" type="#_x0000_t75" style="width:60pt;height:58.5pt" o:bordertopcolor="this" o:borderleftcolor="this" o:borderbottomcolor="this" o:borderrightcolor="this">
                        <v:imagedata r:id="rId86" o:title=""/>
                      </v:shape>
                    </w:pict>
                  </w:r>
                </w:p>
                <w:p w14:paraId="315F1329" w14:textId="77777777" w:rsidR="00FF41FD" w:rsidRDefault="008173C5">
                  <w:pPr>
                    <w:spacing w:beforeAutospacing="1" w:afterAutospacing="1"/>
                    <w:jc w:val="center"/>
                  </w:pPr>
                  <w:r>
                    <w:rPr>
                      <w:rFonts w:eastAsia="Arial"/>
                    </w:rPr>
                    <w:t>5</w:t>
                  </w:r>
                </w:p>
                <w:p w14:paraId="1E1F0E9B" w14:textId="77777777" w:rsidR="00A13097" w:rsidRDefault="008173C5" w:rsidP="001740FD">
                  <w:pPr>
                    <w:jc w:val="center"/>
                    <w:rPr>
                      <w:del w:id="698" w:author="TWO" w:date="2026-07-09T13:35:00Z" w16du:dateUtc="2026-07-09T11:35:00Z"/>
                      <w:rFonts w:eastAsia="Arial"/>
                    </w:rPr>
                  </w:pPr>
                  <w:r>
                    <w:rPr>
                      <w:rFonts w:eastAsia="Arial"/>
                    </w:rPr>
                    <w:t>globose conical</w:t>
                  </w:r>
                </w:p>
                <w:p w14:paraId="276EE4FC" w14:textId="28802368" w:rsidR="00FF41FD" w:rsidRDefault="00FF41FD">
                  <w:pPr>
                    <w:spacing w:beforeAutospacing="1" w:afterAutospacing="1"/>
                    <w:jc w:val="center"/>
                  </w:pPr>
                </w:p>
              </w:tc>
              <w:tc>
                <w:tcPr>
                  <w:tcW w:w="437" w:type="pct"/>
                  <w:tcBorders>
                    <w:top w:val="single" w:sz="8" w:space="0" w:color="000000"/>
                    <w:left w:val="single" w:sz="8" w:space="0" w:color="000000"/>
                    <w:bottom w:val="single" w:sz="8" w:space="0" w:color="000000"/>
                    <w:right w:val="single" w:sz="8" w:space="0" w:color="000000"/>
                  </w:tcBorders>
                  <w:vAlign w:val="center"/>
                </w:tcPr>
                <w:p w14:paraId="64537043" w14:textId="77777777" w:rsidR="00FF41FD" w:rsidRDefault="00000000">
                  <w:pPr>
                    <w:jc w:val="center"/>
                  </w:pPr>
                  <w:r>
                    <w:pict w14:anchorId="0F0323A6">
                      <v:shape id="_x0000_i1077" type="#_x0000_t75" style="width:60pt;height:69pt" o:bordertopcolor="this" o:borderleftcolor="this" o:borderbottomcolor="this" o:borderrightcolor="this">
                        <v:imagedata r:id="rId87" o:title=""/>
                      </v:shape>
                    </w:pict>
                  </w:r>
                </w:p>
                <w:p w14:paraId="70069693" w14:textId="77777777" w:rsidR="00FF41FD" w:rsidRDefault="008173C5">
                  <w:pPr>
                    <w:spacing w:beforeAutospacing="1" w:afterAutospacing="1"/>
                    <w:jc w:val="center"/>
                  </w:pPr>
                  <w:r>
                    <w:rPr>
                      <w:rFonts w:eastAsia="Arial"/>
                    </w:rPr>
                    <w:t>8</w:t>
                  </w:r>
                </w:p>
                <w:p w14:paraId="56DB111D" w14:textId="77777777" w:rsidR="00A13097" w:rsidRDefault="008173C5" w:rsidP="001740FD">
                  <w:pPr>
                    <w:jc w:val="center"/>
                    <w:rPr>
                      <w:del w:id="699" w:author="TWO" w:date="2026-07-09T13:35:00Z" w16du:dateUtc="2026-07-09T11:35:00Z"/>
                      <w:rFonts w:eastAsia="Arial"/>
                    </w:rPr>
                  </w:pPr>
                  <w:r>
                    <w:t>oblong conic</w:t>
                  </w:r>
                  <w:r>
                    <w:rPr>
                      <w:rFonts w:eastAsia="Arial"/>
                    </w:rPr>
                    <w:t>al</w:t>
                  </w:r>
                </w:p>
                <w:p w14:paraId="47CB763F" w14:textId="2D2C788D" w:rsidR="00FF41FD" w:rsidRDefault="00FF41FD">
                  <w:pPr>
                    <w:jc w:val="center"/>
                  </w:pPr>
                </w:p>
              </w:tc>
              <w:tc>
                <w:tcPr>
                  <w:tcW w:w="446" w:type="pct"/>
                  <w:tcBorders>
                    <w:top w:val="single" w:sz="8" w:space="0" w:color="000000"/>
                    <w:left w:val="single" w:sz="8" w:space="0" w:color="000000"/>
                    <w:bottom w:val="single" w:sz="8" w:space="0" w:color="000000"/>
                    <w:right w:val="single" w:sz="8" w:space="0" w:color="000000"/>
                  </w:tcBorders>
                  <w:vAlign w:val="center"/>
                </w:tcPr>
                <w:p w14:paraId="638417A4" w14:textId="77777777" w:rsidR="00FF41FD" w:rsidRDefault="00000000">
                  <w:pPr>
                    <w:jc w:val="center"/>
                  </w:pPr>
                  <w:r>
                    <w:pict w14:anchorId="699A534C">
                      <v:shape id="_x0000_i1078" type="#_x0000_t75" style="width:60pt;height:75.75pt" o:bordertopcolor="this" o:borderleftcolor="this" o:borderbottomcolor="this" o:borderrightcolor="this">
                        <v:imagedata r:id="rId88" o:title=""/>
                      </v:shape>
                    </w:pict>
                  </w:r>
                </w:p>
                <w:p w14:paraId="5D8BD6BA" w14:textId="77777777" w:rsidR="00FF41FD" w:rsidRDefault="008173C5">
                  <w:pPr>
                    <w:spacing w:beforeAutospacing="1" w:afterAutospacing="1"/>
                    <w:jc w:val="center"/>
                  </w:pPr>
                  <w:r>
                    <w:rPr>
                      <w:rFonts w:eastAsia="Arial"/>
                    </w:rPr>
                    <w:t>10</w:t>
                  </w:r>
                </w:p>
                <w:p w14:paraId="1E198C19" w14:textId="77777777" w:rsidR="00A13097" w:rsidRDefault="008173C5" w:rsidP="001740FD">
                  <w:pPr>
                    <w:ind w:right="-14"/>
                    <w:jc w:val="center"/>
                    <w:rPr>
                      <w:del w:id="700" w:author="TWO" w:date="2026-07-09T13:35:00Z" w16du:dateUtc="2026-07-09T11:35:00Z"/>
                    </w:rPr>
                  </w:pPr>
                  <w:r>
                    <w:t>ellipsoid conical (ovoid)</w:t>
                  </w:r>
                </w:p>
                <w:p w14:paraId="58B989D7" w14:textId="55204A83" w:rsidR="00FF41FD" w:rsidRDefault="00FF41FD">
                  <w:pPr>
                    <w:jc w:val="center"/>
                  </w:pPr>
                </w:p>
              </w:tc>
              <w:tc>
                <w:tcPr>
                  <w:tcW w:w="437" w:type="pct"/>
                  <w:tcBorders>
                    <w:top w:val="single" w:sz="8" w:space="0" w:color="000000"/>
                    <w:left w:val="single" w:sz="8" w:space="0" w:color="000000"/>
                    <w:bottom w:val="single" w:sz="8" w:space="0" w:color="000000"/>
                    <w:right w:val="single" w:sz="8" w:space="0" w:color="000000"/>
                  </w:tcBorders>
                  <w:vAlign w:val="center"/>
                </w:tcPr>
                <w:p w14:paraId="60E9E900" w14:textId="77777777" w:rsidR="00FF41FD" w:rsidRDefault="008173C5">
                  <w:pPr>
                    <w:jc w:val="center"/>
                  </w:pPr>
                  <w:ins w:id="701" w:author="TWO" w:date="2026-07-09T13:35:00Z" w16du:dateUtc="2026-07-09T11:35:00Z">
                    <w:r>
                      <w:t> </w:t>
                    </w:r>
                  </w:ins>
                </w:p>
              </w:tc>
            </w:tr>
            <w:tr w:rsidR="00FF41FD" w14:paraId="699CA9F6" w14:textId="77777777">
              <w:trPr>
                <w:divId w:val="1"/>
              </w:trPr>
              <w:tc>
                <w:tcPr>
                  <w:tcW w:w="583" w:type="pct"/>
                  <w:vMerge/>
                  <w:tcBorders>
                    <w:top w:val="single" w:sz="8" w:space="0" w:color="000000"/>
                    <w:left w:val="single" w:sz="8" w:space="0" w:color="000000"/>
                    <w:bottom w:val="single" w:sz="8" w:space="0" w:color="000000"/>
                    <w:right w:val="single" w:sz="8" w:space="0" w:color="000000"/>
                  </w:tcBorders>
                  <w:vAlign w:val="center"/>
                </w:tcPr>
                <w:p w14:paraId="79F6AA87" w14:textId="77777777" w:rsidR="00FF41FD" w:rsidRDefault="00FF41FD"/>
              </w:tc>
              <w:tc>
                <w:tcPr>
                  <w:tcW w:w="472" w:type="pct"/>
                  <w:tcBorders>
                    <w:top w:val="single" w:sz="8" w:space="0" w:color="000000"/>
                    <w:left w:val="single" w:sz="8" w:space="0" w:color="000000"/>
                    <w:bottom w:val="single" w:sz="8" w:space="0" w:color="000000"/>
                    <w:right w:val="single" w:sz="8" w:space="0" w:color="000000"/>
                  </w:tcBorders>
                  <w:vAlign w:val="center"/>
                </w:tcPr>
                <w:p w14:paraId="06F8FF32" w14:textId="77777777" w:rsidR="00FF41FD" w:rsidRDefault="008173C5">
                  <w:pPr>
                    <w:jc w:val="center"/>
                  </w:pPr>
                  <w:r>
                    <w:t>below middle</w:t>
                  </w:r>
                </w:p>
              </w:tc>
              <w:tc>
                <w:tcPr>
                  <w:tcW w:w="154" w:type="pct"/>
                  <w:tcBorders>
                    <w:bottom w:val="outset" w:sz="6" w:space="0" w:color="C0C0C0"/>
                  </w:tcBorders>
                  <w:vAlign w:val="center"/>
                </w:tcPr>
                <w:p w14:paraId="1962E846" w14:textId="77777777" w:rsidR="00FF41FD" w:rsidRDefault="008173C5">
                  <w:pPr>
                    <w:jc w:val="center"/>
                  </w:pPr>
                  <w:r>
                    <w:t> </w:t>
                  </w:r>
                </w:p>
              </w:tc>
              <w:tc>
                <w:tcPr>
                  <w:tcW w:w="806" w:type="pct"/>
                  <w:tcBorders>
                    <w:top w:val="single" w:sz="8" w:space="0" w:color="000000"/>
                    <w:left w:val="single" w:sz="8" w:space="0" w:color="000000"/>
                    <w:bottom w:val="single" w:sz="8" w:space="0" w:color="000000"/>
                    <w:right w:val="single" w:sz="8" w:space="0" w:color="000000"/>
                  </w:tcBorders>
                  <w:vAlign w:val="center"/>
                </w:tcPr>
                <w:p w14:paraId="0275875F" w14:textId="77777777" w:rsidR="00FF41FD" w:rsidRDefault="008173C5">
                  <w:pPr>
                    <w:jc w:val="center"/>
                  </w:pPr>
                  <w:ins w:id="702" w:author="TWO" w:date="2026-07-09T13:35:00Z" w16du:dateUtc="2026-07-09T11:35:00Z">
                    <w:r>
                      <w:t> </w:t>
                    </w:r>
                  </w:ins>
                </w:p>
              </w:tc>
              <w:tc>
                <w:tcPr>
                  <w:tcW w:w="840" w:type="pct"/>
                  <w:tcBorders>
                    <w:top w:val="single" w:sz="8" w:space="0" w:color="000000"/>
                    <w:left w:val="single" w:sz="8" w:space="0" w:color="000000"/>
                    <w:bottom w:val="single" w:sz="8" w:space="0" w:color="000000"/>
                    <w:right w:val="single" w:sz="8" w:space="0" w:color="000000"/>
                  </w:tcBorders>
                  <w:vAlign w:val="center"/>
                </w:tcPr>
                <w:p w14:paraId="71D6F4FE" w14:textId="77777777" w:rsidR="00FF41FD" w:rsidRDefault="008173C5">
                  <w:pPr>
                    <w:jc w:val="center"/>
                  </w:pPr>
                  <w:ins w:id="703" w:author="TWO" w:date="2026-07-09T13:35:00Z" w16du:dateUtc="2026-07-09T11:35:00Z">
                    <w:r>
                      <w:t> </w:t>
                    </w:r>
                  </w:ins>
                </w:p>
              </w:tc>
              <w:tc>
                <w:tcPr>
                  <w:tcW w:w="840" w:type="pct"/>
                  <w:tcBorders>
                    <w:top w:val="single" w:sz="8" w:space="0" w:color="000000"/>
                    <w:left w:val="single" w:sz="8" w:space="0" w:color="000000"/>
                    <w:bottom w:val="single" w:sz="8" w:space="0" w:color="000000"/>
                    <w:right w:val="single" w:sz="8" w:space="0" w:color="000000"/>
                  </w:tcBorders>
                  <w:vAlign w:val="center"/>
                </w:tcPr>
                <w:p w14:paraId="5E8197EE" w14:textId="77777777" w:rsidR="00FF41FD" w:rsidRDefault="00000000">
                  <w:pPr>
                    <w:spacing w:beforeAutospacing="1" w:afterAutospacing="1"/>
                    <w:jc w:val="center"/>
                  </w:pPr>
                  <w:r>
                    <w:pict w14:anchorId="00F37788">
                      <v:shape id="_x0000_i1079" type="#_x0000_t75" style="width:60pt;height:52.5pt" o:bordertopcolor="this" o:borderleftcolor="this" o:borderbottomcolor="this" o:borderrightcolor="this">
                        <v:imagedata r:id="rId89" o:title=""/>
                      </v:shape>
                    </w:pict>
                  </w:r>
                </w:p>
                <w:p w14:paraId="2CAE6658" w14:textId="77777777" w:rsidR="00FF41FD" w:rsidRDefault="008173C5">
                  <w:pPr>
                    <w:spacing w:beforeAutospacing="1" w:afterAutospacing="1"/>
                    <w:jc w:val="center"/>
                  </w:pPr>
                  <w:r>
                    <w:rPr>
                      <w:rFonts w:eastAsia="Arial"/>
                    </w:rPr>
                    <w:t>4</w:t>
                  </w:r>
                </w:p>
                <w:p w14:paraId="3999127D" w14:textId="77777777" w:rsidR="00FF41FD" w:rsidRDefault="008173C5">
                  <w:pPr>
                    <w:spacing w:beforeAutospacing="1" w:afterAutospacing="1"/>
                    <w:jc w:val="center"/>
                  </w:pPr>
                  <w:r>
                    <w:t>truncate conical</w:t>
                  </w:r>
                </w:p>
              </w:tc>
              <w:tc>
                <w:tcPr>
                  <w:tcW w:w="437" w:type="pct"/>
                  <w:tcBorders>
                    <w:top w:val="single" w:sz="8" w:space="0" w:color="000000"/>
                    <w:left w:val="single" w:sz="8" w:space="0" w:color="000000"/>
                    <w:bottom w:val="single" w:sz="8" w:space="0" w:color="000000"/>
                    <w:right w:val="single" w:sz="8" w:space="0" w:color="000000"/>
                  </w:tcBorders>
                  <w:vAlign w:val="center"/>
                </w:tcPr>
                <w:p w14:paraId="40671B0E" w14:textId="77777777" w:rsidR="00FF41FD" w:rsidRDefault="00000000">
                  <w:pPr>
                    <w:jc w:val="center"/>
                  </w:pPr>
                  <w:r>
                    <w:pict w14:anchorId="5231EC0E">
                      <v:shape id="_x0000_i1080" type="#_x0000_t75" style="width:60pt;height:68.25pt" o:bordertopcolor="this" o:borderleftcolor="this" o:borderbottomcolor="this" o:borderrightcolor="this">
                        <v:imagedata r:id="rId90" o:title=""/>
                      </v:shape>
                    </w:pict>
                  </w:r>
                  <w:ins w:id="704" w:author="TWO" w:date="2026-07-09T13:35:00Z" w16du:dateUtc="2026-07-09T11:35:00Z">
                    <w:r w:rsidR="008173C5">
                      <w:t xml:space="preserve">  </w:t>
                    </w:r>
                  </w:ins>
                </w:p>
                <w:p w14:paraId="4E85B32A" w14:textId="77777777" w:rsidR="00FF41FD" w:rsidRDefault="008173C5">
                  <w:pPr>
                    <w:spacing w:beforeAutospacing="1" w:afterAutospacing="1"/>
                    <w:jc w:val="center"/>
                  </w:pPr>
                  <w:r>
                    <w:rPr>
                      <w:rFonts w:eastAsia="Arial"/>
                    </w:rPr>
                    <w:t>7</w:t>
                  </w:r>
                </w:p>
                <w:p w14:paraId="52D75C9B" w14:textId="77777777" w:rsidR="00A13097" w:rsidRDefault="008173C5" w:rsidP="001740FD">
                  <w:pPr>
                    <w:jc w:val="center"/>
                    <w:rPr>
                      <w:del w:id="705" w:author="TWO" w:date="2026-07-09T13:35:00Z" w16du:dateUtc="2026-07-09T11:35:00Z"/>
                    </w:rPr>
                  </w:pPr>
                  <w:r>
                    <w:t>conical</w:t>
                  </w:r>
                </w:p>
                <w:p w14:paraId="7A372C3E" w14:textId="2B08780F" w:rsidR="00FF41FD" w:rsidRDefault="00FF41FD">
                  <w:pPr>
                    <w:jc w:val="center"/>
                  </w:pPr>
                </w:p>
              </w:tc>
              <w:tc>
                <w:tcPr>
                  <w:tcW w:w="446" w:type="pct"/>
                  <w:tcBorders>
                    <w:top w:val="single" w:sz="8" w:space="0" w:color="000000"/>
                    <w:left w:val="single" w:sz="8" w:space="0" w:color="000000"/>
                    <w:bottom w:val="single" w:sz="8" w:space="0" w:color="000000"/>
                    <w:right w:val="single" w:sz="8" w:space="0" w:color="000000"/>
                  </w:tcBorders>
                  <w:vAlign w:val="center"/>
                </w:tcPr>
                <w:p w14:paraId="31A94C7F" w14:textId="77777777" w:rsidR="00FF41FD" w:rsidRDefault="008173C5">
                  <w:pPr>
                    <w:jc w:val="center"/>
                  </w:pPr>
                  <w:ins w:id="706" w:author="TWO" w:date="2026-07-09T13:35:00Z" w16du:dateUtc="2026-07-09T11:35:00Z">
                    <w:r>
                      <w:t> </w:t>
                    </w:r>
                  </w:ins>
                </w:p>
              </w:tc>
              <w:tc>
                <w:tcPr>
                  <w:tcW w:w="437" w:type="pct"/>
                  <w:tcBorders>
                    <w:top w:val="single" w:sz="8" w:space="0" w:color="000000"/>
                    <w:left w:val="single" w:sz="8" w:space="0" w:color="000000"/>
                    <w:bottom w:val="single" w:sz="8" w:space="0" w:color="000000"/>
                    <w:right w:val="single" w:sz="8" w:space="0" w:color="000000"/>
                  </w:tcBorders>
                  <w:vAlign w:val="center"/>
                </w:tcPr>
                <w:p w14:paraId="46E87549" w14:textId="77777777" w:rsidR="00FF41FD" w:rsidRDefault="00000000">
                  <w:pPr>
                    <w:jc w:val="center"/>
                  </w:pPr>
                  <w:r>
                    <w:pict w14:anchorId="2008C099">
                      <v:shape id="_x0000_i1081" type="#_x0000_t75" style="width:60pt;height:89.25pt" o:bordertopcolor="this" o:borderleftcolor="this" o:borderbottomcolor="this" o:borderrightcolor="this">
                        <v:imagedata r:id="rId91" o:title=""/>
                      </v:shape>
                    </w:pict>
                  </w:r>
                </w:p>
                <w:p w14:paraId="5EE8407E" w14:textId="77777777" w:rsidR="00FF41FD" w:rsidRDefault="008173C5">
                  <w:pPr>
                    <w:spacing w:beforeAutospacing="1" w:afterAutospacing="1"/>
                    <w:jc w:val="center"/>
                  </w:pPr>
                  <w:r>
                    <w:rPr>
                      <w:rFonts w:eastAsia="Arial"/>
                    </w:rPr>
                    <w:t>13</w:t>
                  </w:r>
                </w:p>
                <w:p w14:paraId="0EFF0CD9" w14:textId="77777777" w:rsidR="00FF41FD" w:rsidRDefault="008173C5">
                  <w:pPr>
                    <w:jc w:val="center"/>
                  </w:pPr>
                  <w:r>
                    <w:t>narrow conical</w:t>
                  </w:r>
                </w:p>
              </w:tc>
            </w:tr>
          </w:tbl>
          <w:p w14:paraId="3A3126FF" w14:textId="77777777" w:rsidR="00FF41FD" w:rsidRDefault="008173C5">
            <w:pPr>
              <w:spacing w:beforeAutospacing="1" w:afterAutospacing="1"/>
              <w:jc w:val="left"/>
              <w:divId w:val="1"/>
            </w:pPr>
            <w:ins w:id="707" w:author="TWO" w:date="2026-07-09T13:35:00Z" w16du:dateUtc="2026-07-09T11:35:00Z">
              <w:r>
                <w:t> </w:t>
              </w:r>
            </w:ins>
          </w:p>
        </w:tc>
      </w:tr>
    </w:tbl>
    <w:p w14:paraId="645D63BE" w14:textId="77777777" w:rsidR="00FF41FD" w:rsidRDefault="00FF41FD">
      <w:pPr>
        <w:keepLines/>
      </w:pPr>
    </w:p>
    <w:p w14:paraId="6DC84DD5" w14:textId="77777777" w:rsidR="00FF41FD" w:rsidRDefault="00FF41FD">
      <w:pPr>
        <w:keepLines/>
      </w:pPr>
    </w:p>
    <w:tbl>
      <w:tblPr>
        <w:tblW w:w="0" w:type="auto"/>
        <w:tblLook w:val="0600" w:firstRow="0" w:lastRow="0" w:firstColumn="0" w:lastColumn="0" w:noHBand="1" w:noVBand="1"/>
      </w:tblPr>
      <w:tblGrid>
        <w:gridCol w:w="9986"/>
      </w:tblGrid>
      <w:tr w:rsidR="00FF41FD" w14:paraId="06438793" w14:textId="77777777">
        <w:tc>
          <w:tcPr>
            <w:tcW w:w="9986" w:type="dxa"/>
          </w:tcPr>
          <w:p w14:paraId="385ECE1B" w14:textId="77777777" w:rsidR="00FF41FD" w:rsidRDefault="008173C5">
            <w:pPr>
              <w:keepNext/>
              <w:keepLines/>
            </w:pPr>
            <w:r>
              <w:rPr>
                <w:u w:val="single"/>
              </w:rPr>
              <w:lastRenderedPageBreak/>
              <w:t xml:space="preserve">Ad. 41: </w:t>
            </w:r>
            <w:r>
              <w:rPr>
                <w:b/>
                <w:u w:val="single"/>
              </w:rPr>
              <w:t>Fruit: length of stalk</w:t>
            </w:r>
          </w:p>
          <w:p w14:paraId="2815A0AD" w14:textId="77777777" w:rsidR="00FF41FD" w:rsidRDefault="00FF41FD">
            <w:pPr>
              <w:keepNext/>
              <w:keepLines/>
              <w:rPr>
                <w:ins w:id="708" w:author="TWO" w:date="2026-07-09T13:35:00Z" w16du:dateUtc="2026-07-09T11:35:00Z"/>
              </w:rPr>
            </w:pPr>
          </w:p>
          <w:p w14:paraId="60C1CF88" w14:textId="77777777" w:rsidR="00FF41FD" w:rsidRDefault="00000000">
            <w:pPr>
              <w:pStyle w:val="BodyText"/>
              <w:keepNext/>
              <w:keepLines/>
              <w:spacing w:beforeAutospacing="1" w:afterAutospacing="1"/>
              <w:jc w:val="left"/>
              <w:divId w:val="1"/>
            </w:pPr>
            <w:r>
              <w:pict w14:anchorId="1EA0E9FB">
                <v:shape id="_x0000_i1082" type="#_x0000_t75" style="width:134.25pt;height:164.25pt" o:bordertopcolor="this" o:borderleftcolor="this" o:borderbottomcolor="this" o:borderrightcolor="this">
                  <v:imagedata r:id="rId92" o:title=""/>
                </v:shape>
              </w:pict>
            </w:r>
          </w:p>
        </w:tc>
      </w:tr>
    </w:tbl>
    <w:p w14:paraId="7EF29171" w14:textId="77777777" w:rsidR="00A13097" w:rsidRDefault="00A13097">
      <w:pPr>
        <w:keepLines/>
        <w:rPr>
          <w:del w:id="709" w:author="TWO" w:date="2026-07-09T13:35:00Z" w16du:dateUtc="2026-07-09T11:35:00Z"/>
        </w:rPr>
      </w:pPr>
    </w:p>
    <w:p w14:paraId="67B4CCD8" w14:textId="3AC28C85" w:rsidR="00FF41FD" w:rsidRDefault="001740FD">
      <w:pPr>
        <w:keepLines/>
      </w:pPr>
      <w:del w:id="710" w:author="TWO" w:date="2026-07-09T13:35:00Z" w16du:dateUtc="2026-07-09T11:35:00Z">
        <w:r>
          <w:br w:type="page"/>
        </w:r>
      </w:del>
    </w:p>
    <w:p w14:paraId="1E236E63" w14:textId="77777777" w:rsidR="00FF41FD" w:rsidRDefault="00FF41FD">
      <w:pPr>
        <w:keepLines/>
      </w:pPr>
    </w:p>
    <w:p w14:paraId="504E7F5D" w14:textId="77777777" w:rsidR="00FF41FD" w:rsidRDefault="008173C5">
      <w:pPr>
        <w:pStyle w:val="Heading2"/>
      </w:pPr>
      <w:bookmarkStart w:id="711" w:name="_Toc_1_3_0000000024"/>
      <w:r>
        <w:t>Additional Explanations on the Table of Characteristic</w:t>
      </w:r>
      <w:bookmarkEnd w:id="711"/>
    </w:p>
    <w:p w14:paraId="6E7903D9" w14:textId="77777777" w:rsidR="00FF41FD" w:rsidRDefault="00FF41FD"/>
    <w:p w14:paraId="33959FB5" w14:textId="77777777" w:rsidR="00FF41FD" w:rsidRDefault="008173C5">
      <w:pPr>
        <w:rPr>
          <w:rFonts w:eastAsia="Arial"/>
        </w:rPr>
      </w:pPr>
      <w:r>
        <w:rPr>
          <w:rFonts w:eastAsia="Arial"/>
          <w:i/>
        </w:rPr>
        <w:t>BBCH-Scale for the description of the phenological growth stages of ornamental apple</w:t>
      </w:r>
    </w:p>
    <w:p w14:paraId="0E1CB09C" w14:textId="77777777" w:rsidR="00FF41FD" w:rsidRDefault="008173C5">
      <w:pPr>
        <w:rPr>
          <w:rFonts w:eastAsia="Arial"/>
        </w:rPr>
      </w:pPr>
      <w:r>
        <w:rPr>
          <w:rFonts w:eastAsia="Arial"/>
          <w:i/>
        </w:rPr>
        <w:t> </w:t>
      </w:r>
    </w:p>
    <w:p w14:paraId="7DAFF994" w14:textId="77777777" w:rsidR="00FF41FD" w:rsidRDefault="008173C5">
      <w:pPr>
        <w:rPr>
          <w:ins w:id="712" w:author="TWO" w:date="2026-07-09T13:35:00Z" w16du:dateUtc="2026-07-09T11:35:00Z"/>
          <w:rFonts w:eastAsia="Arial"/>
        </w:rPr>
      </w:pPr>
      <w:ins w:id="713" w:author="TWO" w:date="2026-07-09T13:35:00Z" w16du:dateUtc="2026-07-09T11:35:00Z">
        <w:r>
          <w:rPr>
            <w:rFonts w:eastAsia="Arial"/>
            <w:i/>
          </w:rPr>
          <w:t>to check whether simplified growth stages could be used (see TGP/7, GN 9)</w:t>
        </w:r>
      </w:ins>
    </w:p>
    <w:tbl>
      <w:tblPr>
        <w:tblW w:w="5000" w:type="pct"/>
        <w:tblCellMar>
          <w:left w:w="0" w:type="dxa"/>
          <w:right w:w="0" w:type="dxa"/>
        </w:tblCellMar>
        <w:tblLook w:val="0600" w:firstRow="0" w:lastRow="0" w:firstColumn="0" w:lastColumn="0" w:noHBand="1" w:noVBand="1"/>
      </w:tblPr>
      <w:tblGrid>
        <w:gridCol w:w="761"/>
        <w:gridCol w:w="9205"/>
      </w:tblGrid>
      <w:tr w:rsidR="00FF41FD" w14:paraId="3027B3A0" w14:textId="77777777">
        <w:trPr>
          <w:trHeight w:val="20"/>
        </w:trPr>
        <w:tc>
          <w:tcPr>
            <w:tcW w:w="382" w:type="pct"/>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vAlign w:val="center"/>
          </w:tcPr>
          <w:p w14:paraId="6306A9B6" w14:textId="77777777" w:rsidR="00FF41FD" w:rsidRDefault="008173C5">
            <w:pPr>
              <w:rPr>
                <w:rFonts w:eastAsia="Arial"/>
              </w:rPr>
            </w:pPr>
            <w:r>
              <w:rPr>
                <w:rFonts w:eastAsia="Arial"/>
                <w:b/>
              </w:rPr>
              <w:t>Stage</w:t>
            </w:r>
          </w:p>
        </w:tc>
        <w:tc>
          <w:tcPr>
            <w:tcW w:w="4618" w:type="pct"/>
            <w:tcBorders>
              <w:top w:val="single" w:sz="8" w:space="0" w:color="auto"/>
              <w:bottom w:val="single" w:sz="8" w:space="0" w:color="auto"/>
              <w:right w:val="single" w:sz="8" w:space="0" w:color="auto"/>
            </w:tcBorders>
            <w:tcMar>
              <w:top w:w="0" w:type="dxa"/>
              <w:left w:w="108" w:type="dxa"/>
              <w:bottom w:w="0" w:type="dxa"/>
              <w:right w:w="108" w:type="dxa"/>
            </w:tcMar>
            <w:vAlign w:val="center"/>
          </w:tcPr>
          <w:p w14:paraId="11A98A34" w14:textId="77777777" w:rsidR="00FF41FD" w:rsidRDefault="008173C5">
            <w:pPr>
              <w:rPr>
                <w:rFonts w:eastAsia="Arial"/>
              </w:rPr>
            </w:pPr>
            <w:r>
              <w:rPr>
                <w:rFonts w:eastAsia="Arial"/>
                <w:b/>
              </w:rPr>
              <w:t>Explanation</w:t>
            </w:r>
          </w:p>
        </w:tc>
      </w:tr>
      <w:tr w:rsidR="00FF41FD" w14:paraId="17292A95"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7E22C694" w14:textId="77777777" w:rsidR="00FF41FD" w:rsidRDefault="008173C5">
            <w:pPr>
              <w:rPr>
                <w:rFonts w:eastAsia="Arial"/>
              </w:rPr>
            </w:pPr>
            <w:r>
              <w:rPr>
                <w:rFonts w:eastAsia="Arial"/>
                <w:b/>
              </w:rPr>
              <w:t>Principal growth stage 0: Bud development</w:t>
            </w:r>
          </w:p>
        </w:tc>
      </w:tr>
      <w:tr w:rsidR="00FF41FD" w14:paraId="74EA72C3"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215351B3" w14:textId="77777777" w:rsidR="00FF41FD" w:rsidRDefault="008173C5">
            <w:pPr>
              <w:rPr>
                <w:rFonts w:eastAsia="Arial"/>
              </w:rPr>
            </w:pPr>
            <w:r>
              <w:rPr>
                <w:rFonts w:eastAsia="Arial"/>
              </w:rPr>
              <w:t>00</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14720304" w14:textId="77777777" w:rsidR="00FF41FD" w:rsidRDefault="008173C5">
            <w:pPr>
              <w:rPr>
                <w:rFonts w:eastAsia="Arial"/>
              </w:rPr>
            </w:pPr>
            <w:r>
              <w:rPr>
                <w:rFonts w:eastAsia="Arial"/>
              </w:rPr>
              <w:t>Dormancy: leaf buds and the thicker inflorescence buds closed and covered by dark brown scales</w:t>
            </w:r>
          </w:p>
        </w:tc>
      </w:tr>
      <w:tr w:rsidR="00FF41FD" w14:paraId="4F032765"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61419986" w14:textId="77777777" w:rsidR="00FF41FD" w:rsidRDefault="008173C5">
            <w:pPr>
              <w:rPr>
                <w:rFonts w:eastAsia="Arial"/>
              </w:rPr>
            </w:pPr>
            <w:r>
              <w:rPr>
                <w:rFonts w:eastAsia="Arial"/>
              </w:rPr>
              <w:t>01</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2CAB9F18" w14:textId="77777777" w:rsidR="00FF41FD" w:rsidRDefault="008173C5">
            <w:pPr>
              <w:rPr>
                <w:rFonts w:eastAsia="Arial"/>
              </w:rPr>
            </w:pPr>
            <w:r>
              <w:rPr>
                <w:rFonts w:eastAsia="Arial"/>
              </w:rPr>
              <w:t>Beginning of bud swelling (leaf buds); buds visibly swollen, bud scales elongated, with light colored patches</w:t>
            </w:r>
          </w:p>
        </w:tc>
      </w:tr>
      <w:tr w:rsidR="00FF41FD" w14:paraId="4C9AC912"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470B3910" w14:textId="77777777" w:rsidR="00FF41FD" w:rsidRDefault="008173C5">
            <w:pPr>
              <w:rPr>
                <w:rFonts w:eastAsia="Arial"/>
              </w:rPr>
            </w:pPr>
            <w:r>
              <w:rPr>
                <w:rFonts w:eastAsia="Arial"/>
              </w:rPr>
              <w:t>03</w:t>
            </w:r>
          </w:p>
        </w:tc>
        <w:tc>
          <w:tcPr>
            <w:tcW w:w="4618" w:type="pct"/>
            <w:tcBorders>
              <w:bottom w:val="single" w:sz="8" w:space="0" w:color="auto"/>
              <w:right w:val="single" w:sz="8" w:space="0" w:color="auto"/>
            </w:tcBorders>
            <w:tcMar>
              <w:top w:w="0" w:type="dxa"/>
              <w:left w:w="108" w:type="dxa"/>
              <w:bottom w:w="0" w:type="dxa"/>
              <w:right w:w="108" w:type="dxa"/>
            </w:tcMar>
          </w:tcPr>
          <w:p w14:paraId="1498FFD2" w14:textId="77777777" w:rsidR="00FF41FD" w:rsidRDefault="008173C5">
            <w:pPr>
              <w:rPr>
                <w:rFonts w:eastAsia="Arial"/>
              </w:rPr>
            </w:pPr>
            <w:r>
              <w:rPr>
                <w:rFonts w:eastAsia="Arial"/>
              </w:rPr>
              <w:t>End of leaf bud swelling: bud scales light colored with some parts densely covered by hairs</w:t>
            </w:r>
          </w:p>
        </w:tc>
      </w:tr>
      <w:tr w:rsidR="00FF41FD" w14:paraId="67A09604"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692090B4" w14:textId="77777777" w:rsidR="00FF41FD" w:rsidRDefault="008173C5">
            <w:pPr>
              <w:rPr>
                <w:rFonts w:eastAsia="Arial"/>
              </w:rPr>
            </w:pPr>
            <w:r>
              <w:rPr>
                <w:rFonts w:eastAsia="Arial"/>
              </w:rPr>
              <w:t>07</w:t>
            </w:r>
          </w:p>
        </w:tc>
        <w:tc>
          <w:tcPr>
            <w:tcW w:w="4618" w:type="pct"/>
            <w:tcBorders>
              <w:bottom w:val="single" w:sz="8" w:space="0" w:color="auto"/>
              <w:right w:val="single" w:sz="8" w:space="0" w:color="auto"/>
            </w:tcBorders>
            <w:tcMar>
              <w:top w:w="0" w:type="dxa"/>
              <w:left w:w="108" w:type="dxa"/>
              <w:bottom w:w="0" w:type="dxa"/>
              <w:right w:w="108" w:type="dxa"/>
            </w:tcMar>
          </w:tcPr>
          <w:p w14:paraId="215C2914" w14:textId="77777777" w:rsidR="00FF41FD" w:rsidRDefault="008173C5">
            <w:pPr>
              <w:rPr>
                <w:rFonts w:eastAsia="Arial"/>
              </w:rPr>
            </w:pPr>
            <w:r>
              <w:rPr>
                <w:rFonts w:eastAsia="Arial"/>
              </w:rPr>
              <w:t>Beginning of bud break: first green leaf tips just visible</w:t>
            </w:r>
          </w:p>
        </w:tc>
      </w:tr>
      <w:tr w:rsidR="00FF41FD" w14:paraId="009B6DA7"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16A808AC" w14:textId="77777777" w:rsidR="00FF41FD" w:rsidRDefault="008173C5">
            <w:pPr>
              <w:rPr>
                <w:rFonts w:eastAsia="Arial"/>
              </w:rPr>
            </w:pPr>
            <w:r>
              <w:rPr>
                <w:rFonts w:eastAsia="Arial"/>
              </w:rPr>
              <w:t>09</w:t>
            </w:r>
          </w:p>
        </w:tc>
        <w:tc>
          <w:tcPr>
            <w:tcW w:w="4618" w:type="pct"/>
            <w:tcBorders>
              <w:bottom w:val="single" w:sz="8" w:space="0" w:color="auto"/>
              <w:right w:val="single" w:sz="8" w:space="0" w:color="auto"/>
            </w:tcBorders>
            <w:tcMar>
              <w:top w:w="0" w:type="dxa"/>
              <w:left w:w="108" w:type="dxa"/>
              <w:bottom w:w="0" w:type="dxa"/>
              <w:right w:w="108" w:type="dxa"/>
            </w:tcMar>
          </w:tcPr>
          <w:p w14:paraId="47617391" w14:textId="77777777" w:rsidR="00FF41FD" w:rsidRDefault="008173C5">
            <w:pPr>
              <w:rPr>
                <w:rFonts w:eastAsia="Arial"/>
              </w:rPr>
            </w:pPr>
            <w:r>
              <w:rPr>
                <w:rFonts w:eastAsia="Arial"/>
              </w:rPr>
              <w:t>Green leaf tips about 5 mm above bud scales</w:t>
            </w:r>
          </w:p>
        </w:tc>
      </w:tr>
      <w:tr w:rsidR="00FF41FD" w14:paraId="1C6BF50F"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65CA4953" w14:textId="77777777" w:rsidR="00FF41FD" w:rsidRDefault="008173C5">
            <w:pPr>
              <w:rPr>
                <w:rFonts w:eastAsia="Arial"/>
              </w:rPr>
            </w:pPr>
            <w:r>
              <w:rPr>
                <w:rFonts w:eastAsia="Arial"/>
                <w:b/>
              </w:rPr>
              <w:t>Principal growth stage 1: Leaf development</w:t>
            </w:r>
          </w:p>
        </w:tc>
      </w:tr>
      <w:tr w:rsidR="00FF41FD" w14:paraId="14DD26FE"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74A501B5" w14:textId="77777777" w:rsidR="00FF41FD" w:rsidRDefault="008173C5">
            <w:pPr>
              <w:rPr>
                <w:rFonts w:eastAsia="Arial"/>
              </w:rPr>
            </w:pPr>
            <w:r>
              <w:rPr>
                <w:rFonts w:eastAsia="Arial"/>
              </w:rPr>
              <w:t>10</w:t>
            </w:r>
          </w:p>
        </w:tc>
        <w:tc>
          <w:tcPr>
            <w:tcW w:w="4618" w:type="pct"/>
            <w:tcBorders>
              <w:bottom w:val="single" w:sz="8" w:space="0" w:color="auto"/>
              <w:right w:val="single" w:sz="8" w:space="0" w:color="auto"/>
            </w:tcBorders>
            <w:tcMar>
              <w:top w:w="0" w:type="dxa"/>
              <w:left w:w="108" w:type="dxa"/>
              <w:bottom w:w="0" w:type="dxa"/>
              <w:right w:w="108" w:type="dxa"/>
            </w:tcMar>
          </w:tcPr>
          <w:p w14:paraId="793F84F8" w14:textId="77777777" w:rsidR="00FF41FD" w:rsidRDefault="008173C5">
            <w:pPr>
              <w:rPr>
                <w:rFonts w:eastAsia="Arial"/>
              </w:rPr>
            </w:pPr>
            <w:r>
              <w:rPr>
                <w:rFonts w:eastAsia="Arial"/>
              </w:rPr>
              <w:t>Green leaf tips 10 mm above the bud scales; first leaves separating (mouse-ear stage)</w:t>
            </w:r>
          </w:p>
        </w:tc>
      </w:tr>
      <w:tr w:rsidR="00FF41FD" w14:paraId="73A8F47F"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32D8C5C" w14:textId="77777777" w:rsidR="00FF41FD" w:rsidRDefault="008173C5">
            <w:pPr>
              <w:rPr>
                <w:rFonts w:eastAsia="Arial"/>
              </w:rPr>
            </w:pPr>
            <w:r>
              <w:rPr>
                <w:rFonts w:eastAsia="Arial"/>
              </w:rPr>
              <w:t>11</w:t>
            </w:r>
          </w:p>
        </w:tc>
        <w:tc>
          <w:tcPr>
            <w:tcW w:w="4618" w:type="pct"/>
            <w:tcBorders>
              <w:bottom w:val="single" w:sz="8" w:space="0" w:color="auto"/>
              <w:right w:val="single" w:sz="8" w:space="0" w:color="auto"/>
            </w:tcBorders>
            <w:tcMar>
              <w:top w:w="0" w:type="dxa"/>
              <w:left w:w="108" w:type="dxa"/>
              <w:bottom w:w="0" w:type="dxa"/>
              <w:right w:w="108" w:type="dxa"/>
            </w:tcMar>
          </w:tcPr>
          <w:p w14:paraId="056E4DBD" w14:textId="77777777" w:rsidR="00FF41FD" w:rsidRDefault="008173C5">
            <w:pPr>
              <w:rPr>
                <w:rFonts w:eastAsia="Arial"/>
              </w:rPr>
            </w:pPr>
            <w:r>
              <w:rPr>
                <w:rFonts w:eastAsia="Arial"/>
              </w:rPr>
              <w:t>First leaves unfolded (others still unfolding)</w:t>
            </w:r>
          </w:p>
        </w:tc>
      </w:tr>
      <w:tr w:rsidR="00FF41FD" w14:paraId="69FC0D9B"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33B89CBF" w14:textId="77777777" w:rsidR="00FF41FD" w:rsidRDefault="008173C5">
            <w:pPr>
              <w:rPr>
                <w:rFonts w:eastAsia="Arial"/>
              </w:rPr>
            </w:pPr>
            <w:r>
              <w:rPr>
                <w:rFonts w:eastAsia="Arial"/>
              </w:rPr>
              <w:t>15</w:t>
            </w:r>
          </w:p>
        </w:tc>
        <w:tc>
          <w:tcPr>
            <w:tcW w:w="4618" w:type="pct"/>
            <w:tcBorders>
              <w:bottom w:val="single" w:sz="8" w:space="0" w:color="auto"/>
              <w:right w:val="single" w:sz="8" w:space="0" w:color="auto"/>
            </w:tcBorders>
            <w:tcMar>
              <w:top w:w="0" w:type="dxa"/>
              <w:left w:w="108" w:type="dxa"/>
              <w:bottom w:w="0" w:type="dxa"/>
              <w:right w:w="108" w:type="dxa"/>
            </w:tcMar>
          </w:tcPr>
          <w:p w14:paraId="4C62163D" w14:textId="77777777" w:rsidR="00FF41FD" w:rsidRDefault="008173C5">
            <w:pPr>
              <w:rPr>
                <w:rFonts w:eastAsia="Arial"/>
              </w:rPr>
            </w:pPr>
            <w:r>
              <w:rPr>
                <w:rFonts w:eastAsia="Arial"/>
              </w:rPr>
              <w:t>More leaves unfolded, not yet at full size</w:t>
            </w:r>
          </w:p>
        </w:tc>
      </w:tr>
      <w:tr w:rsidR="00FF41FD" w14:paraId="0006C741"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5A2DF49" w14:textId="77777777" w:rsidR="00FF41FD" w:rsidRDefault="008173C5">
            <w:pPr>
              <w:rPr>
                <w:rFonts w:eastAsia="Arial"/>
              </w:rPr>
            </w:pPr>
            <w:r>
              <w:rPr>
                <w:rFonts w:eastAsia="Arial"/>
              </w:rPr>
              <w:t>19</w:t>
            </w:r>
          </w:p>
        </w:tc>
        <w:tc>
          <w:tcPr>
            <w:tcW w:w="4618" w:type="pct"/>
            <w:tcBorders>
              <w:bottom w:val="single" w:sz="8" w:space="0" w:color="auto"/>
              <w:right w:val="single" w:sz="8" w:space="0" w:color="auto"/>
            </w:tcBorders>
            <w:tcMar>
              <w:top w:w="0" w:type="dxa"/>
              <w:left w:w="108" w:type="dxa"/>
              <w:bottom w:w="0" w:type="dxa"/>
              <w:right w:w="108" w:type="dxa"/>
            </w:tcMar>
          </w:tcPr>
          <w:p w14:paraId="545C9D2E" w14:textId="77777777" w:rsidR="00FF41FD" w:rsidRDefault="008173C5">
            <w:pPr>
              <w:rPr>
                <w:rFonts w:eastAsia="Arial"/>
              </w:rPr>
            </w:pPr>
            <w:r>
              <w:rPr>
                <w:rFonts w:eastAsia="Arial"/>
              </w:rPr>
              <w:t>First leaves fully expanded</w:t>
            </w:r>
          </w:p>
        </w:tc>
      </w:tr>
      <w:tr w:rsidR="00FF41FD" w14:paraId="4693AC05"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1F16BE6A" w14:textId="77777777" w:rsidR="00FF41FD" w:rsidRDefault="008173C5">
            <w:pPr>
              <w:rPr>
                <w:rFonts w:eastAsia="Arial"/>
              </w:rPr>
            </w:pPr>
            <w:r>
              <w:rPr>
                <w:rFonts w:eastAsia="Arial"/>
                <w:b/>
              </w:rPr>
              <w:t>Principal growth stage 2: (not applicable)</w:t>
            </w:r>
          </w:p>
        </w:tc>
      </w:tr>
      <w:tr w:rsidR="00FF41FD" w14:paraId="37CEBECC"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2A3B162E" w14:textId="77777777" w:rsidR="00FF41FD" w:rsidRDefault="008173C5">
            <w:pPr>
              <w:rPr>
                <w:rFonts w:eastAsia="Arial"/>
              </w:rPr>
            </w:pPr>
            <w:r>
              <w:rPr>
                <w:rFonts w:eastAsia="Arial"/>
                <w:b/>
              </w:rPr>
              <w:t>Principal growth stage 3: Shoot development</w:t>
            </w:r>
            <w:r>
              <w:rPr>
                <w:rFonts w:eastAsia="Arial"/>
                <w:b/>
                <w:vertAlign w:val="superscript"/>
              </w:rPr>
              <w:t>1)</w:t>
            </w:r>
            <w:r>
              <w:rPr>
                <w:rFonts w:eastAsia="Arial"/>
                <w:b/>
                <w:vertAlign w:val="superscript"/>
              </w:rPr>
              <w:br/>
              <w:t>1) From terminal buds</w:t>
            </w:r>
          </w:p>
        </w:tc>
      </w:tr>
      <w:tr w:rsidR="00FF41FD" w14:paraId="57AD7870"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117A7B05" w14:textId="77777777" w:rsidR="00FF41FD" w:rsidRDefault="008173C5">
            <w:pPr>
              <w:rPr>
                <w:rFonts w:eastAsia="Arial"/>
              </w:rPr>
            </w:pPr>
            <w:r>
              <w:rPr>
                <w:rFonts w:eastAsia="Arial"/>
              </w:rPr>
              <w:t>31</w:t>
            </w:r>
          </w:p>
        </w:tc>
        <w:tc>
          <w:tcPr>
            <w:tcW w:w="4618" w:type="pct"/>
            <w:tcBorders>
              <w:bottom w:val="single" w:sz="8" w:space="0" w:color="auto"/>
              <w:right w:val="single" w:sz="8" w:space="0" w:color="auto"/>
            </w:tcBorders>
            <w:tcMar>
              <w:top w:w="0" w:type="dxa"/>
              <w:left w:w="108" w:type="dxa"/>
              <w:bottom w:w="0" w:type="dxa"/>
              <w:right w:w="108" w:type="dxa"/>
            </w:tcMar>
          </w:tcPr>
          <w:p w14:paraId="22CE194E" w14:textId="77777777" w:rsidR="00FF41FD" w:rsidRDefault="008173C5">
            <w:pPr>
              <w:rPr>
                <w:rFonts w:eastAsia="Arial"/>
              </w:rPr>
            </w:pPr>
            <w:r>
              <w:rPr>
                <w:rFonts w:eastAsia="Arial"/>
              </w:rPr>
              <w:t>Beginning of shoot growth: axes of developing shoots visible</w:t>
            </w:r>
          </w:p>
        </w:tc>
      </w:tr>
      <w:tr w:rsidR="00FF41FD" w14:paraId="55E586A6"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34F235E2" w14:textId="77777777" w:rsidR="00FF41FD" w:rsidRDefault="008173C5">
            <w:pPr>
              <w:rPr>
                <w:rFonts w:eastAsia="Arial"/>
              </w:rPr>
            </w:pPr>
            <w:r>
              <w:rPr>
                <w:rFonts w:eastAsia="Arial"/>
              </w:rPr>
              <w:t>32</w:t>
            </w:r>
          </w:p>
        </w:tc>
        <w:tc>
          <w:tcPr>
            <w:tcW w:w="4618" w:type="pct"/>
            <w:tcBorders>
              <w:bottom w:val="single" w:sz="8" w:space="0" w:color="auto"/>
              <w:right w:val="single" w:sz="8" w:space="0" w:color="auto"/>
            </w:tcBorders>
            <w:tcMar>
              <w:top w:w="0" w:type="dxa"/>
              <w:left w:w="108" w:type="dxa"/>
              <w:bottom w:w="0" w:type="dxa"/>
              <w:right w:w="108" w:type="dxa"/>
            </w:tcMar>
          </w:tcPr>
          <w:p w14:paraId="4B09E6BC" w14:textId="77777777" w:rsidR="00FF41FD" w:rsidRDefault="008173C5">
            <w:pPr>
              <w:rPr>
                <w:rFonts w:eastAsia="Arial"/>
              </w:rPr>
            </w:pPr>
            <w:r>
              <w:rPr>
                <w:rFonts w:eastAsia="Arial"/>
              </w:rPr>
              <w:t>Shoots about 20 % of final length</w:t>
            </w:r>
          </w:p>
        </w:tc>
      </w:tr>
      <w:tr w:rsidR="00FF41FD" w14:paraId="4A9513C9"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616B6BAA" w14:textId="77777777" w:rsidR="00FF41FD" w:rsidRDefault="008173C5">
            <w:pPr>
              <w:rPr>
                <w:rFonts w:eastAsia="Arial"/>
              </w:rPr>
            </w:pPr>
            <w:r>
              <w:rPr>
                <w:rFonts w:eastAsia="Arial"/>
              </w:rPr>
              <w:t>39</w:t>
            </w:r>
          </w:p>
        </w:tc>
        <w:tc>
          <w:tcPr>
            <w:tcW w:w="4618" w:type="pct"/>
            <w:tcBorders>
              <w:bottom w:val="single" w:sz="8" w:space="0" w:color="auto"/>
              <w:right w:val="single" w:sz="8" w:space="0" w:color="auto"/>
            </w:tcBorders>
            <w:tcMar>
              <w:top w:w="0" w:type="dxa"/>
              <w:left w:w="108" w:type="dxa"/>
              <w:bottom w:w="0" w:type="dxa"/>
              <w:right w:w="108" w:type="dxa"/>
            </w:tcMar>
          </w:tcPr>
          <w:p w14:paraId="710E3F08" w14:textId="77777777" w:rsidR="00FF41FD" w:rsidRDefault="008173C5">
            <w:pPr>
              <w:rPr>
                <w:rFonts w:eastAsia="Arial"/>
              </w:rPr>
            </w:pPr>
            <w:r>
              <w:rPr>
                <w:rFonts w:eastAsia="Arial"/>
              </w:rPr>
              <w:t>Shoots about 90 % of final length</w:t>
            </w:r>
          </w:p>
        </w:tc>
      </w:tr>
      <w:tr w:rsidR="00FF41FD" w14:paraId="2692C240"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5424E5DA" w14:textId="77777777" w:rsidR="00FF41FD" w:rsidRDefault="008173C5">
            <w:pPr>
              <w:rPr>
                <w:rFonts w:eastAsia="Arial"/>
              </w:rPr>
            </w:pPr>
            <w:r>
              <w:rPr>
                <w:rFonts w:eastAsia="Arial"/>
                <w:b/>
              </w:rPr>
              <w:t>Principal growth stage 4: (not applicable)</w:t>
            </w:r>
          </w:p>
        </w:tc>
      </w:tr>
      <w:tr w:rsidR="00FF41FD" w14:paraId="23F68B1F"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6732D3DC" w14:textId="77777777" w:rsidR="00FF41FD" w:rsidRDefault="008173C5">
            <w:pPr>
              <w:rPr>
                <w:rFonts w:eastAsia="Arial"/>
              </w:rPr>
            </w:pPr>
            <w:r>
              <w:rPr>
                <w:rFonts w:eastAsia="Arial"/>
                <w:b/>
              </w:rPr>
              <w:t>Principal growth stage 5: lnflorescence emergence</w:t>
            </w:r>
          </w:p>
        </w:tc>
      </w:tr>
      <w:tr w:rsidR="00FF41FD" w14:paraId="6D17B116"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4443E2D4" w14:textId="77777777" w:rsidR="00FF41FD" w:rsidRDefault="008173C5">
            <w:pPr>
              <w:rPr>
                <w:rFonts w:eastAsia="Arial"/>
              </w:rPr>
            </w:pPr>
            <w:r>
              <w:rPr>
                <w:rFonts w:eastAsia="Arial"/>
              </w:rPr>
              <w:t>51</w:t>
            </w:r>
          </w:p>
        </w:tc>
        <w:tc>
          <w:tcPr>
            <w:tcW w:w="4618" w:type="pct"/>
            <w:tcBorders>
              <w:bottom w:val="single" w:sz="8" w:space="0" w:color="auto"/>
              <w:right w:val="single" w:sz="8" w:space="0" w:color="auto"/>
            </w:tcBorders>
            <w:tcMar>
              <w:top w:w="0" w:type="dxa"/>
              <w:left w:w="108" w:type="dxa"/>
              <w:bottom w:w="0" w:type="dxa"/>
              <w:right w:w="108" w:type="dxa"/>
            </w:tcMar>
          </w:tcPr>
          <w:p w14:paraId="7B61AC30" w14:textId="77777777" w:rsidR="00FF41FD" w:rsidRDefault="008173C5">
            <w:pPr>
              <w:rPr>
                <w:rFonts w:eastAsia="Arial"/>
              </w:rPr>
            </w:pPr>
            <w:r>
              <w:rPr>
                <w:rFonts w:eastAsia="Arial"/>
              </w:rPr>
              <w:t>Inflorescence buds swelling: lnflorescence buds swelling: bud scales elongated, with light buds closed, light brown scales colored patches visible</w:t>
            </w:r>
          </w:p>
        </w:tc>
      </w:tr>
      <w:tr w:rsidR="00FF41FD" w14:paraId="4B7772E4"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40F17860" w14:textId="77777777" w:rsidR="00FF41FD" w:rsidRDefault="008173C5">
            <w:pPr>
              <w:rPr>
                <w:rFonts w:eastAsia="Arial"/>
              </w:rPr>
            </w:pPr>
            <w:r>
              <w:rPr>
                <w:rFonts w:eastAsia="Arial"/>
              </w:rPr>
              <w:t>52</w:t>
            </w:r>
          </w:p>
        </w:tc>
        <w:tc>
          <w:tcPr>
            <w:tcW w:w="4618" w:type="pct"/>
            <w:tcBorders>
              <w:bottom w:val="single" w:sz="8" w:space="0" w:color="auto"/>
              <w:right w:val="single" w:sz="8" w:space="0" w:color="auto"/>
            </w:tcBorders>
            <w:tcMar>
              <w:top w:w="0" w:type="dxa"/>
              <w:left w:w="108" w:type="dxa"/>
              <w:bottom w:w="0" w:type="dxa"/>
              <w:right w:w="108" w:type="dxa"/>
            </w:tcMar>
          </w:tcPr>
          <w:p w14:paraId="0AA3DD8F" w14:textId="77777777" w:rsidR="00FF41FD" w:rsidRDefault="008173C5">
            <w:pPr>
              <w:rPr>
                <w:rFonts w:eastAsia="Arial"/>
              </w:rPr>
            </w:pPr>
            <w:r>
              <w:rPr>
                <w:rFonts w:eastAsia="Arial"/>
              </w:rPr>
              <w:t>End of bud swelling: light colored bud scales visible with parts densely covered by hairs</w:t>
            </w:r>
          </w:p>
        </w:tc>
      </w:tr>
      <w:tr w:rsidR="00FF41FD" w14:paraId="632DDEA4"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407F7AA8" w14:textId="77777777" w:rsidR="00FF41FD" w:rsidRDefault="008173C5">
            <w:pPr>
              <w:rPr>
                <w:rFonts w:eastAsia="Arial"/>
              </w:rPr>
            </w:pPr>
            <w:r>
              <w:rPr>
                <w:rFonts w:eastAsia="Arial"/>
              </w:rPr>
              <w:t>53</w:t>
            </w:r>
          </w:p>
        </w:tc>
        <w:tc>
          <w:tcPr>
            <w:tcW w:w="4618" w:type="pct"/>
            <w:tcBorders>
              <w:bottom w:val="single" w:sz="8" w:space="0" w:color="auto"/>
              <w:right w:val="single" w:sz="8" w:space="0" w:color="auto"/>
            </w:tcBorders>
            <w:tcMar>
              <w:top w:w="0" w:type="dxa"/>
              <w:left w:w="108" w:type="dxa"/>
              <w:bottom w:w="0" w:type="dxa"/>
              <w:right w:w="108" w:type="dxa"/>
            </w:tcMar>
          </w:tcPr>
          <w:p w14:paraId="75915319" w14:textId="77777777" w:rsidR="00FF41FD" w:rsidRDefault="008173C5">
            <w:pPr>
              <w:rPr>
                <w:rFonts w:eastAsia="Arial"/>
              </w:rPr>
            </w:pPr>
            <w:r>
              <w:rPr>
                <w:rFonts w:eastAsia="Arial"/>
              </w:rPr>
              <w:t>Bud burst: green leaf tips enclosing flowers visible</w:t>
            </w:r>
          </w:p>
        </w:tc>
      </w:tr>
      <w:tr w:rsidR="00FF41FD" w14:paraId="7A05383B"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71C31D74" w14:textId="77777777" w:rsidR="00FF41FD" w:rsidRDefault="008173C5">
            <w:pPr>
              <w:rPr>
                <w:rFonts w:eastAsia="Arial"/>
              </w:rPr>
            </w:pPr>
            <w:r>
              <w:rPr>
                <w:rFonts w:eastAsia="Arial"/>
              </w:rPr>
              <w:t>54</w:t>
            </w:r>
          </w:p>
        </w:tc>
        <w:tc>
          <w:tcPr>
            <w:tcW w:w="4618" w:type="pct"/>
            <w:tcBorders>
              <w:bottom w:val="single" w:sz="8" w:space="0" w:color="auto"/>
              <w:right w:val="single" w:sz="8" w:space="0" w:color="auto"/>
            </w:tcBorders>
            <w:tcMar>
              <w:top w:w="0" w:type="dxa"/>
              <w:left w:w="108" w:type="dxa"/>
              <w:bottom w:w="0" w:type="dxa"/>
              <w:right w:w="108" w:type="dxa"/>
            </w:tcMar>
          </w:tcPr>
          <w:p w14:paraId="654DF036" w14:textId="77777777" w:rsidR="00FF41FD" w:rsidRDefault="008173C5">
            <w:pPr>
              <w:rPr>
                <w:rFonts w:eastAsia="Arial"/>
              </w:rPr>
            </w:pPr>
            <w:r>
              <w:rPr>
                <w:rFonts w:eastAsia="Arial"/>
              </w:rPr>
              <w:t>Mouse-ear stage: green leaf tips 10 mm above bud scales; first leaves separating Flower buds visible (still closed)</w:t>
            </w:r>
          </w:p>
        </w:tc>
      </w:tr>
      <w:tr w:rsidR="00FF41FD" w14:paraId="347E4845"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354B2FDD" w14:textId="77777777" w:rsidR="00FF41FD" w:rsidRDefault="008173C5">
            <w:pPr>
              <w:rPr>
                <w:rFonts w:eastAsia="Arial"/>
              </w:rPr>
            </w:pPr>
            <w:r>
              <w:rPr>
                <w:rFonts w:eastAsia="Arial"/>
              </w:rPr>
              <w:t>55</w:t>
            </w:r>
          </w:p>
        </w:tc>
        <w:tc>
          <w:tcPr>
            <w:tcW w:w="4618" w:type="pct"/>
            <w:tcBorders>
              <w:bottom w:val="single" w:sz="8" w:space="0" w:color="auto"/>
              <w:right w:val="single" w:sz="8" w:space="0" w:color="auto"/>
            </w:tcBorders>
            <w:tcMar>
              <w:top w:w="0" w:type="dxa"/>
              <w:left w:w="108" w:type="dxa"/>
              <w:bottom w:w="0" w:type="dxa"/>
              <w:right w:w="108" w:type="dxa"/>
            </w:tcMar>
          </w:tcPr>
          <w:p w14:paraId="2077F1A7" w14:textId="77777777" w:rsidR="00FF41FD" w:rsidRDefault="008173C5">
            <w:pPr>
              <w:rPr>
                <w:rFonts w:eastAsia="Arial"/>
              </w:rPr>
            </w:pPr>
            <w:r>
              <w:rPr>
                <w:rFonts w:eastAsia="Arial"/>
              </w:rPr>
              <w:t>Flower buds visible (still closed)</w:t>
            </w:r>
          </w:p>
        </w:tc>
      </w:tr>
      <w:tr w:rsidR="00FF41FD" w14:paraId="15313A5E"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6BA7462C" w14:textId="77777777" w:rsidR="00FF41FD" w:rsidRDefault="008173C5">
            <w:pPr>
              <w:rPr>
                <w:rFonts w:eastAsia="Arial"/>
              </w:rPr>
            </w:pPr>
            <w:r>
              <w:rPr>
                <w:rFonts w:eastAsia="Arial"/>
              </w:rPr>
              <w:t>56</w:t>
            </w:r>
          </w:p>
        </w:tc>
        <w:tc>
          <w:tcPr>
            <w:tcW w:w="4618" w:type="pct"/>
            <w:tcBorders>
              <w:bottom w:val="single" w:sz="8" w:space="0" w:color="auto"/>
              <w:right w:val="single" w:sz="8" w:space="0" w:color="auto"/>
            </w:tcBorders>
            <w:tcMar>
              <w:top w:w="0" w:type="dxa"/>
              <w:left w:w="108" w:type="dxa"/>
              <w:bottom w:w="0" w:type="dxa"/>
              <w:right w:w="108" w:type="dxa"/>
            </w:tcMar>
          </w:tcPr>
          <w:p w14:paraId="0B3BEE4A" w14:textId="77777777" w:rsidR="00FF41FD" w:rsidRDefault="008173C5">
            <w:pPr>
              <w:rPr>
                <w:rFonts w:eastAsia="Arial"/>
              </w:rPr>
            </w:pPr>
            <w:r>
              <w:rPr>
                <w:rFonts w:eastAsia="Arial"/>
              </w:rPr>
              <w:t>Green bud stage: single flowers separating (still closed)</w:t>
            </w:r>
          </w:p>
        </w:tc>
      </w:tr>
      <w:tr w:rsidR="00FF41FD" w14:paraId="0E664D2E"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1C98E571" w14:textId="77777777" w:rsidR="00FF41FD" w:rsidRDefault="008173C5">
            <w:pPr>
              <w:rPr>
                <w:rFonts w:eastAsia="Arial"/>
              </w:rPr>
            </w:pPr>
            <w:r>
              <w:rPr>
                <w:rFonts w:eastAsia="Arial"/>
              </w:rPr>
              <w:t>57</w:t>
            </w:r>
          </w:p>
        </w:tc>
        <w:tc>
          <w:tcPr>
            <w:tcW w:w="4618" w:type="pct"/>
            <w:tcBorders>
              <w:bottom w:val="single" w:sz="8" w:space="0" w:color="auto"/>
              <w:right w:val="single" w:sz="8" w:space="0" w:color="auto"/>
            </w:tcBorders>
            <w:tcMar>
              <w:top w:w="0" w:type="dxa"/>
              <w:left w:w="108" w:type="dxa"/>
              <w:bottom w:w="0" w:type="dxa"/>
              <w:right w:w="108" w:type="dxa"/>
            </w:tcMar>
          </w:tcPr>
          <w:p w14:paraId="30A6E9DB" w14:textId="77777777" w:rsidR="00FF41FD" w:rsidRDefault="008173C5">
            <w:pPr>
              <w:rPr>
                <w:rFonts w:eastAsia="Arial"/>
              </w:rPr>
            </w:pPr>
            <w:r>
              <w:rPr>
                <w:rFonts w:eastAsia="Arial"/>
              </w:rPr>
              <w:t>Red bud stage: flower petals elongating; sepals slightly open; petals just visible</w:t>
            </w:r>
          </w:p>
        </w:tc>
      </w:tr>
      <w:tr w:rsidR="00FF41FD" w14:paraId="0B3D04E0"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5AB904B" w14:textId="77777777" w:rsidR="00FF41FD" w:rsidRDefault="008173C5">
            <w:pPr>
              <w:rPr>
                <w:rFonts w:eastAsia="Arial"/>
              </w:rPr>
            </w:pPr>
            <w:r>
              <w:rPr>
                <w:rFonts w:eastAsia="Arial"/>
              </w:rPr>
              <w:t>59</w:t>
            </w:r>
          </w:p>
        </w:tc>
        <w:tc>
          <w:tcPr>
            <w:tcW w:w="4618" w:type="pct"/>
            <w:tcBorders>
              <w:bottom w:val="single" w:sz="8" w:space="0" w:color="auto"/>
              <w:right w:val="single" w:sz="8" w:space="0" w:color="auto"/>
            </w:tcBorders>
            <w:tcMar>
              <w:top w:w="0" w:type="dxa"/>
              <w:left w:w="108" w:type="dxa"/>
              <w:bottom w:w="0" w:type="dxa"/>
              <w:right w:w="108" w:type="dxa"/>
            </w:tcMar>
          </w:tcPr>
          <w:p w14:paraId="21CB31AA" w14:textId="77777777" w:rsidR="00FF41FD" w:rsidRDefault="008173C5">
            <w:pPr>
              <w:rPr>
                <w:rFonts w:eastAsia="Arial"/>
              </w:rPr>
            </w:pPr>
            <w:r>
              <w:rPr>
                <w:rFonts w:eastAsia="Arial"/>
              </w:rPr>
              <w:t>Most flowers with petals forming a hollow ball</w:t>
            </w:r>
          </w:p>
        </w:tc>
      </w:tr>
      <w:tr w:rsidR="00FF41FD" w14:paraId="37460E75"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3EF0CF1B" w14:textId="77777777" w:rsidR="00FF41FD" w:rsidRDefault="008173C5">
            <w:pPr>
              <w:rPr>
                <w:rFonts w:eastAsia="Arial"/>
              </w:rPr>
            </w:pPr>
            <w:r>
              <w:rPr>
                <w:rFonts w:eastAsia="Arial"/>
                <w:b/>
              </w:rPr>
              <w:t>Principal growth stage 6: Flowering</w:t>
            </w:r>
          </w:p>
        </w:tc>
      </w:tr>
      <w:tr w:rsidR="00FF41FD" w14:paraId="0614CB45"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15A57B91" w14:textId="77777777" w:rsidR="00FF41FD" w:rsidRDefault="008173C5">
            <w:pPr>
              <w:rPr>
                <w:rFonts w:eastAsia="Arial"/>
              </w:rPr>
            </w:pPr>
            <w:r>
              <w:rPr>
                <w:rFonts w:eastAsia="Arial"/>
              </w:rPr>
              <w:t>60</w:t>
            </w:r>
          </w:p>
        </w:tc>
        <w:tc>
          <w:tcPr>
            <w:tcW w:w="4618" w:type="pct"/>
            <w:tcBorders>
              <w:bottom w:val="single" w:sz="8" w:space="0" w:color="auto"/>
              <w:right w:val="single" w:sz="8" w:space="0" w:color="auto"/>
            </w:tcBorders>
            <w:tcMar>
              <w:top w:w="0" w:type="dxa"/>
              <w:left w:w="108" w:type="dxa"/>
              <w:bottom w:w="0" w:type="dxa"/>
              <w:right w:w="108" w:type="dxa"/>
            </w:tcMar>
          </w:tcPr>
          <w:p w14:paraId="08823415" w14:textId="77777777" w:rsidR="00FF41FD" w:rsidRDefault="008173C5">
            <w:pPr>
              <w:rPr>
                <w:rFonts w:eastAsia="Arial"/>
              </w:rPr>
            </w:pPr>
            <w:r>
              <w:rPr>
                <w:rFonts w:eastAsia="Arial"/>
              </w:rPr>
              <w:t>First flowers open</w:t>
            </w:r>
          </w:p>
        </w:tc>
      </w:tr>
      <w:tr w:rsidR="00FF41FD" w14:paraId="38EA3B73"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66C6CE09" w14:textId="77777777" w:rsidR="00FF41FD" w:rsidRDefault="008173C5">
            <w:pPr>
              <w:rPr>
                <w:rFonts w:eastAsia="Arial"/>
              </w:rPr>
            </w:pPr>
            <w:r>
              <w:rPr>
                <w:rFonts w:eastAsia="Arial"/>
              </w:rPr>
              <w:t>61</w:t>
            </w:r>
          </w:p>
        </w:tc>
        <w:tc>
          <w:tcPr>
            <w:tcW w:w="4618" w:type="pct"/>
            <w:tcBorders>
              <w:bottom w:val="single" w:sz="8" w:space="0" w:color="auto"/>
              <w:right w:val="single" w:sz="8" w:space="0" w:color="auto"/>
            </w:tcBorders>
            <w:tcMar>
              <w:top w:w="0" w:type="dxa"/>
              <w:left w:w="108" w:type="dxa"/>
              <w:bottom w:w="0" w:type="dxa"/>
              <w:right w:w="108" w:type="dxa"/>
            </w:tcMar>
          </w:tcPr>
          <w:p w14:paraId="73DB2368" w14:textId="77777777" w:rsidR="00FF41FD" w:rsidRDefault="008173C5">
            <w:pPr>
              <w:rPr>
                <w:rFonts w:eastAsia="Arial"/>
              </w:rPr>
            </w:pPr>
            <w:r>
              <w:rPr>
                <w:rFonts w:eastAsia="Arial"/>
              </w:rPr>
              <w:t>Beginning of flowering: about 10 % of flowers open</w:t>
            </w:r>
          </w:p>
        </w:tc>
      </w:tr>
      <w:tr w:rsidR="00FF41FD" w14:paraId="2D1EB6F8"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CF78F8F" w14:textId="77777777" w:rsidR="00FF41FD" w:rsidRDefault="008173C5">
            <w:pPr>
              <w:rPr>
                <w:rFonts w:eastAsia="Arial"/>
              </w:rPr>
            </w:pPr>
            <w:r>
              <w:rPr>
                <w:rFonts w:eastAsia="Arial"/>
              </w:rPr>
              <w:t>65</w:t>
            </w:r>
          </w:p>
        </w:tc>
        <w:tc>
          <w:tcPr>
            <w:tcW w:w="4618" w:type="pct"/>
            <w:tcBorders>
              <w:bottom w:val="single" w:sz="8" w:space="0" w:color="auto"/>
              <w:right w:val="single" w:sz="8" w:space="0" w:color="auto"/>
            </w:tcBorders>
            <w:tcMar>
              <w:top w:w="0" w:type="dxa"/>
              <w:left w:w="108" w:type="dxa"/>
              <w:bottom w:w="0" w:type="dxa"/>
              <w:right w:w="108" w:type="dxa"/>
            </w:tcMar>
          </w:tcPr>
          <w:p w14:paraId="104B2031" w14:textId="77777777" w:rsidR="00FF41FD" w:rsidRDefault="008173C5">
            <w:pPr>
              <w:rPr>
                <w:rFonts w:eastAsia="Arial"/>
              </w:rPr>
            </w:pPr>
            <w:r>
              <w:rPr>
                <w:rFonts w:eastAsia="Arial"/>
              </w:rPr>
              <w:t>Full flowering: at least 50 % of flowers open, first petals falling</w:t>
            </w:r>
          </w:p>
        </w:tc>
      </w:tr>
      <w:tr w:rsidR="00FF41FD" w14:paraId="2F9BEB9F"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E5E004B" w14:textId="77777777" w:rsidR="00FF41FD" w:rsidRDefault="008173C5">
            <w:pPr>
              <w:rPr>
                <w:rFonts w:eastAsia="Arial"/>
              </w:rPr>
            </w:pPr>
            <w:r>
              <w:rPr>
                <w:rFonts w:eastAsia="Arial"/>
              </w:rPr>
              <w:t>67</w:t>
            </w:r>
          </w:p>
        </w:tc>
        <w:tc>
          <w:tcPr>
            <w:tcW w:w="4618" w:type="pct"/>
            <w:tcBorders>
              <w:bottom w:val="single" w:sz="8" w:space="0" w:color="auto"/>
              <w:right w:val="single" w:sz="8" w:space="0" w:color="auto"/>
            </w:tcBorders>
            <w:tcMar>
              <w:top w:w="0" w:type="dxa"/>
              <w:left w:w="108" w:type="dxa"/>
              <w:bottom w:w="0" w:type="dxa"/>
              <w:right w:w="108" w:type="dxa"/>
            </w:tcMar>
          </w:tcPr>
          <w:p w14:paraId="473DF990" w14:textId="77777777" w:rsidR="00FF41FD" w:rsidRDefault="008173C5">
            <w:pPr>
              <w:rPr>
                <w:rFonts w:eastAsia="Arial"/>
              </w:rPr>
            </w:pPr>
            <w:r>
              <w:rPr>
                <w:rFonts w:eastAsia="Arial"/>
              </w:rPr>
              <w:t>Flowers fading: majority of Flowers fading: majority of petals fallen</w:t>
            </w:r>
          </w:p>
        </w:tc>
      </w:tr>
      <w:tr w:rsidR="00FF41FD" w14:paraId="0F838A47"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BAAF23B" w14:textId="77777777" w:rsidR="00FF41FD" w:rsidRDefault="008173C5">
            <w:pPr>
              <w:rPr>
                <w:rFonts w:eastAsia="Arial"/>
              </w:rPr>
            </w:pPr>
            <w:r>
              <w:rPr>
                <w:rFonts w:eastAsia="Arial"/>
              </w:rPr>
              <w:t>69</w:t>
            </w:r>
          </w:p>
        </w:tc>
        <w:tc>
          <w:tcPr>
            <w:tcW w:w="4618" w:type="pct"/>
            <w:tcBorders>
              <w:bottom w:val="single" w:sz="8" w:space="0" w:color="auto"/>
              <w:right w:val="single" w:sz="8" w:space="0" w:color="auto"/>
            </w:tcBorders>
            <w:tcMar>
              <w:top w:w="0" w:type="dxa"/>
              <w:left w:w="108" w:type="dxa"/>
              <w:bottom w:w="0" w:type="dxa"/>
              <w:right w:w="108" w:type="dxa"/>
            </w:tcMar>
          </w:tcPr>
          <w:p w14:paraId="381B6F24" w14:textId="77777777" w:rsidR="00FF41FD" w:rsidRDefault="008173C5">
            <w:pPr>
              <w:rPr>
                <w:rFonts w:eastAsia="Arial"/>
              </w:rPr>
            </w:pPr>
            <w:r>
              <w:rPr>
                <w:rFonts w:eastAsia="Arial"/>
              </w:rPr>
              <w:t>End of flowering: all petals fallen</w:t>
            </w:r>
          </w:p>
        </w:tc>
      </w:tr>
      <w:tr w:rsidR="00FF41FD" w14:paraId="2C236C8A"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445C833C" w14:textId="77777777" w:rsidR="00FF41FD" w:rsidRDefault="008173C5">
            <w:pPr>
              <w:rPr>
                <w:rFonts w:eastAsia="Arial"/>
              </w:rPr>
            </w:pPr>
            <w:r>
              <w:rPr>
                <w:rFonts w:eastAsia="Arial"/>
                <w:b/>
              </w:rPr>
              <w:t>Principal growth stage 7: Development of fruit</w:t>
            </w:r>
          </w:p>
        </w:tc>
      </w:tr>
      <w:tr w:rsidR="00FF41FD" w14:paraId="594DF71B"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6607B881" w14:textId="77777777" w:rsidR="00FF41FD" w:rsidRDefault="008173C5">
            <w:pPr>
              <w:rPr>
                <w:rFonts w:eastAsia="Arial"/>
              </w:rPr>
            </w:pPr>
            <w:r>
              <w:rPr>
                <w:rFonts w:eastAsia="Arial"/>
              </w:rPr>
              <w:t> 71</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513E2CEA" w14:textId="77777777" w:rsidR="00FF41FD" w:rsidRDefault="008173C5">
            <w:pPr>
              <w:rPr>
                <w:rFonts w:eastAsia="Arial"/>
              </w:rPr>
            </w:pPr>
            <w:r>
              <w:rPr>
                <w:rFonts w:eastAsia="Arial"/>
              </w:rPr>
              <w:t>Fruit fall after flowering</w:t>
            </w:r>
          </w:p>
        </w:tc>
      </w:tr>
      <w:tr w:rsidR="00FF41FD" w14:paraId="2D9741D7"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1F0DA871" w14:textId="77777777" w:rsidR="00FF41FD" w:rsidRDefault="008173C5">
            <w:pPr>
              <w:rPr>
                <w:rFonts w:eastAsia="Arial"/>
              </w:rPr>
            </w:pPr>
            <w:r>
              <w:rPr>
                <w:rFonts w:eastAsia="Arial"/>
              </w:rPr>
              <w:t> 73</w:t>
            </w:r>
          </w:p>
        </w:tc>
        <w:tc>
          <w:tcPr>
            <w:tcW w:w="4618" w:type="pct"/>
            <w:tcBorders>
              <w:bottom w:val="single" w:sz="8" w:space="0" w:color="auto"/>
              <w:right w:val="single" w:sz="8" w:space="0" w:color="auto"/>
            </w:tcBorders>
            <w:tcMar>
              <w:top w:w="0" w:type="dxa"/>
              <w:left w:w="108" w:type="dxa"/>
              <w:bottom w:w="0" w:type="dxa"/>
              <w:right w:w="108" w:type="dxa"/>
            </w:tcMar>
          </w:tcPr>
          <w:p w14:paraId="6A03C486" w14:textId="77777777" w:rsidR="00FF41FD" w:rsidRDefault="008173C5">
            <w:pPr>
              <w:rPr>
                <w:rFonts w:eastAsia="Arial"/>
              </w:rPr>
            </w:pPr>
            <w:r>
              <w:rPr>
                <w:rFonts w:eastAsia="Arial"/>
              </w:rPr>
              <w:t>Second fruit fall</w:t>
            </w:r>
          </w:p>
        </w:tc>
      </w:tr>
      <w:tr w:rsidR="00FF41FD" w14:paraId="5F52C4F4"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1EC5A3EF" w14:textId="77777777" w:rsidR="00FF41FD" w:rsidRDefault="008173C5">
            <w:pPr>
              <w:rPr>
                <w:rFonts w:eastAsia="Arial"/>
              </w:rPr>
            </w:pPr>
            <w:r>
              <w:rPr>
                <w:rFonts w:eastAsia="Arial"/>
              </w:rPr>
              <w:t>75</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1F2EBE99" w14:textId="77777777" w:rsidR="00FF41FD" w:rsidRDefault="008173C5">
            <w:pPr>
              <w:rPr>
                <w:rFonts w:eastAsia="Arial"/>
              </w:rPr>
            </w:pPr>
            <w:r>
              <w:rPr>
                <w:rFonts w:eastAsia="Arial"/>
              </w:rPr>
              <w:t>Fruit about half final size</w:t>
            </w:r>
          </w:p>
        </w:tc>
      </w:tr>
      <w:tr w:rsidR="00FF41FD" w14:paraId="4E9C37CC"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55AA886" w14:textId="77777777" w:rsidR="00FF41FD" w:rsidRDefault="008173C5">
            <w:pPr>
              <w:rPr>
                <w:rFonts w:eastAsia="Arial"/>
              </w:rPr>
            </w:pPr>
            <w:r>
              <w:rPr>
                <w:rFonts w:eastAsia="Arial"/>
              </w:rPr>
              <w:t>77</w:t>
            </w:r>
          </w:p>
        </w:tc>
        <w:tc>
          <w:tcPr>
            <w:tcW w:w="4618" w:type="pct"/>
            <w:tcBorders>
              <w:bottom w:val="single" w:sz="8" w:space="0" w:color="auto"/>
              <w:right w:val="single" w:sz="8" w:space="0" w:color="auto"/>
            </w:tcBorders>
            <w:tcMar>
              <w:top w:w="0" w:type="dxa"/>
              <w:left w:w="108" w:type="dxa"/>
              <w:bottom w:w="0" w:type="dxa"/>
              <w:right w:w="108" w:type="dxa"/>
            </w:tcMar>
          </w:tcPr>
          <w:p w14:paraId="01FFD508" w14:textId="77777777" w:rsidR="00FF41FD" w:rsidRDefault="008173C5">
            <w:pPr>
              <w:rPr>
                <w:rFonts w:eastAsia="Arial"/>
              </w:rPr>
            </w:pPr>
            <w:r>
              <w:rPr>
                <w:rFonts w:eastAsia="Arial"/>
              </w:rPr>
              <w:t>Fruit about 70 % of final size</w:t>
            </w:r>
          </w:p>
        </w:tc>
      </w:tr>
      <w:tr w:rsidR="00FF41FD" w14:paraId="02240091"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5A15672D" w14:textId="77777777" w:rsidR="00FF41FD" w:rsidRDefault="008173C5">
            <w:pPr>
              <w:rPr>
                <w:rFonts w:eastAsia="Arial"/>
              </w:rPr>
            </w:pPr>
            <w:r>
              <w:rPr>
                <w:rFonts w:eastAsia="Arial"/>
                <w:b/>
              </w:rPr>
              <w:t>Principal growth stage 8: Maturity of fruit and seed</w:t>
            </w:r>
          </w:p>
        </w:tc>
      </w:tr>
      <w:tr w:rsidR="00FF41FD" w14:paraId="707FEB71"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3A367EA3" w14:textId="77777777" w:rsidR="00FF41FD" w:rsidRDefault="008173C5">
            <w:pPr>
              <w:rPr>
                <w:rFonts w:eastAsia="Arial"/>
              </w:rPr>
            </w:pPr>
            <w:r>
              <w:rPr>
                <w:rFonts w:eastAsia="Arial"/>
              </w:rPr>
              <w:t>81</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57A50364" w14:textId="77777777" w:rsidR="00FF41FD" w:rsidRDefault="008173C5">
            <w:pPr>
              <w:rPr>
                <w:rFonts w:eastAsia="Arial"/>
              </w:rPr>
            </w:pPr>
            <w:r>
              <w:rPr>
                <w:rFonts w:eastAsia="Arial"/>
              </w:rPr>
              <w:t>Beginning of ripening: lightening of cultivar-specific fruit color</w:t>
            </w:r>
          </w:p>
        </w:tc>
      </w:tr>
      <w:tr w:rsidR="00FF41FD" w14:paraId="2C8F20B9"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76783F44" w14:textId="77777777" w:rsidR="00FF41FD" w:rsidRDefault="008173C5">
            <w:pPr>
              <w:rPr>
                <w:rFonts w:eastAsia="Arial"/>
              </w:rPr>
            </w:pPr>
            <w:r>
              <w:rPr>
                <w:rFonts w:eastAsia="Arial"/>
              </w:rPr>
              <w:t>85</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7E1FFF39" w14:textId="77777777" w:rsidR="00FF41FD" w:rsidRDefault="008173C5">
            <w:pPr>
              <w:rPr>
                <w:rFonts w:eastAsia="Arial"/>
              </w:rPr>
            </w:pPr>
            <w:r>
              <w:rPr>
                <w:rFonts w:eastAsia="Arial"/>
              </w:rPr>
              <w:t>Advanced ripening: increase in intensity of cultivar-specific color</w:t>
            </w:r>
          </w:p>
        </w:tc>
      </w:tr>
      <w:tr w:rsidR="00FF41FD" w14:paraId="7DB16F5A"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9E72C28" w14:textId="77777777" w:rsidR="00FF41FD" w:rsidRDefault="008173C5">
            <w:pPr>
              <w:rPr>
                <w:rFonts w:eastAsia="Arial"/>
              </w:rPr>
            </w:pPr>
            <w:r>
              <w:rPr>
                <w:rFonts w:eastAsia="Arial"/>
              </w:rPr>
              <w:t>89</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0495B0EF" w14:textId="77777777" w:rsidR="00FF41FD" w:rsidRDefault="008173C5">
            <w:pPr>
              <w:rPr>
                <w:rFonts w:eastAsia="Arial"/>
              </w:rPr>
            </w:pPr>
            <w:r>
              <w:rPr>
                <w:rFonts w:eastAsia="Arial"/>
              </w:rPr>
              <w:t>Fruit fully ripe: fruit have typical color and firmness</w:t>
            </w:r>
          </w:p>
        </w:tc>
      </w:tr>
      <w:tr w:rsidR="00FF41FD" w14:paraId="6151698C" w14:textId="77777777">
        <w:trPr>
          <w:trHeight w:val="20"/>
        </w:trPr>
        <w:tc>
          <w:tcPr>
            <w:tcW w:w="0" w:type="auto"/>
            <w:gridSpan w:val="2"/>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1B09C82F" w14:textId="77777777" w:rsidR="00FF41FD" w:rsidRDefault="008173C5">
            <w:pPr>
              <w:rPr>
                <w:rFonts w:eastAsia="Arial"/>
              </w:rPr>
            </w:pPr>
            <w:r>
              <w:rPr>
                <w:rFonts w:eastAsia="Arial"/>
                <w:b/>
              </w:rPr>
              <w:t>Principal growth stage 9: Senescence, beginning of dormancy</w:t>
            </w:r>
          </w:p>
        </w:tc>
      </w:tr>
      <w:tr w:rsidR="00FF41FD" w14:paraId="7B05EC76"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0B4AFBBA" w14:textId="77777777" w:rsidR="00FF41FD" w:rsidRDefault="008173C5">
            <w:pPr>
              <w:rPr>
                <w:rFonts w:eastAsia="Arial"/>
              </w:rPr>
            </w:pPr>
            <w:r>
              <w:rPr>
                <w:rFonts w:eastAsia="Arial"/>
              </w:rPr>
              <w:t>91</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56A7B635" w14:textId="77777777" w:rsidR="00FF41FD" w:rsidRDefault="008173C5">
            <w:pPr>
              <w:rPr>
                <w:rFonts w:eastAsia="Arial"/>
              </w:rPr>
            </w:pPr>
            <w:r>
              <w:rPr>
                <w:rFonts w:eastAsia="Arial"/>
              </w:rPr>
              <w:t>Shoot growth completed; terminal bud developed; foliage still fully green</w:t>
            </w:r>
          </w:p>
        </w:tc>
      </w:tr>
      <w:tr w:rsidR="00FF41FD" w14:paraId="2E9A8211"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2D4D6993" w14:textId="77777777" w:rsidR="00FF41FD" w:rsidRDefault="008173C5">
            <w:pPr>
              <w:rPr>
                <w:rFonts w:eastAsia="Arial"/>
              </w:rPr>
            </w:pPr>
            <w:r>
              <w:rPr>
                <w:rFonts w:eastAsia="Arial"/>
              </w:rPr>
              <w:t>92</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0DD7E5E0" w14:textId="77777777" w:rsidR="00FF41FD" w:rsidRDefault="008173C5">
            <w:pPr>
              <w:rPr>
                <w:rFonts w:eastAsia="Arial"/>
              </w:rPr>
            </w:pPr>
            <w:r>
              <w:rPr>
                <w:rFonts w:eastAsia="Arial"/>
              </w:rPr>
              <w:t>Leaves begin to discolor</w:t>
            </w:r>
          </w:p>
        </w:tc>
      </w:tr>
      <w:tr w:rsidR="00FF41FD" w14:paraId="5F88E9E8"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787C88C9" w14:textId="77777777" w:rsidR="00FF41FD" w:rsidRDefault="008173C5">
            <w:pPr>
              <w:rPr>
                <w:rFonts w:eastAsia="Arial"/>
              </w:rPr>
            </w:pPr>
            <w:r>
              <w:rPr>
                <w:rFonts w:eastAsia="Arial"/>
              </w:rPr>
              <w:t>93</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5C987337" w14:textId="77777777" w:rsidR="00FF41FD" w:rsidRDefault="008173C5">
            <w:pPr>
              <w:rPr>
                <w:rFonts w:eastAsia="Arial"/>
              </w:rPr>
            </w:pPr>
            <w:r>
              <w:rPr>
                <w:rFonts w:eastAsia="Arial"/>
              </w:rPr>
              <w:t>Beginning of leaf fall</w:t>
            </w:r>
          </w:p>
        </w:tc>
      </w:tr>
      <w:tr w:rsidR="00FF41FD" w14:paraId="092203B7"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22825CD3" w14:textId="77777777" w:rsidR="00FF41FD" w:rsidRDefault="008173C5">
            <w:pPr>
              <w:rPr>
                <w:rFonts w:eastAsia="Arial"/>
              </w:rPr>
            </w:pPr>
            <w:r>
              <w:rPr>
                <w:rFonts w:eastAsia="Arial"/>
              </w:rPr>
              <w:t>97</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7E2FC192" w14:textId="77777777" w:rsidR="00FF41FD" w:rsidRDefault="008173C5">
            <w:pPr>
              <w:rPr>
                <w:rFonts w:eastAsia="Arial"/>
              </w:rPr>
            </w:pPr>
            <w:r>
              <w:rPr>
                <w:rFonts w:eastAsia="Arial"/>
              </w:rPr>
              <w:t>All leaves fallen</w:t>
            </w:r>
          </w:p>
        </w:tc>
      </w:tr>
      <w:tr w:rsidR="00FF41FD" w14:paraId="785481C3" w14:textId="77777777">
        <w:trPr>
          <w:trHeight w:val="20"/>
        </w:trPr>
        <w:tc>
          <w:tcPr>
            <w:tcW w:w="382" w:type="pct"/>
            <w:tcBorders>
              <w:left w:val="single" w:sz="8" w:space="0" w:color="auto"/>
              <w:bottom w:val="single" w:sz="8" w:space="0" w:color="auto"/>
              <w:right w:val="single" w:sz="8" w:space="0" w:color="auto"/>
            </w:tcBorders>
            <w:tcMar>
              <w:top w:w="0" w:type="dxa"/>
              <w:left w:w="108" w:type="dxa"/>
              <w:bottom w:w="0" w:type="dxa"/>
              <w:right w:w="108" w:type="dxa"/>
            </w:tcMar>
            <w:vAlign w:val="center"/>
          </w:tcPr>
          <w:p w14:paraId="78F538C0" w14:textId="77777777" w:rsidR="00FF41FD" w:rsidRDefault="008173C5">
            <w:pPr>
              <w:rPr>
                <w:rFonts w:eastAsia="Arial"/>
              </w:rPr>
            </w:pPr>
            <w:r>
              <w:rPr>
                <w:rFonts w:eastAsia="Arial"/>
              </w:rPr>
              <w:t>99</w:t>
            </w:r>
          </w:p>
        </w:tc>
        <w:tc>
          <w:tcPr>
            <w:tcW w:w="4618" w:type="pct"/>
            <w:tcBorders>
              <w:bottom w:val="single" w:sz="8" w:space="0" w:color="auto"/>
              <w:right w:val="single" w:sz="8" w:space="0" w:color="auto"/>
            </w:tcBorders>
            <w:tcMar>
              <w:top w:w="0" w:type="dxa"/>
              <w:left w:w="108" w:type="dxa"/>
              <w:bottom w:w="0" w:type="dxa"/>
              <w:right w:w="108" w:type="dxa"/>
            </w:tcMar>
            <w:vAlign w:val="center"/>
          </w:tcPr>
          <w:p w14:paraId="728F2392" w14:textId="77777777" w:rsidR="00FF41FD" w:rsidRDefault="008173C5">
            <w:pPr>
              <w:rPr>
                <w:rFonts w:eastAsia="Arial"/>
              </w:rPr>
            </w:pPr>
            <w:r>
              <w:rPr>
                <w:rFonts w:eastAsia="Arial"/>
              </w:rPr>
              <w:t>All fruits fallen</w:t>
            </w:r>
          </w:p>
        </w:tc>
      </w:tr>
    </w:tbl>
    <w:p w14:paraId="5D02FB11" w14:textId="77777777" w:rsidR="00FF41FD" w:rsidRDefault="00FF41FD">
      <w:pPr>
        <w:sectPr w:rsidR="00FF41FD">
          <w:headerReference w:type="even" r:id="rId93"/>
          <w:headerReference w:type="default" r:id="rId94"/>
          <w:footerReference w:type="even" r:id="rId95"/>
          <w:footerReference w:type="default" r:id="rId96"/>
          <w:headerReference w:type="first" r:id="rId97"/>
          <w:footerReference w:type="first" r:id="rId98"/>
          <w:pgSz w:w="11906" w:h="16838"/>
          <w:pgMar w:top="400" w:right="960" w:bottom="400" w:left="960" w:header="510" w:footer="720" w:gutter="0"/>
          <w:cols w:space="720"/>
        </w:sectPr>
      </w:pPr>
    </w:p>
    <w:p w14:paraId="5666A44D" w14:textId="77777777" w:rsidR="00FF41FD" w:rsidRDefault="008173C5">
      <w:pPr>
        <w:pStyle w:val="Heading1"/>
      </w:pPr>
      <w:bookmarkStart w:id="715" w:name="_Toc_1_3_0000000025"/>
      <w:r>
        <w:lastRenderedPageBreak/>
        <w:t>Literature</w:t>
      </w:r>
      <w:bookmarkEnd w:id="715"/>
    </w:p>
    <w:p w14:paraId="3AB9F1BE" w14:textId="77777777" w:rsidR="00FF41FD" w:rsidRDefault="00FF41FD"/>
    <w:p w14:paraId="0A7BE2B7" w14:textId="77777777" w:rsidR="00FF41FD" w:rsidRDefault="00FF41FD"/>
    <w:p w14:paraId="4DB52E0B" w14:textId="77777777" w:rsidR="00FF41FD" w:rsidRPr="008173C5" w:rsidRDefault="008173C5">
      <w:pPr>
        <w:jc w:val="left"/>
        <w:rPr>
          <w:lang w:val="de-DE"/>
        </w:rPr>
      </w:pPr>
      <w:r w:rsidRPr="008173C5">
        <w:rPr>
          <w:lang w:val="de-DE"/>
        </w:rPr>
        <w:t>Bärtels, A., 2020: Wild- und Zieräpfel - Üppige Pracht für Gärten und Parks, Quelle &amp; Meyer, Wiebelsheim (DE), pp. 528.</w:t>
      </w:r>
    </w:p>
    <w:p w14:paraId="3AB4323D" w14:textId="77777777" w:rsidR="00FF41FD" w:rsidRDefault="008173C5">
      <w:pPr>
        <w:spacing w:beforeAutospacing="1" w:afterAutospacing="1"/>
      </w:pPr>
      <w:r>
        <w:t>Fiala, J. L., 1995: Flowering Crabapples - The Genus Malus, Timber press, Portland Oregon (US), pp. 340.</w:t>
      </w:r>
    </w:p>
    <w:p w14:paraId="2DF82AA0" w14:textId="77777777" w:rsidR="00FF41FD" w:rsidRDefault="008173C5">
      <w:pPr>
        <w:spacing w:beforeAutospacing="1" w:afterAutospacing="1"/>
        <w:sectPr w:rsidR="00FF41FD">
          <w:headerReference w:type="even" r:id="rId99"/>
          <w:headerReference w:type="default" r:id="rId100"/>
          <w:footerReference w:type="even" r:id="rId101"/>
          <w:footerReference w:type="default" r:id="rId102"/>
          <w:headerReference w:type="first" r:id="rId103"/>
          <w:footerReference w:type="first" r:id="rId104"/>
          <w:pgSz w:w="11906" w:h="16838"/>
          <w:pgMar w:top="400" w:right="960" w:bottom="400" w:left="960" w:header="510" w:footer="720" w:gutter="0"/>
          <w:cols w:space="720"/>
        </w:sectPr>
      </w:pPr>
      <w:r>
        <w:t>LISANDRU, T.T.; FÜSTÖS, A.; DUMITRAŞ, A.; MITRE, V., 2017: Flower Development of Ornamental Crabapple According to BBCH Scale.Bulletin of University of Agricultural Sciences and Veterinary Medicine Cluj-Napoca. Horticulture, Cluj-Napoca, Romania, pp. 147.</w:t>
      </w:r>
    </w:p>
    <w:p w14:paraId="2487F526" w14:textId="77777777" w:rsidR="00FF41FD" w:rsidRDefault="008173C5">
      <w:pPr>
        <w:pStyle w:val="Heading1"/>
      </w:pPr>
      <w:bookmarkStart w:id="717" w:name="_Toc_1_3_0000000026"/>
      <w:r>
        <w:lastRenderedPageBreak/>
        <w:t>Technical Questionnaire</w:t>
      </w:r>
      <w:bookmarkEnd w:id="717"/>
    </w:p>
    <w:p w14:paraId="0ED46F0D" w14:textId="77777777" w:rsidR="00FF41FD" w:rsidRDefault="00FF41FD"/>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FF41FD" w14:paraId="656535A6" w14:textId="77777777">
        <w:trPr>
          <w:trHeight w:val="400"/>
        </w:trPr>
        <w:tc>
          <w:tcPr>
            <w:tcW w:w="1750" w:type="pct"/>
            <w:vAlign w:val="bottom"/>
          </w:tcPr>
          <w:p w14:paraId="06B4FAB3" w14:textId="77777777" w:rsidR="00FF41FD" w:rsidRDefault="008173C5">
            <w:r>
              <w:t>TECHNICAL QUESTIONNAIRE</w:t>
            </w:r>
          </w:p>
        </w:tc>
        <w:tc>
          <w:tcPr>
            <w:tcW w:w="1500" w:type="pct"/>
            <w:vAlign w:val="bottom"/>
          </w:tcPr>
          <w:p w14:paraId="6802689C" w14:textId="77777777" w:rsidR="00FF41FD" w:rsidRDefault="008173C5">
            <w:r>
              <w:t>Page {x} of {y}</w:t>
            </w:r>
          </w:p>
        </w:tc>
        <w:tc>
          <w:tcPr>
            <w:tcW w:w="1750" w:type="pct"/>
            <w:shd w:val="clear" w:color="auto" w:fill="DFDFD7"/>
            <w:vAlign w:val="bottom"/>
          </w:tcPr>
          <w:p w14:paraId="3F7422BB" w14:textId="77777777" w:rsidR="00FF41FD" w:rsidRDefault="008173C5">
            <w:r>
              <w:t>Reference Number:</w:t>
            </w:r>
          </w:p>
        </w:tc>
      </w:tr>
    </w:tbl>
    <w:p w14:paraId="76C819B6" w14:textId="77777777" w:rsidR="00FF41FD" w:rsidRDefault="00FF41FD"/>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699"/>
        <w:gridCol w:w="8"/>
        <w:gridCol w:w="470"/>
        <w:gridCol w:w="2314"/>
        <w:gridCol w:w="134"/>
        <w:gridCol w:w="2949"/>
        <w:gridCol w:w="1905"/>
        <w:gridCol w:w="44"/>
        <w:gridCol w:w="1453"/>
      </w:tblGrid>
      <w:tr w:rsidR="00FF41FD" w14:paraId="7141DCE4" w14:textId="77777777" w:rsidTr="008173C5">
        <w:trPr>
          <w:trHeight w:val="600"/>
        </w:trPr>
        <w:tc>
          <w:tcPr>
            <w:tcW w:w="1817" w:type="pct"/>
            <w:gridSpan w:val="5"/>
          </w:tcPr>
          <w:p w14:paraId="758F5758" w14:textId="77777777" w:rsidR="00FF41FD" w:rsidRDefault="00FF41FD"/>
        </w:tc>
        <w:tc>
          <w:tcPr>
            <w:tcW w:w="1478" w:type="pct"/>
          </w:tcPr>
          <w:p w14:paraId="1716D178" w14:textId="77777777" w:rsidR="00FF41FD" w:rsidRDefault="00FF41FD"/>
        </w:tc>
        <w:tc>
          <w:tcPr>
            <w:tcW w:w="1705" w:type="pct"/>
            <w:gridSpan w:val="3"/>
            <w:shd w:val="clear" w:color="auto" w:fill="DFDFD7"/>
          </w:tcPr>
          <w:p w14:paraId="616E9DDE" w14:textId="77777777" w:rsidR="00FF41FD" w:rsidRDefault="00FF41FD"/>
          <w:p w14:paraId="6BAB2D1B" w14:textId="77777777" w:rsidR="00FF41FD" w:rsidRDefault="008173C5">
            <w:r>
              <w:t>Application date:</w:t>
            </w:r>
          </w:p>
          <w:p w14:paraId="20EE4E63" w14:textId="77777777" w:rsidR="00FF41FD" w:rsidRDefault="008173C5">
            <w:r>
              <w:t>(not to be filled in by the applicant)</w:t>
            </w:r>
          </w:p>
        </w:tc>
      </w:tr>
      <w:tr w:rsidR="00FF41FD" w14:paraId="75459667" w14:textId="77777777" w:rsidTr="008173C5">
        <w:trPr>
          <w:trHeight w:val="600"/>
        </w:trPr>
        <w:tc>
          <w:tcPr>
            <w:tcW w:w="5000" w:type="pct"/>
            <w:gridSpan w:val="9"/>
          </w:tcPr>
          <w:p w14:paraId="06C40820" w14:textId="77777777" w:rsidR="00FF41FD" w:rsidRDefault="00FF41FD">
            <w:pPr>
              <w:jc w:val="center"/>
            </w:pPr>
          </w:p>
          <w:p w14:paraId="29785951" w14:textId="77777777" w:rsidR="00FF41FD" w:rsidRDefault="008173C5">
            <w:pPr>
              <w:jc w:val="center"/>
            </w:pPr>
            <w:r>
              <w:rPr>
                <w:sz w:val="18"/>
              </w:rPr>
              <w:t>TECHNICAL QUESTIONNAIRE</w:t>
            </w:r>
          </w:p>
          <w:p w14:paraId="090739EB" w14:textId="77777777" w:rsidR="00FF41FD" w:rsidRDefault="008173C5">
            <w:pPr>
              <w:jc w:val="center"/>
            </w:pPr>
            <w:r>
              <w:rPr>
                <w:sz w:val="18"/>
              </w:rPr>
              <w:t>to be completed in connection with an application for plant breeders' rights</w:t>
            </w:r>
          </w:p>
        </w:tc>
      </w:tr>
      <w:tr w:rsidR="00FF41FD" w14:paraId="5DF21D5D" w14:textId="77777777" w:rsidTr="008173C5">
        <w:tblPrEx>
          <w:jc w:val="center"/>
        </w:tblPrEx>
        <w:trPr>
          <w:jc w:val="center"/>
        </w:trPr>
        <w:tc>
          <w:tcPr>
            <w:tcW w:w="5000" w:type="pct"/>
            <w:gridSpan w:val="9"/>
            <w:tcBorders>
              <w:bottom w:val="nil"/>
            </w:tcBorders>
          </w:tcPr>
          <w:p w14:paraId="09A7E9CD" w14:textId="77777777" w:rsidR="00FF41FD" w:rsidRDefault="00FF41FD"/>
          <w:p w14:paraId="09C12508" w14:textId="77777777" w:rsidR="00FF41FD" w:rsidRDefault="008173C5">
            <w:r>
              <w:rPr>
                <w:sz w:val="18"/>
              </w:rPr>
              <w:t>1.</w:t>
            </w:r>
            <w:r>
              <w:rPr>
                <w:sz w:val="18"/>
              </w:rPr>
              <w:tab/>
              <w:t>Subject of the Technical Questionnaire</w:t>
            </w:r>
          </w:p>
          <w:p w14:paraId="51B6694A" w14:textId="77777777" w:rsidR="00FF41FD" w:rsidRDefault="00FF41FD"/>
        </w:tc>
      </w:tr>
      <w:tr w:rsidR="00FF41FD" w14:paraId="33EA95BB" w14:textId="77777777" w:rsidTr="008173C5">
        <w:trPr>
          <w:trHeight w:val="454"/>
        </w:trPr>
        <w:tc>
          <w:tcPr>
            <w:tcW w:w="590" w:type="pct"/>
            <w:gridSpan w:val="3"/>
            <w:tcBorders>
              <w:top w:val="nil"/>
              <w:bottom w:val="nil"/>
              <w:right w:val="nil"/>
            </w:tcBorders>
            <w:vAlign w:val="center"/>
          </w:tcPr>
          <w:p w14:paraId="2C5D5EB0" w14:textId="77777777" w:rsidR="00FF41FD" w:rsidRDefault="008173C5">
            <w:r>
              <w:rPr>
                <w:sz w:val="18"/>
              </w:rPr>
              <w:tab/>
              <w:t>1.1</w:t>
            </w:r>
          </w:p>
        </w:tc>
        <w:tc>
          <w:tcPr>
            <w:tcW w:w="1227" w:type="pct"/>
            <w:gridSpan w:val="2"/>
            <w:tcBorders>
              <w:top w:val="nil"/>
              <w:left w:val="nil"/>
              <w:bottom w:val="nil"/>
              <w:right w:val="nil"/>
            </w:tcBorders>
            <w:vAlign w:val="center"/>
          </w:tcPr>
          <w:p w14:paraId="150660FA" w14:textId="77777777" w:rsidR="00FF41FD" w:rsidRDefault="008173C5">
            <w:r>
              <w:rPr>
                <w:sz w:val="18"/>
              </w:rPr>
              <w:t>Botanical name</w:t>
            </w:r>
          </w:p>
        </w:tc>
        <w:tc>
          <w:tcPr>
            <w:tcW w:w="2455" w:type="pct"/>
            <w:gridSpan w:val="3"/>
            <w:tcBorders>
              <w:top w:val="nil"/>
              <w:left w:val="nil"/>
              <w:bottom w:val="nil"/>
              <w:right w:val="nil"/>
            </w:tcBorders>
            <w:vAlign w:val="center"/>
          </w:tcPr>
          <w:p w14:paraId="30C324E6" w14:textId="77777777" w:rsidR="00FF41FD" w:rsidRDefault="00000000">
            <w:r>
              <w:pict w14:anchorId="7960F535">
                <v:shapetype id="_x0000_t202" coordsize="21600,21600" o:spt="202" path="m,l,21600r21600,l21600,xe">
                  <v:stroke joinstyle="miter"/>
                  <v:path gradientshapeok="t" o:connecttype="rect"/>
                </v:shapetype>
                <v:shape id="_x0000_s2088" type="#_x0000_t202" style="position:absolute;left:0;text-align:left;margin-left:0;margin-top:0;width:250pt;height:18pt;z-index:251649024;mso-position-horizontal:center;mso-position-horizontal-relative:text;mso-position-vertical:center;mso-position-vertical-relative:text">
                  <v:textbox>
                    <w:txbxContent>
                      <w:p w14:paraId="0C4C9028" w14:textId="77777777" w:rsidR="00FF41FD" w:rsidRDefault="008173C5">
                        <w:pPr>
                          <w:divId w:val="1"/>
                        </w:pPr>
                        <w:r>
                          <w:rPr>
                            <w:i/>
                            <w:sz w:val="16"/>
                          </w:rPr>
                          <w:t>Malus</w:t>
                        </w:r>
                        <w:r>
                          <w:rPr>
                            <w:sz w:val="16"/>
                          </w:rPr>
                          <w:t xml:space="preserve"> Mill.</w:t>
                        </w:r>
                      </w:p>
                    </w:txbxContent>
                  </v:textbox>
                </v:shape>
              </w:pict>
            </w:r>
          </w:p>
        </w:tc>
        <w:tc>
          <w:tcPr>
            <w:tcW w:w="728" w:type="pct"/>
            <w:tcBorders>
              <w:top w:val="nil"/>
              <w:left w:val="nil"/>
              <w:bottom w:val="nil"/>
            </w:tcBorders>
            <w:vAlign w:val="center"/>
          </w:tcPr>
          <w:p w14:paraId="496B495F" w14:textId="77777777" w:rsidR="00FF41FD" w:rsidRDefault="00FF41FD"/>
        </w:tc>
      </w:tr>
      <w:tr w:rsidR="00FF41FD" w14:paraId="72DA4557" w14:textId="77777777" w:rsidTr="008173C5">
        <w:trPr>
          <w:trHeight w:val="454"/>
        </w:trPr>
        <w:tc>
          <w:tcPr>
            <w:tcW w:w="590" w:type="pct"/>
            <w:gridSpan w:val="3"/>
            <w:tcBorders>
              <w:top w:val="nil"/>
              <w:bottom w:val="nil"/>
              <w:right w:val="nil"/>
            </w:tcBorders>
            <w:vAlign w:val="center"/>
          </w:tcPr>
          <w:p w14:paraId="497F0711" w14:textId="77777777" w:rsidR="00FF41FD" w:rsidRDefault="008173C5">
            <w:r>
              <w:rPr>
                <w:sz w:val="18"/>
              </w:rPr>
              <w:tab/>
              <w:t>1.2</w:t>
            </w:r>
          </w:p>
        </w:tc>
        <w:tc>
          <w:tcPr>
            <w:tcW w:w="1227" w:type="pct"/>
            <w:gridSpan w:val="2"/>
            <w:tcBorders>
              <w:top w:val="nil"/>
              <w:left w:val="nil"/>
              <w:bottom w:val="nil"/>
              <w:right w:val="nil"/>
            </w:tcBorders>
            <w:vAlign w:val="center"/>
          </w:tcPr>
          <w:p w14:paraId="293EF2BD" w14:textId="77777777" w:rsidR="00FF41FD" w:rsidRDefault="008173C5">
            <w:r>
              <w:rPr>
                <w:sz w:val="18"/>
              </w:rPr>
              <w:t>Common name</w:t>
            </w:r>
          </w:p>
        </w:tc>
        <w:tc>
          <w:tcPr>
            <w:tcW w:w="2455" w:type="pct"/>
            <w:gridSpan w:val="3"/>
            <w:tcBorders>
              <w:top w:val="nil"/>
              <w:left w:val="nil"/>
              <w:bottom w:val="nil"/>
              <w:right w:val="nil"/>
            </w:tcBorders>
            <w:vAlign w:val="center"/>
          </w:tcPr>
          <w:p w14:paraId="6EF31526" w14:textId="77777777" w:rsidR="00FF41FD" w:rsidRDefault="00000000">
            <w:r>
              <w:pict w14:anchorId="48A22433">
                <v:shape id="_x0000_s2089" type="#_x0000_t202" style="position:absolute;left:0;text-align:left;margin-left:0;margin-top:0;width:250pt;height:18pt;z-index:251650048;mso-position-horizontal:center;mso-position-horizontal-relative:text;mso-position-vertical:center;mso-position-vertical-relative:text">
                  <v:textbox>
                    <w:txbxContent>
                      <w:p w14:paraId="5554DC89" w14:textId="77777777" w:rsidR="00FF41FD" w:rsidRDefault="008173C5">
                        <w:pPr>
                          <w:divId w:val="1"/>
                        </w:pPr>
                        <w:r>
                          <w:rPr>
                            <w:sz w:val="16"/>
                          </w:rPr>
                          <w:t>Ornamental Apple</w:t>
                        </w:r>
                      </w:p>
                    </w:txbxContent>
                  </v:textbox>
                </v:shape>
              </w:pict>
            </w:r>
          </w:p>
        </w:tc>
        <w:tc>
          <w:tcPr>
            <w:tcW w:w="728" w:type="pct"/>
            <w:tcBorders>
              <w:top w:val="nil"/>
              <w:left w:val="nil"/>
              <w:bottom w:val="nil"/>
            </w:tcBorders>
            <w:vAlign w:val="center"/>
          </w:tcPr>
          <w:p w14:paraId="7E7F407F" w14:textId="77777777" w:rsidR="00FF41FD" w:rsidRDefault="00FF41FD"/>
        </w:tc>
      </w:tr>
      <w:tr w:rsidR="00FF41FD" w14:paraId="7E75720E" w14:textId="77777777" w:rsidTr="008173C5">
        <w:tc>
          <w:tcPr>
            <w:tcW w:w="5000" w:type="pct"/>
            <w:gridSpan w:val="9"/>
            <w:tcBorders>
              <w:bottom w:val="nil"/>
            </w:tcBorders>
          </w:tcPr>
          <w:p w14:paraId="3AA30887" w14:textId="77777777" w:rsidR="00FF41FD" w:rsidRDefault="00FF41FD"/>
          <w:p w14:paraId="1B8AE881" w14:textId="77777777" w:rsidR="00FF41FD" w:rsidRDefault="008173C5">
            <w:r>
              <w:rPr>
                <w:sz w:val="18"/>
              </w:rPr>
              <w:t>2.</w:t>
            </w:r>
            <w:r>
              <w:rPr>
                <w:sz w:val="18"/>
              </w:rPr>
              <w:tab/>
              <w:t>Applicant</w:t>
            </w:r>
          </w:p>
          <w:p w14:paraId="3B065EF3" w14:textId="77777777" w:rsidR="00FF41FD" w:rsidRDefault="00FF41FD"/>
        </w:tc>
      </w:tr>
      <w:tr w:rsidR="00FF41FD" w14:paraId="50FF58C0" w14:textId="77777777" w:rsidTr="008173C5">
        <w:trPr>
          <w:trHeight w:val="600"/>
        </w:trPr>
        <w:tc>
          <w:tcPr>
            <w:tcW w:w="354" w:type="pct"/>
            <w:gridSpan w:val="2"/>
            <w:tcBorders>
              <w:top w:val="nil"/>
              <w:bottom w:val="nil"/>
              <w:right w:val="nil"/>
            </w:tcBorders>
          </w:tcPr>
          <w:p w14:paraId="7AA584DC" w14:textId="77777777" w:rsidR="00FF41FD" w:rsidRDefault="00FF41FD"/>
        </w:tc>
        <w:tc>
          <w:tcPr>
            <w:tcW w:w="1463" w:type="pct"/>
            <w:gridSpan w:val="3"/>
            <w:tcBorders>
              <w:top w:val="nil"/>
              <w:left w:val="nil"/>
              <w:bottom w:val="nil"/>
              <w:right w:val="nil"/>
            </w:tcBorders>
          </w:tcPr>
          <w:p w14:paraId="3AE6DCD7" w14:textId="77777777" w:rsidR="00FF41FD" w:rsidRDefault="008173C5">
            <w:r>
              <w:rPr>
                <w:sz w:val="18"/>
              </w:rPr>
              <w:t>Name</w:t>
            </w:r>
          </w:p>
        </w:tc>
        <w:tc>
          <w:tcPr>
            <w:tcW w:w="2455" w:type="pct"/>
            <w:gridSpan w:val="3"/>
            <w:tcBorders>
              <w:top w:val="nil"/>
              <w:left w:val="nil"/>
              <w:bottom w:val="nil"/>
              <w:right w:val="nil"/>
            </w:tcBorders>
          </w:tcPr>
          <w:p w14:paraId="45B2F3C1" w14:textId="77777777" w:rsidR="00FF41FD" w:rsidRDefault="00000000">
            <w:r>
              <w:pict w14:anchorId="025C3F63">
                <v:shape id="_x0000_s2090" type="#_x0000_t202" style="position:absolute;left:0;text-align:left;margin-left:0;margin-top:0;width:250pt;height:20pt;z-index:251651072;mso-position-horizontal:center;mso-position-horizontal-relative:text;mso-position-vertical:center;mso-position-vertical-relative:text">
                  <v:textbox>
                    <w:txbxContent>
                      <w:p w14:paraId="372F8EE5" w14:textId="77777777" w:rsidR="00FF41FD" w:rsidRDefault="00FF41FD"/>
                    </w:txbxContent>
                  </v:textbox>
                </v:shape>
              </w:pict>
            </w:r>
          </w:p>
        </w:tc>
        <w:tc>
          <w:tcPr>
            <w:tcW w:w="728" w:type="pct"/>
            <w:tcBorders>
              <w:top w:val="nil"/>
              <w:left w:val="nil"/>
              <w:bottom w:val="nil"/>
            </w:tcBorders>
          </w:tcPr>
          <w:p w14:paraId="7D3E102C" w14:textId="77777777" w:rsidR="00FF41FD" w:rsidRDefault="00FF41FD"/>
        </w:tc>
      </w:tr>
      <w:tr w:rsidR="00FF41FD" w14:paraId="2F4C89F5" w14:textId="77777777" w:rsidTr="008173C5">
        <w:trPr>
          <w:trHeight w:val="900"/>
        </w:trPr>
        <w:tc>
          <w:tcPr>
            <w:tcW w:w="354" w:type="pct"/>
            <w:gridSpan w:val="2"/>
            <w:tcBorders>
              <w:top w:val="nil"/>
              <w:bottom w:val="nil"/>
              <w:right w:val="nil"/>
            </w:tcBorders>
          </w:tcPr>
          <w:p w14:paraId="6EFCA5D3" w14:textId="77777777" w:rsidR="00FF41FD" w:rsidRDefault="00FF41FD"/>
        </w:tc>
        <w:tc>
          <w:tcPr>
            <w:tcW w:w="1463" w:type="pct"/>
            <w:gridSpan w:val="3"/>
            <w:tcBorders>
              <w:top w:val="nil"/>
              <w:left w:val="nil"/>
              <w:bottom w:val="nil"/>
              <w:right w:val="nil"/>
            </w:tcBorders>
          </w:tcPr>
          <w:p w14:paraId="6D7274F4" w14:textId="77777777" w:rsidR="00FF41FD" w:rsidRDefault="008173C5">
            <w:r>
              <w:rPr>
                <w:sz w:val="18"/>
              </w:rPr>
              <w:t>Address</w:t>
            </w:r>
          </w:p>
        </w:tc>
        <w:tc>
          <w:tcPr>
            <w:tcW w:w="2455" w:type="pct"/>
            <w:gridSpan w:val="3"/>
            <w:tcBorders>
              <w:top w:val="nil"/>
              <w:left w:val="nil"/>
              <w:bottom w:val="nil"/>
              <w:right w:val="nil"/>
            </w:tcBorders>
          </w:tcPr>
          <w:p w14:paraId="5AFDA4A8" w14:textId="77777777" w:rsidR="00FF41FD" w:rsidRDefault="00000000">
            <w:r>
              <w:pict w14:anchorId="6CC50B9E">
                <v:shape id="_x0000_s2091" type="#_x0000_t202" style="position:absolute;left:0;text-align:left;margin-left:0;margin-top:0;width:250pt;height:36pt;z-index:251652096;mso-position-horizontal:center;mso-position-horizontal-relative:text;mso-position-vertical:center;mso-position-vertical-relative:text">
                  <v:textbox>
                    <w:txbxContent>
                      <w:p w14:paraId="5A0A8C41" w14:textId="77777777" w:rsidR="00FF41FD" w:rsidRDefault="00FF41FD"/>
                    </w:txbxContent>
                  </v:textbox>
                </v:shape>
              </w:pict>
            </w:r>
          </w:p>
        </w:tc>
        <w:tc>
          <w:tcPr>
            <w:tcW w:w="728" w:type="pct"/>
            <w:tcBorders>
              <w:top w:val="nil"/>
              <w:left w:val="nil"/>
              <w:bottom w:val="nil"/>
            </w:tcBorders>
          </w:tcPr>
          <w:p w14:paraId="4FA2B026" w14:textId="77777777" w:rsidR="00FF41FD" w:rsidRDefault="00FF41FD"/>
        </w:tc>
      </w:tr>
      <w:tr w:rsidR="00FF41FD" w14:paraId="456983E4" w14:textId="77777777" w:rsidTr="008173C5">
        <w:trPr>
          <w:trHeight w:val="600"/>
        </w:trPr>
        <w:tc>
          <w:tcPr>
            <w:tcW w:w="354" w:type="pct"/>
            <w:gridSpan w:val="2"/>
            <w:tcBorders>
              <w:top w:val="nil"/>
              <w:bottom w:val="nil"/>
              <w:right w:val="nil"/>
            </w:tcBorders>
          </w:tcPr>
          <w:p w14:paraId="265541EA" w14:textId="77777777" w:rsidR="00FF41FD" w:rsidRDefault="00FF41FD"/>
        </w:tc>
        <w:tc>
          <w:tcPr>
            <w:tcW w:w="1463" w:type="pct"/>
            <w:gridSpan w:val="3"/>
            <w:tcBorders>
              <w:top w:val="nil"/>
              <w:left w:val="nil"/>
              <w:bottom w:val="nil"/>
              <w:right w:val="nil"/>
            </w:tcBorders>
          </w:tcPr>
          <w:p w14:paraId="2FCE738B" w14:textId="77777777" w:rsidR="00FF41FD" w:rsidRDefault="008173C5">
            <w:r>
              <w:rPr>
                <w:sz w:val="18"/>
              </w:rPr>
              <w:t>Telephone No.</w:t>
            </w:r>
          </w:p>
        </w:tc>
        <w:tc>
          <w:tcPr>
            <w:tcW w:w="2455" w:type="pct"/>
            <w:gridSpan w:val="3"/>
            <w:tcBorders>
              <w:top w:val="nil"/>
              <w:left w:val="nil"/>
              <w:bottom w:val="nil"/>
              <w:right w:val="nil"/>
            </w:tcBorders>
          </w:tcPr>
          <w:p w14:paraId="1E33648E" w14:textId="77777777" w:rsidR="00FF41FD" w:rsidRDefault="00000000">
            <w:r>
              <w:pict w14:anchorId="68A3544E">
                <v:shape id="_x0000_s2092" type="#_x0000_t202" style="position:absolute;left:0;text-align:left;margin-left:0;margin-top:0;width:250pt;height:20pt;z-index:251653120;mso-position-horizontal:center;mso-position-horizontal-relative:text;mso-position-vertical:center;mso-position-vertical-relative:text">
                  <v:textbox>
                    <w:txbxContent>
                      <w:p w14:paraId="3EE4DDD8" w14:textId="77777777" w:rsidR="00FF41FD" w:rsidRDefault="00FF41FD"/>
                    </w:txbxContent>
                  </v:textbox>
                </v:shape>
              </w:pict>
            </w:r>
          </w:p>
        </w:tc>
        <w:tc>
          <w:tcPr>
            <w:tcW w:w="728" w:type="pct"/>
            <w:tcBorders>
              <w:top w:val="nil"/>
              <w:left w:val="nil"/>
              <w:bottom w:val="nil"/>
            </w:tcBorders>
          </w:tcPr>
          <w:p w14:paraId="34A552E2" w14:textId="77777777" w:rsidR="00FF41FD" w:rsidRDefault="00FF41FD"/>
        </w:tc>
      </w:tr>
      <w:tr w:rsidR="00FF41FD" w14:paraId="66ED7293" w14:textId="77777777" w:rsidTr="008173C5">
        <w:trPr>
          <w:trHeight w:val="600"/>
        </w:trPr>
        <w:tc>
          <w:tcPr>
            <w:tcW w:w="354" w:type="pct"/>
            <w:gridSpan w:val="2"/>
            <w:tcBorders>
              <w:top w:val="nil"/>
              <w:bottom w:val="nil"/>
              <w:right w:val="nil"/>
            </w:tcBorders>
          </w:tcPr>
          <w:p w14:paraId="7BF588DB" w14:textId="77777777" w:rsidR="00FF41FD" w:rsidRDefault="00FF41FD"/>
        </w:tc>
        <w:tc>
          <w:tcPr>
            <w:tcW w:w="1463" w:type="pct"/>
            <w:gridSpan w:val="3"/>
            <w:tcBorders>
              <w:top w:val="nil"/>
              <w:left w:val="nil"/>
              <w:bottom w:val="nil"/>
              <w:right w:val="nil"/>
            </w:tcBorders>
          </w:tcPr>
          <w:p w14:paraId="15904142" w14:textId="77777777" w:rsidR="00FF41FD" w:rsidRDefault="008173C5">
            <w:r>
              <w:rPr>
                <w:sz w:val="18"/>
              </w:rPr>
              <w:t>Fax No.</w:t>
            </w:r>
          </w:p>
        </w:tc>
        <w:tc>
          <w:tcPr>
            <w:tcW w:w="2455" w:type="pct"/>
            <w:gridSpan w:val="3"/>
            <w:tcBorders>
              <w:top w:val="nil"/>
              <w:left w:val="nil"/>
              <w:bottom w:val="nil"/>
              <w:right w:val="nil"/>
            </w:tcBorders>
          </w:tcPr>
          <w:p w14:paraId="5A2432A7" w14:textId="77777777" w:rsidR="00FF41FD" w:rsidRDefault="00000000">
            <w:r>
              <w:pict w14:anchorId="61E4744E">
                <v:shape id="_x0000_s2093" type="#_x0000_t202" style="position:absolute;left:0;text-align:left;margin-left:0;margin-top:0;width:250pt;height:20pt;z-index:251654144;mso-position-horizontal:center;mso-position-horizontal-relative:text;mso-position-vertical:center;mso-position-vertical-relative:text">
                  <v:textbox>
                    <w:txbxContent>
                      <w:p w14:paraId="6C434A48" w14:textId="77777777" w:rsidR="00FF41FD" w:rsidRDefault="00FF41FD"/>
                    </w:txbxContent>
                  </v:textbox>
                </v:shape>
              </w:pict>
            </w:r>
          </w:p>
        </w:tc>
        <w:tc>
          <w:tcPr>
            <w:tcW w:w="728" w:type="pct"/>
            <w:tcBorders>
              <w:top w:val="nil"/>
              <w:left w:val="nil"/>
              <w:bottom w:val="nil"/>
            </w:tcBorders>
          </w:tcPr>
          <w:p w14:paraId="39B81AEB" w14:textId="77777777" w:rsidR="00FF41FD" w:rsidRDefault="00FF41FD"/>
        </w:tc>
      </w:tr>
      <w:tr w:rsidR="00FF41FD" w14:paraId="2FA010C5" w14:textId="77777777" w:rsidTr="008173C5">
        <w:trPr>
          <w:trHeight w:val="600"/>
        </w:trPr>
        <w:tc>
          <w:tcPr>
            <w:tcW w:w="354" w:type="pct"/>
            <w:gridSpan w:val="2"/>
            <w:tcBorders>
              <w:top w:val="nil"/>
              <w:bottom w:val="nil"/>
              <w:right w:val="nil"/>
            </w:tcBorders>
          </w:tcPr>
          <w:p w14:paraId="3E515D00" w14:textId="77777777" w:rsidR="00FF41FD" w:rsidRDefault="00FF41FD"/>
        </w:tc>
        <w:tc>
          <w:tcPr>
            <w:tcW w:w="1463" w:type="pct"/>
            <w:gridSpan w:val="3"/>
            <w:tcBorders>
              <w:top w:val="nil"/>
              <w:left w:val="nil"/>
              <w:bottom w:val="nil"/>
              <w:right w:val="nil"/>
            </w:tcBorders>
          </w:tcPr>
          <w:p w14:paraId="52699C8B" w14:textId="77777777" w:rsidR="00FF41FD" w:rsidRDefault="008173C5">
            <w:r>
              <w:rPr>
                <w:sz w:val="18"/>
              </w:rPr>
              <w:t>E-mail address</w:t>
            </w:r>
          </w:p>
        </w:tc>
        <w:tc>
          <w:tcPr>
            <w:tcW w:w="2455" w:type="pct"/>
            <w:gridSpan w:val="3"/>
            <w:tcBorders>
              <w:top w:val="nil"/>
              <w:left w:val="nil"/>
              <w:bottom w:val="nil"/>
              <w:right w:val="nil"/>
            </w:tcBorders>
          </w:tcPr>
          <w:p w14:paraId="38A76EA4" w14:textId="77777777" w:rsidR="00FF41FD" w:rsidRDefault="00000000">
            <w:r>
              <w:pict w14:anchorId="26CF7709">
                <v:shape id="_x0000_s2094" type="#_x0000_t202" style="position:absolute;left:0;text-align:left;margin-left:0;margin-top:0;width:250pt;height:20pt;z-index:251655168;mso-position-horizontal:center;mso-position-horizontal-relative:text;mso-position-vertical:center;mso-position-vertical-relative:text">
                  <v:textbox>
                    <w:txbxContent>
                      <w:p w14:paraId="5F999283" w14:textId="77777777" w:rsidR="00FF41FD" w:rsidRDefault="00FF41FD"/>
                    </w:txbxContent>
                  </v:textbox>
                </v:shape>
              </w:pict>
            </w:r>
          </w:p>
        </w:tc>
        <w:tc>
          <w:tcPr>
            <w:tcW w:w="728" w:type="pct"/>
            <w:tcBorders>
              <w:top w:val="nil"/>
              <w:left w:val="nil"/>
              <w:bottom w:val="nil"/>
            </w:tcBorders>
          </w:tcPr>
          <w:p w14:paraId="0A4C63DF" w14:textId="77777777" w:rsidR="00FF41FD" w:rsidRDefault="00FF41FD"/>
        </w:tc>
      </w:tr>
      <w:tr w:rsidR="00FF41FD" w14:paraId="0B232EA0" w14:textId="77777777" w:rsidTr="008173C5">
        <w:trPr>
          <w:trHeight w:val="600"/>
        </w:trPr>
        <w:tc>
          <w:tcPr>
            <w:tcW w:w="354" w:type="pct"/>
            <w:gridSpan w:val="2"/>
            <w:tcBorders>
              <w:top w:val="nil"/>
              <w:bottom w:val="nil"/>
              <w:right w:val="nil"/>
            </w:tcBorders>
          </w:tcPr>
          <w:p w14:paraId="2AB0163B" w14:textId="77777777" w:rsidR="00FF41FD" w:rsidRDefault="00FF41FD"/>
        </w:tc>
        <w:tc>
          <w:tcPr>
            <w:tcW w:w="1463" w:type="pct"/>
            <w:gridSpan w:val="3"/>
            <w:tcBorders>
              <w:top w:val="nil"/>
              <w:left w:val="nil"/>
              <w:bottom w:val="nil"/>
              <w:right w:val="nil"/>
            </w:tcBorders>
          </w:tcPr>
          <w:p w14:paraId="4051A5E8" w14:textId="77777777" w:rsidR="00FF41FD" w:rsidRDefault="008173C5">
            <w:r>
              <w:rPr>
                <w:sz w:val="18"/>
              </w:rPr>
              <w:t>Breeder (if different from applicant)</w:t>
            </w:r>
          </w:p>
        </w:tc>
        <w:tc>
          <w:tcPr>
            <w:tcW w:w="2455" w:type="pct"/>
            <w:gridSpan w:val="3"/>
            <w:tcBorders>
              <w:top w:val="nil"/>
              <w:left w:val="nil"/>
              <w:bottom w:val="nil"/>
              <w:right w:val="nil"/>
            </w:tcBorders>
          </w:tcPr>
          <w:p w14:paraId="17569245" w14:textId="77777777" w:rsidR="00FF41FD" w:rsidRDefault="00000000">
            <w:r>
              <w:pict w14:anchorId="1B99EC32">
                <v:shape id="_x0000_s2095" type="#_x0000_t202" style="position:absolute;left:0;text-align:left;margin-left:0;margin-top:0;width:250pt;height:20pt;z-index:251656192;mso-position-horizontal:center;mso-position-horizontal-relative:text;mso-position-vertical:center;mso-position-vertical-relative:text">
                  <v:textbox>
                    <w:txbxContent>
                      <w:p w14:paraId="284A0A76" w14:textId="77777777" w:rsidR="00FF41FD" w:rsidRDefault="00FF41FD"/>
                    </w:txbxContent>
                  </v:textbox>
                </v:shape>
              </w:pict>
            </w:r>
          </w:p>
        </w:tc>
        <w:tc>
          <w:tcPr>
            <w:tcW w:w="728" w:type="pct"/>
            <w:tcBorders>
              <w:top w:val="nil"/>
              <w:left w:val="nil"/>
              <w:bottom w:val="nil"/>
            </w:tcBorders>
          </w:tcPr>
          <w:p w14:paraId="6F362480" w14:textId="77777777" w:rsidR="00FF41FD" w:rsidRDefault="00FF41FD"/>
        </w:tc>
      </w:tr>
      <w:tr w:rsidR="00FF41FD" w14:paraId="57EA9208" w14:textId="77777777" w:rsidTr="008173C5">
        <w:trPr>
          <w:trHeight w:val="400"/>
        </w:trPr>
        <w:tc>
          <w:tcPr>
            <w:tcW w:w="354" w:type="pct"/>
            <w:gridSpan w:val="2"/>
            <w:tcBorders>
              <w:top w:val="nil"/>
              <w:bottom w:val="basicThinLines" w:sz="4" w:space="0" w:color="auto"/>
              <w:right w:val="nil"/>
            </w:tcBorders>
          </w:tcPr>
          <w:p w14:paraId="5FC067CC" w14:textId="77777777" w:rsidR="00FF41FD" w:rsidRDefault="00FF41FD"/>
        </w:tc>
        <w:tc>
          <w:tcPr>
            <w:tcW w:w="1463" w:type="pct"/>
            <w:gridSpan w:val="3"/>
            <w:tcBorders>
              <w:top w:val="nil"/>
              <w:left w:val="nil"/>
              <w:bottom w:val="basicThinLines" w:sz="4" w:space="0" w:color="auto"/>
              <w:right w:val="nil"/>
            </w:tcBorders>
          </w:tcPr>
          <w:p w14:paraId="735AD55F" w14:textId="77777777" w:rsidR="00FF41FD" w:rsidRDefault="00FF41FD"/>
        </w:tc>
        <w:tc>
          <w:tcPr>
            <w:tcW w:w="2455" w:type="pct"/>
            <w:gridSpan w:val="3"/>
            <w:tcBorders>
              <w:top w:val="nil"/>
              <w:left w:val="nil"/>
              <w:bottom w:val="basicThinLines" w:sz="4" w:space="0" w:color="auto"/>
              <w:right w:val="nil"/>
            </w:tcBorders>
          </w:tcPr>
          <w:p w14:paraId="7EB89CA9" w14:textId="77777777" w:rsidR="00FF41FD" w:rsidRDefault="00FF41FD"/>
        </w:tc>
        <w:tc>
          <w:tcPr>
            <w:tcW w:w="728" w:type="pct"/>
            <w:tcBorders>
              <w:top w:val="nil"/>
              <w:left w:val="nil"/>
              <w:bottom w:val="basicThinLines" w:sz="4" w:space="0" w:color="auto"/>
            </w:tcBorders>
          </w:tcPr>
          <w:p w14:paraId="0B5F090B" w14:textId="77777777" w:rsidR="00FF41FD" w:rsidRDefault="00FF41FD"/>
        </w:tc>
      </w:tr>
      <w:tr w:rsidR="00FF41FD" w14:paraId="1DC9AB54" w14:textId="77777777" w:rsidTr="008173C5">
        <w:tc>
          <w:tcPr>
            <w:tcW w:w="5000" w:type="pct"/>
            <w:gridSpan w:val="9"/>
            <w:tcBorders>
              <w:bottom w:val="nil"/>
            </w:tcBorders>
          </w:tcPr>
          <w:p w14:paraId="246ED44A" w14:textId="77777777" w:rsidR="00FF41FD" w:rsidRDefault="00FF41FD"/>
          <w:p w14:paraId="4AD2CE35" w14:textId="77777777" w:rsidR="00FF41FD" w:rsidRDefault="008173C5">
            <w:r>
              <w:rPr>
                <w:sz w:val="18"/>
              </w:rPr>
              <w:t>3.</w:t>
            </w:r>
            <w:r>
              <w:rPr>
                <w:sz w:val="18"/>
              </w:rPr>
              <w:tab/>
              <w:t>Proposed denomination and breeder's reference</w:t>
            </w:r>
          </w:p>
          <w:p w14:paraId="143DB15B" w14:textId="77777777" w:rsidR="00FF41FD" w:rsidRDefault="00FF41FD"/>
        </w:tc>
      </w:tr>
      <w:tr w:rsidR="00FF41FD" w14:paraId="5ECA252E" w14:textId="77777777">
        <w:trPr>
          <w:trHeight w:val="600"/>
        </w:trPr>
        <w:tc>
          <w:tcPr>
            <w:tcW w:w="350" w:type="pct"/>
            <w:tcBorders>
              <w:top w:val="nil"/>
              <w:bottom w:val="nil"/>
              <w:right w:val="nil"/>
            </w:tcBorders>
          </w:tcPr>
          <w:p w14:paraId="5CBE82FD" w14:textId="77777777" w:rsidR="00FF41FD" w:rsidRDefault="00FF41FD"/>
        </w:tc>
        <w:tc>
          <w:tcPr>
            <w:tcW w:w="1400" w:type="pct"/>
            <w:gridSpan w:val="3"/>
            <w:tcBorders>
              <w:top w:val="nil"/>
              <w:left w:val="nil"/>
              <w:bottom w:val="nil"/>
              <w:right w:val="nil"/>
            </w:tcBorders>
          </w:tcPr>
          <w:p w14:paraId="13B41D12" w14:textId="77777777" w:rsidR="00FF41FD" w:rsidRDefault="008173C5">
            <w:r>
              <w:rPr>
                <w:sz w:val="18"/>
              </w:rPr>
              <w:t>Proposed denomination (if available)</w:t>
            </w:r>
          </w:p>
        </w:tc>
        <w:tc>
          <w:tcPr>
            <w:tcW w:w="2500" w:type="pct"/>
            <w:gridSpan w:val="3"/>
            <w:tcBorders>
              <w:top w:val="nil"/>
              <w:left w:val="nil"/>
              <w:bottom w:val="nil"/>
              <w:right w:val="nil"/>
            </w:tcBorders>
          </w:tcPr>
          <w:p w14:paraId="7FCC0A5C" w14:textId="77777777" w:rsidR="00FF41FD" w:rsidRDefault="00000000">
            <w:r>
              <w:pict w14:anchorId="7D158C39">
                <v:shape id="_x0000_s2096" type="#_x0000_t202" style="position:absolute;left:0;text-align:left;margin-left:0;margin-top:0;width:250pt;height:20pt;z-index:251657216;mso-position-horizontal:center;mso-position-horizontal-relative:text;mso-position-vertical:center;mso-position-vertical-relative:text">
                  <v:textbox>
                    <w:txbxContent>
                      <w:p w14:paraId="3A86A661" w14:textId="77777777" w:rsidR="00FF41FD" w:rsidRDefault="00FF41FD"/>
                    </w:txbxContent>
                  </v:textbox>
                </v:shape>
              </w:pict>
            </w:r>
          </w:p>
        </w:tc>
        <w:tc>
          <w:tcPr>
            <w:tcW w:w="750" w:type="pct"/>
            <w:gridSpan w:val="2"/>
            <w:tcBorders>
              <w:top w:val="nil"/>
              <w:left w:val="nil"/>
              <w:bottom w:val="nil"/>
            </w:tcBorders>
          </w:tcPr>
          <w:p w14:paraId="51B66EEC" w14:textId="77777777" w:rsidR="00FF41FD" w:rsidRDefault="00FF41FD"/>
        </w:tc>
      </w:tr>
      <w:tr w:rsidR="00FF41FD" w14:paraId="382CD493" w14:textId="77777777">
        <w:trPr>
          <w:trHeight w:val="1000"/>
        </w:trPr>
        <w:tc>
          <w:tcPr>
            <w:tcW w:w="350" w:type="pct"/>
            <w:tcBorders>
              <w:top w:val="nil"/>
              <w:bottom w:val="basicThinLines" w:sz="4" w:space="0" w:color="auto"/>
              <w:right w:val="nil"/>
            </w:tcBorders>
          </w:tcPr>
          <w:p w14:paraId="0C014090" w14:textId="77777777" w:rsidR="00FF41FD" w:rsidRDefault="00FF41FD"/>
        </w:tc>
        <w:tc>
          <w:tcPr>
            <w:tcW w:w="1400" w:type="pct"/>
            <w:gridSpan w:val="3"/>
            <w:tcBorders>
              <w:top w:val="nil"/>
              <w:left w:val="nil"/>
              <w:bottom w:val="basicThinLines" w:sz="4" w:space="0" w:color="auto"/>
              <w:right w:val="nil"/>
            </w:tcBorders>
          </w:tcPr>
          <w:p w14:paraId="2716888A" w14:textId="77777777" w:rsidR="00FF41FD" w:rsidRDefault="008173C5">
            <w:r>
              <w:rPr>
                <w:sz w:val="18"/>
              </w:rPr>
              <w:t>Breeder's reference</w:t>
            </w:r>
          </w:p>
        </w:tc>
        <w:tc>
          <w:tcPr>
            <w:tcW w:w="2500" w:type="pct"/>
            <w:gridSpan w:val="3"/>
            <w:tcBorders>
              <w:top w:val="nil"/>
              <w:left w:val="nil"/>
              <w:bottom w:val="basicThinLines" w:sz="4" w:space="0" w:color="auto"/>
              <w:right w:val="nil"/>
            </w:tcBorders>
          </w:tcPr>
          <w:p w14:paraId="2680E0C3" w14:textId="77777777" w:rsidR="00FF41FD" w:rsidRDefault="00000000">
            <w:r>
              <w:pict w14:anchorId="657978F6">
                <v:shape id="_x0000_s2097" type="#_x0000_t202" style="position:absolute;left:0;text-align:left;margin-left:0;margin-top:0;width:250pt;height:20pt;z-index:251658240;mso-position-horizontal:center;mso-position-horizontal-relative:text;mso-position-vertical:center;mso-position-vertical-relative:text">
                  <v:textbox>
                    <w:txbxContent>
                      <w:p w14:paraId="3CC7093F" w14:textId="77777777" w:rsidR="00FF41FD" w:rsidRDefault="00FF41FD"/>
                    </w:txbxContent>
                  </v:textbox>
                </v:shape>
              </w:pict>
            </w:r>
          </w:p>
        </w:tc>
        <w:tc>
          <w:tcPr>
            <w:tcW w:w="750" w:type="pct"/>
            <w:gridSpan w:val="2"/>
            <w:tcBorders>
              <w:top w:val="nil"/>
              <w:left w:val="nil"/>
              <w:bottom w:val="basicThinLines" w:sz="4" w:space="0" w:color="auto"/>
            </w:tcBorders>
          </w:tcPr>
          <w:p w14:paraId="393B6F62" w14:textId="77777777" w:rsidR="00FF41FD" w:rsidRDefault="00FF41FD"/>
        </w:tc>
      </w:tr>
    </w:tbl>
    <w:p w14:paraId="2AE3DA4E" w14:textId="77777777" w:rsidR="00FF41FD" w:rsidRDefault="008173C5">
      <w:pPr>
        <w:sectPr w:rsidR="00FF41FD">
          <w:headerReference w:type="even" r:id="rId105"/>
          <w:headerReference w:type="default" r:id="rId106"/>
          <w:footerReference w:type="even" r:id="rId107"/>
          <w:footerReference w:type="default" r:id="rId108"/>
          <w:headerReference w:type="first" r:id="rId109"/>
          <w:footerReference w:type="first" r:id="rId110"/>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FF41FD" w14:paraId="24A3AB72" w14:textId="77777777">
        <w:trPr>
          <w:trHeight w:val="400"/>
        </w:trPr>
        <w:tc>
          <w:tcPr>
            <w:tcW w:w="1750" w:type="pct"/>
            <w:vAlign w:val="bottom"/>
          </w:tcPr>
          <w:p w14:paraId="023AA015" w14:textId="77777777" w:rsidR="00FF41FD" w:rsidRDefault="008173C5">
            <w:r>
              <w:lastRenderedPageBreak/>
              <w:t>TECHNICAL QUESTIONNAIRE</w:t>
            </w:r>
          </w:p>
        </w:tc>
        <w:tc>
          <w:tcPr>
            <w:tcW w:w="1500" w:type="pct"/>
            <w:vAlign w:val="bottom"/>
          </w:tcPr>
          <w:p w14:paraId="1E1BEC85" w14:textId="77777777" w:rsidR="00FF41FD" w:rsidRDefault="008173C5">
            <w:r>
              <w:t>Page {x} of {y}</w:t>
            </w:r>
          </w:p>
        </w:tc>
        <w:tc>
          <w:tcPr>
            <w:tcW w:w="1750" w:type="pct"/>
            <w:shd w:val="clear" w:color="auto" w:fill="DFDFD7"/>
            <w:vAlign w:val="bottom"/>
          </w:tcPr>
          <w:p w14:paraId="304D6836" w14:textId="77777777" w:rsidR="00FF41FD" w:rsidRDefault="008173C5">
            <w:r>
              <w:t>Reference Number:</w:t>
            </w:r>
          </w:p>
        </w:tc>
      </w:tr>
    </w:tbl>
    <w:p w14:paraId="35F5075C" w14:textId="77777777" w:rsidR="00FF41FD" w:rsidRDefault="00FF41FD"/>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FF41FD" w14:paraId="1725DCB4" w14:textId="77777777">
        <w:tc>
          <w:tcPr>
            <w:tcW w:w="9986" w:type="dxa"/>
            <w:tcBorders>
              <w:bottom w:val="nil"/>
            </w:tcBorders>
          </w:tcPr>
          <w:p w14:paraId="14283130" w14:textId="77777777" w:rsidR="00FF41FD" w:rsidRPr="008173C5" w:rsidRDefault="008173C5">
            <w:pPr>
              <w:rPr>
                <w:sz w:val="18"/>
                <w:szCs w:val="18"/>
              </w:rPr>
            </w:pPr>
            <w:r w:rsidRPr="008173C5">
              <w:rPr>
                <w:sz w:val="18"/>
                <w:szCs w:val="18"/>
                <w:vertAlign w:val="superscript"/>
              </w:rPr>
              <w:t>#</w:t>
            </w:r>
            <w:r w:rsidRPr="008173C5">
              <w:rPr>
                <w:sz w:val="18"/>
                <w:szCs w:val="18"/>
              </w:rPr>
              <w:t>4.</w:t>
            </w:r>
            <w:r w:rsidRPr="008173C5">
              <w:rPr>
                <w:sz w:val="18"/>
                <w:szCs w:val="18"/>
              </w:rPr>
              <w:tab/>
              <w:t>Information on the breeding scheme and propagation of the variety</w:t>
            </w:r>
          </w:p>
          <w:p w14:paraId="64F3ACF7" w14:textId="77777777" w:rsidR="00FF41FD" w:rsidRPr="008173C5" w:rsidRDefault="00FF41FD">
            <w:pPr>
              <w:rPr>
                <w:sz w:val="18"/>
                <w:szCs w:val="18"/>
              </w:rPr>
            </w:pPr>
          </w:p>
          <w:p w14:paraId="733F7836" w14:textId="77777777" w:rsidR="00FF41FD" w:rsidRPr="008173C5" w:rsidRDefault="008173C5">
            <w:pPr>
              <w:rPr>
                <w:sz w:val="18"/>
                <w:szCs w:val="18"/>
              </w:rPr>
            </w:pPr>
            <w:r w:rsidRPr="008173C5">
              <w:rPr>
                <w:sz w:val="18"/>
                <w:szCs w:val="18"/>
              </w:rPr>
              <w:tab/>
              <w:t>4.1</w:t>
            </w:r>
            <w:r w:rsidRPr="008173C5">
              <w:rPr>
                <w:sz w:val="18"/>
                <w:szCs w:val="18"/>
              </w:rPr>
              <w:tab/>
              <w:t>Breeding scheme</w:t>
            </w:r>
          </w:p>
          <w:p w14:paraId="64F3B2D1" w14:textId="77777777" w:rsidR="00FF41FD" w:rsidRPr="008173C5" w:rsidRDefault="00FF41FD">
            <w:pPr>
              <w:rPr>
                <w:sz w:val="18"/>
                <w:szCs w:val="18"/>
              </w:rPr>
            </w:pPr>
          </w:p>
          <w:p w14:paraId="741FD7DC" w14:textId="77777777" w:rsidR="00FF41FD" w:rsidRPr="008173C5" w:rsidRDefault="008173C5">
            <w:pPr>
              <w:rPr>
                <w:sz w:val="18"/>
                <w:szCs w:val="18"/>
              </w:rPr>
            </w:pPr>
            <w:r w:rsidRPr="008173C5">
              <w:rPr>
                <w:sz w:val="18"/>
                <w:szCs w:val="18"/>
              </w:rPr>
              <w:tab/>
              <w:t>Variety resulting from:</w:t>
            </w:r>
          </w:p>
          <w:p w14:paraId="04A90E42" w14:textId="77777777" w:rsidR="00FF41FD" w:rsidRPr="008173C5" w:rsidRDefault="00FF41FD">
            <w:pPr>
              <w:rPr>
                <w:sz w:val="18"/>
                <w:szCs w:val="18"/>
              </w:rPr>
            </w:pPr>
          </w:p>
          <w:p w14:paraId="6494ACDA" w14:textId="77777777" w:rsidR="00FF41FD" w:rsidRPr="008173C5" w:rsidRDefault="008173C5">
            <w:pPr>
              <w:rPr>
                <w:sz w:val="18"/>
                <w:szCs w:val="18"/>
              </w:rPr>
            </w:pPr>
            <w:r w:rsidRPr="008173C5">
              <w:rPr>
                <w:sz w:val="18"/>
                <w:szCs w:val="18"/>
              </w:rPr>
              <w:tab/>
              <w:t xml:space="preserve"> 4.1.1</w:t>
            </w:r>
            <w:r w:rsidRPr="008173C5">
              <w:rPr>
                <w:sz w:val="18"/>
                <w:szCs w:val="18"/>
              </w:rPr>
              <w:tab/>
              <w:t>Crossing</w:t>
            </w:r>
          </w:p>
          <w:p w14:paraId="36B80DD9" w14:textId="77777777" w:rsidR="00FF41FD" w:rsidRPr="008173C5" w:rsidRDefault="00FF41FD">
            <w:pPr>
              <w:rPr>
                <w:sz w:val="18"/>
                <w:szCs w:val="18"/>
              </w:rPr>
            </w:pPr>
          </w:p>
          <w:p w14:paraId="4DF811D3" w14:textId="77777777" w:rsidR="00FF41FD" w:rsidRPr="008173C5" w:rsidRDefault="008173C5">
            <w:pPr>
              <w:tabs>
                <w:tab w:val="left" w:pos="709"/>
                <w:tab w:val="left" w:pos="1418"/>
                <w:tab w:val="left" w:pos="8506"/>
              </w:tabs>
              <w:rPr>
                <w:sz w:val="18"/>
                <w:szCs w:val="18"/>
              </w:rPr>
            </w:pPr>
            <w:r w:rsidRPr="008173C5">
              <w:rPr>
                <w:sz w:val="18"/>
                <w:szCs w:val="18"/>
              </w:rPr>
              <w:tab/>
              <w:t xml:space="preserve">    (a)</w:t>
            </w:r>
            <w:r w:rsidRPr="008173C5">
              <w:rPr>
                <w:sz w:val="18"/>
                <w:szCs w:val="18"/>
              </w:rPr>
              <w:tab/>
              <w:t>controlled cross</w:t>
            </w:r>
            <w:r w:rsidRPr="008173C5">
              <w:rPr>
                <w:sz w:val="18"/>
                <w:szCs w:val="18"/>
              </w:rPr>
              <w:tab/>
            </w:r>
            <w:proofErr w:type="gramStart"/>
            <w:r w:rsidRPr="008173C5">
              <w:rPr>
                <w:sz w:val="18"/>
                <w:szCs w:val="18"/>
              </w:rPr>
              <w:t>[  ]</w:t>
            </w:r>
            <w:proofErr w:type="gramEnd"/>
          </w:p>
          <w:p w14:paraId="40D0BD3E" w14:textId="77777777" w:rsidR="00FF41FD" w:rsidRPr="008173C5" w:rsidRDefault="00FF41FD">
            <w:pPr>
              <w:rPr>
                <w:sz w:val="18"/>
                <w:szCs w:val="18"/>
              </w:rPr>
            </w:pPr>
          </w:p>
          <w:p w14:paraId="22F8DB73" w14:textId="77777777" w:rsidR="00FF41FD" w:rsidRPr="008173C5" w:rsidRDefault="008173C5">
            <w:pPr>
              <w:rPr>
                <w:sz w:val="18"/>
                <w:szCs w:val="18"/>
              </w:rPr>
            </w:pPr>
            <w:r w:rsidRPr="008173C5">
              <w:rPr>
                <w:sz w:val="18"/>
                <w:szCs w:val="18"/>
              </w:rPr>
              <w:tab/>
            </w:r>
            <w:r w:rsidRPr="008173C5">
              <w:rPr>
                <w:sz w:val="18"/>
                <w:szCs w:val="18"/>
              </w:rPr>
              <w:tab/>
              <w:t>(please state parent varieties)</w:t>
            </w:r>
          </w:p>
          <w:p w14:paraId="4007A225" w14:textId="77777777" w:rsidR="00FF41FD" w:rsidRPr="008173C5" w:rsidRDefault="00FF41FD">
            <w:pPr>
              <w:rPr>
                <w:sz w:val="18"/>
                <w:szCs w:val="18"/>
              </w:rPr>
            </w:pPr>
          </w:p>
          <w:p w14:paraId="7FE43756" w14:textId="77777777" w:rsidR="00FF41FD" w:rsidRPr="008173C5" w:rsidRDefault="008173C5">
            <w:pPr>
              <w:rPr>
                <w:sz w:val="18"/>
                <w:szCs w:val="18"/>
              </w:rPr>
            </w:pPr>
            <w:r w:rsidRPr="008173C5">
              <w:rPr>
                <w:sz w:val="18"/>
                <w:szCs w:val="18"/>
              </w:rPr>
              <w:tab/>
            </w:r>
            <w:r w:rsidRPr="008173C5">
              <w:rPr>
                <w:sz w:val="18"/>
                <w:szCs w:val="18"/>
              </w:rPr>
              <w:tab/>
              <w:t>(…………………..……………..…)</w:t>
            </w:r>
            <w:r w:rsidRPr="008173C5">
              <w:rPr>
                <w:sz w:val="18"/>
                <w:szCs w:val="18"/>
              </w:rPr>
              <w:tab/>
            </w:r>
            <w:r w:rsidRPr="008173C5">
              <w:rPr>
                <w:sz w:val="18"/>
                <w:szCs w:val="18"/>
              </w:rPr>
              <w:tab/>
              <w:t>x</w:t>
            </w:r>
            <w:r w:rsidRPr="008173C5">
              <w:rPr>
                <w:sz w:val="18"/>
                <w:szCs w:val="18"/>
              </w:rPr>
              <w:tab/>
              <w:t>(…………</w:t>
            </w:r>
            <w:proofErr w:type="gramStart"/>
            <w:r w:rsidRPr="008173C5">
              <w:rPr>
                <w:sz w:val="18"/>
                <w:szCs w:val="18"/>
              </w:rPr>
              <w:t>…..</w:t>
            </w:r>
            <w:proofErr w:type="gramEnd"/>
            <w:r w:rsidRPr="008173C5">
              <w:rPr>
                <w:sz w:val="18"/>
                <w:szCs w:val="18"/>
              </w:rPr>
              <w:t>………………</w:t>
            </w:r>
            <w:proofErr w:type="gramStart"/>
            <w:r w:rsidRPr="008173C5">
              <w:rPr>
                <w:sz w:val="18"/>
                <w:szCs w:val="18"/>
              </w:rPr>
              <w:t>…..</w:t>
            </w:r>
            <w:proofErr w:type="gramEnd"/>
            <w:r w:rsidRPr="008173C5">
              <w:rPr>
                <w:sz w:val="18"/>
                <w:szCs w:val="18"/>
              </w:rPr>
              <w:t>…)</w:t>
            </w:r>
          </w:p>
          <w:p w14:paraId="712BCC89" w14:textId="77777777" w:rsidR="00FF41FD" w:rsidRPr="008173C5" w:rsidRDefault="00FF41FD">
            <w:pPr>
              <w:rPr>
                <w:sz w:val="18"/>
                <w:szCs w:val="18"/>
              </w:rPr>
            </w:pPr>
          </w:p>
          <w:p w14:paraId="38528BFF" w14:textId="77777777" w:rsidR="00FF41FD" w:rsidRPr="008173C5" w:rsidRDefault="008173C5">
            <w:pPr>
              <w:rPr>
                <w:sz w:val="18"/>
                <w:szCs w:val="18"/>
              </w:rPr>
            </w:pPr>
            <w:r w:rsidRPr="008173C5">
              <w:rPr>
                <w:sz w:val="18"/>
                <w:szCs w:val="18"/>
              </w:rPr>
              <w:tab/>
            </w:r>
            <w:r w:rsidRPr="008173C5">
              <w:rPr>
                <w:sz w:val="18"/>
                <w:szCs w:val="18"/>
              </w:rPr>
              <w:tab/>
              <w:t>female parent</w:t>
            </w:r>
            <w:r w:rsidRPr="008173C5">
              <w:rPr>
                <w:sz w:val="18"/>
                <w:szCs w:val="18"/>
              </w:rPr>
              <w:tab/>
            </w:r>
            <w:r w:rsidRPr="008173C5">
              <w:rPr>
                <w:sz w:val="18"/>
                <w:szCs w:val="18"/>
              </w:rPr>
              <w:tab/>
            </w:r>
            <w:r w:rsidRPr="008173C5">
              <w:rPr>
                <w:sz w:val="18"/>
                <w:szCs w:val="18"/>
              </w:rPr>
              <w:tab/>
            </w:r>
            <w:r w:rsidRPr="008173C5">
              <w:rPr>
                <w:sz w:val="18"/>
                <w:szCs w:val="18"/>
              </w:rPr>
              <w:tab/>
            </w:r>
            <w:r w:rsidRPr="008173C5">
              <w:rPr>
                <w:sz w:val="18"/>
                <w:szCs w:val="18"/>
              </w:rPr>
              <w:tab/>
            </w:r>
            <w:r w:rsidRPr="008173C5">
              <w:rPr>
                <w:sz w:val="18"/>
                <w:szCs w:val="18"/>
              </w:rPr>
              <w:tab/>
              <w:t>male parent</w:t>
            </w:r>
          </w:p>
          <w:p w14:paraId="51D18296" w14:textId="77777777" w:rsidR="00FF41FD" w:rsidRPr="008173C5" w:rsidRDefault="00FF41FD">
            <w:pPr>
              <w:rPr>
                <w:sz w:val="18"/>
                <w:szCs w:val="18"/>
              </w:rPr>
            </w:pPr>
          </w:p>
          <w:p w14:paraId="6D8BA33C" w14:textId="77777777" w:rsidR="00FF41FD" w:rsidRPr="008173C5" w:rsidRDefault="008173C5">
            <w:pPr>
              <w:tabs>
                <w:tab w:val="left" w:pos="709"/>
                <w:tab w:val="left" w:pos="1418"/>
                <w:tab w:val="left" w:pos="8506"/>
              </w:tabs>
              <w:rPr>
                <w:sz w:val="18"/>
                <w:szCs w:val="18"/>
              </w:rPr>
            </w:pPr>
            <w:r w:rsidRPr="008173C5">
              <w:rPr>
                <w:sz w:val="18"/>
                <w:szCs w:val="18"/>
              </w:rPr>
              <w:tab/>
              <w:t xml:space="preserve">    (b)</w:t>
            </w:r>
            <w:r w:rsidRPr="008173C5">
              <w:rPr>
                <w:sz w:val="18"/>
                <w:szCs w:val="18"/>
              </w:rPr>
              <w:tab/>
              <w:t>partially known cross</w:t>
            </w:r>
            <w:r w:rsidRPr="008173C5">
              <w:rPr>
                <w:sz w:val="18"/>
                <w:szCs w:val="18"/>
              </w:rPr>
              <w:tab/>
            </w:r>
            <w:proofErr w:type="gramStart"/>
            <w:r w:rsidRPr="008173C5">
              <w:rPr>
                <w:sz w:val="18"/>
                <w:szCs w:val="18"/>
              </w:rPr>
              <w:t>[  ]</w:t>
            </w:r>
            <w:proofErr w:type="gramEnd"/>
          </w:p>
          <w:p w14:paraId="21022079" w14:textId="77777777" w:rsidR="00FF41FD" w:rsidRPr="008173C5" w:rsidRDefault="00FF41FD">
            <w:pPr>
              <w:rPr>
                <w:sz w:val="18"/>
                <w:szCs w:val="18"/>
              </w:rPr>
            </w:pPr>
          </w:p>
          <w:p w14:paraId="69A4762E" w14:textId="77777777" w:rsidR="00FF41FD" w:rsidRPr="008173C5" w:rsidRDefault="008173C5">
            <w:pPr>
              <w:rPr>
                <w:sz w:val="18"/>
                <w:szCs w:val="18"/>
              </w:rPr>
            </w:pPr>
            <w:r w:rsidRPr="008173C5">
              <w:rPr>
                <w:sz w:val="18"/>
                <w:szCs w:val="18"/>
              </w:rPr>
              <w:tab/>
            </w:r>
            <w:r w:rsidRPr="008173C5">
              <w:rPr>
                <w:sz w:val="18"/>
                <w:szCs w:val="18"/>
              </w:rPr>
              <w:tab/>
              <w:t>(please state known parent variety(ies))</w:t>
            </w:r>
          </w:p>
          <w:p w14:paraId="6556B3B3" w14:textId="77777777" w:rsidR="00FF41FD" w:rsidRPr="008173C5" w:rsidRDefault="00FF41FD">
            <w:pPr>
              <w:rPr>
                <w:sz w:val="18"/>
                <w:szCs w:val="18"/>
              </w:rPr>
            </w:pPr>
          </w:p>
          <w:p w14:paraId="4A38D6EF" w14:textId="77777777" w:rsidR="00FF41FD" w:rsidRPr="008173C5" w:rsidRDefault="008173C5">
            <w:pPr>
              <w:rPr>
                <w:sz w:val="18"/>
                <w:szCs w:val="18"/>
              </w:rPr>
            </w:pPr>
            <w:r w:rsidRPr="008173C5">
              <w:rPr>
                <w:sz w:val="18"/>
                <w:szCs w:val="18"/>
              </w:rPr>
              <w:tab/>
            </w:r>
            <w:r w:rsidRPr="008173C5">
              <w:rPr>
                <w:sz w:val="18"/>
                <w:szCs w:val="18"/>
              </w:rPr>
              <w:tab/>
              <w:t>(…………………..……………..…)</w:t>
            </w:r>
            <w:r w:rsidRPr="008173C5">
              <w:rPr>
                <w:sz w:val="18"/>
                <w:szCs w:val="18"/>
              </w:rPr>
              <w:tab/>
            </w:r>
            <w:r w:rsidRPr="008173C5">
              <w:rPr>
                <w:sz w:val="18"/>
                <w:szCs w:val="18"/>
              </w:rPr>
              <w:tab/>
              <w:t>x</w:t>
            </w:r>
            <w:r w:rsidRPr="008173C5">
              <w:rPr>
                <w:sz w:val="18"/>
                <w:szCs w:val="18"/>
              </w:rPr>
              <w:tab/>
              <w:t>(…………</w:t>
            </w:r>
            <w:proofErr w:type="gramStart"/>
            <w:r w:rsidRPr="008173C5">
              <w:rPr>
                <w:sz w:val="18"/>
                <w:szCs w:val="18"/>
              </w:rPr>
              <w:t>…..</w:t>
            </w:r>
            <w:proofErr w:type="gramEnd"/>
            <w:r w:rsidRPr="008173C5">
              <w:rPr>
                <w:sz w:val="18"/>
                <w:szCs w:val="18"/>
              </w:rPr>
              <w:t>………………</w:t>
            </w:r>
            <w:proofErr w:type="gramStart"/>
            <w:r w:rsidRPr="008173C5">
              <w:rPr>
                <w:sz w:val="18"/>
                <w:szCs w:val="18"/>
              </w:rPr>
              <w:t>…..</w:t>
            </w:r>
            <w:proofErr w:type="gramEnd"/>
            <w:r w:rsidRPr="008173C5">
              <w:rPr>
                <w:sz w:val="18"/>
                <w:szCs w:val="18"/>
              </w:rPr>
              <w:t>…)</w:t>
            </w:r>
          </w:p>
          <w:p w14:paraId="019A60CD" w14:textId="77777777" w:rsidR="00FF41FD" w:rsidRPr="008173C5" w:rsidRDefault="00FF41FD">
            <w:pPr>
              <w:rPr>
                <w:sz w:val="18"/>
                <w:szCs w:val="18"/>
              </w:rPr>
            </w:pPr>
          </w:p>
          <w:p w14:paraId="1A804103" w14:textId="77777777" w:rsidR="00FF41FD" w:rsidRPr="008173C5" w:rsidRDefault="008173C5">
            <w:pPr>
              <w:rPr>
                <w:sz w:val="18"/>
                <w:szCs w:val="18"/>
              </w:rPr>
            </w:pPr>
            <w:r w:rsidRPr="008173C5">
              <w:rPr>
                <w:sz w:val="18"/>
                <w:szCs w:val="18"/>
              </w:rPr>
              <w:tab/>
            </w:r>
            <w:r w:rsidRPr="008173C5">
              <w:rPr>
                <w:sz w:val="18"/>
                <w:szCs w:val="18"/>
              </w:rPr>
              <w:tab/>
              <w:t>female parent</w:t>
            </w:r>
            <w:r w:rsidRPr="008173C5">
              <w:rPr>
                <w:sz w:val="18"/>
                <w:szCs w:val="18"/>
              </w:rPr>
              <w:tab/>
            </w:r>
            <w:r w:rsidRPr="008173C5">
              <w:rPr>
                <w:sz w:val="18"/>
                <w:szCs w:val="18"/>
              </w:rPr>
              <w:tab/>
            </w:r>
            <w:r w:rsidRPr="008173C5">
              <w:rPr>
                <w:sz w:val="18"/>
                <w:szCs w:val="18"/>
              </w:rPr>
              <w:tab/>
            </w:r>
            <w:r w:rsidRPr="008173C5">
              <w:rPr>
                <w:sz w:val="18"/>
                <w:szCs w:val="18"/>
              </w:rPr>
              <w:tab/>
            </w:r>
            <w:r w:rsidRPr="008173C5">
              <w:rPr>
                <w:sz w:val="18"/>
                <w:szCs w:val="18"/>
              </w:rPr>
              <w:tab/>
            </w:r>
            <w:r w:rsidRPr="008173C5">
              <w:rPr>
                <w:sz w:val="18"/>
                <w:szCs w:val="18"/>
              </w:rPr>
              <w:tab/>
              <w:t>male parent</w:t>
            </w:r>
          </w:p>
          <w:p w14:paraId="454ACDD5" w14:textId="77777777" w:rsidR="00FF41FD" w:rsidRPr="008173C5" w:rsidRDefault="00FF41FD">
            <w:pPr>
              <w:rPr>
                <w:sz w:val="18"/>
                <w:szCs w:val="18"/>
              </w:rPr>
            </w:pPr>
          </w:p>
          <w:p w14:paraId="61C73D21" w14:textId="77777777" w:rsidR="00FF41FD" w:rsidRPr="008173C5" w:rsidRDefault="008173C5">
            <w:pPr>
              <w:tabs>
                <w:tab w:val="left" w:pos="709"/>
                <w:tab w:val="left" w:pos="1418"/>
                <w:tab w:val="left" w:pos="8506"/>
              </w:tabs>
              <w:rPr>
                <w:sz w:val="18"/>
                <w:szCs w:val="18"/>
              </w:rPr>
            </w:pPr>
            <w:r w:rsidRPr="008173C5">
              <w:rPr>
                <w:sz w:val="18"/>
                <w:szCs w:val="18"/>
              </w:rPr>
              <w:tab/>
              <w:t xml:space="preserve">    (c)</w:t>
            </w:r>
            <w:r w:rsidRPr="008173C5">
              <w:rPr>
                <w:sz w:val="18"/>
                <w:szCs w:val="18"/>
              </w:rPr>
              <w:tab/>
              <w:t>unknown cross</w:t>
            </w:r>
            <w:r w:rsidRPr="008173C5">
              <w:rPr>
                <w:sz w:val="18"/>
                <w:szCs w:val="18"/>
              </w:rPr>
              <w:tab/>
            </w:r>
            <w:proofErr w:type="gramStart"/>
            <w:r w:rsidRPr="008173C5">
              <w:rPr>
                <w:sz w:val="18"/>
                <w:szCs w:val="18"/>
              </w:rPr>
              <w:t>[  ]</w:t>
            </w:r>
            <w:proofErr w:type="gramEnd"/>
          </w:p>
          <w:p w14:paraId="33810DEE" w14:textId="77777777" w:rsidR="00FF41FD" w:rsidRPr="008173C5" w:rsidRDefault="00FF41FD">
            <w:pPr>
              <w:rPr>
                <w:sz w:val="18"/>
                <w:szCs w:val="18"/>
              </w:rPr>
            </w:pPr>
          </w:p>
          <w:p w14:paraId="79002F5C" w14:textId="77777777" w:rsidR="00FF41FD" w:rsidRPr="008173C5" w:rsidRDefault="00FF41FD">
            <w:pPr>
              <w:rPr>
                <w:sz w:val="18"/>
                <w:szCs w:val="18"/>
              </w:rPr>
            </w:pPr>
          </w:p>
        </w:tc>
      </w:tr>
      <w:tr w:rsidR="00FF41FD" w14:paraId="7694F808" w14:textId="77777777">
        <w:trPr>
          <w:trHeight w:val="1400"/>
        </w:trPr>
        <w:tc>
          <w:tcPr>
            <w:tcW w:w="9986" w:type="dxa"/>
            <w:tcBorders>
              <w:top w:val="nil"/>
              <w:bottom w:val="nil"/>
            </w:tcBorders>
          </w:tcPr>
          <w:p w14:paraId="229097AB" w14:textId="77777777" w:rsidR="00FF41FD" w:rsidRPr="008173C5" w:rsidRDefault="008173C5">
            <w:pPr>
              <w:rPr>
                <w:sz w:val="18"/>
                <w:szCs w:val="18"/>
              </w:rPr>
            </w:pPr>
            <w:r w:rsidRPr="008173C5">
              <w:rPr>
                <w:sz w:val="18"/>
                <w:szCs w:val="18"/>
              </w:rPr>
              <w:tab/>
              <w:t xml:space="preserve"> 4.1.2</w:t>
            </w:r>
            <w:r w:rsidRPr="008173C5">
              <w:rPr>
                <w:sz w:val="18"/>
                <w:szCs w:val="18"/>
              </w:rPr>
              <w:tab/>
              <w:t>Mutation</w:t>
            </w:r>
          </w:p>
          <w:p w14:paraId="20175064" w14:textId="77777777" w:rsidR="00FF41FD" w:rsidRPr="008173C5" w:rsidRDefault="008173C5">
            <w:pPr>
              <w:rPr>
                <w:sz w:val="18"/>
                <w:szCs w:val="18"/>
              </w:rPr>
            </w:pPr>
            <w:r w:rsidRPr="008173C5">
              <w:rPr>
                <w:sz w:val="18"/>
                <w:szCs w:val="18"/>
              </w:rPr>
              <w:tab/>
            </w:r>
            <w:r w:rsidRPr="008173C5">
              <w:rPr>
                <w:sz w:val="18"/>
                <w:szCs w:val="18"/>
              </w:rPr>
              <w:tab/>
              <w:t>(please state parent varieties)</w:t>
            </w:r>
          </w:p>
          <w:p w14:paraId="3973DAEE" w14:textId="77777777" w:rsidR="00FF41FD" w:rsidRPr="008173C5" w:rsidRDefault="00FF41FD">
            <w:pPr>
              <w:spacing w:before="10"/>
              <w:rPr>
                <w:sz w:val="18"/>
                <w:szCs w:val="18"/>
              </w:rPr>
            </w:pPr>
          </w:p>
          <w:p w14:paraId="2CA2A4B1" w14:textId="77777777" w:rsidR="00FF41FD" w:rsidRPr="008173C5" w:rsidRDefault="00000000">
            <w:pPr>
              <w:rPr>
                <w:sz w:val="18"/>
                <w:szCs w:val="18"/>
              </w:rPr>
            </w:pPr>
            <w:r>
              <w:rPr>
                <w:sz w:val="18"/>
                <w:szCs w:val="18"/>
              </w:rPr>
              <w:pict w14:anchorId="44ADAC65">
                <v:shape id="_x0000_s2098" type="#_x0000_t202" style="position:absolute;left:0;text-align:left;margin-left:70pt;margin-top:0;width:400pt;height:30pt;z-index:251659264">
                  <v:textbox>
                    <w:txbxContent>
                      <w:p w14:paraId="21037170" w14:textId="77777777" w:rsidR="00FF41FD" w:rsidRDefault="00FF41FD"/>
                    </w:txbxContent>
                  </v:textbox>
                </v:shape>
              </w:pict>
            </w:r>
          </w:p>
        </w:tc>
      </w:tr>
      <w:tr w:rsidR="00FF41FD" w14:paraId="5862A1DF" w14:textId="77777777">
        <w:trPr>
          <w:trHeight w:val="1400"/>
        </w:trPr>
        <w:tc>
          <w:tcPr>
            <w:tcW w:w="9986" w:type="dxa"/>
            <w:tcBorders>
              <w:top w:val="nil"/>
              <w:bottom w:val="nil"/>
            </w:tcBorders>
          </w:tcPr>
          <w:p w14:paraId="4BFC5406" w14:textId="77777777" w:rsidR="00FF41FD" w:rsidRPr="008173C5" w:rsidRDefault="008173C5">
            <w:pPr>
              <w:rPr>
                <w:sz w:val="18"/>
                <w:szCs w:val="18"/>
              </w:rPr>
            </w:pPr>
            <w:r w:rsidRPr="008173C5">
              <w:rPr>
                <w:sz w:val="18"/>
                <w:szCs w:val="18"/>
              </w:rPr>
              <w:tab/>
              <w:t xml:space="preserve"> 4.1.3</w:t>
            </w:r>
            <w:r w:rsidRPr="008173C5">
              <w:rPr>
                <w:sz w:val="18"/>
                <w:szCs w:val="18"/>
              </w:rPr>
              <w:tab/>
              <w:t>Discovery and development</w:t>
            </w:r>
          </w:p>
          <w:p w14:paraId="2A30539B" w14:textId="77777777" w:rsidR="00FF41FD" w:rsidRPr="008173C5" w:rsidRDefault="008173C5">
            <w:pPr>
              <w:rPr>
                <w:sz w:val="18"/>
                <w:szCs w:val="18"/>
              </w:rPr>
            </w:pPr>
            <w:r w:rsidRPr="008173C5">
              <w:rPr>
                <w:sz w:val="18"/>
                <w:szCs w:val="18"/>
              </w:rPr>
              <w:tab/>
            </w:r>
            <w:r w:rsidRPr="008173C5">
              <w:rPr>
                <w:sz w:val="18"/>
                <w:szCs w:val="18"/>
              </w:rPr>
              <w:tab/>
              <w:t>(please state where and when discovered and how developed)</w:t>
            </w:r>
          </w:p>
          <w:p w14:paraId="1B042A97" w14:textId="77777777" w:rsidR="00FF41FD" w:rsidRPr="008173C5" w:rsidRDefault="00FF41FD">
            <w:pPr>
              <w:spacing w:before="10"/>
              <w:rPr>
                <w:sz w:val="18"/>
                <w:szCs w:val="18"/>
              </w:rPr>
            </w:pPr>
          </w:p>
          <w:p w14:paraId="09E2AF10" w14:textId="77777777" w:rsidR="00FF41FD" w:rsidRPr="008173C5" w:rsidRDefault="00000000">
            <w:pPr>
              <w:rPr>
                <w:sz w:val="18"/>
                <w:szCs w:val="18"/>
              </w:rPr>
            </w:pPr>
            <w:r>
              <w:rPr>
                <w:sz w:val="18"/>
                <w:szCs w:val="18"/>
              </w:rPr>
              <w:pict w14:anchorId="3D09A741">
                <v:shape id="_x0000_s2099" type="#_x0000_t202" style="position:absolute;left:0;text-align:left;margin-left:70pt;margin-top:0;width:400pt;height:30pt;z-index:251660288">
                  <v:textbox>
                    <w:txbxContent>
                      <w:p w14:paraId="1A01658E" w14:textId="77777777" w:rsidR="00FF41FD" w:rsidRDefault="00FF41FD"/>
                    </w:txbxContent>
                  </v:textbox>
                </v:shape>
              </w:pict>
            </w:r>
          </w:p>
        </w:tc>
      </w:tr>
      <w:tr w:rsidR="00FF41FD" w14:paraId="317AF62D" w14:textId="77777777">
        <w:tc>
          <w:tcPr>
            <w:tcW w:w="9986" w:type="dxa"/>
            <w:tcBorders>
              <w:top w:val="nil"/>
              <w:bottom w:val="nil"/>
            </w:tcBorders>
          </w:tcPr>
          <w:p w14:paraId="5AE8D688" w14:textId="77777777" w:rsidR="00FF41FD" w:rsidRPr="008173C5" w:rsidRDefault="00FF41FD">
            <w:pPr>
              <w:rPr>
                <w:sz w:val="18"/>
                <w:szCs w:val="18"/>
              </w:rPr>
            </w:pPr>
          </w:p>
        </w:tc>
      </w:tr>
      <w:tr w:rsidR="00FF41FD" w14:paraId="4AB04CA1" w14:textId="77777777">
        <w:trPr>
          <w:trHeight w:val="1400"/>
        </w:trPr>
        <w:tc>
          <w:tcPr>
            <w:tcW w:w="9986" w:type="dxa"/>
            <w:tcBorders>
              <w:top w:val="nil"/>
            </w:tcBorders>
          </w:tcPr>
          <w:p w14:paraId="5542DCDC" w14:textId="77777777" w:rsidR="00FF41FD" w:rsidRPr="008173C5" w:rsidRDefault="008173C5">
            <w:pPr>
              <w:rPr>
                <w:sz w:val="18"/>
                <w:szCs w:val="18"/>
              </w:rPr>
            </w:pPr>
            <w:r w:rsidRPr="008173C5">
              <w:rPr>
                <w:sz w:val="18"/>
                <w:szCs w:val="18"/>
              </w:rPr>
              <w:tab/>
              <w:t xml:space="preserve"> 4.1.4</w:t>
            </w:r>
            <w:r w:rsidRPr="008173C5">
              <w:rPr>
                <w:sz w:val="18"/>
                <w:szCs w:val="18"/>
              </w:rPr>
              <w:tab/>
              <w:t>Other</w:t>
            </w:r>
          </w:p>
          <w:p w14:paraId="011FCCD3" w14:textId="77777777" w:rsidR="00FF41FD" w:rsidRPr="008173C5" w:rsidRDefault="008173C5">
            <w:pPr>
              <w:rPr>
                <w:sz w:val="18"/>
                <w:szCs w:val="18"/>
              </w:rPr>
            </w:pPr>
            <w:r w:rsidRPr="008173C5">
              <w:rPr>
                <w:sz w:val="18"/>
                <w:szCs w:val="18"/>
              </w:rPr>
              <w:tab/>
            </w:r>
            <w:r w:rsidRPr="008173C5">
              <w:rPr>
                <w:sz w:val="18"/>
                <w:szCs w:val="18"/>
              </w:rPr>
              <w:tab/>
              <w:t>(Please provide details)</w:t>
            </w:r>
          </w:p>
          <w:p w14:paraId="3C017985" w14:textId="77777777" w:rsidR="00FF41FD" w:rsidRPr="008173C5" w:rsidRDefault="00FF41FD">
            <w:pPr>
              <w:spacing w:before="10"/>
              <w:rPr>
                <w:sz w:val="18"/>
                <w:szCs w:val="18"/>
              </w:rPr>
            </w:pPr>
          </w:p>
          <w:p w14:paraId="1F9FA602" w14:textId="77777777" w:rsidR="00FF41FD" w:rsidRPr="008173C5" w:rsidRDefault="00000000">
            <w:pPr>
              <w:rPr>
                <w:sz w:val="18"/>
                <w:szCs w:val="18"/>
              </w:rPr>
            </w:pPr>
            <w:r>
              <w:rPr>
                <w:sz w:val="18"/>
                <w:szCs w:val="18"/>
              </w:rPr>
              <w:pict w14:anchorId="15FB0C55">
                <v:shape id="_x0000_s2100" type="#_x0000_t202" style="position:absolute;left:0;text-align:left;margin-left:70pt;margin-top:0;width:400pt;height:30pt;z-index:251661312">
                  <v:textbox>
                    <w:txbxContent>
                      <w:p w14:paraId="4F4CF3BE" w14:textId="77777777" w:rsidR="00FF41FD" w:rsidRDefault="00FF41FD"/>
                    </w:txbxContent>
                  </v:textbox>
                </v:shape>
              </w:pict>
            </w:r>
          </w:p>
        </w:tc>
      </w:tr>
    </w:tbl>
    <w:p w14:paraId="68789547" w14:textId="77777777" w:rsidR="00FF41FD" w:rsidRDefault="008173C5">
      <w:pPr>
        <w:tabs>
          <w:tab w:val="left" w:pos="709"/>
          <w:tab w:val="left" w:pos="1418"/>
          <w:tab w:val="left" w:pos="7797"/>
        </w:tabs>
        <w:sectPr w:rsidR="00FF41FD">
          <w:headerReference w:type="even" r:id="rId111"/>
          <w:headerReference w:type="default" r:id="rId112"/>
          <w:footerReference w:type="even" r:id="rId113"/>
          <w:footerReference w:type="default" r:id="rId114"/>
          <w:headerReference w:type="first" r:id="rId115"/>
          <w:footerReference w:type="first" r:id="rId116"/>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FF41FD" w14:paraId="66F9EDFB" w14:textId="77777777">
        <w:trPr>
          <w:trHeight w:val="400"/>
        </w:trPr>
        <w:tc>
          <w:tcPr>
            <w:tcW w:w="1750" w:type="pct"/>
            <w:vAlign w:val="bottom"/>
          </w:tcPr>
          <w:p w14:paraId="7503A7FF" w14:textId="77777777" w:rsidR="00FF41FD" w:rsidRDefault="008173C5">
            <w:r>
              <w:lastRenderedPageBreak/>
              <w:t>TECHNICAL QUESTIONNAIRE</w:t>
            </w:r>
          </w:p>
        </w:tc>
        <w:tc>
          <w:tcPr>
            <w:tcW w:w="1500" w:type="pct"/>
            <w:vAlign w:val="bottom"/>
          </w:tcPr>
          <w:p w14:paraId="2850CE5C" w14:textId="77777777" w:rsidR="00FF41FD" w:rsidRDefault="008173C5">
            <w:r>
              <w:t>Page {x} of {y}</w:t>
            </w:r>
          </w:p>
        </w:tc>
        <w:tc>
          <w:tcPr>
            <w:tcW w:w="1750" w:type="pct"/>
            <w:shd w:val="clear" w:color="auto" w:fill="DFDFD7"/>
            <w:vAlign w:val="bottom"/>
          </w:tcPr>
          <w:p w14:paraId="3F09687A" w14:textId="77777777" w:rsidR="00FF41FD" w:rsidRDefault="008173C5">
            <w:r>
              <w:t>Reference Number:</w:t>
            </w:r>
          </w:p>
        </w:tc>
      </w:tr>
    </w:tbl>
    <w:p w14:paraId="1D2B91F9" w14:textId="77777777" w:rsidR="00FF41FD" w:rsidRDefault="00FF41FD"/>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FF41FD" w14:paraId="30EE0D72" w14:textId="77777777" w:rsidTr="008173C5">
        <w:tc>
          <w:tcPr>
            <w:tcW w:w="9976" w:type="dxa"/>
            <w:tcBorders>
              <w:top w:val="nil"/>
              <w:bottom w:val="basicThinLines" w:sz="4" w:space="0" w:color="auto"/>
            </w:tcBorders>
          </w:tcPr>
          <w:p w14:paraId="2B8BC47E" w14:textId="77777777" w:rsidR="00FF41FD" w:rsidRDefault="00FF41FD"/>
          <w:p w14:paraId="2BFDD0BE" w14:textId="77777777" w:rsidR="00FF41FD" w:rsidRDefault="008173C5">
            <w:r>
              <w:rPr>
                <w:sz w:val="18"/>
              </w:rPr>
              <w:tab/>
              <w:t>4.2</w:t>
            </w:r>
            <w:r>
              <w:rPr>
                <w:sz w:val="18"/>
              </w:rPr>
              <w:tab/>
              <w:t>Method of propagating the variety</w:t>
            </w:r>
          </w:p>
          <w:p w14:paraId="433DE0FD" w14:textId="77777777" w:rsidR="00FF41FD" w:rsidRDefault="00FF41FD"/>
          <w:p w14:paraId="37ED2D31" w14:textId="77777777" w:rsidR="00FF41FD" w:rsidRDefault="00FF41FD"/>
          <w:p w14:paraId="20EB7E21" w14:textId="77777777" w:rsidR="00FF41FD" w:rsidRDefault="008173C5">
            <w:r>
              <w:rPr>
                <w:sz w:val="18"/>
              </w:rPr>
              <w:tab/>
              <w:t>4.2.1</w:t>
            </w:r>
            <w:r>
              <w:rPr>
                <w:sz w:val="18"/>
              </w:rPr>
              <w:tab/>
              <w:t>Vegetative propagation</w:t>
            </w:r>
          </w:p>
          <w:p w14:paraId="05527CDA" w14:textId="77777777" w:rsidR="00FF41FD" w:rsidRDefault="00FF41FD"/>
          <w:p w14:paraId="488C67E6" w14:textId="77777777" w:rsidR="00FF41FD" w:rsidRDefault="008173C5">
            <w:pPr>
              <w:tabs>
                <w:tab w:val="left" w:pos="709"/>
                <w:tab w:val="left" w:pos="1418"/>
                <w:tab w:val="left" w:pos="7797"/>
              </w:tabs>
            </w:pPr>
            <w:r>
              <w:rPr>
                <w:sz w:val="18"/>
              </w:rPr>
              <w:tab/>
            </w:r>
            <w:r>
              <w:rPr>
                <w:sz w:val="18"/>
              </w:rPr>
              <w:tab/>
              <w:t>(a) Cuttings</w:t>
            </w:r>
            <w:r>
              <w:rPr>
                <w:sz w:val="18"/>
              </w:rPr>
              <w:tab/>
              <w:t>[  ]</w:t>
            </w:r>
          </w:p>
          <w:p w14:paraId="4D7ABEF1" w14:textId="77777777" w:rsidR="00FF41FD" w:rsidRDefault="008173C5">
            <w:r>
              <w:rPr>
                <w:sz w:val="18"/>
              </w:rPr>
              <w:tab/>
            </w:r>
            <w:r>
              <w:rPr>
                <w:sz w:val="18"/>
              </w:rPr>
              <w:tab/>
              <w:t xml:space="preserve">(b) </w:t>
            </w:r>
            <w:r>
              <w:rPr>
                <w:i/>
                <w:sz w:val="18"/>
              </w:rPr>
              <w:t>In vitro</w:t>
            </w:r>
            <w:r>
              <w:rPr>
                <w:sz w:val="18"/>
              </w:rPr>
              <w:t xml:space="preserve"> propagation</w:t>
            </w:r>
            <w:r>
              <w:rPr>
                <w:sz w:val="18"/>
              </w:rPr>
              <w:tab/>
            </w:r>
            <w:r>
              <w:rPr>
                <w:sz w:val="18"/>
              </w:rPr>
              <w:tab/>
            </w:r>
            <w:r>
              <w:rPr>
                <w:sz w:val="18"/>
              </w:rPr>
              <w:tab/>
            </w:r>
            <w:r>
              <w:rPr>
                <w:sz w:val="18"/>
              </w:rPr>
              <w:tab/>
            </w:r>
            <w:r>
              <w:rPr>
                <w:sz w:val="18"/>
              </w:rPr>
              <w:tab/>
            </w:r>
            <w:r>
              <w:rPr>
                <w:sz w:val="18"/>
              </w:rPr>
              <w:tab/>
            </w:r>
            <w:r>
              <w:rPr>
                <w:sz w:val="18"/>
              </w:rPr>
              <w:tab/>
              <w:t>[  ]</w:t>
            </w:r>
          </w:p>
          <w:p w14:paraId="78FBFBF7" w14:textId="77777777" w:rsidR="00FF41FD" w:rsidRDefault="008173C5">
            <w:pPr>
              <w:tabs>
                <w:tab w:val="left" w:pos="709"/>
                <w:tab w:val="left" w:pos="1418"/>
                <w:tab w:val="left" w:pos="7797"/>
              </w:tabs>
            </w:pPr>
            <w:r>
              <w:rPr>
                <w:sz w:val="18"/>
              </w:rPr>
              <w:tab/>
            </w:r>
            <w:r>
              <w:rPr>
                <w:sz w:val="18"/>
              </w:rPr>
              <w:tab/>
              <w:t>(c) Budding or grafting</w:t>
            </w:r>
            <w:r>
              <w:rPr>
                <w:sz w:val="18"/>
              </w:rPr>
              <w:tab/>
              <w:t>[  ]</w:t>
            </w:r>
          </w:p>
          <w:p w14:paraId="75FE1974" w14:textId="77777777" w:rsidR="00FF41FD" w:rsidRDefault="008173C5">
            <w:pPr>
              <w:tabs>
                <w:tab w:val="left" w:pos="709"/>
                <w:tab w:val="left" w:pos="1418"/>
                <w:tab w:val="left" w:pos="7797"/>
              </w:tabs>
            </w:pPr>
            <w:r>
              <w:rPr>
                <w:sz w:val="18"/>
              </w:rPr>
              <w:tab/>
            </w:r>
            <w:r>
              <w:rPr>
                <w:sz w:val="18"/>
              </w:rPr>
              <w:tab/>
              <w:t>(d) Other (state method)</w:t>
            </w:r>
            <w:r>
              <w:rPr>
                <w:sz w:val="18"/>
              </w:rPr>
              <w:tab/>
              <w:t>[  ]</w:t>
            </w:r>
          </w:p>
          <w:p w14:paraId="3023788B" w14:textId="77777777" w:rsidR="00FF41FD" w:rsidRDefault="00FF41FD"/>
          <w:p w14:paraId="5BD43AA5" w14:textId="77777777" w:rsidR="00FF41FD" w:rsidRDefault="00000000">
            <w:r>
              <w:pict w14:anchorId="790C5C67">
                <v:shape id="_x0000_s2101" type="#_x0000_t202" style="position:absolute;left:0;text-align:left;margin-left:100pt;margin-top:0;width:300pt;height:25pt;z-index:251662336;mso-position-vertical:center">
                  <v:textbox>
                    <w:txbxContent>
                      <w:p w14:paraId="7C597781" w14:textId="77777777" w:rsidR="00FF41FD" w:rsidRDefault="00FF41FD"/>
                    </w:txbxContent>
                  </v:textbox>
                </v:shape>
              </w:pict>
            </w:r>
          </w:p>
          <w:p w14:paraId="77DAB716" w14:textId="77777777" w:rsidR="00FF41FD" w:rsidRDefault="00FF41FD"/>
          <w:p w14:paraId="1CAEBD75" w14:textId="77777777" w:rsidR="00FF41FD" w:rsidRDefault="00FF41FD"/>
          <w:p w14:paraId="76A6EBB8" w14:textId="77777777" w:rsidR="00FF41FD" w:rsidRDefault="008173C5">
            <w:r>
              <w:rPr>
                <w:sz w:val="18"/>
              </w:rPr>
              <w:tab/>
              <w:t>4.2.2</w:t>
            </w:r>
            <w:r>
              <w:rPr>
                <w:sz w:val="18"/>
              </w:rPr>
              <w:tab/>
              <w:t>Other</w:t>
            </w:r>
          </w:p>
          <w:p w14:paraId="7CADF736" w14:textId="77777777" w:rsidR="00FF41FD" w:rsidRDefault="008173C5">
            <w:pPr>
              <w:tabs>
                <w:tab w:val="left" w:pos="709"/>
                <w:tab w:val="left" w:pos="1418"/>
                <w:tab w:val="left" w:pos="7797"/>
              </w:tabs>
            </w:pPr>
            <w:r>
              <w:rPr>
                <w:sz w:val="18"/>
              </w:rPr>
              <w:tab/>
            </w:r>
            <w:r>
              <w:rPr>
                <w:sz w:val="18"/>
              </w:rPr>
              <w:tab/>
              <w:t>(Please provide details)</w:t>
            </w:r>
            <w:r>
              <w:rPr>
                <w:sz w:val="18"/>
              </w:rPr>
              <w:tab/>
              <w:t>[  ]</w:t>
            </w:r>
          </w:p>
          <w:p w14:paraId="38F1DF1C" w14:textId="77777777" w:rsidR="00FF41FD" w:rsidRDefault="00FF41FD"/>
          <w:p w14:paraId="3208FED4" w14:textId="77777777" w:rsidR="00FF41FD" w:rsidRDefault="00000000">
            <w:r>
              <w:pict w14:anchorId="7EE7040E">
                <v:shape id="_x0000_s2102" type="#_x0000_t202" style="position:absolute;left:0;text-align:left;margin-left:100pt;margin-top:0;width:300pt;height:25pt;z-index:251663360;mso-position-vertical:center">
                  <v:textbox>
                    <w:txbxContent>
                      <w:p w14:paraId="39777A14" w14:textId="77777777" w:rsidR="00FF41FD" w:rsidRDefault="00FF41FD"/>
                    </w:txbxContent>
                  </v:textbox>
                </v:shape>
              </w:pict>
            </w:r>
          </w:p>
          <w:p w14:paraId="1E24D3B3" w14:textId="77777777" w:rsidR="00FF41FD" w:rsidRDefault="00FF41FD"/>
          <w:p w14:paraId="05DA34DA" w14:textId="77777777" w:rsidR="00FF41FD" w:rsidRDefault="00FF41FD"/>
          <w:p w14:paraId="1F2A32DD" w14:textId="77777777" w:rsidR="00FF41FD" w:rsidRDefault="00FF41FD"/>
        </w:tc>
      </w:tr>
    </w:tbl>
    <w:p w14:paraId="4E60EA74" w14:textId="77777777" w:rsidR="00FF41FD" w:rsidRDefault="008173C5">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FF41FD" w14:paraId="7D0F8B16" w14:textId="77777777">
        <w:trPr>
          <w:trHeight w:val="400"/>
        </w:trPr>
        <w:tc>
          <w:tcPr>
            <w:tcW w:w="1750" w:type="pct"/>
            <w:gridSpan w:val="2"/>
            <w:vAlign w:val="bottom"/>
          </w:tcPr>
          <w:p w14:paraId="770F32BD" w14:textId="77777777" w:rsidR="00FF41FD" w:rsidRDefault="008173C5">
            <w:r>
              <w:lastRenderedPageBreak/>
              <w:t>TECHNICAL QUESTIONNAIRE</w:t>
            </w:r>
          </w:p>
        </w:tc>
        <w:tc>
          <w:tcPr>
            <w:tcW w:w="1500" w:type="pct"/>
            <w:gridSpan w:val="2"/>
            <w:vAlign w:val="bottom"/>
          </w:tcPr>
          <w:p w14:paraId="1D1A6B42" w14:textId="77777777" w:rsidR="00FF41FD" w:rsidRDefault="008173C5">
            <w:r>
              <w:t>Page {x} of {y}</w:t>
            </w:r>
          </w:p>
        </w:tc>
        <w:tc>
          <w:tcPr>
            <w:tcW w:w="1750" w:type="pct"/>
            <w:gridSpan w:val="2"/>
            <w:shd w:val="clear" w:color="auto" w:fill="DFDFD7"/>
            <w:vAlign w:val="bottom"/>
          </w:tcPr>
          <w:p w14:paraId="19917A5A" w14:textId="77777777" w:rsidR="00FF41FD" w:rsidRDefault="008173C5">
            <w:r>
              <w:t>Reference Number:</w:t>
            </w:r>
          </w:p>
        </w:tc>
      </w:tr>
      <w:tr w:rsidR="00FF41FD" w14:paraId="37AB767C" w14:textId="77777777">
        <w:tblPrEx>
          <w:tblBorders>
            <w:top w:val="nil"/>
            <w:left w:val="nil"/>
            <w:bottom w:val="nil"/>
            <w:right w:val="nil"/>
            <w:insideH w:val="nil"/>
            <w:insideV w:val="nil"/>
          </w:tblBorders>
        </w:tblPrEx>
        <w:tc>
          <w:tcPr>
            <w:tcW w:w="9986" w:type="dxa"/>
            <w:gridSpan w:val="6"/>
          </w:tcPr>
          <w:p w14:paraId="5857B444" w14:textId="77777777" w:rsidR="00FF41FD" w:rsidRDefault="00FF41FD"/>
        </w:tc>
      </w:tr>
      <w:tr w:rsidR="00FF41FD" w14:paraId="6A3CA870" w14:textId="77777777">
        <w:tblPrEx>
          <w:jc w:val="center"/>
        </w:tblPrEx>
        <w:trPr>
          <w:trHeight w:val="800"/>
          <w:jc w:val="center"/>
        </w:trPr>
        <w:tc>
          <w:tcPr>
            <w:tcW w:w="9986" w:type="dxa"/>
            <w:gridSpan w:val="6"/>
          </w:tcPr>
          <w:p w14:paraId="47ED4E76" w14:textId="77777777" w:rsidR="00FF41FD" w:rsidRDefault="00FF41FD"/>
          <w:p w14:paraId="75E7CF6B" w14:textId="77777777" w:rsidR="00FF41FD" w:rsidRDefault="008173C5">
            <w:r>
              <w:rPr>
                <w:sz w:val="18"/>
              </w:rPr>
              <w:t>5. Characteristics of the variety to be indicated (the number in brackets refers to the corresponding characteristic in Test Guidelines;  please mark the note which best corresponds).</w:t>
            </w:r>
          </w:p>
          <w:p w14:paraId="590D31CF" w14:textId="77777777" w:rsidR="00FF41FD" w:rsidRDefault="00FF41FD"/>
        </w:tc>
      </w:tr>
      <w:tr w:rsidR="00FF41FD" w14:paraId="0A891650" w14:textId="77777777">
        <w:tblPrEx>
          <w:jc w:val="center"/>
        </w:tblPrEx>
        <w:trPr>
          <w:trHeight w:val="200"/>
          <w:tblHeader/>
          <w:jc w:val="center"/>
        </w:trPr>
        <w:tc>
          <w:tcPr>
            <w:tcW w:w="400" w:type="pct"/>
            <w:tcBorders>
              <w:right w:val="nil"/>
            </w:tcBorders>
            <w:shd w:val="clear" w:color="auto" w:fill="DFDFD7"/>
          </w:tcPr>
          <w:p w14:paraId="3416D383" w14:textId="77777777" w:rsidR="00FF41FD" w:rsidRDefault="00FF41FD"/>
        </w:tc>
        <w:tc>
          <w:tcPr>
            <w:tcW w:w="2350" w:type="pct"/>
            <w:gridSpan w:val="2"/>
            <w:tcBorders>
              <w:left w:val="nil"/>
              <w:right w:val="nil"/>
            </w:tcBorders>
            <w:shd w:val="clear" w:color="auto" w:fill="DFDFD7"/>
          </w:tcPr>
          <w:p w14:paraId="6ABD27F9" w14:textId="77777777" w:rsidR="00FF41FD" w:rsidRDefault="00FF41FD"/>
          <w:p w14:paraId="75B35E0F" w14:textId="77777777" w:rsidR="00FF41FD" w:rsidRDefault="008173C5">
            <w:r>
              <w:rPr>
                <w:sz w:val="16"/>
              </w:rPr>
              <w:t>Characteristics</w:t>
            </w:r>
          </w:p>
          <w:p w14:paraId="7D2C6726" w14:textId="77777777" w:rsidR="00FF41FD" w:rsidRDefault="00FF41FD"/>
        </w:tc>
        <w:tc>
          <w:tcPr>
            <w:tcW w:w="1750" w:type="pct"/>
            <w:gridSpan w:val="2"/>
            <w:tcBorders>
              <w:left w:val="nil"/>
              <w:right w:val="nil"/>
            </w:tcBorders>
            <w:shd w:val="clear" w:color="auto" w:fill="DFDFD7"/>
          </w:tcPr>
          <w:p w14:paraId="2B7E06D4" w14:textId="77777777" w:rsidR="00FF41FD" w:rsidRDefault="00FF41FD"/>
          <w:p w14:paraId="1CD8CDC2" w14:textId="77777777" w:rsidR="00FF41FD" w:rsidRDefault="008173C5">
            <w:r>
              <w:rPr>
                <w:sz w:val="16"/>
              </w:rPr>
              <w:t>Example Varieties</w:t>
            </w:r>
          </w:p>
        </w:tc>
        <w:tc>
          <w:tcPr>
            <w:tcW w:w="500" w:type="pct"/>
            <w:tcBorders>
              <w:left w:val="nil"/>
            </w:tcBorders>
            <w:shd w:val="clear" w:color="auto" w:fill="DFDFD7"/>
          </w:tcPr>
          <w:p w14:paraId="445A3DAE" w14:textId="77777777" w:rsidR="00FF41FD" w:rsidRDefault="00FF41FD"/>
          <w:p w14:paraId="54FD0A83" w14:textId="77777777" w:rsidR="00FF41FD" w:rsidRDefault="008173C5">
            <w:r>
              <w:rPr>
                <w:sz w:val="16"/>
              </w:rPr>
              <w:t>Note</w:t>
            </w:r>
          </w:p>
        </w:tc>
      </w:tr>
      <w:tr w:rsidR="00FF41FD" w14:paraId="6092F950" w14:textId="77777777">
        <w:trPr>
          <w:trHeight w:val="500"/>
          <w:ins w:id="720" w:author="TWO" w:date="2026-07-09T13:35:00Z"/>
        </w:trPr>
        <w:tc>
          <w:tcPr>
            <w:tcW w:w="400" w:type="pct"/>
            <w:tcBorders>
              <w:top w:val="nil"/>
              <w:bottom w:val="nil"/>
              <w:right w:val="nil"/>
            </w:tcBorders>
          </w:tcPr>
          <w:p w14:paraId="4829C2EB" w14:textId="77777777" w:rsidR="00FF41FD" w:rsidRDefault="008173C5">
            <w:pPr>
              <w:rPr>
                <w:ins w:id="721" w:author="TWO" w:date="2026-07-09T13:35:00Z" w16du:dateUtc="2026-07-09T11:35:00Z"/>
              </w:rPr>
            </w:pPr>
            <w:ins w:id="722" w:author="TWO" w:date="2026-07-09T13:35:00Z" w16du:dateUtc="2026-07-09T11:35:00Z">
              <w:r>
                <w:rPr>
                  <w:b/>
                  <w:sz w:val="16"/>
                </w:rPr>
                <w:t>5.1</w:t>
              </w:r>
            </w:ins>
          </w:p>
          <w:p w14:paraId="052792A2" w14:textId="77777777" w:rsidR="00FF41FD" w:rsidRDefault="008173C5">
            <w:pPr>
              <w:rPr>
                <w:ins w:id="723" w:author="TWO" w:date="2026-07-09T13:35:00Z" w16du:dateUtc="2026-07-09T11:35:00Z"/>
              </w:rPr>
            </w:pPr>
            <w:ins w:id="724" w:author="TWO" w:date="2026-07-09T13:35:00Z" w16du:dateUtc="2026-07-09T11:35:00Z">
              <w:r>
                <w:rPr>
                  <w:b/>
                  <w:sz w:val="16"/>
                </w:rPr>
                <w:t>(2)</w:t>
              </w:r>
            </w:ins>
          </w:p>
        </w:tc>
        <w:tc>
          <w:tcPr>
            <w:tcW w:w="2350" w:type="pct"/>
            <w:gridSpan w:val="2"/>
            <w:tcBorders>
              <w:top w:val="nil"/>
              <w:left w:val="nil"/>
              <w:bottom w:val="nil"/>
              <w:right w:val="nil"/>
            </w:tcBorders>
          </w:tcPr>
          <w:p w14:paraId="5A30FB7C" w14:textId="77777777" w:rsidR="00FF41FD" w:rsidRDefault="008173C5">
            <w:pPr>
              <w:spacing w:beforeAutospacing="1" w:afterAutospacing="1"/>
              <w:divId w:val="1"/>
              <w:rPr>
                <w:ins w:id="725" w:author="TWO" w:date="2026-07-09T13:35:00Z" w16du:dateUtc="2026-07-09T11:35:00Z"/>
                <w:b/>
                <w:sz w:val="16"/>
              </w:rPr>
            </w:pPr>
            <w:ins w:id="726" w:author="TWO" w:date="2026-07-09T13:35:00Z" w16du:dateUtc="2026-07-09T11:35:00Z">
              <w:r>
                <w:rPr>
                  <w:b/>
                  <w:sz w:val="16"/>
                </w:rPr>
                <w:t>Tree: habit</w:t>
              </w:r>
            </w:ins>
          </w:p>
        </w:tc>
        <w:tc>
          <w:tcPr>
            <w:tcW w:w="1750" w:type="pct"/>
            <w:gridSpan w:val="2"/>
            <w:tcBorders>
              <w:top w:val="nil"/>
              <w:left w:val="nil"/>
              <w:bottom w:val="nil"/>
              <w:right w:val="nil"/>
            </w:tcBorders>
          </w:tcPr>
          <w:p w14:paraId="242CAB73" w14:textId="77777777" w:rsidR="00FF41FD" w:rsidRDefault="00FF41FD">
            <w:pPr>
              <w:rPr>
                <w:ins w:id="727" w:author="TWO" w:date="2026-07-09T13:35:00Z" w16du:dateUtc="2026-07-09T11:35:00Z"/>
              </w:rPr>
            </w:pPr>
          </w:p>
        </w:tc>
        <w:tc>
          <w:tcPr>
            <w:tcW w:w="500" w:type="pct"/>
            <w:tcBorders>
              <w:left w:val="nil"/>
              <w:bottom w:val="nil"/>
            </w:tcBorders>
          </w:tcPr>
          <w:p w14:paraId="60BA27BA" w14:textId="77777777" w:rsidR="00FF41FD" w:rsidRDefault="00FF41FD">
            <w:pPr>
              <w:rPr>
                <w:ins w:id="728" w:author="TWO" w:date="2026-07-09T13:35:00Z" w16du:dateUtc="2026-07-09T11:35:00Z"/>
              </w:rPr>
            </w:pPr>
          </w:p>
        </w:tc>
      </w:tr>
      <w:tr w:rsidR="00FF41FD" w14:paraId="769F3D52" w14:textId="77777777">
        <w:trPr>
          <w:trHeight w:val="300"/>
          <w:ins w:id="729" w:author="TWO" w:date="2026-07-09T13:35:00Z"/>
        </w:trPr>
        <w:tc>
          <w:tcPr>
            <w:tcW w:w="400" w:type="pct"/>
            <w:tcBorders>
              <w:top w:val="nil"/>
              <w:bottom w:val="nil"/>
              <w:right w:val="nil"/>
            </w:tcBorders>
          </w:tcPr>
          <w:p w14:paraId="01735DBD" w14:textId="77777777" w:rsidR="00FF41FD" w:rsidRDefault="00FF41FD">
            <w:pPr>
              <w:rPr>
                <w:ins w:id="730" w:author="TWO" w:date="2026-07-09T13:35:00Z" w16du:dateUtc="2026-07-09T11:35:00Z"/>
              </w:rPr>
            </w:pPr>
          </w:p>
        </w:tc>
        <w:tc>
          <w:tcPr>
            <w:tcW w:w="2350" w:type="pct"/>
            <w:gridSpan w:val="2"/>
            <w:tcBorders>
              <w:top w:val="nil"/>
              <w:left w:val="nil"/>
              <w:bottom w:val="nil"/>
              <w:right w:val="nil"/>
            </w:tcBorders>
          </w:tcPr>
          <w:p w14:paraId="41DFCFCF" w14:textId="77777777" w:rsidR="00FF41FD" w:rsidRDefault="008173C5">
            <w:pPr>
              <w:rPr>
                <w:ins w:id="731" w:author="TWO" w:date="2026-07-09T13:35:00Z" w16du:dateUtc="2026-07-09T11:35:00Z"/>
              </w:rPr>
            </w:pPr>
            <w:ins w:id="732" w:author="TWO" w:date="2026-07-09T13:35:00Z" w16du:dateUtc="2026-07-09T11:35:00Z">
              <w:r>
                <w:rPr>
                  <w:sz w:val="16"/>
                </w:rPr>
                <w:t>columnar</w:t>
              </w:r>
            </w:ins>
          </w:p>
        </w:tc>
        <w:tc>
          <w:tcPr>
            <w:tcW w:w="1750" w:type="pct"/>
            <w:gridSpan w:val="2"/>
            <w:tcBorders>
              <w:top w:val="nil"/>
              <w:left w:val="nil"/>
              <w:bottom w:val="nil"/>
              <w:right w:val="nil"/>
            </w:tcBorders>
          </w:tcPr>
          <w:p w14:paraId="42342239" w14:textId="77777777" w:rsidR="00FF41FD" w:rsidRDefault="008173C5">
            <w:pPr>
              <w:rPr>
                <w:ins w:id="733" w:author="TWO" w:date="2026-07-09T13:35:00Z" w16du:dateUtc="2026-07-09T11:35:00Z"/>
              </w:rPr>
            </w:pPr>
            <w:ins w:id="734" w:author="TWO" w:date="2026-07-09T13:35:00Z" w16du:dateUtc="2026-07-09T11:35:00Z">
              <w:r>
                <w:rPr>
                  <w:sz w:val="16"/>
                </w:rPr>
                <w:t>Maypole</w:t>
              </w:r>
            </w:ins>
          </w:p>
        </w:tc>
        <w:tc>
          <w:tcPr>
            <w:tcW w:w="500" w:type="pct"/>
            <w:tcBorders>
              <w:top w:val="nil"/>
              <w:left w:val="nil"/>
              <w:bottom w:val="nil"/>
            </w:tcBorders>
          </w:tcPr>
          <w:p w14:paraId="6511CAD5" w14:textId="77777777" w:rsidR="00FF41FD" w:rsidRDefault="008173C5">
            <w:pPr>
              <w:rPr>
                <w:ins w:id="735" w:author="TWO" w:date="2026-07-09T13:35:00Z" w16du:dateUtc="2026-07-09T11:35:00Z"/>
              </w:rPr>
            </w:pPr>
            <w:ins w:id="736" w:author="TWO" w:date="2026-07-09T13:35:00Z" w16du:dateUtc="2026-07-09T11:35:00Z">
              <w:r>
                <w:rPr>
                  <w:sz w:val="16"/>
                </w:rPr>
                <w:t>1</w:t>
              </w:r>
              <w:proofErr w:type="gramStart"/>
              <w:r>
                <w:rPr>
                  <w:sz w:val="16"/>
                </w:rPr>
                <w:t xml:space="preserve">   [  ]</w:t>
              </w:r>
              <w:proofErr w:type="gramEnd"/>
            </w:ins>
          </w:p>
        </w:tc>
      </w:tr>
      <w:tr w:rsidR="00FF41FD" w14:paraId="60B3CD73" w14:textId="77777777">
        <w:trPr>
          <w:trHeight w:val="300"/>
          <w:ins w:id="737" w:author="TWO" w:date="2026-07-09T13:35:00Z"/>
        </w:trPr>
        <w:tc>
          <w:tcPr>
            <w:tcW w:w="400" w:type="pct"/>
            <w:tcBorders>
              <w:top w:val="nil"/>
              <w:bottom w:val="nil"/>
              <w:right w:val="nil"/>
            </w:tcBorders>
          </w:tcPr>
          <w:p w14:paraId="56005ADD" w14:textId="77777777" w:rsidR="00FF41FD" w:rsidRDefault="00FF41FD">
            <w:pPr>
              <w:rPr>
                <w:ins w:id="738" w:author="TWO" w:date="2026-07-09T13:35:00Z" w16du:dateUtc="2026-07-09T11:35:00Z"/>
              </w:rPr>
            </w:pPr>
          </w:p>
        </w:tc>
        <w:tc>
          <w:tcPr>
            <w:tcW w:w="2350" w:type="pct"/>
            <w:gridSpan w:val="2"/>
            <w:tcBorders>
              <w:top w:val="nil"/>
              <w:left w:val="nil"/>
              <w:bottom w:val="nil"/>
              <w:right w:val="nil"/>
            </w:tcBorders>
          </w:tcPr>
          <w:p w14:paraId="66AAB5A9" w14:textId="77777777" w:rsidR="00FF41FD" w:rsidRDefault="008173C5">
            <w:pPr>
              <w:rPr>
                <w:ins w:id="739" w:author="TWO" w:date="2026-07-09T13:35:00Z" w16du:dateUtc="2026-07-09T11:35:00Z"/>
              </w:rPr>
            </w:pPr>
            <w:ins w:id="740" w:author="TWO" w:date="2026-07-09T13:35:00Z" w16du:dateUtc="2026-07-09T11:35:00Z">
              <w:r>
                <w:rPr>
                  <w:sz w:val="16"/>
                </w:rPr>
                <w:t>fastigiate</w:t>
              </w:r>
            </w:ins>
          </w:p>
        </w:tc>
        <w:tc>
          <w:tcPr>
            <w:tcW w:w="1750" w:type="pct"/>
            <w:gridSpan w:val="2"/>
            <w:tcBorders>
              <w:top w:val="nil"/>
              <w:left w:val="nil"/>
              <w:bottom w:val="nil"/>
              <w:right w:val="nil"/>
            </w:tcBorders>
          </w:tcPr>
          <w:p w14:paraId="3E080B62" w14:textId="77777777" w:rsidR="00FF41FD" w:rsidRDefault="008173C5">
            <w:pPr>
              <w:rPr>
                <w:ins w:id="741" w:author="TWO" w:date="2026-07-09T13:35:00Z" w16du:dateUtc="2026-07-09T11:35:00Z"/>
              </w:rPr>
            </w:pPr>
            <w:ins w:id="742" w:author="TWO" w:date="2026-07-09T13:35:00Z" w16du:dateUtc="2026-07-09T11:35:00Z">
              <w:r>
                <w:rPr>
                  <w:sz w:val="16"/>
                </w:rPr>
                <w:t>Laura</w:t>
              </w:r>
            </w:ins>
          </w:p>
        </w:tc>
        <w:tc>
          <w:tcPr>
            <w:tcW w:w="500" w:type="pct"/>
            <w:tcBorders>
              <w:top w:val="nil"/>
              <w:left w:val="nil"/>
              <w:bottom w:val="nil"/>
            </w:tcBorders>
          </w:tcPr>
          <w:p w14:paraId="55A97329" w14:textId="77777777" w:rsidR="00FF41FD" w:rsidRDefault="008173C5">
            <w:pPr>
              <w:rPr>
                <w:ins w:id="743" w:author="TWO" w:date="2026-07-09T13:35:00Z" w16du:dateUtc="2026-07-09T11:35:00Z"/>
              </w:rPr>
            </w:pPr>
            <w:ins w:id="744" w:author="TWO" w:date="2026-07-09T13:35:00Z" w16du:dateUtc="2026-07-09T11:35:00Z">
              <w:r>
                <w:rPr>
                  <w:sz w:val="16"/>
                </w:rPr>
                <w:t>2</w:t>
              </w:r>
              <w:proofErr w:type="gramStart"/>
              <w:r>
                <w:rPr>
                  <w:sz w:val="16"/>
                </w:rPr>
                <w:t xml:space="preserve">   [  ]</w:t>
              </w:r>
              <w:proofErr w:type="gramEnd"/>
            </w:ins>
          </w:p>
        </w:tc>
      </w:tr>
      <w:tr w:rsidR="00FF41FD" w14:paraId="2BECFF6B" w14:textId="77777777">
        <w:trPr>
          <w:trHeight w:val="300"/>
          <w:ins w:id="745" w:author="TWO" w:date="2026-07-09T13:35:00Z"/>
        </w:trPr>
        <w:tc>
          <w:tcPr>
            <w:tcW w:w="400" w:type="pct"/>
            <w:tcBorders>
              <w:top w:val="nil"/>
              <w:bottom w:val="nil"/>
              <w:right w:val="nil"/>
            </w:tcBorders>
          </w:tcPr>
          <w:p w14:paraId="6CDDA1A5" w14:textId="77777777" w:rsidR="00FF41FD" w:rsidRDefault="00FF41FD">
            <w:pPr>
              <w:rPr>
                <w:ins w:id="746" w:author="TWO" w:date="2026-07-09T13:35:00Z" w16du:dateUtc="2026-07-09T11:35:00Z"/>
              </w:rPr>
            </w:pPr>
          </w:p>
        </w:tc>
        <w:tc>
          <w:tcPr>
            <w:tcW w:w="2350" w:type="pct"/>
            <w:gridSpan w:val="2"/>
            <w:tcBorders>
              <w:top w:val="nil"/>
              <w:left w:val="nil"/>
              <w:bottom w:val="nil"/>
              <w:right w:val="nil"/>
            </w:tcBorders>
          </w:tcPr>
          <w:p w14:paraId="0D8F343A" w14:textId="77777777" w:rsidR="00FF41FD" w:rsidRDefault="008173C5">
            <w:pPr>
              <w:rPr>
                <w:ins w:id="747" w:author="TWO" w:date="2026-07-09T13:35:00Z" w16du:dateUtc="2026-07-09T11:35:00Z"/>
              </w:rPr>
            </w:pPr>
            <w:ins w:id="748" w:author="TWO" w:date="2026-07-09T13:35:00Z" w16du:dateUtc="2026-07-09T11:35:00Z">
              <w:r>
                <w:rPr>
                  <w:sz w:val="16"/>
                </w:rPr>
                <w:t>upright</w:t>
              </w:r>
            </w:ins>
          </w:p>
        </w:tc>
        <w:tc>
          <w:tcPr>
            <w:tcW w:w="1750" w:type="pct"/>
            <w:gridSpan w:val="2"/>
            <w:tcBorders>
              <w:top w:val="nil"/>
              <w:left w:val="nil"/>
              <w:bottom w:val="nil"/>
              <w:right w:val="nil"/>
            </w:tcBorders>
          </w:tcPr>
          <w:p w14:paraId="49D33D28" w14:textId="77777777" w:rsidR="00FF41FD" w:rsidRDefault="008173C5">
            <w:pPr>
              <w:rPr>
                <w:ins w:id="749" w:author="TWO" w:date="2026-07-09T13:35:00Z" w16du:dateUtc="2026-07-09T11:35:00Z"/>
              </w:rPr>
            </w:pPr>
            <w:ins w:id="750" w:author="TWO" w:date="2026-07-09T13:35:00Z" w16du:dateUtc="2026-07-09T11:35:00Z">
              <w:r>
                <w:rPr>
                  <w:sz w:val="16"/>
                </w:rPr>
                <w:t xml:space="preserve">Van </w:t>
              </w:r>
              <w:proofErr w:type="spellStart"/>
              <w:r>
                <w:rPr>
                  <w:sz w:val="16"/>
                </w:rPr>
                <w:t>Eseltine</w:t>
              </w:r>
              <w:proofErr w:type="spellEnd"/>
            </w:ins>
          </w:p>
        </w:tc>
        <w:tc>
          <w:tcPr>
            <w:tcW w:w="500" w:type="pct"/>
            <w:tcBorders>
              <w:top w:val="nil"/>
              <w:left w:val="nil"/>
              <w:bottom w:val="nil"/>
            </w:tcBorders>
          </w:tcPr>
          <w:p w14:paraId="47DE0830" w14:textId="77777777" w:rsidR="00FF41FD" w:rsidRDefault="008173C5">
            <w:pPr>
              <w:rPr>
                <w:ins w:id="751" w:author="TWO" w:date="2026-07-09T13:35:00Z" w16du:dateUtc="2026-07-09T11:35:00Z"/>
              </w:rPr>
            </w:pPr>
            <w:ins w:id="752" w:author="TWO" w:date="2026-07-09T13:35:00Z" w16du:dateUtc="2026-07-09T11:35:00Z">
              <w:r>
                <w:rPr>
                  <w:sz w:val="16"/>
                </w:rPr>
                <w:t>3</w:t>
              </w:r>
              <w:proofErr w:type="gramStart"/>
              <w:r>
                <w:rPr>
                  <w:sz w:val="16"/>
                </w:rPr>
                <w:t xml:space="preserve">   [  ]</w:t>
              </w:r>
              <w:proofErr w:type="gramEnd"/>
            </w:ins>
          </w:p>
        </w:tc>
      </w:tr>
      <w:tr w:rsidR="00FF41FD" w14:paraId="3C5F6852" w14:textId="77777777">
        <w:trPr>
          <w:trHeight w:val="300"/>
          <w:ins w:id="753" w:author="TWO" w:date="2026-07-09T13:35:00Z"/>
        </w:trPr>
        <w:tc>
          <w:tcPr>
            <w:tcW w:w="400" w:type="pct"/>
            <w:tcBorders>
              <w:top w:val="nil"/>
              <w:bottom w:val="nil"/>
              <w:right w:val="nil"/>
            </w:tcBorders>
          </w:tcPr>
          <w:p w14:paraId="3E0F6784" w14:textId="77777777" w:rsidR="00FF41FD" w:rsidRDefault="00FF41FD">
            <w:pPr>
              <w:rPr>
                <w:ins w:id="754" w:author="TWO" w:date="2026-07-09T13:35:00Z" w16du:dateUtc="2026-07-09T11:35:00Z"/>
              </w:rPr>
            </w:pPr>
          </w:p>
        </w:tc>
        <w:tc>
          <w:tcPr>
            <w:tcW w:w="2350" w:type="pct"/>
            <w:gridSpan w:val="2"/>
            <w:tcBorders>
              <w:top w:val="nil"/>
              <w:left w:val="nil"/>
              <w:bottom w:val="nil"/>
              <w:right w:val="nil"/>
            </w:tcBorders>
          </w:tcPr>
          <w:p w14:paraId="7002FCE8" w14:textId="77777777" w:rsidR="00FF41FD" w:rsidRDefault="008173C5">
            <w:pPr>
              <w:rPr>
                <w:ins w:id="755" w:author="TWO" w:date="2026-07-09T13:35:00Z" w16du:dateUtc="2026-07-09T11:35:00Z"/>
              </w:rPr>
            </w:pPr>
            <w:ins w:id="756" w:author="TWO" w:date="2026-07-09T13:35:00Z" w16du:dateUtc="2026-07-09T11:35:00Z">
              <w:r>
                <w:rPr>
                  <w:sz w:val="16"/>
                </w:rPr>
                <w:t>spreading</w:t>
              </w:r>
            </w:ins>
          </w:p>
        </w:tc>
        <w:tc>
          <w:tcPr>
            <w:tcW w:w="1750" w:type="pct"/>
            <w:gridSpan w:val="2"/>
            <w:tcBorders>
              <w:top w:val="nil"/>
              <w:left w:val="nil"/>
              <w:bottom w:val="nil"/>
              <w:right w:val="nil"/>
            </w:tcBorders>
          </w:tcPr>
          <w:p w14:paraId="3DAD34D6" w14:textId="77777777" w:rsidR="00FF41FD" w:rsidRDefault="008173C5">
            <w:pPr>
              <w:rPr>
                <w:ins w:id="757" w:author="TWO" w:date="2026-07-09T13:35:00Z" w16du:dateUtc="2026-07-09T11:35:00Z"/>
              </w:rPr>
            </w:pPr>
            <w:ins w:id="758" w:author="TWO" w:date="2026-07-09T13:35:00Z" w16du:dateUtc="2026-07-09T11:35:00Z">
              <w:r>
                <w:rPr>
                  <w:sz w:val="16"/>
                </w:rPr>
                <w:t>Red Glow</w:t>
              </w:r>
            </w:ins>
          </w:p>
        </w:tc>
        <w:tc>
          <w:tcPr>
            <w:tcW w:w="500" w:type="pct"/>
            <w:tcBorders>
              <w:top w:val="nil"/>
              <w:left w:val="nil"/>
              <w:bottom w:val="nil"/>
            </w:tcBorders>
          </w:tcPr>
          <w:p w14:paraId="38D0C697" w14:textId="77777777" w:rsidR="00FF41FD" w:rsidRDefault="008173C5">
            <w:pPr>
              <w:rPr>
                <w:ins w:id="759" w:author="TWO" w:date="2026-07-09T13:35:00Z" w16du:dateUtc="2026-07-09T11:35:00Z"/>
              </w:rPr>
            </w:pPr>
            <w:ins w:id="760" w:author="TWO" w:date="2026-07-09T13:35:00Z" w16du:dateUtc="2026-07-09T11:35:00Z">
              <w:r>
                <w:rPr>
                  <w:sz w:val="16"/>
                </w:rPr>
                <w:t>4</w:t>
              </w:r>
              <w:proofErr w:type="gramStart"/>
              <w:r>
                <w:rPr>
                  <w:sz w:val="16"/>
                </w:rPr>
                <w:t xml:space="preserve">   [  ]</w:t>
              </w:r>
              <w:proofErr w:type="gramEnd"/>
            </w:ins>
          </w:p>
        </w:tc>
      </w:tr>
      <w:tr w:rsidR="00FF41FD" w14:paraId="438F4B43" w14:textId="77777777">
        <w:trPr>
          <w:trHeight w:val="300"/>
          <w:ins w:id="761" w:author="TWO" w:date="2026-07-09T13:35:00Z"/>
        </w:trPr>
        <w:tc>
          <w:tcPr>
            <w:tcW w:w="400" w:type="pct"/>
            <w:tcBorders>
              <w:top w:val="nil"/>
              <w:bottom w:val="nil"/>
              <w:right w:val="nil"/>
            </w:tcBorders>
          </w:tcPr>
          <w:p w14:paraId="3331E6FC" w14:textId="77777777" w:rsidR="00FF41FD" w:rsidRDefault="00FF41FD">
            <w:pPr>
              <w:rPr>
                <w:ins w:id="762" w:author="TWO" w:date="2026-07-09T13:35:00Z" w16du:dateUtc="2026-07-09T11:35:00Z"/>
              </w:rPr>
            </w:pPr>
          </w:p>
        </w:tc>
        <w:tc>
          <w:tcPr>
            <w:tcW w:w="2350" w:type="pct"/>
            <w:gridSpan w:val="2"/>
            <w:tcBorders>
              <w:top w:val="nil"/>
              <w:left w:val="nil"/>
              <w:bottom w:val="nil"/>
              <w:right w:val="nil"/>
            </w:tcBorders>
          </w:tcPr>
          <w:p w14:paraId="1C77192E" w14:textId="77777777" w:rsidR="00FF41FD" w:rsidRDefault="008173C5">
            <w:pPr>
              <w:rPr>
                <w:ins w:id="763" w:author="TWO" w:date="2026-07-09T13:35:00Z" w16du:dateUtc="2026-07-09T11:35:00Z"/>
              </w:rPr>
            </w:pPr>
            <w:ins w:id="764" w:author="TWO" w:date="2026-07-09T13:35:00Z" w16du:dateUtc="2026-07-09T11:35:00Z">
              <w:r>
                <w:rPr>
                  <w:sz w:val="16"/>
                </w:rPr>
                <w:t>drooping</w:t>
              </w:r>
            </w:ins>
          </w:p>
        </w:tc>
        <w:tc>
          <w:tcPr>
            <w:tcW w:w="1750" w:type="pct"/>
            <w:gridSpan w:val="2"/>
            <w:tcBorders>
              <w:top w:val="nil"/>
              <w:left w:val="nil"/>
              <w:bottom w:val="nil"/>
              <w:right w:val="nil"/>
            </w:tcBorders>
          </w:tcPr>
          <w:p w14:paraId="200DC611" w14:textId="77777777" w:rsidR="00FF41FD" w:rsidRDefault="008173C5">
            <w:pPr>
              <w:rPr>
                <w:ins w:id="765" w:author="TWO" w:date="2026-07-09T13:35:00Z" w16du:dateUtc="2026-07-09T11:35:00Z"/>
              </w:rPr>
            </w:pPr>
            <w:ins w:id="766" w:author="TWO" w:date="2026-07-09T13:35:00Z" w16du:dateUtc="2026-07-09T11:35:00Z">
              <w:r>
                <w:rPr>
                  <w:sz w:val="16"/>
                </w:rPr>
                <w:t>Elise Rathke</w:t>
              </w:r>
            </w:ins>
          </w:p>
        </w:tc>
        <w:tc>
          <w:tcPr>
            <w:tcW w:w="500" w:type="pct"/>
            <w:tcBorders>
              <w:top w:val="nil"/>
              <w:left w:val="nil"/>
              <w:bottom w:val="nil"/>
            </w:tcBorders>
          </w:tcPr>
          <w:p w14:paraId="4B74312C" w14:textId="77777777" w:rsidR="00FF41FD" w:rsidRDefault="008173C5">
            <w:pPr>
              <w:rPr>
                <w:ins w:id="767" w:author="TWO" w:date="2026-07-09T13:35:00Z" w16du:dateUtc="2026-07-09T11:35:00Z"/>
              </w:rPr>
            </w:pPr>
            <w:ins w:id="768" w:author="TWO" w:date="2026-07-09T13:35:00Z" w16du:dateUtc="2026-07-09T11:35:00Z">
              <w:r>
                <w:rPr>
                  <w:sz w:val="16"/>
                </w:rPr>
                <w:t>5</w:t>
              </w:r>
              <w:proofErr w:type="gramStart"/>
              <w:r>
                <w:rPr>
                  <w:sz w:val="16"/>
                </w:rPr>
                <w:t xml:space="preserve">   [  ]</w:t>
              </w:r>
              <w:proofErr w:type="gramEnd"/>
            </w:ins>
          </w:p>
        </w:tc>
      </w:tr>
      <w:tr w:rsidR="00FF41FD" w14:paraId="421BDEB4" w14:textId="77777777">
        <w:trPr>
          <w:trHeight w:val="300"/>
          <w:ins w:id="769" w:author="TWO" w:date="2026-07-09T13:35:00Z"/>
        </w:trPr>
        <w:tc>
          <w:tcPr>
            <w:tcW w:w="400" w:type="pct"/>
            <w:tcBorders>
              <w:top w:val="nil"/>
              <w:bottom w:val="nil"/>
              <w:right w:val="nil"/>
            </w:tcBorders>
          </w:tcPr>
          <w:p w14:paraId="6B4720DB" w14:textId="77777777" w:rsidR="00FF41FD" w:rsidRDefault="00FF41FD">
            <w:pPr>
              <w:rPr>
                <w:ins w:id="770" w:author="TWO" w:date="2026-07-09T13:35:00Z" w16du:dateUtc="2026-07-09T11:35:00Z"/>
              </w:rPr>
            </w:pPr>
          </w:p>
        </w:tc>
        <w:tc>
          <w:tcPr>
            <w:tcW w:w="2350" w:type="pct"/>
            <w:gridSpan w:val="2"/>
            <w:tcBorders>
              <w:top w:val="nil"/>
              <w:left w:val="nil"/>
              <w:bottom w:val="nil"/>
              <w:right w:val="nil"/>
            </w:tcBorders>
          </w:tcPr>
          <w:p w14:paraId="22C45165" w14:textId="77777777" w:rsidR="00FF41FD" w:rsidRDefault="008173C5">
            <w:pPr>
              <w:rPr>
                <w:ins w:id="771" w:author="TWO" w:date="2026-07-09T13:35:00Z" w16du:dateUtc="2026-07-09T11:35:00Z"/>
              </w:rPr>
            </w:pPr>
            <w:ins w:id="772" w:author="TWO" w:date="2026-07-09T13:35:00Z" w16du:dateUtc="2026-07-09T11:35:00Z">
              <w:r>
                <w:rPr>
                  <w:sz w:val="16"/>
                </w:rPr>
                <w:t>weeping</w:t>
              </w:r>
            </w:ins>
          </w:p>
        </w:tc>
        <w:tc>
          <w:tcPr>
            <w:tcW w:w="1750" w:type="pct"/>
            <w:gridSpan w:val="2"/>
            <w:tcBorders>
              <w:top w:val="nil"/>
              <w:left w:val="nil"/>
              <w:bottom w:val="nil"/>
              <w:right w:val="nil"/>
            </w:tcBorders>
          </w:tcPr>
          <w:p w14:paraId="60734F74" w14:textId="77777777" w:rsidR="00FF41FD" w:rsidRDefault="008173C5">
            <w:pPr>
              <w:rPr>
                <w:ins w:id="773" w:author="TWO" w:date="2026-07-09T13:35:00Z" w16du:dateUtc="2026-07-09T11:35:00Z"/>
              </w:rPr>
            </w:pPr>
            <w:proofErr w:type="spellStart"/>
            <w:ins w:id="774" w:author="TWO" w:date="2026-07-09T13:35:00Z" w16du:dateUtc="2026-07-09T11:35:00Z">
              <w:r>
                <w:rPr>
                  <w:sz w:val="16"/>
                </w:rPr>
                <w:t>Oekonomierat</w:t>
              </w:r>
              <w:proofErr w:type="spellEnd"/>
              <w:r>
                <w:rPr>
                  <w:sz w:val="16"/>
                </w:rPr>
                <w:t xml:space="preserve"> </w:t>
              </w:r>
              <w:proofErr w:type="spellStart"/>
              <w:r>
                <w:rPr>
                  <w:sz w:val="16"/>
                </w:rPr>
                <w:t>Echtermeyer</w:t>
              </w:r>
              <w:proofErr w:type="spellEnd"/>
              <w:r>
                <w:rPr>
                  <w:sz w:val="16"/>
                </w:rPr>
                <w:t>, Royal Beauty</w:t>
              </w:r>
            </w:ins>
          </w:p>
        </w:tc>
        <w:tc>
          <w:tcPr>
            <w:tcW w:w="500" w:type="pct"/>
            <w:tcBorders>
              <w:top w:val="nil"/>
              <w:left w:val="nil"/>
              <w:bottom w:val="nil"/>
            </w:tcBorders>
          </w:tcPr>
          <w:p w14:paraId="42BC0515" w14:textId="77777777" w:rsidR="00FF41FD" w:rsidRDefault="008173C5">
            <w:pPr>
              <w:rPr>
                <w:ins w:id="775" w:author="TWO" w:date="2026-07-09T13:35:00Z" w16du:dateUtc="2026-07-09T11:35:00Z"/>
              </w:rPr>
            </w:pPr>
            <w:ins w:id="776" w:author="TWO" w:date="2026-07-09T13:35:00Z" w16du:dateUtc="2026-07-09T11:35:00Z">
              <w:r>
                <w:rPr>
                  <w:sz w:val="16"/>
                </w:rPr>
                <w:t>6</w:t>
              </w:r>
              <w:proofErr w:type="gramStart"/>
              <w:r>
                <w:rPr>
                  <w:sz w:val="16"/>
                </w:rPr>
                <w:t xml:space="preserve">   [  ]</w:t>
              </w:r>
              <w:proofErr w:type="gramEnd"/>
            </w:ins>
          </w:p>
        </w:tc>
      </w:tr>
      <w:tr w:rsidR="00FF41FD" w14:paraId="03D2687C" w14:textId="77777777">
        <w:trPr>
          <w:trHeight w:val="500"/>
        </w:trPr>
        <w:tc>
          <w:tcPr>
            <w:tcW w:w="400" w:type="pct"/>
            <w:tcBorders>
              <w:top w:val="nil"/>
              <w:bottom w:val="nil"/>
              <w:right w:val="nil"/>
            </w:tcBorders>
          </w:tcPr>
          <w:p w14:paraId="423B84B2" w14:textId="54959684" w:rsidR="00FF41FD" w:rsidRDefault="008173C5">
            <w:r>
              <w:rPr>
                <w:b/>
                <w:sz w:val="16"/>
              </w:rPr>
              <w:t>5.</w:t>
            </w:r>
            <w:del w:id="777" w:author="TWO" w:date="2026-07-09T13:35:00Z" w16du:dateUtc="2026-07-09T11:35:00Z">
              <w:r w:rsidR="00070A08">
                <w:rPr>
                  <w:b/>
                  <w:sz w:val="16"/>
                </w:rPr>
                <w:delText>1</w:delText>
              </w:r>
            </w:del>
            <w:ins w:id="778" w:author="TWO" w:date="2026-07-09T13:35:00Z" w16du:dateUtc="2026-07-09T11:35:00Z">
              <w:r>
                <w:rPr>
                  <w:b/>
                  <w:sz w:val="16"/>
                </w:rPr>
                <w:t>2</w:t>
              </w:r>
            </w:ins>
          </w:p>
          <w:p w14:paraId="005E6A53" w14:textId="77777777" w:rsidR="00FF41FD" w:rsidRDefault="008173C5">
            <w:r>
              <w:rPr>
                <w:b/>
                <w:sz w:val="16"/>
              </w:rPr>
              <w:t>(7)</w:t>
            </w:r>
          </w:p>
        </w:tc>
        <w:tc>
          <w:tcPr>
            <w:tcW w:w="2350" w:type="pct"/>
            <w:gridSpan w:val="2"/>
            <w:tcBorders>
              <w:top w:val="nil"/>
              <w:left w:val="nil"/>
              <w:bottom w:val="nil"/>
              <w:right w:val="nil"/>
            </w:tcBorders>
          </w:tcPr>
          <w:p w14:paraId="41219478" w14:textId="77777777" w:rsidR="00FF41FD" w:rsidRDefault="008173C5">
            <w:pPr>
              <w:spacing w:beforeAutospacing="1" w:afterAutospacing="1"/>
              <w:divId w:val="1"/>
              <w:rPr>
                <w:b/>
                <w:sz w:val="16"/>
              </w:rPr>
            </w:pPr>
            <w:r>
              <w:rPr>
                <w:b/>
                <w:sz w:val="16"/>
              </w:rPr>
              <w:t>Flower: type</w:t>
            </w:r>
          </w:p>
        </w:tc>
        <w:tc>
          <w:tcPr>
            <w:tcW w:w="1750" w:type="pct"/>
            <w:gridSpan w:val="2"/>
            <w:tcBorders>
              <w:top w:val="nil"/>
              <w:left w:val="nil"/>
              <w:bottom w:val="nil"/>
              <w:right w:val="nil"/>
            </w:tcBorders>
          </w:tcPr>
          <w:p w14:paraId="4049A0C7" w14:textId="77777777" w:rsidR="00FF41FD" w:rsidRDefault="00FF41FD"/>
        </w:tc>
        <w:tc>
          <w:tcPr>
            <w:tcW w:w="500" w:type="pct"/>
            <w:tcBorders>
              <w:top w:val="nil"/>
              <w:left w:val="nil"/>
              <w:bottom w:val="nil"/>
            </w:tcBorders>
          </w:tcPr>
          <w:p w14:paraId="63A9CAB5" w14:textId="77777777" w:rsidR="00FF41FD" w:rsidRDefault="00FF41FD"/>
        </w:tc>
      </w:tr>
      <w:tr w:rsidR="00FF41FD" w14:paraId="606354A1" w14:textId="77777777">
        <w:trPr>
          <w:trHeight w:val="300"/>
        </w:trPr>
        <w:tc>
          <w:tcPr>
            <w:tcW w:w="400" w:type="pct"/>
            <w:tcBorders>
              <w:top w:val="nil"/>
              <w:bottom w:val="nil"/>
              <w:right w:val="nil"/>
            </w:tcBorders>
          </w:tcPr>
          <w:p w14:paraId="39FF11A6" w14:textId="77777777" w:rsidR="00FF41FD" w:rsidRDefault="00FF41FD"/>
        </w:tc>
        <w:tc>
          <w:tcPr>
            <w:tcW w:w="2350" w:type="pct"/>
            <w:gridSpan w:val="2"/>
            <w:tcBorders>
              <w:top w:val="nil"/>
              <w:left w:val="nil"/>
              <w:bottom w:val="nil"/>
              <w:right w:val="nil"/>
            </w:tcBorders>
          </w:tcPr>
          <w:p w14:paraId="0954D46A" w14:textId="77777777" w:rsidR="00FF41FD" w:rsidRDefault="008173C5">
            <w:r>
              <w:rPr>
                <w:sz w:val="16"/>
              </w:rPr>
              <w:t>single</w:t>
            </w:r>
          </w:p>
        </w:tc>
        <w:tc>
          <w:tcPr>
            <w:tcW w:w="1750" w:type="pct"/>
            <w:gridSpan w:val="2"/>
            <w:tcBorders>
              <w:top w:val="nil"/>
              <w:left w:val="nil"/>
              <w:bottom w:val="nil"/>
              <w:right w:val="nil"/>
            </w:tcBorders>
          </w:tcPr>
          <w:p w14:paraId="1665A873" w14:textId="77777777" w:rsidR="00FF41FD" w:rsidRDefault="008173C5">
            <w:r>
              <w:rPr>
                <w:sz w:val="16"/>
              </w:rPr>
              <w:t>Profusion</w:t>
            </w:r>
          </w:p>
        </w:tc>
        <w:tc>
          <w:tcPr>
            <w:tcW w:w="500" w:type="pct"/>
            <w:tcBorders>
              <w:top w:val="nil"/>
              <w:left w:val="nil"/>
              <w:bottom w:val="nil"/>
            </w:tcBorders>
          </w:tcPr>
          <w:p w14:paraId="54FBF142" w14:textId="77777777" w:rsidR="00FF41FD" w:rsidRDefault="008173C5">
            <w:r>
              <w:rPr>
                <w:sz w:val="16"/>
              </w:rPr>
              <w:t>1   [  ]</w:t>
            </w:r>
          </w:p>
        </w:tc>
      </w:tr>
      <w:tr w:rsidR="00FF41FD" w14:paraId="7B9BF162" w14:textId="77777777">
        <w:trPr>
          <w:trHeight w:val="300"/>
        </w:trPr>
        <w:tc>
          <w:tcPr>
            <w:tcW w:w="400" w:type="pct"/>
            <w:tcBorders>
              <w:top w:val="nil"/>
              <w:bottom w:val="nil"/>
              <w:right w:val="nil"/>
            </w:tcBorders>
          </w:tcPr>
          <w:p w14:paraId="5DB294A8" w14:textId="77777777" w:rsidR="00FF41FD" w:rsidRDefault="00FF41FD"/>
        </w:tc>
        <w:tc>
          <w:tcPr>
            <w:tcW w:w="2350" w:type="pct"/>
            <w:gridSpan w:val="2"/>
            <w:tcBorders>
              <w:top w:val="nil"/>
              <w:left w:val="nil"/>
              <w:bottom w:val="nil"/>
              <w:right w:val="nil"/>
            </w:tcBorders>
          </w:tcPr>
          <w:p w14:paraId="26FDC7A6" w14:textId="77777777" w:rsidR="00FF41FD" w:rsidRDefault="008173C5">
            <w:r>
              <w:rPr>
                <w:sz w:val="16"/>
              </w:rPr>
              <w:t>semi-double</w:t>
            </w:r>
          </w:p>
        </w:tc>
        <w:tc>
          <w:tcPr>
            <w:tcW w:w="1750" w:type="pct"/>
            <w:gridSpan w:val="2"/>
            <w:tcBorders>
              <w:top w:val="nil"/>
              <w:left w:val="nil"/>
              <w:bottom w:val="nil"/>
              <w:right w:val="nil"/>
            </w:tcBorders>
          </w:tcPr>
          <w:p w14:paraId="70E1043E" w14:textId="77777777" w:rsidR="00FF41FD" w:rsidRDefault="008173C5">
            <w:r>
              <w:rPr>
                <w:sz w:val="16"/>
              </w:rPr>
              <w:t>Coralcole</w:t>
            </w:r>
          </w:p>
        </w:tc>
        <w:tc>
          <w:tcPr>
            <w:tcW w:w="500" w:type="pct"/>
            <w:tcBorders>
              <w:top w:val="nil"/>
              <w:left w:val="nil"/>
              <w:bottom w:val="nil"/>
            </w:tcBorders>
          </w:tcPr>
          <w:p w14:paraId="036CAFAB" w14:textId="77777777" w:rsidR="00FF41FD" w:rsidRDefault="008173C5">
            <w:r>
              <w:rPr>
                <w:sz w:val="16"/>
              </w:rPr>
              <w:t>2   [  ]</w:t>
            </w:r>
          </w:p>
        </w:tc>
      </w:tr>
      <w:tr w:rsidR="00FF41FD" w14:paraId="1F250F96" w14:textId="77777777">
        <w:trPr>
          <w:trHeight w:val="300"/>
        </w:trPr>
        <w:tc>
          <w:tcPr>
            <w:tcW w:w="400" w:type="pct"/>
            <w:tcBorders>
              <w:top w:val="nil"/>
              <w:bottom w:val="nil"/>
              <w:right w:val="nil"/>
            </w:tcBorders>
          </w:tcPr>
          <w:p w14:paraId="28883AA2" w14:textId="77777777" w:rsidR="00FF41FD" w:rsidRDefault="00FF41FD"/>
        </w:tc>
        <w:tc>
          <w:tcPr>
            <w:tcW w:w="2350" w:type="pct"/>
            <w:gridSpan w:val="2"/>
            <w:tcBorders>
              <w:top w:val="nil"/>
              <w:left w:val="nil"/>
              <w:bottom w:val="nil"/>
              <w:right w:val="nil"/>
            </w:tcBorders>
          </w:tcPr>
          <w:p w14:paraId="0D3E2069" w14:textId="77777777" w:rsidR="00FF41FD" w:rsidRDefault="008173C5">
            <w:r>
              <w:rPr>
                <w:sz w:val="16"/>
              </w:rPr>
              <w:t>double</w:t>
            </w:r>
          </w:p>
        </w:tc>
        <w:tc>
          <w:tcPr>
            <w:tcW w:w="1750" w:type="pct"/>
            <w:gridSpan w:val="2"/>
            <w:tcBorders>
              <w:top w:val="nil"/>
              <w:left w:val="nil"/>
              <w:bottom w:val="nil"/>
              <w:right w:val="nil"/>
            </w:tcBorders>
          </w:tcPr>
          <w:p w14:paraId="236E2188" w14:textId="77777777" w:rsidR="00FF41FD" w:rsidRDefault="008173C5">
            <w:r>
              <w:rPr>
                <w:sz w:val="16"/>
              </w:rPr>
              <w:t>Branzam, Nieuwlandiana</w:t>
            </w:r>
          </w:p>
        </w:tc>
        <w:tc>
          <w:tcPr>
            <w:tcW w:w="500" w:type="pct"/>
            <w:tcBorders>
              <w:top w:val="nil"/>
              <w:left w:val="nil"/>
              <w:bottom w:val="nil"/>
            </w:tcBorders>
          </w:tcPr>
          <w:p w14:paraId="53091986" w14:textId="77777777" w:rsidR="00FF41FD" w:rsidRDefault="008173C5">
            <w:r>
              <w:rPr>
                <w:sz w:val="16"/>
              </w:rPr>
              <w:t>3   [  ]</w:t>
            </w:r>
          </w:p>
        </w:tc>
      </w:tr>
      <w:tr w:rsidR="00FF41FD" w14:paraId="080AE983" w14:textId="77777777">
        <w:trPr>
          <w:trHeight w:val="500"/>
        </w:trPr>
        <w:tc>
          <w:tcPr>
            <w:tcW w:w="400" w:type="pct"/>
            <w:tcBorders>
              <w:top w:val="nil"/>
              <w:bottom w:val="nil"/>
              <w:right w:val="nil"/>
            </w:tcBorders>
          </w:tcPr>
          <w:p w14:paraId="6BD3A22A" w14:textId="09BC3BBE" w:rsidR="00FF41FD" w:rsidRDefault="008173C5">
            <w:r>
              <w:rPr>
                <w:b/>
                <w:sz w:val="16"/>
              </w:rPr>
              <w:t>5.</w:t>
            </w:r>
            <w:del w:id="779" w:author="TWO" w:date="2026-07-09T13:35:00Z" w16du:dateUtc="2026-07-09T11:35:00Z">
              <w:r w:rsidR="00070A08">
                <w:rPr>
                  <w:b/>
                  <w:sz w:val="16"/>
                </w:rPr>
                <w:delText>2</w:delText>
              </w:r>
            </w:del>
            <w:ins w:id="780" w:author="TWO" w:date="2026-07-09T13:35:00Z" w16du:dateUtc="2026-07-09T11:35:00Z">
              <w:r>
                <w:rPr>
                  <w:b/>
                  <w:sz w:val="16"/>
                </w:rPr>
                <w:t>3</w:t>
              </w:r>
            </w:ins>
          </w:p>
          <w:p w14:paraId="310119B3" w14:textId="77777777" w:rsidR="00FF41FD" w:rsidRDefault="008173C5">
            <w:r>
              <w:rPr>
                <w:b/>
                <w:sz w:val="16"/>
              </w:rPr>
              <w:t>(18)</w:t>
            </w:r>
          </w:p>
        </w:tc>
        <w:tc>
          <w:tcPr>
            <w:tcW w:w="2350" w:type="pct"/>
            <w:gridSpan w:val="2"/>
            <w:tcBorders>
              <w:top w:val="nil"/>
              <w:left w:val="nil"/>
              <w:bottom w:val="nil"/>
              <w:right w:val="nil"/>
            </w:tcBorders>
          </w:tcPr>
          <w:p w14:paraId="1243A5FF" w14:textId="77777777" w:rsidR="00FF41FD" w:rsidRDefault="008173C5">
            <w:pPr>
              <w:spacing w:beforeAutospacing="1" w:afterAutospacing="1"/>
              <w:divId w:val="1"/>
              <w:rPr>
                <w:b/>
                <w:sz w:val="16"/>
              </w:rPr>
            </w:pPr>
            <w:r>
              <w:rPr>
                <w:rFonts w:eastAsia="Arial"/>
                <w:b/>
                <w:sz w:val="16"/>
              </w:rPr>
              <w:t>Flower: color of marginal zone of inner side of petal</w:t>
            </w:r>
          </w:p>
        </w:tc>
        <w:tc>
          <w:tcPr>
            <w:tcW w:w="1750" w:type="pct"/>
            <w:gridSpan w:val="2"/>
            <w:tcBorders>
              <w:top w:val="nil"/>
              <w:left w:val="nil"/>
              <w:bottom w:val="nil"/>
              <w:right w:val="nil"/>
            </w:tcBorders>
          </w:tcPr>
          <w:p w14:paraId="4843E36E" w14:textId="77777777" w:rsidR="00FF41FD" w:rsidRDefault="00FF41FD"/>
        </w:tc>
        <w:tc>
          <w:tcPr>
            <w:tcW w:w="500" w:type="pct"/>
            <w:tcBorders>
              <w:top w:val="nil"/>
              <w:left w:val="nil"/>
              <w:bottom w:val="nil"/>
            </w:tcBorders>
          </w:tcPr>
          <w:p w14:paraId="6F78CAD9" w14:textId="77777777" w:rsidR="00FF41FD" w:rsidRDefault="00FF41FD"/>
        </w:tc>
      </w:tr>
      <w:tr w:rsidR="00FF41FD" w14:paraId="776DF41E" w14:textId="77777777">
        <w:trPr>
          <w:trHeight w:val="300"/>
        </w:trPr>
        <w:tc>
          <w:tcPr>
            <w:tcW w:w="400" w:type="pct"/>
            <w:tcBorders>
              <w:top w:val="nil"/>
              <w:bottom w:val="nil"/>
              <w:right w:val="nil"/>
            </w:tcBorders>
          </w:tcPr>
          <w:p w14:paraId="25ACF1AD" w14:textId="77777777" w:rsidR="00FF41FD" w:rsidRDefault="00FF41FD"/>
        </w:tc>
        <w:tc>
          <w:tcPr>
            <w:tcW w:w="2350" w:type="pct"/>
            <w:gridSpan w:val="2"/>
            <w:tcBorders>
              <w:top w:val="nil"/>
              <w:left w:val="nil"/>
              <w:bottom w:val="nil"/>
              <w:right w:val="nil"/>
            </w:tcBorders>
          </w:tcPr>
          <w:p w14:paraId="76C03E54" w14:textId="77777777" w:rsidR="00FF41FD" w:rsidRDefault="008173C5">
            <w:r>
              <w:rPr>
                <w:sz w:val="16"/>
              </w:rPr>
              <w:t>white</w:t>
            </w:r>
          </w:p>
        </w:tc>
        <w:tc>
          <w:tcPr>
            <w:tcW w:w="1750" w:type="pct"/>
            <w:gridSpan w:val="2"/>
            <w:tcBorders>
              <w:top w:val="nil"/>
              <w:left w:val="nil"/>
              <w:bottom w:val="nil"/>
              <w:right w:val="nil"/>
            </w:tcBorders>
          </w:tcPr>
          <w:p w14:paraId="48241D78" w14:textId="77777777" w:rsidR="00FF41FD" w:rsidRDefault="008173C5">
            <w:r>
              <w:rPr>
                <w:sz w:val="16"/>
              </w:rPr>
              <w:t>Snowdrift</w:t>
            </w:r>
          </w:p>
        </w:tc>
        <w:tc>
          <w:tcPr>
            <w:tcW w:w="500" w:type="pct"/>
            <w:tcBorders>
              <w:top w:val="nil"/>
              <w:left w:val="nil"/>
              <w:bottom w:val="nil"/>
            </w:tcBorders>
          </w:tcPr>
          <w:p w14:paraId="2C8B4F4C" w14:textId="77777777" w:rsidR="00FF41FD" w:rsidRDefault="008173C5">
            <w:r>
              <w:rPr>
                <w:sz w:val="16"/>
              </w:rPr>
              <w:t>1   [  ]</w:t>
            </w:r>
          </w:p>
        </w:tc>
      </w:tr>
      <w:tr w:rsidR="00FF41FD" w14:paraId="2AC12217" w14:textId="77777777">
        <w:trPr>
          <w:trHeight w:val="300"/>
        </w:trPr>
        <w:tc>
          <w:tcPr>
            <w:tcW w:w="400" w:type="pct"/>
            <w:tcBorders>
              <w:top w:val="nil"/>
              <w:bottom w:val="nil"/>
              <w:right w:val="nil"/>
            </w:tcBorders>
          </w:tcPr>
          <w:p w14:paraId="503B171D" w14:textId="77777777" w:rsidR="00FF41FD" w:rsidRDefault="00FF41FD"/>
        </w:tc>
        <w:tc>
          <w:tcPr>
            <w:tcW w:w="2350" w:type="pct"/>
            <w:gridSpan w:val="2"/>
            <w:tcBorders>
              <w:top w:val="nil"/>
              <w:left w:val="nil"/>
              <w:bottom w:val="nil"/>
              <w:right w:val="nil"/>
            </w:tcBorders>
          </w:tcPr>
          <w:p w14:paraId="05F282E3" w14:textId="77777777" w:rsidR="00FF41FD" w:rsidRDefault="008173C5">
            <w:r>
              <w:rPr>
                <w:sz w:val="16"/>
              </w:rPr>
              <w:t>light pink</w:t>
            </w:r>
          </w:p>
        </w:tc>
        <w:tc>
          <w:tcPr>
            <w:tcW w:w="1750" w:type="pct"/>
            <w:gridSpan w:val="2"/>
            <w:tcBorders>
              <w:top w:val="nil"/>
              <w:left w:val="nil"/>
              <w:bottom w:val="nil"/>
              <w:right w:val="nil"/>
            </w:tcBorders>
          </w:tcPr>
          <w:p w14:paraId="4393FFA7" w14:textId="77777777" w:rsidR="00FF41FD" w:rsidRDefault="008173C5">
            <w:r>
              <w:rPr>
                <w:sz w:val="16"/>
              </w:rPr>
              <w:t>Pink Spires</w:t>
            </w:r>
          </w:p>
        </w:tc>
        <w:tc>
          <w:tcPr>
            <w:tcW w:w="500" w:type="pct"/>
            <w:tcBorders>
              <w:top w:val="nil"/>
              <w:left w:val="nil"/>
              <w:bottom w:val="nil"/>
            </w:tcBorders>
          </w:tcPr>
          <w:p w14:paraId="1FC3848F" w14:textId="77777777" w:rsidR="00FF41FD" w:rsidRDefault="008173C5">
            <w:r>
              <w:rPr>
                <w:sz w:val="16"/>
              </w:rPr>
              <w:t>2   [  ]</w:t>
            </w:r>
          </w:p>
        </w:tc>
      </w:tr>
      <w:tr w:rsidR="00FF41FD" w14:paraId="4671021A" w14:textId="77777777">
        <w:trPr>
          <w:trHeight w:val="300"/>
        </w:trPr>
        <w:tc>
          <w:tcPr>
            <w:tcW w:w="400" w:type="pct"/>
            <w:tcBorders>
              <w:top w:val="nil"/>
              <w:bottom w:val="nil"/>
              <w:right w:val="nil"/>
            </w:tcBorders>
          </w:tcPr>
          <w:p w14:paraId="4E45926A" w14:textId="77777777" w:rsidR="00FF41FD" w:rsidRDefault="00FF41FD"/>
        </w:tc>
        <w:tc>
          <w:tcPr>
            <w:tcW w:w="2350" w:type="pct"/>
            <w:gridSpan w:val="2"/>
            <w:tcBorders>
              <w:top w:val="nil"/>
              <w:left w:val="nil"/>
              <w:bottom w:val="nil"/>
              <w:right w:val="nil"/>
            </w:tcBorders>
          </w:tcPr>
          <w:p w14:paraId="5E0EBFFA" w14:textId="77777777" w:rsidR="00FF41FD" w:rsidRDefault="008173C5">
            <w:r>
              <w:rPr>
                <w:sz w:val="16"/>
              </w:rPr>
              <w:t>medium pink</w:t>
            </w:r>
          </w:p>
        </w:tc>
        <w:tc>
          <w:tcPr>
            <w:tcW w:w="1750" w:type="pct"/>
            <w:gridSpan w:val="2"/>
            <w:tcBorders>
              <w:top w:val="nil"/>
              <w:left w:val="nil"/>
              <w:bottom w:val="nil"/>
              <w:right w:val="nil"/>
            </w:tcBorders>
          </w:tcPr>
          <w:p w14:paraId="76E7C0FE" w14:textId="77777777" w:rsidR="00FF41FD" w:rsidRDefault="008173C5">
            <w:r>
              <w:rPr>
                <w:sz w:val="16"/>
              </w:rPr>
              <w:t>Strawberry Parfait</w:t>
            </w:r>
          </w:p>
        </w:tc>
        <w:tc>
          <w:tcPr>
            <w:tcW w:w="500" w:type="pct"/>
            <w:tcBorders>
              <w:top w:val="nil"/>
              <w:left w:val="nil"/>
              <w:bottom w:val="nil"/>
            </w:tcBorders>
          </w:tcPr>
          <w:p w14:paraId="33E3D50C" w14:textId="77777777" w:rsidR="00FF41FD" w:rsidRDefault="008173C5">
            <w:r>
              <w:rPr>
                <w:sz w:val="16"/>
              </w:rPr>
              <w:t>3   [  ]</w:t>
            </w:r>
          </w:p>
        </w:tc>
      </w:tr>
      <w:tr w:rsidR="00FF41FD" w14:paraId="200FB779" w14:textId="77777777">
        <w:trPr>
          <w:trHeight w:val="300"/>
        </w:trPr>
        <w:tc>
          <w:tcPr>
            <w:tcW w:w="400" w:type="pct"/>
            <w:tcBorders>
              <w:top w:val="nil"/>
              <w:bottom w:val="nil"/>
              <w:right w:val="nil"/>
            </w:tcBorders>
          </w:tcPr>
          <w:p w14:paraId="786A89FD" w14:textId="77777777" w:rsidR="00FF41FD" w:rsidRDefault="00FF41FD"/>
        </w:tc>
        <w:tc>
          <w:tcPr>
            <w:tcW w:w="2350" w:type="pct"/>
            <w:gridSpan w:val="2"/>
            <w:tcBorders>
              <w:top w:val="nil"/>
              <w:left w:val="nil"/>
              <w:bottom w:val="nil"/>
              <w:right w:val="nil"/>
            </w:tcBorders>
          </w:tcPr>
          <w:p w14:paraId="2A3CBA5A" w14:textId="77777777" w:rsidR="00FF41FD" w:rsidRDefault="008173C5">
            <w:r>
              <w:rPr>
                <w:sz w:val="16"/>
              </w:rPr>
              <w:t>dark pink</w:t>
            </w:r>
          </w:p>
        </w:tc>
        <w:tc>
          <w:tcPr>
            <w:tcW w:w="1750" w:type="pct"/>
            <w:gridSpan w:val="2"/>
            <w:tcBorders>
              <w:top w:val="nil"/>
              <w:left w:val="nil"/>
              <w:bottom w:val="nil"/>
              <w:right w:val="nil"/>
            </w:tcBorders>
          </w:tcPr>
          <w:p w14:paraId="76C5E9E1" w14:textId="77777777" w:rsidR="00FF41FD" w:rsidRDefault="008173C5">
            <w:r>
              <w:rPr>
                <w:sz w:val="16"/>
              </w:rPr>
              <w:t>Profusion</w:t>
            </w:r>
          </w:p>
        </w:tc>
        <w:tc>
          <w:tcPr>
            <w:tcW w:w="500" w:type="pct"/>
            <w:tcBorders>
              <w:top w:val="nil"/>
              <w:left w:val="nil"/>
              <w:bottom w:val="nil"/>
            </w:tcBorders>
          </w:tcPr>
          <w:p w14:paraId="21AA5F1E" w14:textId="77777777" w:rsidR="00FF41FD" w:rsidRDefault="008173C5">
            <w:r>
              <w:rPr>
                <w:sz w:val="16"/>
              </w:rPr>
              <w:t>4   [  ]</w:t>
            </w:r>
          </w:p>
        </w:tc>
      </w:tr>
      <w:tr w:rsidR="00FF41FD" w14:paraId="2788B043" w14:textId="77777777">
        <w:trPr>
          <w:trHeight w:val="300"/>
        </w:trPr>
        <w:tc>
          <w:tcPr>
            <w:tcW w:w="400" w:type="pct"/>
            <w:tcBorders>
              <w:top w:val="nil"/>
              <w:bottom w:val="nil"/>
              <w:right w:val="nil"/>
            </w:tcBorders>
          </w:tcPr>
          <w:p w14:paraId="15FE71EE" w14:textId="77777777" w:rsidR="00FF41FD" w:rsidRDefault="00FF41FD"/>
        </w:tc>
        <w:tc>
          <w:tcPr>
            <w:tcW w:w="2350" w:type="pct"/>
            <w:gridSpan w:val="2"/>
            <w:tcBorders>
              <w:top w:val="nil"/>
              <w:left w:val="nil"/>
              <w:bottom w:val="nil"/>
              <w:right w:val="nil"/>
            </w:tcBorders>
          </w:tcPr>
          <w:p w14:paraId="5D656A30" w14:textId="77777777" w:rsidR="00FF41FD" w:rsidRDefault="008173C5">
            <w:r>
              <w:rPr>
                <w:sz w:val="16"/>
              </w:rPr>
              <w:t>purple</w:t>
            </w:r>
          </w:p>
        </w:tc>
        <w:tc>
          <w:tcPr>
            <w:tcW w:w="1750" w:type="pct"/>
            <w:gridSpan w:val="2"/>
            <w:tcBorders>
              <w:top w:val="nil"/>
              <w:left w:val="nil"/>
              <w:bottom w:val="nil"/>
              <w:right w:val="nil"/>
            </w:tcBorders>
          </w:tcPr>
          <w:p w14:paraId="16A78C28" w14:textId="77777777" w:rsidR="00FF41FD" w:rsidRDefault="008173C5">
            <w:r>
              <w:rPr>
                <w:sz w:val="16"/>
              </w:rPr>
              <w:t>Coppurple</w:t>
            </w:r>
          </w:p>
        </w:tc>
        <w:tc>
          <w:tcPr>
            <w:tcW w:w="500" w:type="pct"/>
            <w:tcBorders>
              <w:top w:val="nil"/>
              <w:left w:val="nil"/>
              <w:bottom w:val="nil"/>
            </w:tcBorders>
          </w:tcPr>
          <w:p w14:paraId="34B89068" w14:textId="77777777" w:rsidR="00FF41FD" w:rsidRDefault="008173C5">
            <w:r>
              <w:rPr>
                <w:sz w:val="16"/>
              </w:rPr>
              <w:t>6   [  ]</w:t>
            </w:r>
          </w:p>
        </w:tc>
      </w:tr>
      <w:tr w:rsidR="00FF41FD" w14:paraId="06DC8B63" w14:textId="77777777">
        <w:trPr>
          <w:trHeight w:val="300"/>
        </w:trPr>
        <w:tc>
          <w:tcPr>
            <w:tcW w:w="400" w:type="pct"/>
            <w:tcBorders>
              <w:top w:val="nil"/>
              <w:bottom w:val="nil"/>
              <w:right w:val="nil"/>
            </w:tcBorders>
          </w:tcPr>
          <w:p w14:paraId="41DEC2F2" w14:textId="77777777" w:rsidR="00FF41FD" w:rsidRDefault="00FF41FD"/>
        </w:tc>
        <w:tc>
          <w:tcPr>
            <w:tcW w:w="2350" w:type="pct"/>
            <w:gridSpan w:val="2"/>
            <w:tcBorders>
              <w:top w:val="nil"/>
              <w:left w:val="nil"/>
              <w:bottom w:val="nil"/>
              <w:right w:val="nil"/>
            </w:tcBorders>
          </w:tcPr>
          <w:p w14:paraId="19E99821" w14:textId="77777777" w:rsidR="00FF41FD" w:rsidRDefault="008173C5">
            <w:r>
              <w:rPr>
                <w:sz w:val="16"/>
              </w:rPr>
              <w:t>dark purple</w:t>
            </w:r>
          </w:p>
        </w:tc>
        <w:tc>
          <w:tcPr>
            <w:tcW w:w="1750" w:type="pct"/>
            <w:gridSpan w:val="2"/>
            <w:tcBorders>
              <w:top w:val="nil"/>
              <w:left w:val="nil"/>
              <w:bottom w:val="nil"/>
              <w:right w:val="nil"/>
            </w:tcBorders>
          </w:tcPr>
          <w:p w14:paraId="317DF824" w14:textId="77777777" w:rsidR="00FF41FD" w:rsidRDefault="008173C5">
            <w:r>
              <w:rPr>
                <w:sz w:val="16"/>
              </w:rPr>
              <w:t>Royalty</w:t>
            </w:r>
          </w:p>
        </w:tc>
        <w:tc>
          <w:tcPr>
            <w:tcW w:w="500" w:type="pct"/>
            <w:tcBorders>
              <w:top w:val="nil"/>
              <w:left w:val="nil"/>
              <w:bottom w:val="nil"/>
            </w:tcBorders>
          </w:tcPr>
          <w:p w14:paraId="48A541DD" w14:textId="77777777" w:rsidR="00FF41FD" w:rsidRDefault="008173C5">
            <w:r>
              <w:rPr>
                <w:sz w:val="16"/>
              </w:rPr>
              <w:t>7   [  ]</w:t>
            </w:r>
          </w:p>
        </w:tc>
      </w:tr>
      <w:tr w:rsidR="00FF41FD" w14:paraId="662AD812" w14:textId="77777777">
        <w:trPr>
          <w:trHeight w:val="500"/>
        </w:trPr>
        <w:tc>
          <w:tcPr>
            <w:tcW w:w="400" w:type="pct"/>
            <w:tcBorders>
              <w:top w:val="nil"/>
              <w:bottom w:val="nil"/>
              <w:right w:val="nil"/>
            </w:tcBorders>
          </w:tcPr>
          <w:p w14:paraId="55DC0F1C" w14:textId="154CB02F" w:rsidR="00FF41FD" w:rsidRDefault="008173C5">
            <w:r>
              <w:rPr>
                <w:b/>
                <w:sz w:val="16"/>
              </w:rPr>
              <w:t>5.</w:t>
            </w:r>
            <w:del w:id="781" w:author="TWO" w:date="2026-07-09T13:35:00Z" w16du:dateUtc="2026-07-09T11:35:00Z">
              <w:r w:rsidR="00070A08">
                <w:rPr>
                  <w:b/>
                  <w:sz w:val="16"/>
                </w:rPr>
                <w:delText>3</w:delText>
              </w:r>
            </w:del>
            <w:ins w:id="782" w:author="TWO" w:date="2026-07-09T13:35:00Z" w16du:dateUtc="2026-07-09T11:35:00Z">
              <w:r>
                <w:rPr>
                  <w:b/>
                  <w:sz w:val="16"/>
                </w:rPr>
                <w:t>4</w:t>
              </w:r>
            </w:ins>
          </w:p>
          <w:p w14:paraId="763C7D36" w14:textId="77777777" w:rsidR="00FF41FD" w:rsidRDefault="008173C5">
            <w:r>
              <w:rPr>
                <w:b/>
                <w:sz w:val="16"/>
              </w:rPr>
              <w:t>(22)</w:t>
            </w:r>
          </w:p>
        </w:tc>
        <w:tc>
          <w:tcPr>
            <w:tcW w:w="2350" w:type="pct"/>
            <w:gridSpan w:val="2"/>
            <w:tcBorders>
              <w:top w:val="nil"/>
              <w:left w:val="nil"/>
              <w:bottom w:val="nil"/>
              <w:right w:val="nil"/>
            </w:tcBorders>
          </w:tcPr>
          <w:p w14:paraId="099C6ADF" w14:textId="77777777" w:rsidR="00FF41FD" w:rsidRDefault="008173C5">
            <w:pPr>
              <w:spacing w:beforeAutospacing="1" w:afterAutospacing="1"/>
              <w:divId w:val="1"/>
              <w:rPr>
                <w:b/>
                <w:sz w:val="16"/>
              </w:rPr>
            </w:pPr>
            <w:r>
              <w:rPr>
                <w:b/>
                <w:sz w:val="16"/>
              </w:rPr>
              <w:t>Leaf blade: color of expanding leaves</w:t>
            </w:r>
          </w:p>
        </w:tc>
        <w:tc>
          <w:tcPr>
            <w:tcW w:w="1750" w:type="pct"/>
            <w:gridSpan w:val="2"/>
            <w:tcBorders>
              <w:top w:val="nil"/>
              <w:left w:val="nil"/>
              <w:bottom w:val="nil"/>
              <w:right w:val="nil"/>
            </w:tcBorders>
          </w:tcPr>
          <w:p w14:paraId="50BC9001" w14:textId="77777777" w:rsidR="00FF41FD" w:rsidRDefault="00FF41FD"/>
        </w:tc>
        <w:tc>
          <w:tcPr>
            <w:tcW w:w="500" w:type="pct"/>
            <w:tcBorders>
              <w:top w:val="nil"/>
              <w:left w:val="nil"/>
              <w:bottom w:val="nil"/>
            </w:tcBorders>
          </w:tcPr>
          <w:p w14:paraId="6CED4988" w14:textId="77777777" w:rsidR="00FF41FD" w:rsidRDefault="00FF41FD"/>
        </w:tc>
      </w:tr>
      <w:tr w:rsidR="00FF41FD" w14:paraId="779826F1" w14:textId="77777777">
        <w:trPr>
          <w:trHeight w:val="300"/>
        </w:trPr>
        <w:tc>
          <w:tcPr>
            <w:tcW w:w="400" w:type="pct"/>
            <w:tcBorders>
              <w:top w:val="nil"/>
              <w:bottom w:val="nil"/>
              <w:right w:val="nil"/>
            </w:tcBorders>
          </w:tcPr>
          <w:p w14:paraId="14B01983" w14:textId="77777777" w:rsidR="00FF41FD" w:rsidRDefault="00FF41FD"/>
        </w:tc>
        <w:tc>
          <w:tcPr>
            <w:tcW w:w="2350" w:type="pct"/>
            <w:gridSpan w:val="2"/>
            <w:tcBorders>
              <w:top w:val="nil"/>
              <w:left w:val="nil"/>
              <w:bottom w:val="nil"/>
              <w:right w:val="nil"/>
            </w:tcBorders>
          </w:tcPr>
          <w:p w14:paraId="42CF6A71" w14:textId="77777777" w:rsidR="00FF41FD" w:rsidRDefault="008173C5">
            <w:r>
              <w:rPr>
                <w:sz w:val="16"/>
              </w:rPr>
              <w:t>green</w:t>
            </w:r>
          </w:p>
        </w:tc>
        <w:tc>
          <w:tcPr>
            <w:tcW w:w="1750" w:type="pct"/>
            <w:gridSpan w:val="2"/>
            <w:tcBorders>
              <w:top w:val="nil"/>
              <w:left w:val="nil"/>
              <w:bottom w:val="nil"/>
              <w:right w:val="nil"/>
            </w:tcBorders>
          </w:tcPr>
          <w:p w14:paraId="2A333F34" w14:textId="77777777" w:rsidR="00FF41FD" w:rsidRDefault="008173C5">
            <w:r>
              <w:rPr>
                <w:sz w:val="16"/>
              </w:rPr>
              <w:t>Snowdrift</w:t>
            </w:r>
          </w:p>
        </w:tc>
        <w:tc>
          <w:tcPr>
            <w:tcW w:w="500" w:type="pct"/>
            <w:tcBorders>
              <w:top w:val="nil"/>
              <w:left w:val="nil"/>
              <w:bottom w:val="nil"/>
            </w:tcBorders>
          </w:tcPr>
          <w:p w14:paraId="0B0C72AE" w14:textId="77777777" w:rsidR="00FF41FD" w:rsidRDefault="008173C5">
            <w:r>
              <w:rPr>
                <w:sz w:val="16"/>
              </w:rPr>
              <w:t>1   [  ]</w:t>
            </w:r>
          </w:p>
        </w:tc>
      </w:tr>
      <w:tr w:rsidR="00FF41FD" w14:paraId="5CB44E1A" w14:textId="77777777">
        <w:trPr>
          <w:trHeight w:val="300"/>
        </w:trPr>
        <w:tc>
          <w:tcPr>
            <w:tcW w:w="400" w:type="pct"/>
            <w:tcBorders>
              <w:top w:val="nil"/>
              <w:bottom w:val="nil"/>
              <w:right w:val="nil"/>
            </w:tcBorders>
          </w:tcPr>
          <w:p w14:paraId="231AF26C" w14:textId="77777777" w:rsidR="00FF41FD" w:rsidRDefault="00FF41FD"/>
        </w:tc>
        <w:tc>
          <w:tcPr>
            <w:tcW w:w="2350" w:type="pct"/>
            <w:gridSpan w:val="2"/>
            <w:tcBorders>
              <w:top w:val="nil"/>
              <w:left w:val="nil"/>
              <w:bottom w:val="nil"/>
              <w:right w:val="nil"/>
            </w:tcBorders>
          </w:tcPr>
          <w:p w14:paraId="5BD2F146" w14:textId="77777777" w:rsidR="00FF41FD" w:rsidRDefault="008173C5">
            <w:r>
              <w:rPr>
                <w:sz w:val="16"/>
              </w:rPr>
              <w:t>yellow green</w:t>
            </w:r>
          </w:p>
        </w:tc>
        <w:tc>
          <w:tcPr>
            <w:tcW w:w="1750" w:type="pct"/>
            <w:gridSpan w:val="2"/>
            <w:tcBorders>
              <w:top w:val="nil"/>
              <w:left w:val="nil"/>
              <w:bottom w:val="nil"/>
              <w:right w:val="nil"/>
            </w:tcBorders>
          </w:tcPr>
          <w:p w14:paraId="467EF4AE" w14:textId="77777777" w:rsidR="00FF41FD" w:rsidRDefault="008173C5">
            <w:r>
              <w:rPr>
                <w:sz w:val="16"/>
              </w:rPr>
              <w:t>Cinzam</w:t>
            </w:r>
          </w:p>
        </w:tc>
        <w:tc>
          <w:tcPr>
            <w:tcW w:w="500" w:type="pct"/>
            <w:tcBorders>
              <w:top w:val="nil"/>
              <w:left w:val="nil"/>
              <w:bottom w:val="nil"/>
            </w:tcBorders>
          </w:tcPr>
          <w:p w14:paraId="0F7D806B" w14:textId="77777777" w:rsidR="00FF41FD" w:rsidRDefault="008173C5">
            <w:r>
              <w:rPr>
                <w:sz w:val="16"/>
              </w:rPr>
              <w:t>2   [  ]</w:t>
            </w:r>
          </w:p>
        </w:tc>
      </w:tr>
      <w:tr w:rsidR="00FF41FD" w14:paraId="30B3203A" w14:textId="77777777">
        <w:trPr>
          <w:trHeight w:val="300"/>
        </w:trPr>
        <w:tc>
          <w:tcPr>
            <w:tcW w:w="400" w:type="pct"/>
            <w:tcBorders>
              <w:top w:val="nil"/>
              <w:bottom w:val="nil"/>
              <w:right w:val="nil"/>
            </w:tcBorders>
          </w:tcPr>
          <w:p w14:paraId="0C25355B" w14:textId="77777777" w:rsidR="00FF41FD" w:rsidRDefault="00FF41FD"/>
        </w:tc>
        <w:tc>
          <w:tcPr>
            <w:tcW w:w="2350" w:type="pct"/>
            <w:gridSpan w:val="2"/>
            <w:tcBorders>
              <w:top w:val="nil"/>
              <w:left w:val="nil"/>
              <w:bottom w:val="nil"/>
              <w:right w:val="nil"/>
            </w:tcBorders>
          </w:tcPr>
          <w:p w14:paraId="0A7CABD8" w14:textId="77777777" w:rsidR="00FF41FD" w:rsidRDefault="008173C5">
            <w:r>
              <w:rPr>
                <w:sz w:val="16"/>
              </w:rPr>
              <w:t>yellow</w:t>
            </w:r>
          </w:p>
        </w:tc>
        <w:tc>
          <w:tcPr>
            <w:tcW w:w="1750" w:type="pct"/>
            <w:gridSpan w:val="2"/>
            <w:tcBorders>
              <w:top w:val="nil"/>
              <w:left w:val="nil"/>
              <w:bottom w:val="nil"/>
              <w:right w:val="nil"/>
            </w:tcBorders>
          </w:tcPr>
          <w:p w14:paraId="6BD93164" w14:textId="77777777" w:rsidR="00FF41FD" w:rsidRDefault="00FF41FD"/>
        </w:tc>
        <w:tc>
          <w:tcPr>
            <w:tcW w:w="500" w:type="pct"/>
            <w:tcBorders>
              <w:top w:val="nil"/>
              <w:left w:val="nil"/>
              <w:bottom w:val="nil"/>
            </w:tcBorders>
          </w:tcPr>
          <w:p w14:paraId="0648C4D0" w14:textId="77777777" w:rsidR="00FF41FD" w:rsidRDefault="008173C5">
            <w:r>
              <w:rPr>
                <w:sz w:val="16"/>
              </w:rPr>
              <w:t>3   [  ]</w:t>
            </w:r>
          </w:p>
        </w:tc>
      </w:tr>
      <w:tr w:rsidR="00FF41FD" w14:paraId="3639ECCC" w14:textId="77777777">
        <w:trPr>
          <w:trHeight w:val="300"/>
        </w:trPr>
        <w:tc>
          <w:tcPr>
            <w:tcW w:w="400" w:type="pct"/>
            <w:tcBorders>
              <w:top w:val="nil"/>
              <w:bottom w:val="nil"/>
              <w:right w:val="nil"/>
            </w:tcBorders>
          </w:tcPr>
          <w:p w14:paraId="62E8218B" w14:textId="77777777" w:rsidR="00FF41FD" w:rsidRDefault="00FF41FD"/>
        </w:tc>
        <w:tc>
          <w:tcPr>
            <w:tcW w:w="2350" w:type="pct"/>
            <w:gridSpan w:val="2"/>
            <w:tcBorders>
              <w:top w:val="nil"/>
              <w:left w:val="nil"/>
              <w:bottom w:val="nil"/>
              <w:right w:val="nil"/>
            </w:tcBorders>
          </w:tcPr>
          <w:p w14:paraId="7E5BAE7B" w14:textId="3A0FAB7B" w:rsidR="00FF41FD" w:rsidRDefault="00070A08">
            <w:del w:id="783" w:author="TWO" w:date="2026-07-09T13:35:00Z" w16du:dateUtc="2026-07-09T11:35:00Z">
              <w:r>
                <w:rPr>
                  <w:sz w:val="16"/>
                </w:rPr>
                <w:delText>brown</w:delText>
              </w:r>
            </w:del>
            <w:ins w:id="784" w:author="TWO" w:date="2026-07-09T13:35:00Z" w16du:dateUtc="2026-07-09T11:35:00Z">
              <w:r w:rsidR="008173C5">
                <w:rPr>
                  <w:sz w:val="16"/>
                </w:rPr>
                <w:t>purple</w:t>
              </w:r>
            </w:ins>
            <w:r w:rsidR="008173C5">
              <w:rPr>
                <w:sz w:val="16"/>
              </w:rPr>
              <w:t xml:space="preserve"> red</w:t>
            </w:r>
          </w:p>
        </w:tc>
        <w:tc>
          <w:tcPr>
            <w:tcW w:w="1750" w:type="pct"/>
            <w:gridSpan w:val="2"/>
            <w:tcBorders>
              <w:top w:val="nil"/>
              <w:left w:val="nil"/>
              <w:bottom w:val="nil"/>
              <w:right w:val="nil"/>
            </w:tcBorders>
          </w:tcPr>
          <w:p w14:paraId="1E418E7C" w14:textId="06324E33" w:rsidR="00FF41FD" w:rsidRDefault="00070A08">
            <w:del w:id="785" w:author="TWO" w:date="2026-07-09T13:35:00Z" w16du:dateUtc="2026-07-09T11:35:00Z">
              <w:r>
                <w:rPr>
                  <w:sz w:val="16"/>
                </w:rPr>
                <w:delText>Branzam</w:delText>
              </w:r>
            </w:del>
            <w:proofErr w:type="spellStart"/>
            <w:ins w:id="786" w:author="TWO" w:date="2026-07-09T13:35:00Z" w16du:dateUtc="2026-07-09T11:35:00Z">
              <w:r w:rsidR="008173C5">
                <w:rPr>
                  <w:sz w:val="16"/>
                </w:rPr>
                <w:t>Coppurple</w:t>
              </w:r>
            </w:ins>
            <w:proofErr w:type="spellEnd"/>
          </w:p>
        </w:tc>
        <w:tc>
          <w:tcPr>
            <w:tcW w:w="500" w:type="pct"/>
            <w:tcBorders>
              <w:top w:val="nil"/>
              <w:left w:val="nil"/>
              <w:bottom w:val="nil"/>
            </w:tcBorders>
          </w:tcPr>
          <w:p w14:paraId="5403F0CE" w14:textId="77777777" w:rsidR="00FF41FD" w:rsidRDefault="008173C5">
            <w:r>
              <w:rPr>
                <w:sz w:val="16"/>
              </w:rPr>
              <w:t>4   [  ]</w:t>
            </w:r>
          </w:p>
        </w:tc>
      </w:tr>
      <w:tr w:rsidR="00FF41FD" w14:paraId="3865C905" w14:textId="77777777">
        <w:trPr>
          <w:trHeight w:val="300"/>
        </w:trPr>
        <w:tc>
          <w:tcPr>
            <w:tcW w:w="400" w:type="pct"/>
            <w:tcBorders>
              <w:top w:val="nil"/>
              <w:bottom w:val="nil"/>
              <w:right w:val="nil"/>
            </w:tcBorders>
          </w:tcPr>
          <w:p w14:paraId="673E1F68" w14:textId="77777777" w:rsidR="00FF41FD" w:rsidRDefault="00FF41FD"/>
        </w:tc>
        <w:tc>
          <w:tcPr>
            <w:tcW w:w="2350" w:type="pct"/>
            <w:gridSpan w:val="2"/>
            <w:tcBorders>
              <w:top w:val="nil"/>
              <w:left w:val="nil"/>
              <w:bottom w:val="nil"/>
              <w:right w:val="nil"/>
            </w:tcBorders>
          </w:tcPr>
          <w:p w14:paraId="5547B5B1" w14:textId="52EEBD10" w:rsidR="00FF41FD" w:rsidRDefault="00070A08">
            <w:del w:id="787" w:author="TWO" w:date="2026-07-09T13:35:00Z" w16du:dateUtc="2026-07-09T11:35:00Z">
              <w:r>
                <w:rPr>
                  <w:sz w:val="16"/>
                </w:rPr>
                <w:delText>purple</w:delText>
              </w:r>
            </w:del>
            <w:proofErr w:type="gramStart"/>
            <w:ins w:id="788" w:author="TWO" w:date="2026-07-09T13:35:00Z" w16du:dateUtc="2026-07-09T11:35:00Z">
              <w:r w:rsidR="008173C5">
                <w:rPr>
                  <w:sz w:val="16"/>
                </w:rPr>
                <w:t>brown</w:t>
              </w:r>
            </w:ins>
            <w:r w:rsidR="008173C5">
              <w:rPr>
                <w:sz w:val="16"/>
              </w:rPr>
              <w:t xml:space="preserve"> red</w:t>
            </w:r>
            <w:proofErr w:type="gramEnd"/>
          </w:p>
        </w:tc>
        <w:tc>
          <w:tcPr>
            <w:tcW w:w="1750" w:type="pct"/>
            <w:gridSpan w:val="2"/>
            <w:tcBorders>
              <w:top w:val="nil"/>
              <w:left w:val="nil"/>
              <w:bottom w:val="nil"/>
              <w:right w:val="nil"/>
            </w:tcBorders>
          </w:tcPr>
          <w:p w14:paraId="3B122A22" w14:textId="2BD7F40B" w:rsidR="00FF41FD" w:rsidRDefault="00070A08">
            <w:del w:id="789" w:author="TWO" w:date="2026-07-09T13:35:00Z" w16du:dateUtc="2026-07-09T11:35:00Z">
              <w:r>
                <w:rPr>
                  <w:sz w:val="16"/>
                </w:rPr>
                <w:delText>Coppurple</w:delText>
              </w:r>
            </w:del>
            <w:proofErr w:type="spellStart"/>
            <w:ins w:id="790" w:author="TWO" w:date="2026-07-09T13:35:00Z" w16du:dateUtc="2026-07-09T11:35:00Z">
              <w:r w:rsidR="008173C5">
                <w:rPr>
                  <w:sz w:val="16"/>
                </w:rPr>
                <w:t>Branzam</w:t>
              </w:r>
            </w:ins>
            <w:proofErr w:type="spellEnd"/>
          </w:p>
        </w:tc>
        <w:tc>
          <w:tcPr>
            <w:tcW w:w="500" w:type="pct"/>
            <w:tcBorders>
              <w:top w:val="nil"/>
              <w:left w:val="nil"/>
              <w:bottom w:val="nil"/>
            </w:tcBorders>
          </w:tcPr>
          <w:p w14:paraId="42E7243B" w14:textId="77777777" w:rsidR="00FF41FD" w:rsidRDefault="008173C5">
            <w:r>
              <w:rPr>
                <w:sz w:val="16"/>
              </w:rPr>
              <w:t>5   [  ]</w:t>
            </w:r>
          </w:p>
        </w:tc>
      </w:tr>
      <w:tr w:rsidR="00FF41FD" w14:paraId="50001035" w14:textId="77777777">
        <w:trPr>
          <w:trHeight w:val="300"/>
        </w:trPr>
        <w:tc>
          <w:tcPr>
            <w:tcW w:w="400" w:type="pct"/>
            <w:tcBorders>
              <w:top w:val="nil"/>
              <w:bottom w:val="nil"/>
              <w:right w:val="nil"/>
            </w:tcBorders>
          </w:tcPr>
          <w:p w14:paraId="33DD99A3" w14:textId="77777777" w:rsidR="00FF41FD" w:rsidRDefault="00FF41FD"/>
        </w:tc>
        <w:tc>
          <w:tcPr>
            <w:tcW w:w="2350" w:type="pct"/>
            <w:gridSpan w:val="2"/>
            <w:tcBorders>
              <w:top w:val="nil"/>
              <w:left w:val="nil"/>
              <w:bottom w:val="nil"/>
              <w:right w:val="nil"/>
            </w:tcBorders>
          </w:tcPr>
          <w:p w14:paraId="575BCD5E" w14:textId="77777777" w:rsidR="00FF41FD" w:rsidRDefault="008173C5">
            <w:r>
              <w:rPr>
                <w:sz w:val="16"/>
              </w:rPr>
              <w:t>purple</w:t>
            </w:r>
          </w:p>
        </w:tc>
        <w:tc>
          <w:tcPr>
            <w:tcW w:w="1750" w:type="pct"/>
            <w:gridSpan w:val="2"/>
            <w:tcBorders>
              <w:top w:val="nil"/>
              <w:left w:val="nil"/>
              <w:bottom w:val="nil"/>
              <w:right w:val="nil"/>
            </w:tcBorders>
          </w:tcPr>
          <w:p w14:paraId="77E2701A" w14:textId="77777777" w:rsidR="00FF41FD" w:rsidRDefault="008173C5">
            <w:r>
              <w:rPr>
                <w:sz w:val="16"/>
              </w:rPr>
              <w:t>Royalty</w:t>
            </w:r>
          </w:p>
        </w:tc>
        <w:tc>
          <w:tcPr>
            <w:tcW w:w="500" w:type="pct"/>
            <w:tcBorders>
              <w:top w:val="nil"/>
              <w:left w:val="nil"/>
              <w:bottom w:val="nil"/>
            </w:tcBorders>
          </w:tcPr>
          <w:p w14:paraId="44F3974C" w14:textId="77777777" w:rsidR="00FF41FD" w:rsidRDefault="008173C5">
            <w:r>
              <w:rPr>
                <w:sz w:val="16"/>
              </w:rPr>
              <w:t>6   [  ]</w:t>
            </w:r>
          </w:p>
        </w:tc>
      </w:tr>
      <w:tr w:rsidR="00FF41FD" w14:paraId="34A04BC3" w14:textId="77777777">
        <w:trPr>
          <w:trHeight w:val="300"/>
          <w:ins w:id="791" w:author="TWO" w:date="2026-07-09T13:35:00Z"/>
        </w:trPr>
        <w:tc>
          <w:tcPr>
            <w:tcW w:w="400" w:type="pct"/>
            <w:tcBorders>
              <w:top w:val="nil"/>
              <w:bottom w:val="basicThinLines" w:sz="4" w:space="0" w:color="auto"/>
              <w:right w:val="nil"/>
            </w:tcBorders>
          </w:tcPr>
          <w:p w14:paraId="2D7A93AD" w14:textId="77777777" w:rsidR="00FF41FD" w:rsidRDefault="00FF41FD">
            <w:pPr>
              <w:rPr>
                <w:ins w:id="792" w:author="TWO" w:date="2026-07-09T13:35:00Z" w16du:dateUtc="2026-07-09T11:35:00Z"/>
              </w:rPr>
            </w:pPr>
          </w:p>
        </w:tc>
        <w:tc>
          <w:tcPr>
            <w:tcW w:w="2350" w:type="pct"/>
            <w:gridSpan w:val="2"/>
            <w:tcBorders>
              <w:top w:val="nil"/>
              <w:left w:val="nil"/>
              <w:bottom w:val="basicThinLines" w:sz="4" w:space="0" w:color="auto"/>
              <w:right w:val="nil"/>
            </w:tcBorders>
          </w:tcPr>
          <w:p w14:paraId="52802631" w14:textId="77777777" w:rsidR="00FF41FD" w:rsidRDefault="00FF41FD">
            <w:pPr>
              <w:rPr>
                <w:ins w:id="793" w:author="TWO" w:date="2026-07-09T13:35:00Z" w16du:dateUtc="2026-07-09T11:35:00Z"/>
              </w:rPr>
            </w:pPr>
          </w:p>
        </w:tc>
        <w:tc>
          <w:tcPr>
            <w:tcW w:w="1750" w:type="pct"/>
            <w:gridSpan w:val="2"/>
            <w:tcBorders>
              <w:top w:val="nil"/>
              <w:left w:val="nil"/>
              <w:bottom w:val="basicThinLines" w:sz="4" w:space="0" w:color="auto"/>
              <w:right w:val="nil"/>
            </w:tcBorders>
          </w:tcPr>
          <w:p w14:paraId="1946178B" w14:textId="77777777" w:rsidR="00FF41FD" w:rsidRDefault="00FF41FD">
            <w:pPr>
              <w:rPr>
                <w:ins w:id="794" w:author="TWO" w:date="2026-07-09T13:35:00Z" w16du:dateUtc="2026-07-09T11:35:00Z"/>
              </w:rPr>
            </w:pPr>
          </w:p>
        </w:tc>
        <w:tc>
          <w:tcPr>
            <w:tcW w:w="500" w:type="pct"/>
            <w:tcBorders>
              <w:top w:val="nil"/>
              <w:left w:val="nil"/>
              <w:bottom w:val="basicThinLines" w:sz="4" w:space="0" w:color="auto"/>
            </w:tcBorders>
          </w:tcPr>
          <w:p w14:paraId="3101FEFF" w14:textId="77777777" w:rsidR="00FF41FD" w:rsidRDefault="00FF41FD">
            <w:pPr>
              <w:rPr>
                <w:ins w:id="795" w:author="TWO" w:date="2026-07-09T13:35:00Z" w16du:dateUtc="2026-07-09T11:35:00Z"/>
              </w:rPr>
            </w:pPr>
          </w:p>
        </w:tc>
      </w:tr>
    </w:tbl>
    <w:p w14:paraId="04874A7D" w14:textId="77777777" w:rsidR="00FF41FD" w:rsidRDefault="00FF41FD">
      <w:pPr>
        <w:jc w:val="left"/>
        <w:rPr>
          <w:ins w:id="796" w:author="TWO" w:date="2026-07-09T13:35:00Z" w16du:dateUtc="2026-07-09T11:35:00Z"/>
        </w:rPr>
        <w:sectPr w:rsidR="00FF41FD">
          <w:headerReference w:type="even" r:id="rId117"/>
          <w:headerReference w:type="default" r:id="rId118"/>
          <w:footerReference w:type="even" r:id="rId119"/>
          <w:footerReference w:type="default" r:id="rId120"/>
          <w:headerReference w:type="first" r:id="rId121"/>
          <w:footerReference w:type="first" r:id="rId122"/>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3"/>
        <w:gridCol w:w="2698"/>
        <w:gridCol w:w="1991"/>
        <w:gridCol w:w="1002"/>
        <w:gridCol w:w="2490"/>
        <w:gridCol w:w="1002"/>
        <w:tblGridChange w:id="797">
          <w:tblGrid>
            <w:gridCol w:w="793"/>
            <w:gridCol w:w="4"/>
            <w:gridCol w:w="2694"/>
            <w:gridCol w:w="1991"/>
            <w:gridCol w:w="4"/>
            <w:gridCol w:w="998"/>
            <w:gridCol w:w="2490"/>
            <w:gridCol w:w="4"/>
            <w:gridCol w:w="998"/>
          </w:tblGrid>
        </w:tblGridChange>
      </w:tblGrid>
      <w:tr w:rsidR="00FF41FD" w14:paraId="251A3C55" w14:textId="77777777">
        <w:trPr>
          <w:trHeight w:val="400"/>
          <w:ins w:id="798" w:author="TWO" w:date="2026-07-09T13:35:00Z"/>
        </w:trPr>
        <w:tc>
          <w:tcPr>
            <w:tcW w:w="1750" w:type="pct"/>
            <w:gridSpan w:val="2"/>
            <w:vAlign w:val="bottom"/>
          </w:tcPr>
          <w:p w14:paraId="55415E4C" w14:textId="77777777" w:rsidR="00FF41FD" w:rsidRDefault="008173C5">
            <w:pPr>
              <w:rPr>
                <w:ins w:id="799" w:author="TWO" w:date="2026-07-09T13:35:00Z" w16du:dateUtc="2026-07-09T11:35:00Z"/>
              </w:rPr>
            </w:pPr>
            <w:ins w:id="800" w:author="TWO" w:date="2026-07-09T13:35:00Z" w16du:dateUtc="2026-07-09T11:35:00Z">
              <w:r>
                <w:lastRenderedPageBreak/>
                <w:t>TECHNICAL QUESTIONNAIRE</w:t>
              </w:r>
            </w:ins>
          </w:p>
        </w:tc>
        <w:tc>
          <w:tcPr>
            <w:tcW w:w="1500" w:type="pct"/>
            <w:gridSpan w:val="2"/>
            <w:vAlign w:val="bottom"/>
          </w:tcPr>
          <w:p w14:paraId="47CB6EFD" w14:textId="77777777" w:rsidR="00FF41FD" w:rsidRDefault="008173C5">
            <w:pPr>
              <w:rPr>
                <w:ins w:id="801" w:author="TWO" w:date="2026-07-09T13:35:00Z" w16du:dateUtc="2026-07-09T11:35:00Z"/>
              </w:rPr>
            </w:pPr>
            <w:ins w:id="802" w:author="TWO" w:date="2026-07-09T13:35:00Z" w16du:dateUtc="2026-07-09T11:35:00Z">
              <w:r>
                <w:t>Page {x} of {y}</w:t>
              </w:r>
            </w:ins>
          </w:p>
        </w:tc>
        <w:tc>
          <w:tcPr>
            <w:tcW w:w="1750" w:type="pct"/>
            <w:gridSpan w:val="2"/>
            <w:shd w:val="clear" w:color="auto" w:fill="DFDFD7"/>
            <w:vAlign w:val="bottom"/>
          </w:tcPr>
          <w:p w14:paraId="626DB088" w14:textId="77777777" w:rsidR="00FF41FD" w:rsidRDefault="008173C5">
            <w:pPr>
              <w:rPr>
                <w:ins w:id="803" w:author="TWO" w:date="2026-07-09T13:35:00Z" w16du:dateUtc="2026-07-09T11:35:00Z"/>
              </w:rPr>
            </w:pPr>
            <w:ins w:id="804" w:author="TWO" w:date="2026-07-09T13:35:00Z" w16du:dateUtc="2026-07-09T11:35:00Z">
              <w:r>
                <w:t>Reference Number:</w:t>
              </w:r>
            </w:ins>
          </w:p>
        </w:tc>
      </w:tr>
      <w:tr w:rsidR="00FF41FD" w14:paraId="5AC4F9E4" w14:textId="77777777" w:rsidTr="008173C5">
        <w:tblPrEx>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05" w:author="OERTEL Romy" w:date="2026-07-09T13:47:00Z" w16du:dateUtc="2026-07-09T11:47:00Z">
            <w:tblPrEx>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200"/>
          <w:tblHeader/>
          <w:jc w:val="center"/>
          <w:ins w:id="806" w:author="TWO" w:date="2026-07-09T13:35:00Z"/>
          <w:trPrChange w:id="807" w:author="OERTEL Romy" w:date="2026-07-09T13:47:00Z" w16du:dateUtc="2026-07-09T11:47:00Z">
            <w:trPr>
              <w:trHeight w:val="200"/>
              <w:tblHeader/>
              <w:jc w:val="center"/>
            </w:trPr>
          </w:trPrChange>
        </w:trPr>
        <w:tc>
          <w:tcPr>
            <w:tcW w:w="398" w:type="pct"/>
            <w:tcBorders>
              <w:right w:val="nil"/>
            </w:tcBorders>
            <w:shd w:val="clear" w:color="auto" w:fill="DFDFD7"/>
            <w:tcPrChange w:id="808" w:author="OERTEL Romy" w:date="2026-07-09T13:47:00Z" w16du:dateUtc="2026-07-09T11:47:00Z">
              <w:tcPr>
                <w:tcW w:w="400" w:type="pct"/>
                <w:gridSpan w:val="2"/>
                <w:tcBorders>
                  <w:right w:val="nil"/>
                </w:tcBorders>
                <w:shd w:val="clear" w:color="auto" w:fill="DFDFD7"/>
              </w:tcPr>
            </w:tcPrChange>
          </w:tcPr>
          <w:p w14:paraId="7A894412" w14:textId="77777777" w:rsidR="00FF41FD" w:rsidRDefault="00FF41FD">
            <w:pPr>
              <w:rPr>
                <w:ins w:id="809" w:author="TWO" w:date="2026-07-09T13:35:00Z" w16du:dateUtc="2026-07-09T11:35:00Z"/>
              </w:rPr>
            </w:pPr>
          </w:p>
        </w:tc>
        <w:tc>
          <w:tcPr>
            <w:tcW w:w="2350" w:type="pct"/>
            <w:gridSpan w:val="2"/>
            <w:tcBorders>
              <w:left w:val="nil"/>
              <w:right w:val="nil"/>
            </w:tcBorders>
            <w:shd w:val="clear" w:color="auto" w:fill="DFDFD7"/>
            <w:tcPrChange w:id="810" w:author="OERTEL Romy" w:date="2026-07-09T13:47:00Z" w16du:dateUtc="2026-07-09T11:47:00Z">
              <w:tcPr>
                <w:tcW w:w="2350" w:type="pct"/>
                <w:gridSpan w:val="3"/>
                <w:tcBorders>
                  <w:left w:val="nil"/>
                  <w:right w:val="nil"/>
                </w:tcBorders>
                <w:shd w:val="clear" w:color="auto" w:fill="DFDFD7"/>
              </w:tcPr>
            </w:tcPrChange>
          </w:tcPr>
          <w:p w14:paraId="7F055368" w14:textId="77777777" w:rsidR="00FF41FD" w:rsidRDefault="00FF41FD">
            <w:pPr>
              <w:rPr>
                <w:ins w:id="811" w:author="TWO" w:date="2026-07-09T13:35:00Z" w16du:dateUtc="2026-07-09T11:35:00Z"/>
              </w:rPr>
            </w:pPr>
          </w:p>
          <w:p w14:paraId="0A5DBA24" w14:textId="77777777" w:rsidR="00FF41FD" w:rsidRDefault="008173C5">
            <w:pPr>
              <w:rPr>
                <w:ins w:id="812" w:author="TWO" w:date="2026-07-09T13:35:00Z" w16du:dateUtc="2026-07-09T11:35:00Z"/>
              </w:rPr>
            </w:pPr>
            <w:ins w:id="813" w:author="TWO" w:date="2026-07-09T13:35:00Z" w16du:dateUtc="2026-07-09T11:35:00Z">
              <w:r>
                <w:rPr>
                  <w:sz w:val="16"/>
                </w:rPr>
                <w:t>Characteristics</w:t>
              </w:r>
            </w:ins>
          </w:p>
          <w:p w14:paraId="48BAA635" w14:textId="77777777" w:rsidR="00FF41FD" w:rsidRDefault="00FF41FD">
            <w:pPr>
              <w:rPr>
                <w:ins w:id="814" w:author="TWO" w:date="2026-07-09T13:35:00Z" w16du:dateUtc="2026-07-09T11:35:00Z"/>
              </w:rPr>
            </w:pPr>
          </w:p>
        </w:tc>
        <w:tc>
          <w:tcPr>
            <w:tcW w:w="1750" w:type="pct"/>
            <w:gridSpan w:val="2"/>
            <w:tcBorders>
              <w:left w:val="nil"/>
              <w:right w:val="nil"/>
            </w:tcBorders>
            <w:shd w:val="clear" w:color="auto" w:fill="DFDFD7"/>
            <w:tcPrChange w:id="815" w:author="OERTEL Romy" w:date="2026-07-09T13:47:00Z" w16du:dateUtc="2026-07-09T11:47:00Z">
              <w:tcPr>
                <w:tcW w:w="1750" w:type="pct"/>
                <w:gridSpan w:val="3"/>
                <w:tcBorders>
                  <w:left w:val="nil"/>
                  <w:right w:val="nil"/>
                </w:tcBorders>
                <w:shd w:val="clear" w:color="auto" w:fill="DFDFD7"/>
              </w:tcPr>
            </w:tcPrChange>
          </w:tcPr>
          <w:p w14:paraId="3B8722C2" w14:textId="77777777" w:rsidR="00FF41FD" w:rsidRDefault="00FF41FD">
            <w:pPr>
              <w:rPr>
                <w:ins w:id="816" w:author="TWO" w:date="2026-07-09T13:35:00Z" w16du:dateUtc="2026-07-09T11:35:00Z"/>
              </w:rPr>
            </w:pPr>
          </w:p>
          <w:p w14:paraId="4A4D4EB5" w14:textId="77777777" w:rsidR="00FF41FD" w:rsidRDefault="008173C5">
            <w:pPr>
              <w:rPr>
                <w:ins w:id="817" w:author="TWO" w:date="2026-07-09T13:35:00Z" w16du:dateUtc="2026-07-09T11:35:00Z"/>
              </w:rPr>
            </w:pPr>
            <w:ins w:id="818" w:author="TWO" w:date="2026-07-09T13:35:00Z" w16du:dateUtc="2026-07-09T11:35:00Z">
              <w:r>
                <w:rPr>
                  <w:sz w:val="16"/>
                </w:rPr>
                <w:t>Example Varieties</w:t>
              </w:r>
            </w:ins>
          </w:p>
        </w:tc>
        <w:tc>
          <w:tcPr>
            <w:tcW w:w="501" w:type="pct"/>
            <w:tcBorders>
              <w:left w:val="nil"/>
            </w:tcBorders>
            <w:shd w:val="clear" w:color="auto" w:fill="DFDFD7"/>
            <w:tcPrChange w:id="819" w:author="OERTEL Romy" w:date="2026-07-09T13:47:00Z" w16du:dateUtc="2026-07-09T11:47:00Z">
              <w:tcPr>
                <w:tcW w:w="500" w:type="pct"/>
                <w:tcBorders>
                  <w:left w:val="nil"/>
                </w:tcBorders>
                <w:shd w:val="clear" w:color="auto" w:fill="DFDFD7"/>
              </w:tcPr>
            </w:tcPrChange>
          </w:tcPr>
          <w:p w14:paraId="12D1549E" w14:textId="77777777" w:rsidR="00FF41FD" w:rsidRDefault="00FF41FD">
            <w:pPr>
              <w:rPr>
                <w:ins w:id="820" w:author="TWO" w:date="2026-07-09T13:35:00Z" w16du:dateUtc="2026-07-09T11:35:00Z"/>
              </w:rPr>
            </w:pPr>
          </w:p>
          <w:p w14:paraId="03A7E33B" w14:textId="77777777" w:rsidR="00FF41FD" w:rsidRDefault="008173C5">
            <w:pPr>
              <w:rPr>
                <w:ins w:id="821" w:author="TWO" w:date="2026-07-09T13:35:00Z" w16du:dateUtc="2026-07-09T11:35:00Z"/>
              </w:rPr>
            </w:pPr>
            <w:ins w:id="822" w:author="TWO" w:date="2026-07-09T13:35:00Z" w16du:dateUtc="2026-07-09T11:35:00Z">
              <w:r>
                <w:rPr>
                  <w:sz w:val="16"/>
                </w:rPr>
                <w:t>Note</w:t>
              </w:r>
            </w:ins>
          </w:p>
        </w:tc>
      </w:tr>
      <w:tr w:rsidR="00FF41FD" w14:paraId="4144A15D"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23"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500"/>
          <w:trPrChange w:id="824" w:author="OERTEL Romy" w:date="2026-07-09T13:47:00Z" w16du:dateUtc="2026-07-09T11:47:00Z">
            <w:trPr>
              <w:trHeight w:val="500"/>
            </w:trPr>
          </w:trPrChange>
        </w:trPr>
        <w:tc>
          <w:tcPr>
            <w:tcW w:w="398" w:type="pct"/>
            <w:tcBorders>
              <w:bottom w:val="nil"/>
              <w:right w:val="nil"/>
            </w:tcBorders>
            <w:tcPrChange w:id="825" w:author="OERTEL Romy" w:date="2026-07-09T13:47:00Z" w16du:dateUtc="2026-07-09T11:47:00Z">
              <w:tcPr>
                <w:tcW w:w="400" w:type="pct"/>
                <w:gridSpan w:val="2"/>
                <w:tcBorders>
                  <w:bottom w:val="nil"/>
                  <w:right w:val="nil"/>
                </w:tcBorders>
              </w:tcPr>
            </w:tcPrChange>
          </w:tcPr>
          <w:p w14:paraId="51B38727" w14:textId="77777777" w:rsidR="00FF41FD" w:rsidRDefault="008173C5">
            <w:r>
              <w:rPr>
                <w:b/>
                <w:sz w:val="16"/>
              </w:rPr>
              <w:t>5.5</w:t>
            </w:r>
          </w:p>
          <w:p w14:paraId="6F54CF83" w14:textId="77777777" w:rsidR="00FF41FD" w:rsidRDefault="008173C5">
            <w:r>
              <w:rPr>
                <w:b/>
                <w:sz w:val="16"/>
              </w:rPr>
              <w:t>(29)</w:t>
            </w:r>
          </w:p>
        </w:tc>
        <w:tc>
          <w:tcPr>
            <w:tcW w:w="2350" w:type="pct"/>
            <w:gridSpan w:val="2"/>
            <w:tcBorders>
              <w:left w:val="nil"/>
              <w:bottom w:val="nil"/>
              <w:right w:val="nil"/>
            </w:tcBorders>
            <w:tcPrChange w:id="826" w:author="OERTEL Romy" w:date="2026-07-09T13:47:00Z" w16du:dateUtc="2026-07-09T11:47:00Z">
              <w:tcPr>
                <w:tcW w:w="2350" w:type="pct"/>
                <w:gridSpan w:val="3"/>
                <w:tcBorders>
                  <w:left w:val="nil"/>
                  <w:bottom w:val="nil"/>
                  <w:right w:val="nil"/>
                </w:tcBorders>
              </w:tcPr>
            </w:tcPrChange>
          </w:tcPr>
          <w:p w14:paraId="23A9C775" w14:textId="42238E6A" w:rsidR="00FF41FD" w:rsidRDefault="008173C5">
            <w:pPr>
              <w:spacing w:beforeAutospacing="1" w:afterAutospacing="1"/>
              <w:divId w:val="1"/>
            </w:pPr>
            <w:r>
              <w:rPr>
                <w:b/>
                <w:sz w:val="16"/>
              </w:rPr>
              <w:t>Leaf blade: </w:t>
            </w:r>
            <w:r>
              <w:rPr>
                <w:rFonts w:eastAsia="Arial"/>
                <w:b/>
                <w:sz w:val="16"/>
              </w:rPr>
              <w:t xml:space="preserve">shape </w:t>
            </w:r>
            <w:ins w:id="827" w:author="OERTEL Romy" w:date="2026-07-09T13:47:00Z" w16du:dateUtc="2026-07-09T11:47:00Z">
              <w:r>
                <w:rPr>
                  <w:rFonts w:eastAsia="Arial"/>
                  <w:b/>
                  <w:sz w:val="16"/>
                </w:rPr>
                <w:t>TO CHECK WHETHER TO DELETE FROM TQ 5.</w:t>
              </w:r>
            </w:ins>
          </w:p>
        </w:tc>
        <w:tc>
          <w:tcPr>
            <w:tcW w:w="1750" w:type="pct"/>
            <w:gridSpan w:val="2"/>
            <w:tcBorders>
              <w:left w:val="nil"/>
              <w:bottom w:val="nil"/>
              <w:right w:val="nil"/>
            </w:tcBorders>
            <w:tcPrChange w:id="828" w:author="OERTEL Romy" w:date="2026-07-09T13:47:00Z" w16du:dateUtc="2026-07-09T11:47:00Z">
              <w:tcPr>
                <w:tcW w:w="1750" w:type="pct"/>
                <w:gridSpan w:val="3"/>
                <w:tcBorders>
                  <w:left w:val="nil"/>
                  <w:bottom w:val="nil"/>
                  <w:right w:val="nil"/>
                </w:tcBorders>
              </w:tcPr>
            </w:tcPrChange>
          </w:tcPr>
          <w:p w14:paraId="43559883" w14:textId="77777777" w:rsidR="00FF41FD" w:rsidRDefault="00FF41FD"/>
        </w:tc>
        <w:tc>
          <w:tcPr>
            <w:tcW w:w="501" w:type="pct"/>
            <w:tcBorders>
              <w:left w:val="nil"/>
              <w:bottom w:val="nil"/>
            </w:tcBorders>
            <w:tcPrChange w:id="829" w:author="OERTEL Romy" w:date="2026-07-09T13:47:00Z" w16du:dateUtc="2026-07-09T11:47:00Z">
              <w:tcPr>
                <w:tcW w:w="500" w:type="pct"/>
                <w:tcBorders>
                  <w:left w:val="nil"/>
                  <w:bottom w:val="nil"/>
                </w:tcBorders>
              </w:tcPr>
            </w:tcPrChange>
          </w:tcPr>
          <w:p w14:paraId="45C8BE98" w14:textId="77777777" w:rsidR="00FF41FD" w:rsidRDefault="00FF41FD"/>
        </w:tc>
      </w:tr>
      <w:tr w:rsidR="00FF41FD" w14:paraId="132A7117"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30"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831" w:author="OERTEL Romy" w:date="2026-07-09T13:47:00Z" w16du:dateUtc="2026-07-09T11:47:00Z">
            <w:trPr>
              <w:trHeight w:val="300"/>
            </w:trPr>
          </w:trPrChange>
        </w:trPr>
        <w:tc>
          <w:tcPr>
            <w:tcW w:w="398" w:type="pct"/>
            <w:tcBorders>
              <w:top w:val="nil"/>
              <w:bottom w:val="nil"/>
              <w:right w:val="nil"/>
            </w:tcBorders>
            <w:tcPrChange w:id="832" w:author="OERTEL Romy" w:date="2026-07-09T13:47:00Z" w16du:dateUtc="2026-07-09T11:47:00Z">
              <w:tcPr>
                <w:tcW w:w="400" w:type="pct"/>
                <w:gridSpan w:val="2"/>
                <w:tcBorders>
                  <w:top w:val="nil"/>
                  <w:bottom w:val="nil"/>
                  <w:right w:val="nil"/>
                </w:tcBorders>
              </w:tcPr>
            </w:tcPrChange>
          </w:tcPr>
          <w:p w14:paraId="00EF45F4" w14:textId="77777777" w:rsidR="00FF41FD" w:rsidRDefault="00FF41FD"/>
        </w:tc>
        <w:tc>
          <w:tcPr>
            <w:tcW w:w="2350" w:type="pct"/>
            <w:gridSpan w:val="2"/>
            <w:tcBorders>
              <w:top w:val="nil"/>
              <w:left w:val="nil"/>
              <w:bottom w:val="nil"/>
              <w:right w:val="nil"/>
            </w:tcBorders>
            <w:tcPrChange w:id="833" w:author="OERTEL Romy" w:date="2026-07-09T13:47:00Z" w16du:dateUtc="2026-07-09T11:47:00Z">
              <w:tcPr>
                <w:tcW w:w="2350" w:type="pct"/>
                <w:gridSpan w:val="3"/>
                <w:tcBorders>
                  <w:top w:val="nil"/>
                  <w:left w:val="nil"/>
                  <w:bottom w:val="nil"/>
                  <w:right w:val="nil"/>
                </w:tcBorders>
              </w:tcPr>
            </w:tcPrChange>
          </w:tcPr>
          <w:p w14:paraId="765B5AF5" w14:textId="77777777" w:rsidR="00FF41FD" w:rsidRDefault="008173C5">
            <w:r>
              <w:rPr>
                <w:sz w:val="16"/>
              </w:rPr>
              <w:t>broad ovate</w:t>
            </w:r>
          </w:p>
        </w:tc>
        <w:tc>
          <w:tcPr>
            <w:tcW w:w="1750" w:type="pct"/>
            <w:gridSpan w:val="2"/>
            <w:tcBorders>
              <w:top w:val="nil"/>
              <w:left w:val="nil"/>
              <w:bottom w:val="nil"/>
              <w:right w:val="nil"/>
            </w:tcBorders>
            <w:tcPrChange w:id="834" w:author="OERTEL Romy" w:date="2026-07-09T13:47:00Z" w16du:dateUtc="2026-07-09T11:47:00Z">
              <w:tcPr>
                <w:tcW w:w="1750" w:type="pct"/>
                <w:gridSpan w:val="3"/>
                <w:tcBorders>
                  <w:top w:val="nil"/>
                  <w:left w:val="nil"/>
                  <w:bottom w:val="nil"/>
                  <w:right w:val="nil"/>
                </w:tcBorders>
              </w:tcPr>
            </w:tcPrChange>
          </w:tcPr>
          <w:p w14:paraId="29BD677C" w14:textId="77777777" w:rsidR="00FF41FD" w:rsidRDefault="00FF41FD"/>
        </w:tc>
        <w:tc>
          <w:tcPr>
            <w:tcW w:w="501" w:type="pct"/>
            <w:tcBorders>
              <w:top w:val="nil"/>
              <w:left w:val="nil"/>
              <w:bottom w:val="nil"/>
            </w:tcBorders>
            <w:tcPrChange w:id="835" w:author="OERTEL Romy" w:date="2026-07-09T13:47:00Z" w16du:dateUtc="2026-07-09T11:47:00Z">
              <w:tcPr>
                <w:tcW w:w="500" w:type="pct"/>
                <w:tcBorders>
                  <w:top w:val="nil"/>
                  <w:left w:val="nil"/>
                  <w:bottom w:val="nil"/>
                </w:tcBorders>
              </w:tcPr>
            </w:tcPrChange>
          </w:tcPr>
          <w:p w14:paraId="6237D670" w14:textId="77777777" w:rsidR="00FF41FD" w:rsidRDefault="008173C5">
            <w:r>
              <w:rPr>
                <w:sz w:val="16"/>
              </w:rPr>
              <w:t>1   [  ]</w:t>
            </w:r>
          </w:p>
        </w:tc>
      </w:tr>
      <w:tr w:rsidR="00FF41FD" w14:paraId="1D843850"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36"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837" w:author="OERTEL Romy" w:date="2026-07-09T13:47:00Z" w16du:dateUtc="2026-07-09T11:47:00Z">
            <w:trPr>
              <w:trHeight w:val="300"/>
            </w:trPr>
          </w:trPrChange>
        </w:trPr>
        <w:tc>
          <w:tcPr>
            <w:tcW w:w="398" w:type="pct"/>
            <w:tcBorders>
              <w:top w:val="nil"/>
              <w:bottom w:val="nil"/>
              <w:right w:val="nil"/>
            </w:tcBorders>
            <w:tcPrChange w:id="838" w:author="OERTEL Romy" w:date="2026-07-09T13:47:00Z" w16du:dateUtc="2026-07-09T11:47:00Z">
              <w:tcPr>
                <w:tcW w:w="400" w:type="pct"/>
                <w:gridSpan w:val="2"/>
                <w:tcBorders>
                  <w:top w:val="nil"/>
                  <w:bottom w:val="nil"/>
                  <w:right w:val="nil"/>
                </w:tcBorders>
              </w:tcPr>
            </w:tcPrChange>
          </w:tcPr>
          <w:p w14:paraId="5E413022" w14:textId="77777777" w:rsidR="00FF41FD" w:rsidRDefault="00FF41FD"/>
        </w:tc>
        <w:tc>
          <w:tcPr>
            <w:tcW w:w="2350" w:type="pct"/>
            <w:gridSpan w:val="2"/>
            <w:tcBorders>
              <w:top w:val="nil"/>
              <w:left w:val="nil"/>
              <w:bottom w:val="nil"/>
              <w:right w:val="nil"/>
            </w:tcBorders>
            <w:tcPrChange w:id="839" w:author="OERTEL Romy" w:date="2026-07-09T13:47:00Z" w16du:dateUtc="2026-07-09T11:47:00Z">
              <w:tcPr>
                <w:tcW w:w="2350" w:type="pct"/>
                <w:gridSpan w:val="3"/>
                <w:tcBorders>
                  <w:top w:val="nil"/>
                  <w:left w:val="nil"/>
                  <w:bottom w:val="nil"/>
                  <w:right w:val="nil"/>
                </w:tcBorders>
              </w:tcPr>
            </w:tcPrChange>
          </w:tcPr>
          <w:p w14:paraId="05E06BB6" w14:textId="77777777" w:rsidR="00FF41FD" w:rsidRDefault="008173C5">
            <w:r>
              <w:rPr>
                <w:sz w:val="16"/>
              </w:rPr>
              <w:t>medium ovate</w:t>
            </w:r>
          </w:p>
        </w:tc>
        <w:tc>
          <w:tcPr>
            <w:tcW w:w="1750" w:type="pct"/>
            <w:gridSpan w:val="2"/>
            <w:tcBorders>
              <w:top w:val="nil"/>
              <w:left w:val="nil"/>
              <w:bottom w:val="nil"/>
              <w:right w:val="nil"/>
            </w:tcBorders>
            <w:tcPrChange w:id="840" w:author="OERTEL Romy" w:date="2026-07-09T13:47:00Z" w16du:dateUtc="2026-07-09T11:47:00Z">
              <w:tcPr>
                <w:tcW w:w="1750" w:type="pct"/>
                <w:gridSpan w:val="3"/>
                <w:tcBorders>
                  <w:top w:val="nil"/>
                  <w:left w:val="nil"/>
                  <w:bottom w:val="nil"/>
                  <w:right w:val="nil"/>
                </w:tcBorders>
              </w:tcPr>
            </w:tcPrChange>
          </w:tcPr>
          <w:p w14:paraId="0D90D30D" w14:textId="77777777" w:rsidR="00FF41FD" w:rsidRDefault="00FF41FD"/>
        </w:tc>
        <w:tc>
          <w:tcPr>
            <w:tcW w:w="501" w:type="pct"/>
            <w:tcBorders>
              <w:top w:val="nil"/>
              <w:left w:val="nil"/>
              <w:bottom w:val="nil"/>
            </w:tcBorders>
            <w:tcPrChange w:id="841" w:author="OERTEL Romy" w:date="2026-07-09T13:47:00Z" w16du:dateUtc="2026-07-09T11:47:00Z">
              <w:tcPr>
                <w:tcW w:w="500" w:type="pct"/>
                <w:tcBorders>
                  <w:top w:val="nil"/>
                  <w:left w:val="nil"/>
                  <w:bottom w:val="nil"/>
                </w:tcBorders>
              </w:tcPr>
            </w:tcPrChange>
          </w:tcPr>
          <w:p w14:paraId="07FD5A77" w14:textId="77777777" w:rsidR="00FF41FD" w:rsidRDefault="008173C5">
            <w:r>
              <w:rPr>
                <w:sz w:val="16"/>
              </w:rPr>
              <w:t>2   [  ]</w:t>
            </w:r>
          </w:p>
        </w:tc>
      </w:tr>
      <w:tr w:rsidR="00FF41FD" w14:paraId="09674776"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42"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843" w:author="OERTEL Romy" w:date="2026-07-09T13:47:00Z" w16du:dateUtc="2026-07-09T11:47:00Z">
            <w:trPr>
              <w:trHeight w:val="300"/>
            </w:trPr>
          </w:trPrChange>
        </w:trPr>
        <w:tc>
          <w:tcPr>
            <w:tcW w:w="398" w:type="pct"/>
            <w:tcBorders>
              <w:top w:val="nil"/>
              <w:bottom w:val="nil"/>
              <w:right w:val="nil"/>
            </w:tcBorders>
            <w:tcPrChange w:id="844" w:author="OERTEL Romy" w:date="2026-07-09T13:47:00Z" w16du:dateUtc="2026-07-09T11:47:00Z">
              <w:tcPr>
                <w:tcW w:w="400" w:type="pct"/>
                <w:gridSpan w:val="2"/>
                <w:tcBorders>
                  <w:top w:val="nil"/>
                  <w:bottom w:val="nil"/>
                  <w:right w:val="nil"/>
                </w:tcBorders>
              </w:tcPr>
            </w:tcPrChange>
          </w:tcPr>
          <w:p w14:paraId="74710790" w14:textId="77777777" w:rsidR="00FF41FD" w:rsidRDefault="00FF41FD"/>
        </w:tc>
        <w:tc>
          <w:tcPr>
            <w:tcW w:w="2350" w:type="pct"/>
            <w:gridSpan w:val="2"/>
            <w:tcBorders>
              <w:top w:val="nil"/>
              <w:left w:val="nil"/>
              <w:bottom w:val="nil"/>
              <w:right w:val="nil"/>
            </w:tcBorders>
            <w:tcPrChange w:id="845" w:author="OERTEL Romy" w:date="2026-07-09T13:47:00Z" w16du:dateUtc="2026-07-09T11:47:00Z">
              <w:tcPr>
                <w:tcW w:w="2350" w:type="pct"/>
                <w:gridSpan w:val="3"/>
                <w:tcBorders>
                  <w:top w:val="nil"/>
                  <w:left w:val="nil"/>
                  <w:bottom w:val="nil"/>
                  <w:right w:val="nil"/>
                </w:tcBorders>
              </w:tcPr>
            </w:tcPrChange>
          </w:tcPr>
          <w:p w14:paraId="2F3C097D" w14:textId="77777777" w:rsidR="00FF41FD" w:rsidRDefault="008173C5">
            <w:r>
              <w:rPr>
                <w:sz w:val="16"/>
              </w:rPr>
              <w:t>narrow ovate</w:t>
            </w:r>
          </w:p>
        </w:tc>
        <w:tc>
          <w:tcPr>
            <w:tcW w:w="1750" w:type="pct"/>
            <w:gridSpan w:val="2"/>
            <w:tcBorders>
              <w:top w:val="nil"/>
              <w:left w:val="nil"/>
              <w:bottom w:val="nil"/>
              <w:right w:val="nil"/>
            </w:tcBorders>
            <w:tcPrChange w:id="846" w:author="OERTEL Romy" w:date="2026-07-09T13:47:00Z" w16du:dateUtc="2026-07-09T11:47:00Z">
              <w:tcPr>
                <w:tcW w:w="1750" w:type="pct"/>
                <w:gridSpan w:val="3"/>
                <w:tcBorders>
                  <w:top w:val="nil"/>
                  <w:left w:val="nil"/>
                  <w:bottom w:val="nil"/>
                  <w:right w:val="nil"/>
                </w:tcBorders>
              </w:tcPr>
            </w:tcPrChange>
          </w:tcPr>
          <w:p w14:paraId="2D44C2B9" w14:textId="77777777" w:rsidR="00FF41FD" w:rsidRDefault="00FF41FD"/>
        </w:tc>
        <w:tc>
          <w:tcPr>
            <w:tcW w:w="501" w:type="pct"/>
            <w:tcBorders>
              <w:top w:val="nil"/>
              <w:left w:val="nil"/>
              <w:bottom w:val="nil"/>
            </w:tcBorders>
            <w:tcPrChange w:id="847" w:author="OERTEL Romy" w:date="2026-07-09T13:47:00Z" w16du:dateUtc="2026-07-09T11:47:00Z">
              <w:tcPr>
                <w:tcW w:w="500" w:type="pct"/>
                <w:tcBorders>
                  <w:top w:val="nil"/>
                  <w:left w:val="nil"/>
                  <w:bottom w:val="nil"/>
                </w:tcBorders>
              </w:tcPr>
            </w:tcPrChange>
          </w:tcPr>
          <w:p w14:paraId="41EF0388" w14:textId="77777777" w:rsidR="00FF41FD" w:rsidRDefault="008173C5">
            <w:r>
              <w:rPr>
                <w:sz w:val="16"/>
              </w:rPr>
              <w:t>3   [  ]</w:t>
            </w:r>
          </w:p>
        </w:tc>
      </w:tr>
      <w:tr w:rsidR="00FF41FD" w14:paraId="1EB5BACE"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48"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849" w:author="OERTEL Romy" w:date="2026-07-09T13:47:00Z" w16du:dateUtc="2026-07-09T11:47:00Z">
            <w:trPr>
              <w:trHeight w:val="300"/>
            </w:trPr>
          </w:trPrChange>
        </w:trPr>
        <w:tc>
          <w:tcPr>
            <w:tcW w:w="398" w:type="pct"/>
            <w:tcBorders>
              <w:top w:val="nil"/>
              <w:bottom w:val="nil"/>
              <w:right w:val="nil"/>
            </w:tcBorders>
            <w:tcPrChange w:id="850" w:author="OERTEL Romy" w:date="2026-07-09T13:47:00Z" w16du:dateUtc="2026-07-09T11:47:00Z">
              <w:tcPr>
                <w:tcW w:w="400" w:type="pct"/>
                <w:gridSpan w:val="2"/>
                <w:tcBorders>
                  <w:top w:val="nil"/>
                  <w:bottom w:val="nil"/>
                  <w:right w:val="nil"/>
                </w:tcBorders>
              </w:tcPr>
            </w:tcPrChange>
          </w:tcPr>
          <w:p w14:paraId="5A2D1F2E" w14:textId="77777777" w:rsidR="00FF41FD" w:rsidRDefault="00FF41FD"/>
        </w:tc>
        <w:tc>
          <w:tcPr>
            <w:tcW w:w="2350" w:type="pct"/>
            <w:gridSpan w:val="2"/>
            <w:tcBorders>
              <w:top w:val="nil"/>
              <w:left w:val="nil"/>
              <w:bottom w:val="nil"/>
              <w:right w:val="nil"/>
            </w:tcBorders>
            <w:tcPrChange w:id="851" w:author="OERTEL Romy" w:date="2026-07-09T13:47:00Z" w16du:dateUtc="2026-07-09T11:47:00Z">
              <w:tcPr>
                <w:tcW w:w="2350" w:type="pct"/>
                <w:gridSpan w:val="3"/>
                <w:tcBorders>
                  <w:top w:val="nil"/>
                  <w:left w:val="nil"/>
                  <w:bottom w:val="nil"/>
                  <w:right w:val="nil"/>
                </w:tcBorders>
              </w:tcPr>
            </w:tcPrChange>
          </w:tcPr>
          <w:p w14:paraId="10121316" w14:textId="77777777" w:rsidR="00FF41FD" w:rsidRDefault="008173C5">
            <w:r>
              <w:rPr>
                <w:sz w:val="16"/>
              </w:rPr>
              <w:t>circular</w:t>
            </w:r>
          </w:p>
        </w:tc>
        <w:tc>
          <w:tcPr>
            <w:tcW w:w="1750" w:type="pct"/>
            <w:gridSpan w:val="2"/>
            <w:tcBorders>
              <w:top w:val="nil"/>
              <w:left w:val="nil"/>
              <w:bottom w:val="nil"/>
              <w:right w:val="nil"/>
            </w:tcBorders>
            <w:tcPrChange w:id="852" w:author="OERTEL Romy" w:date="2026-07-09T13:47:00Z" w16du:dateUtc="2026-07-09T11:47:00Z">
              <w:tcPr>
                <w:tcW w:w="1750" w:type="pct"/>
                <w:gridSpan w:val="3"/>
                <w:tcBorders>
                  <w:top w:val="nil"/>
                  <w:left w:val="nil"/>
                  <w:bottom w:val="nil"/>
                  <w:right w:val="nil"/>
                </w:tcBorders>
              </w:tcPr>
            </w:tcPrChange>
          </w:tcPr>
          <w:p w14:paraId="2072F1A2" w14:textId="77777777" w:rsidR="00FF41FD" w:rsidRDefault="00FF41FD"/>
        </w:tc>
        <w:tc>
          <w:tcPr>
            <w:tcW w:w="501" w:type="pct"/>
            <w:tcBorders>
              <w:top w:val="nil"/>
              <w:left w:val="nil"/>
              <w:bottom w:val="nil"/>
            </w:tcBorders>
            <w:tcPrChange w:id="853" w:author="OERTEL Romy" w:date="2026-07-09T13:47:00Z" w16du:dateUtc="2026-07-09T11:47:00Z">
              <w:tcPr>
                <w:tcW w:w="500" w:type="pct"/>
                <w:tcBorders>
                  <w:top w:val="nil"/>
                  <w:left w:val="nil"/>
                  <w:bottom w:val="nil"/>
                </w:tcBorders>
              </w:tcPr>
            </w:tcPrChange>
          </w:tcPr>
          <w:p w14:paraId="74ACA7FE" w14:textId="77777777" w:rsidR="00FF41FD" w:rsidRDefault="008173C5">
            <w:r>
              <w:rPr>
                <w:sz w:val="16"/>
              </w:rPr>
              <w:t>4   [  ]</w:t>
            </w:r>
          </w:p>
        </w:tc>
      </w:tr>
      <w:tr w:rsidR="00FF41FD" w14:paraId="29E05167"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54"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855" w:author="OERTEL Romy" w:date="2026-07-09T13:47:00Z" w16du:dateUtc="2026-07-09T11:47:00Z">
            <w:trPr>
              <w:trHeight w:val="300"/>
            </w:trPr>
          </w:trPrChange>
        </w:trPr>
        <w:tc>
          <w:tcPr>
            <w:tcW w:w="398" w:type="pct"/>
            <w:tcBorders>
              <w:top w:val="nil"/>
              <w:bottom w:val="nil"/>
              <w:right w:val="nil"/>
            </w:tcBorders>
            <w:tcPrChange w:id="856" w:author="OERTEL Romy" w:date="2026-07-09T13:47:00Z" w16du:dateUtc="2026-07-09T11:47:00Z">
              <w:tcPr>
                <w:tcW w:w="400" w:type="pct"/>
                <w:gridSpan w:val="2"/>
                <w:tcBorders>
                  <w:top w:val="nil"/>
                  <w:bottom w:val="nil"/>
                  <w:right w:val="nil"/>
                </w:tcBorders>
              </w:tcPr>
            </w:tcPrChange>
          </w:tcPr>
          <w:p w14:paraId="3CCC2A4E" w14:textId="77777777" w:rsidR="00FF41FD" w:rsidRDefault="00FF41FD"/>
        </w:tc>
        <w:tc>
          <w:tcPr>
            <w:tcW w:w="2350" w:type="pct"/>
            <w:gridSpan w:val="2"/>
            <w:tcBorders>
              <w:top w:val="nil"/>
              <w:left w:val="nil"/>
              <w:bottom w:val="nil"/>
              <w:right w:val="nil"/>
            </w:tcBorders>
            <w:tcPrChange w:id="857" w:author="OERTEL Romy" w:date="2026-07-09T13:47:00Z" w16du:dateUtc="2026-07-09T11:47:00Z">
              <w:tcPr>
                <w:tcW w:w="2350" w:type="pct"/>
                <w:gridSpan w:val="3"/>
                <w:tcBorders>
                  <w:top w:val="nil"/>
                  <w:left w:val="nil"/>
                  <w:bottom w:val="nil"/>
                  <w:right w:val="nil"/>
                </w:tcBorders>
              </w:tcPr>
            </w:tcPrChange>
          </w:tcPr>
          <w:p w14:paraId="7F7FD862" w14:textId="77777777" w:rsidR="00FF41FD" w:rsidRDefault="008173C5">
            <w:r>
              <w:rPr>
                <w:sz w:val="16"/>
              </w:rPr>
              <w:t>broad eliptic</w:t>
            </w:r>
          </w:p>
        </w:tc>
        <w:tc>
          <w:tcPr>
            <w:tcW w:w="1750" w:type="pct"/>
            <w:gridSpan w:val="2"/>
            <w:tcBorders>
              <w:top w:val="nil"/>
              <w:left w:val="nil"/>
              <w:bottom w:val="nil"/>
              <w:right w:val="nil"/>
            </w:tcBorders>
            <w:tcPrChange w:id="858" w:author="OERTEL Romy" w:date="2026-07-09T13:47:00Z" w16du:dateUtc="2026-07-09T11:47:00Z">
              <w:tcPr>
                <w:tcW w:w="1750" w:type="pct"/>
                <w:gridSpan w:val="3"/>
                <w:tcBorders>
                  <w:top w:val="nil"/>
                  <w:left w:val="nil"/>
                  <w:bottom w:val="nil"/>
                  <w:right w:val="nil"/>
                </w:tcBorders>
              </w:tcPr>
            </w:tcPrChange>
          </w:tcPr>
          <w:p w14:paraId="669D36F0" w14:textId="77777777" w:rsidR="00FF41FD" w:rsidRDefault="00FF41FD"/>
        </w:tc>
        <w:tc>
          <w:tcPr>
            <w:tcW w:w="501" w:type="pct"/>
            <w:tcBorders>
              <w:top w:val="nil"/>
              <w:left w:val="nil"/>
              <w:bottom w:val="nil"/>
            </w:tcBorders>
            <w:tcPrChange w:id="859" w:author="OERTEL Romy" w:date="2026-07-09T13:47:00Z" w16du:dateUtc="2026-07-09T11:47:00Z">
              <w:tcPr>
                <w:tcW w:w="500" w:type="pct"/>
                <w:tcBorders>
                  <w:top w:val="nil"/>
                  <w:left w:val="nil"/>
                  <w:bottom w:val="nil"/>
                </w:tcBorders>
              </w:tcPr>
            </w:tcPrChange>
          </w:tcPr>
          <w:p w14:paraId="38518176" w14:textId="77777777" w:rsidR="00FF41FD" w:rsidRDefault="008173C5">
            <w:r>
              <w:rPr>
                <w:sz w:val="16"/>
              </w:rPr>
              <w:t>5   [  ]</w:t>
            </w:r>
          </w:p>
        </w:tc>
      </w:tr>
      <w:tr w:rsidR="00FF41FD" w14:paraId="5E9035ED"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60"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861" w:author="OERTEL Romy" w:date="2026-07-09T13:47:00Z" w16du:dateUtc="2026-07-09T11:47:00Z">
            <w:trPr>
              <w:trHeight w:val="300"/>
            </w:trPr>
          </w:trPrChange>
        </w:trPr>
        <w:tc>
          <w:tcPr>
            <w:tcW w:w="398" w:type="pct"/>
            <w:tcBorders>
              <w:top w:val="nil"/>
              <w:bottom w:val="nil"/>
              <w:right w:val="nil"/>
            </w:tcBorders>
            <w:tcPrChange w:id="862" w:author="OERTEL Romy" w:date="2026-07-09T13:47:00Z" w16du:dateUtc="2026-07-09T11:47:00Z">
              <w:tcPr>
                <w:tcW w:w="400" w:type="pct"/>
                <w:gridSpan w:val="2"/>
                <w:tcBorders>
                  <w:top w:val="nil"/>
                  <w:bottom w:val="nil"/>
                  <w:right w:val="nil"/>
                </w:tcBorders>
              </w:tcPr>
            </w:tcPrChange>
          </w:tcPr>
          <w:p w14:paraId="1D9FA57A" w14:textId="77777777" w:rsidR="00FF41FD" w:rsidRDefault="00FF41FD"/>
        </w:tc>
        <w:tc>
          <w:tcPr>
            <w:tcW w:w="2350" w:type="pct"/>
            <w:gridSpan w:val="2"/>
            <w:tcBorders>
              <w:top w:val="nil"/>
              <w:left w:val="nil"/>
              <w:bottom w:val="nil"/>
              <w:right w:val="nil"/>
            </w:tcBorders>
            <w:tcPrChange w:id="863" w:author="OERTEL Romy" w:date="2026-07-09T13:47:00Z" w16du:dateUtc="2026-07-09T11:47:00Z">
              <w:tcPr>
                <w:tcW w:w="2350" w:type="pct"/>
                <w:gridSpan w:val="3"/>
                <w:tcBorders>
                  <w:top w:val="nil"/>
                  <w:left w:val="nil"/>
                  <w:bottom w:val="nil"/>
                  <w:right w:val="nil"/>
                </w:tcBorders>
              </w:tcPr>
            </w:tcPrChange>
          </w:tcPr>
          <w:p w14:paraId="109BF09F" w14:textId="77777777" w:rsidR="00FF41FD" w:rsidRDefault="008173C5">
            <w:r>
              <w:rPr>
                <w:sz w:val="16"/>
              </w:rPr>
              <w:t>medium eliptic</w:t>
            </w:r>
          </w:p>
        </w:tc>
        <w:tc>
          <w:tcPr>
            <w:tcW w:w="1750" w:type="pct"/>
            <w:gridSpan w:val="2"/>
            <w:tcBorders>
              <w:top w:val="nil"/>
              <w:left w:val="nil"/>
              <w:bottom w:val="nil"/>
              <w:right w:val="nil"/>
            </w:tcBorders>
            <w:tcPrChange w:id="864" w:author="OERTEL Romy" w:date="2026-07-09T13:47:00Z" w16du:dateUtc="2026-07-09T11:47:00Z">
              <w:tcPr>
                <w:tcW w:w="1750" w:type="pct"/>
                <w:gridSpan w:val="3"/>
                <w:tcBorders>
                  <w:top w:val="nil"/>
                  <w:left w:val="nil"/>
                  <w:bottom w:val="nil"/>
                  <w:right w:val="nil"/>
                </w:tcBorders>
              </w:tcPr>
            </w:tcPrChange>
          </w:tcPr>
          <w:p w14:paraId="496AB92F" w14:textId="77777777" w:rsidR="00FF41FD" w:rsidRDefault="00FF41FD"/>
        </w:tc>
        <w:tc>
          <w:tcPr>
            <w:tcW w:w="501" w:type="pct"/>
            <w:tcBorders>
              <w:top w:val="nil"/>
              <w:left w:val="nil"/>
              <w:bottom w:val="nil"/>
            </w:tcBorders>
            <w:tcPrChange w:id="865" w:author="OERTEL Romy" w:date="2026-07-09T13:47:00Z" w16du:dateUtc="2026-07-09T11:47:00Z">
              <w:tcPr>
                <w:tcW w:w="500" w:type="pct"/>
                <w:tcBorders>
                  <w:top w:val="nil"/>
                  <w:left w:val="nil"/>
                  <w:bottom w:val="nil"/>
                </w:tcBorders>
              </w:tcPr>
            </w:tcPrChange>
          </w:tcPr>
          <w:p w14:paraId="1E4F2D79" w14:textId="77777777" w:rsidR="00FF41FD" w:rsidRDefault="008173C5">
            <w:r>
              <w:rPr>
                <w:sz w:val="16"/>
              </w:rPr>
              <w:t>6   [  ]</w:t>
            </w:r>
          </w:p>
        </w:tc>
      </w:tr>
      <w:tr w:rsidR="00FF41FD" w14:paraId="51549869"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66"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300"/>
          <w:trPrChange w:id="867" w:author="OERTEL Romy" w:date="2026-07-09T13:47:00Z" w16du:dateUtc="2026-07-09T11:47:00Z">
            <w:trPr>
              <w:trHeight w:val="300"/>
            </w:trPr>
          </w:trPrChange>
        </w:trPr>
        <w:tc>
          <w:tcPr>
            <w:tcW w:w="398" w:type="pct"/>
            <w:tcBorders>
              <w:top w:val="nil"/>
              <w:bottom w:val="nil"/>
              <w:right w:val="nil"/>
            </w:tcBorders>
            <w:tcPrChange w:id="868" w:author="OERTEL Romy" w:date="2026-07-09T13:47:00Z" w16du:dateUtc="2026-07-09T11:47:00Z">
              <w:tcPr>
                <w:tcW w:w="400" w:type="pct"/>
                <w:gridSpan w:val="2"/>
                <w:tcBorders>
                  <w:top w:val="nil"/>
                  <w:bottom w:val="nil"/>
                  <w:right w:val="nil"/>
                </w:tcBorders>
              </w:tcPr>
            </w:tcPrChange>
          </w:tcPr>
          <w:p w14:paraId="5D719D10" w14:textId="77777777" w:rsidR="00FF41FD" w:rsidRDefault="00FF41FD"/>
        </w:tc>
        <w:tc>
          <w:tcPr>
            <w:tcW w:w="2350" w:type="pct"/>
            <w:gridSpan w:val="2"/>
            <w:tcBorders>
              <w:top w:val="nil"/>
              <w:left w:val="nil"/>
              <w:bottom w:val="nil"/>
              <w:right w:val="nil"/>
            </w:tcBorders>
            <w:tcPrChange w:id="869" w:author="OERTEL Romy" w:date="2026-07-09T13:47:00Z" w16du:dateUtc="2026-07-09T11:47:00Z">
              <w:tcPr>
                <w:tcW w:w="2350" w:type="pct"/>
                <w:gridSpan w:val="3"/>
                <w:tcBorders>
                  <w:top w:val="nil"/>
                  <w:left w:val="nil"/>
                  <w:bottom w:val="nil"/>
                  <w:right w:val="nil"/>
                </w:tcBorders>
              </w:tcPr>
            </w:tcPrChange>
          </w:tcPr>
          <w:p w14:paraId="6AA35217" w14:textId="77777777" w:rsidR="00FF41FD" w:rsidRDefault="008173C5">
            <w:r>
              <w:rPr>
                <w:sz w:val="16"/>
              </w:rPr>
              <w:t>narrow eliptic</w:t>
            </w:r>
          </w:p>
        </w:tc>
        <w:tc>
          <w:tcPr>
            <w:tcW w:w="1750" w:type="pct"/>
            <w:gridSpan w:val="2"/>
            <w:tcBorders>
              <w:top w:val="nil"/>
              <w:left w:val="nil"/>
              <w:bottom w:val="nil"/>
              <w:right w:val="nil"/>
            </w:tcBorders>
            <w:tcPrChange w:id="870" w:author="OERTEL Romy" w:date="2026-07-09T13:47:00Z" w16du:dateUtc="2026-07-09T11:47:00Z">
              <w:tcPr>
                <w:tcW w:w="1750" w:type="pct"/>
                <w:gridSpan w:val="3"/>
                <w:tcBorders>
                  <w:top w:val="nil"/>
                  <w:left w:val="nil"/>
                  <w:bottom w:val="nil"/>
                  <w:right w:val="nil"/>
                </w:tcBorders>
              </w:tcPr>
            </w:tcPrChange>
          </w:tcPr>
          <w:p w14:paraId="1691300C" w14:textId="77777777" w:rsidR="00FF41FD" w:rsidRDefault="00FF41FD"/>
        </w:tc>
        <w:tc>
          <w:tcPr>
            <w:tcW w:w="501" w:type="pct"/>
            <w:tcBorders>
              <w:top w:val="nil"/>
              <w:left w:val="nil"/>
              <w:bottom w:val="nil"/>
            </w:tcBorders>
            <w:tcPrChange w:id="871" w:author="OERTEL Romy" w:date="2026-07-09T13:47:00Z" w16du:dateUtc="2026-07-09T11:47:00Z">
              <w:tcPr>
                <w:tcW w:w="500" w:type="pct"/>
                <w:tcBorders>
                  <w:top w:val="nil"/>
                  <w:left w:val="nil"/>
                  <w:bottom w:val="nil"/>
                </w:tcBorders>
              </w:tcPr>
            </w:tcPrChange>
          </w:tcPr>
          <w:p w14:paraId="5AED0138" w14:textId="77777777" w:rsidR="00FF41FD" w:rsidRDefault="008173C5">
            <w:r>
              <w:rPr>
                <w:sz w:val="16"/>
              </w:rPr>
              <w:t>7   [  ]</w:t>
            </w:r>
          </w:p>
        </w:tc>
      </w:tr>
      <w:tr w:rsidR="00FF41FD" w14:paraId="24979A20" w14:textId="77777777" w:rsidTr="008173C5">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Change w:id="872" w:author="OERTEL Romy" w:date="2026-07-09T13:47:00Z" w16du:dateUtc="2026-07-09T11:47:00Z">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Ex>
          </w:tblPrExChange>
        </w:tblPrEx>
        <w:trPr>
          <w:trHeight w:val="500"/>
          <w:trPrChange w:id="873" w:author="OERTEL Romy" w:date="2026-07-09T13:47:00Z" w16du:dateUtc="2026-07-09T11:47:00Z">
            <w:trPr>
              <w:trHeight w:val="500"/>
            </w:trPr>
          </w:trPrChange>
        </w:trPr>
        <w:tc>
          <w:tcPr>
            <w:tcW w:w="398" w:type="pct"/>
            <w:tcBorders>
              <w:top w:val="nil"/>
              <w:bottom w:val="nil"/>
              <w:right w:val="nil"/>
            </w:tcBorders>
            <w:tcPrChange w:id="874" w:author="OERTEL Romy" w:date="2026-07-09T13:47:00Z" w16du:dateUtc="2026-07-09T11:47:00Z">
              <w:tcPr>
                <w:tcW w:w="400" w:type="pct"/>
                <w:gridSpan w:val="2"/>
                <w:tcBorders>
                  <w:top w:val="nil"/>
                  <w:bottom w:val="nil"/>
                  <w:right w:val="nil"/>
                </w:tcBorders>
              </w:tcPr>
            </w:tcPrChange>
          </w:tcPr>
          <w:p w14:paraId="3567D088" w14:textId="77777777" w:rsidR="00FF41FD" w:rsidRDefault="008173C5">
            <w:r>
              <w:rPr>
                <w:b/>
                <w:sz w:val="16"/>
              </w:rPr>
              <w:t>5.6</w:t>
            </w:r>
          </w:p>
          <w:p w14:paraId="6AB7C9D2" w14:textId="77777777" w:rsidR="00FF41FD" w:rsidRDefault="008173C5">
            <w:r>
              <w:rPr>
                <w:b/>
                <w:sz w:val="16"/>
              </w:rPr>
              <w:t>(36)</w:t>
            </w:r>
          </w:p>
        </w:tc>
        <w:tc>
          <w:tcPr>
            <w:tcW w:w="2350" w:type="pct"/>
            <w:gridSpan w:val="2"/>
            <w:tcBorders>
              <w:top w:val="nil"/>
              <w:left w:val="nil"/>
              <w:bottom w:val="nil"/>
              <w:right w:val="nil"/>
            </w:tcBorders>
            <w:tcPrChange w:id="875" w:author="OERTEL Romy" w:date="2026-07-09T13:47:00Z" w16du:dateUtc="2026-07-09T11:47:00Z">
              <w:tcPr>
                <w:tcW w:w="2350" w:type="pct"/>
                <w:gridSpan w:val="3"/>
                <w:tcBorders>
                  <w:top w:val="nil"/>
                  <w:left w:val="nil"/>
                  <w:bottom w:val="nil"/>
                  <w:right w:val="nil"/>
                </w:tcBorders>
              </w:tcPr>
            </w:tcPrChange>
          </w:tcPr>
          <w:p w14:paraId="27C66404" w14:textId="4C1150FD" w:rsidR="00FF41FD" w:rsidRDefault="008173C5">
            <w:pPr>
              <w:spacing w:beforeAutospacing="1" w:afterAutospacing="1"/>
              <w:divId w:val="1"/>
              <w:rPr>
                <w:b/>
                <w:sz w:val="16"/>
              </w:rPr>
            </w:pPr>
            <w:r>
              <w:rPr>
                <w:b/>
                <w:sz w:val="16"/>
              </w:rPr>
              <w:t xml:space="preserve">Tree: fruit setting </w:t>
            </w:r>
            <w:ins w:id="876" w:author="OERTEL Romy" w:date="2026-07-09T13:47:00Z" w16du:dateUtc="2026-07-09T11:47:00Z">
              <w:r>
                <w:rPr>
                  <w:b/>
                  <w:sz w:val="16"/>
                </w:rPr>
                <w:t>TO CHECK WHETHER TO ADD (*) OR DELETE FROM TQ 5.</w:t>
              </w:r>
            </w:ins>
          </w:p>
        </w:tc>
        <w:tc>
          <w:tcPr>
            <w:tcW w:w="1750" w:type="pct"/>
            <w:gridSpan w:val="2"/>
            <w:tcBorders>
              <w:top w:val="nil"/>
              <w:left w:val="nil"/>
              <w:bottom w:val="nil"/>
              <w:right w:val="nil"/>
            </w:tcBorders>
            <w:tcPrChange w:id="877" w:author="OERTEL Romy" w:date="2026-07-09T13:47:00Z" w16du:dateUtc="2026-07-09T11:47:00Z">
              <w:tcPr>
                <w:tcW w:w="1750" w:type="pct"/>
                <w:gridSpan w:val="3"/>
                <w:tcBorders>
                  <w:top w:val="nil"/>
                  <w:left w:val="nil"/>
                  <w:bottom w:val="nil"/>
                  <w:right w:val="nil"/>
                </w:tcBorders>
              </w:tcPr>
            </w:tcPrChange>
          </w:tcPr>
          <w:p w14:paraId="00F7C86C" w14:textId="77777777" w:rsidR="00FF41FD" w:rsidRDefault="00FF41FD"/>
        </w:tc>
        <w:tc>
          <w:tcPr>
            <w:tcW w:w="501" w:type="pct"/>
            <w:tcBorders>
              <w:top w:val="nil"/>
              <w:left w:val="nil"/>
              <w:bottom w:val="nil"/>
            </w:tcBorders>
            <w:tcPrChange w:id="878" w:author="OERTEL Romy" w:date="2026-07-09T13:47:00Z" w16du:dateUtc="2026-07-09T11:47:00Z">
              <w:tcPr>
                <w:tcW w:w="500" w:type="pct"/>
                <w:tcBorders>
                  <w:top w:val="nil"/>
                  <w:left w:val="nil"/>
                  <w:bottom w:val="nil"/>
                </w:tcBorders>
              </w:tcPr>
            </w:tcPrChange>
          </w:tcPr>
          <w:p w14:paraId="3CD077FB" w14:textId="77777777" w:rsidR="00FF41FD" w:rsidRDefault="00FF41FD"/>
        </w:tc>
      </w:tr>
      <w:tr w:rsidR="00FF41FD" w14:paraId="694F84DC" w14:textId="77777777" w:rsidTr="008173C5">
        <w:trPr>
          <w:trHeight w:val="300"/>
        </w:trPr>
        <w:tc>
          <w:tcPr>
            <w:tcW w:w="398" w:type="pct"/>
            <w:tcBorders>
              <w:top w:val="nil"/>
              <w:bottom w:val="nil"/>
              <w:right w:val="nil"/>
            </w:tcBorders>
          </w:tcPr>
          <w:p w14:paraId="67007692" w14:textId="77777777" w:rsidR="00FF41FD" w:rsidRDefault="00FF41FD"/>
        </w:tc>
        <w:tc>
          <w:tcPr>
            <w:tcW w:w="2350" w:type="pct"/>
            <w:gridSpan w:val="2"/>
            <w:tcBorders>
              <w:top w:val="nil"/>
              <w:left w:val="nil"/>
              <w:bottom w:val="nil"/>
              <w:right w:val="nil"/>
            </w:tcBorders>
          </w:tcPr>
          <w:p w14:paraId="17D19AAE" w14:textId="77777777" w:rsidR="00FF41FD" w:rsidRDefault="008173C5">
            <w:r>
              <w:rPr>
                <w:sz w:val="16"/>
              </w:rPr>
              <w:t>none or very few</w:t>
            </w:r>
          </w:p>
        </w:tc>
        <w:tc>
          <w:tcPr>
            <w:tcW w:w="1750" w:type="pct"/>
            <w:gridSpan w:val="2"/>
            <w:tcBorders>
              <w:top w:val="nil"/>
              <w:left w:val="nil"/>
              <w:bottom w:val="nil"/>
              <w:right w:val="nil"/>
            </w:tcBorders>
          </w:tcPr>
          <w:p w14:paraId="5F27BE4E" w14:textId="77777777" w:rsidR="00FF41FD" w:rsidRDefault="008173C5">
            <w:r>
              <w:rPr>
                <w:sz w:val="16"/>
              </w:rPr>
              <w:t>Spring Snow</w:t>
            </w:r>
          </w:p>
        </w:tc>
        <w:tc>
          <w:tcPr>
            <w:tcW w:w="501" w:type="pct"/>
            <w:tcBorders>
              <w:top w:val="nil"/>
              <w:left w:val="nil"/>
              <w:bottom w:val="nil"/>
            </w:tcBorders>
          </w:tcPr>
          <w:p w14:paraId="12BC9FEA" w14:textId="77777777" w:rsidR="00FF41FD" w:rsidRDefault="008173C5">
            <w:r>
              <w:rPr>
                <w:sz w:val="16"/>
              </w:rPr>
              <w:t>1   [  ]</w:t>
            </w:r>
          </w:p>
        </w:tc>
      </w:tr>
      <w:tr w:rsidR="00FF41FD" w14:paraId="6FC84D13" w14:textId="77777777" w:rsidTr="008173C5">
        <w:trPr>
          <w:trHeight w:val="300"/>
        </w:trPr>
        <w:tc>
          <w:tcPr>
            <w:tcW w:w="398" w:type="pct"/>
            <w:tcBorders>
              <w:top w:val="nil"/>
              <w:bottom w:val="nil"/>
              <w:right w:val="nil"/>
            </w:tcBorders>
          </w:tcPr>
          <w:p w14:paraId="2AA8D63F" w14:textId="77777777" w:rsidR="00FF41FD" w:rsidRDefault="00FF41FD"/>
        </w:tc>
        <w:tc>
          <w:tcPr>
            <w:tcW w:w="2350" w:type="pct"/>
            <w:gridSpan w:val="2"/>
            <w:tcBorders>
              <w:top w:val="nil"/>
              <w:left w:val="nil"/>
              <w:bottom w:val="nil"/>
              <w:right w:val="nil"/>
            </w:tcBorders>
          </w:tcPr>
          <w:p w14:paraId="2A2FFF10" w14:textId="77777777" w:rsidR="00FF41FD" w:rsidRDefault="008173C5">
            <w:r>
              <w:rPr>
                <w:sz w:val="16"/>
              </w:rPr>
              <w:t>few</w:t>
            </w:r>
          </w:p>
        </w:tc>
        <w:tc>
          <w:tcPr>
            <w:tcW w:w="1750" w:type="pct"/>
            <w:gridSpan w:val="2"/>
            <w:tcBorders>
              <w:top w:val="nil"/>
              <w:left w:val="nil"/>
              <w:bottom w:val="nil"/>
              <w:right w:val="nil"/>
            </w:tcBorders>
          </w:tcPr>
          <w:p w14:paraId="0E58C9EE" w14:textId="2D328F4B" w:rsidR="00FF41FD" w:rsidRDefault="00070A08">
            <w:del w:id="879" w:author="TWO" w:date="2026-07-09T13:35:00Z" w16du:dateUtc="2026-07-09T11:35:00Z">
              <w:r>
                <w:rPr>
                  <w:sz w:val="16"/>
                </w:rPr>
                <w:delText>Malus x magdeburgensis</w:delText>
              </w:r>
            </w:del>
          </w:p>
        </w:tc>
        <w:tc>
          <w:tcPr>
            <w:tcW w:w="501" w:type="pct"/>
            <w:tcBorders>
              <w:top w:val="nil"/>
              <w:left w:val="nil"/>
              <w:bottom w:val="nil"/>
            </w:tcBorders>
          </w:tcPr>
          <w:p w14:paraId="7F475D04" w14:textId="77777777" w:rsidR="00FF41FD" w:rsidRDefault="008173C5">
            <w:r>
              <w:rPr>
                <w:sz w:val="16"/>
              </w:rPr>
              <w:t>2   [  ]</w:t>
            </w:r>
          </w:p>
        </w:tc>
      </w:tr>
      <w:tr w:rsidR="00FF41FD" w14:paraId="3DAAF718" w14:textId="77777777" w:rsidTr="008173C5">
        <w:trPr>
          <w:trHeight w:val="300"/>
        </w:trPr>
        <w:tc>
          <w:tcPr>
            <w:tcW w:w="398" w:type="pct"/>
            <w:tcBorders>
              <w:top w:val="nil"/>
              <w:bottom w:val="nil"/>
              <w:right w:val="nil"/>
            </w:tcBorders>
          </w:tcPr>
          <w:p w14:paraId="7241BE05" w14:textId="77777777" w:rsidR="00FF41FD" w:rsidRDefault="00FF41FD"/>
        </w:tc>
        <w:tc>
          <w:tcPr>
            <w:tcW w:w="2350" w:type="pct"/>
            <w:gridSpan w:val="2"/>
            <w:tcBorders>
              <w:top w:val="nil"/>
              <w:left w:val="nil"/>
              <w:bottom w:val="nil"/>
              <w:right w:val="nil"/>
            </w:tcBorders>
          </w:tcPr>
          <w:p w14:paraId="5F23CA37" w14:textId="77777777" w:rsidR="00FF41FD" w:rsidRDefault="008173C5">
            <w:r>
              <w:rPr>
                <w:sz w:val="16"/>
              </w:rPr>
              <w:t>medium</w:t>
            </w:r>
          </w:p>
        </w:tc>
        <w:tc>
          <w:tcPr>
            <w:tcW w:w="1750" w:type="pct"/>
            <w:gridSpan w:val="2"/>
            <w:tcBorders>
              <w:top w:val="nil"/>
              <w:left w:val="nil"/>
              <w:bottom w:val="nil"/>
              <w:right w:val="nil"/>
            </w:tcBorders>
          </w:tcPr>
          <w:p w14:paraId="7B117851" w14:textId="77777777" w:rsidR="00FF41FD" w:rsidRDefault="008173C5">
            <w:r>
              <w:rPr>
                <w:sz w:val="16"/>
              </w:rPr>
              <w:t>Makamik</w:t>
            </w:r>
          </w:p>
        </w:tc>
        <w:tc>
          <w:tcPr>
            <w:tcW w:w="501" w:type="pct"/>
            <w:tcBorders>
              <w:top w:val="nil"/>
              <w:left w:val="nil"/>
              <w:bottom w:val="nil"/>
            </w:tcBorders>
          </w:tcPr>
          <w:p w14:paraId="6841C18C" w14:textId="77777777" w:rsidR="00FF41FD" w:rsidRDefault="008173C5">
            <w:r>
              <w:rPr>
                <w:sz w:val="16"/>
              </w:rPr>
              <w:t>3   [  ]</w:t>
            </w:r>
          </w:p>
        </w:tc>
      </w:tr>
      <w:tr w:rsidR="00FF41FD" w14:paraId="1589FCFC" w14:textId="77777777" w:rsidTr="008173C5">
        <w:trPr>
          <w:trHeight w:val="300"/>
        </w:trPr>
        <w:tc>
          <w:tcPr>
            <w:tcW w:w="398" w:type="pct"/>
            <w:tcBorders>
              <w:top w:val="nil"/>
              <w:bottom w:val="nil"/>
              <w:right w:val="nil"/>
            </w:tcBorders>
          </w:tcPr>
          <w:p w14:paraId="62D62863" w14:textId="77777777" w:rsidR="00FF41FD" w:rsidRDefault="00FF41FD"/>
        </w:tc>
        <w:tc>
          <w:tcPr>
            <w:tcW w:w="2350" w:type="pct"/>
            <w:gridSpan w:val="2"/>
            <w:tcBorders>
              <w:top w:val="nil"/>
              <w:left w:val="nil"/>
              <w:bottom w:val="nil"/>
              <w:right w:val="nil"/>
            </w:tcBorders>
          </w:tcPr>
          <w:p w14:paraId="4CD8418B" w14:textId="77777777" w:rsidR="00FF41FD" w:rsidRDefault="008173C5">
            <w:r>
              <w:rPr>
                <w:sz w:val="16"/>
              </w:rPr>
              <w:t>many</w:t>
            </w:r>
          </w:p>
        </w:tc>
        <w:tc>
          <w:tcPr>
            <w:tcW w:w="1750" w:type="pct"/>
            <w:gridSpan w:val="2"/>
            <w:tcBorders>
              <w:top w:val="nil"/>
              <w:left w:val="nil"/>
              <w:bottom w:val="nil"/>
              <w:right w:val="nil"/>
            </w:tcBorders>
          </w:tcPr>
          <w:p w14:paraId="1F575AB3" w14:textId="77777777" w:rsidR="00FF41FD" w:rsidRDefault="008173C5">
            <w:r>
              <w:rPr>
                <w:sz w:val="16"/>
              </w:rPr>
              <w:t>John Downie</w:t>
            </w:r>
          </w:p>
        </w:tc>
        <w:tc>
          <w:tcPr>
            <w:tcW w:w="501" w:type="pct"/>
            <w:tcBorders>
              <w:top w:val="nil"/>
              <w:left w:val="nil"/>
              <w:bottom w:val="nil"/>
            </w:tcBorders>
          </w:tcPr>
          <w:p w14:paraId="753F3966" w14:textId="77777777" w:rsidR="00FF41FD" w:rsidRDefault="008173C5">
            <w:r>
              <w:rPr>
                <w:sz w:val="16"/>
              </w:rPr>
              <w:t>4   [  ]</w:t>
            </w:r>
          </w:p>
        </w:tc>
      </w:tr>
      <w:tr w:rsidR="00FF41FD" w14:paraId="76280D6F" w14:textId="77777777" w:rsidTr="008173C5">
        <w:trPr>
          <w:trHeight w:val="300"/>
        </w:trPr>
        <w:tc>
          <w:tcPr>
            <w:tcW w:w="398" w:type="pct"/>
            <w:tcBorders>
              <w:top w:val="nil"/>
              <w:bottom w:val="nil"/>
              <w:right w:val="nil"/>
            </w:tcBorders>
          </w:tcPr>
          <w:p w14:paraId="69BB1DFF" w14:textId="77777777" w:rsidR="00FF41FD" w:rsidRDefault="00FF41FD"/>
        </w:tc>
        <w:tc>
          <w:tcPr>
            <w:tcW w:w="2350" w:type="pct"/>
            <w:gridSpan w:val="2"/>
            <w:tcBorders>
              <w:top w:val="nil"/>
              <w:left w:val="nil"/>
              <w:bottom w:val="nil"/>
              <w:right w:val="nil"/>
            </w:tcBorders>
          </w:tcPr>
          <w:p w14:paraId="4A7AA04B" w14:textId="77777777" w:rsidR="00FF41FD" w:rsidRDefault="008173C5">
            <w:r>
              <w:rPr>
                <w:sz w:val="16"/>
              </w:rPr>
              <w:t>very many</w:t>
            </w:r>
          </w:p>
        </w:tc>
        <w:tc>
          <w:tcPr>
            <w:tcW w:w="1750" w:type="pct"/>
            <w:gridSpan w:val="2"/>
            <w:tcBorders>
              <w:top w:val="nil"/>
              <w:left w:val="nil"/>
              <w:bottom w:val="nil"/>
              <w:right w:val="nil"/>
            </w:tcBorders>
          </w:tcPr>
          <w:p w14:paraId="5D644339" w14:textId="77777777" w:rsidR="00FF41FD" w:rsidRDefault="008173C5">
            <w:r>
              <w:rPr>
                <w:sz w:val="16"/>
              </w:rPr>
              <w:t>Golden Hornet</w:t>
            </w:r>
          </w:p>
        </w:tc>
        <w:tc>
          <w:tcPr>
            <w:tcW w:w="501" w:type="pct"/>
            <w:tcBorders>
              <w:top w:val="nil"/>
              <w:left w:val="nil"/>
              <w:bottom w:val="nil"/>
            </w:tcBorders>
          </w:tcPr>
          <w:p w14:paraId="6A73C3B6" w14:textId="77777777" w:rsidR="00FF41FD" w:rsidRDefault="008173C5">
            <w:r>
              <w:rPr>
                <w:sz w:val="16"/>
              </w:rPr>
              <w:t>5   [  ]</w:t>
            </w:r>
          </w:p>
        </w:tc>
      </w:tr>
      <w:tr w:rsidR="00FF41FD" w14:paraId="04896374" w14:textId="77777777" w:rsidTr="008173C5">
        <w:trPr>
          <w:trHeight w:val="500"/>
        </w:trPr>
        <w:tc>
          <w:tcPr>
            <w:tcW w:w="398" w:type="pct"/>
            <w:tcBorders>
              <w:top w:val="nil"/>
              <w:bottom w:val="nil"/>
              <w:right w:val="nil"/>
            </w:tcBorders>
          </w:tcPr>
          <w:p w14:paraId="79983FE0" w14:textId="07AFF243" w:rsidR="00FF41FD" w:rsidRDefault="008173C5">
            <w:r>
              <w:rPr>
                <w:b/>
                <w:sz w:val="16"/>
              </w:rPr>
              <w:t>5.</w:t>
            </w:r>
            <w:del w:id="880" w:author="TWO" w:date="2026-07-09T13:35:00Z" w16du:dateUtc="2026-07-09T11:35:00Z">
              <w:r w:rsidR="00070A08">
                <w:rPr>
                  <w:b/>
                  <w:sz w:val="16"/>
                </w:rPr>
                <w:delText>6</w:delText>
              </w:r>
            </w:del>
            <w:ins w:id="881" w:author="TWO" w:date="2026-07-09T13:35:00Z" w16du:dateUtc="2026-07-09T11:35:00Z">
              <w:r>
                <w:rPr>
                  <w:b/>
                  <w:sz w:val="16"/>
                </w:rPr>
                <w:t>7</w:t>
              </w:r>
            </w:ins>
          </w:p>
          <w:p w14:paraId="60D76B96" w14:textId="03EDA8CB" w:rsidR="00FF41FD" w:rsidRDefault="008173C5">
            <w:r>
              <w:rPr>
                <w:b/>
                <w:sz w:val="16"/>
              </w:rPr>
              <w:t>(</w:t>
            </w:r>
            <w:del w:id="882" w:author="TWO" w:date="2026-07-09T13:35:00Z" w16du:dateUtc="2026-07-09T11:35:00Z">
              <w:r w:rsidR="00070A08">
                <w:rPr>
                  <w:b/>
                  <w:sz w:val="16"/>
                </w:rPr>
                <w:delText>40</w:delText>
              </w:r>
            </w:del>
            <w:ins w:id="883" w:author="TWO" w:date="2026-07-09T13:35:00Z" w16du:dateUtc="2026-07-09T11:35:00Z">
              <w:r>
                <w:rPr>
                  <w:b/>
                  <w:sz w:val="16"/>
                </w:rPr>
                <w:t>38</w:t>
              </w:r>
            </w:ins>
            <w:r>
              <w:rPr>
                <w:b/>
                <w:sz w:val="16"/>
              </w:rPr>
              <w:t>)</w:t>
            </w:r>
          </w:p>
        </w:tc>
        <w:tc>
          <w:tcPr>
            <w:tcW w:w="2350" w:type="pct"/>
            <w:gridSpan w:val="2"/>
            <w:tcBorders>
              <w:top w:val="nil"/>
              <w:left w:val="nil"/>
              <w:bottom w:val="nil"/>
              <w:right w:val="nil"/>
            </w:tcBorders>
          </w:tcPr>
          <w:p w14:paraId="43473308" w14:textId="4F712CEA" w:rsidR="00FF41FD" w:rsidRDefault="008173C5">
            <w:pPr>
              <w:spacing w:beforeAutospacing="1" w:afterAutospacing="1"/>
              <w:divId w:val="1"/>
              <w:rPr>
                <w:b/>
                <w:sz w:val="16"/>
              </w:rPr>
            </w:pPr>
            <w:r>
              <w:rPr>
                <w:b/>
                <w:sz w:val="16"/>
              </w:rPr>
              <w:t xml:space="preserve">Fruit: </w:t>
            </w:r>
            <w:del w:id="884" w:author="TWO" w:date="2026-07-09T13:35:00Z" w16du:dateUtc="2026-07-09T11:35:00Z">
              <w:r w:rsidR="00070A08">
                <w:rPr>
                  <w:b/>
                  <w:sz w:val="16"/>
                </w:rPr>
                <w:delText>shape</w:delText>
              </w:r>
            </w:del>
            <w:ins w:id="885" w:author="TWO" w:date="2026-07-09T13:35:00Z" w16du:dateUtc="2026-07-09T11:35:00Z">
              <w:r>
                <w:rPr>
                  <w:b/>
                  <w:sz w:val="16"/>
                </w:rPr>
                <w:t>diameter</w:t>
              </w:r>
            </w:ins>
          </w:p>
        </w:tc>
        <w:tc>
          <w:tcPr>
            <w:tcW w:w="1750" w:type="pct"/>
            <w:gridSpan w:val="2"/>
            <w:tcBorders>
              <w:top w:val="nil"/>
              <w:left w:val="nil"/>
              <w:bottom w:val="nil"/>
              <w:right w:val="nil"/>
            </w:tcBorders>
          </w:tcPr>
          <w:p w14:paraId="1D7D9612" w14:textId="77777777" w:rsidR="00FF41FD" w:rsidRDefault="00FF41FD"/>
        </w:tc>
        <w:tc>
          <w:tcPr>
            <w:tcW w:w="501" w:type="pct"/>
            <w:tcBorders>
              <w:top w:val="nil"/>
              <w:left w:val="nil"/>
              <w:bottom w:val="nil"/>
            </w:tcBorders>
          </w:tcPr>
          <w:p w14:paraId="75F2F40C" w14:textId="77777777" w:rsidR="00FF41FD" w:rsidRDefault="00FF41FD"/>
        </w:tc>
      </w:tr>
      <w:tr w:rsidR="00FF41FD" w14:paraId="133B2DB1" w14:textId="77777777" w:rsidTr="008173C5">
        <w:trPr>
          <w:trHeight w:val="300"/>
          <w:ins w:id="886" w:author="TWO" w:date="2026-07-09T13:35:00Z"/>
        </w:trPr>
        <w:tc>
          <w:tcPr>
            <w:tcW w:w="398" w:type="pct"/>
            <w:tcBorders>
              <w:top w:val="nil"/>
              <w:bottom w:val="nil"/>
              <w:right w:val="nil"/>
            </w:tcBorders>
          </w:tcPr>
          <w:p w14:paraId="25B90C9E" w14:textId="77777777" w:rsidR="00FF41FD" w:rsidRDefault="00FF41FD">
            <w:pPr>
              <w:rPr>
                <w:ins w:id="887" w:author="TWO" w:date="2026-07-09T13:35:00Z" w16du:dateUtc="2026-07-09T11:35:00Z"/>
              </w:rPr>
            </w:pPr>
          </w:p>
        </w:tc>
        <w:tc>
          <w:tcPr>
            <w:tcW w:w="2350" w:type="pct"/>
            <w:gridSpan w:val="2"/>
            <w:tcBorders>
              <w:top w:val="nil"/>
              <w:left w:val="nil"/>
              <w:bottom w:val="nil"/>
              <w:right w:val="nil"/>
            </w:tcBorders>
          </w:tcPr>
          <w:p w14:paraId="4725DB12" w14:textId="77777777" w:rsidR="00FF41FD" w:rsidRDefault="008173C5">
            <w:pPr>
              <w:rPr>
                <w:ins w:id="888" w:author="TWO" w:date="2026-07-09T13:35:00Z" w16du:dateUtc="2026-07-09T11:35:00Z"/>
              </w:rPr>
            </w:pPr>
            <w:ins w:id="889" w:author="TWO" w:date="2026-07-09T13:35:00Z" w16du:dateUtc="2026-07-09T11:35:00Z">
              <w:r>
                <w:rPr>
                  <w:sz w:val="16"/>
                </w:rPr>
                <w:t>very small</w:t>
              </w:r>
            </w:ins>
          </w:p>
        </w:tc>
        <w:tc>
          <w:tcPr>
            <w:tcW w:w="1750" w:type="pct"/>
            <w:gridSpan w:val="2"/>
            <w:tcBorders>
              <w:top w:val="nil"/>
              <w:left w:val="nil"/>
              <w:bottom w:val="nil"/>
              <w:right w:val="nil"/>
            </w:tcBorders>
          </w:tcPr>
          <w:p w14:paraId="12521AEE" w14:textId="77777777" w:rsidR="00FF41FD" w:rsidRDefault="00FF41FD">
            <w:pPr>
              <w:rPr>
                <w:ins w:id="890" w:author="TWO" w:date="2026-07-09T13:35:00Z" w16du:dateUtc="2026-07-09T11:35:00Z"/>
              </w:rPr>
            </w:pPr>
          </w:p>
        </w:tc>
        <w:tc>
          <w:tcPr>
            <w:tcW w:w="501" w:type="pct"/>
            <w:tcBorders>
              <w:top w:val="nil"/>
              <w:left w:val="nil"/>
              <w:bottom w:val="nil"/>
            </w:tcBorders>
          </w:tcPr>
          <w:p w14:paraId="72DFEAAF" w14:textId="77777777" w:rsidR="00FF41FD" w:rsidRDefault="008173C5">
            <w:pPr>
              <w:rPr>
                <w:ins w:id="891" w:author="TWO" w:date="2026-07-09T13:35:00Z" w16du:dateUtc="2026-07-09T11:35:00Z"/>
              </w:rPr>
            </w:pPr>
            <w:ins w:id="892" w:author="TWO" w:date="2026-07-09T13:35:00Z" w16du:dateUtc="2026-07-09T11:35:00Z">
              <w:r>
                <w:rPr>
                  <w:sz w:val="16"/>
                </w:rPr>
                <w:t>1</w:t>
              </w:r>
              <w:proofErr w:type="gramStart"/>
              <w:r>
                <w:rPr>
                  <w:sz w:val="16"/>
                </w:rPr>
                <w:t xml:space="preserve">   [  ]</w:t>
              </w:r>
              <w:proofErr w:type="gramEnd"/>
            </w:ins>
          </w:p>
        </w:tc>
      </w:tr>
      <w:tr w:rsidR="00FF41FD" w14:paraId="2EE22532" w14:textId="77777777" w:rsidTr="008173C5">
        <w:trPr>
          <w:trHeight w:val="300"/>
          <w:ins w:id="893" w:author="TWO" w:date="2026-07-09T13:35:00Z"/>
        </w:trPr>
        <w:tc>
          <w:tcPr>
            <w:tcW w:w="398" w:type="pct"/>
            <w:tcBorders>
              <w:top w:val="nil"/>
              <w:bottom w:val="nil"/>
              <w:right w:val="nil"/>
            </w:tcBorders>
          </w:tcPr>
          <w:p w14:paraId="6054AB5A" w14:textId="77777777" w:rsidR="00FF41FD" w:rsidRDefault="00FF41FD">
            <w:pPr>
              <w:rPr>
                <w:ins w:id="894" w:author="TWO" w:date="2026-07-09T13:35:00Z" w16du:dateUtc="2026-07-09T11:35:00Z"/>
              </w:rPr>
            </w:pPr>
          </w:p>
        </w:tc>
        <w:tc>
          <w:tcPr>
            <w:tcW w:w="2350" w:type="pct"/>
            <w:gridSpan w:val="2"/>
            <w:tcBorders>
              <w:top w:val="nil"/>
              <w:left w:val="nil"/>
              <w:bottom w:val="nil"/>
              <w:right w:val="nil"/>
            </w:tcBorders>
          </w:tcPr>
          <w:p w14:paraId="2B3E838C" w14:textId="77777777" w:rsidR="00FF41FD" w:rsidRDefault="008173C5">
            <w:pPr>
              <w:rPr>
                <w:ins w:id="895" w:author="TWO" w:date="2026-07-09T13:35:00Z" w16du:dateUtc="2026-07-09T11:35:00Z"/>
              </w:rPr>
            </w:pPr>
            <w:ins w:id="896" w:author="TWO" w:date="2026-07-09T13:35:00Z" w16du:dateUtc="2026-07-09T11:35:00Z">
              <w:r>
                <w:rPr>
                  <w:sz w:val="16"/>
                </w:rPr>
                <w:t>very small to small</w:t>
              </w:r>
            </w:ins>
          </w:p>
        </w:tc>
        <w:tc>
          <w:tcPr>
            <w:tcW w:w="1750" w:type="pct"/>
            <w:gridSpan w:val="2"/>
            <w:tcBorders>
              <w:top w:val="nil"/>
              <w:left w:val="nil"/>
              <w:bottom w:val="nil"/>
              <w:right w:val="nil"/>
            </w:tcBorders>
          </w:tcPr>
          <w:p w14:paraId="18496243" w14:textId="77777777" w:rsidR="00FF41FD" w:rsidRDefault="00FF41FD">
            <w:pPr>
              <w:rPr>
                <w:ins w:id="897" w:author="TWO" w:date="2026-07-09T13:35:00Z" w16du:dateUtc="2026-07-09T11:35:00Z"/>
              </w:rPr>
            </w:pPr>
          </w:p>
        </w:tc>
        <w:tc>
          <w:tcPr>
            <w:tcW w:w="501" w:type="pct"/>
            <w:tcBorders>
              <w:top w:val="nil"/>
              <w:left w:val="nil"/>
              <w:bottom w:val="nil"/>
            </w:tcBorders>
          </w:tcPr>
          <w:p w14:paraId="524B53FE" w14:textId="77777777" w:rsidR="00FF41FD" w:rsidRDefault="008173C5">
            <w:pPr>
              <w:rPr>
                <w:ins w:id="898" w:author="TWO" w:date="2026-07-09T13:35:00Z" w16du:dateUtc="2026-07-09T11:35:00Z"/>
              </w:rPr>
            </w:pPr>
            <w:ins w:id="899" w:author="TWO" w:date="2026-07-09T13:35:00Z" w16du:dateUtc="2026-07-09T11:35:00Z">
              <w:r>
                <w:rPr>
                  <w:sz w:val="16"/>
                </w:rPr>
                <w:t>2</w:t>
              </w:r>
              <w:proofErr w:type="gramStart"/>
              <w:r>
                <w:rPr>
                  <w:sz w:val="16"/>
                </w:rPr>
                <w:t xml:space="preserve">   [  ]</w:t>
              </w:r>
              <w:proofErr w:type="gramEnd"/>
            </w:ins>
          </w:p>
        </w:tc>
      </w:tr>
      <w:tr w:rsidR="00FF41FD" w14:paraId="12FB23C8" w14:textId="77777777" w:rsidTr="008173C5">
        <w:trPr>
          <w:trHeight w:val="300"/>
          <w:ins w:id="900" w:author="TWO" w:date="2026-07-09T13:35:00Z"/>
        </w:trPr>
        <w:tc>
          <w:tcPr>
            <w:tcW w:w="398" w:type="pct"/>
            <w:tcBorders>
              <w:top w:val="nil"/>
              <w:bottom w:val="nil"/>
              <w:right w:val="nil"/>
            </w:tcBorders>
          </w:tcPr>
          <w:p w14:paraId="34B9B48C" w14:textId="77777777" w:rsidR="00FF41FD" w:rsidRDefault="00FF41FD">
            <w:pPr>
              <w:rPr>
                <w:ins w:id="901" w:author="TWO" w:date="2026-07-09T13:35:00Z" w16du:dateUtc="2026-07-09T11:35:00Z"/>
              </w:rPr>
            </w:pPr>
          </w:p>
        </w:tc>
        <w:tc>
          <w:tcPr>
            <w:tcW w:w="2350" w:type="pct"/>
            <w:gridSpan w:val="2"/>
            <w:tcBorders>
              <w:top w:val="nil"/>
              <w:left w:val="nil"/>
              <w:bottom w:val="nil"/>
              <w:right w:val="nil"/>
            </w:tcBorders>
          </w:tcPr>
          <w:p w14:paraId="53504057" w14:textId="77777777" w:rsidR="00FF41FD" w:rsidRDefault="008173C5">
            <w:pPr>
              <w:rPr>
                <w:ins w:id="902" w:author="TWO" w:date="2026-07-09T13:35:00Z" w16du:dateUtc="2026-07-09T11:35:00Z"/>
              </w:rPr>
            </w:pPr>
            <w:ins w:id="903" w:author="TWO" w:date="2026-07-09T13:35:00Z" w16du:dateUtc="2026-07-09T11:35:00Z">
              <w:r>
                <w:rPr>
                  <w:sz w:val="16"/>
                </w:rPr>
                <w:t>small</w:t>
              </w:r>
            </w:ins>
          </w:p>
        </w:tc>
        <w:tc>
          <w:tcPr>
            <w:tcW w:w="1750" w:type="pct"/>
            <w:gridSpan w:val="2"/>
            <w:tcBorders>
              <w:top w:val="nil"/>
              <w:left w:val="nil"/>
              <w:bottom w:val="nil"/>
              <w:right w:val="nil"/>
            </w:tcBorders>
          </w:tcPr>
          <w:p w14:paraId="48C12F82" w14:textId="77777777" w:rsidR="00FF41FD" w:rsidRDefault="00FF41FD">
            <w:pPr>
              <w:rPr>
                <w:ins w:id="904" w:author="TWO" w:date="2026-07-09T13:35:00Z" w16du:dateUtc="2026-07-09T11:35:00Z"/>
              </w:rPr>
            </w:pPr>
          </w:p>
        </w:tc>
        <w:tc>
          <w:tcPr>
            <w:tcW w:w="501" w:type="pct"/>
            <w:tcBorders>
              <w:top w:val="nil"/>
              <w:left w:val="nil"/>
              <w:bottom w:val="nil"/>
            </w:tcBorders>
          </w:tcPr>
          <w:p w14:paraId="36486944" w14:textId="77777777" w:rsidR="00FF41FD" w:rsidRDefault="008173C5">
            <w:pPr>
              <w:rPr>
                <w:ins w:id="905" w:author="TWO" w:date="2026-07-09T13:35:00Z" w16du:dateUtc="2026-07-09T11:35:00Z"/>
              </w:rPr>
            </w:pPr>
            <w:ins w:id="906" w:author="TWO" w:date="2026-07-09T13:35:00Z" w16du:dateUtc="2026-07-09T11:35:00Z">
              <w:r>
                <w:rPr>
                  <w:sz w:val="16"/>
                </w:rPr>
                <w:t>3</w:t>
              </w:r>
              <w:proofErr w:type="gramStart"/>
              <w:r>
                <w:rPr>
                  <w:sz w:val="16"/>
                </w:rPr>
                <w:t xml:space="preserve">   [  ]</w:t>
              </w:r>
              <w:proofErr w:type="gramEnd"/>
            </w:ins>
          </w:p>
        </w:tc>
      </w:tr>
      <w:tr w:rsidR="00FF41FD" w14:paraId="1B940461" w14:textId="77777777" w:rsidTr="008173C5">
        <w:trPr>
          <w:trHeight w:val="300"/>
          <w:ins w:id="907" w:author="TWO" w:date="2026-07-09T13:35:00Z"/>
        </w:trPr>
        <w:tc>
          <w:tcPr>
            <w:tcW w:w="398" w:type="pct"/>
            <w:tcBorders>
              <w:top w:val="nil"/>
              <w:bottom w:val="nil"/>
              <w:right w:val="nil"/>
            </w:tcBorders>
          </w:tcPr>
          <w:p w14:paraId="47986D79" w14:textId="77777777" w:rsidR="00FF41FD" w:rsidRDefault="00FF41FD">
            <w:pPr>
              <w:rPr>
                <w:ins w:id="908" w:author="TWO" w:date="2026-07-09T13:35:00Z" w16du:dateUtc="2026-07-09T11:35:00Z"/>
              </w:rPr>
            </w:pPr>
          </w:p>
        </w:tc>
        <w:tc>
          <w:tcPr>
            <w:tcW w:w="2350" w:type="pct"/>
            <w:gridSpan w:val="2"/>
            <w:tcBorders>
              <w:top w:val="nil"/>
              <w:left w:val="nil"/>
              <w:bottom w:val="nil"/>
              <w:right w:val="nil"/>
            </w:tcBorders>
          </w:tcPr>
          <w:p w14:paraId="3DAC8F2D" w14:textId="77777777" w:rsidR="00FF41FD" w:rsidRDefault="008173C5">
            <w:pPr>
              <w:rPr>
                <w:ins w:id="909" w:author="TWO" w:date="2026-07-09T13:35:00Z" w16du:dateUtc="2026-07-09T11:35:00Z"/>
              </w:rPr>
            </w:pPr>
            <w:ins w:id="910" w:author="TWO" w:date="2026-07-09T13:35:00Z" w16du:dateUtc="2026-07-09T11:35:00Z">
              <w:r>
                <w:rPr>
                  <w:sz w:val="16"/>
                </w:rPr>
                <w:t>small to medium</w:t>
              </w:r>
            </w:ins>
          </w:p>
        </w:tc>
        <w:tc>
          <w:tcPr>
            <w:tcW w:w="1750" w:type="pct"/>
            <w:gridSpan w:val="2"/>
            <w:tcBorders>
              <w:top w:val="nil"/>
              <w:left w:val="nil"/>
              <w:bottom w:val="nil"/>
              <w:right w:val="nil"/>
            </w:tcBorders>
          </w:tcPr>
          <w:p w14:paraId="1FFD917C" w14:textId="77777777" w:rsidR="00FF41FD" w:rsidRDefault="00FF41FD">
            <w:pPr>
              <w:rPr>
                <w:ins w:id="911" w:author="TWO" w:date="2026-07-09T13:35:00Z" w16du:dateUtc="2026-07-09T11:35:00Z"/>
              </w:rPr>
            </w:pPr>
          </w:p>
        </w:tc>
        <w:tc>
          <w:tcPr>
            <w:tcW w:w="501" w:type="pct"/>
            <w:tcBorders>
              <w:top w:val="nil"/>
              <w:left w:val="nil"/>
              <w:bottom w:val="nil"/>
            </w:tcBorders>
          </w:tcPr>
          <w:p w14:paraId="5DC2F73F" w14:textId="77777777" w:rsidR="00FF41FD" w:rsidRDefault="008173C5">
            <w:pPr>
              <w:rPr>
                <w:ins w:id="912" w:author="TWO" w:date="2026-07-09T13:35:00Z" w16du:dateUtc="2026-07-09T11:35:00Z"/>
              </w:rPr>
            </w:pPr>
            <w:ins w:id="913" w:author="TWO" w:date="2026-07-09T13:35:00Z" w16du:dateUtc="2026-07-09T11:35:00Z">
              <w:r>
                <w:rPr>
                  <w:sz w:val="16"/>
                </w:rPr>
                <w:t>4</w:t>
              </w:r>
              <w:proofErr w:type="gramStart"/>
              <w:r>
                <w:rPr>
                  <w:sz w:val="16"/>
                </w:rPr>
                <w:t xml:space="preserve">   [  ]</w:t>
              </w:r>
              <w:proofErr w:type="gramEnd"/>
            </w:ins>
          </w:p>
        </w:tc>
      </w:tr>
      <w:tr w:rsidR="00FF41FD" w14:paraId="20DAE5A1" w14:textId="77777777" w:rsidTr="008173C5">
        <w:trPr>
          <w:trHeight w:val="300"/>
          <w:ins w:id="914" w:author="TWO" w:date="2026-07-09T13:35:00Z"/>
        </w:trPr>
        <w:tc>
          <w:tcPr>
            <w:tcW w:w="398" w:type="pct"/>
            <w:tcBorders>
              <w:top w:val="nil"/>
              <w:bottom w:val="nil"/>
              <w:right w:val="nil"/>
            </w:tcBorders>
          </w:tcPr>
          <w:p w14:paraId="1878C493" w14:textId="77777777" w:rsidR="00FF41FD" w:rsidRDefault="00FF41FD">
            <w:pPr>
              <w:rPr>
                <w:ins w:id="915" w:author="TWO" w:date="2026-07-09T13:35:00Z" w16du:dateUtc="2026-07-09T11:35:00Z"/>
              </w:rPr>
            </w:pPr>
          </w:p>
        </w:tc>
        <w:tc>
          <w:tcPr>
            <w:tcW w:w="2350" w:type="pct"/>
            <w:gridSpan w:val="2"/>
            <w:tcBorders>
              <w:top w:val="nil"/>
              <w:left w:val="nil"/>
              <w:bottom w:val="nil"/>
              <w:right w:val="nil"/>
            </w:tcBorders>
          </w:tcPr>
          <w:p w14:paraId="6C19EBE1" w14:textId="77777777" w:rsidR="00FF41FD" w:rsidRDefault="008173C5">
            <w:pPr>
              <w:rPr>
                <w:ins w:id="916" w:author="TWO" w:date="2026-07-09T13:35:00Z" w16du:dateUtc="2026-07-09T11:35:00Z"/>
              </w:rPr>
            </w:pPr>
            <w:ins w:id="917" w:author="TWO" w:date="2026-07-09T13:35:00Z" w16du:dateUtc="2026-07-09T11:35:00Z">
              <w:r>
                <w:rPr>
                  <w:sz w:val="16"/>
                </w:rPr>
                <w:t>medium</w:t>
              </w:r>
            </w:ins>
          </w:p>
        </w:tc>
        <w:tc>
          <w:tcPr>
            <w:tcW w:w="1750" w:type="pct"/>
            <w:gridSpan w:val="2"/>
            <w:tcBorders>
              <w:top w:val="nil"/>
              <w:left w:val="nil"/>
              <w:bottom w:val="nil"/>
              <w:right w:val="nil"/>
            </w:tcBorders>
          </w:tcPr>
          <w:p w14:paraId="397B0495" w14:textId="77777777" w:rsidR="00FF41FD" w:rsidRDefault="00FF41FD">
            <w:pPr>
              <w:rPr>
                <w:ins w:id="918" w:author="TWO" w:date="2026-07-09T13:35:00Z" w16du:dateUtc="2026-07-09T11:35:00Z"/>
              </w:rPr>
            </w:pPr>
          </w:p>
        </w:tc>
        <w:tc>
          <w:tcPr>
            <w:tcW w:w="501" w:type="pct"/>
            <w:tcBorders>
              <w:top w:val="nil"/>
              <w:left w:val="nil"/>
              <w:bottom w:val="nil"/>
            </w:tcBorders>
          </w:tcPr>
          <w:p w14:paraId="3F6BAD0F" w14:textId="77777777" w:rsidR="00FF41FD" w:rsidRDefault="008173C5">
            <w:pPr>
              <w:rPr>
                <w:ins w:id="919" w:author="TWO" w:date="2026-07-09T13:35:00Z" w16du:dateUtc="2026-07-09T11:35:00Z"/>
              </w:rPr>
            </w:pPr>
            <w:ins w:id="920" w:author="TWO" w:date="2026-07-09T13:35:00Z" w16du:dateUtc="2026-07-09T11:35:00Z">
              <w:r>
                <w:rPr>
                  <w:sz w:val="16"/>
                </w:rPr>
                <w:t>5</w:t>
              </w:r>
              <w:proofErr w:type="gramStart"/>
              <w:r>
                <w:rPr>
                  <w:sz w:val="16"/>
                </w:rPr>
                <w:t xml:space="preserve">   [  ]</w:t>
              </w:r>
              <w:proofErr w:type="gramEnd"/>
            </w:ins>
          </w:p>
        </w:tc>
      </w:tr>
      <w:tr w:rsidR="00FF41FD" w14:paraId="3EC67053" w14:textId="77777777" w:rsidTr="008173C5">
        <w:trPr>
          <w:trHeight w:val="300"/>
          <w:ins w:id="921" w:author="TWO" w:date="2026-07-09T13:35:00Z"/>
        </w:trPr>
        <w:tc>
          <w:tcPr>
            <w:tcW w:w="398" w:type="pct"/>
            <w:tcBorders>
              <w:top w:val="nil"/>
              <w:bottom w:val="nil"/>
              <w:right w:val="nil"/>
            </w:tcBorders>
          </w:tcPr>
          <w:p w14:paraId="08A8086A" w14:textId="77777777" w:rsidR="00FF41FD" w:rsidRDefault="00FF41FD">
            <w:pPr>
              <w:rPr>
                <w:ins w:id="922" w:author="TWO" w:date="2026-07-09T13:35:00Z" w16du:dateUtc="2026-07-09T11:35:00Z"/>
              </w:rPr>
            </w:pPr>
          </w:p>
        </w:tc>
        <w:tc>
          <w:tcPr>
            <w:tcW w:w="2350" w:type="pct"/>
            <w:gridSpan w:val="2"/>
            <w:tcBorders>
              <w:top w:val="nil"/>
              <w:left w:val="nil"/>
              <w:bottom w:val="nil"/>
              <w:right w:val="nil"/>
            </w:tcBorders>
          </w:tcPr>
          <w:p w14:paraId="31578374" w14:textId="77777777" w:rsidR="00FF41FD" w:rsidRDefault="008173C5">
            <w:pPr>
              <w:rPr>
                <w:ins w:id="923" w:author="TWO" w:date="2026-07-09T13:35:00Z" w16du:dateUtc="2026-07-09T11:35:00Z"/>
              </w:rPr>
            </w:pPr>
            <w:ins w:id="924" w:author="TWO" w:date="2026-07-09T13:35:00Z" w16du:dateUtc="2026-07-09T11:35:00Z">
              <w:r>
                <w:rPr>
                  <w:sz w:val="16"/>
                </w:rPr>
                <w:t>medium to large</w:t>
              </w:r>
            </w:ins>
          </w:p>
        </w:tc>
        <w:tc>
          <w:tcPr>
            <w:tcW w:w="1750" w:type="pct"/>
            <w:gridSpan w:val="2"/>
            <w:tcBorders>
              <w:top w:val="nil"/>
              <w:left w:val="nil"/>
              <w:bottom w:val="nil"/>
              <w:right w:val="nil"/>
            </w:tcBorders>
          </w:tcPr>
          <w:p w14:paraId="055AD4C8" w14:textId="77777777" w:rsidR="00FF41FD" w:rsidRDefault="00FF41FD">
            <w:pPr>
              <w:rPr>
                <w:ins w:id="925" w:author="TWO" w:date="2026-07-09T13:35:00Z" w16du:dateUtc="2026-07-09T11:35:00Z"/>
              </w:rPr>
            </w:pPr>
          </w:p>
        </w:tc>
        <w:tc>
          <w:tcPr>
            <w:tcW w:w="501" w:type="pct"/>
            <w:tcBorders>
              <w:top w:val="nil"/>
              <w:left w:val="nil"/>
              <w:bottom w:val="nil"/>
            </w:tcBorders>
          </w:tcPr>
          <w:p w14:paraId="08A1B5C1" w14:textId="77777777" w:rsidR="00FF41FD" w:rsidRDefault="008173C5">
            <w:pPr>
              <w:rPr>
                <w:ins w:id="926" w:author="TWO" w:date="2026-07-09T13:35:00Z" w16du:dateUtc="2026-07-09T11:35:00Z"/>
              </w:rPr>
            </w:pPr>
            <w:ins w:id="927" w:author="TWO" w:date="2026-07-09T13:35:00Z" w16du:dateUtc="2026-07-09T11:35:00Z">
              <w:r>
                <w:rPr>
                  <w:sz w:val="16"/>
                </w:rPr>
                <w:t>6</w:t>
              </w:r>
              <w:proofErr w:type="gramStart"/>
              <w:r>
                <w:rPr>
                  <w:sz w:val="16"/>
                </w:rPr>
                <w:t xml:space="preserve">   [  ]</w:t>
              </w:r>
              <w:proofErr w:type="gramEnd"/>
            </w:ins>
          </w:p>
        </w:tc>
      </w:tr>
      <w:tr w:rsidR="00FF41FD" w14:paraId="0B77273B" w14:textId="77777777" w:rsidTr="008173C5">
        <w:trPr>
          <w:trHeight w:val="300"/>
          <w:ins w:id="928" w:author="TWO" w:date="2026-07-09T13:35:00Z"/>
        </w:trPr>
        <w:tc>
          <w:tcPr>
            <w:tcW w:w="398" w:type="pct"/>
            <w:tcBorders>
              <w:top w:val="nil"/>
              <w:bottom w:val="nil"/>
              <w:right w:val="nil"/>
            </w:tcBorders>
          </w:tcPr>
          <w:p w14:paraId="5DCFF75E" w14:textId="77777777" w:rsidR="00FF41FD" w:rsidRDefault="00FF41FD">
            <w:pPr>
              <w:rPr>
                <w:ins w:id="929" w:author="TWO" w:date="2026-07-09T13:35:00Z" w16du:dateUtc="2026-07-09T11:35:00Z"/>
              </w:rPr>
            </w:pPr>
          </w:p>
        </w:tc>
        <w:tc>
          <w:tcPr>
            <w:tcW w:w="2350" w:type="pct"/>
            <w:gridSpan w:val="2"/>
            <w:tcBorders>
              <w:top w:val="nil"/>
              <w:left w:val="nil"/>
              <w:bottom w:val="nil"/>
              <w:right w:val="nil"/>
            </w:tcBorders>
          </w:tcPr>
          <w:p w14:paraId="0E51BB7A" w14:textId="77777777" w:rsidR="00FF41FD" w:rsidRDefault="008173C5">
            <w:pPr>
              <w:rPr>
                <w:ins w:id="930" w:author="TWO" w:date="2026-07-09T13:35:00Z" w16du:dateUtc="2026-07-09T11:35:00Z"/>
              </w:rPr>
            </w:pPr>
            <w:ins w:id="931" w:author="TWO" w:date="2026-07-09T13:35:00Z" w16du:dateUtc="2026-07-09T11:35:00Z">
              <w:r>
                <w:rPr>
                  <w:sz w:val="16"/>
                </w:rPr>
                <w:t>large</w:t>
              </w:r>
            </w:ins>
          </w:p>
        </w:tc>
        <w:tc>
          <w:tcPr>
            <w:tcW w:w="1750" w:type="pct"/>
            <w:gridSpan w:val="2"/>
            <w:tcBorders>
              <w:top w:val="nil"/>
              <w:left w:val="nil"/>
              <w:bottom w:val="nil"/>
              <w:right w:val="nil"/>
            </w:tcBorders>
          </w:tcPr>
          <w:p w14:paraId="7091E121" w14:textId="77777777" w:rsidR="00FF41FD" w:rsidRDefault="00FF41FD">
            <w:pPr>
              <w:rPr>
                <w:ins w:id="932" w:author="TWO" w:date="2026-07-09T13:35:00Z" w16du:dateUtc="2026-07-09T11:35:00Z"/>
              </w:rPr>
            </w:pPr>
          </w:p>
        </w:tc>
        <w:tc>
          <w:tcPr>
            <w:tcW w:w="501" w:type="pct"/>
            <w:tcBorders>
              <w:top w:val="nil"/>
              <w:left w:val="nil"/>
              <w:bottom w:val="nil"/>
            </w:tcBorders>
          </w:tcPr>
          <w:p w14:paraId="27769677" w14:textId="77777777" w:rsidR="00FF41FD" w:rsidRDefault="008173C5">
            <w:pPr>
              <w:rPr>
                <w:ins w:id="933" w:author="TWO" w:date="2026-07-09T13:35:00Z" w16du:dateUtc="2026-07-09T11:35:00Z"/>
              </w:rPr>
            </w:pPr>
            <w:ins w:id="934" w:author="TWO" w:date="2026-07-09T13:35:00Z" w16du:dateUtc="2026-07-09T11:35:00Z">
              <w:r>
                <w:rPr>
                  <w:sz w:val="16"/>
                </w:rPr>
                <w:t>7</w:t>
              </w:r>
              <w:proofErr w:type="gramStart"/>
              <w:r>
                <w:rPr>
                  <w:sz w:val="16"/>
                </w:rPr>
                <w:t xml:space="preserve">   [  ]</w:t>
              </w:r>
              <w:proofErr w:type="gramEnd"/>
            </w:ins>
          </w:p>
        </w:tc>
      </w:tr>
      <w:tr w:rsidR="00FF41FD" w14:paraId="1323EDDC" w14:textId="77777777" w:rsidTr="008173C5">
        <w:trPr>
          <w:trHeight w:val="300"/>
          <w:ins w:id="935" w:author="TWO" w:date="2026-07-09T13:35:00Z"/>
        </w:trPr>
        <w:tc>
          <w:tcPr>
            <w:tcW w:w="398" w:type="pct"/>
            <w:tcBorders>
              <w:top w:val="nil"/>
              <w:bottom w:val="nil"/>
              <w:right w:val="nil"/>
            </w:tcBorders>
          </w:tcPr>
          <w:p w14:paraId="7528A74C" w14:textId="77777777" w:rsidR="00FF41FD" w:rsidRDefault="00FF41FD">
            <w:pPr>
              <w:rPr>
                <w:ins w:id="936" w:author="TWO" w:date="2026-07-09T13:35:00Z" w16du:dateUtc="2026-07-09T11:35:00Z"/>
              </w:rPr>
            </w:pPr>
          </w:p>
        </w:tc>
        <w:tc>
          <w:tcPr>
            <w:tcW w:w="2350" w:type="pct"/>
            <w:gridSpan w:val="2"/>
            <w:tcBorders>
              <w:top w:val="nil"/>
              <w:left w:val="nil"/>
              <w:bottom w:val="nil"/>
              <w:right w:val="nil"/>
            </w:tcBorders>
          </w:tcPr>
          <w:p w14:paraId="33A6F689" w14:textId="77777777" w:rsidR="00FF41FD" w:rsidRDefault="008173C5">
            <w:pPr>
              <w:rPr>
                <w:ins w:id="937" w:author="TWO" w:date="2026-07-09T13:35:00Z" w16du:dateUtc="2026-07-09T11:35:00Z"/>
              </w:rPr>
            </w:pPr>
            <w:ins w:id="938" w:author="TWO" w:date="2026-07-09T13:35:00Z" w16du:dateUtc="2026-07-09T11:35:00Z">
              <w:r>
                <w:rPr>
                  <w:sz w:val="16"/>
                </w:rPr>
                <w:t>large to very large</w:t>
              </w:r>
            </w:ins>
          </w:p>
        </w:tc>
        <w:tc>
          <w:tcPr>
            <w:tcW w:w="1750" w:type="pct"/>
            <w:gridSpan w:val="2"/>
            <w:tcBorders>
              <w:top w:val="nil"/>
              <w:left w:val="nil"/>
              <w:bottom w:val="nil"/>
              <w:right w:val="nil"/>
            </w:tcBorders>
          </w:tcPr>
          <w:p w14:paraId="274CBD36" w14:textId="77777777" w:rsidR="00FF41FD" w:rsidRDefault="00FF41FD">
            <w:pPr>
              <w:rPr>
                <w:ins w:id="939" w:author="TWO" w:date="2026-07-09T13:35:00Z" w16du:dateUtc="2026-07-09T11:35:00Z"/>
              </w:rPr>
            </w:pPr>
          </w:p>
        </w:tc>
        <w:tc>
          <w:tcPr>
            <w:tcW w:w="501" w:type="pct"/>
            <w:tcBorders>
              <w:top w:val="nil"/>
              <w:left w:val="nil"/>
              <w:bottom w:val="nil"/>
            </w:tcBorders>
          </w:tcPr>
          <w:p w14:paraId="4603997B" w14:textId="77777777" w:rsidR="00FF41FD" w:rsidRDefault="008173C5">
            <w:pPr>
              <w:rPr>
                <w:ins w:id="940" w:author="TWO" w:date="2026-07-09T13:35:00Z" w16du:dateUtc="2026-07-09T11:35:00Z"/>
              </w:rPr>
            </w:pPr>
            <w:ins w:id="941" w:author="TWO" w:date="2026-07-09T13:35:00Z" w16du:dateUtc="2026-07-09T11:35:00Z">
              <w:r>
                <w:rPr>
                  <w:sz w:val="16"/>
                </w:rPr>
                <w:t>8</w:t>
              </w:r>
              <w:proofErr w:type="gramStart"/>
              <w:r>
                <w:rPr>
                  <w:sz w:val="16"/>
                </w:rPr>
                <w:t xml:space="preserve">   [  ]</w:t>
              </w:r>
              <w:proofErr w:type="gramEnd"/>
            </w:ins>
          </w:p>
        </w:tc>
      </w:tr>
      <w:tr w:rsidR="00FF41FD" w14:paraId="2A676BAA" w14:textId="77777777" w:rsidTr="008173C5">
        <w:trPr>
          <w:trHeight w:val="300"/>
          <w:ins w:id="942" w:author="TWO" w:date="2026-07-09T13:35:00Z"/>
        </w:trPr>
        <w:tc>
          <w:tcPr>
            <w:tcW w:w="398" w:type="pct"/>
            <w:tcBorders>
              <w:top w:val="nil"/>
              <w:bottom w:val="nil"/>
              <w:right w:val="nil"/>
            </w:tcBorders>
          </w:tcPr>
          <w:p w14:paraId="6468D328" w14:textId="77777777" w:rsidR="00FF41FD" w:rsidRDefault="00FF41FD">
            <w:pPr>
              <w:rPr>
                <w:ins w:id="943" w:author="TWO" w:date="2026-07-09T13:35:00Z" w16du:dateUtc="2026-07-09T11:35:00Z"/>
              </w:rPr>
            </w:pPr>
          </w:p>
        </w:tc>
        <w:tc>
          <w:tcPr>
            <w:tcW w:w="2350" w:type="pct"/>
            <w:gridSpan w:val="2"/>
            <w:tcBorders>
              <w:top w:val="nil"/>
              <w:left w:val="nil"/>
              <w:bottom w:val="nil"/>
              <w:right w:val="nil"/>
            </w:tcBorders>
          </w:tcPr>
          <w:p w14:paraId="24799540" w14:textId="77777777" w:rsidR="00FF41FD" w:rsidRDefault="008173C5">
            <w:pPr>
              <w:rPr>
                <w:ins w:id="944" w:author="TWO" w:date="2026-07-09T13:35:00Z" w16du:dateUtc="2026-07-09T11:35:00Z"/>
              </w:rPr>
            </w:pPr>
            <w:ins w:id="945" w:author="TWO" w:date="2026-07-09T13:35:00Z" w16du:dateUtc="2026-07-09T11:35:00Z">
              <w:r>
                <w:rPr>
                  <w:sz w:val="16"/>
                </w:rPr>
                <w:t>very large</w:t>
              </w:r>
            </w:ins>
          </w:p>
        </w:tc>
        <w:tc>
          <w:tcPr>
            <w:tcW w:w="1750" w:type="pct"/>
            <w:gridSpan w:val="2"/>
            <w:tcBorders>
              <w:top w:val="nil"/>
              <w:left w:val="nil"/>
              <w:bottom w:val="nil"/>
              <w:right w:val="nil"/>
            </w:tcBorders>
          </w:tcPr>
          <w:p w14:paraId="675F8B6B" w14:textId="77777777" w:rsidR="00FF41FD" w:rsidRDefault="00FF41FD">
            <w:pPr>
              <w:rPr>
                <w:ins w:id="946" w:author="TWO" w:date="2026-07-09T13:35:00Z" w16du:dateUtc="2026-07-09T11:35:00Z"/>
              </w:rPr>
            </w:pPr>
          </w:p>
        </w:tc>
        <w:tc>
          <w:tcPr>
            <w:tcW w:w="501" w:type="pct"/>
            <w:tcBorders>
              <w:top w:val="nil"/>
              <w:left w:val="nil"/>
              <w:bottom w:val="nil"/>
            </w:tcBorders>
          </w:tcPr>
          <w:p w14:paraId="57747989" w14:textId="77777777" w:rsidR="00FF41FD" w:rsidRDefault="008173C5">
            <w:pPr>
              <w:rPr>
                <w:ins w:id="947" w:author="TWO" w:date="2026-07-09T13:35:00Z" w16du:dateUtc="2026-07-09T11:35:00Z"/>
              </w:rPr>
            </w:pPr>
            <w:ins w:id="948" w:author="TWO" w:date="2026-07-09T13:35:00Z" w16du:dateUtc="2026-07-09T11:35:00Z">
              <w:r>
                <w:rPr>
                  <w:sz w:val="16"/>
                </w:rPr>
                <w:t>9</w:t>
              </w:r>
              <w:proofErr w:type="gramStart"/>
              <w:r>
                <w:rPr>
                  <w:sz w:val="16"/>
                </w:rPr>
                <w:t xml:space="preserve">   [  ]</w:t>
              </w:r>
              <w:proofErr w:type="gramEnd"/>
            </w:ins>
          </w:p>
        </w:tc>
      </w:tr>
      <w:tr w:rsidR="00FF41FD" w14:paraId="74E92422" w14:textId="77777777" w:rsidTr="008173C5">
        <w:trPr>
          <w:trHeight w:val="300"/>
          <w:ins w:id="949" w:author="TWO" w:date="2026-07-09T13:35:00Z"/>
        </w:trPr>
        <w:tc>
          <w:tcPr>
            <w:tcW w:w="398" w:type="pct"/>
            <w:tcBorders>
              <w:top w:val="nil"/>
              <w:bottom w:val="basicThinLines" w:sz="4" w:space="0" w:color="auto"/>
              <w:right w:val="nil"/>
            </w:tcBorders>
          </w:tcPr>
          <w:p w14:paraId="5C9A2C00" w14:textId="77777777" w:rsidR="00FF41FD" w:rsidRDefault="00FF41FD">
            <w:pPr>
              <w:rPr>
                <w:ins w:id="950" w:author="TWO" w:date="2026-07-09T13:35:00Z" w16du:dateUtc="2026-07-09T11:35:00Z"/>
              </w:rPr>
            </w:pPr>
          </w:p>
        </w:tc>
        <w:tc>
          <w:tcPr>
            <w:tcW w:w="2350" w:type="pct"/>
            <w:gridSpan w:val="2"/>
            <w:tcBorders>
              <w:top w:val="nil"/>
              <w:left w:val="nil"/>
              <w:bottom w:val="basicThinLines" w:sz="4" w:space="0" w:color="auto"/>
              <w:right w:val="nil"/>
            </w:tcBorders>
          </w:tcPr>
          <w:p w14:paraId="2196F4A3" w14:textId="77777777" w:rsidR="00FF41FD" w:rsidRDefault="00FF41FD">
            <w:pPr>
              <w:rPr>
                <w:ins w:id="951" w:author="TWO" w:date="2026-07-09T13:35:00Z" w16du:dateUtc="2026-07-09T11:35:00Z"/>
              </w:rPr>
            </w:pPr>
          </w:p>
        </w:tc>
        <w:tc>
          <w:tcPr>
            <w:tcW w:w="1750" w:type="pct"/>
            <w:gridSpan w:val="2"/>
            <w:tcBorders>
              <w:top w:val="nil"/>
              <w:left w:val="nil"/>
              <w:bottom w:val="basicThinLines" w:sz="4" w:space="0" w:color="auto"/>
              <w:right w:val="nil"/>
            </w:tcBorders>
          </w:tcPr>
          <w:p w14:paraId="3733D5A0" w14:textId="77777777" w:rsidR="00FF41FD" w:rsidRDefault="00FF41FD">
            <w:pPr>
              <w:rPr>
                <w:ins w:id="952" w:author="TWO" w:date="2026-07-09T13:35:00Z" w16du:dateUtc="2026-07-09T11:35:00Z"/>
              </w:rPr>
            </w:pPr>
          </w:p>
        </w:tc>
        <w:tc>
          <w:tcPr>
            <w:tcW w:w="501" w:type="pct"/>
            <w:tcBorders>
              <w:top w:val="nil"/>
              <w:left w:val="nil"/>
              <w:bottom w:val="basicThinLines" w:sz="4" w:space="0" w:color="auto"/>
            </w:tcBorders>
          </w:tcPr>
          <w:p w14:paraId="5A972EBE" w14:textId="77777777" w:rsidR="00FF41FD" w:rsidRDefault="00FF41FD">
            <w:pPr>
              <w:rPr>
                <w:ins w:id="953" w:author="TWO" w:date="2026-07-09T13:35:00Z" w16du:dateUtc="2026-07-09T11:35:00Z"/>
              </w:rPr>
            </w:pPr>
          </w:p>
        </w:tc>
      </w:tr>
    </w:tbl>
    <w:p w14:paraId="2F1C28E2" w14:textId="77777777" w:rsidR="00FF41FD" w:rsidRDefault="00FF41FD">
      <w:pPr>
        <w:rPr>
          <w:ins w:id="954" w:author="TWO" w:date="2026-07-09T13:35:00Z" w16du:dateUtc="2026-07-09T11:35:00Z"/>
        </w:rPr>
        <w:sectPr w:rsidR="00FF41FD">
          <w:headerReference w:type="even" r:id="rId123"/>
          <w:headerReference w:type="default" r:id="rId124"/>
          <w:footerReference w:type="even" r:id="rId125"/>
          <w:footerReference w:type="default" r:id="rId126"/>
          <w:headerReference w:type="first" r:id="rId127"/>
          <w:footerReference w:type="first" r:id="rId128"/>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3"/>
        <w:gridCol w:w="2698"/>
        <w:gridCol w:w="1991"/>
        <w:gridCol w:w="1002"/>
        <w:gridCol w:w="2490"/>
        <w:gridCol w:w="1002"/>
      </w:tblGrid>
      <w:tr w:rsidR="00FF41FD" w14:paraId="56D137F4" w14:textId="77777777">
        <w:trPr>
          <w:trHeight w:val="400"/>
          <w:ins w:id="955" w:author="TWO" w:date="2026-07-09T13:35:00Z"/>
        </w:trPr>
        <w:tc>
          <w:tcPr>
            <w:tcW w:w="1750" w:type="pct"/>
            <w:gridSpan w:val="2"/>
            <w:vAlign w:val="bottom"/>
          </w:tcPr>
          <w:p w14:paraId="66593BBE" w14:textId="77777777" w:rsidR="00FF41FD" w:rsidRDefault="008173C5">
            <w:pPr>
              <w:rPr>
                <w:ins w:id="956" w:author="TWO" w:date="2026-07-09T13:35:00Z" w16du:dateUtc="2026-07-09T11:35:00Z"/>
              </w:rPr>
            </w:pPr>
            <w:ins w:id="957" w:author="TWO" w:date="2026-07-09T13:35:00Z" w16du:dateUtc="2026-07-09T11:35:00Z">
              <w:r>
                <w:lastRenderedPageBreak/>
                <w:t>TECHNICAL QUESTIONNAIRE</w:t>
              </w:r>
            </w:ins>
          </w:p>
        </w:tc>
        <w:tc>
          <w:tcPr>
            <w:tcW w:w="1500" w:type="pct"/>
            <w:gridSpan w:val="2"/>
            <w:vAlign w:val="bottom"/>
          </w:tcPr>
          <w:p w14:paraId="0855D978" w14:textId="77777777" w:rsidR="00FF41FD" w:rsidRDefault="008173C5">
            <w:pPr>
              <w:rPr>
                <w:ins w:id="958" w:author="TWO" w:date="2026-07-09T13:35:00Z" w16du:dateUtc="2026-07-09T11:35:00Z"/>
              </w:rPr>
            </w:pPr>
            <w:ins w:id="959" w:author="TWO" w:date="2026-07-09T13:35:00Z" w16du:dateUtc="2026-07-09T11:35:00Z">
              <w:r>
                <w:t>Page {x} of {y}</w:t>
              </w:r>
            </w:ins>
          </w:p>
        </w:tc>
        <w:tc>
          <w:tcPr>
            <w:tcW w:w="1750" w:type="pct"/>
            <w:gridSpan w:val="2"/>
            <w:shd w:val="clear" w:color="auto" w:fill="DFDFD7"/>
            <w:vAlign w:val="bottom"/>
          </w:tcPr>
          <w:p w14:paraId="60848438" w14:textId="77777777" w:rsidR="00FF41FD" w:rsidRDefault="008173C5">
            <w:pPr>
              <w:rPr>
                <w:ins w:id="960" w:author="TWO" w:date="2026-07-09T13:35:00Z" w16du:dateUtc="2026-07-09T11:35:00Z"/>
              </w:rPr>
            </w:pPr>
            <w:ins w:id="961" w:author="TWO" w:date="2026-07-09T13:35:00Z" w16du:dateUtc="2026-07-09T11:35:00Z">
              <w:r>
                <w:t>Reference Number:</w:t>
              </w:r>
            </w:ins>
          </w:p>
        </w:tc>
      </w:tr>
      <w:tr w:rsidR="00FF41FD" w14:paraId="1BD78124" w14:textId="77777777" w:rsidTr="008173C5">
        <w:tblPrEx>
          <w:jc w:val="center"/>
        </w:tblPrEx>
        <w:trPr>
          <w:trHeight w:val="200"/>
          <w:tblHeader/>
          <w:jc w:val="center"/>
          <w:ins w:id="962" w:author="TWO" w:date="2026-07-09T13:35:00Z"/>
        </w:trPr>
        <w:tc>
          <w:tcPr>
            <w:tcW w:w="398" w:type="pct"/>
            <w:tcBorders>
              <w:right w:val="nil"/>
            </w:tcBorders>
            <w:shd w:val="clear" w:color="auto" w:fill="DFDFD7"/>
          </w:tcPr>
          <w:p w14:paraId="335C5CCA" w14:textId="77777777" w:rsidR="00FF41FD" w:rsidRDefault="00FF41FD">
            <w:pPr>
              <w:rPr>
                <w:ins w:id="963" w:author="TWO" w:date="2026-07-09T13:35:00Z" w16du:dateUtc="2026-07-09T11:35:00Z"/>
              </w:rPr>
            </w:pPr>
          </w:p>
        </w:tc>
        <w:tc>
          <w:tcPr>
            <w:tcW w:w="2350" w:type="pct"/>
            <w:gridSpan w:val="2"/>
            <w:tcBorders>
              <w:left w:val="nil"/>
              <w:right w:val="nil"/>
            </w:tcBorders>
            <w:shd w:val="clear" w:color="auto" w:fill="DFDFD7"/>
          </w:tcPr>
          <w:p w14:paraId="7960805B" w14:textId="77777777" w:rsidR="00FF41FD" w:rsidRDefault="00FF41FD">
            <w:pPr>
              <w:rPr>
                <w:ins w:id="964" w:author="TWO" w:date="2026-07-09T13:35:00Z" w16du:dateUtc="2026-07-09T11:35:00Z"/>
              </w:rPr>
            </w:pPr>
          </w:p>
          <w:p w14:paraId="06290E23" w14:textId="77777777" w:rsidR="00FF41FD" w:rsidRDefault="008173C5">
            <w:pPr>
              <w:rPr>
                <w:ins w:id="965" w:author="TWO" w:date="2026-07-09T13:35:00Z" w16du:dateUtc="2026-07-09T11:35:00Z"/>
              </w:rPr>
            </w:pPr>
            <w:ins w:id="966" w:author="TWO" w:date="2026-07-09T13:35:00Z" w16du:dateUtc="2026-07-09T11:35:00Z">
              <w:r>
                <w:rPr>
                  <w:sz w:val="16"/>
                </w:rPr>
                <w:t>Characteristics</w:t>
              </w:r>
            </w:ins>
          </w:p>
          <w:p w14:paraId="700FF78E" w14:textId="77777777" w:rsidR="00FF41FD" w:rsidRDefault="00FF41FD">
            <w:pPr>
              <w:rPr>
                <w:ins w:id="967" w:author="TWO" w:date="2026-07-09T13:35:00Z" w16du:dateUtc="2026-07-09T11:35:00Z"/>
              </w:rPr>
            </w:pPr>
          </w:p>
        </w:tc>
        <w:tc>
          <w:tcPr>
            <w:tcW w:w="1750" w:type="pct"/>
            <w:gridSpan w:val="2"/>
            <w:tcBorders>
              <w:left w:val="nil"/>
              <w:right w:val="nil"/>
            </w:tcBorders>
            <w:shd w:val="clear" w:color="auto" w:fill="DFDFD7"/>
          </w:tcPr>
          <w:p w14:paraId="2F98EE2F" w14:textId="77777777" w:rsidR="00FF41FD" w:rsidRDefault="00FF41FD">
            <w:pPr>
              <w:rPr>
                <w:ins w:id="968" w:author="TWO" w:date="2026-07-09T13:35:00Z" w16du:dateUtc="2026-07-09T11:35:00Z"/>
              </w:rPr>
            </w:pPr>
          </w:p>
          <w:p w14:paraId="18F6549F" w14:textId="77777777" w:rsidR="00FF41FD" w:rsidRDefault="008173C5">
            <w:pPr>
              <w:rPr>
                <w:ins w:id="969" w:author="TWO" w:date="2026-07-09T13:35:00Z" w16du:dateUtc="2026-07-09T11:35:00Z"/>
              </w:rPr>
            </w:pPr>
            <w:ins w:id="970" w:author="TWO" w:date="2026-07-09T13:35:00Z" w16du:dateUtc="2026-07-09T11:35:00Z">
              <w:r>
                <w:rPr>
                  <w:sz w:val="16"/>
                </w:rPr>
                <w:t>Example Varieties</w:t>
              </w:r>
            </w:ins>
          </w:p>
        </w:tc>
        <w:tc>
          <w:tcPr>
            <w:tcW w:w="501" w:type="pct"/>
            <w:tcBorders>
              <w:left w:val="nil"/>
            </w:tcBorders>
            <w:shd w:val="clear" w:color="auto" w:fill="DFDFD7"/>
          </w:tcPr>
          <w:p w14:paraId="3D191F8B" w14:textId="77777777" w:rsidR="00FF41FD" w:rsidRDefault="00FF41FD">
            <w:pPr>
              <w:rPr>
                <w:ins w:id="971" w:author="TWO" w:date="2026-07-09T13:35:00Z" w16du:dateUtc="2026-07-09T11:35:00Z"/>
              </w:rPr>
            </w:pPr>
          </w:p>
          <w:p w14:paraId="07DBF1CA" w14:textId="77777777" w:rsidR="00FF41FD" w:rsidRDefault="008173C5">
            <w:pPr>
              <w:rPr>
                <w:ins w:id="972" w:author="TWO" w:date="2026-07-09T13:35:00Z" w16du:dateUtc="2026-07-09T11:35:00Z"/>
              </w:rPr>
            </w:pPr>
            <w:ins w:id="973" w:author="TWO" w:date="2026-07-09T13:35:00Z" w16du:dateUtc="2026-07-09T11:35:00Z">
              <w:r>
                <w:rPr>
                  <w:sz w:val="16"/>
                </w:rPr>
                <w:t>Note</w:t>
              </w:r>
            </w:ins>
          </w:p>
        </w:tc>
      </w:tr>
      <w:tr w:rsidR="00FF41FD" w14:paraId="11D29101" w14:textId="77777777" w:rsidTr="008173C5">
        <w:trPr>
          <w:trHeight w:val="500"/>
          <w:ins w:id="974" w:author="TWO" w:date="2026-07-09T13:35:00Z"/>
        </w:trPr>
        <w:tc>
          <w:tcPr>
            <w:tcW w:w="398" w:type="pct"/>
            <w:tcBorders>
              <w:bottom w:val="nil"/>
              <w:right w:val="nil"/>
            </w:tcBorders>
          </w:tcPr>
          <w:p w14:paraId="358202BE" w14:textId="77777777" w:rsidR="00FF41FD" w:rsidRDefault="008173C5">
            <w:pPr>
              <w:rPr>
                <w:ins w:id="975" w:author="TWO" w:date="2026-07-09T13:35:00Z" w16du:dateUtc="2026-07-09T11:35:00Z"/>
              </w:rPr>
            </w:pPr>
            <w:ins w:id="976" w:author="TWO" w:date="2026-07-09T13:35:00Z" w16du:dateUtc="2026-07-09T11:35:00Z">
              <w:r>
                <w:rPr>
                  <w:b/>
                  <w:sz w:val="16"/>
                </w:rPr>
                <w:t>5.8</w:t>
              </w:r>
            </w:ins>
          </w:p>
          <w:p w14:paraId="57B0037F" w14:textId="77777777" w:rsidR="00FF41FD" w:rsidRDefault="008173C5">
            <w:pPr>
              <w:rPr>
                <w:ins w:id="977" w:author="TWO" w:date="2026-07-09T13:35:00Z" w16du:dateUtc="2026-07-09T11:35:00Z"/>
              </w:rPr>
            </w:pPr>
            <w:ins w:id="978" w:author="TWO" w:date="2026-07-09T13:35:00Z" w16du:dateUtc="2026-07-09T11:35:00Z">
              <w:r>
                <w:rPr>
                  <w:b/>
                  <w:sz w:val="16"/>
                </w:rPr>
                <w:t>(40)</w:t>
              </w:r>
            </w:ins>
          </w:p>
        </w:tc>
        <w:tc>
          <w:tcPr>
            <w:tcW w:w="2350" w:type="pct"/>
            <w:gridSpan w:val="2"/>
            <w:tcBorders>
              <w:left w:val="nil"/>
              <w:bottom w:val="nil"/>
              <w:right w:val="nil"/>
            </w:tcBorders>
          </w:tcPr>
          <w:p w14:paraId="1682FC20" w14:textId="77777777" w:rsidR="00FF41FD" w:rsidRDefault="008173C5">
            <w:pPr>
              <w:spacing w:beforeAutospacing="1" w:afterAutospacing="1"/>
              <w:divId w:val="1"/>
              <w:rPr>
                <w:ins w:id="979" w:author="TWO" w:date="2026-07-09T13:35:00Z" w16du:dateUtc="2026-07-09T11:35:00Z"/>
                <w:b/>
                <w:sz w:val="16"/>
              </w:rPr>
            </w:pPr>
            <w:ins w:id="980" w:author="TWO" w:date="2026-07-09T13:35:00Z" w16du:dateUtc="2026-07-09T11:35:00Z">
              <w:r>
                <w:rPr>
                  <w:b/>
                  <w:sz w:val="16"/>
                </w:rPr>
                <w:t>Fruit: shape</w:t>
              </w:r>
            </w:ins>
          </w:p>
        </w:tc>
        <w:tc>
          <w:tcPr>
            <w:tcW w:w="1750" w:type="pct"/>
            <w:gridSpan w:val="2"/>
            <w:tcBorders>
              <w:left w:val="nil"/>
              <w:bottom w:val="nil"/>
              <w:right w:val="nil"/>
            </w:tcBorders>
          </w:tcPr>
          <w:p w14:paraId="3A0F1B10" w14:textId="77777777" w:rsidR="00FF41FD" w:rsidRDefault="00FF41FD">
            <w:pPr>
              <w:rPr>
                <w:ins w:id="981" w:author="TWO" w:date="2026-07-09T13:35:00Z" w16du:dateUtc="2026-07-09T11:35:00Z"/>
              </w:rPr>
            </w:pPr>
          </w:p>
        </w:tc>
        <w:tc>
          <w:tcPr>
            <w:tcW w:w="501" w:type="pct"/>
            <w:tcBorders>
              <w:left w:val="nil"/>
              <w:bottom w:val="nil"/>
            </w:tcBorders>
          </w:tcPr>
          <w:p w14:paraId="708DFA91" w14:textId="77777777" w:rsidR="00FF41FD" w:rsidRDefault="00FF41FD">
            <w:pPr>
              <w:rPr>
                <w:ins w:id="982" w:author="TWO" w:date="2026-07-09T13:35:00Z" w16du:dateUtc="2026-07-09T11:35:00Z"/>
              </w:rPr>
            </w:pPr>
          </w:p>
        </w:tc>
      </w:tr>
      <w:tr w:rsidR="00FF41FD" w14:paraId="79E88BC4" w14:textId="77777777" w:rsidTr="008173C5">
        <w:trPr>
          <w:trHeight w:val="300"/>
        </w:trPr>
        <w:tc>
          <w:tcPr>
            <w:tcW w:w="398" w:type="pct"/>
            <w:tcBorders>
              <w:top w:val="nil"/>
              <w:bottom w:val="nil"/>
              <w:right w:val="nil"/>
            </w:tcBorders>
          </w:tcPr>
          <w:p w14:paraId="56117E72" w14:textId="77777777" w:rsidR="00FF41FD" w:rsidRDefault="00FF41FD"/>
        </w:tc>
        <w:tc>
          <w:tcPr>
            <w:tcW w:w="2350" w:type="pct"/>
            <w:gridSpan w:val="2"/>
            <w:tcBorders>
              <w:top w:val="nil"/>
              <w:left w:val="nil"/>
              <w:bottom w:val="nil"/>
              <w:right w:val="nil"/>
            </w:tcBorders>
          </w:tcPr>
          <w:p w14:paraId="782CC642" w14:textId="77777777" w:rsidR="00FF41FD" w:rsidRDefault="008173C5">
            <w:r>
              <w:rPr>
                <w:sz w:val="16"/>
              </w:rPr>
              <w:t>flat obloid</w:t>
            </w:r>
          </w:p>
        </w:tc>
        <w:tc>
          <w:tcPr>
            <w:tcW w:w="1750" w:type="pct"/>
            <w:gridSpan w:val="2"/>
            <w:tcBorders>
              <w:top w:val="nil"/>
              <w:left w:val="nil"/>
              <w:bottom w:val="nil"/>
              <w:right w:val="nil"/>
            </w:tcBorders>
          </w:tcPr>
          <w:p w14:paraId="68BED2ED" w14:textId="77777777" w:rsidR="00FF41FD" w:rsidRDefault="008173C5">
            <w:r>
              <w:rPr>
                <w:sz w:val="16"/>
              </w:rPr>
              <w:t>Branzam</w:t>
            </w:r>
          </w:p>
        </w:tc>
        <w:tc>
          <w:tcPr>
            <w:tcW w:w="501" w:type="pct"/>
            <w:tcBorders>
              <w:top w:val="nil"/>
              <w:left w:val="nil"/>
              <w:bottom w:val="nil"/>
            </w:tcBorders>
          </w:tcPr>
          <w:p w14:paraId="7BAEBF29" w14:textId="77777777" w:rsidR="00FF41FD" w:rsidRDefault="008173C5">
            <w:r>
              <w:rPr>
                <w:sz w:val="16"/>
              </w:rPr>
              <w:t>1   [  ]</w:t>
            </w:r>
          </w:p>
        </w:tc>
      </w:tr>
      <w:tr w:rsidR="00FF41FD" w14:paraId="36716EC5" w14:textId="77777777" w:rsidTr="008173C5">
        <w:trPr>
          <w:trHeight w:val="300"/>
        </w:trPr>
        <w:tc>
          <w:tcPr>
            <w:tcW w:w="398" w:type="pct"/>
            <w:tcBorders>
              <w:top w:val="nil"/>
              <w:bottom w:val="nil"/>
              <w:right w:val="nil"/>
            </w:tcBorders>
          </w:tcPr>
          <w:p w14:paraId="6946D26A" w14:textId="77777777" w:rsidR="00FF41FD" w:rsidRDefault="00FF41FD"/>
        </w:tc>
        <w:tc>
          <w:tcPr>
            <w:tcW w:w="2350" w:type="pct"/>
            <w:gridSpan w:val="2"/>
            <w:tcBorders>
              <w:top w:val="nil"/>
              <w:left w:val="nil"/>
              <w:bottom w:val="nil"/>
              <w:right w:val="nil"/>
            </w:tcBorders>
          </w:tcPr>
          <w:p w14:paraId="5D032238" w14:textId="77777777" w:rsidR="00FF41FD" w:rsidRDefault="008173C5">
            <w:r>
              <w:rPr>
                <w:sz w:val="16"/>
              </w:rPr>
              <w:t>broad globose conical</w:t>
            </w:r>
          </w:p>
        </w:tc>
        <w:tc>
          <w:tcPr>
            <w:tcW w:w="1750" w:type="pct"/>
            <w:gridSpan w:val="2"/>
            <w:tcBorders>
              <w:top w:val="nil"/>
              <w:left w:val="nil"/>
              <w:bottom w:val="nil"/>
              <w:right w:val="nil"/>
            </w:tcBorders>
          </w:tcPr>
          <w:p w14:paraId="5C44A5E5" w14:textId="77777777" w:rsidR="00FF41FD" w:rsidRDefault="00FF41FD"/>
        </w:tc>
        <w:tc>
          <w:tcPr>
            <w:tcW w:w="501" w:type="pct"/>
            <w:tcBorders>
              <w:top w:val="nil"/>
              <w:left w:val="nil"/>
              <w:bottom w:val="nil"/>
            </w:tcBorders>
          </w:tcPr>
          <w:p w14:paraId="509D1D14" w14:textId="77777777" w:rsidR="00FF41FD" w:rsidRDefault="008173C5">
            <w:r>
              <w:rPr>
                <w:sz w:val="16"/>
              </w:rPr>
              <w:t>2   [  ]</w:t>
            </w:r>
          </w:p>
        </w:tc>
      </w:tr>
      <w:tr w:rsidR="00FF41FD" w14:paraId="5D3BC730" w14:textId="77777777" w:rsidTr="008173C5">
        <w:trPr>
          <w:trHeight w:val="300"/>
        </w:trPr>
        <w:tc>
          <w:tcPr>
            <w:tcW w:w="398" w:type="pct"/>
            <w:tcBorders>
              <w:top w:val="nil"/>
              <w:bottom w:val="nil"/>
              <w:right w:val="nil"/>
            </w:tcBorders>
          </w:tcPr>
          <w:p w14:paraId="38B341A0" w14:textId="77777777" w:rsidR="00FF41FD" w:rsidRDefault="00FF41FD"/>
        </w:tc>
        <w:tc>
          <w:tcPr>
            <w:tcW w:w="2350" w:type="pct"/>
            <w:gridSpan w:val="2"/>
            <w:tcBorders>
              <w:top w:val="nil"/>
              <w:left w:val="nil"/>
              <w:bottom w:val="nil"/>
              <w:right w:val="nil"/>
            </w:tcBorders>
          </w:tcPr>
          <w:p w14:paraId="4FE96A98" w14:textId="77777777" w:rsidR="00FF41FD" w:rsidRDefault="008173C5">
            <w:r>
              <w:rPr>
                <w:sz w:val="16"/>
              </w:rPr>
              <w:t>obloid</w:t>
            </w:r>
          </w:p>
        </w:tc>
        <w:tc>
          <w:tcPr>
            <w:tcW w:w="1750" w:type="pct"/>
            <w:gridSpan w:val="2"/>
            <w:tcBorders>
              <w:top w:val="nil"/>
              <w:left w:val="nil"/>
              <w:bottom w:val="nil"/>
              <w:right w:val="nil"/>
            </w:tcBorders>
          </w:tcPr>
          <w:p w14:paraId="48AB3065" w14:textId="77777777" w:rsidR="00FF41FD" w:rsidRDefault="008173C5">
            <w:r>
              <w:rPr>
                <w:sz w:val="16"/>
              </w:rPr>
              <w:t>Profusion</w:t>
            </w:r>
          </w:p>
        </w:tc>
        <w:tc>
          <w:tcPr>
            <w:tcW w:w="501" w:type="pct"/>
            <w:tcBorders>
              <w:top w:val="nil"/>
              <w:left w:val="nil"/>
              <w:bottom w:val="nil"/>
            </w:tcBorders>
          </w:tcPr>
          <w:p w14:paraId="6A6C7119" w14:textId="77777777" w:rsidR="00FF41FD" w:rsidRDefault="008173C5">
            <w:r>
              <w:rPr>
                <w:sz w:val="16"/>
              </w:rPr>
              <w:t>3   [  ]</w:t>
            </w:r>
          </w:p>
        </w:tc>
      </w:tr>
      <w:tr w:rsidR="00FF41FD" w14:paraId="3F31EAF3" w14:textId="77777777" w:rsidTr="008173C5">
        <w:trPr>
          <w:trHeight w:val="300"/>
        </w:trPr>
        <w:tc>
          <w:tcPr>
            <w:tcW w:w="398" w:type="pct"/>
            <w:tcBorders>
              <w:top w:val="nil"/>
              <w:bottom w:val="nil"/>
              <w:right w:val="nil"/>
            </w:tcBorders>
          </w:tcPr>
          <w:p w14:paraId="595566FC" w14:textId="77777777" w:rsidR="00FF41FD" w:rsidRDefault="00FF41FD"/>
        </w:tc>
        <w:tc>
          <w:tcPr>
            <w:tcW w:w="2350" w:type="pct"/>
            <w:gridSpan w:val="2"/>
            <w:tcBorders>
              <w:top w:val="nil"/>
              <w:left w:val="nil"/>
              <w:bottom w:val="nil"/>
              <w:right w:val="nil"/>
            </w:tcBorders>
          </w:tcPr>
          <w:p w14:paraId="3C5CB6A0" w14:textId="77777777" w:rsidR="00FF41FD" w:rsidRDefault="008173C5">
            <w:r>
              <w:rPr>
                <w:sz w:val="16"/>
              </w:rPr>
              <w:t>truncate conical</w:t>
            </w:r>
          </w:p>
        </w:tc>
        <w:tc>
          <w:tcPr>
            <w:tcW w:w="1750" w:type="pct"/>
            <w:gridSpan w:val="2"/>
            <w:tcBorders>
              <w:top w:val="nil"/>
              <w:left w:val="nil"/>
              <w:bottom w:val="nil"/>
              <w:right w:val="nil"/>
            </w:tcBorders>
          </w:tcPr>
          <w:p w14:paraId="4BD6F33D" w14:textId="77777777" w:rsidR="00FF41FD" w:rsidRDefault="008173C5">
            <w:r>
              <w:rPr>
                <w:sz w:val="16"/>
              </w:rPr>
              <w:t>Malus x arnoldiana</w:t>
            </w:r>
          </w:p>
        </w:tc>
        <w:tc>
          <w:tcPr>
            <w:tcW w:w="501" w:type="pct"/>
            <w:tcBorders>
              <w:top w:val="nil"/>
              <w:left w:val="nil"/>
              <w:bottom w:val="nil"/>
            </w:tcBorders>
          </w:tcPr>
          <w:p w14:paraId="103E4035" w14:textId="77777777" w:rsidR="00FF41FD" w:rsidRDefault="008173C5">
            <w:r>
              <w:rPr>
                <w:sz w:val="16"/>
              </w:rPr>
              <w:t>4   [  ]</w:t>
            </w:r>
          </w:p>
        </w:tc>
      </w:tr>
      <w:tr w:rsidR="00FF41FD" w14:paraId="6DC7BB5C" w14:textId="77777777" w:rsidTr="008173C5">
        <w:trPr>
          <w:trHeight w:val="300"/>
        </w:trPr>
        <w:tc>
          <w:tcPr>
            <w:tcW w:w="398" w:type="pct"/>
            <w:tcBorders>
              <w:top w:val="nil"/>
              <w:bottom w:val="nil"/>
              <w:right w:val="nil"/>
            </w:tcBorders>
          </w:tcPr>
          <w:p w14:paraId="790F40DE" w14:textId="77777777" w:rsidR="00FF41FD" w:rsidRDefault="00FF41FD"/>
        </w:tc>
        <w:tc>
          <w:tcPr>
            <w:tcW w:w="2350" w:type="pct"/>
            <w:gridSpan w:val="2"/>
            <w:tcBorders>
              <w:top w:val="nil"/>
              <w:left w:val="nil"/>
              <w:bottom w:val="nil"/>
              <w:right w:val="nil"/>
            </w:tcBorders>
          </w:tcPr>
          <w:p w14:paraId="5938879F" w14:textId="77777777" w:rsidR="00FF41FD" w:rsidRDefault="008173C5">
            <w:r>
              <w:rPr>
                <w:sz w:val="16"/>
              </w:rPr>
              <w:t>globose conical</w:t>
            </w:r>
          </w:p>
        </w:tc>
        <w:tc>
          <w:tcPr>
            <w:tcW w:w="1750" w:type="pct"/>
            <w:gridSpan w:val="2"/>
            <w:tcBorders>
              <w:top w:val="nil"/>
              <w:left w:val="nil"/>
              <w:bottom w:val="nil"/>
              <w:right w:val="nil"/>
            </w:tcBorders>
          </w:tcPr>
          <w:p w14:paraId="68B7CC14" w14:textId="77777777" w:rsidR="00FF41FD" w:rsidRDefault="008173C5">
            <w:r>
              <w:rPr>
                <w:sz w:val="16"/>
              </w:rPr>
              <w:t>Scarlett</w:t>
            </w:r>
          </w:p>
        </w:tc>
        <w:tc>
          <w:tcPr>
            <w:tcW w:w="501" w:type="pct"/>
            <w:tcBorders>
              <w:top w:val="nil"/>
              <w:left w:val="nil"/>
              <w:bottom w:val="nil"/>
            </w:tcBorders>
          </w:tcPr>
          <w:p w14:paraId="6E1D1BFD" w14:textId="77777777" w:rsidR="00FF41FD" w:rsidRDefault="008173C5">
            <w:r>
              <w:rPr>
                <w:sz w:val="16"/>
              </w:rPr>
              <w:t>5   [  ]</w:t>
            </w:r>
          </w:p>
        </w:tc>
      </w:tr>
      <w:tr w:rsidR="00FF41FD" w14:paraId="5FD29F9E" w14:textId="77777777" w:rsidTr="008173C5">
        <w:trPr>
          <w:trHeight w:val="300"/>
        </w:trPr>
        <w:tc>
          <w:tcPr>
            <w:tcW w:w="398" w:type="pct"/>
            <w:tcBorders>
              <w:top w:val="nil"/>
              <w:bottom w:val="nil"/>
              <w:right w:val="nil"/>
            </w:tcBorders>
          </w:tcPr>
          <w:p w14:paraId="226B9B67" w14:textId="77777777" w:rsidR="00FF41FD" w:rsidRDefault="00FF41FD"/>
        </w:tc>
        <w:tc>
          <w:tcPr>
            <w:tcW w:w="2350" w:type="pct"/>
            <w:gridSpan w:val="2"/>
            <w:tcBorders>
              <w:top w:val="nil"/>
              <w:left w:val="nil"/>
              <w:bottom w:val="nil"/>
              <w:right w:val="nil"/>
            </w:tcBorders>
          </w:tcPr>
          <w:p w14:paraId="15359650" w14:textId="77777777" w:rsidR="00FF41FD" w:rsidRDefault="008173C5">
            <w:r>
              <w:rPr>
                <w:sz w:val="16"/>
              </w:rPr>
              <w:t>globose</w:t>
            </w:r>
          </w:p>
        </w:tc>
        <w:tc>
          <w:tcPr>
            <w:tcW w:w="1750" w:type="pct"/>
            <w:gridSpan w:val="2"/>
            <w:tcBorders>
              <w:top w:val="nil"/>
              <w:left w:val="nil"/>
              <w:bottom w:val="nil"/>
              <w:right w:val="nil"/>
            </w:tcBorders>
          </w:tcPr>
          <w:p w14:paraId="43D43103" w14:textId="77777777" w:rsidR="00FF41FD" w:rsidRDefault="008173C5">
            <w:r>
              <w:rPr>
                <w:sz w:val="16"/>
              </w:rPr>
              <w:t>Winter Gold</w:t>
            </w:r>
          </w:p>
        </w:tc>
        <w:tc>
          <w:tcPr>
            <w:tcW w:w="501" w:type="pct"/>
            <w:tcBorders>
              <w:top w:val="nil"/>
              <w:left w:val="nil"/>
              <w:bottom w:val="nil"/>
            </w:tcBorders>
          </w:tcPr>
          <w:p w14:paraId="3E69118A" w14:textId="77777777" w:rsidR="00FF41FD" w:rsidRDefault="008173C5">
            <w:r>
              <w:rPr>
                <w:sz w:val="16"/>
              </w:rPr>
              <w:t>6   [  ]</w:t>
            </w:r>
          </w:p>
        </w:tc>
      </w:tr>
      <w:tr w:rsidR="00FF41FD" w14:paraId="70B9DF56" w14:textId="77777777" w:rsidTr="008173C5">
        <w:trPr>
          <w:trHeight w:val="300"/>
        </w:trPr>
        <w:tc>
          <w:tcPr>
            <w:tcW w:w="398" w:type="pct"/>
            <w:tcBorders>
              <w:top w:val="nil"/>
              <w:bottom w:val="nil"/>
              <w:right w:val="nil"/>
            </w:tcBorders>
          </w:tcPr>
          <w:p w14:paraId="2E424AFD" w14:textId="77777777" w:rsidR="00FF41FD" w:rsidRDefault="00FF41FD"/>
        </w:tc>
        <w:tc>
          <w:tcPr>
            <w:tcW w:w="2350" w:type="pct"/>
            <w:gridSpan w:val="2"/>
            <w:tcBorders>
              <w:top w:val="nil"/>
              <w:left w:val="nil"/>
              <w:bottom w:val="nil"/>
              <w:right w:val="nil"/>
            </w:tcBorders>
          </w:tcPr>
          <w:p w14:paraId="4043968A" w14:textId="77777777" w:rsidR="00FF41FD" w:rsidRDefault="008173C5">
            <w:r>
              <w:rPr>
                <w:sz w:val="16"/>
              </w:rPr>
              <w:t>conical</w:t>
            </w:r>
          </w:p>
        </w:tc>
        <w:tc>
          <w:tcPr>
            <w:tcW w:w="1750" w:type="pct"/>
            <w:gridSpan w:val="2"/>
            <w:tcBorders>
              <w:top w:val="nil"/>
              <w:left w:val="nil"/>
              <w:bottom w:val="nil"/>
              <w:right w:val="nil"/>
            </w:tcBorders>
          </w:tcPr>
          <w:p w14:paraId="7BF302AC" w14:textId="77777777" w:rsidR="00FF41FD" w:rsidRDefault="008173C5">
            <w:r>
              <w:rPr>
                <w:sz w:val="16"/>
              </w:rPr>
              <w:t>Eleyi</w:t>
            </w:r>
          </w:p>
        </w:tc>
        <w:tc>
          <w:tcPr>
            <w:tcW w:w="501" w:type="pct"/>
            <w:tcBorders>
              <w:top w:val="nil"/>
              <w:left w:val="nil"/>
              <w:bottom w:val="nil"/>
            </w:tcBorders>
          </w:tcPr>
          <w:p w14:paraId="34BA78D2" w14:textId="77777777" w:rsidR="00FF41FD" w:rsidRDefault="008173C5">
            <w:r>
              <w:rPr>
                <w:sz w:val="16"/>
              </w:rPr>
              <w:t>7   [  ]</w:t>
            </w:r>
          </w:p>
        </w:tc>
      </w:tr>
      <w:tr w:rsidR="00FF41FD" w14:paraId="11EAEF83" w14:textId="77777777" w:rsidTr="008173C5">
        <w:trPr>
          <w:trHeight w:val="300"/>
        </w:trPr>
        <w:tc>
          <w:tcPr>
            <w:tcW w:w="398" w:type="pct"/>
            <w:tcBorders>
              <w:top w:val="nil"/>
              <w:bottom w:val="nil"/>
              <w:right w:val="nil"/>
            </w:tcBorders>
          </w:tcPr>
          <w:p w14:paraId="25B9D849" w14:textId="77777777" w:rsidR="00FF41FD" w:rsidRDefault="00FF41FD"/>
        </w:tc>
        <w:tc>
          <w:tcPr>
            <w:tcW w:w="2350" w:type="pct"/>
            <w:gridSpan w:val="2"/>
            <w:tcBorders>
              <w:top w:val="nil"/>
              <w:left w:val="nil"/>
              <w:bottom w:val="nil"/>
              <w:right w:val="nil"/>
            </w:tcBorders>
          </w:tcPr>
          <w:p w14:paraId="65AB2DAD" w14:textId="77777777" w:rsidR="00FF41FD" w:rsidRDefault="008173C5">
            <w:r>
              <w:rPr>
                <w:sz w:val="16"/>
              </w:rPr>
              <w:t>oblong conical</w:t>
            </w:r>
          </w:p>
        </w:tc>
        <w:tc>
          <w:tcPr>
            <w:tcW w:w="1750" w:type="pct"/>
            <w:gridSpan w:val="2"/>
            <w:tcBorders>
              <w:top w:val="nil"/>
              <w:left w:val="nil"/>
              <w:bottom w:val="nil"/>
              <w:right w:val="nil"/>
            </w:tcBorders>
          </w:tcPr>
          <w:p w14:paraId="730438C9" w14:textId="77777777" w:rsidR="00FF41FD" w:rsidRDefault="00FF41FD"/>
        </w:tc>
        <w:tc>
          <w:tcPr>
            <w:tcW w:w="501" w:type="pct"/>
            <w:tcBorders>
              <w:top w:val="nil"/>
              <w:left w:val="nil"/>
              <w:bottom w:val="nil"/>
            </w:tcBorders>
          </w:tcPr>
          <w:p w14:paraId="0403694A" w14:textId="77777777" w:rsidR="00FF41FD" w:rsidRDefault="008173C5">
            <w:r>
              <w:rPr>
                <w:sz w:val="16"/>
              </w:rPr>
              <w:t>8   [  ]</w:t>
            </w:r>
          </w:p>
        </w:tc>
      </w:tr>
      <w:tr w:rsidR="00FF41FD" w14:paraId="073E0CE2" w14:textId="77777777" w:rsidTr="008173C5">
        <w:trPr>
          <w:trHeight w:val="300"/>
        </w:trPr>
        <w:tc>
          <w:tcPr>
            <w:tcW w:w="398" w:type="pct"/>
            <w:tcBorders>
              <w:top w:val="nil"/>
              <w:bottom w:val="nil"/>
              <w:right w:val="nil"/>
            </w:tcBorders>
          </w:tcPr>
          <w:p w14:paraId="7CF32DD5" w14:textId="77777777" w:rsidR="00FF41FD" w:rsidRDefault="00FF41FD"/>
        </w:tc>
        <w:tc>
          <w:tcPr>
            <w:tcW w:w="2350" w:type="pct"/>
            <w:gridSpan w:val="2"/>
            <w:tcBorders>
              <w:top w:val="nil"/>
              <w:left w:val="nil"/>
              <w:bottom w:val="nil"/>
              <w:right w:val="nil"/>
            </w:tcBorders>
          </w:tcPr>
          <w:p w14:paraId="18323BE4" w14:textId="77777777" w:rsidR="00FF41FD" w:rsidRDefault="008173C5">
            <w:r>
              <w:rPr>
                <w:sz w:val="16"/>
              </w:rPr>
              <w:t>oblong</w:t>
            </w:r>
          </w:p>
        </w:tc>
        <w:tc>
          <w:tcPr>
            <w:tcW w:w="1750" w:type="pct"/>
            <w:gridSpan w:val="2"/>
            <w:tcBorders>
              <w:top w:val="nil"/>
              <w:left w:val="nil"/>
              <w:bottom w:val="nil"/>
              <w:right w:val="nil"/>
            </w:tcBorders>
          </w:tcPr>
          <w:p w14:paraId="5A3068E0" w14:textId="43D4FD8D" w:rsidR="00FF41FD" w:rsidRDefault="00070A08">
            <w:del w:id="983" w:author="TWO" w:date="2026-07-09T13:35:00Z" w16du:dateUtc="2026-07-09T11:35:00Z">
              <w:r>
                <w:rPr>
                  <w:sz w:val="16"/>
                </w:rPr>
                <w:delText>Veitchii</w:delText>
              </w:r>
            </w:del>
          </w:p>
        </w:tc>
        <w:tc>
          <w:tcPr>
            <w:tcW w:w="501" w:type="pct"/>
            <w:tcBorders>
              <w:top w:val="nil"/>
              <w:left w:val="nil"/>
              <w:bottom w:val="nil"/>
            </w:tcBorders>
          </w:tcPr>
          <w:p w14:paraId="0E344B6B" w14:textId="77777777" w:rsidR="00FF41FD" w:rsidRDefault="008173C5">
            <w:r>
              <w:rPr>
                <w:sz w:val="16"/>
              </w:rPr>
              <w:t>9   [  ]</w:t>
            </w:r>
          </w:p>
        </w:tc>
      </w:tr>
      <w:tr w:rsidR="00FF41FD" w14:paraId="21909466" w14:textId="77777777" w:rsidTr="008173C5">
        <w:trPr>
          <w:trHeight w:val="300"/>
        </w:trPr>
        <w:tc>
          <w:tcPr>
            <w:tcW w:w="398" w:type="pct"/>
            <w:tcBorders>
              <w:top w:val="nil"/>
              <w:bottom w:val="nil"/>
              <w:right w:val="nil"/>
            </w:tcBorders>
          </w:tcPr>
          <w:p w14:paraId="7280F8BD" w14:textId="77777777" w:rsidR="00FF41FD" w:rsidRDefault="00FF41FD"/>
        </w:tc>
        <w:tc>
          <w:tcPr>
            <w:tcW w:w="2350" w:type="pct"/>
            <w:gridSpan w:val="2"/>
            <w:tcBorders>
              <w:top w:val="nil"/>
              <w:left w:val="nil"/>
              <w:bottom w:val="nil"/>
              <w:right w:val="nil"/>
            </w:tcBorders>
          </w:tcPr>
          <w:p w14:paraId="58D3652B" w14:textId="77777777" w:rsidR="00FF41FD" w:rsidRDefault="008173C5">
            <w:r>
              <w:rPr>
                <w:sz w:val="16"/>
              </w:rPr>
              <w:t>ellipsoid</w:t>
            </w:r>
          </w:p>
        </w:tc>
        <w:tc>
          <w:tcPr>
            <w:tcW w:w="1750" w:type="pct"/>
            <w:gridSpan w:val="2"/>
            <w:tcBorders>
              <w:top w:val="nil"/>
              <w:left w:val="nil"/>
              <w:bottom w:val="nil"/>
              <w:right w:val="nil"/>
            </w:tcBorders>
          </w:tcPr>
          <w:p w14:paraId="40DCFBDC" w14:textId="77777777" w:rsidR="00FF41FD" w:rsidRDefault="00FF41FD"/>
        </w:tc>
        <w:tc>
          <w:tcPr>
            <w:tcW w:w="501" w:type="pct"/>
            <w:tcBorders>
              <w:top w:val="nil"/>
              <w:left w:val="nil"/>
              <w:bottom w:val="nil"/>
            </w:tcBorders>
          </w:tcPr>
          <w:p w14:paraId="78B70D92" w14:textId="77777777" w:rsidR="00FF41FD" w:rsidRDefault="008173C5">
            <w:r>
              <w:rPr>
                <w:sz w:val="16"/>
              </w:rPr>
              <w:t>10   [  ]</w:t>
            </w:r>
          </w:p>
        </w:tc>
      </w:tr>
      <w:tr w:rsidR="00FF41FD" w14:paraId="2D1CBD39" w14:textId="77777777" w:rsidTr="008173C5">
        <w:trPr>
          <w:trHeight w:val="300"/>
        </w:trPr>
        <w:tc>
          <w:tcPr>
            <w:tcW w:w="398" w:type="pct"/>
            <w:tcBorders>
              <w:top w:val="nil"/>
              <w:bottom w:val="nil"/>
              <w:right w:val="nil"/>
            </w:tcBorders>
          </w:tcPr>
          <w:p w14:paraId="4299D85C" w14:textId="77777777" w:rsidR="00FF41FD" w:rsidRDefault="00FF41FD"/>
        </w:tc>
        <w:tc>
          <w:tcPr>
            <w:tcW w:w="2350" w:type="pct"/>
            <w:gridSpan w:val="2"/>
            <w:tcBorders>
              <w:top w:val="nil"/>
              <w:left w:val="nil"/>
              <w:bottom w:val="nil"/>
              <w:right w:val="nil"/>
            </w:tcBorders>
          </w:tcPr>
          <w:p w14:paraId="230E09F4" w14:textId="77777777" w:rsidR="00FF41FD" w:rsidRDefault="008173C5">
            <w:r>
              <w:rPr>
                <w:sz w:val="16"/>
              </w:rPr>
              <w:t>ellipsoid conical (ovoid)</w:t>
            </w:r>
          </w:p>
        </w:tc>
        <w:tc>
          <w:tcPr>
            <w:tcW w:w="1750" w:type="pct"/>
            <w:gridSpan w:val="2"/>
            <w:tcBorders>
              <w:top w:val="nil"/>
              <w:left w:val="nil"/>
              <w:bottom w:val="nil"/>
              <w:right w:val="nil"/>
            </w:tcBorders>
          </w:tcPr>
          <w:p w14:paraId="6CA0A8E2" w14:textId="77777777" w:rsidR="00FF41FD" w:rsidRDefault="008173C5">
            <w:r>
              <w:rPr>
                <w:sz w:val="16"/>
              </w:rPr>
              <w:t>Dolgo</w:t>
            </w:r>
          </w:p>
        </w:tc>
        <w:tc>
          <w:tcPr>
            <w:tcW w:w="501" w:type="pct"/>
            <w:tcBorders>
              <w:top w:val="nil"/>
              <w:left w:val="nil"/>
              <w:bottom w:val="nil"/>
            </w:tcBorders>
          </w:tcPr>
          <w:p w14:paraId="6A7BDEBC" w14:textId="77777777" w:rsidR="00FF41FD" w:rsidRDefault="008173C5">
            <w:r>
              <w:rPr>
                <w:sz w:val="16"/>
              </w:rPr>
              <w:t>11   [  ]</w:t>
            </w:r>
          </w:p>
        </w:tc>
      </w:tr>
      <w:tr w:rsidR="00FF41FD" w14:paraId="0D2E9C14" w14:textId="77777777" w:rsidTr="008173C5">
        <w:trPr>
          <w:trHeight w:val="300"/>
        </w:trPr>
        <w:tc>
          <w:tcPr>
            <w:tcW w:w="398" w:type="pct"/>
            <w:tcBorders>
              <w:top w:val="nil"/>
              <w:bottom w:val="nil"/>
              <w:right w:val="nil"/>
            </w:tcBorders>
          </w:tcPr>
          <w:p w14:paraId="4293EEE7" w14:textId="77777777" w:rsidR="00FF41FD" w:rsidRDefault="00FF41FD"/>
        </w:tc>
        <w:tc>
          <w:tcPr>
            <w:tcW w:w="2350" w:type="pct"/>
            <w:gridSpan w:val="2"/>
            <w:tcBorders>
              <w:top w:val="nil"/>
              <w:left w:val="nil"/>
              <w:bottom w:val="nil"/>
              <w:right w:val="nil"/>
            </w:tcBorders>
          </w:tcPr>
          <w:p w14:paraId="4040DA6D" w14:textId="77777777" w:rsidR="00FF41FD" w:rsidRDefault="008173C5">
            <w:r>
              <w:rPr>
                <w:sz w:val="16"/>
              </w:rPr>
              <w:t>pyriform</w:t>
            </w:r>
          </w:p>
        </w:tc>
        <w:tc>
          <w:tcPr>
            <w:tcW w:w="1750" w:type="pct"/>
            <w:gridSpan w:val="2"/>
            <w:tcBorders>
              <w:top w:val="nil"/>
              <w:left w:val="nil"/>
              <w:bottom w:val="nil"/>
              <w:right w:val="nil"/>
            </w:tcBorders>
          </w:tcPr>
          <w:p w14:paraId="13085E84" w14:textId="77777777" w:rsidR="00FF41FD" w:rsidRDefault="00FF41FD"/>
        </w:tc>
        <w:tc>
          <w:tcPr>
            <w:tcW w:w="501" w:type="pct"/>
            <w:tcBorders>
              <w:top w:val="nil"/>
              <w:left w:val="nil"/>
              <w:bottom w:val="nil"/>
            </w:tcBorders>
          </w:tcPr>
          <w:p w14:paraId="431EBC67" w14:textId="77777777" w:rsidR="00FF41FD" w:rsidRDefault="008173C5">
            <w:r>
              <w:rPr>
                <w:sz w:val="16"/>
              </w:rPr>
              <w:t>12   [  ]</w:t>
            </w:r>
          </w:p>
        </w:tc>
      </w:tr>
      <w:tr w:rsidR="00FF41FD" w14:paraId="38514377" w14:textId="77777777" w:rsidTr="008173C5">
        <w:trPr>
          <w:trHeight w:val="300"/>
        </w:trPr>
        <w:tc>
          <w:tcPr>
            <w:tcW w:w="398" w:type="pct"/>
            <w:tcBorders>
              <w:top w:val="nil"/>
              <w:bottom w:val="nil"/>
              <w:right w:val="nil"/>
            </w:tcBorders>
          </w:tcPr>
          <w:p w14:paraId="50266AE1" w14:textId="77777777" w:rsidR="00FF41FD" w:rsidRDefault="00FF41FD"/>
        </w:tc>
        <w:tc>
          <w:tcPr>
            <w:tcW w:w="2350" w:type="pct"/>
            <w:gridSpan w:val="2"/>
            <w:tcBorders>
              <w:top w:val="nil"/>
              <w:left w:val="nil"/>
              <w:bottom w:val="nil"/>
              <w:right w:val="nil"/>
            </w:tcBorders>
          </w:tcPr>
          <w:p w14:paraId="6CDF1BBE" w14:textId="77777777" w:rsidR="00FF41FD" w:rsidRDefault="008173C5">
            <w:r>
              <w:rPr>
                <w:sz w:val="16"/>
              </w:rPr>
              <w:t>narrow conical</w:t>
            </w:r>
          </w:p>
        </w:tc>
        <w:tc>
          <w:tcPr>
            <w:tcW w:w="1750" w:type="pct"/>
            <w:gridSpan w:val="2"/>
            <w:tcBorders>
              <w:top w:val="nil"/>
              <w:left w:val="nil"/>
              <w:bottom w:val="nil"/>
              <w:right w:val="nil"/>
            </w:tcBorders>
          </w:tcPr>
          <w:p w14:paraId="46383857" w14:textId="77777777" w:rsidR="00FF41FD" w:rsidRDefault="008173C5">
            <w:r>
              <w:rPr>
                <w:sz w:val="16"/>
              </w:rPr>
              <w:t>John Downie</w:t>
            </w:r>
          </w:p>
        </w:tc>
        <w:tc>
          <w:tcPr>
            <w:tcW w:w="501" w:type="pct"/>
            <w:tcBorders>
              <w:top w:val="nil"/>
              <w:left w:val="nil"/>
              <w:bottom w:val="nil"/>
            </w:tcBorders>
          </w:tcPr>
          <w:p w14:paraId="75D6463B" w14:textId="77777777" w:rsidR="00FF41FD" w:rsidRDefault="008173C5">
            <w:r>
              <w:rPr>
                <w:sz w:val="16"/>
              </w:rPr>
              <w:t>13   [  ]</w:t>
            </w:r>
          </w:p>
        </w:tc>
      </w:tr>
      <w:tr w:rsidR="00FF41FD" w14:paraId="6579067F" w14:textId="77777777" w:rsidTr="008173C5">
        <w:trPr>
          <w:trHeight w:val="500"/>
          <w:ins w:id="984" w:author="TWO" w:date="2026-07-09T13:35:00Z"/>
        </w:trPr>
        <w:tc>
          <w:tcPr>
            <w:tcW w:w="398" w:type="pct"/>
            <w:tcBorders>
              <w:top w:val="nil"/>
              <w:bottom w:val="nil"/>
              <w:right w:val="nil"/>
            </w:tcBorders>
          </w:tcPr>
          <w:p w14:paraId="2095F3CA" w14:textId="77777777" w:rsidR="00FF41FD" w:rsidRDefault="008173C5">
            <w:pPr>
              <w:rPr>
                <w:ins w:id="985" w:author="TWO" w:date="2026-07-09T13:35:00Z" w16du:dateUtc="2026-07-09T11:35:00Z"/>
              </w:rPr>
            </w:pPr>
            <w:ins w:id="986" w:author="TWO" w:date="2026-07-09T13:35:00Z" w16du:dateUtc="2026-07-09T11:35:00Z">
              <w:r>
                <w:rPr>
                  <w:b/>
                  <w:sz w:val="16"/>
                </w:rPr>
                <w:t>5.9</w:t>
              </w:r>
            </w:ins>
          </w:p>
          <w:p w14:paraId="33B651C4" w14:textId="77777777" w:rsidR="00FF41FD" w:rsidRDefault="008173C5">
            <w:pPr>
              <w:rPr>
                <w:ins w:id="987" w:author="TWO" w:date="2026-07-09T13:35:00Z" w16du:dateUtc="2026-07-09T11:35:00Z"/>
              </w:rPr>
            </w:pPr>
            <w:ins w:id="988" w:author="TWO" w:date="2026-07-09T13:35:00Z" w16du:dateUtc="2026-07-09T11:35:00Z">
              <w:r>
                <w:rPr>
                  <w:b/>
                  <w:sz w:val="16"/>
                </w:rPr>
                <w:t>(45)</w:t>
              </w:r>
            </w:ins>
          </w:p>
        </w:tc>
        <w:tc>
          <w:tcPr>
            <w:tcW w:w="2350" w:type="pct"/>
            <w:gridSpan w:val="2"/>
            <w:tcBorders>
              <w:top w:val="nil"/>
              <w:left w:val="nil"/>
              <w:bottom w:val="nil"/>
              <w:right w:val="nil"/>
            </w:tcBorders>
          </w:tcPr>
          <w:p w14:paraId="746BADAF" w14:textId="77777777" w:rsidR="00FF41FD" w:rsidRDefault="008173C5">
            <w:pPr>
              <w:spacing w:beforeAutospacing="1" w:afterAutospacing="1"/>
              <w:divId w:val="1"/>
              <w:rPr>
                <w:ins w:id="989" w:author="TWO" w:date="2026-07-09T13:35:00Z" w16du:dateUtc="2026-07-09T11:35:00Z"/>
                <w:b/>
                <w:sz w:val="16"/>
              </w:rPr>
            </w:pPr>
            <w:ins w:id="990" w:author="TWO" w:date="2026-07-09T13:35:00Z" w16du:dateUtc="2026-07-09T11:35:00Z">
              <w:r>
                <w:rPr>
                  <w:b/>
                  <w:sz w:val="16"/>
                </w:rPr>
                <w:t>Fruit: predominant color TO CHECK WHETHER TO REPLACE GROWTH STAGE WITH EXPLANATION</w:t>
              </w:r>
            </w:ins>
          </w:p>
        </w:tc>
        <w:tc>
          <w:tcPr>
            <w:tcW w:w="1750" w:type="pct"/>
            <w:gridSpan w:val="2"/>
            <w:tcBorders>
              <w:top w:val="nil"/>
              <w:left w:val="nil"/>
              <w:bottom w:val="nil"/>
              <w:right w:val="nil"/>
            </w:tcBorders>
          </w:tcPr>
          <w:p w14:paraId="61F2F87A" w14:textId="77777777" w:rsidR="00FF41FD" w:rsidRDefault="00FF41FD">
            <w:pPr>
              <w:rPr>
                <w:ins w:id="991" w:author="TWO" w:date="2026-07-09T13:35:00Z" w16du:dateUtc="2026-07-09T11:35:00Z"/>
              </w:rPr>
            </w:pPr>
          </w:p>
        </w:tc>
        <w:tc>
          <w:tcPr>
            <w:tcW w:w="501" w:type="pct"/>
            <w:tcBorders>
              <w:top w:val="nil"/>
              <w:left w:val="nil"/>
              <w:bottom w:val="nil"/>
            </w:tcBorders>
          </w:tcPr>
          <w:p w14:paraId="41333B5C" w14:textId="77777777" w:rsidR="00FF41FD" w:rsidRDefault="00FF41FD">
            <w:pPr>
              <w:rPr>
                <w:ins w:id="992" w:author="TWO" w:date="2026-07-09T13:35:00Z" w16du:dateUtc="2026-07-09T11:35:00Z"/>
              </w:rPr>
            </w:pPr>
          </w:p>
        </w:tc>
      </w:tr>
      <w:tr w:rsidR="00FF41FD" w14:paraId="3DAE08B9" w14:textId="77777777" w:rsidTr="008173C5">
        <w:trPr>
          <w:trHeight w:val="300"/>
        </w:trPr>
        <w:tc>
          <w:tcPr>
            <w:tcW w:w="398" w:type="pct"/>
            <w:tcBorders>
              <w:top w:val="nil"/>
              <w:bottom w:val="nil"/>
              <w:right w:val="nil"/>
            </w:tcBorders>
          </w:tcPr>
          <w:p w14:paraId="6EFB1A50" w14:textId="77777777" w:rsidR="00FF41FD" w:rsidRDefault="00FF41FD"/>
        </w:tc>
        <w:tc>
          <w:tcPr>
            <w:tcW w:w="2350" w:type="pct"/>
            <w:gridSpan w:val="2"/>
            <w:tcBorders>
              <w:top w:val="nil"/>
              <w:left w:val="nil"/>
              <w:bottom w:val="nil"/>
              <w:right w:val="nil"/>
            </w:tcBorders>
          </w:tcPr>
          <w:p w14:paraId="322D69A5" w14:textId="77777777" w:rsidR="00FF41FD" w:rsidRDefault="008173C5">
            <w:r>
              <w:rPr>
                <w:sz w:val="16"/>
              </w:rPr>
              <w:t>whitish green</w:t>
            </w:r>
          </w:p>
        </w:tc>
        <w:tc>
          <w:tcPr>
            <w:tcW w:w="1750" w:type="pct"/>
            <w:gridSpan w:val="2"/>
            <w:tcBorders>
              <w:top w:val="nil"/>
              <w:left w:val="nil"/>
              <w:bottom w:val="nil"/>
              <w:right w:val="nil"/>
            </w:tcBorders>
          </w:tcPr>
          <w:p w14:paraId="133ABF14" w14:textId="77777777" w:rsidR="00FF41FD" w:rsidRDefault="00FF41FD"/>
        </w:tc>
        <w:tc>
          <w:tcPr>
            <w:tcW w:w="501" w:type="pct"/>
            <w:tcBorders>
              <w:top w:val="nil"/>
              <w:left w:val="nil"/>
              <w:bottom w:val="nil"/>
            </w:tcBorders>
          </w:tcPr>
          <w:p w14:paraId="4FC11777" w14:textId="77777777" w:rsidR="00FF41FD" w:rsidRDefault="008173C5">
            <w:r>
              <w:rPr>
                <w:sz w:val="16"/>
              </w:rPr>
              <w:t>1   [  ]</w:t>
            </w:r>
          </w:p>
        </w:tc>
      </w:tr>
      <w:tr w:rsidR="00FF41FD" w14:paraId="19EBCB6E" w14:textId="77777777" w:rsidTr="008173C5">
        <w:trPr>
          <w:trHeight w:val="300"/>
        </w:trPr>
        <w:tc>
          <w:tcPr>
            <w:tcW w:w="398" w:type="pct"/>
            <w:tcBorders>
              <w:top w:val="nil"/>
              <w:bottom w:val="nil"/>
              <w:right w:val="nil"/>
            </w:tcBorders>
          </w:tcPr>
          <w:p w14:paraId="5891688A" w14:textId="77777777" w:rsidR="00FF41FD" w:rsidRDefault="00FF41FD"/>
        </w:tc>
        <w:tc>
          <w:tcPr>
            <w:tcW w:w="2350" w:type="pct"/>
            <w:gridSpan w:val="2"/>
            <w:tcBorders>
              <w:top w:val="nil"/>
              <w:left w:val="nil"/>
              <w:bottom w:val="nil"/>
              <w:right w:val="nil"/>
            </w:tcBorders>
          </w:tcPr>
          <w:p w14:paraId="5D644CF9" w14:textId="77777777" w:rsidR="00FF41FD" w:rsidRDefault="008173C5">
            <w:r>
              <w:rPr>
                <w:sz w:val="16"/>
              </w:rPr>
              <w:t>medium green</w:t>
            </w:r>
          </w:p>
        </w:tc>
        <w:tc>
          <w:tcPr>
            <w:tcW w:w="1750" w:type="pct"/>
            <w:gridSpan w:val="2"/>
            <w:tcBorders>
              <w:top w:val="nil"/>
              <w:left w:val="nil"/>
              <w:bottom w:val="nil"/>
              <w:right w:val="nil"/>
            </w:tcBorders>
          </w:tcPr>
          <w:p w14:paraId="6BE9DA4D" w14:textId="77777777" w:rsidR="00FF41FD" w:rsidRDefault="008173C5">
            <w:r>
              <w:rPr>
                <w:sz w:val="16"/>
              </w:rPr>
              <w:t>Malus trilobata</w:t>
            </w:r>
          </w:p>
        </w:tc>
        <w:tc>
          <w:tcPr>
            <w:tcW w:w="501" w:type="pct"/>
            <w:tcBorders>
              <w:top w:val="nil"/>
              <w:left w:val="nil"/>
              <w:bottom w:val="nil"/>
            </w:tcBorders>
          </w:tcPr>
          <w:p w14:paraId="0568A0C1" w14:textId="77777777" w:rsidR="00FF41FD" w:rsidRDefault="008173C5">
            <w:r>
              <w:rPr>
                <w:sz w:val="16"/>
              </w:rPr>
              <w:t>2   [  ]</w:t>
            </w:r>
          </w:p>
        </w:tc>
      </w:tr>
      <w:tr w:rsidR="00FF41FD" w14:paraId="3C0E8304" w14:textId="77777777" w:rsidTr="008173C5">
        <w:trPr>
          <w:trHeight w:val="300"/>
        </w:trPr>
        <w:tc>
          <w:tcPr>
            <w:tcW w:w="398" w:type="pct"/>
            <w:tcBorders>
              <w:top w:val="nil"/>
              <w:bottom w:val="nil"/>
              <w:right w:val="nil"/>
            </w:tcBorders>
          </w:tcPr>
          <w:p w14:paraId="05E80119" w14:textId="77777777" w:rsidR="00FF41FD" w:rsidRDefault="00FF41FD"/>
        </w:tc>
        <w:tc>
          <w:tcPr>
            <w:tcW w:w="2350" w:type="pct"/>
            <w:gridSpan w:val="2"/>
            <w:tcBorders>
              <w:top w:val="nil"/>
              <w:left w:val="nil"/>
              <w:bottom w:val="nil"/>
              <w:right w:val="nil"/>
            </w:tcBorders>
          </w:tcPr>
          <w:p w14:paraId="307ED029" w14:textId="77777777" w:rsidR="00FF41FD" w:rsidRDefault="008173C5">
            <w:r>
              <w:rPr>
                <w:sz w:val="16"/>
              </w:rPr>
              <w:t>green yellow</w:t>
            </w:r>
          </w:p>
        </w:tc>
        <w:tc>
          <w:tcPr>
            <w:tcW w:w="1750" w:type="pct"/>
            <w:gridSpan w:val="2"/>
            <w:tcBorders>
              <w:top w:val="nil"/>
              <w:left w:val="nil"/>
              <w:bottom w:val="nil"/>
              <w:right w:val="nil"/>
            </w:tcBorders>
          </w:tcPr>
          <w:p w14:paraId="0C047197" w14:textId="77777777" w:rsidR="00FF41FD" w:rsidRDefault="008173C5">
            <w:r>
              <w:rPr>
                <w:sz w:val="16"/>
              </w:rPr>
              <w:t>White Cascade</w:t>
            </w:r>
          </w:p>
        </w:tc>
        <w:tc>
          <w:tcPr>
            <w:tcW w:w="501" w:type="pct"/>
            <w:tcBorders>
              <w:top w:val="nil"/>
              <w:left w:val="nil"/>
              <w:bottom w:val="nil"/>
            </w:tcBorders>
          </w:tcPr>
          <w:p w14:paraId="21866647" w14:textId="77777777" w:rsidR="00FF41FD" w:rsidRDefault="008173C5">
            <w:r>
              <w:rPr>
                <w:sz w:val="16"/>
              </w:rPr>
              <w:t>3   [  ]</w:t>
            </w:r>
          </w:p>
        </w:tc>
      </w:tr>
      <w:tr w:rsidR="00FF41FD" w14:paraId="298A23BE" w14:textId="77777777" w:rsidTr="008173C5">
        <w:trPr>
          <w:trHeight w:val="300"/>
        </w:trPr>
        <w:tc>
          <w:tcPr>
            <w:tcW w:w="398" w:type="pct"/>
            <w:tcBorders>
              <w:top w:val="nil"/>
              <w:bottom w:val="nil"/>
              <w:right w:val="nil"/>
            </w:tcBorders>
          </w:tcPr>
          <w:p w14:paraId="13C50666" w14:textId="77777777" w:rsidR="00FF41FD" w:rsidRDefault="00FF41FD"/>
        </w:tc>
        <w:tc>
          <w:tcPr>
            <w:tcW w:w="2350" w:type="pct"/>
            <w:gridSpan w:val="2"/>
            <w:tcBorders>
              <w:top w:val="nil"/>
              <w:left w:val="nil"/>
              <w:bottom w:val="nil"/>
              <w:right w:val="nil"/>
            </w:tcBorders>
          </w:tcPr>
          <w:p w14:paraId="089337A6" w14:textId="77777777" w:rsidR="00FF41FD" w:rsidRDefault="008173C5">
            <w:r>
              <w:rPr>
                <w:sz w:val="16"/>
              </w:rPr>
              <w:t>whitish yellow</w:t>
            </w:r>
          </w:p>
        </w:tc>
        <w:tc>
          <w:tcPr>
            <w:tcW w:w="1750" w:type="pct"/>
            <w:gridSpan w:val="2"/>
            <w:tcBorders>
              <w:top w:val="nil"/>
              <w:left w:val="nil"/>
              <w:bottom w:val="nil"/>
              <w:right w:val="nil"/>
            </w:tcBorders>
          </w:tcPr>
          <w:p w14:paraId="12CA7E73" w14:textId="77777777" w:rsidR="00FF41FD" w:rsidRDefault="00FF41FD"/>
        </w:tc>
        <w:tc>
          <w:tcPr>
            <w:tcW w:w="501" w:type="pct"/>
            <w:tcBorders>
              <w:top w:val="nil"/>
              <w:left w:val="nil"/>
              <w:bottom w:val="nil"/>
            </w:tcBorders>
          </w:tcPr>
          <w:p w14:paraId="7D61BC85" w14:textId="77777777" w:rsidR="00FF41FD" w:rsidRDefault="008173C5">
            <w:r>
              <w:rPr>
                <w:sz w:val="16"/>
              </w:rPr>
              <w:t>4   [  ]</w:t>
            </w:r>
          </w:p>
        </w:tc>
      </w:tr>
      <w:tr w:rsidR="00FF41FD" w14:paraId="6DE531F1" w14:textId="77777777" w:rsidTr="008173C5">
        <w:trPr>
          <w:trHeight w:val="300"/>
        </w:trPr>
        <w:tc>
          <w:tcPr>
            <w:tcW w:w="398" w:type="pct"/>
            <w:tcBorders>
              <w:top w:val="nil"/>
              <w:bottom w:val="nil"/>
              <w:right w:val="nil"/>
            </w:tcBorders>
          </w:tcPr>
          <w:p w14:paraId="3389F961" w14:textId="77777777" w:rsidR="00FF41FD" w:rsidRDefault="00FF41FD"/>
        </w:tc>
        <w:tc>
          <w:tcPr>
            <w:tcW w:w="2350" w:type="pct"/>
            <w:gridSpan w:val="2"/>
            <w:tcBorders>
              <w:top w:val="nil"/>
              <w:left w:val="nil"/>
              <w:bottom w:val="nil"/>
              <w:right w:val="nil"/>
            </w:tcBorders>
          </w:tcPr>
          <w:p w14:paraId="4F30D168" w14:textId="77777777" w:rsidR="00FF41FD" w:rsidRDefault="008173C5">
            <w:r>
              <w:rPr>
                <w:sz w:val="16"/>
              </w:rPr>
              <w:t>medium yellow</w:t>
            </w:r>
          </w:p>
        </w:tc>
        <w:tc>
          <w:tcPr>
            <w:tcW w:w="1750" w:type="pct"/>
            <w:gridSpan w:val="2"/>
            <w:tcBorders>
              <w:top w:val="nil"/>
              <w:left w:val="nil"/>
              <w:bottom w:val="nil"/>
              <w:right w:val="nil"/>
            </w:tcBorders>
          </w:tcPr>
          <w:p w14:paraId="1EDE7473" w14:textId="77777777" w:rsidR="00FF41FD" w:rsidRDefault="008173C5">
            <w:r>
              <w:rPr>
                <w:sz w:val="16"/>
              </w:rPr>
              <w:t>Golden Hornet</w:t>
            </w:r>
          </w:p>
        </w:tc>
        <w:tc>
          <w:tcPr>
            <w:tcW w:w="501" w:type="pct"/>
            <w:tcBorders>
              <w:top w:val="nil"/>
              <w:left w:val="nil"/>
              <w:bottom w:val="nil"/>
            </w:tcBorders>
          </w:tcPr>
          <w:p w14:paraId="5726284F" w14:textId="77777777" w:rsidR="00FF41FD" w:rsidRDefault="008173C5">
            <w:r>
              <w:rPr>
                <w:sz w:val="16"/>
              </w:rPr>
              <w:t>5   [  ]</w:t>
            </w:r>
          </w:p>
        </w:tc>
      </w:tr>
      <w:tr w:rsidR="00FF41FD" w14:paraId="0B54457B" w14:textId="77777777" w:rsidTr="008173C5">
        <w:trPr>
          <w:trHeight w:val="300"/>
        </w:trPr>
        <w:tc>
          <w:tcPr>
            <w:tcW w:w="398" w:type="pct"/>
            <w:tcBorders>
              <w:top w:val="nil"/>
              <w:bottom w:val="nil"/>
              <w:right w:val="nil"/>
            </w:tcBorders>
          </w:tcPr>
          <w:p w14:paraId="0CB9E330" w14:textId="77777777" w:rsidR="00FF41FD" w:rsidRDefault="00FF41FD"/>
        </w:tc>
        <w:tc>
          <w:tcPr>
            <w:tcW w:w="2350" w:type="pct"/>
            <w:gridSpan w:val="2"/>
            <w:tcBorders>
              <w:top w:val="nil"/>
              <w:left w:val="nil"/>
              <w:bottom w:val="nil"/>
              <w:right w:val="nil"/>
            </w:tcBorders>
          </w:tcPr>
          <w:p w14:paraId="524D6CFF" w14:textId="77777777" w:rsidR="00FF41FD" w:rsidRDefault="008173C5">
            <w:r>
              <w:rPr>
                <w:sz w:val="16"/>
              </w:rPr>
              <w:t>dark yellow</w:t>
            </w:r>
          </w:p>
        </w:tc>
        <w:tc>
          <w:tcPr>
            <w:tcW w:w="1750" w:type="pct"/>
            <w:gridSpan w:val="2"/>
            <w:tcBorders>
              <w:top w:val="nil"/>
              <w:left w:val="nil"/>
              <w:bottom w:val="nil"/>
              <w:right w:val="nil"/>
            </w:tcBorders>
          </w:tcPr>
          <w:p w14:paraId="7F5B5431" w14:textId="77777777" w:rsidR="00FF41FD" w:rsidRDefault="00FF41FD"/>
        </w:tc>
        <w:tc>
          <w:tcPr>
            <w:tcW w:w="501" w:type="pct"/>
            <w:tcBorders>
              <w:top w:val="nil"/>
              <w:left w:val="nil"/>
              <w:bottom w:val="nil"/>
            </w:tcBorders>
          </w:tcPr>
          <w:p w14:paraId="6DB9C8AB" w14:textId="77777777" w:rsidR="00FF41FD" w:rsidRDefault="008173C5">
            <w:r>
              <w:rPr>
                <w:sz w:val="16"/>
              </w:rPr>
              <w:t>6   [  ]</w:t>
            </w:r>
          </w:p>
        </w:tc>
      </w:tr>
      <w:tr w:rsidR="00FF41FD" w14:paraId="425CC6C5" w14:textId="77777777" w:rsidTr="008173C5">
        <w:trPr>
          <w:trHeight w:val="300"/>
        </w:trPr>
        <w:tc>
          <w:tcPr>
            <w:tcW w:w="398" w:type="pct"/>
            <w:tcBorders>
              <w:top w:val="nil"/>
              <w:bottom w:val="nil"/>
              <w:right w:val="nil"/>
            </w:tcBorders>
          </w:tcPr>
          <w:p w14:paraId="3AFA2ED0" w14:textId="77777777" w:rsidR="00FF41FD" w:rsidRDefault="00FF41FD"/>
        </w:tc>
        <w:tc>
          <w:tcPr>
            <w:tcW w:w="2350" w:type="pct"/>
            <w:gridSpan w:val="2"/>
            <w:tcBorders>
              <w:top w:val="nil"/>
              <w:left w:val="nil"/>
              <w:bottom w:val="nil"/>
              <w:right w:val="nil"/>
            </w:tcBorders>
          </w:tcPr>
          <w:p w14:paraId="2AE2C512" w14:textId="77777777" w:rsidR="00FF41FD" w:rsidRDefault="008173C5">
            <w:r>
              <w:rPr>
                <w:sz w:val="16"/>
              </w:rPr>
              <w:t>orange</w:t>
            </w:r>
          </w:p>
        </w:tc>
        <w:tc>
          <w:tcPr>
            <w:tcW w:w="1750" w:type="pct"/>
            <w:gridSpan w:val="2"/>
            <w:tcBorders>
              <w:top w:val="nil"/>
              <w:left w:val="nil"/>
              <w:bottom w:val="nil"/>
              <w:right w:val="nil"/>
            </w:tcBorders>
          </w:tcPr>
          <w:p w14:paraId="58AEFF68" w14:textId="77777777" w:rsidR="00FF41FD" w:rsidRDefault="008173C5">
            <w:r>
              <w:rPr>
                <w:sz w:val="16"/>
              </w:rPr>
              <w:t>Evereste, Snowdrift</w:t>
            </w:r>
          </w:p>
        </w:tc>
        <w:tc>
          <w:tcPr>
            <w:tcW w:w="501" w:type="pct"/>
            <w:tcBorders>
              <w:top w:val="nil"/>
              <w:left w:val="nil"/>
              <w:bottom w:val="nil"/>
            </w:tcBorders>
          </w:tcPr>
          <w:p w14:paraId="4C8917A4" w14:textId="77777777" w:rsidR="00FF41FD" w:rsidRDefault="008173C5">
            <w:r>
              <w:rPr>
                <w:sz w:val="16"/>
              </w:rPr>
              <w:t>7   [  ]</w:t>
            </w:r>
          </w:p>
        </w:tc>
      </w:tr>
      <w:tr w:rsidR="00FF41FD" w14:paraId="09A6BE04" w14:textId="77777777" w:rsidTr="008173C5">
        <w:trPr>
          <w:trHeight w:val="300"/>
        </w:trPr>
        <w:tc>
          <w:tcPr>
            <w:tcW w:w="398" w:type="pct"/>
            <w:tcBorders>
              <w:top w:val="nil"/>
              <w:bottom w:val="nil"/>
              <w:right w:val="nil"/>
            </w:tcBorders>
          </w:tcPr>
          <w:p w14:paraId="7C424562" w14:textId="77777777" w:rsidR="00FF41FD" w:rsidRDefault="00FF41FD"/>
        </w:tc>
        <w:tc>
          <w:tcPr>
            <w:tcW w:w="2350" w:type="pct"/>
            <w:gridSpan w:val="2"/>
            <w:tcBorders>
              <w:top w:val="nil"/>
              <w:left w:val="nil"/>
              <w:bottom w:val="nil"/>
              <w:right w:val="nil"/>
            </w:tcBorders>
          </w:tcPr>
          <w:p w14:paraId="156CCE4B" w14:textId="77777777" w:rsidR="00FF41FD" w:rsidRDefault="008173C5">
            <w:r>
              <w:rPr>
                <w:sz w:val="16"/>
              </w:rPr>
              <w:t>light red</w:t>
            </w:r>
          </w:p>
        </w:tc>
        <w:tc>
          <w:tcPr>
            <w:tcW w:w="1750" w:type="pct"/>
            <w:gridSpan w:val="2"/>
            <w:tcBorders>
              <w:top w:val="nil"/>
              <w:left w:val="nil"/>
              <w:bottom w:val="nil"/>
              <w:right w:val="nil"/>
            </w:tcBorders>
          </w:tcPr>
          <w:p w14:paraId="0A32D94F" w14:textId="77777777" w:rsidR="00FF41FD" w:rsidRDefault="008173C5">
            <w:r>
              <w:rPr>
                <w:sz w:val="16"/>
              </w:rPr>
              <w:t>Radiant</w:t>
            </w:r>
          </w:p>
        </w:tc>
        <w:tc>
          <w:tcPr>
            <w:tcW w:w="501" w:type="pct"/>
            <w:tcBorders>
              <w:top w:val="nil"/>
              <w:left w:val="nil"/>
              <w:bottom w:val="nil"/>
            </w:tcBorders>
          </w:tcPr>
          <w:p w14:paraId="5BC758CE" w14:textId="77777777" w:rsidR="00FF41FD" w:rsidRDefault="008173C5">
            <w:r>
              <w:rPr>
                <w:sz w:val="16"/>
              </w:rPr>
              <w:t>8   [  ]</w:t>
            </w:r>
          </w:p>
        </w:tc>
      </w:tr>
      <w:tr w:rsidR="00FF41FD" w14:paraId="101D1684" w14:textId="77777777" w:rsidTr="008173C5">
        <w:trPr>
          <w:trHeight w:val="300"/>
        </w:trPr>
        <w:tc>
          <w:tcPr>
            <w:tcW w:w="398" w:type="pct"/>
            <w:tcBorders>
              <w:top w:val="nil"/>
              <w:bottom w:val="nil"/>
              <w:right w:val="nil"/>
            </w:tcBorders>
          </w:tcPr>
          <w:p w14:paraId="5CD45780" w14:textId="77777777" w:rsidR="00FF41FD" w:rsidRDefault="00FF41FD"/>
        </w:tc>
        <w:tc>
          <w:tcPr>
            <w:tcW w:w="2350" w:type="pct"/>
            <w:gridSpan w:val="2"/>
            <w:tcBorders>
              <w:top w:val="nil"/>
              <w:left w:val="nil"/>
              <w:bottom w:val="nil"/>
              <w:right w:val="nil"/>
            </w:tcBorders>
          </w:tcPr>
          <w:p w14:paraId="592D9E3E" w14:textId="77777777" w:rsidR="00FF41FD" w:rsidRDefault="008173C5">
            <w:r>
              <w:rPr>
                <w:sz w:val="16"/>
              </w:rPr>
              <w:t>medium red</w:t>
            </w:r>
          </w:p>
        </w:tc>
        <w:tc>
          <w:tcPr>
            <w:tcW w:w="1750" w:type="pct"/>
            <w:gridSpan w:val="2"/>
            <w:tcBorders>
              <w:top w:val="nil"/>
              <w:left w:val="nil"/>
              <w:bottom w:val="nil"/>
              <w:right w:val="nil"/>
            </w:tcBorders>
          </w:tcPr>
          <w:p w14:paraId="461C9B12" w14:textId="77777777" w:rsidR="00FF41FD" w:rsidRDefault="008173C5">
            <w:r>
              <w:rPr>
                <w:sz w:val="16"/>
              </w:rPr>
              <w:t>Red Jade</w:t>
            </w:r>
          </w:p>
        </w:tc>
        <w:tc>
          <w:tcPr>
            <w:tcW w:w="501" w:type="pct"/>
            <w:tcBorders>
              <w:top w:val="nil"/>
              <w:left w:val="nil"/>
              <w:bottom w:val="nil"/>
            </w:tcBorders>
          </w:tcPr>
          <w:p w14:paraId="5275E69E" w14:textId="77777777" w:rsidR="00FF41FD" w:rsidRDefault="008173C5">
            <w:r>
              <w:rPr>
                <w:sz w:val="16"/>
              </w:rPr>
              <w:t>9   [  ]</w:t>
            </w:r>
          </w:p>
        </w:tc>
      </w:tr>
      <w:tr w:rsidR="00FF41FD" w14:paraId="5F21DBE3" w14:textId="77777777" w:rsidTr="008173C5">
        <w:trPr>
          <w:trHeight w:val="300"/>
        </w:trPr>
        <w:tc>
          <w:tcPr>
            <w:tcW w:w="398" w:type="pct"/>
            <w:tcBorders>
              <w:top w:val="nil"/>
              <w:bottom w:val="nil"/>
              <w:right w:val="nil"/>
            </w:tcBorders>
          </w:tcPr>
          <w:p w14:paraId="46F574A2" w14:textId="77777777" w:rsidR="00FF41FD" w:rsidRDefault="00FF41FD"/>
        </w:tc>
        <w:tc>
          <w:tcPr>
            <w:tcW w:w="2350" w:type="pct"/>
            <w:gridSpan w:val="2"/>
            <w:tcBorders>
              <w:top w:val="nil"/>
              <w:left w:val="nil"/>
              <w:bottom w:val="nil"/>
              <w:right w:val="nil"/>
            </w:tcBorders>
          </w:tcPr>
          <w:p w14:paraId="51884AE9" w14:textId="77777777" w:rsidR="00FF41FD" w:rsidRDefault="008173C5">
            <w:r>
              <w:rPr>
                <w:sz w:val="16"/>
              </w:rPr>
              <w:t>dark red</w:t>
            </w:r>
          </w:p>
        </w:tc>
        <w:tc>
          <w:tcPr>
            <w:tcW w:w="1750" w:type="pct"/>
            <w:gridSpan w:val="2"/>
            <w:tcBorders>
              <w:top w:val="nil"/>
              <w:left w:val="nil"/>
              <w:bottom w:val="nil"/>
              <w:right w:val="nil"/>
            </w:tcBorders>
          </w:tcPr>
          <w:p w14:paraId="74AEA13C" w14:textId="77777777" w:rsidR="00FF41FD" w:rsidRDefault="008173C5">
            <w:r>
              <w:rPr>
                <w:sz w:val="16"/>
              </w:rPr>
              <w:t>Pink Spires, Profusion</w:t>
            </w:r>
          </w:p>
        </w:tc>
        <w:tc>
          <w:tcPr>
            <w:tcW w:w="501" w:type="pct"/>
            <w:tcBorders>
              <w:top w:val="nil"/>
              <w:left w:val="nil"/>
              <w:bottom w:val="nil"/>
            </w:tcBorders>
          </w:tcPr>
          <w:p w14:paraId="6A6C7DC5" w14:textId="77777777" w:rsidR="00FF41FD" w:rsidRDefault="008173C5">
            <w:r>
              <w:rPr>
                <w:sz w:val="16"/>
              </w:rPr>
              <w:t>10   [  ]</w:t>
            </w:r>
          </w:p>
        </w:tc>
      </w:tr>
      <w:tr w:rsidR="00FF41FD" w14:paraId="655AD109" w14:textId="77777777" w:rsidTr="008173C5">
        <w:trPr>
          <w:trHeight w:val="300"/>
        </w:trPr>
        <w:tc>
          <w:tcPr>
            <w:tcW w:w="398" w:type="pct"/>
            <w:tcBorders>
              <w:top w:val="nil"/>
              <w:bottom w:val="nil"/>
              <w:right w:val="nil"/>
            </w:tcBorders>
          </w:tcPr>
          <w:p w14:paraId="30FD6DD4" w14:textId="77777777" w:rsidR="00FF41FD" w:rsidRDefault="00FF41FD"/>
        </w:tc>
        <w:tc>
          <w:tcPr>
            <w:tcW w:w="2350" w:type="pct"/>
            <w:gridSpan w:val="2"/>
            <w:tcBorders>
              <w:top w:val="nil"/>
              <w:left w:val="nil"/>
              <w:bottom w:val="nil"/>
              <w:right w:val="nil"/>
            </w:tcBorders>
          </w:tcPr>
          <w:p w14:paraId="056B3A1B" w14:textId="77777777" w:rsidR="00FF41FD" w:rsidRDefault="008173C5">
            <w:r>
              <w:rPr>
                <w:sz w:val="16"/>
              </w:rPr>
              <w:t>purple</w:t>
            </w:r>
          </w:p>
        </w:tc>
        <w:tc>
          <w:tcPr>
            <w:tcW w:w="1750" w:type="pct"/>
            <w:gridSpan w:val="2"/>
            <w:tcBorders>
              <w:top w:val="nil"/>
              <w:left w:val="nil"/>
              <w:bottom w:val="nil"/>
              <w:right w:val="nil"/>
            </w:tcBorders>
          </w:tcPr>
          <w:p w14:paraId="7DA0DA59" w14:textId="77777777" w:rsidR="00FF41FD" w:rsidRDefault="008173C5">
            <w:r>
              <w:rPr>
                <w:sz w:val="16"/>
              </w:rPr>
              <w:t>Coppurple, Purple Prince</w:t>
            </w:r>
          </w:p>
        </w:tc>
        <w:tc>
          <w:tcPr>
            <w:tcW w:w="501" w:type="pct"/>
            <w:tcBorders>
              <w:top w:val="nil"/>
              <w:left w:val="nil"/>
              <w:bottom w:val="nil"/>
            </w:tcBorders>
          </w:tcPr>
          <w:p w14:paraId="1EE57F8C" w14:textId="77777777" w:rsidR="00FF41FD" w:rsidRDefault="008173C5">
            <w:r>
              <w:rPr>
                <w:sz w:val="16"/>
              </w:rPr>
              <w:t>11   [  ]</w:t>
            </w:r>
          </w:p>
        </w:tc>
      </w:tr>
      <w:tr w:rsidR="00FF41FD" w14:paraId="6105DDFF" w14:textId="77777777" w:rsidTr="008173C5">
        <w:trPr>
          <w:trHeight w:val="300"/>
        </w:trPr>
        <w:tc>
          <w:tcPr>
            <w:tcW w:w="398" w:type="pct"/>
            <w:tcBorders>
              <w:top w:val="nil"/>
              <w:bottom w:val="nil"/>
              <w:right w:val="nil"/>
            </w:tcBorders>
          </w:tcPr>
          <w:p w14:paraId="6812226E" w14:textId="77777777" w:rsidR="00FF41FD" w:rsidRDefault="00FF41FD"/>
        </w:tc>
        <w:tc>
          <w:tcPr>
            <w:tcW w:w="2350" w:type="pct"/>
            <w:gridSpan w:val="2"/>
            <w:tcBorders>
              <w:top w:val="nil"/>
              <w:left w:val="nil"/>
              <w:bottom w:val="nil"/>
              <w:right w:val="nil"/>
            </w:tcBorders>
          </w:tcPr>
          <w:p w14:paraId="1ABFBFD6" w14:textId="77777777" w:rsidR="00FF41FD" w:rsidRDefault="008173C5">
            <w:r>
              <w:rPr>
                <w:sz w:val="16"/>
              </w:rPr>
              <w:t>brownish</w:t>
            </w:r>
          </w:p>
        </w:tc>
        <w:tc>
          <w:tcPr>
            <w:tcW w:w="1750" w:type="pct"/>
            <w:gridSpan w:val="2"/>
            <w:tcBorders>
              <w:top w:val="nil"/>
              <w:left w:val="nil"/>
              <w:bottom w:val="nil"/>
              <w:right w:val="nil"/>
            </w:tcBorders>
          </w:tcPr>
          <w:p w14:paraId="492F4178" w14:textId="77777777" w:rsidR="00FF41FD" w:rsidRDefault="008173C5">
            <w:r>
              <w:rPr>
                <w:sz w:val="16"/>
              </w:rPr>
              <w:t>Louisa</w:t>
            </w:r>
          </w:p>
        </w:tc>
        <w:tc>
          <w:tcPr>
            <w:tcW w:w="501" w:type="pct"/>
            <w:tcBorders>
              <w:top w:val="nil"/>
              <w:left w:val="nil"/>
              <w:bottom w:val="nil"/>
            </w:tcBorders>
          </w:tcPr>
          <w:p w14:paraId="34EF726F" w14:textId="77777777" w:rsidR="00FF41FD" w:rsidRDefault="008173C5">
            <w:r>
              <w:rPr>
                <w:sz w:val="16"/>
              </w:rPr>
              <w:t>12   [  ]</w:t>
            </w:r>
          </w:p>
        </w:tc>
      </w:tr>
      <w:tr w:rsidR="00FF41FD" w14:paraId="4BDD44F5" w14:textId="77777777" w:rsidTr="008173C5">
        <w:trPr>
          <w:trHeight w:val="300"/>
        </w:trPr>
        <w:tc>
          <w:tcPr>
            <w:tcW w:w="398" w:type="pct"/>
            <w:tcBorders>
              <w:top w:val="nil"/>
              <w:bottom w:val="basicThinLines" w:sz="4" w:space="0" w:color="auto"/>
              <w:right w:val="nil"/>
            </w:tcBorders>
          </w:tcPr>
          <w:p w14:paraId="39225907" w14:textId="77777777" w:rsidR="00FF41FD" w:rsidRDefault="00FF41FD"/>
        </w:tc>
        <w:tc>
          <w:tcPr>
            <w:tcW w:w="2350" w:type="pct"/>
            <w:gridSpan w:val="2"/>
            <w:tcBorders>
              <w:top w:val="nil"/>
              <w:left w:val="nil"/>
              <w:bottom w:val="basicThinLines" w:sz="4" w:space="0" w:color="auto"/>
              <w:right w:val="nil"/>
            </w:tcBorders>
          </w:tcPr>
          <w:p w14:paraId="75BE2FC4" w14:textId="77777777" w:rsidR="00FF41FD" w:rsidRDefault="00FF41FD"/>
        </w:tc>
        <w:tc>
          <w:tcPr>
            <w:tcW w:w="1750" w:type="pct"/>
            <w:gridSpan w:val="2"/>
            <w:tcBorders>
              <w:top w:val="nil"/>
              <w:left w:val="nil"/>
              <w:bottom w:val="basicThinLines" w:sz="4" w:space="0" w:color="auto"/>
              <w:right w:val="nil"/>
            </w:tcBorders>
          </w:tcPr>
          <w:p w14:paraId="1C3B6452" w14:textId="77777777" w:rsidR="00FF41FD" w:rsidRDefault="00FF41FD"/>
        </w:tc>
        <w:tc>
          <w:tcPr>
            <w:tcW w:w="501" w:type="pct"/>
            <w:tcBorders>
              <w:top w:val="nil"/>
              <w:left w:val="nil"/>
              <w:bottom w:val="basicThinLines" w:sz="4" w:space="0" w:color="auto"/>
            </w:tcBorders>
          </w:tcPr>
          <w:p w14:paraId="2D8469D8" w14:textId="77777777" w:rsidR="00FF41FD" w:rsidRDefault="00FF41FD"/>
        </w:tc>
      </w:tr>
    </w:tbl>
    <w:p w14:paraId="02AB3B68" w14:textId="77777777" w:rsidR="00FF41FD" w:rsidRDefault="008173C5">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FF41FD" w14:paraId="3E22E2D8" w14:textId="77777777">
        <w:trPr>
          <w:trHeight w:val="400"/>
        </w:trPr>
        <w:tc>
          <w:tcPr>
            <w:tcW w:w="1750" w:type="pct"/>
            <w:gridSpan w:val="2"/>
            <w:vAlign w:val="bottom"/>
          </w:tcPr>
          <w:p w14:paraId="7E12B46F" w14:textId="77777777" w:rsidR="00FF41FD" w:rsidRDefault="008173C5">
            <w:r>
              <w:lastRenderedPageBreak/>
              <w:t>TECHNICAL QUESTIONNAIRE</w:t>
            </w:r>
          </w:p>
        </w:tc>
        <w:tc>
          <w:tcPr>
            <w:tcW w:w="1500" w:type="pct"/>
            <w:gridSpan w:val="2"/>
            <w:vAlign w:val="bottom"/>
          </w:tcPr>
          <w:p w14:paraId="2EA0F43F" w14:textId="77777777" w:rsidR="00FF41FD" w:rsidRDefault="008173C5">
            <w:r>
              <w:t>Page {x} of {y}</w:t>
            </w:r>
          </w:p>
        </w:tc>
        <w:tc>
          <w:tcPr>
            <w:tcW w:w="1750" w:type="pct"/>
            <w:gridSpan w:val="2"/>
            <w:shd w:val="clear" w:color="auto" w:fill="DFDFD7"/>
            <w:vAlign w:val="bottom"/>
          </w:tcPr>
          <w:p w14:paraId="6FC6F145" w14:textId="77777777" w:rsidR="00FF41FD" w:rsidRDefault="008173C5">
            <w:r>
              <w:t>Reference Number:</w:t>
            </w:r>
          </w:p>
        </w:tc>
      </w:tr>
      <w:tr w:rsidR="00FF41FD" w14:paraId="5B01DC20" w14:textId="77777777">
        <w:tc>
          <w:tcPr>
            <w:tcW w:w="9986" w:type="dxa"/>
            <w:gridSpan w:val="6"/>
            <w:tcBorders>
              <w:top w:val="nil"/>
              <w:left w:val="nil"/>
              <w:bottom w:val="nil"/>
              <w:right w:val="nil"/>
            </w:tcBorders>
          </w:tcPr>
          <w:p w14:paraId="5B655F32" w14:textId="77777777" w:rsidR="00FF41FD" w:rsidRDefault="00FF41FD"/>
        </w:tc>
      </w:tr>
      <w:tr w:rsidR="00FF41FD" w14:paraId="5AAE7DA9" w14:textId="77777777">
        <w:tc>
          <w:tcPr>
            <w:tcW w:w="9986" w:type="dxa"/>
            <w:gridSpan w:val="6"/>
          </w:tcPr>
          <w:p w14:paraId="7166A518" w14:textId="77777777" w:rsidR="00FF41FD" w:rsidRDefault="00FF41FD">
            <w:pPr>
              <w:spacing w:before="20"/>
            </w:pPr>
          </w:p>
          <w:p w14:paraId="09D87206" w14:textId="77777777" w:rsidR="00FF41FD" w:rsidRDefault="008173C5">
            <w:r>
              <w:rPr>
                <w:sz w:val="18"/>
              </w:rPr>
              <w:t>6. Similar varieties and differences from these varieties</w:t>
            </w:r>
          </w:p>
          <w:p w14:paraId="4F9AFDA9" w14:textId="77777777" w:rsidR="00FF41FD" w:rsidRDefault="00FF41FD">
            <w:pPr>
              <w:spacing w:before="20"/>
            </w:pPr>
          </w:p>
          <w:p w14:paraId="0802200E" w14:textId="77777777" w:rsidR="00FF41FD" w:rsidRDefault="008173C5">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54945C87" w14:textId="77777777" w:rsidR="00FF41FD" w:rsidRDefault="00FF41FD">
            <w:pPr>
              <w:spacing w:before="20"/>
            </w:pPr>
          </w:p>
        </w:tc>
      </w:tr>
      <w:tr w:rsidR="00FF41FD" w14:paraId="268DB4E8" w14:textId="77777777">
        <w:tblPrEx>
          <w:jc w:val="center"/>
          <w:tblCellMar>
            <w:top w:w="100" w:type="dxa"/>
            <w:left w:w="100" w:type="dxa"/>
            <w:bottom w:w="100" w:type="dxa"/>
            <w:right w:w="100" w:type="dxa"/>
          </w:tblCellMar>
        </w:tblPrEx>
        <w:trPr>
          <w:jc w:val="center"/>
        </w:trPr>
        <w:tc>
          <w:tcPr>
            <w:tcW w:w="1250" w:type="pct"/>
            <w:shd w:val="clear" w:color="auto" w:fill="DFDFD7"/>
          </w:tcPr>
          <w:p w14:paraId="73179555" w14:textId="77777777" w:rsidR="00FF41FD" w:rsidRDefault="008173C5">
            <w:pPr>
              <w:jc w:val="center"/>
              <w:divId w:val="1"/>
            </w:pPr>
            <w:r>
              <w:rPr>
                <w:sz w:val="18"/>
              </w:rPr>
              <w:t>Denomination(s) of variety(ies) similar to your candidate variety</w:t>
            </w:r>
          </w:p>
        </w:tc>
        <w:tc>
          <w:tcPr>
            <w:tcW w:w="1250" w:type="pct"/>
            <w:gridSpan w:val="2"/>
            <w:shd w:val="clear" w:color="auto" w:fill="DFDFD7"/>
          </w:tcPr>
          <w:p w14:paraId="6AC8CF05" w14:textId="77777777" w:rsidR="00FF41FD" w:rsidRDefault="008173C5">
            <w:pPr>
              <w:jc w:val="center"/>
              <w:divId w:val="1"/>
            </w:pPr>
            <w:r>
              <w:rPr>
                <w:sz w:val="18"/>
              </w:rPr>
              <w:t>Characteristic(s) in which your candidate variety differs from the similar variety(ies)</w:t>
            </w:r>
          </w:p>
        </w:tc>
        <w:tc>
          <w:tcPr>
            <w:tcW w:w="1250" w:type="pct"/>
            <w:gridSpan w:val="2"/>
            <w:shd w:val="clear" w:color="auto" w:fill="DFDFD7"/>
          </w:tcPr>
          <w:p w14:paraId="34BAD772" w14:textId="77777777" w:rsidR="00FF41FD" w:rsidRDefault="008173C5">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7EE80827" w14:textId="77777777" w:rsidR="00FF41FD" w:rsidRDefault="008173C5">
            <w:pPr>
              <w:jc w:val="center"/>
              <w:divId w:val="1"/>
            </w:pPr>
            <w:r>
              <w:rPr>
                <w:sz w:val="18"/>
              </w:rPr>
              <w:t xml:space="preserve">Describe the expression of the characteristic(s) for </w:t>
            </w:r>
            <w:r>
              <w:rPr>
                <w:b/>
                <w:sz w:val="18"/>
              </w:rPr>
              <w:t>your</w:t>
            </w:r>
            <w:r>
              <w:rPr>
                <w:sz w:val="18"/>
              </w:rPr>
              <w:t xml:space="preserve"> candidate variety</w:t>
            </w:r>
          </w:p>
        </w:tc>
      </w:tr>
      <w:tr w:rsidR="00FF41FD" w14:paraId="4F928301" w14:textId="77777777">
        <w:tblPrEx>
          <w:tblCellMar>
            <w:top w:w="100" w:type="dxa"/>
            <w:left w:w="100" w:type="dxa"/>
            <w:bottom w:w="100" w:type="dxa"/>
            <w:right w:w="100" w:type="dxa"/>
          </w:tblCellMar>
        </w:tblPrEx>
        <w:tc>
          <w:tcPr>
            <w:tcW w:w="2496" w:type="dxa"/>
            <w:shd w:val="clear" w:color="auto" w:fill="DFDFD7"/>
          </w:tcPr>
          <w:p w14:paraId="2562021F" w14:textId="77777777" w:rsidR="00FF41FD" w:rsidRDefault="008173C5">
            <w:pPr>
              <w:jc w:val="center"/>
              <w:divId w:val="1"/>
            </w:pPr>
            <w:r>
              <w:rPr>
                <w:i/>
                <w:sz w:val="18"/>
              </w:rPr>
              <w:t>Example</w:t>
            </w:r>
          </w:p>
        </w:tc>
        <w:tc>
          <w:tcPr>
            <w:tcW w:w="2496" w:type="dxa"/>
            <w:gridSpan w:val="2"/>
            <w:shd w:val="clear" w:color="auto" w:fill="DFDFD7"/>
          </w:tcPr>
          <w:p w14:paraId="3BF830EF" w14:textId="77777777" w:rsidR="00FF41FD" w:rsidRDefault="00FF41FD"/>
        </w:tc>
        <w:tc>
          <w:tcPr>
            <w:tcW w:w="2496" w:type="dxa"/>
            <w:gridSpan w:val="2"/>
            <w:shd w:val="clear" w:color="auto" w:fill="DFDFD7"/>
          </w:tcPr>
          <w:p w14:paraId="3B7A1A37" w14:textId="77777777" w:rsidR="00FF41FD" w:rsidRDefault="00FF41FD"/>
        </w:tc>
        <w:tc>
          <w:tcPr>
            <w:tcW w:w="2496" w:type="dxa"/>
            <w:shd w:val="clear" w:color="auto" w:fill="DFDFD7"/>
          </w:tcPr>
          <w:p w14:paraId="564C7E34" w14:textId="77777777" w:rsidR="00FF41FD" w:rsidRDefault="00FF41FD"/>
        </w:tc>
      </w:tr>
      <w:tr w:rsidR="00FF41FD" w14:paraId="42396D46" w14:textId="77777777">
        <w:tc>
          <w:tcPr>
            <w:tcW w:w="9986" w:type="dxa"/>
            <w:gridSpan w:val="6"/>
          </w:tcPr>
          <w:p w14:paraId="42B8AFB4" w14:textId="77777777" w:rsidR="00FF41FD" w:rsidRDefault="00FF41FD">
            <w:pPr>
              <w:spacing w:before="600"/>
            </w:pPr>
          </w:p>
        </w:tc>
      </w:tr>
      <w:tr w:rsidR="00FF41FD" w14:paraId="203F41EC" w14:textId="77777777">
        <w:tc>
          <w:tcPr>
            <w:tcW w:w="9986" w:type="dxa"/>
            <w:gridSpan w:val="6"/>
          </w:tcPr>
          <w:p w14:paraId="3021EAF3" w14:textId="77777777" w:rsidR="00FF41FD" w:rsidRDefault="00FF41FD">
            <w:pPr>
              <w:spacing w:before="600"/>
            </w:pPr>
          </w:p>
        </w:tc>
      </w:tr>
      <w:tr w:rsidR="00FF41FD" w14:paraId="2541968E" w14:textId="77777777">
        <w:tc>
          <w:tcPr>
            <w:tcW w:w="9986" w:type="dxa"/>
            <w:gridSpan w:val="6"/>
          </w:tcPr>
          <w:p w14:paraId="35D0C5D0" w14:textId="77777777" w:rsidR="00FF41FD" w:rsidRDefault="00FF41FD">
            <w:pPr>
              <w:spacing w:before="600"/>
            </w:pPr>
          </w:p>
        </w:tc>
      </w:tr>
      <w:tr w:rsidR="00FF41FD" w14:paraId="24053887" w14:textId="77777777">
        <w:tc>
          <w:tcPr>
            <w:tcW w:w="9986" w:type="dxa"/>
            <w:gridSpan w:val="6"/>
          </w:tcPr>
          <w:p w14:paraId="60397ED4" w14:textId="77777777" w:rsidR="00FF41FD" w:rsidRDefault="00FF41FD">
            <w:pPr>
              <w:spacing w:before="20"/>
            </w:pPr>
          </w:p>
          <w:p w14:paraId="18C38287" w14:textId="77777777" w:rsidR="00FF41FD" w:rsidRDefault="008173C5">
            <w:r>
              <w:rPr>
                <w:sz w:val="18"/>
              </w:rPr>
              <w:t xml:space="preserve">          Comments</w:t>
            </w:r>
          </w:p>
          <w:p w14:paraId="1F734405" w14:textId="77777777" w:rsidR="00FF41FD" w:rsidRDefault="00FF41FD">
            <w:pPr>
              <w:spacing w:before="2000"/>
            </w:pPr>
          </w:p>
        </w:tc>
      </w:tr>
    </w:tbl>
    <w:p w14:paraId="77565C2C" w14:textId="77777777" w:rsidR="00FF41FD" w:rsidRDefault="00FF41FD">
      <w:pPr>
        <w:sectPr w:rsidR="00FF41FD">
          <w:headerReference w:type="even" r:id="rId129"/>
          <w:headerReference w:type="default" r:id="rId130"/>
          <w:footerReference w:type="even" r:id="rId131"/>
          <w:footerReference w:type="default" r:id="rId132"/>
          <w:headerReference w:type="first" r:id="rId133"/>
          <w:footerReference w:type="first" r:id="rId134"/>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FF41FD" w14:paraId="391CEFF6" w14:textId="77777777">
        <w:trPr>
          <w:trHeight w:val="400"/>
        </w:trPr>
        <w:tc>
          <w:tcPr>
            <w:tcW w:w="1750" w:type="pct"/>
            <w:vAlign w:val="bottom"/>
          </w:tcPr>
          <w:p w14:paraId="471AE89D" w14:textId="77777777" w:rsidR="00FF41FD" w:rsidRDefault="008173C5">
            <w:r>
              <w:lastRenderedPageBreak/>
              <w:t>TECHNICAL QUESTIONNAIRE</w:t>
            </w:r>
          </w:p>
        </w:tc>
        <w:tc>
          <w:tcPr>
            <w:tcW w:w="1500" w:type="pct"/>
            <w:vAlign w:val="bottom"/>
          </w:tcPr>
          <w:p w14:paraId="6E5AA6C6" w14:textId="77777777" w:rsidR="00FF41FD" w:rsidRDefault="008173C5">
            <w:r>
              <w:t>Page {x} of {y}</w:t>
            </w:r>
          </w:p>
        </w:tc>
        <w:tc>
          <w:tcPr>
            <w:tcW w:w="1750" w:type="pct"/>
            <w:shd w:val="clear" w:color="auto" w:fill="DFDFD7"/>
            <w:vAlign w:val="bottom"/>
          </w:tcPr>
          <w:p w14:paraId="26BCEEAB" w14:textId="77777777" w:rsidR="00FF41FD" w:rsidRDefault="008173C5">
            <w:r>
              <w:t>Reference Number:</w:t>
            </w:r>
          </w:p>
        </w:tc>
      </w:tr>
      <w:tr w:rsidR="00FF41FD" w14:paraId="613F9305" w14:textId="77777777">
        <w:tc>
          <w:tcPr>
            <w:tcW w:w="9986" w:type="dxa"/>
            <w:gridSpan w:val="3"/>
            <w:tcBorders>
              <w:top w:val="nil"/>
              <w:left w:val="nil"/>
              <w:bottom w:val="nil"/>
              <w:right w:val="nil"/>
            </w:tcBorders>
          </w:tcPr>
          <w:p w14:paraId="262E820A" w14:textId="77777777" w:rsidR="00FF41FD" w:rsidRDefault="00FF41FD"/>
        </w:tc>
      </w:tr>
      <w:tr w:rsidR="00FF41FD" w14:paraId="0C1639CA" w14:textId="77777777">
        <w:tc>
          <w:tcPr>
            <w:tcW w:w="9986" w:type="dxa"/>
            <w:gridSpan w:val="3"/>
          </w:tcPr>
          <w:p w14:paraId="5EF81B67" w14:textId="77777777" w:rsidR="00FF41FD" w:rsidRDefault="00FF41FD">
            <w:pPr>
              <w:spacing w:before="20"/>
            </w:pPr>
          </w:p>
          <w:p w14:paraId="6F403088" w14:textId="77777777" w:rsidR="00FF41FD" w:rsidRDefault="008173C5">
            <w:r>
              <w:rPr>
                <w:vertAlign w:val="superscript"/>
              </w:rPr>
              <w:t>#</w:t>
            </w:r>
            <w:r>
              <w:rPr>
                <w:sz w:val="18"/>
              </w:rPr>
              <w:t>7. Additional information which may help in the examination of the variety</w:t>
            </w:r>
          </w:p>
          <w:p w14:paraId="0C92C3C0" w14:textId="77777777" w:rsidR="00FF41FD" w:rsidRDefault="00FF41FD">
            <w:pPr>
              <w:spacing w:before="20"/>
            </w:pPr>
          </w:p>
          <w:p w14:paraId="756C576A" w14:textId="77777777" w:rsidR="00FF41FD" w:rsidRDefault="008173C5">
            <w:r>
              <w:rPr>
                <w:sz w:val="18"/>
              </w:rPr>
              <w:t>7.1</w:t>
            </w:r>
            <w:r>
              <w:rPr>
                <w:sz w:val="18"/>
              </w:rPr>
              <w:tab/>
              <w:t>In addition to the information provided in sections 5 and 6, are there any additional characteristics which may help to distinguish the variety?</w:t>
            </w:r>
          </w:p>
          <w:p w14:paraId="58628653" w14:textId="77777777" w:rsidR="00FF41FD" w:rsidRDefault="00FF41FD">
            <w:pPr>
              <w:spacing w:before="20"/>
            </w:pPr>
          </w:p>
          <w:p w14:paraId="56C81211" w14:textId="77777777" w:rsidR="00FF41FD" w:rsidRDefault="008173C5">
            <w:r>
              <w:rPr>
                <w:sz w:val="18"/>
              </w:rPr>
              <w:tab/>
              <w:t>Yes</w:t>
            </w:r>
            <w:r>
              <w:rPr>
                <w:sz w:val="18"/>
              </w:rPr>
              <w:tab/>
              <w:t>[ ]</w:t>
            </w:r>
            <w:r>
              <w:rPr>
                <w:sz w:val="18"/>
              </w:rPr>
              <w:tab/>
            </w:r>
            <w:r>
              <w:rPr>
                <w:sz w:val="18"/>
              </w:rPr>
              <w:tab/>
            </w:r>
            <w:r>
              <w:rPr>
                <w:sz w:val="18"/>
              </w:rPr>
              <w:tab/>
              <w:t>No</w:t>
            </w:r>
            <w:r>
              <w:rPr>
                <w:sz w:val="18"/>
              </w:rPr>
              <w:tab/>
              <w:t>[ ]</w:t>
            </w:r>
          </w:p>
          <w:p w14:paraId="5469EFF0" w14:textId="77777777" w:rsidR="00FF41FD" w:rsidRDefault="00FF41FD">
            <w:pPr>
              <w:spacing w:before="20"/>
            </w:pPr>
          </w:p>
          <w:p w14:paraId="7F26BB40" w14:textId="77777777" w:rsidR="00FF41FD" w:rsidRDefault="008173C5">
            <w:r>
              <w:rPr>
                <w:sz w:val="18"/>
              </w:rPr>
              <w:tab/>
              <w:t>(If yes, please provide details)</w:t>
            </w:r>
          </w:p>
          <w:p w14:paraId="0BEA8A21" w14:textId="77777777" w:rsidR="00FF41FD" w:rsidRDefault="00FF41FD">
            <w:pPr>
              <w:spacing w:before="20"/>
            </w:pPr>
          </w:p>
          <w:p w14:paraId="3FC1BB7A" w14:textId="77777777" w:rsidR="00FF41FD" w:rsidRDefault="008173C5">
            <w:r>
              <w:rPr>
                <w:sz w:val="18"/>
              </w:rPr>
              <w:t>7.2</w:t>
            </w:r>
            <w:r>
              <w:rPr>
                <w:sz w:val="18"/>
              </w:rPr>
              <w:tab/>
              <w:t>Are there any special conditions for growing the variety or conducting the examination?</w:t>
            </w:r>
          </w:p>
          <w:p w14:paraId="06420699" w14:textId="77777777" w:rsidR="00FF41FD" w:rsidRDefault="00FF41FD">
            <w:pPr>
              <w:spacing w:before="20"/>
            </w:pPr>
          </w:p>
          <w:p w14:paraId="2E03D5CE" w14:textId="77777777" w:rsidR="00FF41FD" w:rsidRDefault="008173C5">
            <w:r>
              <w:rPr>
                <w:sz w:val="18"/>
              </w:rPr>
              <w:tab/>
              <w:t>Yes</w:t>
            </w:r>
            <w:r>
              <w:rPr>
                <w:sz w:val="18"/>
              </w:rPr>
              <w:tab/>
              <w:t>[ ]</w:t>
            </w:r>
            <w:r>
              <w:rPr>
                <w:sz w:val="18"/>
              </w:rPr>
              <w:tab/>
            </w:r>
            <w:r>
              <w:rPr>
                <w:sz w:val="18"/>
              </w:rPr>
              <w:tab/>
            </w:r>
            <w:r>
              <w:rPr>
                <w:sz w:val="18"/>
              </w:rPr>
              <w:tab/>
              <w:t>No</w:t>
            </w:r>
            <w:r>
              <w:rPr>
                <w:sz w:val="18"/>
              </w:rPr>
              <w:tab/>
              <w:t>[ ]</w:t>
            </w:r>
          </w:p>
          <w:p w14:paraId="642DF87B" w14:textId="77777777" w:rsidR="00FF41FD" w:rsidRDefault="00FF41FD">
            <w:pPr>
              <w:spacing w:before="20"/>
            </w:pPr>
          </w:p>
          <w:p w14:paraId="52A26CCF" w14:textId="77777777" w:rsidR="00FF41FD" w:rsidRDefault="008173C5">
            <w:r>
              <w:rPr>
                <w:sz w:val="18"/>
              </w:rPr>
              <w:tab/>
              <w:t>(If yes, please provide details)</w:t>
            </w:r>
          </w:p>
          <w:p w14:paraId="3C353125" w14:textId="77777777" w:rsidR="00FF41FD" w:rsidRDefault="00FF41FD">
            <w:pPr>
              <w:spacing w:before="20"/>
            </w:pPr>
          </w:p>
          <w:p w14:paraId="5FAB1A27" w14:textId="77777777" w:rsidR="00FF41FD" w:rsidRDefault="008173C5">
            <w:r>
              <w:rPr>
                <w:sz w:val="18"/>
              </w:rPr>
              <w:t>7.3</w:t>
            </w:r>
            <w:r>
              <w:rPr>
                <w:sz w:val="18"/>
              </w:rPr>
              <w:tab/>
              <w:t>Other information</w:t>
            </w:r>
          </w:p>
          <w:p w14:paraId="42172F79" w14:textId="77777777" w:rsidR="00FF41FD" w:rsidRDefault="00FF41FD">
            <w:pPr>
              <w:spacing w:before="20"/>
            </w:pPr>
          </w:p>
          <w:p w14:paraId="0E84FE9D" w14:textId="77777777" w:rsidR="00FF41FD" w:rsidRDefault="00FF41FD"/>
          <w:p w14:paraId="1F2895B8" w14:textId="77777777" w:rsidR="00FF41FD" w:rsidRDefault="00FF41FD"/>
          <w:p w14:paraId="73046EA9" w14:textId="77777777" w:rsidR="00FF41FD" w:rsidRDefault="00FF41FD"/>
        </w:tc>
      </w:tr>
    </w:tbl>
    <w:p w14:paraId="4BB3BF8B" w14:textId="77777777" w:rsidR="00FF41FD" w:rsidRDefault="00FF41FD">
      <w:pPr>
        <w:sectPr w:rsidR="00FF41FD">
          <w:headerReference w:type="even" r:id="rId135"/>
          <w:headerReference w:type="default" r:id="rId136"/>
          <w:footerReference w:type="even" r:id="rId137"/>
          <w:footerReference w:type="default" r:id="rId138"/>
          <w:headerReference w:type="first" r:id="rId139"/>
          <w:footerReference w:type="first" r:id="rId140"/>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FF41FD" w14:paraId="1EBF4E64" w14:textId="77777777">
        <w:trPr>
          <w:trHeight w:val="400"/>
        </w:trPr>
        <w:tc>
          <w:tcPr>
            <w:tcW w:w="1750" w:type="pct"/>
            <w:vAlign w:val="bottom"/>
          </w:tcPr>
          <w:p w14:paraId="49C80413" w14:textId="77777777" w:rsidR="00FF41FD" w:rsidRDefault="008173C5">
            <w:r>
              <w:lastRenderedPageBreak/>
              <w:t>TECHNICAL QUESTIONNAIRE</w:t>
            </w:r>
          </w:p>
        </w:tc>
        <w:tc>
          <w:tcPr>
            <w:tcW w:w="1500" w:type="pct"/>
            <w:vAlign w:val="bottom"/>
          </w:tcPr>
          <w:p w14:paraId="195118CF" w14:textId="77777777" w:rsidR="00FF41FD" w:rsidRDefault="008173C5">
            <w:r>
              <w:t>Page {x} of {y}</w:t>
            </w:r>
          </w:p>
        </w:tc>
        <w:tc>
          <w:tcPr>
            <w:tcW w:w="1750" w:type="pct"/>
            <w:gridSpan w:val="2"/>
            <w:shd w:val="clear" w:color="auto" w:fill="DFDFD7"/>
            <w:vAlign w:val="bottom"/>
          </w:tcPr>
          <w:p w14:paraId="573170C0" w14:textId="77777777" w:rsidR="00FF41FD" w:rsidRDefault="008173C5">
            <w:r>
              <w:t>Reference Number:</w:t>
            </w:r>
          </w:p>
        </w:tc>
      </w:tr>
      <w:tr w:rsidR="00FF41FD" w14:paraId="280EE72F" w14:textId="77777777">
        <w:tc>
          <w:tcPr>
            <w:tcW w:w="9986" w:type="dxa"/>
            <w:gridSpan w:val="4"/>
            <w:tcBorders>
              <w:top w:val="nil"/>
              <w:left w:val="nil"/>
              <w:bottom w:val="nil"/>
              <w:right w:val="nil"/>
            </w:tcBorders>
          </w:tcPr>
          <w:p w14:paraId="2C2F2799" w14:textId="77777777" w:rsidR="00FF41FD" w:rsidRDefault="00FF41FD"/>
        </w:tc>
      </w:tr>
      <w:tr w:rsidR="00FF41FD" w14:paraId="0A57B55B" w14:textId="77777777">
        <w:tc>
          <w:tcPr>
            <w:tcW w:w="9986" w:type="dxa"/>
            <w:gridSpan w:val="4"/>
          </w:tcPr>
          <w:p w14:paraId="5EC7BE4E" w14:textId="77777777" w:rsidR="00FF41FD" w:rsidRDefault="00FF41FD">
            <w:pPr>
              <w:spacing w:before="20"/>
            </w:pPr>
          </w:p>
          <w:p w14:paraId="2FDC9413" w14:textId="77777777" w:rsidR="00FF41FD" w:rsidRDefault="008173C5">
            <w:r>
              <w:rPr>
                <w:sz w:val="18"/>
              </w:rPr>
              <w:t>8. Authorization for release</w:t>
            </w:r>
          </w:p>
          <w:p w14:paraId="3C29594C" w14:textId="77777777" w:rsidR="00FF41FD" w:rsidRDefault="00FF41FD">
            <w:pPr>
              <w:spacing w:before="20"/>
            </w:pPr>
          </w:p>
          <w:p w14:paraId="19537B86" w14:textId="29ADB287" w:rsidR="00FF41FD" w:rsidRDefault="008173C5">
            <w:r>
              <w:rPr>
                <w:sz w:val="18"/>
              </w:rPr>
              <w:t xml:space="preserve">     (a)</w:t>
            </w:r>
            <w:del w:id="995" w:author="TWO" w:date="2026-07-09T13:35:00Z" w16du:dateUtc="2026-07-09T11:35:00Z">
              <w:r w:rsidR="001740FD">
                <w:rPr>
                  <w:sz w:val="18"/>
                </w:rPr>
                <w:tab/>
              </w:r>
            </w:del>
            <w:ins w:id="996" w:author="TWO" w:date="2026-07-09T13:35:00Z" w16du:dateUtc="2026-07-09T11:35:00Z">
              <w:r>
                <w:rPr>
                  <w:sz w:val="18"/>
                </w:rPr>
                <w:t xml:space="preserve">   </w:t>
              </w:r>
            </w:ins>
            <w:r>
              <w:rPr>
                <w:sz w:val="18"/>
              </w:rPr>
              <w:t>Does the variety require prior authorization for release under legislation concerning the protection of the environment, human and animal health?</w:t>
            </w:r>
          </w:p>
          <w:p w14:paraId="32B67F06" w14:textId="77777777" w:rsidR="00FF41FD" w:rsidRDefault="00FF41FD">
            <w:pPr>
              <w:spacing w:before="20"/>
            </w:pPr>
          </w:p>
          <w:p w14:paraId="1E33DDA0" w14:textId="77777777" w:rsidR="00FF41FD" w:rsidRDefault="008173C5">
            <w:r>
              <w:rPr>
                <w:sz w:val="18"/>
              </w:rPr>
              <w:tab/>
              <w:t>Yes [ ]</w:t>
            </w:r>
            <w:r>
              <w:rPr>
                <w:sz w:val="18"/>
              </w:rPr>
              <w:tab/>
            </w:r>
            <w:r>
              <w:rPr>
                <w:sz w:val="18"/>
              </w:rPr>
              <w:tab/>
              <w:t>No [ ]</w:t>
            </w:r>
          </w:p>
          <w:p w14:paraId="46CA11CD" w14:textId="77777777" w:rsidR="00FF41FD" w:rsidRDefault="00FF41FD">
            <w:pPr>
              <w:spacing w:before="20"/>
            </w:pPr>
          </w:p>
          <w:p w14:paraId="5119B4AC" w14:textId="07A6B419" w:rsidR="00FF41FD" w:rsidRDefault="008173C5">
            <w:r>
              <w:rPr>
                <w:sz w:val="18"/>
              </w:rPr>
              <w:t xml:space="preserve">     (b)</w:t>
            </w:r>
            <w:del w:id="997" w:author="TWO" w:date="2026-07-09T13:35:00Z" w16du:dateUtc="2026-07-09T11:35:00Z">
              <w:r w:rsidR="001740FD">
                <w:rPr>
                  <w:sz w:val="18"/>
                </w:rPr>
                <w:tab/>
              </w:r>
            </w:del>
            <w:r>
              <w:rPr>
                <w:sz w:val="18"/>
              </w:rPr>
              <w:t>Has such authorization been obtained?</w:t>
            </w:r>
          </w:p>
          <w:p w14:paraId="62350419" w14:textId="77777777" w:rsidR="00FF41FD" w:rsidRDefault="00FF41FD">
            <w:pPr>
              <w:spacing w:before="20"/>
            </w:pPr>
          </w:p>
          <w:p w14:paraId="26EB1637" w14:textId="77777777" w:rsidR="00FF41FD" w:rsidRDefault="008173C5">
            <w:r>
              <w:rPr>
                <w:sz w:val="18"/>
              </w:rPr>
              <w:tab/>
              <w:t>Yes [ ]</w:t>
            </w:r>
            <w:r>
              <w:rPr>
                <w:sz w:val="18"/>
              </w:rPr>
              <w:tab/>
            </w:r>
            <w:r>
              <w:rPr>
                <w:sz w:val="18"/>
              </w:rPr>
              <w:tab/>
              <w:t>No [ ]</w:t>
            </w:r>
          </w:p>
          <w:p w14:paraId="23BFFB5F" w14:textId="77777777" w:rsidR="00FF41FD" w:rsidRDefault="00FF41FD">
            <w:pPr>
              <w:spacing w:before="20"/>
            </w:pPr>
          </w:p>
          <w:p w14:paraId="171B389E" w14:textId="77777777" w:rsidR="00FF41FD" w:rsidRDefault="008173C5">
            <w:r>
              <w:rPr>
                <w:sz w:val="18"/>
              </w:rPr>
              <w:t xml:space="preserve">      If the answer to (b) is yes, please attach a copy of the authorization.</w:t>
            </w:r>
          </w:p>
        </w:tc>
      </w:tr>
      <w:tr w:rsidR="00FF41FD" w14:paraId="43E4CB81" w14:textId="77777777">
        <w:tc>
          <w:tcPr>
            <w:tcW w:w="9986" w:type="dxa"/>
            <w:gridSpan w:val="4"/>
          </w:tcPr>
          <w:p w14:paraId="61D52120" w14:textId="77777777" w:rsidR="00FF41FD" w:rsidRDefault="00FF41FD">
            <w:pPr>
              <w:spacing w:before="20"/>
            </w:pPr>
          </w:p>
          <w:p w14:paraId="4864A3E3" w14:textId="77777777" w:rsidR="00FF41FD" w:rsidRDefault="008173C5">
            <w:r>
              <w:rPr>
                <w:sz w:val="18"/>
              </w:rPr>
              <w:t>9. Information on plant material to be examined or submitted for examination</w:t>
            </w:r>
          </w:p>
          <w:p w14:paraId="57F01E72" w14:textId="77777777" w:rsidR="00FF41FD" w:rsidRDefault="00FF41FD">
            <w:pPr>
              <w:spacing w:before="20"/>
            </w:pPr>
          </w:p>
          <w:p w14:paraId="31CCD33B" w14:textId="77777777" w:rsidR="00FF41FD" w:rsidRDefault="008173C5">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19D053C8" w14:textId="77777777" w:rsidR="00FF41FD" w:rsidRDefault="00FF41FD">
            <w:pPr>
              <w:spacing w:before="20"/>
            </w:pPr>
          </w:p>
          <w:p w14:paraId="682ACEDC" w14:textId="77777777" w:rsidR="00FF41FD" w:rsidRDefault="008173C5">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4D4EB865" w14:textId="77777777" w:rsidR="00FF41FD" w:rsidRDefault="00FF41FD">
            <w:pPr>
              <w:spacing w:before="20"/>
            </w:pPr>
          </w:p>
          <w:p w14:paraId="6004D8CD" w14:textId="77777777" w:rsidR="00FF41FD" w:rsidRPr="008173C5" w:rsidRDefault="008173C5">
            <w:pPr>
              <w:tabs>
                <w:tab w:val="left" w:pos="5670"/>
              </w:tabs>
              <w:rPr>
                <w:lang w:val="pt-BR"/>
              </w:rPr>
            </w:pPr>
            <w:r>
              <w:rPr>
                <w:sz w:val="18"/>
              </w:rPr>
              <w:t xml:space="preserve">         </w:t>
            </w:r>
            <w:r w:rsidRPr="008173C5">
              <w:rPr>
                <w:sz w:val="18"/>
                <w:lang w:val="pt-BR"/>
              </w:rPr>
              <w:t xml:space="preserve">(a)      </w:t>
            </w:r>
            <w:proofErr w:type="spellStart"/>
            <w:r w:rsidRPr="008173C5">
              <w:rPr>
                <w:sz w:val="18"/>
                <w:lang w:val="pt-BR"/>
              </w:rPr>
              <w:t>Microorganisms</w:t>
            </w:r>
            <w:proofErr w:type="spellEnd"/>
            <w:r w:rsidRPr="008173C5">
              <w:rPr>
                <w:sz w:val="18"/>
                <w:lang w:val="pt-BR"/>
              </w:rPr>
              <w:t xml:space="preserve"> (e.g. </w:t>
            </w:r>
            <w:proofErr w:type="spellStart"/>
            <w:r w:rsidRPr="008173C5">
              <w:rPr>
                <w:sz w:val="18"/>
                <w:lang w:val="pt-BR"/>
              </w:rPr>
              <w:t>virus</w:t>
            </w:r>
            <w:proofErr w:type="spellEnd"/>
            <w:r w:rsidRPr="008173C5">
              <w:rPr>
                <w:sz w:val="18"/>
                <w:lang w:val="pt-BR"/>
              </w:rPr>
              <w:t xml:space="preserve">, </w:t>
            </w:r>
            <w:proofErr w:type="spellStart"/>
            <w:r w:rsidRPr="008173C5">
              <w:rPr>
                <w:sz w:val="18"/>
                <w:lang w:val="pt-BR"/>
              </w:rPr>
              <w:t>bacteria</w:t>
            </w:r>
            <w:proofErr w:type="spellEnd"/>
            <w:r w:rsidRPr="008173C5">
              <w:rPr>
                <w:sz w:val="18"/>
                <w:lang w:val="pt-BR"/>
              </w:rPr>
              <w:t xml:space="preserve">, </w:t>
            </w:r>
            <w:proofErr w:type="spellStart"/>
            <w:r w:rsidRPr="008173C5">
              <w:rPr>
                <w:sz w:val="18"/>
                <w:lang w:val="pt-BR"/>
              </w:rPr>
              <w:t>phytoplasma</w:t>
            </w:r>
            <w:proofErr w:type="spellEnd"/>
            <w:r w:rsidRPr="008173C5">
              <w:rPr>
                <w:sz w:val="18"/>
                <w:lang w:val="pt-BR"/>
              </w:rPr>
              <w:t>)</w:t>
            </w:r>
            <w:r w:rsidRPr="008173C5">
              <w:rPr>
                <w:sz w:val="18"/>
                <w:lang w:val="pt-BR"/>
              </w:rPr>
              <w:tab/>
              <w:t xml:space="preserve">Yes </w:t>
            </w:r>
            <w:proofErr w:type="gramStart"/>
            <w:r w:rsidRPr="008173C5">
              <w:rPr>
                <w:sz w:val="18"/>
                <w:lang w:val="pt-BR"/>
              </w:rPr>
              <w:t>[ ]</w:t>
            </w:r>
            <w:proofErr w:type="gramEnd"/>
            <w:r w:rsidRPr="008173C5">
              <w:rPr>
                <w:sz w:val="18"/>
                <w:lang w:val="pt-BR"/>
              </w:rPr>
              <w:tab/>
            </w:r>
            <w:r w:rsidRPr="008173C5">
              <w:rPr>
                <w:sz w:val="18"/>
                <w:lang w:val="pt-BR"/>
              </w:rPr>
              <w:tab/>
              <w:t xml:space="preserve">No </w:t>
            </w:r>
            <w:proofErr w:type="gramStart"/>
            <w:r w:rsidRPr="008173C5">
              <w:rPr>
                <w:sz w:val="18"/>
                <w:lang w:val="pt-BR"/>
              </w:rPr>
              <w:t>[ ]</w:t>
            </w:r>
            <w:proofErr w:type="gramEnd"/>
          </w:p>
          <w:p w14:paraId="34FE0FB5" w14:textId="77777777" w:rsidR="00FF41FD" w:rsidRPr="008173C5" w:rsidRDefault="00FF41FD">
            <w:pPr>
              <w:spacing w:before="20"/>
              <w:rPr>
                <w:lang w:val="pt-BR"/>
              </w:rPr>
            </w:pPr>
          </w:p>
          <w:p w14:paraId="11AD676D" w14:textId="77777777" w:rsidR="00FF41FD" w:rsidRDefault="008173C5">
            <w:pPr>
              <w:tabs>
                <w:tab w:val="left" w:pos="5670"/>
              </w:tabs>
            </w:pPr>
            <w:r w:rsidRPr="008173C5">
              <w:rPr>
                <w:sz w:val="18"/>
                <w:lang w:val="pt-BR"/>
              </w:rPr>
              <w:t xml:space="preserve">         </w:t>
            </w:r>
            <w:r>
              <w:rPr>
                <w:sz w:val="18"/>
              </w:rPr>
              <w:t>(b)      Chemical treatment (e.g. growth retardant, pesticide)</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44657DD0" w14:textId="77777777" w:rsidR="00FF41FD" w:rsidRDefault="00FF41FD">
            <w:pPr>
              <w:spacing w:before="20"/>
            </w:pPr>
          </w:p>
          <w:p w14:paraId="04987DC4" w14:textId="77777777" w:rsidR="00FF41FD" w:rsidRDefault="008173C5">
            <w:pPr>
              <w:tabs>
                <w:tab w:val="left" w:pos="5670"/>
              </w:tabs>
            </w:pPr>
            <w:r>
              <w:rPr>
                <w:sz w:val="18"/>
              </w:rPr>
              <w:t xml:space="preserve">         (c)      Tissue culture</w:t>
            </w:r>
            <w:r>
              <w:rPr>
                <w:sz w:val="18"/>
              </w:rPr>
              <w:tab/>
              <w:t>Yes [ ]</w:t>
            </w:r>
            <w:r>
              <w:rPr>
                <w:sz w:val="18"/>
              </w:rPr>
              <w:tab/>
            </w:r>
            <w:r>
              <w:rPr>
                <w:sz w:val="18"/>
              </w:rPr>
              <w:tab/>
              <w:t>No [ ]</w:t>
            </w:r>
          </w:p>
          <w:p w14:paraId="691D7C93" w14:textId="77777777" w:rsidR="00FF41FD" w:rsidRDefault="00FF41FD">
            <w:pPr>
              <w:spacing w:before="20"/>
            </w:pPr>
          </w:p>
          <w:p w14:paraId="2B411255" w14:textId="77777777" w:rsidR="00FF41FD" w:rsidRDefault="008173C5">
            <w:pPr>
              <w:tabs>
                <w:tab w:val="left" w:pos="5670"/>
              </w:tabs>
            </w:pPr>
            <w:r>
              <w:rPr>
                <w:sz w:val="18"/>
              </w:rPr>
              <w:t xml:space="preserve">         (d)      Other factors</w:t>
            </w:r>
            <w:r>
              <w:rPr>
                <w:sz w:val="18"/>
              </w:rPr>
              <w:tab/>
              <w:t>Yes [ ]</w:t>
            </w:r>
            <w:r>
              <w:rPr>
                <w:sz w:val="18"/>
              </w:rPr>
              <w:tab/>
            </w:r>
            <w:r>
              <w:rPr>
                <w:sz w:val="18"/>
              </w:rPr>
              <w:tab/>
              <w:t>No [ ]</w:t>
            </w:r>
          </w:p>
          <w:p w14:paraId="7A69152D" w14:textId="77777777" w:rsidR="00FF41FD" w:rsidRDefault="00FF41FD">
            <w:pPr>
              <w:spacing w:before="20"/>
            </w:pPr>
          </w:p>
          <w:p w14:paraId="2C5E586F" w14:textId="77777777" w:rsidR="00FF41FD" w:rsidRDefault="008173C5">
            <w:r>
              <w:rPr>
                <w:sz w:val="18"/>
              </w:rPr>
              <w:t xml:space="preserve">         Please provide details for where you have indicated "yes".</w:t>
            </w:r>
          </w:p>
          <w:p w14:paraId="3A73622E" w14:textId="77777777" w:rsidR="00FF41FD" w:rsidRDefault="00FF41FD">
            <w:pPr>
              <w:spacing w:before="20"/>
            </w:pPr>
          </w:p>
          <w:p w14:paraId="778A5FF7" w14:textId="77777777" w:rsidR="00FF41FD" w:rsidRDefault="008173C5">
            <w:r>
              <w:rPr>
                <w:sz w:val="18"/>
              </w:rPr>
              <w:t xml:space="preserve">         ____________________________________________________________</w:t>
            </w:r>
          </w:p>
          <w:p w14:paraId="12907E18" w14:textId="77777777" w:rsidR="00FF41FD" w:rsidRDefault="00FF41FD"/>
          <w:p w14:paraId="4C421FD5" w14:textId="77777777" w:rsidR="00FF41FD" w:rsidRDefault="00FF41FD">
            <w:pPr>
              <w:spacing w:before="20"/>
            </w:pPr>
          </w:p>
          <w:p w14:paraId="1FCC024D" w14:textId="77777777" w:rsidR="00FF41FD" w:rsidRDefault="008173C5">
            <w:r>
              <w:rPr>
                <w:sz w:val="18"/>
              </w:rPr>
              <w:t>9.3 Has the plant material to be examined been tested for the presence of virus or other pathogens?</w:t>
            </w:r>
          </w:p>
          <w:p w14:paraId="7081083B" w14:textId="77777777" w:rsidR="00FF41FD" w:rsidRDefault="00FF41FD">
            <w:pPr>
              <w:spacing w:before="20"/>
            </w:pPr>
          </w:p>
          <w:p w14:paraId="2125AB7B" w14:textId="77777777" w:rsidR="00FF41FD" w:rsidRDefault="008173C5">
            <w:r>
              <w:rPr>
                <w:sz w:val="18"/>
              </w:rPr>
              <w:t xml:space="preserve">       Yes     [  ]</w:t>
            </w:r>
          </w:p>
          <w:p w14:paraId="3D3064D3" w14:textId="77777777" w:rsidR="00FF41FD" w:rsidRDefault="00FF41FD">
            <w:pPr>
              <w:spacing w:before="20"/>
            </w:pPr>
          </w:p>
          <w:p w14:paraId="0498D603" w14:textId="77777777" w:rsidR="00FF41FD" w:rsidRDefault="008173C5">
            <w:r>
              <w:rPr>
                <w:sz w:val="18"/>
              </w:rPr>
              <w:t xml:space="preserve"> (please provide details as specified by the Authority)</w:t>
            </w:r>
          </w:p>
          <w:p w14:paraId="7656DF05" w14:textId="77777777" w:rsidR="00FF41FD" w:rsidRDefault="00FF41FD">
            <w:pPr>
              <w:spacing w:before="20"/>
            </w:pPr>
          </w:p>
          <w:p w14:paraId="7DB6A9EA" w14:textId="77777777" w:rsidR="00FF41FD" w:rsidRDefault="008173C5">
            <w:r>
              <w:rPr>
                <w:sz w:val="18"/>
              </w:rPr>
              <w:t xml:space="preserve">       No      [  ]</w:t>
            </w:r>
          </w:p>
          <w:p w14:paraId="63A173D0" w14:textId="77777777" w:rsidR="00FF41FD" w:rsidRDefault="00FF41FD">
            <w:pPr>
              <w:spacing w:before="20"/>
            </w:pPr>
          </w:p>
        </w:tc>
      </w:tr>
      <w:tr w:rsidR="00FF41FD" w14:paraId="3532875C" w14:textId="77777777">
        <w:tc>
          <w:tcPr>
            <w:tcW w:w="9986" w:type="dxa"/>
            <w:gridSpan w:val="4"/>
            <w:tcBorders>
              <w:bottom w:val="nil"/>
            </w:tcBorders>
          </w:tcPr>
          <w:p w14:paraId="3B5FDEA4" w14:textId="77777777" w:rsidR="00FF41FD" w:rsidRDefault="00FF41FD">
            <w:pPr>
              <w:spacing w:before="20"/>
            </w:pPr>
          </w:p>
          <w:p w14:paraId="67ED1E0E" w14:textId="77777777" w:rsidR="00FF41FD" w:rsidRDefault="008173C5">
            <w:r>
              <w:rPr>
                <w:sz w:val="18"/>
              </w:rPr>
              <w:t>10.</w:t>
            </w:r>
            <w:r>
              <w:rPr>
                <w:sz w:val="18"/>
              </w:rPr>
              <w:tab/>
              <w:t>I hereby declare that, to the best of my knowledge, the information provided in this form is correct:</w:t>
            </w:r>
          </w:p>
          <w:p w14:paraId="0EA6EF2F" w14:textId="77777777" w:rsidR="00FF41FD" w:rsidRDefault="00FF41FD">
            <w:pPr>
              <w:spacing w:before="20"/>
            </w:pPr>
          </w:p>
        </w:tc>
      </w:tr>
      <w:tr w:rsidR="00FF41FD" w14:paraId="53CD9AF3" w14:textId="77777777">
        <w:tblPrEx>
          <w:jc w:val="center"/>
        </w:tblPrEx>
        <w:trPr>
          <w:trHeight w:val="800"/>
          <w:jc w:val="center"/>
        </w:trPr>
        <w:tc>
          <w:tcPr>
            <w:tcW w:w="2496" w:type="dxa"/>
            <w:tcBorders>
              <w:top w:val="nil"/>
              <w:bottom w:val="nil"/>
              <w:right w:val="nil"/>
            </w:tcBorders>
          </w:tcPr>
          <w:p w14:paraId="6E7FB17B" w14:textId="77777777" w:rsidR="00FF41FD" w:rsidRDefault="00FF41FD">
            <w:pPr>
              <w:spacing w:before="20"/>
            </w:pPr>
          </w:p>
          <w:p w14:paraId="33C8AC74" w14:textId="77777777" w:rsidR="00FF41FD" w:rsidRDefault="00FF41FD">
            <w:pPr>
              <w:spacing w:before="20"/>
            </w:pPr>
          </w:p>
          <w:p w14:paraId="348C9FDB" w14:textId="77777777" w:rsidR="00FF41FD" w:rsidRDefault="008173C5">
            <w:r>
              <w:rPr>
                <w:sz w:val="18"/>
              </w:rPr>
              <w:tab/>
              <w:t>Applicant's name</w:t>
            </w:r>
          </w:p>
        </w:tc>
        <w:tc>
          <w:tcPr>
            <w:tcW w:w="7488" w:type="dxa"/>
            <w:gridSpan w:val="3"/>
            <w:tcBorders>
              <w:top w:val="nil"/>
              <w:left w:val="nil"/>
              <w:bottom w:val="nil"/>
            </w:tcBorders>
          </w:tcPr>
          <w:p w14:paraId="11DD5380" w14:textId="77777777" w:rsidR="00FF41FD" w:rsidRDefault="00FF41FD">
            <w:pPr>
              <w:spacing w:before="20"/>
            </w:pPr>
          </w:p>
          <w:p w14:paraId="72D91F27" w14:textId="77777777" w:rsidR="00FF41FD" w:rsidRDefault="00000000">
            <w:r>
              <w:pict w14:anchorId="42186E9F">
                <v:shape id="_x0000_s2103" type="#_x0000_t202" style="position:absolute;left:0;text-align:left;margin-left:0;margin-top:0;width:283pt;height:25pt;z-index:251664384;mso-position-horizontal:left;mso-position-vertical:center">
                  <v:textbox>
                    <w:txbxContent>
                      <w:p w14:paraId="25734AC4" w14:textId="77777777" w:rsidR="00FF41FD" w:rsidRDefault="00FF41FD"/>
                    </w:txbxContent>
                  </v:textbox>
                </v:shape>
              </w:pict>
            </w:r>
          </w:p>
          <w:p w14:paraId="0E8D0A37" w14:textId="77777777" w:rsidR="00FF41FD" w:rsidRDefault="00FF41FD">
            <w:pPr>
              <w:spacing w:before="20"/>
            </w:pPr>
          </w:p>
        </w:tc>
      </w:tr>
      <w:tr w:rsidR="00FF41FD" w14:paraId="604C667A" w14:textId="77777777">
        <w:trPr>
          <w:trHeight w:val="1000"/>
        </w:trPr>
        <w:tc>
          <w:tcPr>
            <w:tcW w:w="2496" w:type="dxa"/>
            <w:tcBorders>
              <w:top w:val="nil"/>
              <w:bottom w:val="nil"/>
              <w:right w:val="nil"/>
            </w:tcBorders>
          </w:tcPr>
          <w:p w14:paraId="11BE343F" w14:textId="77777777" w:rsidR="00FF41FD" w:rsidRDefault="00FF41FD">
            <w:pPr>
              <w:spacing w:before="20"/>
            </w:pPr>
          </w:p>
          <w:p w14:paraId="48E711CE" w14:textId="77777777" w:rsidR="00FF41FD" w:rsidRDefault="00FF41FD">
            <w:pPr>
              <w:spacing w:before="20"/>
            </w:pPr>
          </w:p>
          <w:p w14:paraId="63A2D929" w14:textId="77777777" w:rsidR="00FF41FD" w:rsidRDefault="008173C5">
            <w:r>
              <w:rPr>
                <w:sz w:val="18"/>
              </w:rPr>
              <w:tab/>
              <w:t>Signature</w:t>
            </w:r>
          </w:p>
          <w:p w14:paraId="7971E51D" w14:textId="77777777" w:rsidR="00FF41FD" w:rsidRDefault="00FF41FD">
            <w:pPr>
              <w:spacing w:before="20"/>
            </w:pPr>
          </w:p>
        </w:tc>
        <w:tc>
          <w:tcPr>
            <w:tcW w:w="2496" w:type="dxa"/>
            <w:tcBorders>
              <w:top w:val="nil"/>
              <w:left w:val="nil"/>
              <w:bottom w:val="nil"/>
              <w:right w:val="nil"/>
            </w:tcBorders>
          </w:tcPr>
          <w:p w14:paraId="216F86F8" w14:textId="77777777" w:rsidR="00FF41FD" w:rsidRDefault="00FF41FD">
            <w:pPr>
              <w:spacing w:before="20"/>
            </w:pPr>
          </w:p>
          <w:p w14:paraId="4E998E44" w14:textId="77777777" w:rsidR="00FF41FD" w:rsidRDefault="00000000">
            <w:r>
              <w:pict w14:anchorId="3F57B3E0">
                <v:shape id="_x0000_s2104" type="#_x0000_t202" style="position:absolute;left:0;text-align:left;margin-left:0;margin-top:0;width:110pt;height:25pt;z-index:251665408;mso-position-horizontal:left;mso-position-vertical:center">
                  <v:textbox>
                    <w:txbxContent>
                      <w:p w14:paraId="74D216E7" w14:textId="77777777" w:rsidR="00FF41FD" w:rsidRDefault="00FF41FD"/>
                    </w:txbxContent>
                  </v:textbox>
                </v:shape>
              </w:pict>
            </w:r>
          </w:p>
          <w:p w14:paraId="73F3AD0D" w14:textId="77777777" w:rsidR="00FF41FD" w:rsidRDefault="00FF41FD">
            <w:pPr>
              <w:spacing w:before="20"/>
            </w:pPr>
          </w:p>
        </w:tc>
        <w:tc>
          <w:tcPr>
            <w:tcW w:w="100" w:type="pct"/>
            <w:tcBorders>
              <w:top w:val="nil"/>
              <w:left w:val="nil"/>
              <w:bottom w:val="nil"/>
              <w:right w:val="nil"/>
            </w:tcBorders>
          </w:tcPr>
          <w:p w14:paraId="6642D092" w14:textId="77777777" w:rsidR="00FF41FD" w:rsidRDefault="00FF41FD">
            <w:pPr>
              <w:spacing w:before="20"/>
            </w:pPr>
          </w:p>
          <w:p w14:paraId="2C484CD4" w14:textId="77777777" w:rsidR="00FF41FD" w:rsidRDefault="00FF41FD">
            <w:pPr>
              <w:spacing w:before="20"/>
            </w:pPr>
          </w:p>
          <w:p w14:paraId="6CB8280C" w14:textId="77777777" w:rsidR="00FF41FD" w:rsidRDefault="008173C5">
            <w:r>
              <w:tab/>
              <w:t>Date</w:t>
            </w:r>
          </w:p>
          <w:p w14:paraId="6FE535B0" w14:textId="77777777" w:rsidR="00FF41FD" w:rsidRDefault="00FF41FD">
            <w:pPr>
              <w:spacing w:before="20"/>
            </w:pPr>
          </w:p>
        </w:tc>
        <w:tc>
          <w:tcPr>
            <w:tcW w:w="2496" w:type="dxa"/>
            <w:tcBorders>
              <w:top w:val="nil"/>
              <w:left w:val="nil"/>
            </w:tcBorders>
          </w:tcPr>
          <w:p w14:paraId="47499F57" w14:textId="77777777" w:rsidR="00FF41FD" w:rsidRDefault="00FF41FD">
            <w:pPr>
              <w:spacing w:before="20"/>
            </w:pPr>
          </w:p>
          <w:p w14:paraId="6E72B6ED" w14:textId="77777777" w:rsidR="00FF41FD" w:rsidRDefault="00000000">
            <w:r>
              <w:pict w14:anchorId="35C1B2BB">
                <v:shape id="_x0000_s2105" type="#_x0000_t202" style="position:absolute;left:0;text-align:left;margin-left:0;margin-top:0;width:110pt;height:25pt;z-index:251666432;mso-position-vertical:center">
                  <v:textbox>
                    <w:txbxContent>
                      <w:p w14:paraId="4A567F2F" w14:textId="77777777" w:rsidR="00FF41FD" w:rsidRDefault="00FF41FD"/>
                    </w:txbxContent>
                  </v:textbox>
                </v:shape>
              </w:pict>
            </w:r>
          </w:p>
          <w:p w14:paraId="41E098A2" w14:textId="77777777" w:rsidR="00FF41FD" w:rsidRDefault="00FF41FD">
            <w:pPr>
              <w:spacing w:before="20"/>
            </w:pPr>
          </w:p>
        </w:tc>
      </w:tr>
      <w:tr w:rsidR="00FF41FD" w14:paraId="3582EE28" w14:textId="77777777">
        <w:trPr>
          <w:trHeight w:val="200"/>
        </w:trPr>
        <w:tc>
          <w:tcPr>
            <w:tcW w:w="4993" w:type="dxa"/>
            <w:tcBorders>
              <w:left w:val="nil"/>
              <w:bottom w:val="nil"/>
              <w:right w:val="nil"/>
            </w:tcBorders>
          </w:tcPr>
          <w:p w14:paraId="6E04382D" w14:textId="77777777" w:rsidR="00FF41FD" w:rsidRDefault="00FF41FD"/>
        </w:tc>
        <w:tc>
          <w:tcPr>
            <w:tcW w:w="4993" w:type="dxa"/>
            <w:gridSpan w:val="3"/>
            <w:tcBorders>
              <w:left w:val="nil"/>
              <w:bottom w:val="nil"/>
              <w:right w:val="nil"/>
            </w:tcBorders>
            <w:vAlign w:val="bottom"/>
          </w:tcPr>
          <w:p w14:paraId="32EBF8BB" w14:textId="77777777" w:rsidR="00FF41FD" w:rsidRDefault="00FF41FD">
            <w:pPr>
              <w:jc w:val="right"/>
              <w:rPr>
                <w:ins w:id="998" w:author="TWO" w:date="2026-07-09T13:35:00Z" w16du:dateUtc="2026-07-09T11:35:00Z"/>
              </w:rPr>
            </w:pPr>
          </w:p>
          <w:p w14:paraId="409599F8" w14:textId="77777777" w:rsidR="00FF41FD" w:rsidRDefault="00FF41FD">
            <w:pPr>
              <w:jc w:val="right"/>
            </w:pPr>
          </w:p>
          <w:p w14:paraId="46408D8B" w14:textId="77777777" w:rsidR="00FF41FD" w:rsidRDefault="008173C5">
            <w:pPr>
              <w:jc w:val="right"/>
            </w:pPr>
            <w:r>
              <w:t>[End of document]</w:t>
            </w:r>
          </w:p>
        </w:tc>
      </w:tr>
    </w:tbl>
    <w:p w14:paraId="7AF73424" w14:textId="77777777" w:rsidR="00FF41FD" w:rsidRDefault="00FF41FD"/>
    <w:sectPr w:rsidR="00FF41FD">
      <w:headerReference w:type="even" r:id="rId141"/>
      <w:headerReference w:type="default" r:id="rId142"/>
      <w:footerReference w:type="even" r:id="rId143"/>
      <w:footerReference w:type="default" r:id="rId144"/>
      <w:headerReference w:type="first" r:id="rId145"/>
      <w:footerReference w:type="first" r:id="rId146"/>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AFCEAC" w14:textId="77777777" w:rsidR="006B19EA" w:rsidRDefault="006B19EA">
      <w:r>
        <w:separator/>
      </w:r>
    </w:p>
  </w:endnote>
  <w:endnote w:type="continuationSeparator" w:id="0">
    <w:p w14:paraId="7AB5E5B7" w14:textId="77777777" w:rsidR="006B19EA" w:rsidRDefault="006B19E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AFB610" w14:textId="77777777" w:rsidR="008173C5" w:rsidRDefault="008173C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E637BE" w14:textId="77777777" w:rsidR="00FF41FD" w:rsidRDefault="008173C5">
    <w:r>
      <w:t xml:space="preserve">_________________________ </w:t>
    </w:r>
  </w:p>
  <w:p w14:paraId="45F53968" w14:textId="77777777" w:rsidR="00FF41FD" w:rsidRDefault="008173C5">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C7259B" w14:textId="77777777" w:rsidR="00FF41FD" w:rsidRDefault="00FF41FD"/>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9F16CE" w14:textId="77777777" w:rsidR="00FF41FD" w:rsidRDefault="00FF41FD"/>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B46CDF" w14:textId="77777777" w:rsidR="00FF41FD" w:rsidRDefault="00FF41FD"/>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93127B" w14:textId="77777777" w:rsidR="00FF41FD" w:rsidRDefault="00FF41FD"/>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766F76" w14:textId="77777777" w:rsidR="00FF41FD" w:rsidRDefault="00FF41FD"/>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B5B8B7" w14:textId="77777777" w:rsidR="00FF41FD" w:rsidRDefault="00FF41FD"/>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E55208" w14:textId="77777777" w:rsidR="00FF41FD" w:rsidRDefault="00FF41FD"/>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A4089C" w14:textId="77777777" w:rsidR="00FF41FD" w:rsidRDefault="00FF41FD"/>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D19A56" w14:textId="77777777" w:rsidR="00FF41FD" w:rsidRDefault="00FF41FD"/>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598266" w14:textId="77777777" w:rsidR="00FF41FD" w:rsidRDefault="00FF41FD"/>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CBC7F" w14:textId="77777777" w:rsidR="00FF41FD" w:rsidRDefault="00FF41FD"/>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CAFD78" w14:textId="77777777" w:rsidR="00FF41FD" w:rsidRDefault="00FF41FD"/>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D2D89F" w14:textId="77777777" w:rsidR="00FF41FD" w:rsidRDefault="00FF41FD"/>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710CEF" w14:textId="77777777" w:rsidR="00FF41FD" w:rsidRDefault="00FF41FD"/>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697803" w14:textId="77777777" w:rsidR="00FF41FD" w:rsidRDefault="00FF41FD"/>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79EACB" w14:textId="77777777" w:rsidR="00FF41FD" w:rsidRDefault="00FF41FD"/>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0FB19A" w14:textId="77777777" w:rsidR="00FF41FD" w:rsidRDefault="008173C5">
    <w:pPr>
      <w:pStyle w:val="sectionTenSubSectionSevenHeaderStyle"/>
    </w:pPr>
    <w:r>
      <w:t xml:space="preserve">_________________________ </w:t>
    </w:r>
  </w:p>
  <w:p w14:paraId="301D48F2" w14:textId="77777777" w:rsidR="00FF41FD" w:rsidRDefault="008173C5">
    <w:pPr>
      <w:pStyle w:val="sectionTenSubSectionSevenHeaderStyle"/>
    </w:pPr>
    <w:r>
      <w:rPr>
        <w:vertAlign w:val="superscript"/>
      </w:rPr>
      <w:t>#</w:t>
    </w:r>
    <w:r>
      <w:tab/>
      <w:t>Authorities may allow certain of this information to be provided in a confidential section of the Technical Questionnaire.</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CEC47" w14:textId="77777777" w:rsidR="00FF41FD" w:rsidRDefault="00FF41FD"/>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612D15" w14:textId="77777777" w:rsidR="00FF41FD" w:rsidRDefault="00FF41FD"/>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DE83DD" w14:textId="77777777" w:rsidR="00FF41FD" w:rsidRDefault="00FF41FD"/>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0E7D76" w14:textId="77777777" w:rsidR="00FF41FD" w:rsidRDefault="00FF41FD"/>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F87928" w14:textId="77777777" w:rsidR="00FF41FD" w:rsidRDefault="00FF41FD"/>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871AB" w14:textId="77777777" w:rsidR="00FF41FD" w:rsidRDefault="00FF41FD"/>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1FEDD" w14:textId="77777777" w:rsidR="00FF41FD" w:rsidRDefault="00FF41FD"/>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D06D40" w14:textId="77777777" w:rsidR="00FF41FD" w:rsidRDefault="00FF41FD"/>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1BE606" w14:textId="77777777" w:rsidR="00FF41FD" w:rsidRDefault="00FF41FD"/>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029A30" w14:textId="77777777" w:rsidR="00FF41FD" w:rsidRDefault="00FF41FD"/>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32BC9F" w14:textId="77777777" w:rsidR="00FF41FD" w:rsidRDefault="00FF41FD"/>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263B69" w14:textId="77777777" w:rsidR="00FF41FD" w:rsidRDefault="008173C5">
    <w:pPr>
      <w:pStyle w:val="sectionTenSubSectionSevenHeaderStyle"/>
    </w:pPr>
    <w:r>
      <w:t xml:space="preserve">_________________________ </w:t>
    </w:r>
  </w:p>
  <w:p w14:paraId="2CC1FD91" w14:textId="77777777" w:rsidR="00FF41FD" w:rsidRDefault="008173C5">
    <w:pPr>
      <w:pStyle w:val="sectionTenSubSectionSevenHeaderStyle"/>
    </w:pPr>
    <w:r>
      <w:rPr>
        <w:vertAlign w:val="superscript"/>
      </w:rPr>
      <w:t>#</w:t>
    </w:r>
    <w:r>
      <w:tab/>
      <w:t>Authorities may allow certain of this information to be provided in a confidential section of the Technical Questionnaire.</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87AE6" w14:textId="77777777" w:rsidR="00FF41FD" w:rsidRDefault="00FF41FD"/>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D176F2" w14:textId="77777777" w:rsidR="00FF41FD" w:rsidRDefault="00FF41FD"/>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796B1E" w14:textId="77777777" w:rsidR="00FF41FD" w:rsidRDefault="00FF41FD"/>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F0138A" w14:textId="77777777" w:rsidR="00FF41FD" w:rsidRDefault="00FF41FD"/>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B59488" w14:textId="77777777" w:rsidR="006B19EA" w:rsidRDefault="006B19EA">
      <w:r>
        <w:separator/>
      </w:r>
    </w:p>
  </w:footnote>
  <w:footnote w:type="continuationSeparator" w:id="0">
    <w:p w14:paraId="5257E7AF" w14:textId="77777777" w:rsidR="006B19EA" w:rsidRDefault="006B19E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85172" w14:textId="77777777" w:rsidR="00FF41FD" w:rsidRDefault="008173C5">
    <w:pPr>
      <w:pStyle w:val="customHeaderStyle"/>
    </w:pPr>
    <w:r>
      <w:t>TG/192/2(proj.1)</w:t>
    </w:r>
    <w:ins w:id="28" w:author="TWO" w:date="2026-07-09T13:35:00Z" w16du:dateUtc="2026-07-09T11:35:00Z">
      <w:r>
        <w:t xml:space="preserve"> with TWO comments</w:t>
      </w:r>
    </w:ins>
  </w:p>
  <w:p w14:paraId="067972BC" w14:textId="77777777" w:rsidR="00FF41FD" w:rsidRDefault="008173C5">
    <w:pPr>
      <w:pStyle w:val="customHeaderStyle"/>
    </w:pPr>
    <w:r>
      <w:t>Ornamental Apple, 2026-05-22</w:t>
    </w:r>
  </w:p>
  <w:p w14:paraId="7C33548F" w14:textId="77777777" w:rsidR="00FF41FD" w:rsidRDefault="008173C5">
    <w:pPr>
      <w:pStyle w:val="customHeaderStyle"/>
      <w:spacing w:after="160"/>
    </w:pPr>
    <w:r>
      <w:fldChar w:fldCharType="begin"/>
    </w:r>
    <w:r>
      <w:instrText>PAGE "Page Number"</w:instrText>
    </w:r>
    <w:r>
      <w:fldChar w:fldCharType="separate"/>
    </w:r>
    <w:r>
      <w:t>7</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B6EC3E" w14:textId="77777777" w:rsidR="00FF41FD" w:rsidRDefault="00FF41FD"/>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871F63" w14:textId="77777777" w:rsidR="00FF41FD" w:rsidRDefault="008173C5">
    <w:pPr>
      <w:pStyle w:val="customHeaderStyle"/>
    </w:pPr>
    <w:r>
      <w:t>TG/192/2(proj.1)</w:t>
    </w:r>
    <w:ins w:id="41" w:author="TWO" w:date="2026-07-09T13:35:00Z" w16du:dateUtc="2026-07-09T11:35:00Z">
      <w:r>
        <w:t xml:space="preserve"> with TWO comments</w:t>
      </w:r>
    </w:ins>
  </w:p>
  <w:p w14:paraId="1ACBFD26" w14:textId="77777777" w:rsidR="00FF41FD" w:rsidRDefault="008173C5">
    <w:pPr>
      <w:pStyle w:val="customHeaderStyle"/>
    </w:pPr>
    <w:r>
      <w:t>Ornamental Apple, 2026-05-22</w:t>
    </w:r>
  </w:p>
  <w:p w14:paraId="1EBB48AA" w14:textId="77777777" w:rsidR="00FF41FD" w:rsidRDefault="008173C5">
    <w:pPr>
      <w:pStyle w:val="customHeaderStyle"/>
      <w:spacing w:after="160"/>
    </w:pPr>
    <w:r>
      <w:fldChar w:fldCharType="begin"/>
    </w:r>
    <w:r>
      <w:instrText>PAGE "Page Number"</w:instrText>
    </w:r>
    <w:r>
      <w:fldChar w:fldCharType="separate"/>
    </w:r>
    <w:r>
      <w:t>8</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0BE1B1" w14:textId="77777777" w:rsidR="00FF41FD" w:rsidRDefault="00FF41FD"/>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79AAE8" w14:textId="77777777" w:rsidR="00FF41FD" w:rsidRDefault="00FF41FD"/>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33476A" w14:textId="77777777" w:rsidR="00FF41FD" w:rsidRDefault="008173C5">
    <w:pPr>
      <w:pStyle w:val="customHeaderStyle"/>
    </w:pPr>
    <w:r>
      <w:t>TG/192/2(proj.1)</w:t>
    </w:r>
    <w:ins w:id="620" w:author="TWO" w:date="2026-07-09T13:35:00Z" w16du:dateUtc="2026-07-09T11:35:00Z">
      <w:r>
        <w:t xml:space="preserve"> with TWO comments</w:t>
      </w:r>
    </w:ins>
  </w:p>
  <w:p w14:paraId="65478B17" w14:textId="77777777" w:rsidR="00FF41FD" w:rsidRDefault="008173C5">
    <w:pPr>
      <w:pStyle w:val="customHeaderStyle"/>
    </w:pPr>
    <w:r>
      <w:t>Ornamental Apple, 2026-05-22</w:t>
    </w:r>
  </w:p>
  <w:p w14:paraId="04AFEC8B" w14:textId="77777777" w:rsidR="00FF41FD" w:rsidRDefault="008173C5">
    <w:pPr>
      <w:pStyle w:val="customHeaderStyle"/>
      <w:spacing w:after="160"/>
    </w:pPr>
    <w:r>
      <w:fldChar w:fldCharType="begin"/>
    </w:r>
    <w:r>
      <w:instrText>PAGE "Page Number"</w:instrText>
    </w:r>
    <w:r>
      <w:fldChar w:fldCharType="separate"/>
    </w:r>
    <w:r>
      <w:t>22</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BB2544" w14:textId="77777777" w:rsidR="00FF41FD" w:rsidRDefault="00FF41FD"/>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AF29EC" w14:textId="77777777" w:rsidR="00FF41FD" w:rsidRDefault="00FF41FD"/>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0E81A" w14:textId="77777777" w:rsidR="00FF41FD" w:rsidRDefault="008173C5">
    <w:pPr>
      <w:pStyle w:val="customHeaderStyle"/>
    </w:pPr>
    <w:r>
      <w:t>TG/192/2(proj.1)</w:t>
    </w:r>
    <w:ins w:id="714" w:author="TWO" w:date="2026-07-09T13:35:00Z" w16du:dateUtc="2026-07-09T11:35:00Z">
      <w:r>
        <w:t xml:space="preserve"> with TWO comments</w:t>
      </w:r>
    </w:ins>
  </w:p>
  <w:p w14:paraId="15752ACE" w14:textId="77777777" w:rsidR="00FF41FD" w:rsidRDefault="008173C5">
    <w:pPr>
      <w:pStyle w:val="customHeaderStyle"/>
    </w:pPr>
    <w:r>
      <w:t>Ornamental Apple, 2026-05-22</w:t>
    </w:r>
  </w:p>
  <w:p w14:paraId="4AF7CFF7" w14:textId="77777777" w:rsidR="00FF41FD" w:rsidRDefault="008173C5">
    <w:pPr>
      <w:pStyle w:val="customHeaderStyle"/>
      <w:spacing w:after="160"/>
    </w:pPr>
    <w:r>
      <w:fldChar w:fldCharType="begin"/>
    </w:r>
    <w:r>
      <w:instrText>PAGE "Page Number"</w:instrText>
    </w:r>
    <w:r>
      <w:fldChar w:fldCharType="separate"/>
    </w:r>
    <w:r>
      <w:t>34</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643B1A" w14:textId="77777777" w:rsidR="00FF41FD" w:rsidRDefault="00FF41FD"/>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01353D" w14:textId="77777777" w:rsidR="00FF41FD" w:rsidRDefault="00FF41FD"/>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D20BB1" w14:textId="77777777" w:rsidR="00FF41FD" w:rsidRDefault="008173C5">
    <w:pPr>
      <w:pStyle w:val="customHeaderStyle"/>
    </w:pPr>
    <w:r>
      <w:t>TG/192/2(proj.1)</w:t>
    </w:r>
    <w:ins w:id="716" w:author="TWO" w:date="2026-07-09T13:35:00Z" w16du:dateUtc="2026-07-09T11:35:00Z">
      <w:r>
        <w:t xml:space="preserve"> with TWO comments</w:t>
      </w:r>
    </w:ins>
  </w:p>
  <w:p w14:paraId="78176355" w14:textId="77777777" w:rsidR="00FF41FD" w:rsidRDefault="008173C5">
    <w:pPr>
      <w:pStyle w:val="customHeaderStyle"/>
    </w:pPr>
    <w:r>
      <w:t>Ornamental Apple, 2026-05-22</w:t>
    </w:r>
  </w:p>
  <w:p w14:paraId="344AB282" w14:textId="77777777" w:rsidR="00FF41FD" w:rsidRDefault="008173C5">
    <w:pPr>
      <w:pStyle w:val="customHeaderStyle"/>
      <w:spacing w:after="160"/>
    </w:pPr>
    <w:r>
      <w:fldChar w:fldCharType="begin"/>
    </w:r>
    <w:r>
      <w:instrText>PAGE "Page Number"</w:instrText>
    </w:r>
    <w:r>
      <w:fldChar w:fldCharType="separate"/>
    </w:r>
    <w:r>
      <w:t>35</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7170DE" w14:textId="77777777" w:rsidR="00FF41FD" w:rsidRDefault="00FF41FD"/>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C902AD" w14:textId="77777777" w:rsidR="00FF41FD" w:rsidRDefault="00FF41FD"/>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E99D0" w14:textId="77777777" w:rsidR="00FF41FD" w:rsidRDefault="008173C5">
    <w:pPr>
      <w:pStyle w:val="customHeaderStyle"/>
    </w:pPr>
    <w:r>
      <w:t>TG/192/2(proj.1)</w:t>
    </w:r>
    <w:ins w:id="718" w:author="TWO" w:date="2026-07-09T13:35:00Z" w16du:dateUtc="2026-07-09T11:35:00Z">
      <w:r>
        <w:t xml:space="preserve"> with TWO comments</w:t>
      </w:r>
    </w:ins>
  </w:p>
  <w:p w14:paraId="215FA2F2" w14:textId="77777777" w:rsidR="00FF41FD" w:rsidRDefault="008173C5">
    <w:pPr>
      <w:pStyle w:val="customHeaderStyle"/>
    </w:pPr>
    <w:r>
      <w:t>Ornamental Apple, 2026-05-22</w:t>
    </w:r>
  </w:p>
  <w:p w14:paraId="6CFAE46B" w14:textId="77777777" w:rsidR="00FF41FD" w:rsidRDefault="008173C5">
    <w:pPr>
      <w:pStyle w:val="customHeaderStyle"/>
      <w:spacing w:after="160"/>
    </w:pPr>
    <w:r>
      <w:fldChar w:fldCharType="begin"/>
    </w:r>
    <w:r>
      <w:instrText>PAGE "Page Number"</w:instrText>
    </w:r>
    <w:r>
      <w:fldChar w:fldCharType="separate"/>
    </w:r>
    <w:r>
      <w:t>37</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4F7230" w14:textId="77777777" w:rsidR="00FF41FD" w:rsidRDefault="00FF41FD"/>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0C3BA1" w14:textId="77777777" w:rsidR="00FF41FD" w:rsidRDefault="00FF41FD"/>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51F2BF" w14:textId="77777777" w:rsidR="00FF41FD" w:rsidRDefault="008173C5">
    <w:pPr>
      <w:pStyle w:val="customHeaderStyle"/>
    </w:pPr>
    <w:r>
      <w:t>TG/192/2(proj.1)</w:t>
    </w:r>
    <w:ins w:id="719" w:author="TWO" w:date="2026-07-09T13:35:00Z" w16du:dateUtc="2026-07-09T11:35:00Z">
      <w:r>
        <w:t xml:space="preserve"> with TWO comments</w:t>
      </w:r>
    </w:ins>
  </w:p>
  <w:p w14:paraId="2BDA7A88" w14:textId="77777777" w:rsidR="00FF41FD" w:rsidRDefault="008173C5">
    <w:pPr>
      <w:pStyle w:val="customHeaderStyle"/>
    </w:pPr>
    <w:r>
      <w:t>Ornamental Apple, 2026-05-22</w:t>
    </w:r>
  </w:p>
  <w:p w14:paraId="779B7185" w14:textId="77777777" w:rsidR="00FF41FD" w:rsidRDefault="008173C5">
    <w:pPr>
      <w:pStyle w:val="customHeaderStyle"/>
      <w:spacing w:after="160"/>
    </w:pPr>
    <w:r>
      <w:fldChar w:fldCharType="begin"/>
    </w:r>
    <w:r>
      <w:instrText>PAGE "Page Number"</w:instrText>
    </w:r>
    <w:r>
      <w:fldChar w:fldCharType="separate"/>
    </w:r>
    <w:r>
      <w:t>38</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214706" w14:textId="77777777" w:rsidR="00FF41FD" w:rsidRDefault="00FF41FD"/>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CE5337" w14:textId="77777777" w:rsidR="00FF41FD" w:rsidRDefault="00FF41FD"/>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E222D8" w14:textId="77777777" w:rsidR="00FF41FD" w:rsidRDefault="008173C5">
    <w:pPr>
      <w:pStyle w:val="customHeaderStyle"/>
    </w:pPr>
    <w:r>
      <w:t>TG/192/2(proj.1) with TWO comments</w:t>
    </w:r>
  </w:p>
  <w:p w14:paraId="625F85B8" w14:textId="77777777" w:rsidR="00FF41FD" w:rsidRDefault="008173C5">
    <w:pPr>
      <w:pStyle w:val="customHeaderStyle"/>
    </w:pPr>
    <w:r>
      <w:t>Ornamental Apple, 2026-05-22</w:t>
    </w:r>
  </w:p>
  <w:p w14:paraId="0599C81A" w14:textId="77777777" w:rsidR="00FF41FD" w:rsidRDefault="008173C5">
    <w:pPr>
      <w:pStyle w:val="customHeaderStyle"/>
      <w:spacing w:after="160"/>
    </w:pPr>
    <w:r>
      <w:fldChar w:fldCharType="begin"/>
    </w:r>
    <w:r>
      <w:instrText>PAGE "Page Number"</w:instrText>
    </w:r>
    <w:r>
      <w:fldChar w:fldCharType="separate"/>
    </w:r>
    <w:r>
      <w:t>40</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2413CD" w14:textId="77777777" w:rsidR="00FF41FD" w:rsidRDefault="00FF41FD"/>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CEF25D" w14:textId="77777777" w:rsidR="00FF41FD" w:rsidRDefault="00FF41FD"/>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A088A" w14:textId="77777777" w:rsidR="00FF41FD" w:rsidRDefault="008173C5">
    <w:pPr>
      <w:pStyle w:val="customHeaderStyle"/>
    </w:pPr>
    <w:r>
      <w:t>TG/192/2(proj.1) with TWO comments</w:t>
    </w:r>
  </w:p>
  <w:p w14:paraId="24D677FE" w14:textId="77777777" w:rsidR="00FF41FD" w:rsidRDefault="008173C5">
    <w:pPr>
      <w:pStyle w:val="customHeaderStyle"/>
    </w:pPr>
    <w:r>
      <w:t>Ornamental Apple, 2026-05-22</w:t>
    </w:r>
  </w:p>
  <w:p w14:paraId="52C6074A" w14:textId="77777777" w:rsidR="00FF41FD" w:rsidRDefault="008173C5">
    <w:pPr>
      <w:pStyle w:val="customHeaderStyle"/>
      <w:spacing w:after="160"/>
    </w:pPr>
    <w:r>
      <w:fldChar w:fldCharType="begin"/>
    </w:r>
    <w:r>
      <w:instrText>PAGE "Page Number"</w:instrText>
    </w:r>
    <w:r>
      <w:fldChar w:fldCharType="separate"/>
    </w:r>
    <w:r>
      <w:t>41</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AF4E63" w14:textId="77777777" w:rsidR="00FF41FD" w:rsidRDefault="00FF41FD"/>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B02A99" w14:textId="77777777" w:rsidR="00FF41FD" w:rsidRDefault="00FF41FD"/>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F128D4" w14:textId="77777777" w:rsidR="00FF41FD" w:rsidRDefault="008173C5">
    <w:pPr>
      <w:pStyle w:val="customHeaderStyle"/>
    </w:pPr>
    <w:r>
      <w:t>TG/192/2(proj.1)</w:t>
    </w:r>
    <w:ins w:id="993" w:author="TWO" w:date="2026-07-09T13:35:00Z" w16du:dateUtc="2026-07-09T11:35:00Z">
      <w:r>
        <w:t xml:space="preserve"> with TWO comments</w:t>
      </w:r>
    </w:ins>
  </w:p>
  <w:p w14:paraId="49B80031" w14:textId="77777777" w:rsidR="00FF41FD" w:rsidRDefault="008173C5">
    <w:pPr>
      <w:pStyle w:val="customHeaderStyle"/>
    </w:pPr>
    <w:r>
      <w:t>Ornamental Apple, 2026-05-22</w:t>
    </w:r>
  </w:p>
  <w:p w14:paraId="32EC33F7" w14:textId="77777777" w:rsidR="00FF41FD" w:rsidRDefault="008173C5">
    <w:pPr>
      <w:pStyle w:val="customHeaderStyle"/>
      <w:spacing w:after="160"/>
    </w:pPr>
    <w:r>
      <w:fldChar w:fldCharType="begin"/>
    </w:r>
    <w:r>
      <w:instrText>PAGE "Page Number"</w:instrText>
    </w:r>
    <w:r>
      <w:fldChar w:fldCharType="separate"/>
    </w:r>
    <w:r>
      <w:t>43</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0661F" w14:textId="77777777" w:rsidR="00FF41FD" w:rsidRDefault="00FF41FD"/>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DAF1A9" w14:textId="77777777" w:rsidR="00FF41FD" w:rsidRDefault="00FF41FD"/>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7EAA0F" w14:textId="77777777" w:rsidR="00FF41FD" w:rsidRDefault="008173C5">
    <w:pPr>
      <w:pStyle w:val="customHeaderStyle"/>
    </w:pPr>
    <w:r>
      <w:t>TG/192/2(proj.1)</w:t>
    </w:r>
    <w:ins w:id="994" w:author="TWO" w:date="2026-07-09T13:35:00Z" w16du:dateUtc="2026-07-09T11:35:00Z">
      <w:r>
        <w:t xml:space="preserve"> with TWO comments</w:t>
      </w:r>
    </w:ins>
  </w:p>
  <w:p w14:paraId="0E4EF032" w14:textId="77777777" w:rsidR="00FF41FD" w:rsidRDefault="008173C5">
    <w:pPr>
      <w:pStyle w:val="customHeaderStyle"/>
    </w:pPr>
    <w:r>
      <w:t>Ornamental Apple, 2026-05-22</w:t>
    </w:r>
  </w:p>
  <w:p w14:paraId="0561737A" w14:textId="77777777" w:rsidR="00FF41FD" w:rsidRDefault="008173C5">
    <w:pPr>
      <w:pStyle w:val="customHeaderStyle"/>
      <w:spacing w:after="160"/>
    </w:pPr>
    <w:r>
      <w:fldChar w:fldCharType="begin"/>
    </w:r>
    <w:r>
      <w:instrText>PAGE "Page Number"</w:instrText>
    </w:r>
    <w:r>
      <w:fldChar w:fldCharType="separate"/>
    </w:r>
    <w:r>
      <w:t>44</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A18F8F" w14:textId="77777777" w:rsidR="00FF41FD" w:rsidRDefault="00FF41FD"/>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7F58F" w14:textId="77777777" w:rsidR="00FF41FD" w:rsidRDefault="00FF41FD"/>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F3A900" w14:textId="77777777" w:rsidR="00FF41FD" w:rsidRDefault="008173C5">
    <w:pPr>
      <w:pStyle w:val="customHeaderStyle"/>
    </w:pPr>
    <w:r>
      <w:t>TG/192/2(proj.1)</w:t>
    </w:r>
    <w:ins w:id="999" w:author="TWO" w:date="2026-07-09T13:35:00Z" w16du:dateUtc="2026-07-09T11:35:00Z">
      <w:r>
        <w:t xml:space="preserve"> with TWO comments</w:t>
      </w:r>
    </w:ins>
  </w:p>
  <w:p w14:paraId="6DA73086" w14:textId="77777777" w:rsidR="00FF41FD" w:rsidRDefault="008173C5">
    <w:pPr>
      <w:pStyle w:val="customHeaderStyle"/>
    </w:pPr>
    <w:r>
      <w:t>Ornamental Apple, 2026-05-22</w:t>
    </w:r>
  </w:p>
  <w:p w14:paraId="41FD887B" w14:textId="77777777" w:rsidR="00FF41FD" w:rsidRDefault="008173C5">
    <w:pPr>
      <w:pStyle w:val="customHeaderStyle"/>
      <w:spacing w:after="160"/>
    </w:pPr>
    <w:r>
      <w:fldChar w:fldCharType="begin"/>
    </w:r>
    <w:r>
      <w:instrText>PAGE "Page Number"</w:instrText>
    </w:r>
    <w:r>
      <w:fldChar w:fldCharType="separate"/>
    </w:r>
    <w:r>
      <w:t>46</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40ECB7" w14:textId="77777777" w:rsidR="00FF41FD" w:rsidRDefault="00FF41FD"/>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4971D1D"/>
    <w:multiLevelType w:val="multilevel"/>
    <w:tmpl w:val="12E095F4"/>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 w15:restartNumberingAfterBreak="0">
    <w:nsid w:val="1B96725E"/>
    <w:multiLevelType w:val="multilevel"/>
    <w:tmpl w:val="BF72037A"/>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 w15:restartNumberingAfterBreak="0">
    <w:nsid w:val="20BC0CCA"/>
    <w:multiLevelType w:val="multilevel"/>
    <w:tmpl w:val="93E2C53A"/>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3" w15:restartNumberingAfterBreak="0">
    <w:nsid w:val="33D41314"/>
    <w:multiLevelType w:val="multilevel"/>
    <w:tmpl w:val="1B52803C"/>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4" w15:restartNumberingAfterBreak="0">
    <w:nsid w:val="37D35535"/>
    <w:multiLevelType w:val="multilevel"/>
    <w:tmpl w:val="4D7A9F72"/>
    <w:lvl w:ilvl="0">
      <w:start w:val="1"/>
      <w:numFmt w:val="bullet"/>
      <w:lvlText w:val=""/>
      <w:lvlJc w:val="left"/>
      <w:pPr>
        <w:tabs>
          <w:tab w:val="left" w:pos="200"/>
        </w:tabs>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5" w15:restartNumberingAfterBreak="0">
    <w:nsid w:val="47D33967"/>
    <w:multiLevelType w:val="multilevel"/>
    <w:tmpl w:val="CCEE590A"/>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6" w15:restartNumberingAfterBreak="0">
    <w:nsid w:val="545E630C"/>
    <w:multiLevelType w:val="multilevel"/>
    <w:tmpl w:val="1B3C27DE"/>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num w:numId="1" w16cid:durableId="1228223687">
    <w:abstractNumId w:val="5"/>
  </w:num>
  <w:num w:numId="2" w16cid:durableId="1713770904">
    <w:abstractNumId w:val="6"/>
  </w:num>
  <w:num w:numId="3" w16cid:durableId="744497399">
    <w:abstractNumId w:val="2"/>
  </w:num>
  <w:num w:numId="4" w16cid:durableId="1264530570">
    <w:abstractNumId w:val="1"/>
  </w:num>
  <w:num w:numId="5" w16cid:durableId="1256327626">
    <w:abstractNumId w:val="0"/>
  </w:num>
  <w:num w:numId="6" w16cid:durableId="1214191415">
    <w:abstractNumId w:val="3"/>
  </w:num>
  <w:num w:numId="7" w16cid:durableId="1038166167">
    <w:abstractNumId w:val="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WO">
    <w15:presenceInfo w15:providerId="None" w15:userId="TWO"/>
  </w15:person>
  <w15:person w15:author="OERTEL Romy">
    <w15:presenceInfo w15:providerId="AD" w15:userId="S::romy.oertel@upov.int::f28e12c0-ad39-4075-8829-81c6763eb5b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F41FD"/>
    <w:rsid w:val="00002377"/>
    <w:rsid w:val="000110AC"/>
    <w:rsid w:val="00070A08"/>
    <w:rsid w:val="000730C5"/>
    <w:rsid w:val="000E16EC"/>
    <w:rsid w:val="00161A50"/>
    <w:rsid w:val="001740FD"/>
    <w:rsid w:val="001B3D64"/>
    <w:rsid w:val="00224748"/>
    <w:rsid w:val="00263361"/>
    <w:rsid w:val="005B1C51"/>
    <w:rsid w:val="006B19EA"/>
    <w:rsid w:val="006B1D2C"/>
    <w:rsid w:val="008173C5"/>
    <w:rsid w:val="008D3D7E"/>
    <w:rsid w:val="009C3084"/>
    <w:rsid w:val="00A05008"/>
    <w:rsid w:val="00A13097"/>
    <w:rsid w:val="00B0073C"/>
    <w:rsid w:val="00B33729"/>
    <w:rsid w:val="00CD0352"/>
    <w:rsid w:val="00DA35BE"/>
    <w:rsid w:val="00DE491E"/>
    <w:rsid w:val="00E14348"/>
    <w:rsid w:val="00E830D6"/>
    <w:rsid w:val="00FF41F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106"/>
    <o:shapelayout v:ext="edit">
      <o:idmap v:ext="edit" data="1,2"/>
    </o:shapelayout>
  </w:shapeDefaults>
  <w:decimalSymbol w:val="."/>
  <w:listSeparator w:val=","/>
  <w14:docId w14:val="326294AC"/>
  <w15:docId w15:val="{4DD19E93-E286-4880-954F-3D8A40F49F0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Normal8014d091-6828-44ee-ba9b-253618ecfc2c">
    <w:name w:val="Normal_8014d091-6828-44ee-ba9b-253618ecfc2c"/>
    <w:qFormat/>
    <w:rPr>
      <w:rFonts w:eastAsia="Times New Roman"/>
      <w:sz w:val="24"/>
      <w:szCs w:val="24"/>
      <w:lang w:eastAsia="uk-UA"/>
    </w:rPr>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 w:type="paragraph" w:styleId="Revision">
    <w:name w:val="Revision"/>
    <w:hidden/>
    <w:uiPriority w:val="99"/>
    <w:unhideWhenUsed/>
    <w:rsid w:val="008173C5"/>
    <w:rPr>
      <w:rFonts w:ascii="Arial" w:eastAsia="Times New Roman" w:hAnsi="Arial" w:cs="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1206679">
      <w:marLeft w:val="0"/>
      <w:marRight w:val="0"/>
      <w:marTop w:val="-20"/>
      <w:marBottom w:val="-20"/>
      <w:divBdr>
        <w:top w:val="none" w:sz="0" w:space="0" w:color="auto"/>
        <w:left w:val="none" w:sz="0" w:space="0" w:color="auto"/>
        <w:bottom w:val="none" w:sz="0" w:space="0" w:color="auto"/>
        <w:right w:val="none" w:sz="0" w:space="0" w:color="auto"/>
      </w:divBdr>
    </w:div>
    <w:div w:id="1319672">
      <w:marLeft w:val="0"/>
      <w:marRight w:val="0"/>
      <w:marTop w:val="-20"/>
      <w:marBottom w:val="-20"/>
      <w:divBdr>
        <w:top w:val="none" w:sz="0" w:space="0" w:color="auto"/>
        <w:left w:val="none" w:sz="0" w:space="0" w:color="auto"/>
        <w:bottom w:val="none" w:sz="0" w:space="0" w:color="auto"/>
        <w:right w:val="none" w:sz="0" w:space="0" w:color="auto"/>
      </w:divBdr>
    </w:div>
    <w:div w:id="1396019">
      <w:marLeft w:val="0"/>
      <w:marRight w:val="0"/>
      <w:marTop w:val="-20"/>
      <w:marBottom w:val="-20"/>
      <w:divBdr>
        <w:top w:val="none" w:sz="0" w:space="0" w:color="auto"/>
        <w:left w:val="none" w:sz="0" w:space="0" w:color="auto"/>
        <w:bottom w:val="none" w:sz="0" w:space="0" w:color="auto"/>
        <w:right w:val="none" w:sz="0" w:space="0" w:color="auto"/>
      </w:divBdr>
    </w:div>
    <w:div w:id="1708908">
      <w:marLeft w:val="0"/>
      <w:marRight w:val="0"/>
      <w:marTop w:val="-20"/>
      <w:marBottom w:val="-20"/>
      <w:divBdr>
        <w:top w:val="none" w:sz="0" w:space="0" w:color="auto"/>
        <w:left w:val="none" w:sz="0" w:space="0" w:color="auto"/>
        <w:bottom w:val="none" w:sz="0" w:space="0" w:color="auto"/>
        <w:right w:val="none" w:sz="0" w:space="0" w:color="auto"/>
      </w:divBdr>
    </w:div>
    <w:div w:id="3169678">
      <w:marLeft w:val="0"/>
      <w:marRight w:val="0"/>
      <w:marTop w:val="-20"/>
      <w:marBottom w:val="-20"/>
      <w:divBdr>
        <w:top w:val="none" w:sz="0" w:space="0" w:color="auto"/>
        <w:left w:val="none" w:sz="0" w:space="0" w:color="auto"/>
        <w:bottom w:val="none" w:sz="0" w:space="0" w:color="auto"/>
        <w:right w:val="none" w:sz="0" w:space="0" w:color="auto"/>
      </w:divBdr>
    </w:div>
    <w:div w:id="4790053">
      <w:marLeft w:val="0"/>
      <w:marRight w:val="0"/>
      <w:marTop w:val="-20"/>
      <w:marBottom w:val="-20"/>
      <w:divBdr>
        <w:top w:val="none" w:sz="0" w:space="0" w:color="auto"/>
        <w:left w:val="none" w:sz="0" w:space="0" w:color="auto"/>
        <w:bottom w:val="none" w:sz="0" w:space="0" w:color="auto"/>
        <w:right w:val="none" w:sz="0" w:space="0" w:color="auto"/>
      </w:divBdr>
    </w:div>
    <w:div w:id="4796163">
      <w:marLeft w:val="0"/>
      <w:marRight w:val="0"/>
      <w:marTop w:val="-20"/>
      <w:marBottom w:val="-20"/>
      <w:divBdr>
        <w:top w:val="none" w:sz="0" w:space="0" w:color="auto"/>
        <w:left w:val="none" w:sz="0" w:space="0" w:color="auto"/>
        <w:bottom w:val="none" w:sz="0" w:space="0" w:color="auto"/>
        <w:right w:val="none" w:sz="0" w:space="0" w:color="auto"/>
      </w:divBdr>
    </w:div>
    <w:div w:id="4938980">
      <w:marLeft w:val="0"/>
      <w:marRight w:val="0"/>
      <w:marTop w:val="-20"/>
      <w:marBottom w:val="-20"/>
      <w:divBdr>
        <w:top w:val="none" w:sz="0" w:space="0" w:color="auto"/>
        <w:left w:val="none" w:sz="0" w:space="0" w:color="auto"/>
        <w:bottom w:val="none" w:sz="0" w:space="0" w:color="auto"/>
        <w:right w:val="none" w:sz="0" w:space="0" w:color="auto"/>
      </w:divBdr>
    </w:div>
    <w:div w:id="6757424">
      <w:marLeft w:val="0"/>
      <w:marRight w:val="0"/>
      <w:marTop w:val="-20"/>
      <w:marBottom w:val="-20"/>
      <w:divBdr>
        <w:top w:val="none" w:sz="0" w:space="0" w:color="auto"/>
        <w:left w:val="none" w:sz="0" w:space="0" w:color="auto"/>
        <w:bottom w:val="none" w:sz="0" w:space="0" w:color="auto"/>
        <w:right w:val="none" w:sz="0" w:space="0" w:color="auto"/>
      </w:divBdr>
    </w:div>
    <w:div w:id="8914418">
      <w:marLeft w:val="0"/>
      <w:marRight w:val="0"/>
      <w:marTop w:val="-20"/>
      <w:marBottom w:val="-20"/>
      <w:divBdr>
        <w:top w:val="none" w:sz="0" w:space="0" w:color="auto"/>
        <w:left w:val="none" w:sz="0" w:space="0" w:color="auto"/>
        <w:bottom w:val="none" w:sz="0" w:space="0" w:color="auto"/>
        <w:right w:val="none" w:sz="0" w:space="0" w:color="auto"/>
      </w:divBdr>
    </w:div>
    <w:div w:id="9375018">
      <w:marLeft w:val="0"/>
      <w:marRight w:val="0"/>
      <w:marTop w:val="-20"/>
      <w:marBottom w:val="-20"/>
      <w:divBdr>
        <w:top w:val="none" w:sz="0" w:space="0" w:color="auto"/>
        <w:left w:val="none" w:sz="0" w:space="0" w:color="auto"/>
        <w:bottom w:val="none" w:sz="0" w:space="0" w:color="auto"/>
        <w:right w:val="none" w:sz="0" w:space="0" w:color="auto"/>
      </w:divBdr>
    </w:div>
    <w:div w:id="9987077">
      <w:marLeft w:val="0"/>
      <w:marRight w:val="0"/>
      <w:marTop w:val="-20"/>
      <w:marBottom w:val="-20"/>
      <w:divBdr>
        <w:top w:val="none" w:sz="0" w:space="0" w:color="auto"/>
        <w:left w:val="none" w:sz="0" w:space="0" w:color="auto"/>
        <w:bottom w:val="none" w:sz="0" w:space="0" w:color="auto"/>
        <w:right w:val="none" w:sz="0" w:space="0" w:color="auto"/>
      </w:divBdr>
    </w:div>
    <w:div w:id="10185801">
      <w:marLeft w:val="0"/>
      <w:marRight w:val="0"/>
      <w:marTop w:val="-20"/>
      <w:marBottom w:val="-20"/>
      <w:divBdr>
        <w:top w:val="none" w:sz="0" w:space="0" w:color="auto"/>
        <w:left w:val="none" w:sz="0" w:space="0" w:color="auto"/>
        <w:bottom w:val="none" w:sz="0" w:space="0" w:color="auto"/>
        <w:right w:val="none" w:sz="0" w:space="0" w:color="auto"/>
      </w:divBdr>
    </w:div>
    <w:div w:id="10569356">
      <w:marLeft w:val="0"/>
      <w:marRight w:val="0"/>
      <w:marTop w:val="-20"/>
      <w:marBottom w:val="-20"/>
      <w:divBdr>
        <w:top w:val="none" w:sz="0" w:space="0" w:color="auto"/>
        <w:left w:val="none" w:sz="0" w:space="0" w:color="auto"/>
        <w:bottom w:val="none" w:sz="0" w:space="0" w:color="auto"/>
        <w:right w:val="none" w:sz="0" w:space="0" w:color="auto"/>
      </w:divBdr>
    </w:div>
    <w:div w:id="14694259">
      <w:marLeft w:val="0"/>
      <w:marRight w:val="0"/>
      <w:marTop w:val="-20"/>
      <w:marBottom w:val="-20"/>
      <w:divBdr>
        <w:top w:val="none" w:sz="0" w:space="0" w:color="auto"/>
        <w:left w:val="none" w:sz="0" w:space="0" w:color="auto"/>
        <w:bottom w:val="none" w:sz="0" w:space="0" w:color="auto"/>
        <w:right w:val="none" w:sz="0" w:space="0" w:color="auto"/>
      </w:divBdr>
    </w:div>
    <w:div w:id="16078919">
      <w:marLeft w:val="0"/>
      <w:marRight w:val="0"/>
      <w:marTop w:val="-20"/>
      <w:marBottom w:val="-20"/>
      <w:divBdr>
        <w:top w:val="none" w:sz="0" w:space="0" w:color="auto"/>
        <w:left w:val="none" w:sz="0" w:space="0" w:color="auto"/>
        <w:bottom w:val="none" w:sz="0" w:space="0" w:color="auto"/>
        <w:right w:val="none" w:sz="0" w:space="0" w:color="auto"/>
      </w:divBdr>
    </w:div>
    <w:div w:id="16350703">
      <w:marLeft w:val="0"/>
      <w:marRight w:val="0"/>
      <w:marTop w:val="-20"/>
      <w:marBottom w:val="-20"/>
      <w:divBdr>
        <w:top w:val="none" w:sz="0" w:space="0" w:color="auto"/>
        <w:left w:val="none" w:sz="0" w:space="0" w:color="auto"/>
        <w:bottom w:val="none" w:sz="0" w:space="0" w:color="auto"/>
        <w:right w:val="none" w:sz="0" w:space="0" w:color="auto"/>
      </w:divBdr>
    </w:div>
    <w:div w:id="16735063">
      <w:marLeft w:val="0"/>
      <w:marRight w:val="0"/>
      <w:marTop w:val="-20"/>
      <w:marBottom w:val="-20"/>
      <w:divBdr>
        <w:top w:val="none" w:sz="0" w:space="0" w:color="auto"/>
        <w:left w:val="none" w:sz="0" w:space="0" w:color="auto"/>
        <w:bottom w:val="none" w:sz="0" w:space="0" w:color="auto"/>
        <w:right w:val="none" w:sz="0" w:space="0" w:color="auto"/>
      </w:divBdr>
    </w:div>
    <w:div w:id="16934357">
      <w:marLeft w:val="0"/>
      <w:marRight w:val="0"/>
      <w:marTop w:val="-20"/>
      <w:marBottom w:val="-20"/>
      <w:divBdr>
        <w:top w:val="none" w:sz="0" w:space="0" w:color="auto"/>
        <w:left w:val="none" w:sz="0" w:space="0" w:color="auto"/>
        <w:bottom w:val="none" w:sz="0" w:space="0" w:color="auto"/>
        <w:right w:val="none" w:sz="0" w:space="0" w:color="auto"/>
      </w:divBdr>
    </w:div>
    <w:div w:id="18943264">
      <w:marLeft w:val="0"/>
      <w:marRight w:val="0"/>
      <w:marTop w:val="-20"/>
      <w:marBottom w:val="-20"/>
      <w:divBdr>
        <w:top w:val="none" w:sz="0" w:space="0" w:color="auto"/>
        <w:left w:val="none" w:sz="0" w:space="0" w:color="auto"/>
        <w:bottom w:val="none" w:sz="0" w:space="0" w:color="auto"/>
        <w:right w:val="none" w:sz="0" w:space="0" w:color="auto"/>
      </w:divBdr>
    </w:div>
    <w:div w:id="19669108">
      <w:marLeft w:val="0"/>
      <w:marRight w:val="0"/>
      <w:marTop w:val="-20"/>
      <w:marBottom w:val="-20"/>
      <w:divBdr>
        <w:top w:val="none" w:sz="0" w:space="0" w:color="auto"/>
        <w:left w:val="none" w:sz="0" w:space="0" w:color="auto"/>
        <w:bottom w:val="none" w:sz="0" w:space="0" w:color="auto"/>
        <w:right w:val="none" w:sz="0" w:space="0" w:color="auto"/>
      </w:divBdr>
    </w:div>
    <w:div w:id="21978734">
      <w:marLeft w:val="0"/>
      <w:marRight w:val="0"/>
      <w:marTop w:val="-20"/>
      <w:marBottom w:val="-20"/>
      <w:divBdr>
        <w:top w:val="none" w:sz="0" w:space="0" w:color="auto"/>
        <w:left w:val="none" w:sz="0" w:space="0" w:color="auto"/>
        <w:bottom w:val="none" w:sz="0" w:space="0" w:color="auto"/>
        <w:right w:val="none" w:sz="0" w:space="0" w:color="auto"/>
      </w:divBdr>
    </w:div>
    <w:div w:id="22555951">
      <w:marLeft w:val="0"/>
      <w:marRight w:val="0"/>
      <w:marTop w:val="-20"/>
      <w:marBottom w:val="-20"/>
      <w:divBdr>
        <w:top w:val="none" w:sz="0" w:space="0" w:color="auto"/>
        <w:left w:val="none" w:sz="0" w:space="0" w:color="auto"/>
        <w:bottom w:val="none" w:sz="0" w:space="0" w:color="auto"/>
        <w:right w:val="none" w:sz="0" w:space="0" w:color="auto"/>
      </w:divBdr>
    </w:div>
    <w:div w:id="22756172">
      <w:marLeft w:val="0"/>
      <w:marRight w:val="0"/>
      <w:marTop w:val="-20"/>
      <w:marBottom w:val="-20"/>
      <w:divBdr>
        <w:top w:val="none" w:sz="0" w:space="0" w:color="auto"/>
        <w:left w:val="none" w:sz="0" w:space="0" w:color="auto"/>
        <w:bottom w:val="none" w:sz="0" w:space="0" w:color="auto"/>
        <w:right w:val="none" w:sz="0" w:space="0" w:color="auto"/>
      </w:divBdr>
    </w:div>
    <w:div w:id="24645950">
      <w:marLeft w:val="0"/>
      <w:marRight w:val="0"/>
      <w:marTop w:val="-20"/>
      <w:marBottom w:val="-20"/>
      <w:divBdr>
        <w:top w:val="none" w:sz="0" w:space="0" w:color="auto"/>
        <w:left w:val="none" w:sz="0" w:space="0" w:color="auto"/>
        <w:bottom w:val="none" w:sz="0" w:space="0" w:color="auto"/>
        <w:right w:val="none" w:sz="0" w:space="0" w:color="auto"/>
      </w:divBdr>
    </w:div>
    <w:div w:id="25912460">
      <w:marLeft w:val="0"/>
      <w:marRight w:val="0"/>
      <w:marTop w:val="-20"/>
      <w:marBottom w:val="-20"/>
      <w:divBdr>
        <w:top w:val="none" w:sz="0" w:space="0" w:color="auto"/>
        <w:left w:val="none" w:sz="0" w:space="0" w:color="auto"/>
        <w:bottom w:val="none" w:sz="0" w:space="0" w:color="auto"/>
        <w:right w:val="none" w:sz="0" w:space="0" w:color="auto"/>
      </w:divBdr>
    </w:div>
    <w:div w:id="26688403">
      <w:marLeft w:val="0"/>
      <w:marRight w:val="0"/>
      <w:marTop w:val="-20"/>
      <w:marBottom w:val="-20"/>
      <w:divBdr>
        <w:top w:val="none" w:sz="0" w:space="0" w:color="auto"/>
        <w:left w:val="none" w:sz="0" w:space="0" w:color="auto"/>
        <w:bottom w:val="none" w:sz="0" w:space="0" w:color="auto"/>
        <w:right w:val="none" w:sz="0" w:space="0" w:color="auto"/>
      </w:divBdr>
    </w:div>
    <w:div w:id="29115168">
      <w:marLeft w:val="0"/>
      <w:marRight w:val="0"/>
      <w:marTop w:val="-20"/>
      <w:marBottom w:val="-20"/>
      <w:divBdr>
        <w:top w:val="none" w:sz="0" w:space="0" w:color="auto"/>
        <w:left w:val="none" w:sz="0" w:space="0" w:color="auto"/>
        <w:bottom w:val="none" w:sz="0" w:space="0" w:color="auto"/>
        <w:right w:val="none" w:sz="0" w:space="0" w:color="auto"/>
      </w:divBdr>
    </w:div>
    <w:div w:id="31082096">
      <w:marLeft w:val="0"/>
      <w:marRight w:val="0"/>
      <w:marTop w:val="-20"/>
      <w:marBottom w:val="-20"/>
      <w:divBdr>
        <w:top w:val="none" w:sz="0" w:space="0" w:color="auto"/>
        <w:left w:val="none" w:sz="0" w:space="0" w:color="auto"/>
        <w:bottom w:val="none" w:sz="0" w:space="0" w:color="auto"/>
        <w:right w:val="none" w:sz="0" w:space="0" w:color="auto"/>
      </w:divBdr>
    </w:div>
    <w:div w:id="32581266">
      <w:marLeft w:val="0"/>
      <w:marRight w:val="0"/>
      <w:marTop w:val="-20"/>
      <w:marBottom w:val="-20"/>
      <w:divBdr>
        <w:top w:val="none" w:sz="0" w:space="0" w:color="auto"/>
        <w:left w:val="none" w:sz="0" w:space="0" w:color="auto"/>
        <w:bottom w:val="none" w:sz="0" w:space="0" w:color="auto"/>
        <w:right w:val="none" w:sz="0" w:space="0" w:color="auto"/>
      </w:divBdr>
    </w:div>
    <w:div w:id="34813687">
      <w:marLeft w:val="0"/>
      <w:marRight w:val="0"/>
      <w:marTop w:val="-20"/>
      <w:marBottom w:val="-20"/>
      <w:divBdr>
        <w:top w:val="none" w:sz="0" w:space="0" w:color="auto"/>
        <w:left w:val="none" w:sz="0" w:space="0" w:color="auto"/>
        <w:bottom w:val="none" w:sz="0" w:space="0" w:color="auto"/>
        <w:right w:val="none" w:sz="0" w:space="0" w:color="auto"/>
      </w:divBdr>
    </w:div>
    <w:div w:id="36515961">
      <w:marLeft w:val="0"/>
      <w:marRight w:val="0"/>
      <w:marTop w:val="-20"/>
      <w:marBottom w:val="-20"/>
      <w:divBdr>
        <w:top w:val="none" w:sz="0" w:space="0" w:color="auto"/>
        <w:left w:val="none" w:sz="0" w:space="0" w:color="auto"/>
        <w:bottom w:val="none" w:sz="0" w:space="0" w:color="auto"/>
        <w:right w:val="none" w:sz="0" w:space="0" w:color="auto"/>
      </w:divBdr>
    </w:div>
    <w:div w:id="40832483">
      <w:marLeft w:val="0"/>
      <w:marRight w:val="0"/>
      <w:marTop w:val="-20"/>
      <w:marBottom w:val="-20"/>
      <w:divBdr>
        <w:top w:val="none" w:sz="0" w:space="0" w:color="auto"/>
        <w:left w:val="none" w:sz="0" w:space="0" w:color="auto"/>
        <w:bottom w:val="none" w:sz="0" w:space="0" w:color="auto"/>
        <w:right w:val="none" w:sz="0" w:space="0" w:color="auto"/>
      </w:divBdr>
    </w:div>
    <w:div w:id="42022367">
      <w:marLeft w:val="0"/>
      <w:marRight w:val="0"/>
      <w:marTop w:val="-20"/>
      <w:marBottom w:val="-20"/>
      <w:divBdr>
        <w:top w:val="none" w:sz="0" w:space="0" w:color="auto"/>
        <w:left w:val="none" w:sz="0" w:space="0" w:color="auto"/>
        <w:bottom w:val="none" w:sz="0" w:space="0" w:color="auto"/>
        <w:right w:val="none" w:sz="0" w:space="0" w:color="auto"/>
      </w:divBdr>
    </w:div>
    <w:div w:id="44260051">
      <w:marLeft w:val="0"/>
      <w:marRight w:val="0"/>
      <w:marTop w:val="-20"/>
      <w:marBottom w:val="-20"/>
      <w:divBdr>
        <w:top w:val="none" w:sz="0" w:space="0" w:color="auto"/>
        <w:left w:val="none" w:sz="0" w:space="0" w:color="auto"/>
        <w:bottom w:val="none" w:sz="0" w:space="0" w:color="auto"/>
        <w:right w:val="none" w:sz="0" w:space="0" w:color="auto"/>
      </w:divBdr>
    </w:div>
    <w:div w:id="50888388">
      <w:marLeft w:val="0"/>
      <w:marRight w:val="0"/>
      <w:marTop w:val="-20"/>
      <w:marBottom w:val="-20"/>
      <w:divBdr>
        <w:top w:val="none" w:sz="0" w:space="0" w:color="auto"/>
        <w:left w:val="none" w:sz="0" w:space="0" w:color="auto"/>
        <w:bottom w:val="none" w:sz="0" w:space="0" w:color="auto"/>
        <w:right w:val="none" w:sz="0" w:space="0" w:color="auto"/>
      </w:divBdr>
    </w:div>
    <w:div w:id="54159529">
      <w:marLeft w:val="0"/>
      <w:marRight w:val="0"/>
      <w:marTop w:val="-20"/>
      <w:marBottom w:val="-20"/>
      <w:divBdr>
        <w:top w:val="none" w:sz="0" w:space="0" w:color="auto"/>
        <w:left w:val="none" w:sz="0" w:space="0" w:color="auto"/>
        <w:bottom w:val="none" w:sz="0" w:space="0" w:color="auto"/>
        <w:right w:val="none" w:sz="0" w:space="0" w:color="auto"/>
      </w:divBdr>
    </w:div>
    <w:div w:id="57172146">
      <w:marLeft w:val="0"/>
      <w:marRight w:val="0"/>
      <w:marTop w:val="-20"/>
      <w:marBottom w:val="-20"/>
      <w:divBdr>
        <w:top w:val="none" w:sz="0" w:space="0" w:color="auto"/>
        <w:left w:val="none" w:sz="0" w:space="0" w:color="auto"/>
        <w:bottom w:val="none" w:sz="0" w:space="0" w:color="auto"/>
        <w:right w:val="none" w:sz="0" w:space="0" w:color="auto"/>
      </w:divBdr>
    </w:div>
    <w:div w:id="58020289">
      <w:marLeft w:val="0"/>
      <w:marRight w:val="0"/>
      <w:marTop w:val="-20"/>
      <w:marBottom w:val="-20"/>
      <w:divBdr>
        <w:top w:val="none" w:sz="0" w:space="0" w:color="auto"/>
        <w:left w:val="none" w:sz="0" w:space="0" w:color="auto"/>
        <w:bottom w:val="none" w:sz="0" w:space="0" w:color="auto"/>
        <w:right w:val="none" w:sz="0" w:space="0" w:color="auto"/>
      </w:divBdr>
    </w:div>
    <w:div w:id="59669397">
      <w:marLeft w:val="0"/>
      <w:marRight w:val="0"/>
      <w:marTop w:val="-20"/>
      <w:marBottom w:val="-20"/>
      <w:divBdr>
        <w:top w:val="none" w:sz="0" w:space="0" w:color="auto"/>
        <w:left w:val="none" w:sz="0" w:space="0" w:color="auto"/>
        <w:bottom w:val="none" w:sz="0" w:space="0" w:color="auto"/>
        <w:right w:val="none" w:sz="0" w:space="0" w:color="auto"/>
      </w:divBdr>
    </w:div>
    <w:div w:id="62874398">
      <w:marLeft w:val="0"/>
      <w:marRight w:val="0"/>
      <w:marTop w:val="-20"/>
      <w:marBottom w:val="-20"/>
      <w:divBdr>
        <w:top w:val="none" w:sz="0" w:space="0" w:color="auto"/>
        <w:left w:val="none" w:sz="0" w:space="0" w:color="auto"/>
        <w:bottom w:val="none" w:sz="0" w:space="0" w:color="auto"/>
        <w:right w:val="none" w:sz="0" w:space="0" w:color="auto"/>
      </w:divBdr>
    </w:div>
    <w:div w:id="62922209">
      <w:marLeft w:val="0"/>
      <w:marRight w:val="0"/>
      <w:marTop w:val="-20"/>
      <w:marBottom w:val="-20"/>
      <w:divBdr>
        <w:top w:val="none" w:sz="0" w:space="0" w:color="auto"/>
        <w:left w:val="none" w:sz="0" w:space="0" w:color="auto"/>
        <w:bottom w:val="none" w:sz="0" w:space="0" w:color="auto"/>
        <w:right w:val="none" w:sz="0" w:space="0" w:color="auto"/>
      </w:divBdr>
    </w:div>
    <w:div w:id="65802893">
      <w:marLeft w:val="0"/>
      <w:marRight w:val="0"/>
      <w:marTop w:val="-20"/>
      <w:marBottom w:val="-20"/>
      <w:divBdr>
        <w:top w:val="none" w:sz="0" w:space="0" w:color="auto"/>
        <w:left w:val="none" w:sz="0" w:space="0" w:color="auto"/>
        <w:bottom w:val="none" w:sz="0" w:space="0" w:color="auto"/>
        <w:right w:val="none" w:sz="0" w:space="0" w:color="auto"/>
      </w:divBdr>
    </w:div>
    <w:div w:id="66540692">
      <w:marLeft w:val="0"/>
      <w:marRight w:val="0"/>
      <w:marTop w:val="-20"/>
      <w:marBottom w:val="-20"/>
      <w:divBdr>
        <w:top w:val="none" w:sz="0" w:space="0" w:color="auto"/>
        <w:left w:val="none" w:sz="0" w:space="0" w:color="auto"/>
        <w:bottom w:val="none" w:sz="0" w:space="0" w:color="auto"/>
        <w:right w:val="none" w:sz="0" w:space="0" w:color="auto"/>
      </w:divBdr>
    </w:div>
    <w:div w:id="67267353">
      <w:marLeft w:val="0"/>
      <w:marRight w:val="0"/>
      <w:marTop w:val="-20"/>
      <w:marBottom w:val="-20"/>
      <w:divBdr>
        <w:top w:val="none" w:sz="0" w:space="0" w:color="auto"/>
        <w:left w:val="none" w:sz="0" w:space="0" w:color="auto"/>
        <w:bottom w:val="none" w:sz="0" w:space="0" w:color="auto"/>
        <w:right w:val="none" w:sz="0" w:space="0" w:color="auto"/>
      </w:divBdr>
    </w:div>
    <w:div w:id="67502785">
      <w:marLeft w:val="0"/>
      <w:marRight w:val="0"/>
      <w:marTop w:val="-20"/>
      <w:marBottom w:val="-20"/>
      <w:divBdr>
        <w:top w:val="none" w:sz="0" w:space="0" w:color="auto"/>
        <w:left w:val="none" w:sz="0" w:space="0" w:color="auto"/>
        <w:bottom w:val="none" w:sz="0" w:space="0" w:color="auto"/>
        <w:right w:val="none" w:sz="0" w:space="0" w:color="auto"/>
      </w:divBdr>
    </w:div>
    <w:div w:id="70976407">
      <w:marLeft w:val="0"/>
      <w:marRight w:val="0"/>
      <w:marTop w:val="-20"/>
      <w:marBottom w:val="-20"/>
      <w:divBdr>
        <w:top w:val="none" w:sz="0" w:space="0" w:color="auto"/>
        <w:left w:val="none" w:sz="0" w:space="0" w:color="auto"/>
        <w:bottom w:val="none" w:sz="0" w:space="0" w:color="auto"/>
        <w:right w:val="none" w:sz="0" w:space="0" w:color="auto"/>
      </w:divBdr>
    </w:div>
    <w:div w:id="71508320">
      <w:marLeft w:val="0"/>
      <w:marRight w:val="0"/>
      <w:marTop w:val="-20"/>
      <w:marBottom w:val="-20"/>
      <w:divBdr>
        <w:top w:val="none" w:sz="0" w:space="0" w:color="auto"/>
        <w:left w:val="none" w:sz="0" w:space="0" w:color="auto"/>
        <w:bottom w:val="none" w:sz="0" w:space="0" w:color="auto"/>
        <w:right w:val="none" w:sz="0" w:space="0" w:color="auto"/>
      </w:divBdr>
    </w:div>
    <w:div w:id="72942801">
      <w:marLeft w:val="0"/>
      <w:marRight w:val="0"/>
      <w:marTop w:val="-20"/>
      <w:marBottom w:val="-20"/>
      <w:divBdr>
        <w:top w:val="none" w:sz="0" w:space="0" w:color="auto"/>
        <w:left w:val="none" w:sz="0" w:space="0" w:color="auto"/>
        <w:bottom w:val="none" w:sz="0" w:space="0" w:color="auto"/>
        <w:right w:val="none" w:sz="0" w:space="0" w:color="auto"/>
      </w:divBdr>
    </w:div>
    <w:div w:id="73206967">
      <w:marLeft w:val="0"/>
      <w:marRight w:val="0"/>
      <w:marTop w:val="-20"/>
      <w:marBottom w:val="-20"/>
      <w:divBdr>
        <w:top w:val="none" w:sz="0" w:space="0" w:color="auto"/>
        <w:left w:val="none" w:sz="0" w:space="0" w:color="auto"/>
        <w:bottom w:val="none" w:sz="0" w:space="0" w:color="auto"/>
        <w:right w:val="none" w:sz="0" w:space="0" w:color="auto"/>
      </w:divBdr>
    </w:div>
    <w:div w:id="74909453">
      <w:marLeft w:val="0"/>
      <w:marRight w:val="0"/>
      <w:marTop w:val="-20"/>
      <w:marBottom w:val="-20"/>
      <w:divBdr>
        <w:top w:val="none" w:sz="0" w:space="0" w:color="auto"/>
        <w:left w:val="none" w:sz="0" w:space="0" w:color="auto"/>
        <w:bottom w:val="none" w:sz="0" w:space="0" w:color="auto"/>
        <w:right w:val="none" w:sz="0" w:space="0" w:color="auto"/>
      </w:divBdr>
    </w:div>
    <w:div w:id="75173014">
      <w:marLeft w:val="0"/>
      <w:marRight w:val="0"/>
      <w:marTop w:val="-20"/>
      <w:marBottom w:val="-20"/>
      <w:divBdr>
        <w:top w:val="none" w:sz="0" w:space="0" w:color="auto"/>
        <w:left w:val="none" w:sz="0" w:space="0" w:color="auto"/>
        <w:bottom w:val="none" w:sz="0" w:space="0" w:color="auto"/>
        <w:right w:val="none" w:sz="0" w:space="0" w:color="auto"/>
      </w:divBdr>
    </w:div>
    <w:div w:id="76753259">
      <w:marLeft w:val="0"/>
      <w:marRight w:val="0"/>
      <w:marTop w:val="-20"/>
      <w:marBottom w:val="-20"/>
      <w:divBdr>
        <w:top w:val="none" w:sz="0" w:space="0" w:color="auto"/>
        <w:left w:val="none" w:sz="0" w:space="0" w:color="auto"/>
        <w:bottom w:val="none" w:sz="0" w:space="0" w:color="auto"/>
        <w:right w:val="none" w:sz="0" w:space="0" w:color="auto"/>
      </w:divBdr>
    </w:div>
    <w:div w:id="78331562">
      <w:marLeft w:val="0"/>
      <w:marRight w:val="0"/>
      <w:marTop w:val="-20"/>
      <w:marBottom w:val="-20"/>
      <w:divBdr>
        <w:top w:val="none" w:sz="0" w:space="0" w:color="auto"/>
        <w:left w:val="none" w:sz="0" w:space="0" w:color="auto"/>
        <w:bottom w:val="none" w:sz="0" w:space="0" w:color="auto"/>
        <w:right w:val="none" w:sz="0" w:space="0" w:color="auto"/>
      </w:divBdr>
    </w:div>
    <w:div w:id="79331034">
      <w:marLeft w:val="0"/>
      <w:marRight w:val="0"/>
      <w:marTop w:val="-20"/>
      <w:marBottom w:val="-20"/>
      <w:divBdr>
        <w:top w:val="none" w:sz="0" w:space="0" w:color="auto"/>
        <w:left w:val="none" w:sz="0" w:space="0" w:color="auto"/>
        <w:bottom w:val="none" w:sz="0" w:space="0" w:color="auto"/>
        <w:right w:val="none" w:sz="0" w:space="0" w:color="auto"/>
      </w:divBdr>
    </w:div>
    <w:div w:id="79643745">
      <w:marLeft w:val="0"/>
      <w:marRight w:val="0"/>
      <w:marTop w:val="-20"/>
      <w:marBottom w:val="-20"/>
      <w:divBdr>
        <w:top w:val="none" w:sz="0" w:space="0" w:color="auto"/>
        <w:left w:val="none" w:sz="0" w:space="0" w:color="auto"/>
        <w:bottom w:val="none" w:sz="0" w:space="0" w:color="auto"/>
        <w:right w:val="none" w:sz="0" w:space="0" w:color="auto"/>
      </w:divBdr>
    </w:div>
    <w:div w:id="80177582">
      <w:marLeft w:val="0"/>
      <w:marRight w:val="0"/>
      <w:marTop w:val="-20"/>
      <w:marBottom w:val="-20"/>
      <w:divBdr>
        <w:top w:val="none" w:sz="0" w:space="0" w:color="auto"/>
        <w:left w:val="none" w:sz="0" w:space="0" w:color="auto"/>
        <w:bottom w:val="none" w:sz="0" w:space="0" w:color="auto"/>
        <w:right w:val="none" w:sz="0" w:space="0" w:color="auto"/>
      </w:divBdr>
    </w:div>
    <w:div w:id="81266304">
      <w:marLeft w:val="0"/>
      <w:marRight w:val="0"/>
      <w:marTop w:val="-20"/>
      <w:marBottom w:val="-20"/>
      <w:divBdr>
        <w:top w:val="none" w:sz="0" w:space="0" w:color="auto"/>
        <w:left w:val="none" w:sz="0" w:space="0" w:color="auto"/>
        <w:bottom w:val="none" w:sz="0" w:space="0" w:color="auto"/>
        <w:right w:val="none" w:sz="0" w:space="0" w:color="auto"/>
      </w:divBdr>
    </w:div>
    <w:div w:id="82992804">
      <w:marLeft w:val="0"/>
      <w:marRight w:val="0"/>
      <w:marTop w:val="-20"/>
      <w:marBottom w:val="-20"/>
      <w:divBdr>
        <w:top w:val="none" w:sz="0" w:space="0" w:color="auto"/>
        <w:left w:val="none" w:sz="0" w:space="0" w:color="auto"/>
        <w:bottom w:val="none" w:sz="0" w:space="0" w:color="auto"/>
        <w:right w:val="none" w:sz="0" w:space="0" w:color="auto"/>
      </w:divBdr>
    </w:div>
    <w:div w:id="83036990">
      <w:marLeft w:val="0"/>
      <w:marRight w:val="0"/>
      <w:marTop w:val="-20"/>
      <w:marBottom w:val="-20"/>
      <w:divBdr>
        <w:top w:val="none" w:sz="0" w:space="0" w:color="auto"/>
        <w:left w:val="none" w:sz="0" w:space="0" w:color="auto"/>
        <w:bottom w:val="none" w:sz="0" w:space="0" w:color="auto"/>
        <w:right w:val="none" w:sz="0" w:space="0" w:color="auto"/>
      </w:divBdr>
    </w:div>
    <w:div w:id="83847303">
      <w:marLeft w:val="0"/>
      <w:marRight w:val="0"/>
      <w:marTop w:val="-20"/>
      <w:marBottom w:val="-20"/>
      <w:divBdr>
        <w:top w:val="none" w:sz="0" w:space="0" w:color="auto"/>
        <w:left w:val="none" w:sz="0" w:space="0" w:color="auto"/>
        <w:bottom w:val="none" w:sz="0" w:space="0" w:color="auto"/>
        <w:right w:val="none" w:sz="0" w:space="0" w:color="auto"/>
      </w:divBdr>
    </w:div>
    <w:div w:id="84572172">
      <w:marLeft w:val="0"/>
      <w:marRight w:val="0"/>
      <w:marTop w:val="-20"/>
      <w:marBottom w:val="-20"/>
      <w:divBdr>
        <w:top w:val="none" w:sz="0" w:space="0" w:color="auto"/>
        <w:left w:val="none" w:sz="0" w:space="0" w:color="auto"/>
        <w:bottom w:val="none" w:sz="0" w:space="0" w:color="auto"/>
        <w:right w:val="none" w:sz="0" w:space="0" w:color="auto"/>
      </w:divBdr>
    </w:div>
    <w:div w:id="85228447">
      <w:marLeft w:val="0"/>
      <w:marRight w:val="0"/>
      <w:marTop w:val="-20"/>
      <w:marBottom w:val="-20"/>
      <w:divBdr>
        <w:top w:val="none" w:sz="0" w:space="0" w:color="auto"/>
        <w:left w:val="none" w:sz="0" w:space="0" w:color="auto"/>
        <w:bottom w:val="none" w:sz="0" w:space="0" w:color="auto"/>
        <w:right w:val="none" w:sz="0" w:space="0" w:color="auto"/>
      </w:divBdr>
    </w:div>
    <w:div w:id="86388078">
      <w:marLeft w:val="0"/>
      <w:marRight w:val="0"/>
      <w:marTop w:val="-20"/>
      <w:marBottom w:val="-20"/>
      <w:divBdr>
        <w:top w:val="none" w:sz="0" w:space="0" w:color="auto"/>
        <w:left w:val="none" w:sz="0" w:space="0" w:color="auto"/>
        <w:bottom w:val="none" w:sz="0" w:space="0" w:color="auto"/>
        <w:right w:val="none" w:sz="0" w:space="0" w:color="auto"/>
      </w:divBdr>
    </w:div>
    <w:div w:id="86733167">
      <w:marLeft w:val="0"/>
      <w:marRight w:val="0"/>
      <w:marTop w:val="-20"/>
      <w:marBottom w:val="-20"/>
      <w:divBdr>
        <w:top w:val="none" w:sz="0" w:space="0" w:color="auto"/>
        <w:left w:val="none" w:sz="0" w:space="0" w:color="auto"/>
        <w:bottom w:val="none" w:sz="0" w:space="0" w:color="auto"/>
        <w:right w:val="none" w:sz="0" w:space="0" w:color="auto"/>
      </w:divBdr>
    </w:div>
    <w:div w:id="87624421">
      <w:marLeft w:val="0"/>
      <w:marRight w:val="0"/>
      <w:marTop w:val="-20"/>
      <w:marBottom w:val="-20"/>
      <w:divBdr>
        <w:top w:val="none" w:sz="0" w:space="0" w:color="auto"/>
        <w:left w:val="none" w:sz="0" w:space="0" w:color="auto"/>
        <w:bottom w:val="none" w:sz="0" w:space="0" w:color="auto"/>
        <w:right w:val="none" w:sz="0" w:space="0" w:color="auto"/>
      </w:divBdr>
    </w:div>
    <w:div w:id="87775290">
      <w:marLeft w:val="0"/>
      <w:marRight w:val="0"/>
      <w:marTop w:val="-20"/>
      <w:marBottom w:val="-20"/>
      <w:divBdr>
        <w:top w:val="none" w:sz="0" w:space="0" w:color="auto"/>
        <w:left w:val="none" w:sz="0" w:space="0" w:color="auto"/>
        <w:bottom w:val="none" w:sz="0" w:space="0" w:color="auto"/>
        <w:right w:val="none" w:sz="0" w:space="0" w:color="auto"/>
      </w:divBdr>
    </w:div>
    <w:div w:id="88817569">
      <w:marLeft w:val="0"/>
      <w:marRight w:val="0"/>
      <w:marTop w:val="-20"/>
      <w:marBottom w:val="-20"/>
      <w:divBdr>
        <w:top w:val="none" w:sz="0" w:space="0" w:color="auto"/>
        <w:left w:val="none" w:sz="0" w:space="0" w:color="auto"/>
        <w:bottom w:val="none" w:sz="0" w:space="0" w:color="auto"/>
        <w:right w:val="none" w:sz="0" w:space="0" w:color="auto"/>
      </w:divBdr>
    </w:div>
    <w:div w:id="89205316">
      <w:marLeft w:val="0"/>
      <w:marRight w:val="0"/>
      <w:marTop w:val="-20"/>
      <w:marBottom w:val="-20"/>
      <w:divBdr>
        <w:top w:val="none" w:sz="0" w:space="0" w:color="auto"/>
        <w:left w:val="none" w:sz="0" w:space="0" w:color="auto"/>
        <w:bottom w:val="none" w:sz="0" w:space="0" w:color="auto"/>
        <w:right w:val="none" w:sz="0" w:space="0" w:color="auto"/>
      </w:divBdr>
    </w:div>
    <w:div w:id="89742836">
      <w:marLeft w:val="0"/>
      <w:marRight w:val="0"/>
      <w:marTop w:val="-20"/>
      <w:marBottom w:val="-20"/>
      <w:divBdr>
        <w:top w:val="none" w:sz="0" w:space="0" w:color="auto"/>
        <w:left w:val="none" w:sz="0" w:space="0" w:color="auto"/>
        <w:bottom w:val="none" w:sz="0" w:space="0" w:color="auto"/>
        <w:right w:val="none" w:sz="0" w:space="0" w:color="auto"/>
      </w:divBdr>
    </w:div>
    <w:div w:id="90902555">
      <w:marLeft w:val="0"/>
      <w:marRight w:val="0"/>
      <w:marTop w:val="-20"/>
      <w:marBottom w:val="-20"/>
      <w:divBdr>
        <w:top w:val="none" w:sz="0" w:space="0" w:color="auto"/>
        <w:left w:val="none" w:sz="0" w:space="0" w:color="auto"/>
        <w:bottom w:val="none" w:sz="0" w:space="0" w:color="auto"/>
        <w:right w:val="none" w:sz="0" w:space="0" w:color="auto"/>
      </w:divBdr>
    </w:div>
    <w:div w:id="92286080">
      <w:marLeft w:val="0"/>
      <w:marRight w:val="0"/>
      <w:marTop w:val="-20"/>
      <w:marBottom w:val="-20"/>
      <w:divBdr>
        <w:top w:val="none" w:sz="0" w:space="0" w:color="auto"/>
        <w:left w:val="none" w:sz="0" w:space="0" w:color="auto"/>
        <w:bottom w:val="none" w:sz="0" w:space="0" w:color="auto"/>
        <w:right w:val="none" w:sz="0" w:space="0" w:color="auto"/>
      </w:divBdr>
    </w:div>
    <w:div w:id="93284483">
      <w:marLeft w:val="0"/>
      <w:marRight w:val="0"/>
      <w:marTop w:val="-20"/>
      <w:marBottom w:val="-20"/>
      <w:divBdr>
        <w:top w:val="none" w:sz="0" w:space="0" w:color="auto"/>
        <w:left w:val="none" w:sz="0" w:space="0" w:color="auto"/>
        <w:bottom w:val="none" w:sz="0" w:space="0" w:color="auto"/>
        <w:right w:val="none" w:sz="0" w:space="0" w:color="auto"/>
      </w:divBdr>
    </w:div>
    <w:div w:id="94131759">
      <w:marLeft w:val="0"/>
      <w:marRight w:val="0"/>
      <w:marTop w:val="-20"/>
      <w:marBottom w:val="-20"/>
      <w:divBdr>
        <w:top w:val="none" w:sz="0" w:space="0" w:color="auto"/>
        <w:left w:val="none" w:sz="0" w:space="0" w:color="auto"/>
        <w:bottom w:val="none" w:sz="0" w:space="0" w:color="auto"/>
        <w:right w:val="none" w:sz="0" w:space="0" w:color="auto"/>
      </w:divBdr>
    </w:div>
    <w:div w:id="96367872">
      <w:marLeft w:val="0"/>
      <w:marRight w:val="0"/>
      <w:marTop w:val="-20"/>
      <w:marBottom w:val="-20"/>
      <w:divBdr>
        <w:top w:val="none" w:sz="0" w:space="0" w:color="auto"/>
        <w:left w:val="none" w:sz="0" w:space="0" w:color="auto"/>
        <w:bottom w:val="none" w:sz="0" w:space="0" w:color="auto"/>
        <w:right w:val="none" w:sz="0" w:space="0" w:color="auto"/>
      </w:divBdr>
    </w:div>
    <w:div w:id="96798125">
      <w:marLeft w:val="0"/>
      <w:marRight w:val="0"/>
      <w:marTop w:val="-20"/>
      <w:marBottom w:val="-20"/>
      <w:divBdr>
        <w:top w:val="none" w:sz="0" w:space="0" w:color="auto"/>
        <w:left w:val="none" w:sz="0" w:space="0" w:color="auto"/>
        <w:bottom w:val="none" w:sz="0" w:space="0" w:color="auto"/>
        <w:right w:val="none" w:sz="0" w:space="0" w:color="auto"/>
      </w:divBdr>
    </w:div>
    <w:div w:id="97679254">
      <w:marLeft w:val="0"/>
      <w:marRight w:val="0"/>
      <w:marTop w:val="-20"/>
      <w:marBottom w:val="-20"/>
      <w:divBdr>
        <w:top w:val="none" w:sz="0" w:space="0" w:color="auto"/>
        <w:left w:val="none" w:sz="0" w:space="0" w:color="auto"/>
        <w:bottom w:val="none" w:sz="0" w:space="0" w:color="auto"/>
        <w:right w:val="none" w:sz="0" w:space="0" w:color="auto"/>
      </w:divBdr>
    </w:div>
    <w:div w:id="98187737">
      <w:marLeft w:val="0"/>
      <w:marRight w:val="0"/>
      <w:marTop w:val="-20"/>
      <w:marBottom w:val="-20"/>
      <w:divBdr>
        <w:top w:val="none" w:sz="0" w:space="0" w:color="auto"/>
        <w:left w:val="none" w:sz="0" w:space="0" w:color="auto"/>
        <w:bottom w:val="none" w:sz="0" w:space="0" w:color="auto"/>
        <w:right w:val="none" w:sz="0" w:space="0" w:color="auto"/>
      </w:divBdr>
    </w:div>
    <w:div w:id="98910812">
      <w:marLeft w:val="0"/>
      <w:marRight w:val="0"/>
      <w:marTop w:val="-20"/>
      <w:marBottom w:val="-20"/>
      <w:divBdr>
        <w:top w:val="none" w:sz="0" w:space="0" w:color="auto"/>
        <w:left w:val="none" w:sz="0" w:space="0" w:color="auto"/>
        <w:bottom w:val="none" w:sz="0" w:space="0" w:color="auto"/>
        <w:right w:val="none" w:sz="0" w:space="0" w:color="auto"/>
      </w:divBdr>
    </w:div>
    <w:div w:id="99447698">
      <w:marLeft w:val="0"/>
      <w:marRight w:val="0"/>
      <w:marTop w:val="-20"/>
      <w:marBottom w:val="-20"/>
      <w:divBdr>
        <w:top w:val="none" w:sz="0" w:space="0" w:color="auto"/>
        <w:left w:val="none" w:sz="0" w:space="0" w:color="auto"/>
        <w:bottom w:val="none" w:sz="0" w:space="0" w:color="auto"/>
        <w:right w:val="none" w:sz="0" w:space="0" w:color="auto"/>
      </w:divBdr>
    </w:div>
    <w:div w:id="102577858">
      <w:marLeft w:val="0"/>
      <w:marRight w:val="0"/>
      <w:marTop w:val="-20"/>
      <w:marBottom w:val="-20"/>
      <w:divBdr>
        <w:top w:val="none" w:sz="0" w:space="0" w:color="auto"/>
        <w:left w:val="none" w:sz="0" w:space="0" w:color="auto"/>
        <w:bottom w:val="none" w:sz="0" w:space="0" w:color="auto"/>
        <w:right w:val="none" w:sz="0" w:space="0" w:color="auto"/>
      </w:divBdr>
    </w:div>
    <w:div w:id="102655063">
      <w:marLeft w:val="0"/>
      <w:marRight w:val="0"/>
      <w:marTop w:val="-20"/>
      <w:marBottom w:val="-20"/>
      <w:divBdr>
        <w:top w:val="none" w:sz="0" w:space="0" w:color="auto"/>
        <w:left w:val="none" w:sz="0" w:space="0" w:color="auto"/>
        <w:bottom w:val="none" w:sz="0" w:space="0" w:color="auto"/>
        <w:right w:val="none" w:sz="0" w:space="0" w:color="auto"/>
      </w:divBdr>
    </w:div>
    <w:div w:id="103155961">
      <w:marLeft w:val="0"/>
      <w:marRight w:val="0"/>
      <w:marTop w:val="-20"/>
      <w:marBottom w:val="-20"/>
      <w:divBdr>
        <w:top w:val="none" w:sz="0" w:space="0" w:color="auto"/>
        <w:left w:val="none" w:sz="0" w:space="0" w:color="auto"/>
        <w:bottom w:val="none" w:sz="0" w:space="0" w:color="auto"/>
        <w:right w:val="none" w:sz="0" w:space="0" w:color="auto"/>
      </w:divBdr>
    </w:div>
    <w:div w:id="108018078">
      <w:marLeft w:val="0"/>
      <w:marRight w:val="0"/>
      <w:marTop w:val="-20"/>
      <w:marBottom w:val="-20"/>
      <w:divBdr>
        <w:top w:val="none" w:sz="0" w:space="0" w:color="auto"/>
        <w:left w:val="none" w:sz="0" w:space="0" w:color="auto"/>
        <w:bottom w:val="none" w:sz="0" w:space="0" w:color="auto"/>
        <w:right w:val="none" w:sz="0" w:space="0" w:color="auto"/>
      </w:divBdr>
    </w:div>
    <w:div w:id="108745978">
      <w:marLeft w:val="0"/>
      <w:marRight w:val="0"/>
      <w:marTop w:val="-20"/>
      <w:marBottom w:val="-20"/>
      <w:divBdr>
        <w:top w:val="none" w:sz="0" w:space="0" w:color="auto"/>
        <w:left w:val="none" w:sz="0" w:space="0" w:color="auto"/>
        <w:bottom w:val="none" w:sz="0" w:space="0" w:color="auto"/>
        <w:right w:val="none" w:sz="0" w:space="0" w:color="auto"/>
      </w:divBdr>
    </w:div>
    <w:div w:id="112796034">
      <w:marLeft w:val="0"/>
      <w:marRight w:val="0"/>
      <w:marTop w:val="-20"/>
      <w:marBottom w:val="-20"/>
      <w:divBdr>
        <w:top w:val="none" w:sz="0" w:space="0" w:color="auto"/>
        <w:left w:val="none" w:sz="0" w:space="0" w:color="auto"/>
        <w:bottom w:val="none" w:sz="0" w:space="0" w:color="auto"/>
        <w:right w:val="none" w:sz="0" w:space="0" w:color="auto"/>
      </w:divBdr>
    </w:div>
    <w:div w:id="113331344">
      <w:marLeft w:val="0"/>
      <w:marRight w:val="0"/>
      <w:marTop w:val="-20"/>
      <w:marBottom w:val="-20"/>
      <w:divBdr>
        <w:top w:val="none" w:sz="0" w:space="0" w:color="auto"/>
        <w:left w:val="none" w:sz="0" w:space="0" w:color="auto"/>
        <w:bottom w:val="none" w:sz="0" w:space="0" w:color="auto"/>
        <w:right w:val="none" w:sz="0" w:space="0" w:color="auto"/>
      </w:divBdr>
    </w:div>
    <w:div w:id="113641924">
      <w:marLeft w:val="0"/>
      <w:marRight w:val="0"/>
      <w:marTop w:val="-20"/>
      <w:marBottom w:val="-20"/>
      <w:divBdr>
        <w:top w:val="none" w:sz="0" w:space="0" w:color="auto"/>
        <w:left w:val="none" w:sz="0" w:space="0" w:color="auto"/>
        <w:bottom w:val="none" w:sz="0" w:space="0" w:color="auto"/>
        <w:right w:val="none" w:sz="0" w:space="0" w:color="auto"/>
      </w:divBdr>
    </w:div>
    <w:div w:id="116728740">
      <w:marLeft w:val="0"/>
      <w:marRight w:val="0"/>
      <w:marTop w:val="-20"/>
      <w:marBottom w:val="-20"/>
      <w:divBdr>
        <w:top w:val="none" w:sz="0" w:space="0" w:color="auto"/>
        <w:left w:val="none" w:sz="0" w:space="0" w:color="auto"/>
        <w:bottom w:val="none" w:sz="0" w:space="0" w:color="auto"/>
        <w:right w:val="none" w:sz="0" w:space="0" w:color="auto"/>
      </w:divBdr>
    </w:div>
    <w:div w:id="117602724">
      <w:marLeft w:val="0"/>
      <w:marRight w:val="0"/>
      <w:marTop w:val="-20"/>
      <w:marBottom w:val="-20"/>
      <w:divBdr>
        <w:top w:val="none" w:sz="0" w:space="0" w:color="auto"/>
        <w:left w:val="none" w:sz="0" w:space="0" w:color="auto"/>
        <w:bottom w:val="none" w:sz="0" w:space="0" w:color="auto"/>
        <w:right w:val="none" w:sz="0" w:space="0" w:color="auto"/>
      </w:divBdr>
    </w:div>
    <w:div w:id="120390418">
      <w:marLeft w:val="0"/>
      <w:marRight w:val="0"/>
      <w:marTop w:val="-20"/>
      <w:marBottom w:val="-20"/>
      <w:divBdr>
        <w:top w:val="none" w:sz="0" w:space="0" w:color="auto"/>
        <w:left w:val="none" w:sz="0" w:space="0" w:color="auto"/>
        <w:bottom w:val="none" w:sz="0" w:space="0" w:color="auto"/>
        <w:right w:val="none" w:sz="0" w:space="0" w:color="auto"/>
      </w:divBdr>
    </w:div>
    <w:div w:id="121769992">
      <w:marLeft w:val="0"/>
      <w:marRight w:val="0"/>
      <w:marTop w:val="-20"/>
      <w:marBottom w:val="-20"/>
      <w:divBdr>
        <w:top w:val="none" w:sz="0" w:space="0" w:color="auto"/>
        <w:left w:val="none" w:sz="0" w:space="0" w:color="auto"/>
        <w:bottom w:val="none" w:sz="0" w:space="0" w:color="auto"/>
        <w:right w:val="none" w:sz="0" w:space="0" w:color="auto"/>
      </w:divBdr>
    </w:div>
    <w:div w:id="123740759">
      <w:marLeft w:val="0"/>
      <w:marRight w:val="0"/>
      <w:marTop w:val="-20"/>
      <w:marBottom w:val="-20"/>
      <w:divBdr>
        <w:top w:val="none" w:sz="0" w:space="0" w:color="auto"/>
        <w:left w:val="none" w:sz="0" w:space="0" w:color="auto"/>
        <w:bottom w:val="none" w:sz="0" w:space="0" w:color="auto"/>
        <w:right w:val="none" w:sz="0" w:space="0" w:color="auto"/>
      </w:divBdr>
    </w:div>
    <w:div w:id="123936604">
      <w:marLeft w:val="0"/>
      <w:marRight w:val="0"/>
      <w:marTop w:val="-20"/>
      <w:marBottom w:val="-20"/>
      <w:divBdr>
        <w:top w:val="none" w:sz="0" w:space="0" w:color="auto"/>
        <w:left w:val="none" w:sz="0" w:space="0" w:color="auto"/>
        <w:bottom w:val="none" w:sz="0" w:space="0" w:color="auto"/>
        <w:right w:val="none" w:sz="0" w:space="0" w:color="auto"/>
      </w:divBdr>
    </w:div>
    <w:div w:id="124583947">
      <w:marLeft w:val="0"/>
      <w:marRight w:val="0"/>
      <w:marTop w:val="-20"/>
      <w:marBottom w:val="-20"/>
      <w:divBdr>
        <w:top w:val="none" w:sz="0" w:space="0" w:color="auto"/>
        <w:left w:val="none" w:sz="0" w:space="0" w:color="auto"/>
        <w:bottom w:val="none" w:sz="0" w:space="0" w:color="auto"/>
        <w:right w:val="none" w:sz="0" w:space="0" w:color="auto"/>
      </w:divBdr>
    </w:div>
    <w:div w:id="126357347">
      <w:marLeft w:val="0"/>
      <w:marRight w:val="0"/>
      <w:marTop w:val="-20"/>
      <w:marBottom w:val="-20"/>
      <w:divBdr>
        <w:top w:val="none" w:sz="0" w:space="0" w:color="auto"/>
        <w:left w:val="none" w:sz="0" w:space="0" w:color="auto"/>
        <w:bottom w:val="none" w:sz="0" w:space="0" w:color="auto"/>
        <w:right w:val="none" w:sz="0" w:space="0" w:color="auto"/>
      </w:divBdr>
    </w:div>
    <w:div w:id="126970557">
      <w:marLeft w:val="0"/>
      <w:marRight w:val="0"/>
      <w:marTop w:val="-20"/>
      <w:marBottom w:val="-20"/>
      <w:divBdr>
        <w:top w:val="none" w:sz="0" w:space="0" w:color="auto"/>
        <w:left w:val="none" w:sz="0" w:space="0" w:color="auto"/>
        <w:bottom w:val="none" w:sz="0" w:space="0" w:color="auto"/>
        <w:right w:val="none" w:sz="0" w:space="0" w:color="auto"/>
      </w:divBdr>
    </w:div>
    <w:div w:id="128517503">
      <w:marLeft w:val="0"/>
      <w:marRight w:val="0"/>
      <w:marTop w:val="-20"/>
      <w:marBottom w:val="-20"/>
      <w:divBdr>
        <w:top w:val="none" w:sz="0" w:space="0" w:color="auto"/>
        <w:left w:val="none" w:sz="0" w:space="0" w:color="auto"/>
        <w:bottom w:val="none" w:sz="0" w:space="0" w:color="auto"/>
        <w:right w:val="none" w:sz="0" w:space="0" w:color="auto"/>
      </w:divBdr>
    </w:div>
    <w:div w:id="129901832">
      <w:marLeft w:val="0"/>
      <w:marRight w:val="0"/>
      <w:marTop w:val="-20"/>
      <w:marBottom w:val="-20"/>
      <w:divBdr>
        <w:top w:val="none" w:sz="0" w:space="0" w:color="auto"/>
        <w:left w:val="none" w:sz="0" w:space="0" w:color="auto"/>
        <w:bottom w:val="none" w:sz="0" w:space="0" w:color="auto"/>
        <w:right w:val="none" w:sz="0" w:space="0" w:color="auto"/>
      </w:divBdr>
    </w:div>
    <w:div w:id="130638786">
      <w:marLeft w:val="0"/>
      <w:marRight w:val="0"/>
      <w:marTop w:val="-20"/>
      <w:marBottom w:val="-20"/>
      <w:divBdr>
        <w:top w:val="none" w:sz="0" w:space="0" w:color="auto"/>
        <w:left w:val="none" w:sz="0" w:space="0" w:color="auto"/>
        <w:bottom w:val="none" w:sz="0" w:space="0" w:color="auto"/>
        <w:right w:val="none" w:sz="0" w:space="0" w:color="auto"/>
      </w:divBdr>
    </w:div>
    <w:div w:id="130708661">
      <w:marLeft w:val="0"/>
      <w:marRight w:val="0"/>
      <w:marTop w:val="-20"/>
      <w:marBottom w:val="-20"/>
      <w:divBdr>
        <w:top w:val="none" w:sz="0" w:space="0" w:color="auto"/>
        <w:left w:val="none" w:sz="0" w:space="0" w:color="auto"/>
        <w:bottom w:val="none" w:sz="0" w:space="0" w:color="auto"/>
        <w:right w:val="none" w:sz="0" w:space="0" w:color="auto"/>
      </w:divBdr>
    </w:div>
    <w:div w:id="130907832">
      <w:marLeft w:val="0"/>
      <w:marRight w:val="0"/>
      <w:marTop w:val="-20"/>
      <w:marBottom w:val="-20"/>
      <w:divBdr>
        <w:top w:val="none" w:sz="0" w:space="0" w:color="auto"/>
        <w:left w:val="none" w:sz="0" w:space="0" w:color="auto"/>
        <w:bottom w:val="none" w:sz="0" w:space="0" w:color="auto"/>
        <w:right w:val="none" w:sz="0" w:space="0" w:color="auto"/>
      </w:divBdr>
    </w:div>
    <w:div w:id="130944814">
      <w:marLeft w:val="0"/>
      <w:marRight w:val="0"/>
      <w:marTop w:val="-20"/>
      <w:marBottom w:val="-20"/>
      <w:divBdr>
        <w:top w:val="none" w:sz="0" w:space="0" w:color="auto"/>
        <w:left w:val="none" w:sz="0" w:space="0" w:color="auto"/>
        <w:bottom w:val="none" w:sz="0" w:space="0" w:color="auto"/>
        <w:right w:val="none" w:sz="0" w:space="0" w:color="auto"/>
      </w:divBdr>
    </w:div>
    <w:div w:id="131291023">
      <w:marLeft w:val="0"/>
      <w:marRight w:val="0"/>
      <w:marTop w:val="-20"/>
      <w:marBottom w:val="-20"/>
      <w:divBdr>
        <w:top w:val="none" w:sz="0" w:space="0" w:color="auto"/>
        <w:left w:val="none" w:sz="0" w:space="0" w:color="auto"/>
        <w:bottom w:val="none" w:sz="0" w:space="0" w:color="auto"/>
        <w:right w:val="none" w:sz="0" w:space="0" w:color="auto"/>
      </w:divBdr>
    </w:div>
    <w:div w:id="135805004">
      <w:marLeft w:val="0"/>
      <w:marRight w:val="0"/>
      <w:marTop w:val="-20"/>
      <w:marBottom w:val="-20"/>
      <w:divBdr>
        <w:top w:val="none" w:sz="0" w:space="0" w:color="auto"/>
        <w:left w:val="none" w:sz="0" w:space="0" w:color="auto"/>
        <w:bottom w:val="none" w:sz="0" w:space="0" w:color="auto"/>
        <w:right w:val="none" w:sz="0" w:space="0" w:color="auto"/>
      </w:divBdr>
    </w:div>
    <w:div w:id="137117729">
      <w:marLeft w:val="0"/>
      <w:marRight w:val="0"/>
      <w:marTop w:val="-20"/>
      <w:marBottom w:val="-20"/>
      <w:divBdr>
        <w:top w:val="none" w:sz="0" w:space="0" w:color="auto"/>
        <w:left w:val="none" w:sz="0" w:space="0" w:color="auto"/>
        <w:bottom w:val="none" w:sz="0" w:space="0" w:color="auto"/>
        <w:right w:val="none" w:sz="0" w:space="0" w:color="auto"/>
      </w:divBdr>
    </w:div>
    <w:div w:id="137495594">
      <w:marLeft w:val="0"/>
      <w:marRight w:val="0"/>
      <w:marTop w:val="-20"/>
      <w:marBottom w:val="-20"/>
      <w:divBdr>
        <w:top w:val="none" w:sz="0" w:space="0" w:color="auto"/>
        <w:left w:val="none" w:sz="0" w:space="0" w:color="auto"/>
        <w:bottom w:val="none" w:sz="0" w:space="0" w:color="auto"/>
        <w:right w:val="none" w:sz="0" w:space="0" w:color="auto"/>
      </w:divBdr>
    </w:div>
    <w:div w:id="138890950">
      <w:marLeft w:val="0"/>
      <w:marRight w:val="0"/>
      <w:marTop w:val="-20"/>
      <w:marBottom w:val="-20"/>
      <w:divBdr>
        <w:top w:val="none" w:sz="0" w:space="0" w:color="auto"/>
        <w:left w:val="none" w:sz="0" w:space="0" w:color="auto"/>
        <w:bottom w:val="none" w:sz="0" w:space="0" w:color="auto"/>
        <w:right w:val="none" w:sz="0" w:space="0" w:color="auto"/>
      </w:divBdr>
    </w:div>
    <w:div w:id="139002026">
      <w:marLeft w:val="0"/>
      <w:marRight w:val="0"/>
      <w:marTop w:val="-20"/>
      <w:marBottom w:val="-20"/>
      <w:divBdr>
        <w:top w:val="none" w:sz="0" w:space="0" w:color="auto"/>
        <w:left w:val="none" w:sz="0" w:space="0" w:color="auto"/>
        <w:bottom w:val="none" w:sz="0" w:space="0" w:color="auto"/>
        <w:right w:val="none" w:sz="0" w:space="0" w:color="auto"/>
      </w:divBdr>
    </w:div>
    <w:div w:id="139276681">
      <w:marLeft w:val="0"/>
      <w:marRight w:val="0"/>
      <w:marTop w:val="-20"/>
      <w:marBottom w:val="-20"/>
      <w:divBdr>
        <w:top w:val="none" w:sz="0" w:space="0" w:color="auto"/>
        <w:left w:val="none" w:sz="0" w:space="0" w:color="auto"/>
        <w:bottom w:val="none" w:sz="0" w:space="0" w:color="auto"/>
        <w:right w:val="none" w:sz="0" w:space="0" w:color="auto"/>
      </w:divBdr>
    </w:div>
    <w:div w:id="141821354">
      <w:marLeft w:val="0"/>
      <w:marRight w:val="0"/>
      <w:marTop w:val="-20"/>
      <w:marBottom w:val="-20"/>
      <w:divBdr>
        <w:top w:val="none" w:sz="0" w:space="0" w:color="auto"/>
        <w:left w:val="none" w:sz="0" w:space="0" w:color="auto"/>
        <w:bottom w:val="none" w:sz="0" w:space="0" w:color="auto"/>
        <w:right w:val="none" w:sz="0" w:space="0" w:color="auto"/>
      </w:divBdr>
    </w:div>
    <w:div w:id="142475428">
      <w:marLeft w:val="0"/>
      <w:marRight w:val="0"/>
      <w:marTop w:val="-20"/>
      <w:marBottom w:val="-20"/>
      <w:divBdr>
        <w:top w:val="none" w:sz="0" w:space="0" w:color="auto"/>
        <w:left w:val="none" w:sz="0" w:space="0" w:color="auto"/>
        <w:bottom w:val="none" w:sz="0" w:space="0" w:color="auto"/>
        <w:right w:val="none" w:sz="0" w:space="0" w:color="auto"/>
      </w:divBdr>
    </w:div>
    <w:div w:id="144202874">
      <w:marLeft w:val="0"/>
      <w:marRight w:val="0"/>
      <w:marTop w:val="-20"/>
      <w:marBottom w:val="-20"/>
      <w:divBdr>
        <w:top w:val="none" w:sz="0" w:space="0" w:color="auto"/>
        <w:left w:val="none" w:sz="0" w:space="0" w:color="auto"/>
        <w:bottom w:val="none" w:sz="0" w:space="0" w:color="auto"/>
        <w:right w:val="none" w:sz="0" w:space="0" w:color="auto"/>
      </w:divBdr>
    </w:div>
    <w:div w:id="147598849">
      <w:marLeft w:val="0"/>
      <w:marRight w:val="0"/>
      <w:marTop w:val="-20"/>
      <w:marBottom w:val="-20"/>
      <w:divBdr>
        <w:top w:val="none" w:sz="0" w:space="0" w:color="auto"/>
        <w:left w:val="none" w:sz="0" w:space="0" w:color="auto"/>
        <w:bottom w:val="none" w:sz="0" w:space="0" w:color="auto"/>
        <w:right w:val="none" w:sz="0" w:space="0" w:color="auto"/>
      </w:divBdr>
    </w:div>
    <w:div w:id="147787396">
      <w:marLeft w:val="0"/>
      <w:marRight w:val="0"/>
      <w:marTop w:val="-20"/>
      <w:marBottom w:val="-20"/>
      <w:divBdr>
        <w:top w:val="none" w:sz="0" w:space="0" w:color="auto"/>
        <w:left w:val="none" w:sz="0" w:space="0" w:color="auto"/>
        <w:bottom w:val="none" w:sz="0" w:space="0" w:color="auto"/>
        <w:right w:val="none" w:sz="0" w:space="0" w:color="auto"/>
      </w:divBdr>
    </w:div>
    <w:div w:id="148057776">
      <w:marLeft w:val="0"/>
      <w:marRight w:val="0"/>
      <w:marTop w:val="-20"/>
      <w:marBottom w:val="-20"/>
      <w:divBdr>
        <w:top w:val="none" w:sz="0" w:space="0" w:color="auto"/>
        <w:left w:val="none" w:sz="0" w:space="0" w:color="auto"/>
        <w:bottom w:val="none" w:sz="0" w:space="0" w:color="auto"/>
        <w:right w:val="none" w:sz="0" w:space="0" w:color="auto"/>
      </w:divBdr>
    </w:div>
    <w:div w:id="154691509">
      <w:marLeft w:val="0"/>
      <w:marRight w:val="0"/>
      <w:marTop w:val="-20"/>
      <w:marBottom w:val="-20"/>
      <w:divBdr>
        <w:top w:val="none" w:sz="0" w:space="0" w:color="auto"/>
        <w:left w:val="none" w:sz="0" w:space="0" w:color="auto"/>
        <w:bottom w:val="none" w:sz="0" w:space="0" w:color="auto"/>
        <w:right w:val="none" w:sz="0" w:space="0" w:color="auto"/>
      </w:divBdr>
    </w:div>
    <w:div w:id="154760374">
      <w:marLeft w:val="0"/>
      <w:marRight w:val="0"/>
      <w:marTop w:val="-20"/>
      <w:marBottom w:val="-20"/>
      <w:divBdr>
        <w:top w:val="none" w:sz="0" w:space="0" w:color="auto"/>
        <w:left w:val="none" w:sz="0" w:space="0" w:color="auto"/>
        <w:bottom w:val="none" w:sz="0" w:space="0" w:color="auto"/>
        <w:right w:val="none" w:sz="0" w:space="0" w:color="auto"/>
      </w:divBdr>
    </w:div>
    <w:div w:id="157039057">
      <w:marLeft w:val="0"/>
      <w:marRight w:val="0"/>
      <w:marTop w:val="-20"/>
      <w:marBottom w:val="-20"/>
      <w:divBdr>
        <w:top w:val="none" w:sz="0" w:space="0" w:color="auto"/>
        <w:left w:val="none" w:sz="0" w:space="0" w:color="auto"/>
        <w:bottom w:val="none" w:sz="0" w:space="0" w:color="auto"/>
        <w:right w:val="none" w:sz="0" w:space="0" w:color="auto"/>
      </w:divBdr>
    </w:div>
    <w:div w:id="160898603">
      <w:marLeft w:val="0"/>
      <w:marRight w:val="0"/>
      <w:marTop w:val="-20"/>
      <w:marBottom w:val="-20"/>
      <w:divBdr>
        <w:top w:val="none" w:sz="0" w:space="0" w:color="auto"/>
        <w:left w:val="none" w:sz="0" w:space="0" w:color="auto"/>
        <w:bottom w:val="none" w:sz="0" w:space="0" w:color="auto"/>
        <w:right w:val="none" w:sz="0" w:space="0" w:color="auto"/>
      </w:divBdr>
    </w:div>
    <w:div w:id="162354505">
      <w:marLeft w:val="0"/>
      <w:marRight w:val="0"/>
      <w:marTop w:val="-20"/>
      <w:marBottom w:val="-20"/>
      <w:divBdr>
        <w:top w:val="none" w:sz="0" w:space="0" w:color="auto"/>
        <w:left w:val="none" w:sz="0" w:space="0" w:color="auto"/>
        <w:bottom w:val="none" w:sz="0" w:space="0" w:color="auto"/>
        <w:right w:val="none" w:sz="0" w:space="0" w:color="auto"/>
      </w:divBdr>
    </w:div>
    <w:div w:id="164517956">
      <w:marLeft w:val="0"/>
      <w:marRight w:val="0"/>
      <w:marTop w:val="-20"/>
      <w:marBottom w:val="-20"/>
      <w:divBdr>
        <w:top w:val="none" w:sz="0" w:space="0" w:color="auto"/>
        <w:left w:val="none" w:sz="0" w:space="0" w:color="auto"/>
        <w:bottom w:val="none" w:sz="0" w:space="0" w:color="auto"/>
        <w:right w:val="none" w:sz="0" w:space="0" w:color="auto"/>
      </w:divBdr>
    </w:div>
    <w:div w:id="165098837">
      <w:marLeft w:val="0"/>
      <w:marRight w:val="0"/>
      <w:marTop w:val="-20"/>
      <w:marBottom w:val="-20"/>
      <w:divBdr>
        <w:top w:val="none" w:sz="0" w:space="0" w:color="auto"/>
        <w:left w:val="none" w:sz="0" w:space="0" w:color="auto"/>
        <w:bottom w:val="none" w:sz="0" w:space="0" w:color="auto"/>
        <w:right w:val="none" w:sz="0" w:space="0" w:color="auto"/>
      </w:divBdr>
    </w:div>
    <w:div w:id="166680793">
      <w:marLeft w:val="0"/>
      <w:marRight w:val="0"/>
      <w:marTop w:val="-20"/>
      <w:marBottom w:val="-20"/>
      <w:divBdr>
        <w:top w:val="none" w:sz="0" w:space="0" w:color="auto"/>
        <w:left w:val="none" w:sz="0" w:space="0" w:color="auto"/>
        <w:bottom w:val="none" w:sz="0" w:space="0" w:color="auto"/>
        <w:right w:val="none" w:sz="0" w:space="0" w:color="auto"/>
      </w:divBdr>
    </w:div>
    <w:div w:id="167600655">
      <w:marLeft w:val="0"/>
      <w:marRight w:val="0"/>
      <w:marTop w:val="-20"/>
      <w:marBottom w:val="-20"/>
      <w:divBdr>
        <w:top w:val="none" w:sz="0" w:space="0" w:color="auto"/>
        <w:left w:val="none" w:sz="0" w:space="0" w:color="auto"/>
        <w:bottom w:val="none" w:sz="0" w:space="0" w:color="auto"/>
        <w:right w:val="none" w:sz="0" w:space="0" w:color="auto"/>
      </w:divBdr>
    </w:div>
    <w:div w:id="167603562">
      <w:marLeft w:val="0"/>
      <w:marRight w:val="0"/>
      <w:marTop w:val="-20"/>
      <w:marBottom w:val="-20"/>
      <w:divBdr>
        <w:top w:val="none" w:sz="0" w:space="0" w:color="auto"/>
        <w:left w:val="none" w:sz="0" w:space="0" w:color="auto"/>
        <w:bottom w:val="none" w:sz="0" w:space="0" w:color="auto"/>
        <w:right w:val="none" w:sz="0" w:space="0" w:color="auto"/>
      </w:divBdr>
    </w:div>
    <w:div w:id="167909653">
      <w:marLeft w:val="0"/>
      <w:marRight w:val="0"/>
      <w:marTop w:val="-20"/>
      <w:marBottom w:val="-20"/>
      <w:divBdr>
        <w:top w:val="none" w:sz="0" w:space="0" w:color="auto"/>
        <w:left w:val="none" w:sz="0" w:space="0" w:color="auto"/>
        <w:bottom w:val="none" w:sz="0" w:space="0" w:color="auto"/>
        <w:right w:val="none" w:sz="0" w:space="0" w:color="auto"/>
      </w:divBdr>
    </w:div>
    <w:div w:id="170410276">
      <w:marLeft w:val="0"/>
      <w:marRight w:val="0"/>
      <w:marTop w:val="-20"/>
      <w:marBottom w:val="-20"/>
      <w:divBdr>
        <w:top w:val="none" w:sz="0" w:space="0" w:color="auto"/>
        <w:left w:val="none" w:sz="0" w:space="0" w:color="auto"/>
        <w:bottom w:val="none" w:sz="0" w:space="0" w:color="auto"/>
        <w:right w:val="none" w:sz="0" w:space="0" w:color="auto"/>
      </w:divBdr>
    </w:div>
    <w:div w:id="170535297">
      <w:marLeft w:val="0"/>
      <w:marRight w:val="0"/>
      <w:marTop w:val="-20"/>
      <w:marBottom w:val="-20"/>
      <w:divBdr>
        <w:top w:val="none" w:sz="0" w:space="0" w:color="auto"/>
        <w:left w:val="none" w:sz="0" w:space="0" w:color="auto"/>
        <w:bottom w:val="none" w:sz="0" w:space="0" w:color="auto"/>
        <w:right w:val="none" w:sz="0" w:space="0" w:color="auto"/>
      </w:divBdr>
    </w:div>
    <w:div w:id="172451994">
      <w:marLeft w:val="0"/>
      <w:marRight w:val="0"/>
      <w:marTop w:val="-20"/>
      <w:marBottom w:val="-20"/>
      <w:divBdr>
        <w:top w:val="none" w:sz="0" w:space="0" w:color="auto"/>
        <w:left w:val="none" w:sz="0" w:space="0" w:color="auto"/>
        <w:bottom w:val="none" w:sz="0" w:space="0" w:color="auto"/>
        <w:right w:val="none" w:sz="0" w:space="0" w:color="auto"/>
      </w:divBdr>
    </w:div>
    <w:div w:id="173880646">
      <w:marLeft w:val="0"/>
      <w:marRight w:val="0"/>
      <w:marTop w:val="-20"/>
      <w:marBottom w:val="-20"/>
      <w:divBdr>
        <w:top w:val="none" w:sz="0" w:space="0" w:color="auto"/>
        <w:left w:val="none" w:sz="0" w:space="0" w:color="auto"/>
        <w:bottom w:val="none" w:sz="0" w:space="0" w:color="auto"/>
        <w:right w:val="none" w:sz="0" w:space="0" w:color="auto"/>
      </w:divBdr>
    </w:div>
    <w:div w:id="174080005">
      <w:marLeft w:val="0"/>
      <w:marRight w:val="0"/>
      <w:marTop w:val="-20"/>
      <w:marBottom w:val="-20"/>
      <w:divBdr>
        <w:top w:val="none" w:sz="0" w:space="0" w:color="auto"/>
        <w:left w:val="none" w:sz="0" w:space="0" w:color="auto"/>
        <w:bottom w:val="none" w:sz="0" w:space="0" w:color="auto"/>
        <w:right w:val="none" w:sz="0" w:space="0" w:color="auto"/>
      </w:divBdr>
    </w:div>
    <w:div w:id="174273444">
      <w:marLeft w:val="0"/>
      <w:marRight w:val="0"/>
      <w:marTop w:val="-20"/>
      <w:marBottom w:val="-20"/>
      <w:divBdr>
        <w:top w:val="none" w:sz="0" w:space="0" w:color="auto"/>
        <w:left w:val="none" w:sz="0" w:space="0" w:color="auto"/>
        <w:bottom w:val="none" w:sz="0" w:space="0" w:color="auto"/>
        <w:right w:val="none" w:sz="0" w:space="0" w:color="auto"/>
      </w:divBdr>
    </w:div>
    <w:div w:id="175117248">
      <w:marLeft w:val="0"/>
      <w:marRight w:val="0"/>
      <w:marTop w:val="-20"/>
      <w:marBottom w:val="-20"/>
      <w:divBdr>
        <w:top w:val="none" w:sz="0" w:space="0" w:color="auto"/>
        <w:left w:val="none" w:sz="0" w:space="0" w:color="auto"/>
        <w:bottom w:val="none" w:sz="0" w:space="0" w:color="auto"/>
        <w:right w:val="none" w:sz="0" w:space="0" w:color="auto"/>
      </w:divBdr>
    </w:div>
    <w:div w:id="176578432">
      <w:marLeft w:val="0"/>
      <w:marRight w:val="0"/>
      <w:marTop w:val="-20"/>
      <w:marBottom w:val="-20"/>
      <w:divBdr>
        <w:top w:val="none" w:sz="0" w:space="0" w:color="auto"/>
        <w:left w:val="none" w:sz="0" w:space="0" w:color="auto"/>
        <w:bottom w:val="none" w:sz="0" w:space="0" w:color="auto"/>
        <w:right w:val="none" w:sz="0" w:space="0" w:color="auto"/>
      </w:divBdr>
    </w:div>
    <w:div w:id="183986446">
      <w:marLeft w:val="0"/>
      <w:marRight w:val="0"/>
      <w:marTop w:val="-20"/>
      <w:marBottom w:val="-20"/>
      <w:divBdr>
        <w:top w:val="none" w:sz="0" w:space="0" w:color="auto"/>
        <w:left w:val="none" w:sz="0" w:space="0" w:color="auto"/>
        <w:bottom w:val="none" w:sz="0" w:space="0" w:color="auto"/>
        <w:right w:val="none" w:sz="0" w:space="0" w:color="auto"/>
      </w:divBdr>
    </w:div>
    <w:div w:id="185757544">
      <w:marLeft w:val="0"/>
      <w:marRight w:val="0"/>
      <w:marTop w:val="-20"/>
      <w:marBottom w:val="-20"/>
      <w:divBdr>
        <w:top w:val="none" w:sz="0" w:space="0" w:color="auto"/>
        <w:left w:val="none" w:sz="0" w:space="0" w:color="auto"/>
        <w:bottom w:val="none" w:sz="0" w:space="0" w:color="auto"/>
        <w:right w:val="none" w:sz="0" w:space="0" w:color="auto"/>
      </w:divBdr>
    </w:div>
    <w:div w:id="185869467">
      <w:marLeft w:val="0"/>
      <w:marRight w:val="0"/>
      <w:marTop w:val="-20"/>
      <w:marBottom w:val="-20"/>
      <w:divBdr>
        <w:top w:val="none" w:sz="0" w:space="0" w:color="auto"/>
        <w:left w:val="none" w:sz="0" w:space="0" w:color="auto"/>
        <w:bottom w:val="none" w:sz="0" w:space="0" w:color="auto"/>
        <w:right w:val="none" w:sz="0" w:space="0" w:color="auto"/>
      </w:divBdr>
    </w:div>
    <w:div w:id="187375873">
      <w:marLeft w:val="0"/>
      <w:marRight w:val="0"/>
      <w:marTop w:val="-20"/>
      <w:marBottom w:val="-20"/>
      <w:divBdr>
        <w:top w:val="none" w:sz="0" w:space="0" w:color="auto"/>
        <w:left w:val="none" w:sz="0" w:space="0" w:color="auto"/>
        <w:bottom w:val="none" w:sz="0" w:space="0" w:color="auto"/>
        <w:right w:val="none" w:sz="0" w:space="0" w:color="auto"/>
      </w:divBdr>
    </w:div>
    <w:div w:id="188224238">
      <w:marLeft w:val="0"/>
      <w:marRight w:val="0"/>
      <w:marTop w:val="-20"/>
      <w:marBottom w:val="-20"/>
      <w:divBdr>
        <w:top w:val="none" w:sz="0" w:space="0" w:color="auto"/>
        <w:left w:val="none" w:sz="0" w:space="0" w:color="auto"/>
        <w:bottom w:val="none" w:sz="0" w:space="0" w:color="auto"/>
        <w:right w:val="none" w:sz="0" w:space="0" w:color="auto"/>
      </w:divBdr>
    </w:div>
    <w:div w:id="189034446">
      <w:marLeft w:val="0"/>
      <w:marRight w:val="0"/>
      <w:marTop w:val="-20"/>
      <w:marBottom w:val="-20"/>
      <w:divBdr>
        <w:top w:val="none" w:sz="0" w:space="0" w:color="auto"/>
        <w:left w:val="none" w:sz="0" w:space="0" w:color="auto"/>
        <w:bottom w:val="none" w:sz="0" w:space="0" w:color="auto"/>
        <w:right w:val="none" w:sz="0" w:space="0" w:color="auto"/>
      </w:divBdr>
    </w:div>
    <w:div w:id="189490777">
      <w:marLeft w:val="0"/>
      <w:marRight w:val="0"/>
      <w:marTop w:val="-20"/>
      <w:marBottom w:val="-20"/>
      <w:divBdr>
        <w:top w:val="none" w:sz="0" w:space="0" w:color="auto"/>
        <w:left w:val="none" w:sz="0" w:space="0" w:color="auto"/>
        <w:bottom w:val="none" w:sz="0" w:space="0" w:color="auto"/>
        <w:right w:val="none" w:sz="0" w:space="0" w:color="auto"/>
      </w:divBdr>
    </w:div>
    <w:div w:id="191304073">
      <w:marLeft w:val="0"/>
      <w:marRight w:val="0"/>
      <w:marTop w:val="-20"/>
      <w:marBottom w:val="-20"/>
      <w:divBdr>
        <w:top w:val="none" w:sz="0" w:space="0" w:color="auto"/>
        <w:left w:val="none" w:sz="0" w:space="0" w:color="auto"/>
        <w:bottom w:val="none" w:sz="0" w:space="0" w:color="auto"/>
        <w:right w:val="none" w:sz="0" w:space="0" w:color="auto"/>
      </w:divBdr>
    </w:div>
    <w:div w:id="194083182">
      <w:marLeft w:val="0"/>
      <w:marRight w:val="0"/>
      <w:marTop w:val="-20"/>
      <w:marBottom w:val="-20"/>
      <w:divBdr>
        <w:top w:val="none" w:sz="0" w:space="0" w:color="auto"/>
        <w:left w:val="none" w:sz="0" w:space="0" w:color="auto"/>
        <w:bottom w:val="none" w:sz="0" w:space="0" w:color="auto"/>
        <w:right w:val="none" w:sz="0" w:space="0" w:color="auto"/>
      </w:divBdr>
    </w:div>
    <w:div w:id="194273403">
      <w:marLeft w:val="0"/>
      <w:marRight w:val="0"/>
      <w:marTop w:val="-20"/>
      <w:marBottom w:val="-20"/>
      <w:divBdr>
        <w:top w:val="none" w:sz="0" w:space="0" w:color="auto"/>
        <w:left w:val="none" w:sz="0" w:space="0" w:color="auto"/>
        <w:bottom w:val="none" w:sz="0" w:space="0" w:color="auto"/>
        <w:right w:val="none" w:sz="0" w:space="0" w:color="auto"/>
      </w:divBdr>
    </w:div>
    <w:div w:id="197012872">
      <w:marLeft w:val="0"/>
      <w:marRight w:val="0"/>
      <w:marTop w:val="-20"/>
      <w:marBottom w:val="-20"/>
      <w:divBdr>
        <w:top w:val="none" w:sz="0" w:space="0" w:color="auto"/>
        <w:left w:val="none" w:sz="0" w:space="0" w:color="auto"/>
        <w:bottom w:val="none" w:sz="0" w:space="0" w:color="auto"/>
        <w:right w:val="none" w:sz="0" w:space="0" w:color="auto"/>
      </w:divBdr>
    </w:div>
    <w:div w:id="197816632">
      <w:marLeft w:val="0"/>
      <w:marRight w:val="0"/>
      <w:marTop w:val="-20"/>
      <w:marBottom w:val="-20"/>
      <w:divBdr>
        <w:top w:val="none" w:sz="0" w:space="0" w:color="auto"/>
        <w:left w:val="none" w:sz="0" w:space="0" w:color="auto"/>
        <w:bottom w:val="none" w:sz="0" w:space="0" w:color="auto"/>
        <w:right w:val="none" w:sz="0" w:space="0" w:color="auto"/>
      </w:divBdr>
    </w:div>
    <w:div w:id="198052885">
      <w:marLeft w:val="0"/>
      <w:marRight w:val="0"/>
      <w:marTop w:val="-20"/>
      <w:marBottom w:val="-20"/>
      <w:divBdr>
        <w:top w:val="none" w:sz="0" w:space="0" w:color="auto"/>
        <w:left w:val="none" w:sz="0" w:space="0" w:color="auto"/>
        <w:bottom w:val="none" w:sz="0" w:space="0" w:color="auto"/>
        <w:right w:val="none" w:sz="0" w:space="0" w:color="auto"/>
      </w:divBdr>
    </w:div>
    <w:div w:id="199902314">
      <w:marLeft w:val="0"/>
      <w:marRight w:val="0"/>
      <w:marTop w:val="-20"/>
      <w:marBottom w:val="-20"/>
      <w:divBdr>
        <w:top w:val="none" w:sz="0" w:space="0" w:color="auto"/>
        <w:left w:val="none" w:sz="0" w:space="0" w:color="auto"/>
        <w:bottom w:val="none" w:sz="0" w:space="0" w:color="auto"/>
        <w:right w:val="none" w:sz="0" w:space="0" w:color="auto"/>
      </w:divBdr>
    </w:div>
    <w:div w:id="200215490">
      <w:marLeft w:val="0"/>
      <w:marRight w:val="0"/>
      <w:marTop w:val="-20"/>
      <w:marBottom w:val="-20"/>
      <w:divBdr>
        <w:top w:val="none" w:sz="0" w:space="0" w:color="auto"/>
        <w:left w:val="none" w:sz="0" w:space="0" w:color="auto"/>
        <w:bottom w:val="none" w:sz="0" w:space="0" w:color="auto"/>
        <w:right w:val="none" w:sz="0" w:space="0" w:color="auto"/>
      </w:divBdr>
    </w:div>
    <w:div w:id="205023489">
      <w:marLeft w:val="0"/>
      <w:marRight w:val="0"/>
      <w:marTop w:val="-20"/>
      <w:marBottom w:val="-20"/>
      <w:divBdr>
        <w:top w:val="none" w:sz="0" w:space="0" w:color="auto"/>
        <w:left w:val="none" w:sz="0" w:space="0" w:color="auto"/>
        <w:bottom w:val="none" w:sz="0" w:space="0" w:color="auto"/>
        <w:right w:val="none" w:sz="0" w:space="0" w:color="auto"/>
      </w:divBdr>
    </w:div>
    <w:div w:id="205718920">
      <w:marLeft w:val="0"/>
      <w:marRight w:val="0"/>
      <w:marTop w:val="-20"/>
      <w:marBottom w:val="-20"/>
      <w:divBdr>
        <w:top w:val="none" w:sz="0" w:space="0" w:color="auto"/>
        <w:left w:val="none" w:sz="0" w:space="0" w:color="auto"/>
        <w:bottom w:val="none" w:sz="0" w:space="0" w:color="auto"/>
        <w:right w:val="none" w:sz="0" w:space="0" w:color="auto"/>
      </w:divBdr>
    </w:div>
    <w:div w:id="205875116">
      <w:marLeft w:val="0"/>
      <w:marRight w:val="0"/>
      <w:marTop w:val="-20"/>
      <w:marBottom w:val="-20"/>
      <w:divBdr>
        <w:top w:val="none" w:sz="0" w:space="0" w:color="auto"/>
        <w:left w:val="none" w:sz="0" w:space="0" w:color="auto"/>
        <w:bottom w:val="none" w:sz="0" w:space="0" w:color="auto"/>
        <w:right w:val="none" w:sz="0" w:space="0" w:color="auto"/>
      </w:divBdr>
    </w:div>
    <w:div w:id="207303758">
      <w:marLeft w:val="0"/>
      <w:marRight w:val="0"/>
      <w:marTop w:val="-20"/>
      <w:marBottom w:val="-20"/>
      <w:divBdr>
        <w:top w:val="none" w:sz="0" w:space="0" w:color="auto"/>
        <w:left w:val="none" w:sz="0" w:space="0" w:color="auto"/>
        <w:bottom w:val="none" w:sz="0" w:space="0" w:color="auto"/>
        <w:right w:val="none" w:sz="0" w:space="0" w:color="auto"/>
      </w:divBdr>
    </w:div>
    <w:div w:id="208302565">
      <w:marLeft w:val="0"/>
      <w:marRight w:val="0"/>
      <w:marTop w:val="-20"/>
      <w:marBottom w:val="-20"/>
      <w:divBdr>
        <w:top w:val="none" w:sz="0" w:space="0" w:color="auto"/>
        <w:left w:val="none" w:sz="0" w:space="0" w:color="auto"/>
        <w:bottom w:val="none" w:sz="0" w:space="0" w:color="auto"/>
        <w:right w:val="none" w:sz="0" w:space="0" w:color="auto"/>
      </w:divBdr>
    </w:div>
    <w:div w:id="209416206">
      <w:marLeft w:val="0"/>
      <w:marRight w:val="0"/>
      <w:marTop w:val="-20"/>
      <w:marBottom w:val="-20"/>
      <w:divBdr>
        <w:top w:val="none" w:sz="0" w:space="0" w:color="auto"/>
        <w:left w:val="none" w:sz="0" w:space="0" w:color="auto"/>
        <w:bottom w:val="none" w:sz="0" w:space="0" w:color="auto"/>
        <w:right w:val="none" w:sz="0" w:space="0" w:color="auto"/>
      </w:divBdr>
    </w:div>
    <w:div w:id="210271912">
      <w:marLeft w:val="0"/>
      <w:marRight w:val="0"/>
      <w:marTop w:val="-20"/>
      <w:marBottom w:val="-20"/>
      <w:divBdr>
        <w:top w:val="none" w:sz="0" w:space="0" w:color="auto"/>
        <w:left w:val="none" w:sz="0" w:space="0" w:color="auto"/>
        <w:bottom w:val="none" w:sz="0" w:space="0" w:color="auto"/>
        <w:right w:val="none" w:sz="0" w:space="0" w:color="auto"/>
      </w:divBdr>
    </w:div>
    <w:div w:id="210852547">
      <w:marLeft w:val="0"/>
      <w:marRight w:val="0"/>
      <w:marTop w:val="-20"/>
      <w:marBottom w:val="-20"/>
      <w:divBdr>
        <w:top w:val="none" w:sz="0" w:space="0" w:color="auto"/>
        <w:left w:val="none" w:sz="0" w:space="0" w:color="auto"/>
        <w:bottom w:val="none" w:sz="0" w:space="0" w:color="auto"/>
        <w:right w:val="none" w:sz="0" w:space="0" w:color="auto"/>
      </w:divBdr>
    </w:div>
    <w:div w:id="211506311">
      <w:marLeft w:val="0"/>
      <w:marRight w:val="0"/>
      <w:marTop w:val="-20"/>
      <w:marBottom w:val="-20"/>
      <w:divBdr>
        <w:top w:val="none" w:sz="0" w:space="0" w:color="auto"/>
        <w:left w:val="none" w:sz="0" w:space="0" w:color="auto"/>
        <w:bottom w:val="none" w:sz="0" w:space="0" w:color="auto"/>
        <w:right w:val="none" w:sz="0" w:space="0" w:color="auto"/>
      </w:divBdr>
    </w:div>
    <w:div w:id="213396345">
      <w:marLeft w:val="0"/>
      <w:marRight w:val="0"/>
      <w:marTop w:val="-20"/>
      <w:marBottom w:val="-20"/>
      <w:divBdr>
        <w:top w:val="none" w:sz="0" w:space="0" w:color="auto"/>
        <w:left w:val="none" w:sz="0" w:space="0" w:color="auto"/>
        <w:bottom w:val="none" w:sz="0" w:space="0" w:color="auto"/>
        <w:right w:val="none" w:sz="0" w:space="0" w:color="auto"/>
      </w:divBdr>
    </w:div>
    <w:div w:id="214440359">
      <w:marLeft w:val="0"/>
      <w:marRight w:val="0"/>
      <w:marTop w:val="-20"/>
      <w:marBottom w:val="-20"/>
      <w:divBdr>
        <w:top w:val="none" w:sz="0" w:space="0" w:color="auto"/>
        <w:left w:val="none" w:sz="0" w:space="0" w:color="auto"/>
        <w:bottom w:val="none" w:sz="0" w:space="0" w:color="auto"/>
        <w:right w:val="none" w:sz="0" w:space="0" w:color="auto"/>
      </w:divBdr>
    </w:div>
    <w:div w:id="218371930">
      <w:marLeft w:val="0"/>
      <w:marRight w:val="0"/>
      <w:marTop w:val="-20"/>
      <w:marBottom w:val="-20"/>
      <w:divBdr>
        <w:top w:val="none" w:sz="0" w:space="0" w:color="auto"/>
        <w:left w:val="none" w:sz="0" w:space="0" w:color="auto"/>
        <w:bottom w:val="none" w:sz="0" w:space="0" w:color="auto"/>
        <w:right w:val="none" w:sz="0" w:space="0" w:color="auto"/>
      </w:divBdr>
    </w:div>
    <w:div w:id="218447000">
      <w:marLeft w:val="0"/>
      <w:marRight w:val="0"/>
      <w:marTop w:val="-20"/>
      <w:marBottom w:val="-20"/>
      <w:divBdr>
        <w:top w:val="none" w:sz="0" w:space="0" w:color="auto"/>
        <w:left w:val="none" w:sz="0" w:space="0" w:color="auto"/>
        <w:bottom w:val="none" w:sz="0" w:space="0" w:color="auto"/>
        <w:right w:val="none" w:sz="0" w:space="0" w:color="auto"/>
      </w:divBdr>
    </w:div>
    <w:div w:id="222526914">
      <w:marLeft w:val="0"/>
      <w:marRight w:val="0"/>
      <w:marTop w:val="-20"/>
      <w:marBottom w:val="-20"/>
      <w:divBdr>
        <w:top w:val="none" w:sz="0" w:space="0" w:color="auto"/>
        <w:left w:val="none" w:sz="0" w:space="0" w:color="auto"/>
        <w:bottom w:val="none" w:sz="0" w:space="0" w:color="auto"/>
        <w:right w:val="none" w:sz="0" w:space="0" w:color="auto"/>
      </w:divBdr>
    </w:div>
    <w:div w:id="223684276">
      <w:marLeft w:val="0"/>
      <w:marRight w:val="0"/>
      <w:marTop w:val="-20"/>
      <w:marBottom w:val="-20"/>
      <w:divBdr>
        <w:top w:val="none" w:sz="0" w:space="0" w:color="auto"/>
        <w:left w:val="none" w:sz="0" w:space="0" w:color="auto"/>
        <w:bottom w:val="none" w:sz="0" w:space="0" w:color="auto"/>
        <w:right w:val="none" w:sz="0" w:space="0" w:color="auto"/>
      </w:divBdr>
    </w:div>
    <w:div w:id="224534226">
      <w:marLeft w:val="0"/>
      <w:marRight w:val="0"/>
      <w:marTop w:val="-20"/>
      <w:marBottom w:val="-20"/>
      <w:divBdr>
        <w:top w:val="none" w:sz="0" w:space="0" w:color="auto"/>
        <w:left w:val="none" w:sz="0" w:space="0" w:color="auto"/>
        <w:bottom w:val="none" w:sz="0" w:space="0" w:color="auto"/>
        <w:right w:val="none" w:sz="0" w:space="0" w:color="auto"/>
      </w:divBdr>
    </w:div>
    <w:div w:id="224995202">
      <w:marLeft w:val="0"/>
      <w:marRight w:val="0"/>
      <w:marTop w:val="-20"/>
      <w:marBottom w:val="-20"/>
      <w:divBdr>
        <w:top w:val="none" w:sz="0" w:space="0" w:color="auto"/>
        <w:left w:val="none" w:sz="0" w:space="0" w:color="auto"/>
        <w:bottom w:val="none" w:sz="0" w:space="0" w:color="auto"/>
        <w:right w:val="none" w:sz="0" w:space="0" w:color="auto"/>
      </w:divBdr>
    </w:div>
    <w:div w:id="226574883">
      <w:marLeft w:val="0"/>
      <w:marRight w:val="0"/>
      <w:marTop w:val="-20"/>
      <w:marBottom w:val="-20"/>
      <w:divBdr>
        <w:top w:val="none" w:sz="0" w:space="0" w:color="auto"/>
        <w:left w:val="none" w:sz="0" w:space="0" w:color="auto"/>
        <w:bottom w:val="none" w:sz="0" w:space="0" w:color="auto"/>
        <w:right w:val="none" w:sz="0" w:space="0" w:color="auto"/>
      </w:divBdr>
    </w:div>
    <w:div w:id="228542771">
      <w:marLeft w:val="0"/>
      <w:marRight w:val="0"/>
      <w:marTop w:val="-20"/>
      <w:marBottom w:val="-20"/>
      <w:divBdr>
        <w:top w:val="none" w:sz="0" w:space="0" w:color="auto"/>
        <w:left w:val="none" w:sz="0" w:space="0" w:color="auto"/>
        <w:bottom w:val="none" w:sz="0" w:space="0" w:color="auto"/>
        <w:right w:val="none" w:sz="0" w:space="0" w:color="auto"/>
      </w:divBdr>
    </w:div>
    <w:div w:id="229653433">
      <w:marLeft w:val="0"/>
      <w:marRight w:val="0"/>
      <w:marTop w:val="-20"/>
      <w:marBottom w:val="-20"/>
      <w:divBdr>
        <w:top w:val="none" w:sz="0" w:space="0" w:color="auto"/>
        <w:left w:val="none" w:sz="0" w:space="0" w:color="auto"/>
        <w:bottom w:val="none" w:sz="0" w:space="0" w:color="auto"/>
        <w:right w:val="none" w:sz="0" w:space="0" w:color="auto"/>
      </w:divBdr>
    </w:div>
    <w:div w:id="230889210">
      <w:marLeft w:val="0"/>
      <w:marRight w:val="0"/>
      <w:marTop w:val="-20"/>
      <w:marBottom w:val="-20"/>
      <w:divBdr>
        <w:top w:val="none" w:sz="0" w:space="0" w:color="auto"/>
        <w:left w:val="none" w:sz="0" w:space="0" w:color="auto"/>
        <w:bottom w:val="none" w:sz="0" w:space="0" w:color="auto"/>
        <w:right w:val="none" w:sz="0" w:space="0" w:color="auto"/>
      </w:divBdr>
    </w:div>
    <w:div w:id="231816665">
      <w:marLeft w:val="0"/>
      <w:marRight w:val="0"/>
      <w:marTop w:val="-20"/>
      <w:marBottom w:val="-20"/>
      <w:divBdr>
        <w:top w:val="none" w:sz="0" w:space="0" w:color="auto"/>
        <w:left w:val="none" w:sz="0" w:space="0" w:color="auto"/>
        <w:bottom w:val="none" w:sz="0" w:space="0" w:color="auto"/>
        <w:right w:val="none" w:sz="0" w:space="0" w:color="auto"/>
      </w:divBdr>
    </w:div>
    <w:div w:id="232356584">
      <w:marLeft w:val="0"/>
      <w:marRight w:val="0"/>
      <w:marTop w:val="-20"/>
      <w:marBottom w:val="-20"/>
      <w:divBdr>
        <w:top w:val="none" w:sz="0" w:space="0" w:color="auto"/>
        <w:left w:val="none" w:sz="0" w:space="0" w:color="auto"/>
        <w:bottom w:val="none" w:sz="0" w:space="0" w:color="auto"/>
        <w:right w:val="none" w:sz="0" w:space="0" w:color="auto"/>
      </w:divBdr>
    </w:div>
    <w:div w:id="232739915">
      <w:marLeft w:val="0"/>
      <w:marRight w:val="0"/>
      <w:marTop w:val="-20"/>
      <w:marBottom w:val="-20"/>
      <w:divBdr>
        <w:top w:val="none" w:sz="0" w:space="0" w:color="auto"/>
        <w:left w:val="none" w:sz="0" w:space="0" w:color="auto"/>
        <w:bottom w:val="none" w:sz="0" w:space="0" w:color="auto"/>
        <w:right w:val="none" w:sz="0" w:space="0" w:color="auto"/>
      </w:divBdr>
    </w:div>
    <w:div w:id="233470439">
      <w:marLeft w:val="0"/>
      <w:marRight w:val="0"/>
      <w:marTop w:val="-20"/>
      <w:marBottom w:val="-20"/>
      <w:divBdr>
        <w:top w:val="none" w:sz="0" w:space="0" w:color="auto"/>
        <w:left w:val="none" w:sz="0" w:space="0" w:color="auto"/>
        <w:bottom w:val="none" w:sz="0" w:space="0" w:color="auto"/>
        <w:right w:val="none" w:sz="0" w:space="0" w:color="auto"/>
      </w:divBdr>
    </w:div>
    <w:div w:id="234778392">
      <w:marLeft w:val="0"/>
      <w:marRight w:val="0"/>
      <w:marTop w:val="-20"/>
      <w:marBottom w:val="-20"/>
      <w:divBdr>
        <w:top w:val="none" w:sz="0" w:space="0" w:color="auto"/>
        <w:left w:val="none" w:sz="0" w:space="0" w:color="auto"/>
        <w:bottom w:val="none" w:sz="0" w:space="0" w:color="auto"/>
        <w:right w:val="none" w:sz="0" w:space="0" w:color="auto"/>
      </w:divBdr>
    </w:div>
    <w:div w:id="235674540">
      <w:marLeft w:val="0"/>
      <w:marRight w:val="0"/>
      <w:marTop w:val="-20"/>
      <w:marBottom w:val="-20"/>
      <w:divBdr>
        <w:top w:val="none" w:sz="0" w:space="0" w:color="auto"/>
        <w:left w:val="none" w:sz="0" w:space="0" w:color="auto"/>
        <w:bottom w:val="none" w:sz="0" w:space="0" w:color="auto"/>
        <w:right w:val="none" w:sz="0" w:space="0" w:color="auto"/>
      </w:divBdr>
    </w:div>
    <w:div w:id="238174169">
      <w:marLeft w:val="0"/>
      <w:marRight w:val="0"/>
      <w:marTop w:val="-20"/>
      <w:marBottom w:val="-20"/>
      <w:divBdr>
        <w:top w:val="none" w:sz="0" w:space="0" w:color="auto"/>
        <w:left w:val="none" w:sz="0" w:space="0" w:color="auto"/>
        <w:bottom w:val="none" w:sz="0" w:space="0" w:color="auto"/>
        <w:right w:val="none" w:sz="0" w:space="0" w:color="auto"/>
      </w:divBdr>
    </w:div>
    <w:div w:id="238247093">
      <w:marLeft w:val="0"/>
      <w:marRight w:val="0"/>
      <w:marTop w:val="-20"/>
      <w:marBottom w:val="-20"/>
      <w:divBdr>
        <w:top w:val="none" w:sz="0" w:space="0" w:color="auto"/>
        <w:left w:val="none" w:sz="0" w:space="0" w:color="auto"/>
        <w:bottom w:val="none" w:sz="0" w:space="0" w:color="auto"/>
        <w:right w:val="none" w:sz="0" w:space="0" w:color="auto"/>
      </w:divBdr>
    </w:div>
    <w:div w:id="238254171">
      <w:marLeft w:val="0"/>
      <w:marRight w:val="0"/>
      <w:marTop w:val="-20"/>
      <w:marBottom w:val="-20"/>
      <w:divBdr>
        <w:top w:val="none" w:sz="0" w:space="0" w:color="auto"/>
        <w:left w:val="none" w:sz="0" w:space="0" w:color="auto"/>
        <w:bottom w:val="none" w:sz="0" w:space="0" w:color="auto"/>
        <w:right w:val="none" w:sz="0" w:space="0" w:color="auto"/>
      </w:divBdr>
    </w:div>
    <w:div w:id="240025466">
      <w:marLeft w:val="0"/>
      <w:marRight w:val="0"/>
      <w:marTop w:val="-20"/>
      <w:marBottom w:val="-20"/>
      <w:divBdr>
        <w:top w:val="none" w:sz="0" w:space="0" w:color="auto"/>
        <w:left w:val="none" w:sz="0" w:space="0" w:color="auto"/>
        <w:bottom w:val="none" w:sz="0" w:space="0" w:color="auto"/>
        <w:right w:val="none" w:sz="0" w:space="0" w:color="auto"/>
      </w:divBdr>
    </w:div>
    <w:div w:id="240260101">
      <w:marLeft w:val="0"/>
      <w:marRight w:val="0"/>
      <w:marTop w:val="-20"/>
      <w:marBottom w:val="-20"/>
      <w:divBdr>
        <w:top w:val="none" w:sz="0" w:space="0" w:color="auto"/>
        <w:left w:val="none" w:sz="0" w:space="0" w:color="auto"/>
        <w:bottom w:val="none" w:sz="0" w:space="0" w:color="auto"/>
        <w:right w:val="none" w:sz="0" w:space="0" w:color="auto"/>
      </w:divBdr>
    </w:div>
    <w:div w:id="243146251">
      <w:marLeft w:val="0"/>
      <w:marRight w:val="0"/>
      <w:marTop w:val="-20"/>
      <w:marBottom w:val="-20"/>
      <w:divBdr>
        <w:top w:val="none" w:sz="0" w:space="0" w:color="auto"/>
        <w:left w:val="none" w:sz="0" w:space="0" w:color="auto"/>
        <w:bottom w:val="none" w:sz="0" w:space="0" w:color="auto"/>
        <w:right w:val="none" w:sz="0" w:space="0" w:color="auto"/>
      </w:divBdr>
    </w:div>
    <w:div w:id="244727476">
      <w:marLeft w:val="0"/>
      <w:marRight w:val="0"/>
      <w:marTop w:val="-20"/>
      <w:marBottom w:val="-20"/>
      <w:divBdr>
        <w:top w:val="none" w:sz="0" w:space="0" w:color="auto"/>
        <w:left w:val="none" w:sz="0" w:space="0" w:color="auto"/>
        <w:bottom w:val="none" w:sz="0" w:space="0" w:color="auto"/>
        <w:right w:val="none" w:sz="0" w:space="0" w:color="auto"/>
      </w:divBdr>
    </w:div>
    <w:div w:id="245649915">
      <w:marLeft w:val="0"/>
      <w:marRight w:val="0"/>
      <w:marTop w:val="-20"/>
      <w:marBottom w:val="-20"/>
      <w:divBdr>
        <w:top w:val="none" w:sz="0" w:space="0" w:color="auto"/>
        <w:left w:val="none" w:sz="0" w:space="0" w:color="auto"/>
        <w:bottom w:val="none" w:sz="0" w:space="0" w:color="auto"/>
        <w:right w:val="none" w:sz="0" w:space="0" w:color="auto"/>
      </w:divBdr>
    </w:div>
    <w:div w:id="245769706">
      <w:marLeft w:val="0"/>
      <w:marRight w:val="0"/>
      <w:marTop w:val="-20"/>
      <w:marBottom w:val="-20"/>
      <w:divBdr>
        <w:top w:val="none" w:sz="0" w:space="0" w:color="auto"/>
        <w:left w:val="none" w:sz="0" w:space="0" w:color="auto"/>
        <w:bottom w:val="none" w:sz="0" w:space="0" w:color="auto"/>
        <w:right w:val="none" w:sz="0" w:space="0" w:color="auto"/>
      </w:divBdr>
    </w:div>
    <w:div w:id="246156028">
      <w:marLeft w:val="0"/>
      <w:marRight w:val="0"/>
      <w:marTop w:val="-20"/>
      <w:marBottom w:val="-20"/>
      <w:divBdr>
        <w:top w:val="none" w:sz="0" w:space="0" w:color="auto"/>
        <w:left w:val="none" w:sz="0" w:space="0" w:color="auto"/>
        <w:bottom w:val="none" w:sz="0" w:space="0" w:color="auto"/>
        <w:right w:val="none" w:sz="0" w:space="0" w:color="auto"/>
      </w:divBdr>
    </w:div>
    <w:div w:id="247619679">
      <w:marLeft w:val="0"/>
      <w:marRight w:val="0"/>
      <w:marTop w:val="-20"/>
      <w:marBottom w:val="-20"/>
      <w:divBdr>
        <w:top w:val="none" w:sz="0" w:space="0" w:color="auto"/>
        <w:left w:val="none" w:sz="0" w:space="0" w:color="auto"/>
        <w:bottom w:val="none" w:sz="0" w:space="0" w:color="auto"/>
        <w:right w:val="none" w:sz="0" w:space="0" w:color="auto"/>
      </w:divBdr>
    </w:div>
    <w:div w:id="250238838">
      <w:marLeft w:val="0"/>
      <w:marRight w:val="0"/>
      <w:marTop w:val="-20"/>
      <w:marBottom w:val="-20"/>
      <w:divBdr>
        <w:top w:val="none" w:sz="0" w:space="0" w:color="auto"/>
        <w:left w:val="none" w:sz="0" w:space="0" w:color="auto"/>
        <w:bottom w:val="none" w:sz="0" w:space="0" w:color="auto"/>
        <w:right w:val="none" w:sz="0" w:space="0" w:color="auto"/>
      </w:divBdr>
    </w:div>
    <w:div w:id="254287233">
      <w:marLeft w:val="0"/>
      <w:marRight w:val="0"/>
      <w:marTop w:val="-20"/>
      <w:marBottom w:val="-20"/>
      <w:divBdr>
        <w:top w:val="none" w:sz="0" w:space="0" w:color="auto"/>
        <w:left w:val="none" w:sz="0" w:space="0" w:color="auto"/>
        <w:bottom w:val="none" w:sz="0" w:space="0" w:color="auto"/>
        <w:right w:val="none" w:sz="0" w:space="0" w:color="auto"/>
      </w:divBdr>
    </w:div>
    <w:div w:id="256015691">
      <w:marLeft w:val="0"/>
      <w:marRight w:val="0"/>
      <w:marTop w:val="-20"/>
      <w:marBottom w:val="-20"/>
      <w:divBdr>
        <w:top w:val="none" w:sz="0" w:space="0" w:color="auto"/>
        <w:left w:val="none" w:sz="0" w:space="0" w:color="auto"/>
        <w:bottom w:val="none" w:sz="0" w:space="0" w:color="auto"/>
        <w:right w:val="none" w:sz="0" w:space="0" w:color="auto"/>
      </w:divBdr>
    </w:div>
    <w:div w:id="259065956">
      <w:marLeft w:val="0"/>
      <w:marRight w:val="0"/>
      <w:marTop w:val="-20"/>
      <w:marBottom w:val="-20"/>
      <w:divBdr>
        <w:top w:val="none" w:sz="0" w:space="0" w:color="auto"/>
        <w:left w:val="none" w:sz="0" w:space="0" w:color="auto"/>
        <w:bottom w:val="none" w:sz="0" w:space="0" w:color="auto"/>
        <w:right w:val="none" w:sz="0" w:space="0" w:color="auto"/>
      </w:divBdr>
    </w:div>
    <w:div w:id="259685615">
      <w:marLeft w:val="0"/>
      <w:marRight w:val="0"/>
      <w:marTop w:val="-20"/>
      <w:marBottom w:val="-20"/>
      <w:divBdr>
        <w:top w:val="none" w:sz="0" w:space="0" w:color="auto"/>
        <w:left w:val="none" w:sz="0" w:space="0" w:color="auto"/>
        <w:bottom w:val="none" w:sz="0" w:space="0" w:color="auto"/>
        <w:right w:val="none" w:sz="0" w:space="0" w:color="auto"/>
      </w:divBdr>
    </w:div>
    <w:div w:id="260187203">
      <w:marLeft w:val="0"/>
      <w:marRight w:val="0"/>
      <w:marTop w:val="-20"/>
      <w:marBottom w:val="-20"/>
      <w:divBdr>
        <w:top w:val="none" w:sz="0" w:space="0" w:color="auto"/>
        <w:left w:val="none" w:sz="0" w:space="0" w:color="auto"/>
        <w:bottom w:val="none" w:sz="0" w:space="0" w:color="auto"/>
        <w:right w:val="none" w:sz="0" w:space="0" w:color="auto"/>
      </w:divBdr>
    </w:div>
    <w:div w:id="260913421">
      <w:marLeft w:val="0"/>
      <w:marRight w:val="0"/>
      <w:marTop w:val="-20"/>
      <w:marBottom w:val="-20"/>
      <w:divBdr>
        <w:top w:val="none" w:sz="0" w:space="0" w:color="auto"/>
        <w:left w:val="none" w:sz="0" w:space="0" w:color="auto"/>
        <w:bottom w:val="none" w:sz="0" w:space="0" w:color="auto"/>
        <w:right w:val="none" w:sz="0" w:space="0" w:color="auto"/>
      </w:divBdr>
    </w:div>
    <w:div w:id="262419470">
      <w:marLeft w:val="0"/>
      <w:marRight w:val="0"/>
      <w:marTop w:val="-20"/>
      <w:marBottom w:val="-20"/>
      <w:divBdr>
        <w:top w:val="none" w:sz="0" w:space="0" w:color="auto"/>
        <w:left w:val="none" w:sz="0" w:space="0" w:color="auto"/>
        <w:bottom w:val="none" w:sz="0" w:space="0" w:color="auto"/>
        <w:right w:val="none" w:sz="0" w:space="0" w:color="auto"/>
      </w:divBdr>
    </w:div>
    <w:div w:id="262887164">
      <w:marLeft w:val="0"/>
      <w:marRight w:val="0"/>
      <w:marTop w:val="-20"/>
      <w:marBottom w:val="-20"/>
      <w:divBdr>
        <w:top w:val="none" w:sz="0" w:space="0" w:color="auto"/>
        <w:left w:val="none" w:sz="0" w:space="0" w:color="auto"/>
        <w:bottom w:val="none" w:sz="0" w:space="0" w:color="auto"/>
        <w:right w:val="none" w:sz="0" w:space="0" w:color="auto"/>
      </w:divBdr>
    </w:div>
    <w:div w:id="263464675">
      <w:marLeft w:val="0"/>
      <w:marRight w:val="0"/>
      <w:marTop w:val="-20"/>
      <w:marBottom w:val="-20"/>
      <w:divBdr>
        <w:top w:val="none" w:sz="0" w:space="0" w:color="auto"/>
        <w:left w:val="none" w:sz="0" w:space="0" w:color="auto"/>
        <w:bottom w:val="none" w:sz="0" w:space="0" w:color="auto"/>
        <w:right w:val="none" w:sz="0" w:space="0" w:color="auto"/>
      </w:divBdr>
    </w:div>
    <w:div w:id="264728038">
      <w:marLeft w:val="0"/>
      <w:marRight w:val="0"/>
      <w:marTop w:val="-20"/>
      <w:marBottom w:val="-20"/>
      <w:divBdr>
        <w:top w:val="none" w:sz="0" w:space="0" w:color="auto"/>
        <w:left w:val="none" w:sz="0" w:space="0" w:color="auto"/>
        <w:bottom w:val="none" w:sz="0" w:space="0" w:color="auto"/>
        <w:right w:val="none" w:sz="0" w:space="0" w:color="auto"/>
      </w:divBdr>
    </w:div>
    <w:div w:id="265042964">
      <w:marLeft w:val="0"/>
      <w:marRight w:val="0"/>
      <w:marTop w:val="-20"/>
      <w:marBottom w:val="-20"/>
      <w:divBdr>
        <w:top w:val="none" w:sz="0" w:space="0" w:color="auto"/>
        <w:left w:val="none" w:sz="0" w:space="0" w:color="auto"/>
        <w:bottom w:val="none" w:sz="0" w:space="0" w:color="auto"/>
        <w:right w:val="none" w:sz="0" w:space="0" w:color="auto"/>
      </w:divBdr>
    </w:div>
    <w:div w:id="265506981">
      <w:marLeft w:val="0"/>
      <w:marRight w:val="0"/>
      <w:marTop w:val="-20"/>
      <w:marBottom w:val="-20"/>
      <w:divBdr>
        <w:top w:val="none" w:sz="0" w:space="0" w:color="auto"/>
        <w:left w:val="none" w:sz="0" w:space="0" w:color="auto"/>
        <w:bottom w:val="none" w:sz="0" w:space="0" w:color="auto"/>
        <w:right w:val="none" w:sz="0" w:space="0" w:color="auto"/>
      </w:divBdr>
    </w:div>
    <w:div w:id="265694127">
      <w:marLeft w:val="0"/>
      <w:marRight w:val="0"/>
      <w:marTop w:val="-20"/>
      <w:marBottom w:val="-20"/>
      <w:divBdr>
        <w:top w:val="none" w:sz="0" w:space="0" w:color="auto"/>
        <w:left w:val="none" w:sz="0" w:space="0" w:color="auto"/>
        <w:bottom w:val="none" w:sz="0" w:space="0" w:color="auto"/>
        <w:right w:val="none" w:sz="0" w:space="0" w:color="auto"/>
      </w:divBdr>
    </w:div>
    <w:div w:id="266083869">
      <w:marLeft w:val="0"/>
      <w:marRight w:val="0"/>
      <w:marTop w:val="-20"/>
      <w:marBottom w:val="-20"/>
      <w:divBdr>
        <w:top w:val="none" w:sz="0" w:space="0" w:color="auto"/>
        <w:left w:val="none" w:sz="0" w:space="0" w:color="auto"/>
        <w:bottom w:val="none" w:sz="0" w:space="0" w:color="auto"/>
        <w:right w:val="none" w:sz="0" w:space="0" w:color="auto"/>
      </w:divBdr>
    </w:div>
    <w:div w:id="267812660">
      <w:marLeft w:val="0"/>
      <w:marRight w:val="0"/>
      <w:marTop w:val="-20"/>
      <w:marBottom w:val="-20"/>
      <w:divBdr>
        <w:top w:val="none" w:sz="0" w:space="0" w:color="auto"/>
        <w:left w:val="none" w:sz="0" w:space="0" w:color="auto"/>
        <w:bottom w:val="none" w:sz="0" w:space="0" w:color="auto"/>
        <w:right w:val="none" w:sz="0" w:space="0" w:color="auto"/>
      </w:divBdr>
    </w:div>
    <w:div w:id="270402079">
      <w:marLeft w:val="0"/>
      <w:marRight w:val="0"/>
      <w:marTop w:val="-20"/>
      <w:marBottom w:val="-20"/>
      <w:divBdr>
        <w:top w:val="none" w:sz="0" w:space="0" w:color="auto"/>
        <w:left w:val="none" w:sz="0" w:space="0" w:color="auto"/>
        <w:bottom w:val="none" w:sz="0" w:space="0" w:color="auto"/>
        <w:right w:val="none" w:sz="0" w:space="0" w:color="auto"/>
      </w:divBdr>
    </w:div>
    <w:div w:id="273371506">
      <w:marLeft w:val="0"/>
      <w:marRight w:val="0"/>
      <w:marTop w:val="-20"/>
      <w:marBottom w:val="-20"/>
      <w:divBdr>
        <w:top w:val="none" w:sz="0" w:space="0" w:color="auto"/>
        <w:left w:val="none" w:sz="0" w:space="0" w:color="auto"/>
        <w:bottom w:val="none" w:sz="0" w:space="0" w:color="auto"/>
        <w:right w:val="none" w:sz="0" w:space="0" w:color="auto"/>
      </w:divBdr>
    </w:div>
    <w:div w:id="274868067">
      <w:marLeft w:val="0"/>
      <w:marRight w:val="0"/>
      <w:marTop w:val="-20"/>
      <w:marBottom w:val="-20"/>
      <w:divBdr>
        <w:top w:val="none" w:sz="0" w:space="0" w:color="auto"/>
        <w:left w:val="none" w:sz="0" w:space="0" w:color="auto"/>
        <w:bottom w:val="none" w:sz="0" w:space="0" w:color="auto"/>
        <w:right w:val="none" w:sz="0" w:space="0" w:color="auto"/>
      </w:divBdr>
    </w:div>
    <w:div w:id="280110181">
      <w:marLeft w:val="0"/>
      <w:marRight w:val="0"/>
      <w:marTop w:val="-20"/>
      <w:marBottom w:val="-20"/>
      <w:divBdr>
        <w:top w:val="none" w:sz="0" w:space="0" w:color="auto"/>
        <w:left w:val="none" w:sz="0" w:space="0" w:color="auto"/>
        <w:bottom w:val="none" w:sz="0" w:space="0" w:color="auto"/>
        <w:right w:val="none" w:sz="0" w:space="0" w:color="auto"/>
      </w:divBdr>
    </w:div>
    <w:div w:id="281809053">
      <w:marLeft w:val="0"/>
      <w:marRight w:val="0"/>
      <w:marTop w:val="-20"/>
      <w:marBottom w:val="-20"/>
      <w:divBdr>
        <w:top w:val="none" w:sz="0" w:space="0" w:color="auto"/>
        <w:left w:val="none" w:sz="0" w:space="0" w:color="auto"/>
        <w:bottom w:val="none" w:sz="0" w:space="0" w:color="auto"/>
        <w:right w:val="none" w:sz="0" w:space="0" w:color="auto"/>
      </w:divBdr>
    </w:div>
    <w:div w:id="282462511">
      <w:marLeft w:val="0"/>
      <w:marRight w:val="0"/>
      <w:marTop w:val="-20"/>
      <w:marBottom w:val="-20"/>
      <w:divBdr>
        <w:top w:val="none" w:sz="0" w:space="0" w:color="auto"/>
        <w:left w:val="none" w:sz="0" w:space="0" w:color="auto"/>
        <w:bottom w:val="none" w:sz="0" w:space="0" w:color="auto"/>
        <w:right w:val="none" w:sz="0" w:space="0" w:color="auto"/>
      </w:divBdr>
    </w:div>
    <w:div w:id="283318946">
      <w:marLeft w:val="0"/>
      <w:marRight w:val="0"/>
      <w:marTop w:val="-20"/>
      <w:marBottom w:val="-20"/>
      <w:divBdr>
        <w:top w:val="none" w:sz="0" w:space="0" w:color="auto"/>
        <w:left w:val="none" w:sz="0" w:space="0" w:color="auto"/>
        <w:bottom w:val="none" w:sz="0" w:space="0" w:color="auto"/>
        <w:right w:val="none" w:sz="0" w:space="0" w:color="auto"/>
      </w:divBdr>
    </w:div>
    <w:div w:id="283780565">
      <w:marLeft w:val="0"/>
      <w:marRight w:val="0"/>
      <w:marTop w:val="-20"/>
      <w:marBottom w:val="-20"/>
      <w:divBdr>
        <w:top w:val="none" w:sz="0" w:space="0" w:color="auto"/>
        <w:left w:val="none" w:sz="0" w:space="0" w:color="auto"/>
        <w:bottom w:val="none" w:sz="0" w:space="0" w:color="auto"/>
        <w:right w:val="none" w:sz="0" w:space="0" w:color="auto"/>
      </w:divBdr>
    </w:div>
    <w:div w:id="287131359">
      <w:marLeft w:val="0"/>
      <w:marRight w:val="0"/>
      <w:marTop w:val="-20"/>
      <w:marBottom w:val="-20"/>
      <w:divBdr>
        <w:top w:val="none" w:sz="0" w:space="0" w:color="auto"/>
        <w:left w:val="none" w:sz="0" w:space="0" w:color="auto"/>
        <w:bottom w:val="none" w:sz="0" w:space="0" w:color="auto"/>
        <w:right w:val="none" w:sz="0" w:space="0" w:color="auto"/>
      </w:divBdr>
    </w:div>
    <w:div w:id="287862189">
      <w:marLeft w:val="0"/>
      <w:marRight w:val="0"/>
      <w:marTop w:val="-20"/>
      <w:marBottom w:val="-20"/>
      <w:divBdr>
        <w:top w:val="none" w:sz="0" w:space="0" w:color="auto"/>
        <w:left w:val="none" w:sz="0" w:space="0" w:color="auto"/>
        <w:bottom w:val="none" w:sz="0" w:space="0" w:color="auto"/>
        <w:right w:val="none" w:sz="0" w:space="0" w:color="auto"/>
      </w:divBdr>
    </w:div>
    <w:div w:id="288097226">
      <w:marLeft w:val="0"/>
      <w:marRight w:val="0"/>
      <w:marTop w:val="-20"/>
      <w:marBottom w:val="-20"/>
      <w:divBdr>
        <w:top w:val="none" w:sz="0" w:space="0" w:color="auto"/>
        <w:left w:val="none" w:sz="0" w:space="0" w:color="auto"/>
        <w:bottom w:val="none" w:sz="0" w:space="0" w:color="auto"/>
        <w:right w:val="none" w:sz="0" w:space="0" w:color="auto"/>
      </w:divBdr>
    </w:div>
    <w:div w:id="288825366">
      <w:marLeft w:val="0"/>
      <w:marRight w:val="0"/>
      <w:marTop w:val="-20"/>
      <w:marBottom w:val="-20"/>
      <w:divBdr>
        <w:top w:val="none" w:sz="0" w:space="0" w:color="auto"/>
        <w:left w:val="none" w:sz="0" w:space="0" w:color="auto"/>
        <w:bottom w:val="none" w:sz="0" w:space="0" w:color="auto"/>
        <w:right w:val="none" w:sz="0" w:space="0" w:color="auto"/>
      </w:divBdr>
    </w:div>
    <w:div w:id="291863339">
      <w:marLeft w:val="0"/>
      <w:marRight w:val="0"/>
      <w:marTop w:val="-20"/>
      <w:marBottom w:val="-20"/>
      <w:divBdr>
        <w:top w:val="none" w:sz="0" w:space="0" w:color="auto"/>
        <w:left w:val="none" w:sz="0" w:space="0" w:color="auto"/>
        <w:bottom w:val="none" w:sz="0" w:space="0" w:color="auto"/>
        <w:right w:val="none" w:sz="0" w:space="0" w:color="auto"/>
      </w:divBdr>
    </w:div>
    <w:div w:id="295109040">
      <w:marLeft w:val="0"/>
      <w:marRight w:val="0"/>
      <w:marTop w:val="-20"/>
      <w:marBottom w:val="-20"/>
      <w:divBdr>
        <w:top w:val="none" w:sz="0" w:space="0" w:color="auto"/>
        <w:left w:val="none" w:sz="0" w:space="0" w:color="auto"/>
        <w:bottom w:val="none" w:sz="0" w:space="0" w:color="auto"/>
        <w:right w:val="none" w:sz="0" w:space="0" w:color="auto"/>
      </w:divBdr>
    </w:div>
    <w:div w:id="295183957">
      <w:marLeft w:val="0"/>
      <w:marRight w:val="0"/>
      <w:marTop w:val="-20"/>
      <w:marBottom w:val="-20"/>
      <w:divBdr>
        <w:top w:val="none" w:sz="0" w:space="0" w:color="auto"/>
        <w:left w:val="none" w:sz="0" w:space="0" w:color="auto"/>
        <w:bottom w:val="none" w:sz="0" w:space="0" w:color="auto"/>
        <w:right w:val="none" w:sz="0" w:space="0" w:color="auto"/>
      </w:divBdr>
    </w:div>
    <w:div w:id="295258586">
      <w:marLeft w:val="0"/>
      <w:marRight w:val="0"/>
      <w:marTop w:val="-20"/>
      <w:marBottom w:val="-20"/>
      <w:divBdr>
        <w:top w:val="none" w:sz="0" w:space="0" w:color="auto"/>
        <w:left w:val="none" w:sz="0" w:space="0" w:color="auto"/>
        <w:bottom w:val="none" w:sz="0" w:space="0" w:color="auto"/>
        <w:right w:val="none" w:sz="0" w:space="0" w:color="auto"/>
      </w:divBdr>
    </w:div>
    <w:div w:id="295961624">
      <w:marLeft w:val="0"/>
      <w:marRight w:val="0"/>
      <w:marTop w:val="-20"/>
      <w:marBottom w:val="-20"/>
      <w:divBdr>
        <w:top w:val="none" w:sz="0" w:space="0" w:color="auto"/>
        <w:left w:val="none" w:sz="0" w:space="0" w:color="auto"/>
        <w:bottom w:val="none" w:sz="0" w:space="0" w:color="auto"/>
        <w:right w:val="none" w:sz="0" w:space="0" w:color="auto"/>
      </w:divBdr>
    </w:div>
    <w:div w:id="296960333">
      <w:marLeft w:val="0"/>
      <w:marRight w:val="0"/>
      <w:marTop w:val="-20"/>
      <w:marBottom w:val="-20"/>
      <w:divBdr>
        <w:top w:val="none" w:sz="0" w:space="0" w:color="auto"/>
        <w:left w:val="none" w:sz="0" w:space="0" w:color="auto"/>
        <w:bottom w:val="none" w:sz="0" w:space="0" w:color="auto"/>
        <w:right w:val="none" w:sz="0" w:space="0" w:color="auto"/>
      </w:divBdr>
    </w:div>
    <w:div w:id="297683655">
      <w:marLeft w:val="0"/>
      <w:marRight w:val="0"/>
      <w:marTop w:val="-20"/>
      <w:marBottom w:val="-20"/>
      <w:divBdr>
        <w:top w:val="none" w:sz="0" w:space="0" w:color="auto"/>
        <w:left w:val="none" w:sz="0" w:space="0" w:color="auto"/>
        <w:bottom w:val="none" w:sz="0" w:space="0" w:color="auto"/>
        <w:right w:val="none" w:sz="0" w:space="0" w:color="auto"/>
      </w:divBdr>
    </w:div>
    <w:div w:id="299042705">
      <w:marLeft w:val="0"/>
      <w:marRight w:val="0"/>
      <w:marTop w:val="-20"/>
      <w:marBottom w:val="-20"/>
      <w:divBdr>
        <w:top w:val="none" w:sz="0" w:space="0" w:color="auto"/>
        <w:left w:val="none" w:sz="0" w:space="0" w:color="auto"/>
        <w:bottom w:val="none" w:sz="0" w:space="0" w:color="auto"/>
        <w:right w:val="none" w:sz="0" w:space="0" w:color="auto"/>
      </w:divBdr>
    </w:div>
    <w:div w:id="299460009">
      <w:marLeft w:val="0"/>
      <w:marRight w:val="0"/>
      <w:marTop w:val="-20"/>
      <w:marBottom w:val="-20"/>
      <w:divBdr>
        <w:top w:val="none" w:sz="0" w:space="0" w:color="auto"/>
        <w:left w:val="none" w:sz="0" w:space="0" w:color="auto"/>
        <w:bottom w:val="none" w:sz="0" w:space="0" w:color="auto"/>
        <w:right w:val="none" w:sz="0" w:space="0" w:color="auto"/>
      </w:divBdr>
    </w:div>
    <w:div w:id="300042926">
      <w:marLeft w:val="0"/>
      <w:marRight w:val="0"/>
      <w:marTop w:val="-20"/>
      <w:marBottom w:val="-20"/>
      <w:divBdr>
        <w:top w:val="none" w:sz="0" w:space="0" w:color="auto"/>
        <w:left w:val="none" w:sz="0" w:space="0" w:color="auto"/>
        <w:bottom w:val="none" w:sz="0" w:space="0" w:color="auto"/>
        <w:right w:val="none" w:sz="0" w:space="0" w:color="auto"/>
      </w:divBdr>
    </w:div>
    <w:div w:id="300767818">
      <w:marLeft w:val="0"/>
      <w:marRight w:val="0"/>
      <w:marTop w:val="-20"/>
      <w:marBottom w:val="-20"/>
      <w:divBdr>
        <w:top w:val="none" w:sz="0" w:space="0" w:color="auto"/>
        <w:left w:val="none" w:sz="0" w:space="0" w:color="auto"/>
        <w:bottom w:val="none" w:sz="0" w:space="0" w:color="auto"/>
        <w:right w:val="none" w:sz="0" w:space="0" w:color="auto"/>
      </w:divBdr>
    </w:div>
    <w:div w:id="301278484">
      <w:marLeft w:val="0"/>
      <w:marRight w:val="0"/>
      <w:marTop w:val="-20"/>
      <w:marBottom w:val="-20"/>
      <w:divBdr>
        <w:top w:val="none" w:sz="0" w:space="0" w:color="auto"/>
        <w:left w:val="none" w:sz="0" w:space="0" w:color="auto"/>
        <w:bottom w:val="none" w:sz="0" w:space="0" w:color="auto"/>
        <w:right w:val="none" w:sz="0" w:space="0" w:color="auto"/>
      </w:divBdr>
    </w:div>
    <w:div w:id="301694834">
      <w:marLeft w:val="0"/>
      <w:marRight w:val="0"/>
      <w:marTop w:val="-20"/>
      <w:marBottom w:val="-20"/>
      <w:divBdr>
        <w:top w:val="none" w:sz="0" w:space="0" w:color="auto"/>
        <w:left w:val="none" w:sz="0" w:space="0" w:color="auto"/>
        <w:bottom w:val="none" w:sz="0" w:space="0" w:color="auto"/>
        <w:right w:val="none" w:sz="0" w:space="0" w:color="auto"/>
      </w:divBdr>
    </w:div>
    <w:div w:id="302584943">
      <w:marLeft w:val="0"/>
      <w:marRight w:val="0"/>
      <w:marTop w:val="-20"/>
      <w:marBottom w:val="-20"/>
      <w:divBdr>
        <w:top w:val="none" w:sz="0" w:space="0" w:color="auto"/>
        <w:left w:val="none" w:sz="0" w:space="0" w:color="auto"/>
        <w:bottom w:val="none" w:sz="0" w:space="0" w:color="auto"/>
        <w:right w:val="none" w:sz="0" w:space="0" w:color="auto"/>
      </w:divBdr>
    </w:div>
    <w:div w:id="302927742">
      <w:marLeft w:val="0"/>
      <w:marRight w:val="0"/>
      <w:marTop w:val="-20"/>
      <w:marBottom w:val="-20"/>
      <w:divBdr>
        <w:top w:val="none" w:sz="0" w:space="0" w:color="auto"/>
        <w:left w:val="none" w:sz="0" w:space="0" w:color="auto"/>
        <w:bottom w:val="none" w:sz="0" w:space="0" w:color="auto"/>
        <w:right w:val="none" w:sz="0" w:space="0" w:color="auto"/>
      </w:divBdr>
    </w:div>
    <w:div w:id="303042653">
      <w:marLeft w:val="0"/>
      <w:marRight w:val="0"/>
      <w:marTop w:val="-20"/>
      <w:marBottom w:val="-20"/>
      <w:divBdr>
        <w:top w:val="none" w:sz="0" w:space="0" w:color="auto"/>
        <w:left w:val="none" w:sz="0" w:space="0" w:color="auto"/>
        <w:bottom w:val="none" w:sz="0" w:space="0" w:color="auto"/>
        <w:right w:val="none" w:sz="0" w:space="0" w:color="auto"/>
      </w:divBdr>
    </w:div>
    <w:div w:id="303052214">
      <w:marLeft w:val="0"/>
      <w:marRight w:val="0"/>
      <w:marTop w:val="-20"/>
      <w:marBottom w:val="-20"/>
      <w:divBdr>
        <w:top w:val="none" w:sz="0" w:space="0" w:color="auto"/>
        <w:left w:val="none" w:sz="0" w:space="0" w:color="auto"/>
        <w:bottom w:val="none" w:sz="0" w:space="0" w:color="auto"/>
        <w:right w:val="none" w:sz="0" w:space="0" w:color="auto"/>
      </w:divBdr>
    </w:div>
    <w:div w:id="303849462">
      <w:marLeft w:val="0"/>
      <w:marRight w:val="0"/>
      <w:marTop w:val="-20"/>
      <w:marBottom w:val="-20"/>
      <w:divBdr>
        <w:top w:val="none" w:sz="0" w:space="0" w:color="auto"/>
        <w:left w:val="none" w:sz="0" w:space="0" w:color="auto"/>
        <w:bottom w:val="none" w:sz="0" w:space="0" w:color="auto"/>
        <w:right w:val="none" w:sz="0" w:space="0" w:color="auto"/>
      </w:divBdr>
    </w:div>
    <w:div w:id="304051239">
      <w:marLeft w:val="0"/>
      <w:marRight w:val="0"/>
      <w:marTop w:val="-20"/>
      <w:marBottom w:val="-20"/>
      <w:divBdr>
        <w:top w:val="none" w:sz="0" w:space="0" w:color="auto"/>
        <w:left w:val="none" w:sz="0" w:space="0" w:color="auto"/>
        <w:bottom w:val="none" w:sz="0" w:space="0" w:color="auto"/>
        <w:right w:val="none" w:sz="0" w:space="0" w:color="auto"/>
      </w:divBdr>
    </w:div>
    <w:div w:id="310406328">
      <w:marLeft w:val="0"/>
      <w:marRight w:val="0"/>
      <w:marTop w:val="-20"/>
      <w:marBottom w:val="-20"/>
      <w:divBdr>
        <w:top w:val="none" w:sz="0" w:space="0" w:color="auto"/>
        <w:left w:val="none" w:sz="0" w:space="0" w:color="auto"/>
        <w:bottom w:val="none" w:sz="0" w:space="0" w:color="auto"/>
        <w:right w:val="none" w:sz="0" w:space="0" w:color="auto"/>
      </w:divBdr>
    </w:div>
    <w:div w:id="310671126">
      <w:marLeft w:val="0"/>
      <w:marRight w:val="0"/>
      <w:marTop w:val="-20"/>
      <w:marBottom w:val="-20"/>
      <w:divBdr>
        <w:top w:val="none" w:sz="0" w:space="0" w:color="auto"/>
        <w:left w:val="none" w:sz="0" w:space="0" w:color="auto"/>
        <w:bottom w:val="none" w:sz="0" w:space="0" w:color="auto"/>
        <w:right w:val="none" w:sz="0" w:space="0" w:color="auto"/>
      </w:divBdr>
    </w:div>
    <w:div w:id="311493189">
      <w:marLeft w:val="0"/>
      <w:marRight w:val="0"/>
      <w:marTop w:val="-20"/>
      <w:marBottom w:val="-20"/>
      <w:divBdr>
        <w:top w:val="none" w:sz="0" w:space="0" w:color="auto"/>
        <w:left w:val="none" w:sz="0" w:space="0" w:color="auto"/>
        <w:bottom w:val="none" w:sz="0" w:space="0" w:color="auto"/>
        <w:right w:val="none" w:sz="0" w:space="0" w:color="auto"/>
      </w:divBdr>
    </w:div>
    <w:div w:id="311763563">
      <w:marLeft w:val="0"/>
      <w:marRight w:val="0"/>
      <w:marTop w:val="-20"/>
      <w:marBottom w:val="-20"/>
      <w:divBdr>
        <w:top w:val="none" w:sz="0" w:space="0" w:color="auto"/>
        <w:left w:val="none" w:sz="0" w:space="0" w:color="auto"/>
        <w:bottom w:val="none" w:sz="0" w:space="0" w:color="auto"/>
        <w:right w:val="none" w:sz="0" w:space="0" w:color="auto"/>
      </w:divBdr>
    </w:div>
    <w:div w:id="313338059">
      <w:marLeft w:val="0"/>
      <w:marRight w:val="0"/>
      <w:marTop w:val="-20"/>
      <w:marBottom w:val="-20"/>
      <w:divBdr>
        <w:top w:val="none" w:sz="0" w:space="0" w:color="auto"/>
        <w:left w:val="none" w:sz="0" w:space="0" w:color="auto"/>
        <w:bottom w:val="none" w:sz="0" w:space="0" w:color="auto"/>
        <w:right w:val="none" w:sz="0" w:space="0" w:color="auto"/>
      </w:divBdr>
    </w:div>
    <w:div w:id="314338541">
      <w:marLeft w:val="0"/>
      <w:marRight w:val="0"/>
      <w:marTop w:val="-20"/>
      <w:marBottom w:val="-20"/>
      <w:divBdr>
        <w:top w:val="none" w:sz="0" w:space="0" w:color="auto"/>
        <w:left w:val="none" w:sz="0" w:space="0" w:color="auto"/>
        <w:bottom w:val="none" w:sz="0" w:space="0" w:color="auto"/>
        <w:right w:val="none" w:sz="0" w:space="0" w:color="auto"/>
      </w:divBdr>
    </w:div>
    <w:div w:id="314533577">
      <w:marLeft w:val="0"/>
      <w:marRight w:val="0"/>
      <w:marTop w:val="-20"/>
      <w:marBottom w:val="-20"/>
      <w:divBdr>
        <w:top w:val="none" w:sz="0" w:space="0" w:color="auto"/>
        <w:left w:val="none" w:sz="0" w:space="0" w:color="auto"/>
        <w:bottom w:val="none" w:sz="0" w:space="0" w:color="auto"/>
        <w:right w:val="none" w:sz="0" w:space="0" w:color="auto"/>
      </w:divBdr>
    </w:div>
    <w:div w:id="315108431">
      <w:marLeft w:val="0"/>
      <w:marRight w:val="0"/>
      <w:marTop w:val="-20"/>
      <w:marBottom w:val="-20"/>
      <w:divBdr>
        <w:top w:val="none" w:sz="0" w:space="0" w:color="auto"/>
        <w:left w:val="none" w:sz="0" w:space="0" w:color="auto"/>
        <w:bottom w:val="none" w:sz="0" w:space="0" w:color="auto"/>
        <w:right w:val="none" w:sz="0" w:space="0" w:color="auto"/>
      </w:divBdr>
    </w:div>
    <w:div w:id="315452944">
      <w:marLeft w:val="0"/>
      <w:marRight w:val="0"/>
      <w:marTop w:val="-20"/>
      <w:marBottom w:val="-20"/>
      <w:divBdr>
        <w:top w:val="none" w:sz="0" w:space="0" w:color="auto"/>
        <w:left w:val="none" w:sz="0" w:space="0" w:color="auto"/>
        <w:bottom w:val="none" w:sz="0" w:space="0" w:color="auto"/>
        <w:right w:val="none" w:sz="0" w:space="0" w:color="auto"/>
      </w:divBdr>
    </w:div>
    <w:div w:id="316035624">
      <w:marLeft w:val="0"/>
      <w:marRight w:val="0"/>
      <w:marTop w:val="-20"/>
      <w:marBottom w:val="-20"/>
      <w:divBdr>
        <w:top w:val="none" w:sz="0" w:space="0" w:color="auto"/>
        <w:left w:val="none" w:sz="0" w:space="0" w:color="auto"/>
        <w:bottom w:val="none" w:sz="0" w:space="0" w:color="auto"/>
        <w:right w:val="none" w:sz="0" w:space="0" w:color="auto"/>
      </w:divBdr>
    </w:div>
    <w:div w:id="317349169">
      <w:marLeft w:val="0"/>
      <w:marRight w:val="0"/>
      <w:marTop w:val="-20"/>
      <w:marBottom w:val="-20"/>
      <w:divBdr>
        <w:top w:val="none" w:sz="0" w:space="0" w:color="auto"/>
        <w:left w:val="none" w:sz="0" w:space="0" w:color="auto"/>
        <w:bottom w:val="none" w:sz="0" w:space="0" w:color="auto"/>
        <w:right w:val="none" w:sz="0" w:space="0" w:color="auto"/>
      </w:divBdr>
    </w:div>
    <w:div w:id="317880346">
      <w:marLeft w:val="0"/>
      <w:marRight w:val="0"/>
      <w:marTop w:val="-20"/>
      <w:marBottom w:val="-20"/>
      <w:divBdr>
        <w:top w:val="none" w:sz="0" w:space="0" w:color="auto"/>
        <w:left w:val="none" w:sz="0" w:space="0" w:color="auto"/>
        <w:bottom w:val="none" w:sz="0" w:space="0" w:color="auto"/>
        <w:right w:val="none" w:sz="0" w:space="0" w:color="auto"/>
      </w:divBdr>
    </w:div>
    <w:div w:id="318576388">
      <w:marLeft w:val="0"/>
      <w:marRight w:val="0"/>
      <w:marTop w:val="-20"/>
      <w:marBottom w:val="-20"/>
      <w:divBdr>
        <w:top w:val="none" w:sz="0" w:space="0" w:color="auto"/>
        <w:left w:val="none" w:sz="0" w:space="0" w:color="auto"/>
        <w:bottom w:val="none" w:sz="0" w:space="0" w:color="auto"/>
        <w:right w:val="none" w:sz="0" w:space="0" w:color="auto"/>
      </w:divBdr>
    </w:div>
    <w:div w:id="319625384">
      <w:marLeft w:val="0"/>
      <w:marRight w:val="0"/>
      <w:marTop w:val="-20"/>
      <w:marBottom w:val="-20"/>
      <w:divBdr>
        <w:top w:val="none" w:sz="0" w:space="0" w:color="auto"/>
        <w:left w:val="none" w:sz="0" w:space="0" w:color="auto"/>
        <w:bottom w:val="none" w:sz="0" w:space="0" w:color="auto"/>
        <w:right w:val="none" w:sz="0" w:space="0" w:color="auto"/>
      </w:divBdr>
    </w:div>
    <w:div w:id="321323417">
      <w:marLeft w:val="0"/>
      <w:marRight w:val="0"/>
      <w:marTop w:val="-20"/>
      <w:marBottom w:val="-20"/>
      <w:divBdr>
        <w:top w:val="none" w:sz="0" w:space="0" w:color="auto"/>
        <w:left w:val="none" w:sz="0" w:space="0" w:color="auto"/>
        <w:bottom w:val="none" w:sz="0" w:space="0" w:color="auto"/>
        <w:right w:val="none" w:sz="0" w:space="0" w:color="auto"/>
      </w:divBdr>
    </w:div>
    <w:div w:id="322589702">
      <w:marLeft w:val="0"/>
      <w:marRight w:val="0"/>
      <w:marTop w:val="-20"/>
      <w:marBottom w:val="-20"/>
      <w:divBdr>
        <w:top w:val="none" w:sz="0" w:space="0" w:color="auto"/>
        <w:left w:val="none" w:sz="0" w:space="0" w:color="auto"/>
        <w:bottom w:val="none" w:sz="0" w:space="0" w:color="auto"/>
        <w:right w:val="none" w:sz="0" w:space="0" w:color="auto"/>
      </w:divBdr>
    </w:div>
    <w:div w:id="324943961">
      <w:marLeft w:val="0"/>
      <w:marRight w:val="0"/>
      <w:marTop w:val="-20"/>
      <w:marBottom w:val="-20"/>
      <w:divBdr>
        <w:top w:val="none" w:sz="0" w:space="0" w:color="auto"/>
        <w:left w:val="none" w:sz="0" w:space="0" w:color="auto"/>
        <w:bottom w:val="none" w:sz="0" w:space="0" w:color="auto"/>
        <w:right w:val="none" w:sz="0" w:space="0" w:color="auto"/>
      </w:divBdr>
    </w:div>
    <w:div w:id="327712059">
      <w:marLeft w:val="0"/>
      <w:marRight w:val="0"/>
      <w:marTop w:val="-20"/>
      <w:marBottom w:val="-20"/>
      <w:divBdr>
        <w:top w:val="none" w:sz="0" w:space="0" w:color="auto"/>
        <w:left w:val="none" w:sz="0" w:space="0" w:color="auto"/>
        <w:bottom w:val="none" w:sz="0" w:space="0" w:color="auto"/>
        <w:right w:val="none" w:sz="0" w:space="0" w:color="auto"/>
      </w:divBdr>
    </w:div>
    <w:div w:id="331105049">
      <w:marLeft w:val="0"/>
      <w:marRight w:val="0"/>
      <w:marTop w:val="-20"/>
      <w:marBottom w:val="-20"/>
      <w:divBdr>
        <w:top w:val="none" w:sz="0" w:space="0" w:color="auto"/>
        <w:left w:val="none" w:sz="0" w:space="0" w:color="auto"/>
        <w:bottom w:val="none" w:sz="0" w:space="0" w:color="auto"/>
        <w:right w:val="none" w:sz="0" w:space="0" w:color="auto"/>
      </w:divBdr>
    </w:div>
    <w:div w:id="331572495">
      <w:marLeft w:val="0"/>
      <w:marRight w:val="0"/>
      <w:marTop w:val="-20"/>
      <w:marBottom w:val="-20"/>
      <w:divBdr>
        <w:top w:val="none" w:sz="0" w:space="0" w:color="auto"/>
        <w:left w:val="none" w:sz="0" w:space="0" w:color="auto"/>
        <w:bottom w:val="none" w:sz="0" w:space="0" w:color="auto"/>
        <w:right w:val="none" w:sz="0" w:space="0" w:color="auto"/>
      </w:divBdr>
    </w:div>
    <w:div w:id="332341575">
      <w:marLeft w:val="0"/>
      <w:marRight w:val="0"/>
      <w:marTop w:val="-20"/>
      <w:marBottom w:val="-20"/>
      <w:divBdr>
        <w:top w:val="none" w:sz="0" w:space="0" w:color="auto"/>
        <w:left w:val="none" w:sz="0" w:space="0" w:color="auto"/>
        <w:bottom w:val="none" w:sz="0" w:space="0" w:color="auto"/>
        <w:right w:val="none" w:sz="0" w:space="0" w:color="auto"/>
      </w:divBdr>
    </w:div>
    <w:div w:id="333187662">
      <w:marLeft w:val="0"/>
      <w:marRight w:val="0"/>
      <w:marTop w:val="-20"/>
      <w:marBottom w:val="-20"/>
      <w:divBdr>
        <w:top w:val="none" w:sz="0" w:space="0" w:color="auto"/>
        <w:left w:val="none" w:sz="0" w:space="0" w:color="auto"/>
        <w:bottom w:val="none" w:sz="0" w:space="0" w:color="auto"/>
        <w:right w:val="none" w:sz="0" w:space="0" w:color="auto"/>
      </w:divBdr>
    </w:div>
    <w:div w:id="333609039">
      <w:marLeft w:val="0"/>
      <w:marRight w:val="0"/>
      <w:marTop w:val="-20"/>
      <w:marBottom w:val="-20"/>
      <w:divBdr>
        <w:top w:val="none" w:sz="0" w:space="0" w:color="auto"/>
        <w:left w:val="none" w:sz="0" w:space="0" w:color="auto"/>
        <w:bottom w:val="none" w:sz="0" w:space="0" w:color="auto"/>
        <w:right w:val="none" w:sz="0" w:space="0" w:color="auto"/>
      </w:divBdr>
    </w:div>
    <w:div w:id="333650367">
      <w:marLeft w:val="0"/>
      <w:marRight w:val="0"/>
      <w:marTop w:val="-20"/>
      <w:marBottom w:val="-20"/>
      <w:divBdr>
        <w:top w:val="none" w:sz="0" w:space="0" w:color="auto"/>
        <w:left w:val="none" w:sz="0" w:space="0" w:color="auto"/>
        <w:bottom w:val="none" w:sz="0" w:space="0" w:color="auto"/>
        <w:right w:val="none" w:sz="0" w:space="0" w:color="auto"/>
      </w:divBdr>
    </w:div>
    <w:div w:id="336081569">
      <w:marLeft w:val="0"/>
      <w:marRight w:val="0"/>
      <w:marTop w:val="-20"/>
      <w:marBottom w:val="-20"/>
      <w:divBdr>
        <w:top w:val="none" w:sz="0" w:space="0" w:color="auto"/>
        <w:left w:val="none" w:sz="0" w:space="0" w:color="auto"/>
        <w:bottom w:val="none" w:sz="0" w:space="0" w:color="auto"/>
        <w:right w:val="none" w:sz="0" w:space="0" w:color="auto"/>
      </w:divBdr>
    </w:div>
    <w:div w:id="336425432">
      <w:marLeft w:val="0"/>
      <w:marRight w:val="0"/>
      <w:marTop w:val="-20"/>
      <w:marBottom w:val="-20"/>
      <w:divBdr>
        <w:top w:val="none" w:sz="0" w:space="0" w:color="auto"/>
        <w:left w:val="none" w:sz="0" w:space="0" w:color="auto"/>
        <w:bottom w:val="none" w:sz="0" w:space="0" w:color="auto"/>
        <w:right w:val="none" w:sz="0" w:space="0" w:color="auto"/>
      </w:divBdr>
    </w:div>
    <w:div w:id="340667084">
      <w:marLeft w:val="0"/>
      <w:marRight w:val="0"/>
      <w:marTop w:val="-20"/>
      <w:marBottom w:val="-20"/>
      <w:divBdr>
        <w:top w:val="none" w:sz="0" w:space="0" w:color="auto"/>
        <w:left w:val="none" w:sz="0" w:space="0" w:color="auto"/>
        <w:bottom w:val="none" w:sz="0" w:space="0" w:color="auto"/>
        <w:right w:val="none" w:sz="0" w:space="0" w:color="auto"/>
      </w:divBdr>
    </w:div>
    <w:div w:id="341666218">
      <w:marLeft w:val="0"/>
      <w:marRight w:val="0"/>
      <w:marTop w:val="-20"/>
      <w:marBottom w:val="-20"/>
      <w:divBdr>
        <w:top w:val="none" w:sz="0" w:space="0" w:color="auto"/>
        <w:left w:val="none" w:sz="0" w:space="0" w:color="auto"/>
        <w:bottom w:val="none" w:sz="0" w:space="0" w:color="auto"/>
        <w:right w:val="none" w:sz="0" w:space="0" w:color="auto"/>
      </w:divBdr>
    </w:div>
    <w:div w:id="342246846">
      <w:marLeft w:val="0"/>
      <w:marRight w:val="0"/>
      <w:marTop w:val="-20"/>
      <w:marBottom w:val="-20"/>
      <w:divBdr>
        <w:top w:val="none" w:sz="0" w:space="0" w:color="auto"/>
        <w:left w:val="none" w:sz="0" w:space="0" w:color="auto"/>
        <w:bottom w:val="none" w:sz="0" w:space="0" w:color="auto"/>
        <w:right w:val="none" w:sz="0" w:space="0" w:color="auto"/>
      </w:divBdr>
    </w:div>
    <w:div w:id="343484599">
      <w:marLeft w:val="0"/>
      <w:marRight w:val="0"/>
      <w:marTop w:val="-20"/>
      <w:marBottom w:val="-20"/>
      <w:divBdr>
        <w:top w:val="none" w:sz="0" w:space="0" w:color="auto"/>
        <w:left w:val="none" w:sz="0" w:space="0" w:color="auto"/>
        <w:bottom w:val="none" w:sz="0" w:space="0" w:color="auto"/>
        <w:right w:val="none" w:sz="0" w:space="0" w:color="auto"/>
      </w:divBdr>
    </w:div>
    <w:div w:id="345374841">
      <w:marLeft w:val="0"/>
      <w:marRight w:val="0"/>
      <w:marTop w:val="-20"/>
      <w:marBottom w:val="-20"/>
      <w:divBdr>
        <w:top w:val="none" w:sz="0" w:space="0" w:color="auto"/>
        <w:left w:val="none" w:sz="0" w:space="0" w:color="auto"/>
        <w:bottom w:val="none" w:sz="0" w:space="0" w:color="auto"/>
        <w:right w:val="none" w:sz="0" w:space="0" w:color="auto"/>
      </w:divBdr>
    </w:div>
    <w:div w:id="349528003">
      <w:marLeft w:val="0"/>
      <w:marRight w:val="0"/>
      <w:marTop w:val="-20"/>
      <w:marBottom w:val="-20"/>
      <w:divBdr>
        <w:top w:val="none" w:sz="0" w:space="0" w:color="auto"/>
        <w:left w:val="none" w:sz="0" w:space="0" w:color="auto"/>
        <w:bottom w:val="none" w:sz="0" w:space="0" w:color="auto"/>
        <w:right w:val="none" w:sz="0" w:space="0" w:color="auto"/>
      </w:divBdr>
    </w:div>
    <w:div w:id="350645691">
      <w:marLeft w:val="0"/>
      <w:marRight w:val="0"/>
      <w:marTop w:val="-20"/>
      <w:marBottom w:val="-20"/>
      <w:divBdr>
        <w:top w:val="none" w:sz="0" w:space="0" w:color="auto"/>
        <w:left w:val="none" w:sz="0" w:space="0" w:color="auto"/>
        <w:bottom w:val="none" w:sz="0" w:space="0" w:color="auto"/>
        <w:right w:val="none" w:sz="0" w:space="0" w:color="auto"/>
      </w:divBdr>
    </w:div>
    <w:div w:id="351304713">
      <w:marLeft w:val="0"/>
      <w:marRight w:val="0"/>
      <w:marTop w:val="-20"/>
      <w:marBottom w:val="-20"/>
      <w:divBdr>
        <w:top w:val="none" w:sz="0" w:space="0" w:color="auto"/>
        <w:left w:val="none" w:sz="0" w:space="0" w:color="auto"/>
        <w:bottom w:val="none" w:sz="0" w:space="0" w:color="auto"/>
        <w:right w:val="none" w:sz="0" w:space="0" w:color="auto"/>
      </w:divBdr>
    </w:div>
    <w:div w:id="356081924">
      <w:marLeft w:val="0"/>
      <w:marRight w:val="0"/>
      <w:marTop w:val="-20"/>
      <w:marBottom w:val="-20"/>
      <w:divBdr>
        <w:top w:val="none" w:sz="0" w:space="0" w:color="auto"/>
        <w:left w:val="none" w:sz="0" w:space="0" w:color="auto"/>
        <w:bottom w:val="none" w:sz="0" w:space="0" w:color="auto"/>
        <w:right w:val="none" w:sz="0" w:space="0" w:color="auto"/>
      </w:divBdr>
    </w:div>
    <w:div w:id="356780110">
      <w:marLeft w:val="0"/>
      <w:marRight w:val="0"/>
      <w:marTop w:val="-20"/>
      <w:marBottom w:val="-20"/>
      <w:divBdr>
        <w:top w:val="none" w:sz="0" w:space="0" w:color="auto"/>
        <w:left w:val="none" w:sz="0" w:space="0" w:color="auto"/>
        <w:bottom w:val="none" w:sz="0" w:space="0" w:color="auto"/>
        <w:right w:val="none" w:sz="0" w:space="0" w:color="auto"/>
      </w:divBdr>
    </w:div>
    <w:div w:id="357589118">
      <w:marLeft w:val="0"/>
      <w:marRight w:val="0"/>
      <w:marTop w:val="-20"/>
      <w:marBottom w:val="-20"/>
      <w:divBdr>
        <w:top w:val="none" w:sz="0" w:space="0" w:color="auto"/>
        <w:left w:val="none" w:sz="0" w:space="0" w:color="auto"/>
        <w:bottom w:val="none" w:sz="0" w:space="0" w:color="auto"/>
        <w:right w:val="none" w:sz="0" w:space="0" w:color="auto"/>
      </w:divBdr>
    </w:div>
    <w:div w:id="358967719">
      <w:marLeft w:val="0"/>
      <w:marRight w:val="0"/>
      <w:marTop w:val="-20"/>
      <w:marBottom w:val="-20"/>
      <w:divBdr>
        <w:top w:val="none" w:sz="0" w:space="0" w:color="auto"/>
        <w:left w:val="none" w:sz="0" w:space="0" w:color="auto"/>
        <w:bottom w:val="none" w:sz="0" w:space="0" w:color="auto"/>
        <w:right w:val="none" w:sz="0" w:space="0" w:color="auto"/>
      </w:divBdr>
    </w:div>
    <w:div w:id="359088905">
      <w:marLeft w:val="0"/>
      <w:marRight w:val="0"/>
      <w:marTop w:val="-20"/>
      <w:marBottom w:val="-20"/>
      <w:divBdr>
        <w:top w:val="none" w:sz="0" w:space="0" w:color="auto"/>
        <w:left w:val="none" w:sz="0" w:space="0" w:color="auto"/>
        <w:bottom w:val="none" w:sz="0" w:space="0" w:color="auto"/>
        <w:right w:val="none" w:sz="0" w:space="0" w:color="auto"/>
      </w:divBdr>
    </w:div>
    <w:div w:id="361250707">
      <w:marLeft w:val="0"/>
      <w:marRight w:val="0"/>
      <w:marTop w:val="-20"/>
      <w:marBottom w:val="-20"/>
      <w:divBdr>
        <w:top w:val="none" w:sz="0" w:space="0" w:color="auto"/>
        <w:left w:val="none" w:sz="0" w:space="0" w:color="auto"/>
        <w:bottom w:val="none" w:sz="0" w:space="0" w:color="auto"/>
        <w:right w:val="none" w:sz="0" w:space="0" w:color="auto"/>
      </w:divBdr>
    </w:div>
    <w:div w:id="363946290">
      <w:marLeft w:val="0"/>
      <w:marRight w:val="0"/>
      <w:marTop w:val="-20"/>
      <w:marBottom w:val="-20"/>
      <w:divBdr>
        <w:top w:val="none" w:sz="0" w:space="0" w:color="auto"/>
        <w:left w:val="none" w:sz="0" w:space="0" w:color="auto"/>
        <w:bottom w:val="none" w:sz="0" w:space="0" w:color="auto"/>
        <w:right w:val="none" w:sz="0" w:space="0" w:color="auto"/>
      </w:divBdr>
    </w:div>
    <w:div w:id="365328291">
      <w:marLeft w:val="0"/>
      <w:marRight w:val="0"/>
      <w:marTop w:val="-20"/>
      <w:marBottom w:val="-20"/>
      <w:divBdr>
        <w:top w:val="none" w:sz="0" w:space="0" w:color="auto"/>
        <w:left w:val="none" w:sz="0" w:space="0" w:color="auto"/>
        <w:bottom w:val="none" w:sz="0" w:space="0" w:color="auto"/>
        <w:right w:val="none" w:sz="0" w:space="0" w:color="auto"/>
      </w:divBdr>
    </w:div>
    <w:div w:id="368917184">
      <w:marLeft w:val="0"/>
      <w:marRight w:val="0"/>
      <w:marTop w:val="-20"/>
      <w:marBottom w:val="-20"/>
      <w:divBdr>
        <w:top w:val="none" w:sz="0" w:space="0" w:color="auto"/>
        <w:left w:val="none" w:sz="0" w:space="0" w:color="auto"/>
        <w:bottom w:val="none" w:sz="0" w:space="0" w:color="auto"/>
        <w:right w:val="none" w:sz="0" w:space="0" w:color="auto"/>
      </w:divBdr>
    </w:div>
    <w:div w:id="369261017">
      <w:marLeft w:val="0"/>
      <w:marRight w:val="0"/>
      <w:marTop w:val="-20"/>
      <w:marBottom w:val="-20"/>
      <w:divBdr>
        <w:top w:val="none" w:sz="0" w:space="0" w:color="auto"/>
        <w:left w:val="none" w:sz="0" w:space="0" w:color="auto"/>
        <w:bottom w:val="none" w:sz="0" w:space="0" w:color="auto"/>
        <w:right w:val="none" w:sz="0" w:space="0" w:color="auto"/>
      </w:divBdr>
    </w:div>
    <w:div w:id="369382143">
      <w:marLeft w:val="0"/>
      <w:marRight w:val="0"/>
      <w:marTop w:val="-20"/>
      <w:marBottom w:val="-20"/>
      <w:divBdr>
        <w:top w:val="none" w:sz="0" w:space="0" w:color="auto"/>
        <w:left w:val="none" w:sz="0" w:space="0" w:color="auto"/>
        <w:bottom w:val="none" w:sz="0" w:space="0" w:color="auto"/>
        <w:right w:val="none" w:sz="0" w:space="0" w:color="auto"/>
      </w:divBdr>
    </w:div>
    <w:div w:id="371878782">
      <w:marLeft w:val="0"/>
      <w:marRight w:val="0"/>
      <w:marTop w:val="-20"/>
      <w:marBottom w:val="-20"/>
      <w:divBdr>
        <w:top w:val="none" w:sz="0" w:space="0" w:color="auto"/>
        <w:left w:val="none" w:sz="0" w:space="0" w:color="auto"/>
        <w:bottom w:val="none" w:sz="0" w:space="0" w:color="auto"/>
        <w:right w:val="none" w:sz="0" w:space="0" w:color="auto"/>
      </w:divBdr>
    </w:div>
    <w:div w:id="372727798">
      <w:marLeft w:val="0"/>
      <w:marRight w:val="0"/>
      <w:marTop w:val="-20"/>
      <w:marBottom w:val="-20"/>
      <w:divBdr>
        <w:top w:val="none" w:sz="0" w:space="0" w:color="auto"/>
        <w:left w:val="none" w:sz="0" w:space="0" w:color="auto"/>
        <w:bottom w:val="none" w:sz="0" w:space="0" w:color="auto"/>
        <w:right w:val="none" w:sz="0" w:space="0" w:color="auto"/>
      </w:divBdr>
      <w:divsChild>
        <w:div w:id="241911963">
          <w:marLeft w:val="0"/>
          <w:marRight w:val="0"/>
          <w:marTop w:val="-20"/>
          <w:marBottom w:val="-20"/>
          <w:divBdr>
            <w:top w:val="none" w:sz="0" w:space="0" w:color="auto"/>
            <w:left w:val="none" w:sz="0" w:space="0" w:color="auto"/>
            <w:bottom w:val="none" w:sz="0" w:space="0" w:color="auto"/>
            <w:right w:val="none" w:sz="0" w:space="0" w:color="auto"/>
          </w:divBdr>
        </w:div>
      </w:divsChild>
    </w:div>
    <w:div w:id="372929674">
      <w:marLeft w:val="0"/>
      <w:marRight w:val="0"/>
      <w:marTop w:val="-20"/>
      <w:marBottom w:val="-20"/>
      <w:divBdr>
        <w:top w:val="none" w:sz="0" w:space="0" w:color="auto"/>
        <w:left w:val="none" w:sz="0" w:space="0" w:color="auto"/>
        <w:bottom w:val="none" w:sz="0" w:space="0" w:color="auto"/>
        <w:right w:val="none" w:sz="0" w:space="0" w:color="auto"/>
      </w:divBdr>
    </w:div>
    <w:div w:id="373163888">
      <w:marLeft w:val="0"/>
      <w:marRight w:val="0"/>
      <w:marTop w:val="-20"/>
      <w:marBottom w:val="-20"/>
      <w:divBdr>
        <w:top w:val="none" w:sz="0" w:space="0" w:color="auto"/>
        <w:left w:val="none" w:sz="0" w:space="0" w:color="auto"/>
        <w:bottom w:val="none" w:sz="0" w:space="0" w:color="auto"/>
        <w:right w:val="none" w:sz="0" w:space="0" w:color="auto"/>
      </w:divBdr>
    </w:div>
    <w:div w:id="374157383">
      <w:marLeft w:val="0"/>
      <w:marRight w:val="0"/>
      <w:marTop w:val="-20"/>
      <w:marBottom w:val="-20"/>
      <w:divBdr>
        <w:top w:val="none" w:sz="0" w:space="0" w:color="auto"/>
        <w:left w:val="none" w:sz="0" w:space="0" w:color="auto"/>
        <w:bottom w:val="none" w:sz="0" w:space="0" w:color="auto"/>
        <w:right w:val="none" w:sz="0" w:space="0" w:color="auto"/>
      </w:divBdr>
    </w:div>
    <w:div w:id="374933911">
      <w:marLeft w:val="0"/>
      <w:marRight w:val="0"/>
      <w:marTop w:val="-20"/>
      <w:marBottom w:val="-20"/>
      <w:divBdr>
        <w:top w:val="none" w:sz="0" w:space="0" w:color="auto"/>
        <w:left w:val="none" w:sz="0" w:space="0" w:color="auto"/>
        <w:bottom w:val="none" w:sz="0" w:space="0" w:color="auto"/>
        <w:right w:val="none" w:sz="0" w:space="0" w:color="auto"/>
      </w:divBdr>
    </w:div>
    <w:div w:id="376009246">
      <w:marLeft w:val="0"/>
      <w:marRight w:val="0"/>
      <w:marTop w:val="-20"/>
      <w:marBottom w:val="-20"/>
      <w:divBdr>
        <w:top w:val="none" w:sz="0" w:space="0" w:color="auto"/>
        <w:left w:val="none" w:sz="0" w:space="0" w:color="auto"/>
        <w:bottom w:val="none" w:sz="0" w:space="0" w:color="auto"/>
        <w:right w:val="none" w:sz="0" w:space="0" w:color="auto"/>
      </w:divBdr>
    </w:div>
    <w:div w:id="377167381">
      <w:marLeft w:val="0"/>
      <w:marRight w:val="0"/>
      <w:marTop w:val="-20"/>
      <w:marBottom w:val="-20"/>
      <w:divBdr>
        <w:top w:val="none" w:sz="0" w:space="0" w:color="auto"/>
        <w:left w:val="none" w:sz="0" w:space="0" w:color="auto"/>
        <w:bottom w:val="none" w:sz="0" w:space="0" w:color="auto"/>
        <w:right w:val="none" w:sz="0" w:space="0" w:color="auto"/>
      </w:divBdr>
    </w:div>
    <w:div w:id="377749936">
      <w:marLeft w:val="0"/>
      <w:marRight w:val="0"/>
      <w:marTop w:val="-20"/>
      <w:marBottom w:val="-20"/>
      <w:divBdr>
        <w:top w:val="none" w:sz="0" w:space="0" w:color="auto"/>
        <w:left w:val="none" w:sz="0" w:space="0" w:color="auto"/>
        <w:bottom w:val="none" w:sz="0" w:space="0" w:color="auto"/>
        <w:right w:val="none" w:sz="0" w:space="0" w:color="auto"/>
      </w:divBdr>
    </w:div>
    <w:div w:id="380053573">
      <w:marLeft w:val="0"/>
      <w:marRight w:val="0"/>
      <w:marTop w:val="-20"/>
      <w:marBottom w:val="-20"/>
      <w:divBdr>
        <w:top w:val="none" w:sz="0" w:space="0" w:color="auto"/>
        <w:left w:val="none" w:sz="0" w:space="0" w:color="auto"/>
        <w:bottom w:val="none" w:sz="0" w:space="0" w:color="auto"/>
        <w:right w:val="none" w:sz="0" w:space="0" w:color="auto"/>
      </w:divBdr>
    </w:div>
    <w:div w:id="380906514">
      <w:marLeft w:val="0"/>
      <w:marRight w:val="0"/>
      <w:marTop w:val="-20"/>
      <w:marBottom w:val="-20"/>
      <w:divBdr>
        <w:top w:val="none" w:sz="0" w:space="0" w:color="auto"/>
        <w:left w:val="none" w:sz="0" w:space="0" w:color="auto"/>
        <w:bottom w:val="none" w:sz="0" w:space="0" w:color="auto"/>
        <w:right w:val="none" w:sz="0" w:space="0" w:color="auto"/>
      </w:divBdr>
    </w:div>
    <w:div w:id="381559383">
      <w:marLeft w:val="0"/>
      <w:marRight w:val="0"/>
      <w:marTop w:val="-20"/>
      <w:marBottom w:val="-20"/>
      <w:divBdr>
        <w:top w:val="none" w:sz="0" w:space="0" w:color="auto"/>
        <w:left w:val="none" w:sz="0" w:space="0" w:color="auto"/>
        <w:bottom w:val="none" w:sz="0" w:space="0" w:color="auto"/>
        <w:right w:val="none" w:sz="0" w:space="0" w:color="auto"/>
      </w:divBdr>
    </w:div>
    <w:div w:id="382215901">
      <w:marLeft w:val="0"/>
      <w:marRight w:val="0"/>
      <w:marTop w:val="-20"/>
      <w:marBottom w:val="-20"/>
      <w:divBdr>
        <w:top w:val="none" w:sz="0" w:space="0" w:color="auto"/>
        <w:left w:val="none" w:sz="0" w:space="0" w:color="auto"/>
        <w:bottom w:val="none" w:sz="0" w:space="0" w:color="auto"/>
        <w:right w:val="none" w:sz="0" w:space="0" w:color="auto"/>
      </w:divBdr>
    </w:div>
    <w:div w:id="386034483">
      <w:marLeft w:val="0"/>
      <w:marRight w:val="0"/>
      <w:marTop w:val="-20"/>
      <w:marBottom w:val="-20"/>
      <w:divBdr>
        <w:top w:val="none" w:sz="0" w:space="0" w:color="auto"/>
        <w:left w:val="none" w:sz="0" w:space="0" w:color="auto"/>
        <w:bottom w:val="none" w:sz="0" w:space="0" w:color="auto"/>
        <w:right w:val="none" w:sz="0" w:space="0" w:color="auto"/>
      </w:divBdr>
    </w:div>
    <w:div w:id="386807495">
      <w:marLeft w:val="0"/>
      <w:marRight w:val="0"/>
      <w:marTop w:val="-20"/>
      <w:marBottom w:val="-20"/>
      <w:divBdr>
        <w:top w:val="none" w:sz="0" w:space="0" w:color="auto"/>
        <w:left w:val="none" w:sz="0" w:space="0" w:color="auto"/>
        <w:bottom w:val="none" w:sz="0" w:space="0" w:color="auto"/>
        <w:right w:val="none" w:sz="0" w:space="0" w:color="auto"/>
      </w:divBdr>
    </w:div>
    <w:div w:id="386875464">
      <w:marLeft w:val="0"/>
      <w:marRight w:val="0"/>
      <w:marTop w:val="-20"/>
      <w:marBottom w:val="-20"/>
      <w:divBdr>
        <w:top w:val="none" w:sz="0" w:space="0" w:color="auto"/>
        <w:left w:val="none" w:sz="0" w:space="0" w:color="auto"/>
        <w:bottom w:val="none" w:sz="0" w:space="0" w:color="auto"/>
        <w:right w:val="none" w:sz="0" w:space="0" w:color="auto"/>
      </w:divBdr>
    </w:div>
    <w:div w:id="387266056">
      <w:marLeft w:val="0"/>
      <w:marRight w:val="0"/>
      <w:marTop w:val="-20"/>
      <w:marBottom w:val="-20"/>
      <w:divBdr>
        <w:top w:val="none" w:sz="0" w:space="0" w:color="auto"/>
        <w:left w:val="none" w:sz="0" w:space="0" w:color="auto"/>
        <w:bottom w:val="none" w:sz="0" w:space="0" w:color="auto"/>
        <w:right w:val="none" w:sz="0" w:space="0" w:color="auto"/>
      </w:divBdr>
    </w:div>
    <w:div w:id="388505845">
      <w:marLeft w:val="0"/>
      <w:marRight w:val="0"/>
      <w:marTop w:val="-20"/>
      <w:marBottom w:val="-20"/>
      <w:divBdr>
        <w:top w:val="none" w:sz="0" w:space="0" w:color="auto"/>
        <w:left w:val="none" w:sz="0" w:space="0" w:color="auto"/>
        <w:bottom w:val="none" w:sz="0" w:space="0" w:color="auto"/>
        <w:right w:val="none" w:sz="0" w:space="0" w:color="auto"/>
      </w:divBdr>
    </w:div>
    <w:div w:id="389812591">
      <w:marLeft w:val="0"/>
      <w:marRight w:val="0"/>
      <w:marTop w:val="-20"/>
      <w:marBottom w:val="-20"/>
      <w:divBdr>
        <w:top w:val="none" w:sz="0" w:space="0" w:color="auto"/>
        <w:left w:val="none" w:sz="0" w:space="0" w:color="auto"/>
        <w:bottom w:val="none" w:sz="0" w:space="0" w:color="auto"/>
        <w:right w:val="none" w:sz="0" w:space="0" w:color="auto"/>
      </w:divBdr>
    </w:div>
    <w:div w:id="390233897">
      <w:marLeft w:val="0"/>
      <w:marRight w:val="0"/>
      <w:marTop w:val="-20"/>
      <w:marBottom w:val="-20"/>
      <w:divBdr>
        <w:top w:val="none" w:sz="0" w:space="0" w:color="auto"/>
        <w:left w:val="none" w:sz="0" w:space="0" w:color="auto"/>
        <w:bottom w:val="none" w:sz="0" w:space="0" w:color="auto"/>
        <w:right w:val="none" w:sz="0" w:space="0" w:color="auto"/>
      </w:divBdr>
    </w:div>
    <w:div w:id="391386156">
      <w:marLeft w:val="0"/>
      <w:marRight w:val="0"/>
      <w:marTop w:val="-20"/>
      <w:marBottom w:val="-20"/>
      <w:divBdr>
        <w:top w:val="none" w:sz="0" w:space="0" w:color="auto"/>
        <w:left w:val="none" w:sz="0" w:space="0" w:color="auto"/>
        <w:bottom w:val="none" w:sz="0" w:space="0" w:color="auto"/>
        <w:right w:val="none" w:sz="0" w:space="0" w:color="auto"/>
      </w:divBdr>
    </w:div>
    <w:div w:id="391733007">
      <w:marLeft w:val="0"/>
      <w:marRight w:val="0"/>
      <w:marTop w:val="-20"/>
      <w:marBottom w:val="-20"/>
      <w:divBdr>
        <w:top w:val="none" w:sz="0" w:space="0" w:color="auto"/>
        <w:left w:val="none" w:sz="0" w:space="0" w:color="auto"/>
        <w:bottom w:val="none" w:sz="0" w:space="0" w:color="auto"/>
        <w:right w:val="none" w:sz="0" w:space="0" w:color="auto"/>
      </w:divBdr>
    </w:div>
    <w:div w:id="392433589">
      <w:marLeft w:val="0"/>
      <w:marRight w:val="0"/>
      <w:marTop w:val="-20"/>
      <w:marBottom w:val="-20"/>
      <w:divBdr>
        <w:top w:val="none" w:sz="0" w:space="0" w:color="auto"/>
        <w:left w:val="none" w:sz="0" w:space="0" w:color="auto"/>
        <w:bottom w:val="none" w:sz="0" w:space="0" w:color="auto"/>
        <w:right w:val="none" w:sz="0" w:space="0" w:color="auto"/>
      </w:divBdr>
    </w:div>
    <w:div w:id="393040829">
      <w:marLeft w:val="0"/>
      <w:marRight w:val="0"/>
      <w:marTop w:val="-20"/>
      <w:marBottom w:val="-20"/>
      <w:divBdr>
        <w:top w:val="none" w:sz="0" w:space="0" w:color="auto"/>
        <w:left w:val="none" w:sz="0" w:space="0" w:color="auto"/>
        <w:bottom w:val="none" w:sz="0" w:space="0" w:color="auto"/>
        <w:right w:val="none" w:sz="0" w:space="0" w:color="auto"/>
      </w:divBdr>
    </w:div>
    <w:div w:id="393044632">
      <w:marLeft w:val="0"/>
      <w:marRight w:val="0"/>
      <w:marTop w:val="-20"/>
      <w:marBottom w:val="-20"/>
      <w:divBdr>
        <w:top w:val="none" w:sz="0" w:space="0" w:color="auto"/>
        <w:left w:val="none" w:sz="0" w:space="0" w:color="auto"/>
        <w:bottom w:val="none" w:sz="0" w:space="0" w:color="auto"/>
        <w:right w:val="none" w:sz="0" w:space="0" w:color="auto"/>
      </w:divBdr>
    </w:div>
    <w:div w:id="395207877">
      <w:marLeft w:val="0"/>
      <w:marRight w:val="0"/>
      <w:marTop w:val="-20"/>
      <w:marBottom w:val="-20"/>
      <w:divBdr>
        <w:top w:val="none" w:sz="0" w:space="0" w:color="auto"/>
        <w:left w:val="none" w:sz="0" w:space="0" w:color="auto"/>
        <w:bottom w:val="none" w:sz="0" w:space="0" w:color="auto"/>
        <w:right w:val="none" w:sz="0" w:space="0" w:color="auto"/>
      </w:divBdr>
    </w:div>
    <w:div w:id="395595542">
      <w:marLeft w:val="0"/>
      <w:marRight w:val="0"/>
      <w:marTop w:val="-20"/>
      <w:marBottom w:val="-20"/>
      <w:divBdr>
        <w:top w:val="none" w:sz="0" w:space="0" w:color="auto"/>
        <w:left w:val="none" w:sz="0" w:space="0" w:color="auto"/>
        <w:bottom w:val="none" w:sz="0" w:space="0" w:color="auto"/>
        <w:right w:val="none" w:sz="0" w:space="0" w:color="auto"/>
      </w:divBdr>
    </w:div>
    <w:div w:id="396511223">
      <w:marLeft w:val="0"/>
      <w:marRight w:val="0"/>
      <w:marTop w:val="-20"/>
      <w:marBottom w:val="-20"/>
      <w:divBdr>
        <w:top w:val="none" w:sz="0" w:space="0" w:color="auto"/>
        <w:left w:val="none" w:sz="0" w:space="0" w:color="auto"/>
        <w:bottom w:val="none" w:sz="0" w:space="0" w:color="auto"/>
        <w:right w:val="none" w:sz="0" w:space="0" w:color="auto"/>
      </w:divBdr>
    </w:div>
    <w:div w:id="397245531">
      <w:marLeft w:val="0"/>
      <w:marRight w:val="0"/>
      <w:marTop w:val="-20"/>
      <w:marBottom w:val="-20"/>
      <w:divBdr>
        <w:top w:val="none" w:sz="0" w:space="0" w:color="auto"/>
        <w:left w:val="none" w:sz="0" w:space="0" w:color="auto"/>
        <w:bottom w:val="none" w:sz="0" w:space="0" w:color="auto"/>
        <w:right w:val="none" w:sz="0" w:space="0" w:color="auto"/>
      </w:divBdr>
    </w:div>
    <w:div w:id="397628270">
      <w:marLeft w:val="0"/>
      <w:marRight w:val="0"/>
      <w:marTop w:val="-20"/>
      <w:marBottom w:val="-20"/>
      <w:divBdr>
        <w:top w:val="none" w:sz="0" w:space="0" w:color="auto"/>
        <w:left w:val="none" w:sz="0" w:space="0" w:color="auto"/>
        <w:bottom w:val="none" w:sz="0" w:space="0" w:color="auto"/>
        <w:right w:val="none" w:sz="0" w:space="0" w:color="auto"/>
      </w:divBdr>
    </w:div>
    <w:div w:id="398288379">
      <w:marLeft w:val="0"/>
      <w:marRight w:val="0"/>
      <w:marTop w:val="-20"/>
      <w:marBottom w:val="-20"/>
      <w:divBdr>
        <w:top w:val="none" w:sz="0" w:space="0" w:color="auto"/>
        <w:left w:val="none" w:sz="0" w:space="0" w:color="auto"/>
        <w:bottom w:val="none" w:sz="0" w:space="0" w:color="auto"/>
        <w:right w:val="none" w:sz="0" w:space="0" w:color="auto"/>
      </w:divBdr>
    </w:div>
    <w:div w:id="400450196">
      <w:marLeft w:val="0"/>
      <w:marRight w:val="0"/>
      <w:marTop w:val="-20"/>
      <w:marBottom w:val="-20"/>
      <w:divBdr>
        <w:top w:val="none" w:sz="0" w:space="0" w:color="auto"/>
        <w:left w:val="none" w:sz="0" w:space="0" w:color="auto"/>
        <w:bottom w:val="none" w:sz="0" w:space="0" w:color="auto"/>
        <w:right w:val="none" w:sz="0" w:space="0" w:color="auto"/>
      </w:divBdr>
    </w:div>
    <w:div w:id="402803355">
      <w:marLeft w:val="0"/>
      <w:marRight w:val="0"/>
      <w:marTop w:val="-20"/>
      <w:marBottom w:val="-20"/>
      <w:divBdr>
        <w:top w:val="none" w:sz="0" w:space="0" w:color="auto"/>
        <w:left w:val="none" w:sz="0" w:space="0" w:color="auto"/>
        <w:bottom w:val="none" w:sz="0" w:space="0" w:color="auto"/>
        <w:right w:val="none" w:sz="0" w:space="0" w:color="auto"/>
      </w:divBdr>
    </w:div>
    <w:div w:id="405029871">
      <w:marLeft w:val="0"/>
      <w:marRight w:val="0"/>
      <w:marTop w:val="-20"/>
      <w:marBottom w:val="-20"/>
      <w:divBdr>
        <w:top w:val="none" w:sz="0" w:space="0" w:color="auto"/>
        <w:left w:val="none" w:sz="0" w:space="0" w:color="auto"/>
        <w:bottom w:val="none" w:sz="0" w:space="0" w:color="auto"/>
        <w:right w:val="none" w:sz="0" w:space="0" w:color="auto"/>
      </w:divBdr>
    </w:div>
    <w:div w:id="406344333">
      <w:marLeft w:val="0"/>
      <w:marRight w:val="0"/>
      <w:marTop w:val="-20"/>
      <w:marBottom w:val="-20"/>
      <w:divBdr>
        <w:top w:val="none" w:sz="0" w:space="0" w:color="auto"/>
        <w:left w:val="none" w:sz="0" w:space="0" w:color="auto"/>
        <w:bottom w:val="none" w:sz="0" w:space="0" w:color="auto"/>
        <w:right w:val="none" w:sz="0" w:space="0" w:color="auto"/>
      </w:divBdr>
    </w:div>
    <w:div w:id="407312393">
      <w:marLeft w:val="0"/>
      <w:marRight w:val="0"/>
      <w:marTop w:val="-20"/>
      <w:marBottom w:val="-20"/>
      <w:divBdr>
        <w:top w:val="none" w:sz="0" w:space="0" w:color="auto"/>
        <w:left w:val="none" w:sz="0" w:space="0" w:color="auto"/>
        <w:bottom w:val="none" w:sz="0" w:space="0" w:color="auto"/>
        <w:right w:val="none" w:sz="0" w:space="0" w:color="auto"/>
      </w:divBdr>
    </w:div>
    <w:div w:id="411008867">
      <w:marLeft w:val="0"/>
      <w:marRight w:val="0"/>
      <w:marTop w:val="-20"/>
      <w:marBottom w:val="-20"/>
      <w:divBdr>
        <w:top w:val="none" w:sz="0" w:space="0" w:color="auto"/>
        <w:left w:val="none" w:sz="0" w:space="0" w:color="auto"/>
        <w:bottom w:val="none" w:sz="0" w:space="0" w:color="auto"/>
        <w:right w:val="none" w:sz="0" w:space="0" w:color="auto"/>
      </w:divBdr>
    </w:div>
    <w:div w:id="411388284">
      <w:marLeft w:val="0"/>
      <w:marRight w:val="0"/>
      <w:marTop w:val="-20"/>
      <w:marBottom w:val="-20"/>
      <w:divBdr>
        <w:top w:val="none" w:sz="0" w:space="0" w:color="auto"/>
        <w:left w:val="none" w:sz="0" w:space="0" w:color="auto"/>
        <w:bottom w:val="none" w:sz="0" w:space="0" w:color="auto"/>
        <w:right w:val="none" w:sz="0" w:space="0" w:color="auto"/>
      </w:divBdr>
    </w:div>
    <w:div w:id="411859463">
      <w:marLeft w:val="0"/>
      <w:marRight w:val="0"/>
      <w:marTop w:val="-20"/>
      <w:marBottom w:val="-20"/>
      <w:divBdr>
        <w:top w:val="none" w:sz="0" w:space="0" w:color="auto"/>
        <w:left w:val="none" w:sz="0" w:space="0" w:color="auto"/>
        <w:bottom w:val="none" w:sz="0" w:space="0" w:color="auto"/>
        <w:right w:val="none" w:sz="0" w:space="0" w:color="auto"/>
      </w:divBdr>
    </w:div>
    <w:div w:id="411896492">
      <w:marLeft w:val="0"/>
      <w:marRight w:val="0"/>
      <w:marTop w:val="-20"/>
      <w:marBottom w:val="-20"/>
      <w:divBdr>
        <w:top w:val="none" w:sz="0" w:space="0" w:color="auto"/>
        <w:left w:val="none" w:sz="0" w:space="0" w:color="auto"/>
        <w:bottom w:val="none" w:sz="0" w:space="0" w:color="auto"/>
        <w:right w:val="none" w:sz="0" w:space="0" w:color="auto"/>
      </w:divBdr>
    </w:div>
    <w:div w:id="412629192">
      <w:marLeft w:val="0"/>
      <w:marRight w:val="0"/>
      <w:marTop w:val="-20"/>
      <w:marBottom w:val="-20"/>
      <w:divBdr>
        <w:top w:val="none" w:sz="0" w:space="0" w:color="auto"/>
        <w:left w:val="none" w:sz="0" w:space="0" w:color="auto"/>
        <w:bottom w:val="none" w:sz="0" w:space="0" w:color="auto"/>
        <w:right w:val="none" w:sz="0" w:space="0" w:color="auto"/>
      </w:divBdr>
    </w:div>
    <w:div w:id="412942550">
      <w:marLeft w:val="0"/>
      <w:marRight w:val="0"/>
      <w:marTop w:val="-20"/>
      <w:marBottom w:val="-20"/>
      <w:divBdr>
        <w:top w:val="none" w:sz="0" w:space="0" w:color="auto"/>
        <w:left w:val="none" w:sz="0" w:space="0" w:color="auto"/>
        <w:bottom w:val="none" w:sz="0" w:space="0" w:color="auto"/>
        <w:right w:val="none" w:sz="0" w:space="0" w:color="auto"/>
      </w:divBdr>
    </w:div>
    <w:div w:id="414864403">
      <w:marLeft w:val="0"/>
      <w:marRight w:val="0"/>
      <w:marTop w:val="-20"/>
      <w:marBottom w:val="-20"/>
      <w:divBdr>
        <w:top w:val="none" w:sz="0" w:space="0" w:color="auto"/>
        <w:left w:val="none" w:sz="0" w:space="0" w:color="auto"/>
        <w:bottom w:val="none" w:sz="0" w:space="0" w:color="auto"/>
        <w:right w:val="none" w:sz="0" w:space="0" w:color="auto"/>
      </w:divBdr>
    </w:div>
    <w:div w:id="416951304">
      <w:marLeft w:val="0"/>
      <w:marRight w:val="0"/>
      <w:marTop w:val="-20"/>
      <w:marBottom w:val="-20"/>
      <w:divBdr>
        <w:top w:val="none" w:sz="0" w:space="0" w:color="auto"/>
        <w:left w:val="none" w:sz="0" w:space="0" w:color="auto"/>
        <w:bottom w:val="none" w:sz="0" w:space="0" w:color="auto"/>
        <w:right w:val="none" w:sz="0" w:space="0" w:color="auto"/>
      </w:divBdr>
    </w:div>
    <w:div w:id="417866548">
      <w:marLeft w:val="0"/>
      <w:marRight w:val="0"/>
      <w:marTop w:val="-20"/>
      <w:marBottom w:val="-20"/>
      <w:divBdr>
        <w:top w:val="none" w:sz="0" w:space="0" w:color="auto"/>
        <w:left w:val="none" w:sz="0" w:space="0" w:color="auto"/>
        <w:bottom w:val="none" w:sz="0" w:space="0" w:color="auto"/>
        <w:right w:val="none" w:sz="0" w:space="0" w:color="auto"/>
      </w:divBdr>
    </w:div>
    <w:div w:id="418259807">
      <w:marLeft w:val="0"/>
      <w:marRight w:val="0"/>
      <w:marTop w:val="-20"/>
      <w:marBottom w:val="-20"/>
      <w:divBdr>
        <w:top w:val="none" w:sz="0" w:space="0" w:color="auto"/>
        <w:left w:val="none" w:sz="0" w:space="0" w:color="auto"/>
        <w:bottom w:val="none" w:sz="0" w:space="0" w:color="auto"/>
        <w:right w:val="none" w:sz="0" w:space="0" w:color="auto"/>
      </w:divBdr>
    </w:div>
    <w:div w:id="418645873">
      <w:marLeft w:val="0"/>
      <w:marRight w:val="0"/>
      <w:marTop w:val="-20"/>
      <w:marBottom w:val="-20"/>
      <w:divBdr>
        <w:top w:val="none" w:sz="0" w:space="0" w:color="auto"/>
        <w:left w:val="none" w:sz="0" w:space="0" w:color="auto"/>
        <w:bottom w:val="none" w:sz="0" w:space="0" w:color="auto"/>
        <w:right w:val="none" w:sz="0" w:space="0" w:color="auto"/>
      </w:divBdr>
    </w:div>
    <w:div w:id="419259370">
      <w:marLeft w:val="0"/>
      <w:marRight w:val="0"/>
      <w:marTop w:val="-20"/>
      <w:marBottom w:val="-20"/>
      <w:divBdr>
        <w:top w:val="none" w:sz="0" w:space="0" w:color="auto"/>
        <w:left w:val="none" w:sz="0" w:space="0" w:color="auto"/>
        <w:bottom w:val="none" w:sz="0" w:space="0" w:color="auto"/>
        <w:right w:val="none" w:sz="0" w:space="0" w:color="auto"/>
      </w:divBdr>
    </w:div>
    <w:div w:id="421069408">
      <w:marLeft w:val="0"/>
      <w:marRight w:val="0"/>
      <w:marTop w:val="-20"/>
      <w:marBottom w:val="-20"/>
      <w:divBdr>
        <w:top w:val="none" w:sz="0" w:space="0" w:color="auto"/>
        <w:left w:val="none" w:sz="0" w:space="0" w:color="auto"/>
        <w:bottom w:val="none" w:sz="0" w:space="0" w:color="auto"/>
        <w:right w:val="none" w:sz="0" w:space="0" w:color="auto"/>
      </w:divBdr>
    </w:div>
    <w:div w:id="421608294">
      <w:marLeft w:val="0"/>
      <w:marRight w:val="0"/>
      <w:marTop w:val="-20"/>
      <w:marBottom w:val="-20"/>
      <w:divBdr>
        <w:top w:val="none" w:sz="0" w:space="0" w:color="auto"/>
        <w:left w:val="none" w:sz="0" w:space="0" w:color="auto"/>
        <w:bottom w:val="none" w:sz="0" w:space="0" w:color="auto"/>
        <w:right w:val="none" w:sz="0" w:space="0" w:color="auto"/>
      </w:divBdr>
    </w:div>
    <w:div w:id="421948465">
      <w:marLeft w:val="0"/>
      <w:marRight w:val="0"/>
      <w:marTop w:val="-20"/>
      <w:marBottom w:val="-20"/>
      <w:divBdr>
        <w:top w:val="none" w:sz="0" w:space="0" w:color="auto"/>
        <w:left w:val="none" w:sz="0" w:space="0" w:color="auto"/>
        <w:bottom w:val="none" w:sz="0" w:space="0" w:color="auto"/>
        <w:right w:val="none" w:sz="0" w:space="0" w:color="auto"/>
      </w:divBdr>
    </w:div>
    <w:div w:id="422338556">
      <w:marLeft w:val="0"/>
      <w:marRight w:val="0"/>
      <w:marTop w:val="-20"/>
      <w:marBottom w:val="-20"/>
      <w:divBdr>
        <w:top w:val="none" w:sz="0" w:space="0" w:color="auto"/>
        <w:left w:val="none" w:sz="0" w:space="0" w:color="auto"/>
        <w:bottom w:val="none" w:sz="0" w:space="0" w:color="auto"/>
        <w:right w:val="none" w:sz="0" w:space="0" w:color="auto"/>
      </w:divBdr>
    </w:div>
    <w:div w:id="423109667">
      <w:marLeft w:val="0"/>
      <w:marRight w:val="0"/>
      <w:marTop w:val="-20"/>
      <w:marBottom w:val="-20"/>
      <w:divBdr>
        <w:top w:val="none" w:sz="0" w:space="0" w:color="auto"/>
        <w:left w:val="none" w:sz="0" w:space="0" w:color="auto"/>
        <w:bottom w:val="none" w:sz="0" w:space="0" w:color="auto"/>
        <w:right w:val="none" w:sz="0" w:space="0" w:color="auto"/>
      </w:divBdr>
    </w:div>
    <w:div w:id="427972878">
      <w:marLeft w:val="0"/>
      <w:marRight w:val="0"/>
      <w:marTop w:val="-20"/>
      <w:marBottom w:val="-20"/>
      <w:divBdr>
        <w:top w:val="none" w:sz="0" w:space="0" w:color="auto"/>
        <w:left w:val="none" w:sz="0" w:space="0" w:color="auto"/>
        <w:bottom w:val="none" w:sz="0" w:space="0" w:color="auto"/>
        <w:right w:val="none" w:sz="0" w:space="0" w:color="auto"/>
      </w:divBdr>
    </w:div>
    <w:div w:id="428738614">
      <w:marLeft w:val="0"/>
      <w:marRight w:val="0"/>
      <w:marTop w:val="-20"/>
      <w:marBottom w:val="-20"/>
      <w:divBdr>
        <w:top w:val="none" w:sz="0" w:space="0" w:color="auto"/>
        <w:left w:val="none" w:sz="0" w:space="0" w:color="auto"/>
        <w:bottom w:val="none" w:sz="0" w:space="0" w:color="auto"/>
        <w:right w:val="none" w:sz="0" w:space="0" w:color="auto"/>
      </w:divBdr>
    </w:div>
    <w:div w:id="428741879">
      <w:marLeft w:val="0"/>
      <w:marRight w:val="0"/>
      <w:marTop w:val="-20"/>
      <w:marBottom w:val="-20"/>
      <w:divBdr>
        <w:top w:val="none" w:sz="0" w:space="0" w:color="auto"/>
        <w:left w:val="none" w:sz="0" w:space="0" w:color="auto"/>
        <w:bottom w:val="none" w:sz="0" w:space="0" w:color="auto"/>
        <w:right w:val="none" w:sz="0" w:space="0" w:color="auto"/>
      </w:divBdr>
    </w:div>
    <w:div w:id="429085018">
      <w:marLeft w:val="0"/>
      <w:marRight w:val="0"/>
      <w:marTop w:val="-20"/>
      <w:marBottom w:val="-20"/>
      <w:divBdr>
        <w:top w:val="none" w:sz="0" w:space="0" w:color="auto"/>
        <w:left w:val="none" w:sz="0" w:space="0" w:color="auto"/>
        <w:bottom w:val="none" w:sz="0" w:space="0" w:color="auto"/>
        <w:right w:val="none" w:sz="0" w:space="0" w:color="auto"/>
      </w:divBdr>
    </w:div>
    <w:div w:id="429813007">
      <w:marLeft w:val="0"/>
      <w:marRight w:val="0"/>
      <w:marTop w:val="-20"/>
      <w:marBottom w:val="-20"/>
      <w:divBdr>
        <w:top w:val="none" w:sz="0" w:space="0" w:color="auto"/>
        <w:left w:val="none" w:sz="0" w:space="0" w:color="auto"/>
        <w:bottom w:val="none" w:sz="0" w:space="0" w:color="auto"/>
        <w:right w:val="none" w:sz="0" w:space="0" w:color="auto"/>
      </w:divBdr>
    </w:div>
    <w:div w:id="432894979">
      <w:marLeft w:val="0"/>
      <w:marRight w:val="0"/>
      <w:marTop w:val="-20"/>
      <w:marBottom w:val="-20"/>
      <w:divBdr>
        <w:top w:val="none" w:sz="0" w:space="0" w:color="auto"/>
        <w:left w:val="none" w:sz="0" w:space="0" w:color="auto"/>
        <w:bottom w:val="none" w:sz="0" w:space="0" w:color="auto"/>
        <w:right w:val="none" w:sz="0" w:space="0" w:color="auto"/>
      </w:divBdr>
    </w:div>
    <w:div w:id="436101274">
      <w:marLeft w:val="0"/>
      <w:marRight w:val="0"/>
      <w:marTop w:val="-20"/>
      <w:marBottom w:val="-20"/>
      <w:divBdr>
        <w:top w:val="none" w:sz="0" w:space="0" w:color="auto"/>
        <w:left w:val="none" w:sz="0" w:space="0" w:color="auto"/>
        <w:bottom w:val="none" w:sz="0" w:space="0" w:color="auto"/>
        <w:right w:val="none" w:sz="0" w:space="0" w:color="auto"/>
      </w:divBdr>
    </w:div>
    <w:div w:id="436565708">
      <w:marLeft w:val="0"/>
      <w:marRight w:val="0"/>
      <w:marTop w:val="-20"/>
      <w:marBottom w:val="-20"/>
      <w:divBdr>
        <w:top w:val="none" w:sz="0" w:space="0" w:color="auto"/>
        <w:left w:val="none" w:sz="0" w:space="0" w:color="auto"/>
        <w:bottom w:val="none" w:sz="0" w:space="0" w:color="auto"/>
        <w:right w:val="none" w:sz="0" w:space="0" w:color="auto"/>
      </w:divBdr>
    </w:div>
    <w:div w:id="437024508">
      <w:marLeft w:val="0"/>
      <w:marRight w:val="0"/>
      <w:marTop w:val="-20"/>
      <w:marBottom w:val="-20"/>
      <w:divBdr>
        <w:top w:val="none" w:sz="0" w:space="0" w:color="auto"/>
        <w:left w:val="none" w:sz="0" w:space="0" w:color="auto"/>
        <w:bottom w:val="none" w:sz="0" w:space="0" w:color="auto"/>
        <w:right w:val="none" w:sz="0" w:space="0" w:color="auto"/>
      </w:divBdr>
    </w:div>
    <w:div w:id="442309559">
      <w:marLeft w:val="0"/>
      <w:marRight w:val="0"/>
      <w:marTop w:val="-20"/>
      <w:marBottom w:val="-20"/>
      <w:divBdr>
        <w:top w:val="none" w:sz="0" w:space="0" w:color="auto"/>
        <w:left w:val="none" w:sz="0" w:space="0" w:color="auto"/>
        <w:bottom w:val="none" w:sz="0" w:space="0" w:color="auto"/>
        <w:right w:val="none" w:sz="0" w:space="0" w:color="auto"/>
      </w:divBdr>
    </w:div>
    <w:div w:id="442655664">
      <w:marLeft w:val="0"/>
      <w:marRight w:val="0"/>
      <w:marTop w:val="-20"/>
      <w:marBottom w:val="-20"/>
      <w:divBdr>
        <w:top w:val="none" w:sz="0" w:space="0" w:color="auto"/>
        <w:left w:val="none" w:sz="0" w:space="0" w:color="auto"/>
        <w:bottom w:val="none" w:sz="0" w:space="0" w:color="auto"/>
        <w:right w:val="none" w:sz="0" w:space="0" w:color="auto"/>
      </w:divBdr>
    </w:div>
    <w:div w:id="443764978">
      <w:marLeft w:val="0"/>
      <w:marRight w:val="0"/>
      <w:marTop w:val="-20"/>
      <w:marBottom w:val="-20"/>
      <w:divBdr>
        <w:top w:val="none" w:sz="0" w:space="0" w:color="auto"/>
        <w:left w:val="none" w:sz="0" w:space="0" w:color="auto"/>
        <w:bottom w:val="none" w:sz="0" w:space="0" w:color="auto"/>
        <w:right w:val="none" w:sz="0" w:space="0" w:color="auto"/>
      </w:divBdr>
    </w:div>
    <w:div w:id="444080178">
      <w:marLeft w:val="0"/>
      <w:marRight w:val="0"/>
      <w:marTop w:val="-20"/>
      <w:marBottom w:val="-20"/>
      <w:divBdr>
        <w:top w:val="none" w:sz="0" w:space="0" w:color="auto"/>
        <w:left w:val="none" w:sz="0" w:space="0" w:color="auto"/>
        <w:bottom w:val="none" w:sz="0" w:space="0" w:color="auto"/>
        <w:right w:val="none" w:sz="0" w:space="0" w:color="auto"/>
      </w:divBdr>
    </w:div>
    <w:div w:id="444426508">
      <w:marLeft w:val="0"/>
      <w:marRight w:val="0"/>
      <w:marTop w:val="-20"/>
      <w:marBottom w:val="-20"/>
      <w:divBdr>
        <w:top w:val="none" w:sz="0" w:space="0" w:color="auto"/>
        <w:left w:val="none" w:sz="0" w:space="0" w:color="auto"/>
        <w:bottom w:val="none" w:sz="0" w:space="0" w:color="auto"/>
        <w:right w:val="none" w:sz="0" w:space="0" w:color="auto"/>
      </w:divBdr>
    </w:div>
    <w:div w:id="445005641">
      <w:marLeft w:val="0"/>
      <w:marRight w:val="0"/>
      <w:marTop w:val="-20"/>
      <w:marBottom w:val="-20"/>
      <w:divBdr>
        <w:top w:val="none" w:sz="0" w:space="0" w:color="auto"/>
        <w:left w:val="none" w:sz="0" w:space="0" w:color="auto"/>
        <w:bottom w:val="none" w:sz="0" w:space="0" w:color="auto"/>
        <w:right w:val="none" w:sz="0" w:space="0" w:color="auto"/>
      </w:divBdr>
    </w:div>
    <w:div w:id="446003772">
      <w:marLeft w:val="0"/>
      <w:marRight w:val="0"/>
      <w:marTop w:val="-20"/>
      <w:marBottom w:val="-20"/>
      <w:divBdr>
        <w:top w:val="none" w:sz="0" w:space="0" w:color="auto"/>
        <w:left w:val="none" w:sz="0" w:space="0" w:color="auto"/>
        <w:bottom w:val="none" w:sz="0" w:space="0" w:color="auto"/>
        <w:right w:val="none" w:sz="0" w:space="0" w:color="auto"/>
      </w:divBdr>
    </w:div>
    <w:div w:id="447045596">
      <w:marLeft w:val="0"/>
      <w:marRight w:val="0"/>
      <w:marTop w:val="-20"/>
      <w:marBottom w:val="-20"/>
      <w:divBdr>
        <w:top w:val="none" w:sz="0" w:space="0" w:color="auto"/>
        <w:left w:val="none" w:sz="0" w:space="0" w:color="auto"/>
        <w:bottom w:val="none" w:sz="0" w:space="0" w:color="auto"/>
        <w:right w:val="none" w:sz="0" w:space="0" w:color="auto"/>
      </w:divBdr>
    </w:div>
    <w:div w:id="447354861">
      <w:marLeft w:val="0"/>
      <w:marRight w:val="0"/>
      <w:marTop w:val="-20"/>
      <w:marBottom w:val="-20"/>
      <w:divBdr>
        <w:top w:val="none" w:sz="0" w:space="0" w:color="auto"/>
        <w:left w:val="none" w:sz="0" w:space="0" w:color="auto"/>
        <w:bottom w:val="none" w:sz="0" w:space="0" w:color="auto"/>
        <w:right w:val="none" w:sz="0" w:space="0" w:color="auto"/>
      </w:divBdr>
    </w:div>
    <w:div w:id="448932747">
      <w:marLeft w:val="0"/>
      <w:marRight w:val="0"/>
      <w:marTop w:val="-20"/>
      <w:marBottom w:val="-20"/>
      <w:divBdr>
        <w:top w:val="none" w:sz="0" w:space="0" w:color="auto"/>
        <w:left w:val="none" w:sz="0" w:space="0" w:color="auto"/>
        <w:bottom w:val="none" w:sz="0" w:space="0" w:color="auto"/>
        <w:right w:val="none" w:sz="0" w:space="0" w:color="auto"/>
      </w:divBdr>
    </w:div>
    <w:div w:id="449978217">
      <w:marLeft w:val="0"/>
      <w:marRight w:val="0"/>
      <w:marTop w:val="-20"/>
      <w:marBottom w:val="-20"/>
      <w:divBdr>
        <w:top w:val="none" w:sz="0" w:space="0" w:color="auto"/>
        <w:left w:val="none" w:sz="0" w:space="0" w:color="auto"/>
        <w:bottom w:val="none" w:sz="0" w:space="0" w:color="auto"/>
        <w:right w:val="none" w:sz="0" w:space="0" w:color="auto"/>
      </w:divBdr>
    </w:div>
    <w:div w:id="450787336">
      <w:marLeft w:val="0"/>
      <w:marRight w:val="0"/>
      <w:marTop w:val="-20"/>
      <w:marBottom w:val="-20"/>
      <w:divBdr>
        <w:top w:val="none" w:sz="0" w:space="0" w:color="auto"/>
        <w:left w:val="none" w:sz="0" w:space="0" w:color="auto"/>
        <w:bottom w:val="none" w:sz="0" w:space="0" w:color="auto"/>
        <w:right w:val="none" w:sz="0" w:space="0" w:color="auto"/>
      </w:divBdr>
    </w:div>
    <w:div w:id="452670784">
      <w:marLeft w:val="0"/>
      <w:marRight w:val="0"/>
      <w:marTop w:val="-20"/>
      <w:marBottom w:val="-20"/>
      <w:divBdr>
        <w:top w:val="none" w:sz="0" w:space="0" w:color="auto"/>
        <w:left w:val="none" w:sz="0" w:space="0" w:color="auto"/>
        <w:bottom w:val="none" w:sz="0" w:space="0" w:color="auto"/>
        <w:right w:val="none" w:sz="0" w:space="0" w:color="auto"/>
      </w:divBdr>
    </w:div>
    <w:div w:id="452790773">
      <w:marLeft w:val="0"/>
      <w:marRight w:val="0"/>
      <w:marTop w:val="-20"/>
      <w:marBottom w:val="-20"/>
      <w:divBdr>
        <w:top w:val="none" w:sz="0" w:space="0" w:color="auto"/>
        <w:left w:val="none" w:sz="0" w:space="0" w:color="auto"/>
        <w:bottom w:val="none" w:sz="0" w:space="0" w:color="auto"/>
        <w:right w:val="none" w:sz="0" w:space="0" w:color="auto"/>
      </w:divBdr>
    </w:div>
    <w:div w:id="454058708">
      <w:marLeft w:val="0"/>
      <w:marRight w:val="0"/>
      <w:marTop w:val="-20"/>
      <w:marBottom w:val="-20"/>
      <w:divBdr>
        <w:top w:val="none" w:sz="0" w:space="0" w:color="auto"/>
        <w:left w:val="none" w:sz="0" w:space="0" w:color="auto"/>
        <w:bottom w:val="none" w:sz="0" w:space="0" w:color="auto"/>
        <w:right w:val="none" w:sz="0" w:space="0" w:color="auto"/>
      </w:divBdr>
    </w:div>
    <w:div w:id="454258768">
      <w:marLeft w:val="0"/>
      <w:marRight w:val="0"/>
      <w:marTop w:val="-20"/>
      <w:marBottom w:val="-20"/>
      <w:divBdr>
        <w:top w:val="none" w:sz="0" w:space="0" w:color="auto"/>
        <w:left w:val="none" w:sz="0" w:space="0" w:color="auto"/>
        <w:bottom w:val="none" w:sz="0" w:space="0" w:color="auto"/>
        <w:right w:val="none" w:sz="0" w:space="0" w:color="auto"/>
      </w:divBdr>
    </w:div>
    <w:div w:id="454566002">
      <w:marLeft w:val="0"/>
      <w:marRight w:val="0"/>
      <w:marTop w:val="-20"/>
      <w:marBottom w:val="-20"/>
      <w:divBdr>
        <w:top w:val="none" w:sz="0" w:space="0" w:color="auto"/>
        <w:left w:val="none" w:sz="0" w:space="0" w:color="auto"/>
        <w:bottom w:val="none" w:sz="0" w:space="0" w:color="auto"/>
        <w:right w:val="none" w:sz="0" w:space="0" w:color="auto"/>
      </w:divBdr>
    </w:div>
    <w:div w:id="457451779">
      <w:marLeft w:val="0"/>
      <w:marRight w:val="0"/>
      <w:marTop w:val="-20"/>
      <w:marBottom w:val="-20"/>
      <w:divBdr>
        <w:top w:val="none" w:sz="0" w:space="0" w:color="auto"/>
        <w:left w:val="none" w:sz="0" w:space="0" w:color="auto"/>
        <w:bottom w:val="none" w:sz="0" w:space="0" w:color="auto"/>
        <w:right w:val="none" w:sz="0" w:space="0" w:color="auto"/>
      </w:divBdr>
    </w:div>
    <w:div w:id="458766734">
      <w:marLeft w:val="0"/>
      <w:marRight w:val="0"/>
      <w:marTop w:val="-20"/>
      <w:marBottom w:val="-20"/>
      <w:divBdr>
        <w:top w:val="none" w:sz="0" w:space="0" w:color="auto"/>
        <w:left w:val="none" w:sz="0" w:space="0" w:color="auto"/>
        <w:bottom w:val="none" w:sz="0" w:space="0" w:color="auto"/>
        <w:right w:val="none" w:sz="0" w:space="0" w:color="auto"/>
      </w:divBdr>
    </w:div>
    <w:div w:id="460077651">
      <w:marLeft w:val="0"/>
      <w:marRight w:val="0"/>
      <w:marTop w:val="-20"/>
      <w:marBottom w:val="-20"/>
      <w:divBdr>
        <w:top w:val="none" w:sz="0" w:space="0" w:color="auto"/>
        <w:left w:val="none" w:sz="0" w:space="0" w:color="auto"/>
        <w:bottom w:val="none" w:sz="0" w:space="0" w:color="auto"/>
        <w:right w:val="none" w:sz="0" w:space="0" w:color="auto"/>
      </w:divBdr>
    </w:div>
    <w:div w:id="462892642">
      <w:marLeft w:val="0"/>
      <w:marRight w:val="0"/>
      <w:marTop w:val="-20"/>
      <w:marBottom w:val="-20"/>
      <w:divBdr>
        <w:top w:val="none" w:sz="0" w:space="0" w:color="auto"/>
        <w:left w:val="none" w:sz="0" w:space="0" w:color="auto"/>
        <w:bottom w:val="none" w:sz="0" w:space="0" w:color="auto"/>
        <w:right w:val="none" w:sz="0" w:space="0" w:color="auto"/>
      </w:divBdr>
    </w:div>
    <w:div w:id="463230976">
      <w:marLeft w:val="0"/>
      <w:marRight w:val="0"/>
      <w:marTop w:val="-20"/>
      <w:marBottom w:val="-20"/>
      <w:divBdr>
        <w:top w:val="none" w:sz="0" w:space="0" w:color="auto"/>
        <w:left w:val="none" w:sz="0" w:space="0" w:color="auto"/>
        <w:bottom w:val="none" w:sz="0" w:space="0" w:color="auto"/>
        <w:right w:val="none" w:sz="0" w:space="0" w:color="auto"/>
      </w:divBdr>
    </w:div>
    <w:div w:id="464396939">
      <w:marLeft w:val="0"/>
      <w:marRight w:val="0"/>
      <w:marTop w:val="-20"/>
      <w:marBottom w:val="-20"/>
      <w:divBdr>
        <w:top w:val="none" w:sz="0" w:space="0" w:color="auto"/>
        <w:left w:val="none" w:sz="0" w:space="0" w:color="auto"/>
        <w:bottom w:val="none" w:sz="0" w:space="0" w:color="auto"/>
        <w:right w:val="none" w:sz="0" w:space="0" w:color="auto"/>
      </w:divBdr>
    </w:div>
    <w:div w:id="466045772">
      <w:marLeft w:val="0"/>
      <w:marRight w:val="0"/>
      <w:marTop w:val="-20"/>
      <w:marBottom w:val="-20"/>
      <w:divBdr>
        <w:top w:val="none" w:sz="0" w:space="0" w:color="auto"/>
        <w:left w:val="none" w:sz="0" w:space="0" w:color="auto"/>
        <w:bottom w:val="none" w:sz="0" w:space="0" w:color="auto"/>
        <w:right w:val="none" w:sz="0" w:space="0" w:color="auto"/>
      </w:divBdr>
    </w:div>
    <w:div w:id="468089535">
      <w:marLeft w:val="0"/>
      <w:marRight w:val="0"/>
      <w:marTop w:val="-20"/>
      <w:marBottom w:val="-20"/>
      <w:divBdr>
        <w:top w:val="none" w:sz="0" w:space="0" w:color="auto"/>
        <w:left w:val="none" w:sz="0" w:space="0" w:color="auto"/>
        <w:bottom w:val="none" w:sz="0" w:space="0" w:color="auto"/>
        <w:right w:val="none" w:sz="0" w:space="0" w:color="auto"/>
      </w:divBdr>
    </w:div>
    <w:div w:id="470833468">
      <w:marLeft w:val="0"/>
      <w:marRight w:val="0"/>
      <w:marTop w:val="-20"/>
      <w:marBottom w:val="-20"/>
      <w:divBdr>
        <w:top w:val="none" w:sz="0" w:space="0" w:color="auto"/>
        <w:left w:val="none" w:sz="0" w:space="0" w:color="auto"/>
        <w:bottom w:val="none" w:sz="0" w:space="0" w:color="auto"/>
        <w:right w:val="none" w:sz="0" w:space="0" w:color="auto"/>
      </w:divBdr>
    </w:div>
    <w:div w:id="471020914">
      <w:marLeft w:val="0"/>
      <w:marRight w:val="0"/>
      <w:marTop w:val="-20"/>
      <w:marBottom w:val="-20"/>
      <w:divBdr>
        <w:top w:val="none" w:sz="0" w:space="0" w:color="auto"/>
        <w:left w:val="none" w:sz="0" w:space="0" w:color="auto"/>
        <w:bottom w:val="none" w:sz="0" w:space="0" w:color="auto"/>
        <w:right w:val="none" w:sz="0" w:space="0" w:color="auto"/>
      </w:divBdr>
    </w:div>
    <w:div w:id="472405664">
      <w:marLeft w:val="0"/>
      <w:marRight w:val="0"/>
      <w:marTop w:val="-20"/>
      <w:marBottom w:val="-20"/>
      <w:divBdr>
        <w:top w:val="none" w:sz="0" w:space="0" w:color="auto"/>
        <w:left w:val="none" w:sz="0" w:space="0" w:color="auto"/>
        <w:bottom w:val="none" w:sz="0" w:space="0" w:color="auto"/>
        <w:right w:val="none" w:sz="0" w:space="0" w:color="auto"/>
      </w:divBdr>
    </w:div>
    <w:div w:id="472454347">
      <w:marLeft w:val="0"/>
      <w:marRight w:val="0"/>
      <w:marTop w:val="-20"/>
      <w:marBottom w:val="-20"/>
      <w:divBdr>
        <w:top w:val="none" w:sz="0" w:space="0" w:color="auto"/>
        <w:left w:val="none" w:sz="0" w:space="0" w:color="auto"/>
        <w:bottom w:val="none" w:sz="0" w:space="0" w:color="auto"/>
        <w:right w:val="none" w:sz="0" w:space="0" w:color="auto"/>
      </w:divBdr>
    </w:div>
    <w:div w:id="472478983">
      <w:marLeft w:val="0"/>
      <w:marRight w:val="0"/>
      <w:marTop w:val="-20"/>
      <w:marBottom w:val="-20"/>
      <w:divBdr>
        <w:top w:val="none" w:sz="0" w:space="0" w:color="auto"/>
        <w:left w:val="none" w:sz="0" w:space="0" w:color="auto"/>
        <w:bottom w:val="none" w:sz="0" w:space="0" w:color="auto"/>
        <w:right w:val="none" w:sz="0" w:space="0" w:color="auto"/>
      </w:divBdr>
    </w:div>
    <w:div w:id="474185006">
      <w:marLeft w:val="0"/>
      <w:marRight w:val="0"/>
      <w:marTop w:val="-20"/>
      <w:marBottom w:val="-20"/>
      <w:divBdr>
        <w:top w:val="none" w:sz="0" w:space="0" w:color="auto"/>
        <w:left w:val="none" w:sz="0" w:space="0" w:color="auto"/>
        <w:bottom w:val="none" w:sz="0" w:space="0" w:color="auto"/>
        <w:right w:val="none" w:sz="0" w:space="0" w:color="auto"/>
      </w:divBdr>
    </w:div>
    <w:div w:id="474300553">
      <w:marLeft w:val="0"/>
      <w:marRight w:val="0"/>
      <w:marTop w:val="-20"/>
      <w:marBottom w:val="-20"/>
      <w:divBdr>
        <w:top w:val="none" w:sz="0" w:space="0" w:color="auto"/>
        <w:left w:val="none" w:sz="0" w:space="0" w:color="auto"/>
        <w:bottom w:val="none" w:sz="0" w:space="0" w:color="auto"/>
        <w:right w:val="none" w:sz="0" w:space="0" w:color="auto"/>
      </w:divBdr>
    </w:div>
    <w:div w:id="477694268">
      <w:marLeft w:val="0"/>
      <w:marRight w:val="0"/>
      <w:marTop w:val="-20"/>
      <w:marBottom w:val="-20"/>
      <w:divBdr>
        <w:top w:val="none" w:sz="0" w:space="0" w:color="auto"/>
        <w:left w:val="none" w:sz="0" w:space="0" w:color="auto"/>
        <w:bottom w:val="none" w:sz="0" w:space="0" w:color="auto"/>
        <w:right w:val="none" w:sz="0" w:space="0" w:color="auto"/>
      </w:divBdr>
    </w:div>
    <w:div w:id="479349109">
      <w:marLeft w:val="0"/>
      <w:marRight w:val="0"/>
      <w:marTop w:val="-20"/>
      <w:marBottom w:val="-20"/>
      <w:divBdr>
        <w:top w:val="none" w:sz="0" w:space="0" w:color="auto"/>
        <w:left w:val="none" w:sz="0" w:space="0" w:color="auto"/>
        <w:bottom w:val="none" w:sz="0" w:space="0" w:color="auto"/>
        <w:right w:val="none" w:sz="0" w:space="0" w:color="auto"/>
      </w:divBdr>
    </w:div>
    <w:div w:id="480005282">
      <w:marLeft w:val="0"/>
      <w:marRight w:val="0"/>
      <w:marTop w:val="-20"/>
      <w:marBottom w:val="-20"/>
      <w:divBdr>
        <w:top w:val="none" w:sz="0" w:space="0" w:color="auto"/>
        <w:left w:val="none" w:sz="0" w:space="0" w:color="auto"/>
        <w:bottom w:val="none" w:sz="0" w:space="0" w:color="auto"/>
        <w:right w:val="none" w:sz="0" w:space="0" w:color="auto"/>
      </w:divBdr>
    </w:div>
    <w:div w:id="481197413">
      <w:marLeft w:val="0"/>
      <w:marRight w:val="0"/>
      <w:marTop w:val="-20"/>
      <w:marBottom w:val="-20"/>
      <w:divBdr>
        <w:top w:val="none" w:sz="0" w:space="0" w:color="auto"/>
        <w:left w:val="none" w:sz="0" w:space="0" w:color="auto"/>
        <w:bottom w:val="none" w:sz="0" w:space="0" w:color="auto"/>
        <w:right w:val="none" w:sz="0" w:space="0" w:color="auto"/>
      </w:divBdr>
    </w:div>
    <w:div w:id="481433562">
      <w:marLeft w:val="0"/>
      <w:marRight w:val="0"/>
      <w:marTop w:val="-20"/>
      <w:marBottom w:val="-20"/>
      <w:divBdr>
        <w:top w:val="none" w:sz="0" w:space="0" w:color="auto"/>
        <w:left w:val="none" w:sz="0" w:space="0" w:color="auto"/>
        <w:bottom w:val="none" w:sz="0" w:space="0" w:color="auto"/>
        <w:right w:val="none" w:sz="0" w:space="0" w:color="auto"/>
      </w:divBdr>
    </w:div>
    <w:div w:id="482242156">
      <w:marLeft w:val="0"/>
      <w:marRight w:val="0"/>
      <w:marTop w:val="-20"/>
      <w:marBottom w:val="-20"/>
      <w:divBdr>
        <w:top w:val="none" w:sz="0" w:space="0" w:color="auto"/>
        <w:left w:val="none" w:sz="0" w:space="0" w:color="auto"/>
        <w:bottom w:val="none" w:sz="0" w:space="0" w:color="auto"/>
        <w:right w:val="none" w:sz="0" w:space="0" w:color="auto"/>
      </w:divBdr>
    </w:div>
    <w:div w:id="484128198">
      <w:marLeft w:val="0"/>
      <w:marRight w:val="0"/>
      <w:marTop w:val="-20"/>
      <w:marBottom w:val="-20"/>
      <w:divBdr>
        <w:top w:val="none" w:sz="0" w:space="0" w:color="auto"/>
        <w:left w:val="none" w:sz="0" w:space="0" w:color="auto"/>
        <w:bottom w:val="none" w:sz="0" w:space="0" w:color="auto"/>
        <w:right w:val="none" w:sz="0" w:space="0" w:color="auto"/>
      </w:divBdr>
    </w:div>
    <w:div w:id="485241895">
      <w:marLeft w:val="0"/>
      <w:marRight w:val="0"/>
      <w:marTop w:val="-20"/>
      <w:marBottom w:val="-20"/>
      <w:divBdr>
        <w:top w:val="none" w:sz="0" w:space="0" w:color="auto"/>
        <w:left w:val="none" w:sz="0" w:space="0" w:color="auto"/>
        <w:bottom w:val="none" w:sz="0" w:space="0" w:color="auto"/>
        <w:right w:val="none" w:sz="0" w:space="0" w:color="auto"/>
      </w:divBdr>
    </w:div>
    <w:div w:id="486628036">
      <w:marLeft w:val="0"/>
      <w:marRight w:val="0"/>
      <w:marTop w:val="-20"/>
      <w:marBottom w:val="-20"/>
      <w:divBdr>
        <w:top w:val="none" w:sz="0" w:space="0" w:color="auto"/>
        <w:left w:val="none" w:sz="0" w:space="0" w:color="auto"/>
        <w:bottom w:val="none" w:sz="0" w:space="0" w:color="auto"/>
        <w:right w:val="none" w:sz="0" w:space="0" w:color="auto"/>
      </w:divBdr>
    </w:div>
    <w:div w:id="486828993">
      <w:marLeft w:val="0"/>
      <w:marRight w:val="0"/>
      <w:marTop w:val="-20"/>
      <w:marBottom w:val="-20"/>
      <w:divBdr>
        <w:top w:val="none" w:sz="0" w:space="0" w:color="auto"/>
        <w:left w:val="none" w:sz="0" w:space="0" w:color="auto"/>
        <w:bottom w:val="none" w:sz="0" w:space="0" w:color="auto"/>
        <w:right w:val="none" w:sz="0" w:space="0" w:color="auto"/>
      </w:divBdr>
    </w:div>
    <w:div w:id="488448848">
      <w:marLeft w:val="0"/>
      <w:marRight w:val="0"/>
      <w:marTop w:val="-20"/>
      <w:marBottom w:val="-20"/>
      <w:divBdr>
        <w:top w:val="none" w:sz="0" w:space="0" w:color="auto"/>
        <w:left w:val="none" w:sz="0" w:space="0" w:color="auto"/>
        <w:bottom w:val="none" w:sz="0" w:space="0" w:color="auto"/>
        <w:right w:val="none" w:sz="0" w:space="0" w:color="auto"/>
      </w:divBdr>
    </w:div>
    <w:div w:id="488833748">
      <w:marLeft w:val="0"/>
      <w:marRight w:val="0"/>
      <w:marTop w:val="-20"/>
      <w:marBottom w:val="-20"/>
      <w:divBdr>
        <w:top w:val="none" w:sz="0" w:space="0" w:color="auto"/>
        <w:left w:val="none" w:sz="0" w:space="0" w:color="auto"/>
        <w:bottom w:val="none" w:sz="0" w:space="0" w:color="auto"/>
        <w:right w:val="none" w:sz="0" w:space="0" w:color="auto"/>
      </w:divBdr>
    </w:div>
    <w:div w:id="489370785">
      <w:marLeft w:val="0"/>
      <w:marRight w:val="0"/>
      <w:marTop w:val="-20"/>
      <w:marBottom w:val="-20"/>
      <w:divBdr>
        <w:top w:val="none" w:sz="0" w:space="0" w:color="auto"/>
        <w:left w:val="none" w:sz="0" w:space="0" w:color="auto"/>
        <w:bottom w:val="none" w:sz="0" w:space="0" w:color="auto"/>
        <w:right w:val="none" w:sz="0" w:space="0" w:color="auto"/>
      </w:divBdr>
    </w:div>
    <w:div w:id="489832772">
      <w:marLeft w:val="0"/>
      <w:marRight w:val="0"/>
      <w:marTop w:val="-20"/>
      <w:marBottom w:val="-20"/>
      <w:divBdr>
        <w:top w:val="none" w:sz="0" w:space="0" w:color="auto"/>
        <w:left w:val="none" w:sz="0" w:space="0" w:color="auto"/>
        <w:bottom w:val="none" w:sz="0" w:space="0" w:color="auto"/>
        <w:right w:val="none" w:sz="0" w:space="0" w:color="auto"/>
      </w:divBdr>
    </w:div>
    <w:div w:id="490214466">
      <w:marLeft w:val="0"/>
      <w:marRight w:val="0"/>
      <w:marTop w:val="-20"/>
      <w:marBottom w:val="-20"/>
      <w:divBdr>
        <w:top w:val="none" w:sz="0" w:space="0" w:color="auto"/>
        <w:left w:val="none" w:sz="0" w:space="0" w:color="auto"/>
        <w:bottom w:val="none" w:sz="0" w:space="0" w:color="auto"/>
        <w:right w:val="none" w:sz="0" w:space="0" w:color="auto"/>
      </w:divBdr>
    </w:div>
    <w:div w:id="491675760">
      <w:marLeft w:val="0"/>
      <w:marRight w:val="0"/>
      <w:marTop w:val="-20"/>
      <w:marBottom w:val="-20"/>
      <w:divBdr>
        <w:top w:val="none" w:sz="0" w:space="0" w:color="auto"/>
        <w:left w:val="none" w:sz="0" w:space="0" w:color="auto"/>
        <w:bottom w:val="none" w:sz="0" w:space="0" w:color="auto"/>
        <w:right w:val="none" w:sz="0" w:space="0" w:color="auto"/>
      </w:divBdr>
    </w:div>
    <w:div w:id="492331839">
      <w:marLeft w:val="0"/>
      <w:marRight w:val="0"/>
      <w:marTop w:val="-20"/>
      <w:marBottom w:val="-20"/>
      <w:divBdr>
        <w:top w:val="none" w:sz="0" w:space="0" w:color="auto"/>
        <w:left w:val="none" w:sz="0" w:space="0" w:color="auto"/>
        <w:bottom w:val="none" w:sz="0" w:space="0" w:color="auto"/>
        <w:right w:val="none" w:sz="0" w:space="0" w:color="auto"/>
      </w:divBdr>
    </w:div>
    <w:div w:id="493684961">
      <w:marLeft w:val="0"/>
      <w:marRight w:val="0"/>
      <w:marTop w:val="-20"/>
      <w:marBottom w:val="-20"/>
      <w:divBdr>
        <w:top w:val="none" w:sz="0" w:space="0" w:color="auto"/>
        <w:left w:val="none" w:sz="0" w:space="0" w:color="auto"/>
        <w:bottom w:val="none" w:sz="0" w:space="0" w:color="auto"/>
        <w:right w:val="none" w:sz="0" w:space="0" w:color="auto"/>
      </w:divBdr>
    </w:div>
    <w:div w:id="496042724">
      <w:marLeft w:val="0"/>
      <w:marRight w:val="0"/>
      <w:marTop w:val="-20"/>
      <w:marBottom w:val="-20"/>
      <w:divBdr>
        <w:top w:val="none" w:sz="0" w:space="0" w:color="auto"/>
        <w:left w:val="none" w:sz="0" w:space="0" w:color="auto"/>
        <w:bottom w:val="none" w:sz="0" w:space="0" w:color="auto"/>
        <w:right w:val="none" w:sz="0" w:space="0" w:color="auto"/>
      </w:divBdr>
    </w:div>
    <w:div w:id="497161577">
      <w:marLeft w:val="0"/>
      <w:marRight w:val="0"/>
      <w:marTop w:val="-20"/>
      <w:marBottom w:val="-20"/>
      <w:divBdr>
        <w:top w:val="none" w:sz="0" w:space="0" w:color="auto"/>
        <w:left w:val="none" w:sz="0" w:space="0" w:color="auto"/>
        <w:bottom w:val="none" w:sz="0" w:space="0" w:color="auto"/>
        <w:right w:val="none" w:sz="0" w:space="0" w:color="auto"/>
      </w:divBdr>
    </w:div>
    <w:div w:id="497812755">
      <w:marLeft w:val="0"/>
      <w:marRight w:val="0"/>
      <w:marTop w:val="-20"/>
      <w:marBottom w:val="-20"/>
      <w:divBdr>
        <w:top w:val="none" w:sz="0" w:space="0" w:color="auto"/>
        <w:left w:val="none" w:sz="0" w:space="0" w:color="auto"/>
        <w:bottom w:val="none" w:sz="0" w:space="0" w:color="auto"/>
        <w:right w:val="none" w:sz="0" w:space="0" w:color="auto"/>
      </w:divBdr>
    </w:div>
    <w:div w:id="498548088">
      <w:marLeft w:val="0"/>
      <w:marRight w:val="0"/>
      <w:marTop w:val="-20"/>
      <w:marBottom w:val="-20"/>
      <w:divBdr>
        <w:top w:val="none" w:sz="0" w:space="0" w:color="auto"/>
        <w:left w:val="none" w:sz="0" w:space="0" w:color="auto"/>
        <w:bottom w:val="none" w:sz="0" w:space="0" w:color="auto"/>
        <w:right w:val="none" w:sz="0" w:space="0" w:color="auto"/>
      </w:divBdr>
    </w:div>
    <w:div w:id="498692203">
      <w:marLeft w:val="0"/>
      <w:marRight w:val="0"/>
      <w:marTop w:val="-20"/>
      <w:marBottom w:val="-20"/>
      <w:divBdr>
        <w:top w:val="none" w:sz="0" w:space="0" w:color="auto"/>
        <w:left w:val="none" w:sz="0" w:space="0" w:color="auto"/>
        <w:bottom w:val="none" w:sz="0" w:space="0" w:color="auto"/>
        <w:right w:val="none" w:sz="0" w:space="0" w:color="auto"/>
      </w:divBdr>
    </w:div>
    <w:div w:id="500047023">
      <w:marLeft w:val="0"/>
      <w:marRight w:val="0"/>
      <w:marTop w:val="-20"/>
      <w:marBottom w:val="-20"/>
      <w:divBdr>
        <w:top w:val="none" w:sz="0" w:space="0" w:color="auto"/>
        <w:left w:val="none" w:sz="0" w:space="0" w:color="auto"/>
        <w:bottom w:val="none" w:sz="0" w:space="0" w:color="auto"/>
        <w:right w:val="none" w:sz="0" w:space="0" w:color="auto"/>
      </w:divBdr>
    </w:div>
    <w:div w:id="500200127">
      <w:marLeft w:val="0"/>
      <w:marRight w:val="0"/>
      <w:marTop w:val="-20"/>
      <w:marBottom w:val="-20"/>
      <w:divBdr>
        <w:top w:val="none" w:sz="0" w:space="0" w:color="auto"/>
        <w:left w:val="none" w:sz="0" w:space="0" w:color="auto"/>
        <w:bottom w:val="none" w:sz="0" w:space="0" w:color="auto"/>
        <w:right w:val="none" w:sz="0" w:space="0" w:color="auto"/>
      </w:divBdr>
    </w:div>
    <w:div w:id="501237052">
      <w:marLeft w:val="0"/>
      <w:marRight w:val="0"/>
      <w:marTop w:val="-20"/>
      <w:marBottom w:val="-20"/>
      <w:divBdr>
        <w:top w:val="none" w:sz="0" w:space="0" w:color="auto"/>
        <w:left w:val="none" w:sz="0" w:space="0" w:color="auto"/>
        <w:bottom w:val="none" w:sz="0" w:space="0" w:color="auto"/>
        <w:right w:val="none" w:sz="0" w:space="0" w:color="auto"/>
      </w:divBdr>
    </w:div>
    <w:div w:id="502092933">
      <w:marLeft w:val="0"/>
      <w:marRight w:val="0"/>
      <w:marTop w:val="-20"/>
      <w:marBottom w:val="-20"/>
      <w:divBdr>
        <w:top w:val="none" w:sz="0" w:space="0" w:color="auto"/>
        <w:left w:val="none" w:sz="0" w:space="0" w:color="auto"/>
        <w:bottom w:val="none" w:sz="0" w:space="0" w:color="auto"/>
        <w:right w:val="none" w:sz="0" w:space="0" w:color="auto"/>
      </w:divBdr>
    </w:div>
    <w:div w:id="503595608">
      <w:marLeft w:val="0"/>
      <w:marRight w:val="0"/>
      <w:marTop w:val="-20"/>
      <w:marBottom w:val="-20"/>
      <w:divBdr>
        <w:top w:val="none" w:sz="0" w:space="0" w:color="auto"/>
        <w:left w:val="none" w:sz="0" w:space="0" w:color="auto"/>
        <w:bottom w:val="none" w:sz="0" w:space="0" w:color="auto"/>
        <w:right w:val="none" w:sz="0" w:space="0" w:color="auto"/>
      </w:divBdr>
    </w:div>
    <w:div w:id="504369162">
      <w:marLeft w:val="0"/>
      <w:marRight w:val="0"/>
      <w:marTop w:val="-20"/>
      <w:marBottom w:val="-20"/>
      <w:divBdr>
        <w:top w:val="none" w:sz="0" w:space="0" w:color="auto"/>
        <w:left w:val="none" w:sz="0" w:space="0" w:color="auto"/>
        <w:bottom w:val="none" w:sz="0" w:space="0" w:color="auto"/>
        <w:right w:val="none" w:sz="0" w:space="0" w:color="auto"/>
      </w:divBdr>
    </w:div>
    <w:div w:id="504638187">
      <w:marLeft w:val="0"/>
      <w:marRight w:val="0"/>
      <w:marTop w:val="-20"/>
      <w:marBottom w:val="-20"/>
      <w:divBdr>
        <w:top w:val="none" w:sz="0" w:space="0" w:color="auto"/>
        <w:left w:val="none" w:sz="0" w:space="0" w:color="auto"/>
        <w:bottom w:val="none" w:sz="0" w:space="0" w:color="auto"/>
        <w:right w:val="none" w:sz="0" w:space="0" w:color="auto"/>
      </w:divBdr>
    </w:div>
    <w:div w:id="505753094">
      <w:marLeft w:val="0"/>
      <w:marRight w:val="0"/>
      <w:marTop w:val="-20"/>
      <w:marBottom w:val="-20"/>
      <w:divBdr>
        <w:top w:val="none" w:sz="0" w:space="0" w:color="auto"/>
        <w:left w:val="none" w:sz="0" w:space="0" w:color="auto"/>
        <w:bottom w:val="none" w:sz="0" w:space="0" w:color="auto"/>
        <w:right w:val="none" w:sz="0" w:space="0" w:color="auto"/>
      </w:divBdr>
    </w:div>
    <w:div w:id="506098326">
      <w:marLeft w:val="0"/>
      <w:marRight w:val="0"/>
      <w:marTop w:val="-20"/>
      <w:marBottom w:val="-20"/>
      <w:divBdr>
        <w:top w:val="none" w:sz="0" w:space="0" w:color="auto"/>
        <w:left w:val="none" w:sz="0" w:space="0" w:color="auto"/>
        <w:bottom w:val="none" w:sz="0" w:space="0" w:color="auto"/>
        <w:right w:val="none" w:sz="0" w:space="0" w:color="auto"/>
      </w:divBdr>
    </w:div>
    <w:div w:id="506597378">
      <w:marLeft w:val="0"/>
      <w:marRight w:val="0"/>
      <w:marTop w:val="-20"/>
      <w:marBottom w:val="-20"/>
      <w:divBdr>
        <w:top w:val="none" w:sz="0" w:space="0" w:color="auto"/>
        <w:left w:val="none" w:sz="0" w:space="0" w:color="auto"/>
        <w:bottom w:val="none" w:sz="0" w:space="0" w:color="auto"/>
        <w:right w:val="none" w:sz="0" w:space="0" w:color="auto"/>
      </w:divBdr>
    </w:div>
    <w:div w:id="508183044">
      <w:marLeft w:val="0"/>
      <w:marRight w:val="0"/>
      <w:marTop w:val="-20"/>
      <w:marBottom w:val="-20"/>
      <w:divBdr>
        <w:top w:val="none" w:sz="0" w:space="0" w:color="auto"/>
        <w:left w:val="none" w:sz="0" w:space="0" w:color="auto"/>
        <w:bottom w:val="none" w:sz="0" w:space="0" w:color="auto"/>
        <w:right w:val="none" w:sz="0" w:space="0" w:color="auto"/>
      </w:divBdr>
    </w:div>
    <w:div w:id="508643200">
      <w:marLeft w:val="0"/>
      <w:marRight w:val="0"/>
      <w:marTop w:val="-20"/>
      <w:marBottom w:val="-20"/>
      <w:divBdr>
        <w:top w:val="none" w:sz="0" w:space="0" w:color="auto"/>
        <w:left w:val="none" w:sz="0" w:space="0" w:color="auto"/>
        <w:bottom w:val="none" w:sz="0" w:space="0" w:color="auto"/>
        <w:right w:val="none" w:sz="0" w:space="0" w:color="auto"/>
      </w:divBdr>
    </w:div>
    <w:div w:id="508980748">
      <w:marLeft w:val="0"/>
      <w:marRight w:val="0"/>
      <w:marTop w:val="-20"/>
      <w:marBottom w:val="-20"/>
      <w:divBdr>
        <w:top w:val="none" w:sz="0" w:space="0" w:color="auto"/>
        <w:left w:val="none" w:sz="0" w:space="0" w:color="auto"/>
        <w:bottom w:val="none" w:sz="0" w:space="0" w:color="auto"/>
        <w:right w:val="none" w:sz="0" w:space="0" w:color="auto"/>
      </w:divBdr>
    </w:div>
    <w:div w:id="509493545">
      <w:marLeft w:val="0"/>
      <w:marRight w:val="0"/>
      <w:marTop w:val="-20"/>
      <w:marBottom w:val="-20"/>
      <w:divBdr>
        <w:top w:val="none" w:sz="0" w:space="0" w:color="auto"/>
        <w:left w:val="none" w:sz="0" w:space="0" w:color="auto"/>
        <w:bottom w:val="none" w:sz="0" w:space="0" w:color="auto"/>
        <w:right w:val="none" w:sz="0" w:space="0" w:color="auto"/>
      </w:divBdr>
    </w:div>
    <w:div w:id="510219760">
      <w:marLeft w:val="0"/>
      <w:marRight w:val="0"/>
      <w:marTop w:val="-20"/>
      <w:marBottom w:val="-20"/>
      <w:divBdr>
        <w:top w:val="none" w:sz="0" w:space="0" w:color="auto"/>
        <w:left w:val="none" w:sz="0" w:space="0" w:color="auto"/>
        <w:bottom w:val="none" w:sz="0" w:space="0" w:color="auto"/>
        <w:right w:val="none" w:sz="0" w:space="0" w:color="auto"/>
      </w:divBdr>
    </w:div>
    <w:div w:id="510335575">
      <w:marLeft w:val="0"/>
      <w:marRight w:val="0"/>
      <w:marTop w:val="-20"/>
      <w:marBottom w:val="-20"/>
      <w:divBdr>
        <w:top w:val="none" w:sz="0" w:space="0" w:color="auto"/>
        <w:left w:val="none" w:sz="0" w:space="0" w:color="auto"/>
        <w:bottom w:val="none" w:sz="0" w:space="0" w:color="auto"/>
        <w:right w:val="none" w:sz="0" w:space="0" w:color="auto"/>
      </w:divBdr>
    </w:div>
    <w:div w:id="511841460">
      <w:marLeft w:val="0"/>
      <w:marRight w:val="0"/>
      <w:marTop w:val="-20"/>
      <w:marBottom w:val="-20"/>
      <w:divBdr>
        <w:top w:val="none" w:sz="0" w:space="0" w:color="auto"/>
        <w:left w:val="none" w:sz="0" w:space="0" w:color="auto"/>
        <w:bottom w:val="none" w:sz="0" w:space="0" w:color="auto"/>
        <w:right w:val="none" w:sz="0" w:space="0" w:color="auto"/>
      </w:divBdr>
    </w:div>
    <w:div w:id="515732513">
      <w:marLeft w:val="0"/>
      <w:marRight w:val="0"/>
      <w:marTop w:val="-20"/>
      <w:marBottom w:val="-20"/>
      <w:divBdr>
        <w:top w:val="none" w:sz="0" w:space="0" w:color="auto"/>
        <w:left w:val="none" w:sz="0" w:space="0" w:color="auto"/>
        <w:bottom w:val="none" w:sz="0" w:space="0" w:color="auto"/>
        <w:right w:val="none" w:sz="0" w:space="0" w:color="auto"/>
      </w:divBdr>
    </w:div>
    <w:div w:id="518198946">
      <w:marLeft w:val="0"/>
      <w:marRight w:val="0"/>
      <w:marTop w:val="-20"/>
      <w:marBottom w:val="-20"/>
      <w:divBdr>
        <w:top w:val="none" w:sz="0" w:space="0" w:color="auto"/>
        <w:left w:val="none" w:sz="0" w:space="0" w:color="auto"/>
        <w:bottom w:val="none" w:sz="0" w:space="0" w:color="auto"/>
        <w:right w:val="none" w:sz="0" w:space="0" w:color="auto"/>
      </w:divBdr>
    </w:div>
    <w:div w:id="519511140">
      <w:marLeft w:val="0"/>
      <w:marRight w:val="0"/>
      <w:marTop w:val="-20"/>
      <w:marBottom w:val="-20"/>
      <w:divBdr>
        <w:top w:val="none" w:sz="0" w:space="0" w:color="auto"/>
        <w:left w:val="none" w:sz="0" w:space="0" w:color="auto"/>
        <w:bottom w:val="none" w:sz="0" w:space="0" w:color="auto"/>
        <w:right w:val="none" w:sz="0" w:space="0" w:color="auto"/>
      </w:divBdr>
    </w:div>
    <w:div w:id="519975757">
      <w:marLeft w:val="0"/>
      <w:marRight w:val="0"/>
      <w:marTop w:val="-20"/>
      <w:marBottom w:val="-20"/>
      <w:divBdr>
        <w:top w:val="none" w:sz="0" w:space="0" w:color="auto"/>
        <w:left w:val="none" w:sz="0" w:space="0" w:color="auto"/>
        <w:bottom w:val="none" w:sz="0" w:space="0" w:color="auto"/>
        <w:right w:val="none" w:sz="0" w:space="0" w:color="auto"/>
      </w:divBdr>
    </w:div>
    <w:div w:id="520356176">
      <w:marLeft w:val="0"/>
      <w:marRight w:val="0"/>
      <w:marTop w:val="-20"/>
      <w:marBottom w:val="-20"/>
      <w:divBdr>
        <w:top w:val="none" w:sz="0" w:space="0" w:color="auto"/>
        <w:left w:val="none" w:sz="0" w:space="0" w:color="auto"/>
        <w:bottom w:val="none" w:sz="0" w:space="0" w:color="auto"/>
        <w:right w:val="none" w:sz="0" w:space="0" w:color="auto"/>
      </w:divBdr>
    </w:div>
    <w:div w:id="522670181">
      <w:marLeft w:val="0"/>
      <w:marRight w:val="0"/>
      <w:marTop w:val="-20"/>
      <w:marBottom w:val="-20"/>
      <w:divBdr>
        <w:top w:val="none" w:sz="0" w:space="0" w:color="auto"/>
        <w:left w:val="none" w:sz="0" w:space="0" w:color="auto"/>
        <w:bottom w:val="none" w:sz="0" w:space="0" w:color="auto"/>
        <w:right w:val="none" w:sz="0" w:space="0" w:color="auto"/>
      </w:divBdr>
    </w:div>
    <w:div w:id="524097518">
      <w:marLeft w:val="0"/>
      <w:marRight w:val="0"/>
      <w:marTop w:val="-20"/>
      <w:marBottom w:val="-20"/>
      <w:divBdr>
        <w:top w:val="none" w:sz="0" w:space="0" w:color="auto"/>
        <w:left w:val="none" w:sz="0" w:space="0" w:color="auto"/>
        <w:bottom w:val="none" w:sz="0" w:space="0" w:color="auto"/>
        <w:right w:val="none" w:sz="0" w:space="0" w:color="auto"/>
      </w:divBdr>
    </w:div>
    <w:div w:id="524296643">
      <w:marLeft w:val="0"/>
      <w:marRight w:val="0"/>
      <w:marTop w:val="-20"/>
      <w:marBottom w:val="-20"/>
      <w:divBdr>
        <w:top w:val="none" w:sz="0" w:space="0" w:color="auto"/>
        <w:left w:val="none" w:sz="0" w:space="0" w:color="auto"/>
        <w:bottom w:val="none" w:sz="0" w:space="0" w:color="auto"/>
        <w:right w:val="none" w:sz="0" w:space="0" w:color="auto"/>
      </w:divBdr>
    </w:div>
    <w:div w:id="526330300">
      <w:marLeft w:val="0"/>
      <w:marRight w:val="0"/>
      <w:marTop w:val="-20"/>
      <w:marBottom w:val="-20"/>
      <w:divBdr>
        <w:top w:val="none" w:sz="0" w:space="0" w:color="auto"/>
        <w:left w:val="none" w:sz="0" w:space="0" w:color="auto"/>
        <w:bottom w:val="none" w:sz="0" w:space="0" w:color="auto"/>
        <w:right w:val="none" w:sz="0" w:space="0" w:color="auto"/>
      </w:divBdr>
    </w:div>
    <w:div w:id="526334423">
      <w:marLeft w:val="0"/>
      <w:marRight w:val="0"/>
      <w:marTop w:val="-20"/>
      <w:marBottom w:val="-20"/>
      <w:divBdr>
        <w:top w:val="none" w:sz="0" w:space="0" w:color="auto"/>
        <w:left w:val="none" w:sz="0" w:space="0" w:color="auto"/>
        <w:bottom w:val="none" w:sz="0" w:space="0" w:color="auto"/>
        <w:right w:val="none" w:sz="0" w:space="0" w:color="auto"/>
      </w:divBdr>
    </w:div>
    <w:div w:id="527565073">
      <w:marLeft w:val="0"/>
      <w:marRight w:val="0"/>
      <w:marTop w:val="-20"/>
      <w:marBottom w:val="-20"/>
      <w:divBdr>
        <w:top w:val="none" w:sz="0" w:space="0" w:color="auto"/>
        <w:left w:val="none" w:sz="0" w:space="0" w:color="auto"/>
        <w:bottom w:val="none" w:sz="0" w:space="0" w:color="auto"/>
        <w:right w:val="none" w:sz="0" w:space="0" w:color="auto"/>
      </w:divBdr>
    </w:div>
    <w:div w:id="527568157">
      <w:marLeft w:val="0"/>
      <w:marRight w:val="0"/>
      <w:marTop w:val="-20"/>
      <w:marBottom w:val="-20"/>
      <w:divBdr>
        <w:top w:val="none" w:sz="0" w:space="0" w:color="auto"/>
        <w:left w:val="none" w:sz="0" w:space="0" w:color="auto"/>
        <w:bottom w:val="none" w:sz="0" w:space="0" w:color="auto"/>
        <w:right w:val="none" w:sz="0" w:space="0" w:color="auto"/>
      </w:divBdr>
    </w:div>
    <w:div w:id="527719459">
      <w:marLeft w:val="0"/>
      <w:marRight w:val="0"/>
      <w:marTop w:val="-20"/>
      <w:marBottom w:val="-20"/>
      <w:divBdr>
        <w:top w:val="none" w:sz="0" w:space="0" w:color="auto"/>
        <w:left w:val="none" w:sz="0" w:space="0" w:color="auto"/>
        <w:bottom w:val="none" w:sz="0" w:space="0" w:color="auto"/>
        <w:right w:val="none" w:sz="0" w:space="0" w:color="auto"/>
      </w:divBdr>
    </w:div>
    <w:div w:id="528690743">
      <w:marLeft w:val="0"/>
      <w:marRight w:val="0"/>
      <w:marTop w:val="-20"/>
      <w:marBottom w:val="-20"/>
      <w:divBdr>
        <w:top w:val="none" w:sz="0" w:space="0" w:color="auto"/>
        <w:left w:val="none" w:sz="0" w:space="0" w:color="auto"/>
        <w:bottom w:val="none" w:sz="0" w:space="0" w:color="auto"/>
        <w:right w:val="none" w:sz="0" w:space="0" w:color="auto"/>
      </w:divBdr>
    </w:div>
    <w:div w:id="528833466">
      <w:marLeft w:val="0"/>
      <w:marRight w:val="0"/>
      <w:marTop w:val="-20"/>
      <w:marBottom w:val="-20"/>
      <w:divBdr>
        <w:top w:val="none" w:sz="0" w:space="0" w:color="auto"/>
        <w:left w:val="none" w:sz="0" w:space="0" w:color="auto"/>
        <w:bottom w:val="none" w:sz="0" w:space="0" w:color="auto"/>
        <w:right w:val="none" w:sz="0" w:space="0" w:color="auto"/>
      </w:divBdr>
    </w:div>
    <w:div w:id="528951604">
      <w:marLeft w:val="0"/>
      <w:marRight w:val="0"/>
      <w:marTop w:val="-20"/>
      <w:marBottom w:val="-20"/>
      <w:divBdr>
        <w:top w:val="none" w:sz="0" w:space="0" w:color="auto"/>
        <w:left w:val="none" w:sz="0" w:space="0" w:color="auto"/>
        <w:bottom w:val="none" w:sz="0" w:space="0" w:color="auto"/>
        <w:right w:val="none" w:sz="0" w:space="0" w:color="auto"/>
      </w:divBdr>
    </w:div>
    <w:div w:id="529227138">
      <w:marLeft w:val="0"/>
      <w:marRight w:val="0"/>
      <w:marTop w:val="-20"/>
      <w:marBottom w:val="-20"/>
      <w:divBdr>
        <w:top w:val="none" w:sz="0" w:space="0" w:color="auto"/>
        <w:left w:val="none" w:sz="0" w:space="0" w:color="auto"/>
        <w:bottom w:val="none" w:sz="0" w:space="0" w:color="auto"/>
        <w:right w:val="none" w:sz="0" w:space="0" w:color="auto"/>
      </w:divBdr>
    </w:div>
    <w:div w:id="529685022">
      <w:marLeft w:val="0"/>
      <w:marRight w:val="0"/>
      <w:marTop w:val="-20"/>
      <w:marBottom w:val="-20"/>
      <w:divBdr>
        <w:top w:val="none" w:sz="0" w:space="0" w:color="auto"/>
        <w:left w:val="none" w:sz="0" w:space="0" w:color="auto"/>
        <w:bottom w:val="none" w:sz="0" w:space="0" w:color="auto"/>
        <w:right w:val="none" w:sz="0" w:space="0" w:color="auto"/>
      </w:divBdr>
    </w:div>
    <w:div w:id="529999819">
      <w:marLeft w:val="0"/>
      <w:marRight w:val="0"/>
      <w:marTop w:val="-20"/>
      <w:marBottom w:val="-20"/>
      <w:divBdr>
        <w:top w:val="none" w:sz="0" w:space="0" w:color="auto"/>
        <w:left w:val="none" w:sz="0" w:space="0" w:color="auto"/>
        <w:bottom w:val="none" w:sz="0" w:space="0" w:color="auto"/>
        <w:right w:val="none" w:sz="0" w:space="0" w:color="auto"/>
      </w:divBdr>
    </w:div>
    <w:div w:id="532691663">
      <w:marLeft w:val="0"/>
      <w:marRight w:val="0"/>
      <w:marTop w:val="-20"/>
      <w:marBottom w:val="-20"/>
      <w:divBdr>
        <w:top w:val="none" w:sz="0" w:space="0" w:color="auto"/>
        <w:left w:val="none" w:sz="0" w:space="0" w:color="auto"/>
        <w:bottom w:val="none" w:sz="0" w:space="0" w:color="auto"/>
        <w:right w:val="none" w:sz="0" w:space="0" w:color="auto"/>
      </w:divBdr>
    </w:div>
    <w:div w:id="535314225">
      <w:marLeft w:val="0"/>
      <w:marRight w:val="0"/>
      <w:marTop w:val="-20"/>
      <w:marBottom w:val="-20"/>
      <w:divBdr>
        <w:top w:val="none" w:sz="0" w:space="0" w:color="auto"/>
        <w:left w:val="none" w:sz="0" w:space="0" w:color="auto"/>
        <w:bottom w:val="none" w:sz="0" w:space="0" w:color="auto"/>
        <w:right w:val="none" w:sz="0" w:space="0" w:color="auto"/>
      </w:divBdr>
    </w:div>
    <w:div w:id="535851632">
      <w:marLeft w:val="0"/>
      <w:marRight w:val="0"/>
      <w:marTop w:val="-20"/>
      <w:marBottom w:val="-20"/>
      <w:divBdr>
        <w:top w:val="none" w:sz="0" w:space="0" w:color="auto"/>
        <w:left w:val="none" w:sz="0" w:space="0" w:color="auto"/>
        <w:bottom w:val="none" w:sz="0" w:space="0" w:color="auto"/>
        <w:right w:val="none" w:sz="0" w:space="0" w:color="auto"/>
      </w:divBdr>
    </w:div>
    <w:div w:id="535968356">
      <w:marLeft w:val="0"/>
      <w:marRight w:val="0"/>
      <w:marTop w:val="-20"/>
      <w:marBottom w:val="-20"/>
      <w:divBdr>
        <w:top w:val="none" w:sz="0" w:space="0" w:color="auto"/>
        <w:left w:val="none" w:sz="0" w:space="0" w:color="auto"/>
        <w:bottom w:val="none" w:sz="0" w:space="0" w:color="auto"/>
        <w:right w:val="none" w:sz="0" w:space="0" w:color="auto"/>
      </w:divBdr>
    </w:div>
    <w:div w:id="537203791">
      <w:marLeft w:val="0"/>
      <w:marRight w:val="0"/>
      <w:marTop w:val="-20"/>
      <w:marBottom w:val="-20"/>
      <w:divBdr>
        <w:top w:val="none" w:sz="0" w:space="0" w:color="auto"/>
        <w:left w:val="none" w:sz="0" w:space="0" w:color="auto"/>
        <w:bottom w:val="none" w:sz="0" w:space="0" w:color="auto"/>
        <w:right w:val="none" w:sz="0" w:space="0" w:color="auto"/>
      </w:divBdr>
    </w:div>
    <w:div w:id="537623755">
      <w:marLeft w:val="0"/>
      <w:marRight w:val="0"/>
      <w:marTop w:val="-20"/>
      <w:marBottom w:val="-20"/>
      <w:divBdr>
        <w:top w:val="none" w:sz="0" w:space="0" w:color="auto"/>
        <w:left w:val="none" w:sz="0" w:space="0" w:color="auto"/>
        <w:bottom w:val="none" w:sz="0" w:space="0" w:color="auto"/>
        <w:right w:val="none" w:sz="0" w:space="0" w:color="auto"/>
      </w:divBdr>
    </w:div>
    <w:div w:id="538666576">
      <w:marLeft w:val="0"/>
      <w:marRight w:val="0"/>
      <w:marTop w:val="-20"/>
      <w:marBottom w:val="-20"/>
      <w:divBdr>
        <w:top w:val="none" w:sz="0" w:space="0" w:color="auto"/>
        <w:left w:val="none" w:sz="0" w:space="0" w:color="auto"/>
        <w:bottom w:val="none" w:sz="0" w:space="0" w:color="auto"/>
        <w:right w:val="none" w:sz="0" w:space="0" w:color="auto"/>
      </w:divBdr>
    </w:div>
    <w:div w:id="541210231">
      <w:marLeft w:val="0"/>
      <w:marRight w:val="0"/>
      <w:marTop w:val="-20"/>
      <w:marBottom w:val="-20"/>
      <w:divBdr>
        <w:top w:val="none" w:sz="0" w:space="0" w:color="auto"/>
        <w:left w:val="none" w:sz="0" w:space="0" w:color="auto"/>
        <w:bottom w:val="none" w:sz="0" w:space="0" w:color="auto"/>
        <w:right w:val="none" w:sz="0" w:space="0" w:color="auto"/>
      </w:divBdr>
    </w:div>
    <w:div w:id="541672566">
      <w:marLeft w:val="0"/>
      <w:marRight w:val="0"/>
      <w:marTop w:val="-20"/>
      <w:marBottom w:val="-20"/>
      <w:divBdr>
        <w:top w:val="none" w:sz="0" w:space="0" w:color="auto"/>
        <w:left w:val="none" w:sz="0" w:space="0" w:color="auto"/>
        <w:bottom w:val="none" w:sz="0" w:space="0" w:color="auto"/>
        <w:right w:val="none" w:sz="0" w:space="0" w:color="auto"/>
      </w:divBdr>
    </w:div>
    <w:div w:id="543062534">
      <w:marLeft w:val="0"/>
      <w:marRight w:val="0"/>
      <w:marTop w:val="-20"/>
      <w:marBottom w:val="-20"/>
      <w:divBdr>
        <w:top w:val="none" w:sz="0" w:space="0" w:color="auto"/>
        <w:left w:val="none" w:sz="0" w:space="0" w:color="auto"/>
        <w:bottom w:val="none" w:sz="0" w:space="0" w:color="auto"/>
        <w:right w:val="none" w:sz="0" w:space="0" w:color="auto"/>
      </w:divBdr>
    </w:div>
    <w:div w:id="544830693">
      <w:marLeft w:val="0"/>
      <w:marRight w:val="0"/>
      <w:marTop w:val="-20"/>
      <w:marBottom w:val="-20"/>
      <w:divBdr>
        <w:top w:val="none" w:sz="0" w:space="0" w:color="auto"/>
        <w:left w:val="none" w:sz="0" w:space="0" w:color="auto"/>
        <w:bottom w:val="none" w:sz="0" w:space="0" w:color="auto"/>
        <w:right w:val="none" w:sz="0" w:space="0" w:color="auto"/>
      </w:divBdr>
    </w:div>
    <w:div w:id="544953585">
      <w:marLeft w:val="0"/>
      <w:marRight w:val="0"/>
      <w:marTop w:val="-20"/>
      <w:marBottom w:val="-20"/>
      <w:divBdr>
        <w:top w:val="none" w:sz="0" w:space="0" w:color="auto"/>
        <w:left w:val="none" w:sz="0" w:space="0" w:color="auto"/>
        <w:bottom w:val="none" w:sz="0" w:space="0" w:color="auto"/>
        <w:right w:val="none" w:sz="0" w:space="0" w:color="auto"/>
      </w:divBdr>
    </w:div>
    <w:div w:id="547568022">
      <w:marLeft w:val="0"/>
      <w:marRight w:val="0"/>
      <w:marTop w:val="-20"/>
      <w:marBottom w:val="-20"/>
      <w:divBdr>
        <w:top w:val="none" w:sz="0" w:space="0" w:color="auto"/>
        <w:left w:val="none" w:sz="0" w:space="0" w:color="auto"/>
        <w:bottom w:val="none" w:sz="0" w:space="0" w:color="auto"/>
        <w:right w:val="none" w:sz="0" w:space="0" w:color="auto"/>
      </w:divBdr>
    </w:div>
    <w:div w:id="549419905">
      <w:marLeft w:val="0"/>
      <w:marRight w:val="0"/>
      <w:marTop w:val="-20"/>
      <w:marBottom w:val="-20"/>
      <w:divBdr>
        <w:top w:val="none" w:sz="0" w:space="0" w:color="auto"/>
        <w:left w:val="none" w:sz="0" w:space="0" w:color="auto"/>
        <w:bottom w:val="none" w:sz="0" w:space="0" w:color="auto"/>
        <w:right w:val="none" w:sz="0" w:space="0" w:color="auto"/>
      </w:divBdr>
    </w:div>
    <w:div w:id="552546298">
      <w:marLeft w:val="0"/>
      <w:marRight w:val="0"/>
      <w:marTop w:val="-20"/>
      <w:marBottom w:val="-20"/>
      <w:divBdr>
        <w:top w:val="none" w:sz="0" w:space="0" w:color="auto"/>
        <w:left w:val="none" w:sz="0" w:space="0" w:color="auto"/>
        <w:bottom w:val="none" w:sz="0" w:space="0" w:color="auto"/>
        <w:right w:val="none" w:sz="0" w:space="0" w:color="auto"/>
      </w:divBdr>
    </w:div>
    <w:div w:id="553584308">
      <w:marLeft w:val="0"/>
      <w:marRight w:val="0"/>
      <w:marTop w:val="-20"/>
      <w:marBottom w:val="-20"/>
      <w:divBdr>
        <w:top w:val="none" w:sz="0" w:space="0" w:color="auto"/>
        <w:left w:val="none" w:sz="0" w:space="0" w:color="auto"/>
        <w:bottom w:val="none" w:sz="0" w:space="0" w:color="auto"/>
        <w:right w:val="none" w:sz="0" w:space="0" w:color="auto"/>
      </w:divBdr>
    </w:div>
    <w:div w:id="555825271">
      <w:marLeft w:val="0"/>
      <w:marRight w:val="0"/>
      <w:marTop w:val="-20"/>
      <w:marBottom w:val="-20"/>
      <w:divBdr>
        <w:top w:val="none" w:sz="0" w:space="0" w:color="auto"/>
        <w:left w:val="none" w:sz="0" w:space="0" w:color="auto"/>
        <w:bottom w:val="none" w:sz="0" w:space="0" w:color="auto"/>
        <w:right w:val="none" w:sz="0" w:space="0" w:color="auto"/>
      </w:divBdr>
    </w:div>
    <w:div w:id="558563430">
      <w:marLeft w:val="0"/>
      <w:marRight w:val="0"/>
      <w:marTop w:val="-20"/>
      <w:marBottom w:val="-20"/>
      <w:divBdr>
        <w:top w:val="none" w:sz="0" w:space="0" w:color="auto"/>
        <w:left w:val="none" w:sz="0" w:space="0" w:color="auto"/>
        <w:bottom w:val="none" w:sz="0" w:space="0" w:color="auto"/>
        <w:right w:val="none" w:sz="0" w:space="0" w:color="auto"/>
      </w:divBdr>
    </w:div>
    <w:div w:id="559247688">
      <w:marLeft w:val="0"/>
      <w:marRight w:val="0"/>
      <w:marTop w:val="-20"/>
      <w:marBottom w:val="-20"/>
      <w:divBdr>
        <w:top w:val="none" w:sz="0" w:space="0" w:color="auto"/>
        <w:left w:val="none" w:sz="0" w:space="0" w:color="auto"/>
        <w:bottom w:val="none" w:sz="0" w:space="0" w:color="auto"/>
        <w:right w:val="none" w:sz="0" w:space="0" w:color="auto"/>
      </w:divBdr>
    </w:div>
    <w:div w:id="559950117">
      <w:marLeft w:val="0"/>
      <w:marRight w:val="0"/>
      <w:marTop w:val="-20"/>
      <w:marBottom w:val="-20"/>
      <w:divBdr>
        <w:top w:val="none" w:sz="0" w:space="0" w:color="auto"/>
        <w:left w:val="none" w:sz="0" w:space="0" w:color="auto"/>
        <w:bottom w:val="none" w:sz="0" w:space="0" w:color="auto"/>
        <w:right w:val="none" w:sz="0" w:space="0" w:color="auto"/>
      </w:divBdr>
    </w:div>
    <w:div w:id="566385245">
      <w:marLeft w:val="0"/>
      <w:marRight w:val="0"/>
      <w:marTop w:val="-20"/>
      <w:marBottom w:val="-20"/>
      <w:divBdr>
        <w:top w:val="none" w:sz="0" w:space="0" w:color="auto"/>
        <w:left w:val="none" w:sz="0" w:space="0" w:color="auto"/>
        <w:bottom w:val="none" w:sz="0" w:space="0" w:color="auto"/>
        <w:right w:val="none" w:sz="0" w:space="0" w:color="auto"/>
      </w:divBdr>
    </w:div>
    <w:div w:id="567224997">
      <w:marLeft w:val="0"/>
      <w:marRight w:val="0"/>
      <w:marTop w:val="-20"/>
      <w:marBottom w:val="-20"/>
      <w:divBdr>
        <w:top w:val="none" w:sz="0" w:space="0" w:color="auto"/>
        <w:left w:val="none" w:sz="0" w:space="0" w:color="auto"/>
        <w:bottom w:val="none" w:sz="0" w:space="0" w:color="auto"/>
        <w:right w:val="none" w:sz="0" w:space="0" w:color="auto"/>
      </w:divBdr>
    </w:div>
    <w:div w:id="568539037">
      <w:marLeft w:val="0"/>
      <w:marRight w:val="0"/>
      <w:marTop w:val="-20"/>
      <w:marBottom w:val="-20"/>
      <w:divBdr>
        <w:top w:val="none" w:sz="0" w:space="0" w:color="auto"/>
        <w:left w:val="none" w:sz="0" w:space="0" w:color="auto"/>
        <w:bottom w:val="none" w:sz="0" w:space="0" w:color="auto"/>
        <w:right w:val="none" w:sz="0" w:space="0" w:color="auto"/>
      </w:divBdr>
    </w:div>
    <w:div w:id="569577675">
      <w:marLeft w:val="0"/>
      <w:marRight w:val="0"/>
      <w:marTop w:val="-20"/>
      <w:marBottom w:val="-20"/>
      <w:divBdr>
        <w:top w:val="none" w:sz="0" w:space="0" w:color="auto"/>
        <w:left w:val="none" w:sz="0" w:space="0" w:color="auto"/>
        <w:bottom w:val="none" w:sz="0" w:space="0" w:color="auto"/>
        <w:right w:val="none" w:sz="0" w:space="0" w:color="auto"/>
      </w:divBdr>
    </w:div>
    <w:div w:id="571430848">
      <w:marLeft w:val="0"/>
      <w:marRight w:val="0"/>
      <w:marTop w:val="-20"/>
      <w:marBottom w:val="-20"/>
      <w:divBdr>
        <w:top w:val="none" w:sz="0" w:space="0" w:color="auto"/>
        <w:left w:val="none" w:sz="0" w:space="0" w:color="auto"/>
        <w:bottom w:val="none" w:sz="0" w:space="0" w:color="auto"/>
        <w:right w:val="none" w:sz="0" w:space="0" w:color="auto"/>
      </w:divBdr>
    </w:div>
    <w:div w:id="578951135">
      <w:marLeft w:val="0"/>
      <w:marRight w:val="0"/>
      <w:marTop w:val="-20"/>
      <w:marBottom w:val="-20"/>
      <w:divBdr>
        <w:top w:val="none" w:sz="0" w:space="0" w:color="auto"/>
        <w:left w:val="none" w:sz="0" w:space="0" w:color="auto"/>
        <w:bottom w:val="none" w:sz="0" w:space="0" w:color="auto"/>
        <w:right w:val="none" w:sz="0" w:space="0" w:color="auto"/>
      </w:divBdr>
    </w:div>
    <w:div w:id="582566160">
      <w:marLeft w:val="0"/>
      <w:marRight w:val="0"/>
      <w:marTop w:val="-20"/>
      <w:marBottom w:val="-20"/>
      <w:divBdr>
        <w:top w:val="none" w:sz="0" w:space="0" w:color="auto"/>
        <w:left w:val="none" w:sz="0" w:space="0" w:color="auto"/>
        <w:bottom w:val="none" w:sz="0" w:space="0" w:color="auto"/>
        <w:right w:val="none" w:sz="0" w:space="0" w:color="auto"/>
      </w:divBdr>
    </w:div>
    <w:div w:id="584070678">
      <w:marLeft w:val="0"/>
      <w:marRight w:val="0"/>
      <w:marTop w:val="-20"/>
      <w:marBottom w:val="-20"/>
      <w:divBdr>
        <w:top w:val="none" w:sz="0" w:space="0" w:color="auto"/>
        <w:left w:val="none" w:sz="0" w:space="0" w:color="auto"/>
        <w:bottom w:val="none" w:sz="0" w:space="0" w:color="auto"/>
        <w:right w:val="none" w:sz="0" w:space="0" w:color="auto"/>
      </w:divBdr>
    </w:div>
    <w:div w:id="584463641">
      <w:marLeft w:val="0"/>
      <w:marRight w:val="0"/>
      <w:marTop w:val="-20"/>
      <w:marBottom w:val="-20"/>
      <w:divBdr>
        <w:top w:val="none" w:sz="0" w:space="0" w:color="auto"/>
        <w:left w:val="none" w:sz="0" w:space="0" w:color="auto"/>
        <w:bottom w:val="none" w:sz="0" w:space="0" w:color="auto"/>
        <w:right w:val="none" w:sz="0" w:space="0" w:color="auto"/>
      </w:divBdr>
    </w:div>
    <w:div w:id="585386219">
      <w:marLeft w:val="0"/>
      <w:marRight w:val="0"/>
      <w:marTop w:val="-20"/>
      <w:marBottom w:val="-20"/>
      <w:divBdr>
        <w:top w:val="none" w:sz="0" w:space="0" w:color="auto"/>
        <w:left w:val="none" w:sz="0" w:space="0" w:color="auto"/>
        <w:bottom w:val="none" w:sz="0" w:space="0" w:color="auto"/>
        <w:right w:val="none" w:sz="0" w:space="0" w:color="auto"/>
      </w:divBdr>
    </w:div>
    <w:div w:id="587084451">
      <w:marLeft w:val="0"/>
      <w:marRight w:val="0"/>
      <w:marTop w:val="-20"/>
      <w:marBottom w:val="-20"/>
      <w:divBdr>
        <w:top w:val="none" w:sz="0" w:space="0" w:color="auto"/>
        <w:left w:val="none" w:sz="0" w:space="0" w:color="auto"/>
        <w:bottom w:val="none" w:sz="0" w:space="0" w:color="auto"/>
        <w:right w:val="none" w:sz="0" w:space="0" w:color="auto"/>
      </w:divBdr>
    </w:div>
    <w:div w:id="589119478">
      <w:marLeft w:val="0"/>
      <w:marRight w:val="0"/>
      <w:marTop w:val="-20"/>
      <w:marBottom w:val="-20"/>
      <w:divBdr>
        <w:top w:val="none" w:sz="0" w:space="0" w:color="auto"/>
        <w:left w:val="none" w:sz="0" w:space="0" w:color="auto"/>
        <w:bottom w:val="none" w:sz="0" w:space="0" w:color="auto"/>
        <w:right w:val="none" w:sz="0" w:space="0" w:color="auto"/>
      </w:divBdr>
    </w:div>
    <w:div w:id="589311340">
      <w:marLeft w:val="0"/>
      <w:marRight w:val="0"/>
      <w:marTop w:val="-20"/>
      <w:marBottom w:val="-20"/>
      <w:divBdr>
        <w:top w:val="none" w:sz="0" w:space="0" w:color="auto"/>
        <w:left w:val="none" w:sz="0" w:space="0" w:color="auto"/>
        <w:bottom w:val="none" w:sz="0" w:space="0" w:color="auto"/>
        <w:right w:val="none" w:sz="0" w:space="0" w:color="auto"/>
      </w:divBdr>
    </w:div>
    <w:div w:id="590621128">
      <w:marLeft w:val="0"/>
      <w:marRight w:val="0"/>
      <w:marTop w:val="-20"/>
      <w:marBottom w:val="-20"/>
      <w:divBdr>
        <w:top w:val="none" w:sz="0" w:space="0" w:color="auto"/>
        <w:left w:val="none" w:sz="0" w:space="0" w:color="auto"/>
        <w:bottom w:val="none" w:sz="0" w:space="0" w:color="auto"/>
        <w:right w:val="none" w:sz="0" w:space="0" w:color="auto"/>
      </w:divBdr>
    </w:div>
    <w:div w:id="591360000">
      <w:marLeft w:val="0"/>
      <w:marRight w:val="0"/>
      <w:marTop w:val="-20"/>
      <w:marBottom w:val="-20"/>
      <w:divBdr>
        <w:top w:val="none" w:sz="0" w:space="0" w:color="auto"/>
        <w:left w:val="none" w:sz="0" w:space="0" w:color="auto"/>
        <w:bottom w:val="none" w:sz="0" w:space="0" w:color="auto"/>
        <w:right w:val="none" w:sz="0" w:space="0" w:color="auto"/>
      </w:divBdr>
    </w:div>
    <w:div w:id="592125816">
      <w:marLeft w:val="0"/>
      <w:marRight w:val="0"/>
      <w:marTop w:val="-20"/>
      <w:marBottom w:val="-20"/>
      <w:divBdr>
        <w:top w:val="none" w:sz="0" w:space="0" w:color="auto"/>
        <w:left w:val="none" w:sz="0" w:space="0" w:color="auto"/>
        <w:bottom w:val="none" w:sz="0" w:space="0" w:color="auto"/>
        <w:right w:val="none" w:sz="0" w:space="0" w:color="auto"/>
      </w:divBdr>
    </w:div>
    <w:div w:id="593561426">
      <w:marLeft w:val="0"/>
      <w:marRight w:val="0"/>
      <w:marTop w:val="-20"/>
      <w:marBottom w:val="-20"/>
      <w:divBdr>
        <w:top w:val="none" w:sz="0" w:space="0" w:color="auto"/>
        <w:left w:val="none" w:sz="0" w:space="0" w:color="auto"/>
        <w:bottom w:val="none" w:sz="0" w:space="0" w:color="auto"/>
        <w:right w:val="none" w:sz="0" w:space="0" w:color="auto"/>
      </w:divBdr>
    </w:div>
    <w:div w:id="594024288">
      <w:marLeft w:val="0"/>
      <w:marRight w:val="0"/>
      <w:marTop w:val="-20"/>
      <w:marBottom w:val="-20"/>
      <w:divBdr>
        <w:top w:val="none" w:sz="0" w:space="0" w:color="auto"/>
        <w:left w:val="none" w:sz="0" w:space="0" w:color="auto"/>
        <w:bottom w:val="none" w:sz="0" w:space="0" w:color="auto"/>
        <w:right w:val="none" w:sz="0" w:space="0" w:color="auto"/>
      </w:divBdr>
    </w:div>
    <w:div w:id="596981128">
      <w:marLeft w:val="0"/>
      <w:marRight w:val="0"/>
      <w:marTop w:val="-20"/>
      <w:marBottom w:val="-20"/>
      <w:divBdr>
        <w:top w:val="none" w:sz="0" w:space="0" w:color="auto"/>
        <w:left w:val="none" w:sz="0" w:space="0" w:color="auto"/>
        <w:bottom w:val="none" w:sz="0" w:space="0" w:color="auto"/>
        <w:right w:val="none" w:sz="0" w:space="0" w:color="auto"/>
      </w:divBdr>
    </w:div>
    <w:div w:id="597325354">
      <w:marLeft w:val="0"/>
      <w:marRight w:val="0"/>
      <w:marTop w:val="-20"/>
      <w:marBottom w:val="-20"/>
      <w:divBdr>
        <w:top w:val="none" w:sz="0" w:space="0" w:color="auto"/>
        <w:left w:val="none" w:sz="0" w:space="0" w:color="auto"/>
        <w:bottom w:val="none" w:sz="0" w:space="0" w:color="auto"/>
        <w:right w:val="none" w:sz="0" w:space="0" w:color="auto"/>
      </w:divBdr>
    </w:div>
    <w:div w:id="598369876">
      <w:marLeft w:val="0"/>
      <w:marRight w:val="0"/>
      <w:marTop w:val="-20"/>
      <w:marBottom w:val="-20"/>
      <w:divBdr>
        <w:top w:val="none" w:sz="0" w:space="0" w:color="auto"/>
        <w:left w:val="none" w:sz="0" w:space="0" w:color="auto"/>
        <w:bottom w:val="none" w:sz="0" w:space="0" w:color="auto"/>
        <w:right w:val="none" w:sz="0" w:space="0" w:color="auto"/>
      </w:divBdr>
    </w:div>
    <w:div w:id="599533375">
      <w:marLeft w:val="0"/>
      <w:marRight w:val="0"/>
      <w:marTop w:val="-20"/>
      <w:marBottom w:val="-20"/>
      <w:divBdr>
        <w:top w:val="none" w:sz="0" w:space="0" w:color="auto"/>
        <w:left w:val="none" w:sz="0" w:space="0" w:color="auto"/>
        <w:bottom w:val="none" w:sz="0" w:space="0" w:color="auto"/>
        <w:right w:val="none" w:sz="0" w:space="0" w:color="auto"/>
      </w:divBdr>
    </w:div>
    <w:div w:id="599720001">
      <w:marLeft w:val="0"/>
      <w:marRight w:val="0"/>
      <w:marTop w:val="-20"/>
      <w:marBottom w:val="-20"/>
      <w:divBdr>
        <w:top w:val="none" w:sz="0" w:space="0" w:color="auto"/>
        <w:left w:val="none" w:sz="0" w:space="0" w:color="auto"/>
        <w:bottom w:val="none" w:sz="0" w:space="0" w:color="auto"/>
        <w:right w:val="none" w:sz="0" w:space="0" w:color="auto"/>
      </w:divBdr>
    </w:div>
    <w:div w:id="600842616">
      <w:marLeft w:val="0"/>
      <w:marRight w:val="0"/>
      <w:marTop w:val="-20"/>
      <w:marBottom w:val="-20"/>
      <w:divBdr>
        <w:top w:val="none" w:sz="0" w:space="0" w:color="auto"/>
        <w:left w:val="none" w:sz="0" w:space="0" w:color="auto"/>
        <w:bottom w:val="none" w:sz="0" w:space="0" w:color="auto"/>
        <w:right w:val="none" w:sz="0" w:space="0" w:color="auto"/>
      </w:divBdr>
    </w:div>
    <w:div w:id="601569193">
      <w:marLeft w:val="0"/>
      <w:marRight w:val="0"/>
      <w:marTop w:val="-20"/>
      <w:marBottom w:val="-20"/>
      <w:divBdr>
        <w:top w:val="none" w:sz="0" w:space="0" w:color="auto"/>
        <w:left w:val="none" w:sz="0" w:space="0" w:color="auto"/>
        <w:bottom w:val="none" w:sz="0" w:space="0" w:color="auto"/>
        <w:right w:val="none" w:sz="0" w:space="0" w:color="auto"/>
      </w:divBdr>
    </w:div>
    <w:div w:id="603729066">
      <w:marLeft w:val="0"/>
      <w:marRight w:val="0"/>
      <w:marTop w:val="-20"/>
      <w:marBottom w:val="-20"/>
      <w:divBdr>
        <w:top w:val="none" w:sz="0" w:space="0" w:color="auto"/>
        <w:left w:val="none" w:sz="0" w:space="0" w:color="auto"/>
        <w:bottom w:val="none" w:sz="0" w:space="0" w:color="auto"/>
        <w:right w:val="none" w:sz="0" w:space="0" w:color="auto"/>
      </w:divBdr>
    </w:div>
    <w:div w:id="605775968">
      <w:marLeft w:val="0"/>
      <w:marRight w:val="0"/>
      <w:marTop w:val="-20"/>
      <w:marBottom w:val="-20"/>
      <w:divBdr>
        <w:top w:val="none" w:sz="0" w:space="0" w:color="auto"/>
        <w:left w:val="none" w:sz="0" w:space="0" w:color="auto"/>
        <w:bottom w:val="none" w:sz="0" w:space="0" w:color="auto"/>
        <w:right w:val="none" w:sz="0" w:space="0" w:color="auto"/>
      </w:divBdr>
    </w:div>
    <w:div w:id="606934595">
      <w:marLeft w:val="0"/>
      <w:marRight w:val="0"/>
      <w:marTop w:val="-20"/>
      <w:marBottom w:val="-20"/>
      <w:divBdr>
        <w:top w:val="none" w:sz="0" w:space="0" w:color="auto"/>
        <w:left w:val="none" w:sz="0" w:space="0" w:color="auto"/>
        <w:bottom w:val="none" w:sz="0" w:space="0" w:color="auto"/>
        <w:right w:val="none" w:sz="0" w:space="0" w:color="auto"/>
      </w:divBdr>
    </w:div>
    <w:div w:id="607005724">
      <w:marLeft w:val="0"/>
      <w:marRight w:val="0"/>
      <w:marTop w:val="-20"/>
      <w:marBottom w:val="-20"/>
      <w:divBdr>
        <w:top w:val="none" w:sz="0" w:space="0" w:color="auto"/>
        <w:left w:val="none" w:sz="0" w:space="0" w:color="auto"/>
        <w:bottom w:val="none" w:sz="0" w:space="0" w:color="auto"/>
        <w:right w:val="none" w:sz="0" w:space="0" w:color="auto"/>
      </w:divBdr>
    </w:div>
    <w:div w:id="607353359">
      <w:marLeft w:val="0"/>
      <w:marRight w:val="0"/>
      <w:marTop w:val="-20"/>
      <w:marBottom w:val="-20"/>
      <w:divBdr>
        <w:top w:val="none" w:sz="0" w:space="0" w:color="auto"/>
        <w:left w:val="none" w:sz="0" w:space="0" w:color="auto"/>
        <w:bottom w:val="none" w:sz="0" w:space="0" w:color="auto"/>
        <w:right w:val="none" w:sz="0" w:space="0" w:color="auto"/>
      </w:divBdr>
    </w:div>
    <w:div w:id="613170239">
      <w:marLeft w:val="0"/>
      <w:marRight w:val="0"/>
      <w:marTop w:val="-20"/>
      <w:marBottom w:val="-20"/>
      <w:divBdr>
        <w:top w:val="none" w:sz="0" w:space="0" w:color="auto"/>
        <w:left w:val="none" w:sz="0" w:space="0" w:color="auto"/>
        <w:bottom w:val="none" w:sz="0" w:space="0" w:color="auto"/>
        <w:right w:val="none" w:sz="0" w:space="0" w:color="auto"/>
      </w:divBdr>
    </w:div>
    <w:div w:id="614563166">
      <w:marLeft w:val="0"/>
      <w:marRight w:val="0"/>
      <w:marTop w:val="-20"/>
      <w:marBottom w:val="-20"/>
      <w:divBdr>
        <w:top w:val="none" w:sz="0" w:space="0" w:color="auto"/>
        <w:left w:val="none" w:sz="0" w:space="0" w:color="auto"/>
        <w:bottom w:val="none" w:sz="0" w:space="0" w:color="auto"/>
        <w:right w:val="none" w:sz="0" w:space="0" w:color="auto"/>
      </w:divBdr>
    </w:div>
    <w:div w:id="615479934">
      <w:marLeft w:val="0"/>
      <w:marRight w:val="0"/>
      <w:marTop w:val="-20"/>
      <w:marBottom w:val="-20"/>
      <w:divBdr>
        <w:top w:val="none" w:sz="0" w:space="0" w:color="auto"/>
        <w:left w:val="none" w:sz="0" w:space="0" w:color="auto"/>
        <w:bottom w:val="none" w:sz="0" w:space="0" w:color="auto"/>
        <w:right w:val="none" w:sz="0" w:space="0" w:color="auto"/>
      </w:divBdr>
    </w:div>
    <w:div w:id="615795013">
      <w:marLeft w:val="0"/>
      <w:marRight w:val="0"/>
      <w:marTop w:val="-20"/>
      <w:marBottom w:val="-20"/>
      <w:divBdr>
        <w:top w:val="none" w:sz="0" w:space="0" w:color="auto"/>
        <w:left w:val="none" w:sz="0" w:space="0" w:color="auto"/>
        <w:bottom w:val="none" w:sz="0" w:space="0" w:color="auto"/>
        <w:right w:val="none" w:sz="0" w:space="0" w:color="auto"/>
      </w:divBdr>
    </w:div>
    <w:div w:id="616520541">
      <w:marLeft w:val="0"/>
      <w:marRight w:val="0"/>
      <w:marTop w:val="-20"/>
      <w:marBottom w:val="-20"/>
      <w:divBdr>
        <w:top w:val="none" w:sz="0" w:space="0" w:color="auto"/>
        <w:left w:val="none" w:sz="0" w:space="0" w:color="auto"/>
        <w:bottom w:val="none" w:sz="0" w:space="0" w:color="auto"/>
        <w:right w:val="none" w:sz="0" w:space="0" w:color="auto"/>
      </w:divBdr>
    </w:div>
    <w:div w:id="617760591">
      <w:marLeft w:val="0"/>
      <w:marRight w:val="0"/>
      <w:marTop w:val="-20"/>
      <w:marBottom w:val="-20"/>
      <w:divBdr>
        <w:top w:val="none" w:sz="0" w:space="0" w:color="auto"/>
        <w:left w:val="none" w:sz="0" w:space="0" w:color="auto"/>
        <w:bottom w:val="none" w:sz="0" w:space="0" w:color="auto"/>
        <w:right w:val="none" w:sz="0" w:space="0" w:color="auto"/>
      </w:divBdr>
    </w:div>
    <w:div w:id="618801485">
      <w:marLeft w:val="0"/>
      <w:marRight w:val="0"/>
      <w:marTop w:val="-20"/>
      <w:marBottom w:val="-20"/>
      <w:divBdr>
        <w:top w:val="none" w:sz="0" w:space="0" w:color="auto"/>
        <w:left w:val="none" w:sz="0" w:space="0" w:color="auto"/>
        <w:bottom w:val="none" w:sz="0" w:space="0" w:color="auto"/>
        <w:right w:val="none" w:sz="0" w:space="0" w:color="auto"/>
      </w:divBdr>
    </w:div>
    <w:div w:id="619457319">
      <w:marLeft w:val="0"/>
      <w:marRight w:val="0"/>
      <w:marTop w:val="-20"/>
      <w:marBottom w:val="-20"/>
      <w:divBdr>
        <w:top w:val="none" w:sz="0" w:space="0" w:color="auto"/>
        <w:left w:val="none" w:sz="0" w:space="0" w:color="auto"/>
        <w:bottom w:val="none" w:sz="0" w:space="0" w:color="auto"/>
        <w:right w:val="none" w:sz="0" w:space="0" w:color="auto"/>
      </w:divBdr>
    </w:div>
    <w:div w:id="620915577">
      <w:marLeft w:val="0"/>
      <w:marRight w:val="0"/>
      <w:marTop w:val="-20"/>
      <w:marBottom w:val="-20"/>
      <w:divBdr>
        <w:top w:val="none" w:sz="0" w:space="0" w:color="auto"/>
        <w:left w:val="none" w:sz="0" w:space="0" w:color="auto"/>
        <w:bottom w:val="none" w:sz="0" w:space="0" w:color="auto"/>
        <w:right w:val="none" w:sz="0" w:space="0" w:color="auto"/>
      </w:divBdr>
    </w:div>
    <w:div w:id="621227430">
      <w:marLeft w:val="0"/>
      <w:marRight w:val="0"/>
      <w:marTop w:val="-20"/>
      <w:marBottom w:val="-20"/>
      <w:divBdr>
        <w:top w:val="none" w:sz="0" w:space="0" w:color="auto"/>
        <w:left w:val="none" w:sz="0" w:space="0" w:color="auto"/>
        <w:bottom w:val="none" w:sz="0" w:space="0" w:color="auto"/>
        <w:right w:val="none" w:sz="0" w:space="0" w:color="auto"/>
      </w:divBdr>
    </w:div>
    <w:div w:id="624045919">
      <w:marLeft w:val="0"/>
      <w:marRight w:val="0"/>
      <w:marTop w:val="-20"/>
      <w:marBottom w:val="-20"/>
      <w:divBdr>
        <w:top w:val="none" w:sz="0" w:space="0" w:color="auto"/>
        <w:left w:val="none" w:sz="0" w:space="0" w:color="auto"/>
        <w:bottom w:val="none" w:sz="0" w:space="0" w:color="auto"/>
        <w:right w:val="none" w:sz="0" w:space="0" w:color="auto"/>
      </w:divBdr>
    </w:div>
    <w:div w:id="632905839">
      <w:marLeft w:val="0"/>
      <w:marRight w:val="0"/>
      <w:marTop w:val="-20"/>
      <w:marBottom w:val="-20"/>
      <w:divBdr>
        <w:top w:val="none" w:sz="0" w:space="0" w:color="auto"/>
        <w:left w:val="none" w:sz="0" w:space="0" w:color="auto"/>
        <w:bottom w:val="none" w:sz="0" w:space="0" w:color="auto"/>
        <w:right w:val="none" w:sz="0" w:space="0" w:color="auto"/>
      </w:divBdr>
    </w:div>
    <w:div w:id="636181751">
      <w:marLeft w:val="0"/>
      <w:marRight w:val="0"/>
      <w:marTop w:val="-20"/>
      <w:marBottom w:val="-20"/>
      <w:divBdr>
        <w:top w:val="none" w:sz="0" w:space="0" w:color="auto"/>
        <w:left w:val="none" w:sz="0" w:space="0" w:color="auto"/>
        <w:bottom w:val="none" w:sz="0" w:space="0" w:color="auto"/>
        <w:right w:val="none" w:sz="0" w:space="0" w:color="auto"/>
      </w:divBdr>
    </w:div>
    <w:div w:id="636572837">
      <w:marLeft w:val="0"/>
      <w:marRight w:val="0"/>
      <w:marTop w:val="-20"/>
      <w:marBottom w:val="-20"/>
      <w:divBdr>
        <w:top w:val="none" w:sz="0" w:space="0" w:color="auto"/>
        <w:left w:val="none" w:sz="0" w:space="0" w:color="auto"/>
        <w:bottom w:val="none" w:sz="0" w:space="0" w:color="auto"/>
        <w:right w:val="none" w:sz="0" w:space="0" w:color="auto"/>
      </w:divBdr>
    </w:div>
    <w:div w:id="637759943">
      <w:marLeft w:val="0"/>
      <w:marRight w:val="0"/>
      <w:marTop w:val="-20"/>
      <w:marBottom w:val="-20"/>
      <w:divBdr>
        <w:top w:val="none" w:sz="0" w:space="0" w:color="auto"/>
        <w:left w:val="none" w:sz="0" w:space="0" w:color="auto"/>
        <w:bottom w:val="none" w:sz="0" w:space="0" w:color="auto"/>
        <w:right w:val="none" w:sz="0" w:space="0" w:color="auto"/>
      </w:divBdr>
    </w:div>
    <w:div w:id="639072863">
      <w:marLeft w:val="0"/>
      <w:marRight w:val="0"/>
      <w:marTop w:val="-20"/>
      <w:marBottom w:val="-20"/>
      <w:divBdr>
        <w:top w:val="none" w:sz="0" w:space="0" w:color="auto"/>
        <w:left w:val="none" w:sz="0" w:space="0" w:color="auto"/>
        <w:bottom w:val="none" w:sz="0" w:space="0" w:color="auto"/>
        <w:right w:val="none" w:sz="0" w:space="0" w:color="auto"/>
      </w:divBdr>
    </w:div>
    <w:div w:id="640766113">
      <w:marLeft w:val="0"/>
      <w:marRight w:val="0"/>
      <w:marTop w:val="-20"/>
      <w:marBottom w:val="-20"/>
      <w:divBdr>
        <w:top w:val="none" w:sz="0" w:space="0" w:color="auto"/>
        <w:left w:val="none" w:sz="0" w:space="0" w:color="auto"/>
        <w:bottom w:val="none" w:sz="0" w:space="0" w:color="auto"/>
        <w:right w:val="none" w:sz="0" w:space="0" w:color="auto"/>
      </w:divBdr>
    </w:div>
    <w:div w:id="640768920">
      <w:marLeft w:val="0"/>
      <w:marRight w:val="0"/>
      <w:marTop w:val="-20"/>
      <w:marBottom w:val="-20"/>
      <w:divBdr>
        <w:top w:val="none" w:sz="0" w:space="0" w:color="auto"/>
        <w:left w:val="none" w:sz="0" w:space="0" w:color="auto"/>
        <w:bottom w:val="none" w:sz="0" w:space="0" w:color="auto"/>
        <w:right w:val="none" w:sz="0" w:space="0" w:color="auto"/>
      </w:divBdr>
    </w:div>
    <w:div w:id="641621744">
      <w:marLeft w:val="0"/>
      <w:marRight w:val="0"/>
      <w:marTop w:val="-20"/>
      <w:marBottom w:val="-20"/>
      <w:divBdr>
        <w:top w:val="none" w:sz="0" w:space="0" w:color="auto"/>
        <w:left w:val="none" w:sz="0" w:space="0" w:color="auto"/>
        <w:bottom w:val="none" w:sz="0" w:space="0" w:color="auto"/>
        <w:right w:val="none" w:sz="0" w:space="0" w:color="auto"/>
      </w:divBdr>
    </w:div>
    <w:div w:id="642662755">
      <w:marLeft w:val="0"/>
      <w:marRight w:val="0"/>
      <w:marTop w:val="-20"/>
      <w:marBottom w:val="-20"/>
      <w:divBdr>
        <w:top w:val="none" w:sz="0" w:space="0" w:color="auto"/>
        <w:left w:val="none" w:sz="0" w:space="0" w:color="auto"/>
        <w:bottom w:val="none" w:sz="0" w:space="0" w:color="auto"/>
        <w:right w:val="none" w:sz="0" w:space="0" w:color="auto"/>
      </w:divBdr>
    </w:div>
    <w:div w:id="642739267">
      <w:marLeft w:val="0"/>
      <w:marRight w:val="0"/>
      <w:marTop w:val="-20"/>
      <w:marBottom w:val="-20"/>
      <w:divBdr>
        <w:top w:val="none" w:sz="0" w:space="0" w:color="auto"/>
        <w:left w:val="none" w:sz="0" w:space="0" w:color="auto"/>
        <w:bottom w:val="none" w:sz="0" w:space="0" w:color="auto"/>
        <w:right w:val="none" w:sz="0" w:space="0" w:color="auto"/>
      </w:divBdr>
    </w:div>
    <w:div w:id="646789933">
      <w:marLeft w:val="0"/>
      <w:marRight w:val="0"/>
      <w:marTop w:val="-20"/>
      <w:marBottom w:val="-20"/>
      <w:divBdr>
        <w:top w:val="none" w:sz="0" w:space="0" w:color="auto"/>
        <w:left w:val="none" w:sz="0" w:space="0" w:color="auto"/>
        <w:bottom w:val="none" w:sz="0" w:space="0" w:color="auto"/>
        <w:right w:val="none" w:sz="0" w:space="0" w:color="auto"/>
      </w:divBdr>
    </w:div>
    <w:div w:id="646862627">
      <w:marLeft w:val="0"/>
      <w:marRight w:val="0"/>
      <w:marTop w:val="-20"/>
      <w:marBottom w:val="-20"/>
      <w:divBdr>
        <w:top w:val="none" w:sz="0" w:space="0" w:color="auto"/>
        <w:left w:val="none" w:sz="0" w:space="0" w:color="auto"/>
        <w:bottom w:val="none" w:sz="0" w:space="0" w:color="auto"/>
        <w:right w:val="none" w:sz="0" w:space="0" w:color="auto"/>
      </w:divBdr>
    </w:div>
    <w:div w:id="648752151">
      <w:marLeft w:val="0"/>
      <w:marRight w:val="0"/>
      <w:marTop w:val="-20"/>
      <w:marBottom w:val="-20"/>
      <w:divBdr>
        <w:top w:val="none" w:sz="0" w:space="0" w:color="auto"/>
        <w:left w:val="none" w:sz="0" w:space="0" w:color="auto"/>
        <w:bottom w:val="none" w:sz="0" w:space="0" w:color="auto"/>
        <w:right w:val="none" w:sz="0" w:space="0" w:color="auto"/>
      </w:divBdr>
    </w:div>
    <w:div w:id="650787828">
      <w:marLeft w:val="0"/>
      <w:marRight w:val="0"/>
      <w:marTop w:val="-20"/>
      <w:marBottom w:val="-20"/>
      <w:divBdr>
        <w:top w:val="none" w:sz="0" w:space="0" w:color="auto"/>
        <w:left w:val="none" w:sz="0" w:space="0" w:color="auto"/>
        <w:bottom w:val="none" w:sz="0" w:space="0" w:color="auto"/>
        <w:right w:val="none" w:sz="0" w:space="0" w:color="auto"/>
      </w:divBdr>
    </w:div>
    <w:div w:id="650863595">
      <w:marLeft w:val="0"/>
      <w:marRight w:val="0"/>
      <w:marTop w:val="-20"/>
      <w:marBottom w:val="-20"/>
      <w:divBdr>
        <w:top w:val="none" w:sz="0" w:space="0" w:color="auto"/>
        <w:left w:val="none" w:sz="0" w:space="0" w:color="auto"/>
        <w:bottom w:val="none" w:sz="0" w:space="0" w:color="auto"/>
        <w:right w:val="none" w:sz="0" w:space="0" w:color="auto"/>
      </w:divBdr>
    </w:div>
    <w:div w:id="650985159">
      <w:marLeft w:val="0"/>
      <w:marRight w:val="0"/>
      <w:marTop w:val="-20"/>
      <w:marBottom w:val="-20"/>
      <w:divBdr>
        <w:top w:val="none" w:sz="0" w:space="0" w:color="auto"/>
        <w:left w:val="none" w:sz="0" w:space="0" w:color="auto"/>
        <w:bottom w:val="none" w:sz="0" w:space="0" w:color="auto"/>
        <w:right w:val="none" w:sz="0" w:space="0" w:color="auto"/>
      </w:divBdr>
    </w:div>
    <w:div w:id="651984017">
      <w:marLeft w:val="0"/>
      <w:marRight w:val="0"/>
      <w:marTop w:val="-20"/>
      <w:marBottom w:val="-20"/>
      <w:divBdr>
        <w:top w:val="none" w:sz="0" w:space="0" w:color="auto"/>
        <w:left w:val="none" w:sz="0" w:space="0" w:color="auto"/>
        <w:bottom w:val="none" w:sz="0" w:space="0" w:color="auto"/>
        <w:right w:val="none" w:sz="0" w:space="0" w:color="auto"/>
      </w:divBdr>
    </w:div>
    <w:div w:id="653215472">
      <w:marLeft w:val="0"/>
      <w:marRight w:val="0"/>
      <w:marTop w:val="-20"/>
      <w:marBottom w:val="-20"/>
      <w:divBdr>
        <w:top w:val="none" w:sz="0" w:space="0" w:color="auto"/>
        <w:left w:val="none" w:sz="0" w:space="0" w:color="auto"/>
        <w:bottom w:val="none" w:sz="0" w:space="0" w:color="auto"/>
        <w:right w:val="none" w:sz="0" w:space="0" w:color="auto"/>
      </w:divBdr>
    </w:div>
    <w:div w:id="653291933">
      <w:marLeft w:val="0"/>
      <w:marRight w:val="0"/>
      <w:marTop w:val="-20"/>
      <w:marBottom w:val="-20"/>
      <w:divBdr>
        <w:top w:val="none" w:sz="0" w:space="0" w:color="auto"/>
        <w:left w:val="none" w:sz="0" w:space="0" w:color="auto"/>
        <w:bottom w:val="none" w:sz="0" w:space="0" w:color="auto"/>
        <w:right w:val="none" w:sz="0" w:space="0" w:color="auto"/>
      </w:divBdr>
    </w:div>
    <w:div w:id="654139383">
      <w:marLeft w:val="0"/>
      <w:marRight w:val="0"/>
      <w:marTop w:val="-20"/>
      <w:marBottom w:val="-20"/>
      <w:divBdr>
        <w:top w:val="none" w:sz="0" w:space="0" w:color="auto"/>
        <w:left w:val="none" w:sz="0" w:space="0" w:color="auto"/>
        <w:bottom w:val="none" w:sz="0" w:space="0" w:color="auto"/>
        <w:right w:val="none" w:sz="0" w:space="0" w:color="auto"/>
      </w:divBdr>
    </w:div>
    <w:div w:id="654264146">
      <w:marLeft w:val="0"/>
      <w:marRight w:val="0"/>
      <w:marTop w:val="-20"/>
      <w:marBottom w:val="-20"/>
      <w:divBdr>
        <w:top w:val="none" w:sz="0" w:space="0" w:color="auto"/>
        <w:left w:val="none" w:sz="0" w:space="0" w:color="auto"/>
        <w:bottom w:val="none" w:sz="0" w:space="0" w:color="auto"/>
        <w:right w:val="none" w:sz="0" w:space="0" w:color="auto"/>
      </w:divBdr>
    </w:div>
    <w:div w:id="654532594">
      <w:marLeft w:val="0"/>
      <w:marRight w:val="0"/>
      <w:marTop w:val="-20"/>
      <w:marBottom w:val="-20"/>
      <w:divBdr>
        <w:top w:val="none" w:sz="0" w:space="0" w:color="auto"/>
        <w:left w:val="none" w:sz="0" w:space="0" w:color="auto"/>
        <w:bottom w:val="none" w:sz="0" w:space="0" w:color="auto"/>
        <w:right w:val="none" w:sz="0" w:space="0" w:color="auto"/>
      </w:divBdr>
    </w:div>
    <w:div w:id="654801948">
      <w:marLeft w:val="0"/>
      <w:marRight w:val="0"/>
      <w:marTop w:val="-20"/>
      <w:marBottom w:val="-20"/>
      <w:divBdr>
        <w:top w:val="none" w:sz="0" w:space="0" w:color="auto"/>
        <w:left w:val="none" w:sz="0" w:space="0" w:color="auto"/>
        <w:bottom w:val="none" w:sz="0" w:space="0" w:color="auto"/>
        <w:right w:val="none" w:sz="0" w:space="0" w:color="auto"/>
      </w:divBdr>
    </w:div>
    <w:div w:id="656767226">
      <w:marLeft w:val="0"/>
      <w:marRight w:val="0"/>
      <w:marTop w:val="-20"/>
      <w:marBottom w:val="-20"/>
      <w:divBdr>
        <w:top w:val="none" w:sz="0" w:space="0" w:color="auto"/>
        <w:left w:val="none" w:sz="0" w:space="0" w:color="auto"/>
        <w:bottom w:val="none" w:sz="0" w:space="0" w:color="auto"/>
        <w:right w:val="none" w:sz="0" w:space="0" w:color="auto"/>
      </w:divBdr>
    </w:div>
    <w:div w:id="656956757">
      <w:marLeft w:val="0"/>
      <w:marRight w:val="0"/>
      <w:marTop w:val="-20"/>
      <w:marBottom w:val="-20"/>
      <w:divBdr>
        <w:top w:val="none" w:sz="0" w:space="0" w:color="auto"/>
        <w:left w:val="none" w:sz="0" w:space="0" w:color="auto"/>
        <w:bottom w:val="none" w:sz="0" w:space="0" w:color="auto"/>
        <w:right w:val="none" w:sz="0" w:space="0" w:color="auto"/>
      </w:divBdr>
    </w:div>
    <w:div w:id="657540776">
      <w:marLeft w:val="0"/>
      <w:marRight w:val="0"/>
      <w:marTop w:val="-20"/>
      <w:marBottom w:val="-20"/>
      <w:divBdr>
        <w:top w:val="none" w:sz="0" w:space="0" w:color="auto"/>
        <w:left w:val="none" w:sz="0" w:space="0" w:color="auto"/>
        <w:bottom w:val="none" w:sz="0" w:space="0" w:color="auto"/>
        <w:right w:val="none" w:sz="0" w:space="0" w:color="auto"/>
      </w:divBdr>
    </w:div>
    <w:div w:id="658265072">
      <w:marLeft w:val="0"/>
      <w:marRight w:val="0"/>
      <w:marTop w:val="-20"/>
      <w:marBottom w:val="-20"/>
      <w:divBdr>
        <w:top w:val="none" w:sz="0" w:space="0" w:color="auto"/>
        <w:left w:val="none" w:sz="0" w:space="0" w:color="auto"/>
        <w:bottom w:val="none" w:sz="0" w:space="0" w:color="auto"/>
        <w:right w:val="none" w:sz="0" w:space="0" w:color="auto"/>
      </w:divBdr>
    </w:div>
    <w:div w:id="658466291">
      <w:marLeft w:val="0"/>
      <w:marRight w:val="0"/>
      <w:marTop w:val="-20"/>
      <w:marBottom w:val="-20"/>
      <w:divBdr>
        <w:top w:val="none" w:sz="0" w:space="0" w:color="auto"/>
        <w:left w:val="none" w:sz="0" w:space="0" w:color="auto"/>
        <w:bottom w:val="none" w:sz="0" w:space="0" w:color="auto"/>
        <w:right w:val="none" w:sz="0" w:space="0" w:color="auto"/>
      </w:divBdr>
    </w:div>
    <w:div w:id="658774472">
      <w:marLeft w:val="0"/>
      <w:marRight w:val="0"/>
      <w:marTop w:val="-20"/>
      <w:marBottom w:val="-20"/>
      <w:divBdr>
        <w:top w:val="none" w:sz="0" w:space="0" w:color="auto"/>
        <w:left w:val="none" w:sz="0" w:space="0" w:color="auto"/>
        <w:bottom w:val="none" w:sz="0" w:space="0" w:color="auto"/>
        <w:right w:val="none" w:sz="0" w:space="0" w:color="auto"/>
      </w:divBdr>
    </w:div>
    <w:div w:id="659506574">
      <w:marLeft w:val="0"/>
      <w:marRight w:val="0"/>
      <w:marTop w:val="-20"/>
      <w:marBottom w:val="-20"/>
      <w:divBdr>
        <w:top w:val="none" w:sz="0" w:space="0" w:color="auto"/>
        <w:left w:val="none" w:sz="0" w:space="0" w:color="auto"/>
        <w:bottom w:val="none" w:sz="0" w:space="0" w:color="auto"/>
        <w:right w:val="none" w:sz="0" w:space="0" w:color="auto"/>
      </w:divBdr>
    </w:div>
    <w:div w:id="660933973">
      <w:marLeft w:val="0"/>
      <w:marRight w:val="0"/>
      <w:marTop w:val="-20"/>
      <w:marBottom w:val="-20"/>
      <w:divBdr>
        <w:top w:val="none" w:sz="0" w:space="0" w:color="auto"/>
        <w:left w:val="none" w:sz="0" w:space="0" w:color="auto"/>
        <w:bottom w:val="none" w:sz="0" w:space="0" w:color="auto"/>
        <w:right w:val="none" w:sz="0" w:space="0" w:color="auto"/>
      </w:divBdr>
    </w:div>
    <w:div w:id="662466157">
      <w:marLeft w:val="0"/>
      <w:marRight w:val="0"/>
      <w:marTop w:val="-20"/>
      <w:marBottom w:val="-20"/>
      <w:divBdr>
        <w:top w:val="none" w:sz="0" w:space="0" w:color="auto"/>
        <w:left w:val="none" w:sz="0" w:space="0" w:color="auto"/>
        <w:bottom w:val="none" w:sz="0" w:space="0" w:color="auto"/>
        <w:right w:val="none" w:sz="0" w:space="0" w:color="auto"/>
      </w:divBdr>
    </w:div>
    <w:div w:id="662898955">
      <w:marLeft w:val="0"/>
      <w:marRight w:val="0"/>
      <w:marTop w:val="-20"/>
      <w:marBottom w:val="-20"/>
      <w:divBdr>
        <w:top w:val="none" w:sz="0" w:space="0" w:color="auto"/>
        <w:left w:val="none" w:sz="0" w:space="0" w:color="auto"/>
        <w:bottom w:val="none" w:sz="0" w:space="0" w:color="auto"/>
        <w:right w:val="none" w:sz="0" w:space="0" w:color="auto"/>
      </w:divBdr>
    </w:div>
    <w:div w:id="663439040">
      <w:marLeft w:val="0"/>
      <w:marRight w:val="0"/>
      <w:marTop w:val="-20"/>
      <w:marBottom w:val="-20"/>
      <w:divBdr>
        <w:top w:val="none" w:sz="0" w:space="0" w:color="auto"/>
        <w:left w:val="none" w:sz="0" w:space="0" w:color="auto"/>
        <w:bottom w:val="none" w:sz="0" w:space="0" w:color="auto"/>
        <w:right w:val="none" w:sz="0" w:space="0" w:color="auto"/>
      </w:divBdr>
    </w:div>
    <w:div w:id="664893596">
      <w:marLeft w:val="0"/>
      <w:marRight w:val="0"/>
      <w:marTop w:val="-20"/>
      <w:marBottom w:val="-20"/>
      <w:divBdr>
        <w:top w:val="none" w:sz="0" w:space="0" w:color="auto"/>
        <w:left w:val="none" w:sz="0" w:space="0" w:color="auto"/>
        <w:bottom w:val="none" w:sz="0" w:space="0" w:color="auto"/>
        <w:right w:val="none" w:sz="0" w:space="0" w:color="auto"/>
      </w:divBdr>
    </w:div>
    <w:div w:id="667943910">
      <w:marLeft w:val="0"/>
      <w:marRight w:val="0"/>
      <w:marTop w:val="-20"/>
      <w:marBottom w:val="-20"/>
      <w:divBdr>
        <w:top w:val="none" w:sz="0" w:space="0" w:color="auto"/>
        <w:left w:val="none" w:sz="0" w:space="0" w:color="auto"/>
        <w:bottom w:val="none" w:sz="0" w:space="0" w:color="auto"/>
        <w:right w:val="none" w:sz="0" w:space="0" w:color="auto"/>
      </w:divBdr>
    </w:div>
    <w:div w:id="668102419">
      <w:marLeft w:val="0"/>
      <w:marRight w:val="0"/>
      <w:marTop w:val="-20"/>
      <w:marBottom w:val="-20"/>
      <w:divBdr>
        <w:top w:val="none" w:sz="0" w:space="0" w:color="auto"/>
        <w:left w:val="none" w:sz="0" w:space="0" w:color="auto"/>
        <w:bottom w:val="none" w:sz="0" w:space="0" w:color="auto"/>
        <w:right w:val="none" w:sz="0" w:space="0" w:color="auto"/>
      </w:divBdr>
    </w:div>
    <w:div w:id="670110709">
      <w:marLeft w:val="0"/>
      <w:marRight w:val="0"/>
      <w:marTop w:val="-20"/>
      <w:marBottom w:val="-20"/>
      <w:divBdr>
        <w:top w:val="none" w:sz="0" w:space="0" w:color="auto"/>
        <w:left w:val="none" w:sz="0" w:space="0" w:color="auto"/>
        <w:bottom w:val="none" w:sz="0" w:space="0" w:color="auto"/>
        <w:right w:val="none" w:sz="0" w:space="0" w:color="auto"/>
      </w:divBdr>
    </w:div>
    <w:div w:id="670596504">
      <w:marLeft w:val="0"/>
      <w:marRight w:val="0"/>
      <w:marTop w:val="-20"/>
      <w:marBottom w:val="-20"/>
      <w:divBdr>
        <w:top w:val="none" w:sz="0" w:space="0" w:color="auto"/>
        <w:left w:val="none" w:sz="0" w:space="0" w:color="auto"/>
        <w:bottom w:val="none" w:sz="0" w:space="0" w:color="auto"/>
        <w:right w:val="none" w:sz="0" w:space="0" w:color="auto"/>
      </w:divBdr>
    </w:div>
    <w:div w:id="670912113">
      <w:marLeft w:val="0"/>
      <w:marRight w:val="0"/>
      <w:marTop w:val="-20"/>
      <w:marBottom w:val="-20"/>
      <w:divBdr>
        <w:top w:val="none" w:sz="0" w:space="0" w:color="auto"/>
        <w:left w:val="none" w:sz="0" w:space="0" w:color="auto"/>
        <w:bottom w:val="none" w:sz="0" w:space="0" w:color="auto"/>
        <w:right w:val="none" w:sz="0" w:space="0" w:color="auto"/>
      </w:divBdr>
    </w:div>
    <w:div w:id="674117493">
      <w:marLeft w:val="0"/>
      <w:marRight w:val="0"/>
      <w:marTop w:val="-20"/>
      <w:marBottom w:val="-20"/>
      <w:divBdr>
        <w:top w:val="none" w:sz="0" w:space="0" w:color="auto"/>
        <w:left w:val="none" w:sz="0" w:space="0" w:color="auto"/>
        <w:bottom w:val="none" w:sz="0" w:space="0" w:color="auto"/>
        <w:right w:val="none" w:sz="0" w:space="0" w:color="auto"/>
      </w:divBdr>
    </w:div>
    <w:div w:id="680399139">
      <w:marLeft w:val="0"/>
      <w:marRight w:val="0"/>
      <w:marTop w:val="-20"/>
      <w:marBottom w:val="-20"/>
      <w:divBdr>
        <w:top w:val="none" w:sz="0" w:space="0" w:color="auto"/>
        <w:left w:val="none" w:sz="0" w:space="0" w:color="auto"/>
        <w:bottom w:val="none" w:sz="0" w:space="0" w:color="auto"/>
        <w:right w:val="none" w:sz="0" w:space="0" w:color="auto"/>
      </w:divBdr>
    </w:div>
    <w:div w:id="680426575">
      <w:marLeft w:val="0"/>
      <w:marRight w:val="0"/>
      <w:marTop w:val="-20"/>
      <w:marBottom w:val="-20"/>
      <w:divBdr>
        <w:top w:val="none" w:sz="0" w:space="0" w:color="auto"/>
        <w:left w:val="none" w:sz="0" w:space="0" w:color="auto"/>
        <w:bottom w:val="none" w:sz="0" w:space="0" w:color="auto"/>
        <w:right w:val="none" w:sz="0" w:space="0" w:color="auto"/>
      </w:divBdr>
    </w:div>
    <w:div w:id="680861011">
      <w:marLeft w:val="0"/>
      <w:marRight w:val="0"/>
      <w:marTop w:val="-20"/>
      <w:marBottom w:val="-20"/>
      <w:divBdr>
        <w:top w:val="none" w:sz="0" w:space="0" w:color="auto"/>
        <w:left w:val="none" w:sz="0" w:space="0" w:color="auto"/>
        <w:bottom w:val="none" w:sz="0" w:space="0" w:color="auto"/>
        <w:right w:val="none" w:sz="0" w:space="0" w:color="auto"/>
      </w:divBdr>
    </w:div>
    <w:div w:id="682051150">
      <w:marLeft w:val="0"/>
      <w:marRight w:val="0"/>
      <w:marTop w:val="-20"/>
      <w:marBottom w:val="-20"/>
      <w:divBdr>
        <w:top w:val="none" w:sz="0" w:space="0" w:color="auto"/>
        <w:left w:val="none" w:sz="0" w:space="0" w:color="auto"/>
        <w:bottom w:val="none" w:sz="0" w:space="0" w:color="auto"/>
        <w:right w:val="none" w:sz="0" w:space="0" w:color="auto"/>
      </w:divBdr>
    </w:div>
    <w:div w:id="682246525">
      <w:marLeft w:val="0"/>
      <w:marRight w:val="0"/>
      <w:marTop w:val="-20"/>
      <w:marBottom w:val="-20"/>
      <w:divBdr>
        <w:top w:val="none" w:sz="0" w:space="0" w:color="auto"/>
        <w:left w:val="none" w:sz="0" w:space="0" w:color="auto"/>
        <w:bottom w:val="none" w:sz="0" w:space="0" w:color="auto"/>
        <w:right w:val="none" w:sz="0" w:space="0" w:color="auto"/>
      </w:divBdr>
    </w:div>
    <w:div w:id="684789351">
      <w:marLeft w:val="0"/>
      <w:marRight w:val="0"/>
      <w:marTop w:val="-20"/>
      <w:marBottom w:val="-20"/>
      <w:divBdr>
        <w:top w:val="none" w:sz="0" w:space="0" w:color="auto"/>
        <w:left w:val="none" w:sz="0" w:space="0" w:color="auto"/>
        <w:bottom w:val="none" w:sz="0" w:space="0" w:color="auto"/>
        <w:right w:val="none" w:sz="0" w:space="0" w:color="auto"/>
      </w:divBdr>
    </w:div>
    <w:div w:id="685178987">
      <w:marLeft w:val="0"/>
      <w:marRight w:val="0"/>
      <w:marTop w:val="-20"/>
      <w:marBottom w:val="-20"/>
      <w:divBdr>
        <w:top w:val="none" w:sz="0" w:space="0" w:color="auto"/>
        <w:left w:val="none" w:sz="0" w:space="0" w:color="auto"/>
        <w:bottom w:val="none" w:sz="0" w:space="0" w:color="auto"/>
        <w:right w:val="none" w:sz="0" w:space="0" w:color="auto"/>
      </w:divBdr>
    </w:div>
    <w:div w:id="686297415">
      <w:marLeft w:val="0"/>
      <w:marRight w:val="0"/>
      <w:marTop w:val="-20"/>
      <w:marBottom w:val="-20"/>
      <w:divBdr>
        <w:top w:val="none" w:sz="0" w:space="0" w:color="auto"/>
        <w:left w:val="none" w:sz="0" w:space="0" w:color="auto"/>
        <w:bottom w:val="none" w:sz="0" w:space="0" w:color="auto"/>
        <w:right w:val="none" w:sz="0" w:space="0" w:color="auto"/>
      </w:divBdr>
    </w:div>
    <w:div w:id="686324551">
      <w:marLeft w:val="0"/>
      <w:marRight w:val="0"/>
      <w:marTop w:val="-20"/>
      <w:marBottom w:val="-20"/>
      <w:divBdr>
        <w:top w:val="none" w:sz="0" w:space="0" w:color="auto"/>
        <w:left w:val="none" w:sz="0" w:space="0" w:color="auto"/>
        <w:bottom w:val="none" w:sz="0" w:space="0" w:color="auto"/>
        <w:right w:val="none" w:sz="0" w:space="0" w:color="auto"/>
      </w:divBdr>
    </w:div>
    <w:div w:id="686836741">
      <w:marLeft w:val="0"/>
      <w:marRight w:val="0"/>
      <w:marTop w:val="-20"/>
      <w:marBottom w:val="-20"/>
      <w:divBdr>
        <w:top w:val="none" w:sz="0" w:space="0" w:color="auto"/>
        <w:left w:val="none" w:sz="0" w:space="0" w:color="auto"/>
        <w:bottom w:val="none" w:sz="0" w:space="0" w:color="auto"/>
        <w:right w:val="none" w:sz="0" w:space="0" w:color="auto"/>
      </w:divBdr>
    </w:div>
    <w:div w:id="687828323">
      <w:marLeft w:val="0"/>
      <w:marRight w:val="0"/>
      <w:marTop w:val="-20"/>
      <w:marBottom w:val="-20"/>
      <w:divBdr>
        <w:top w:val="none" w:sz="0" w:space="0" w:color="auto"/>
        <w:left w:val="none" w:sz="0" w:space="0" w:color="auto"/>
        <w:bottom w:val="none" w:sz="0" w:space="0" w:color="auto"/>
        <w:right w:val="none" w:sz="0" w:space="0" w:color="auto"/>
      </w:divBdr>
    </w:div>
    <w:div w:id="689720835">
      <w:marLeft w:val="0"/>
      <w:marRight w:val="0"/>
      <w:marTop w:val="-20"/>
      <w:marBottom w:val="-20"/>
      <w:divBdr>
        <w:top w:val="none" w:sz="0" w:space="0" w:color="auto"/>
        <w:left w:val="none" w:sz="0" w:space="0" w:color="auto"/>
        <w:bottom w:val="none" w:sz="0" w:space="0" w:color="auto"/>
        <w:right w:val="none" w:sz="0" w:space="0" w:color="auto"/>
      </w:divBdr>
    </w:div>
    <w:div w:id="689991018">
      <w:marLeft w:val="0"/>
      <w:marRight w:val="0"/>
      <w:marTop w:val="-20"/>
      <w:marBottom w:val="-20"/>
      <w:divBdr>
        <w:top w:val="none" w:sz="0" w:space="0" w:color="auto"/>
        <w:left w:val="none" w:sz="0" w:space="0" w:color="auto"/>
        <w:bottom w:val="none" w:sz="0" w:space="0" w:color="auto"/>
        <w:right w:val="none" w:sz="0" w:space="0" w:color="auto"/>
      </w:divBdr>
    </w:div>
    <w:div w:id="690451205">
      <w:marLeft w:val="0"/>
      <w:marRight w:val="0"/>
      <w:marTop w:val="-20"/>
      <w:marBottom w:val="-20"/>
      <w:divBdr>
        <w:top w:val="none" w:sz="0" w:space="0" w:color="auto"/>
        <w:left w:val="none" w:sz="0" w:space="0" w:color="auto"/>
        <w:bottom w:val="none" w:sz="0" w:space="0" w:color="auto"/>
        <w:right w:val="none" w:sz="0" w:space="0" w:color="auto"/>
      </w:divBdr>
    </w:div>
    <w:div w:id="690691797">
      <w:marLeft w:val="0"/>
      <w:marRight w:val="0"/>
      <w:marTop w:val="-20"/>
      <w:marBottom w:val="-20"/>
      <w:divBdr>
        <w:top w:val="none" w:sz="0" w:space="0" w:color="auto"/>
        <w:left w:val="none" w:sz="0" w:space="0" w:color="auto"/>
        <w:bottom w:val="none" w:sz="0" w:space="0" w:color="auto"/>
        <w:right w:val="none" w:sz="0" w:space="0" w:color="auto"/>
      </w:divBdr>
    </w:div>
    <w:div w:id="694120103">
      <w:marLeft w:val="0"/>
      <w:marRight w:val="0"/>
      <w:marTop w:val="-20"/>
      <w:marBottom w:val="-20"/>
      <w:divBdr>
        <w:top w:val="none" w:sz="0" w:space="0" w:color="auto"/>
        <w:left w:val="none" w:sz="0" w:space="0" w:color="auto"/>
        <w:bottom w:val="none" w:sz="0" w:space="0" w:color="auto"/>
        <w:right w:val="none" w:sz="0" w:space="0" w:color="auto"/>
      </w:divBdr>
    </w:div>
    <w:div w:id="694576715">
      <w:marLeft w:val="0"/>
      <w:marRight w:val="0"/>
      <w:marTop w:val="-20"/>
      <w:marBottom w:val="-20"/>
      <w:divBdr>
        <w:top w:val="none" w:sz="0" w:space="0" w:color="auto"/>
        <w:left w:val="none" w:sz="0" w:space="0" w:color="auto"/>
        <w:bottom w:val="none" w:sz="0" w:space="0" w:color="auto"/>
        <w:right w:val="none" w:sz="0" w:space="0" w:color="auto"/>
      </w:divBdr>
    </w:div>
    <w:div w:id="695346161">
      <w:marLeft w:val="0"/>
      <w:marRight w:val="0"/>
      <w:marTop w:val="-20"/>
      <w:marBottom w:val="-20"/>
      <w:divBdr>
        <w:top w:val="none" w:sz="0" w:space="0" w:color="auto"/>
        <w:left w:val="none" w:sz="0" w:space="0" w:color="auto"/>
        <w:bottom w:val="none" w:sz="0" w:space="0" w:color="auto"/>
        <w:right w:val="none" w:sz="0" w:space="0" w:color="auto"/>
      </w:divBdr>
    </w:div>
    <w:div w:id="695352004">
      <w:marLeft w:val="0"/>
      <w:marRight w:val="0"/>
      <w:marTop w:val="-20"/>
      <w:marBottom w:val="-20"/>
      <w:divBdr>
        <w:top w:val="none" w:sz="0" w:space="0" w:color="auto"/>
        <w:left w:val="none" w:sz="0" w:space="0" w:color="auto"/>
        <w:bottom w:val="none" w:sz="0" w:space="0" w:color="auto"/>
        <w:right w:val="none" w:sz="0" w:space="0" w:color="auto"/>
      </w:divBdr>
    </w:div>
    <w:div w:id="697392115">
      <w:marLeft w:val="0"/>
      <w:marRight w:val="0"/>
      <w:marTop w:val="-20"/>
      <w:marBottom w:val="-20"/>
      <w:divBdr>
        <w:top w:val="none" w:sz="0" w:space="0" w:color="auto"/>
        <w:left w:val="none" w:sz="0" w:space="0" w:color="auto"/>
        <w:bottom w:val="none" w:sz="0" w:space="0" w:color="auto"/>
        <w:right w:val="none" w:sz="0" w:space="0" w:color="auto"/>
      </w:divBdr>
    </w:div>
    <w:div w:id="697972010">
      <w:marLeft w:val="0"/>
      <w:marRight w:val="0"/>
      <w:marTop w:val="-20"/>
      <w:marBottom w:val="-20"/>
      <w:divBdr>
        <w:top w:val="none" w:sz="0" w:space="0" w:color="auto"/>
        <w:left w:val="none" w:sz="0" w:space="0" w:color="auto"/>
        <w:bottom w:val="none" w:sz="0" w:space="0" w:color="auto"/>
        <w:right w:val="none" w:sz="0" w:space="0" w:color="auto"/>
      </w:divBdr>
    </w:div>
    <w:div w:id="698121710">
      <w:marLeft w:val="0"/>
      <w:marRight w:val="0"/>
      <w:marTop w:val="-20"/>
      <w:marBottom w:val="-20"/>
      <w:divBdr>
        <w:top w:val="none" w:sz="0" w:space="0" w:color="auto"/>
        <w:left w:val="none" w:sz="0" w:space="0" w:color="auto"/>
        <w:bottom w:val="none" w:sz="0" w:space="0" w:color="auto"/>
        <w:right w:val="none" w:sz="0" w:space="0" w:color="auto"/>
      </w:divBdr>
    </w:div>
    <w:div w:id="698433584">
      <w:marLeft w:val="0"/>
      <w:marRight w:val="0"/>
      <w:marTop w:val="-20"/>
      <w:marBottom w:val="-20"/>
      <w:divBdr>
        <w:top w:val="none" w:sz="0" w:space="0" w:color="auto"/>
        <w:left w:val="none" w:sz="0" w:space="0" w:color="auto"/>
        <w:bottom w:val="none" w:sz="0" w:space="0" w:color="auto"/>
        <w:right w:val="none" w:sz="0" w:space="0" w:color="auto"/>
      </w:divBdr>
    </w:div>
    <w:div w:id="700131613">
      <w:marLeft w:val="0"/>
      <w:marRight w:val="0"/>
      <w:marTop w:val="-20"/>
      <w:marBottom w:val="-20"/>
      <w:divBdr>
        <w:top w:val="none" w:sz="0" w:space="0" w:color="auto"/>
        <w:left w:val="none" w:sz="0" w:space="0" w:color="auto"/>
        <w:bottom w:val="none" w:sz="0" w:space="0" w:color="auto"/>
        <w:right w:val="none" w:sz="0" w:space="0" w:color="auto"/>
      </w:divBdr>
    </w:div>
    <w:div w:id="702441128">
      <w:marLeft w:val="0"/>
      <w:marRight w:val="0"/>
      <w:marTop w:val="-20"/>
      <w:marBottom w:val="-20"/>
      <w:divBdr>
        <w:top w:val="none" w:sz="0" w:space="0" w:color="auto"/>
        <w:left w:val="none" w:sz="0" w:space="0" w:color="auto"/>
        <w:bottom w:val="none" w:sz="0" w:space="0" w:color="auto"/>
        <w:right w:val="none" w:sz="0" w:space="0" w:color="auto"/>
      </w:divBdr>
    </w:div>
    <w:div w:id="702445236">
      <w:marLeft w:val="0"/>
      <w:marRight w:val="0"/>
      <w:marTop w:val="-20"/>
      <w:marBottom w:val="-20"/>
      <w:divBdr>
        <w:top w:val="none" w:sz="0" w:space="0" w:color="auto"/>
        <w:left w:val="none" w:sz="0" w:space="0" w:color="auto"/>
        <w:bottom w:val="none" w:sz="0" w:space="0" w:color="auto"/>
        <w:right w:val="none" w:sz="0" w:space="0" w:color="auto"/>
      </w:divBdr>
    </w:div>
    <w:div w:id="705568797">
      <w:marLeft w:val="0"/>
      <w:marRight w:val="0"/>
      <w:marTop w:val="-20"/>
      <w:marBottom w:val="-20"/>
      <w:divBdr>
        <w:top w:val="none" w:sz="0" w:space="0" w:color="auto"/>
        <w:left w:val="none" w:sz="0" w:space="0" w:color="auto"/>
        <w:bottom w:val="none" w:sz="0" w:space="0" w:color="auto"/>
        <w:right w:val="none" w:sz="0" w:space="0" w:color="auto"/>
      </w:divBdr>
    </w:div>
    <w:div w:id="707922980">
      <w:marLeft w:val="0"/>
      <w:marRight w:val="0"/>
      <w:marTop w:val="-20"/>
      <w:marBottom w:val="-20"/>
      <w:divBdr>
        <w:top w:val="none" w:sz="0" w:space="0" w:color="auto"/>
        <w:left w:val="none" w:sz="0" w:space="0" w:color="auto"/>
        <w:bottom w:val="none" w:sz="0" w:space="0" w:color="auto"/>
        <w:right w:val="none" w:sz="0" w:space="0" w:color="auto"/>
      </w:divBdr>
    </w:div>
    <w:div w:id="707992756">
      <w:marLeft w:val="0"/>
      <w:marRight w:val="0"/>
      <w:marTop w:val="-20"/>
      <w:marBottom w:val="-20"/>
      <w:divBdr>
        <w:top w:val="none" w:sz="0" w:space="0" w:color="auto"/>
        <w:left w:val="none" w:sz="0" w:space="0" w:color="auto"/>
        <w:bottom w:val="none" w:sz="0" w:space="0" w:color="auto"/>
        <w:right w:val="none" w:sz="0" w:space="0" w:color="auto"/>
      </w:divBdr>
    </w:div>
    <w:div w:id="709039624">
      <w:marLeft w:val="0"/>
      <w:marRight w:val="0"/>
      <w:marTop w:val="-20"/>
      <w:marBottom w:val="-20"/>
      <w:divBdr>
        <w:top w:val="none" w:sz="0" w:space="0" w:color="auto"/>
        <w:left w:val="none" w:sz="0" w:space="0" w:color="auto"/>
        <w:bottom w:val="none" w:sz="0" w:space="0" w:color="auto"/>
        <w:right w:val="none" w:sz="0" w:space="0" w:color="auto"/>
      </w:divBdr>
    </w:div>
    <w:div w:id="713431748">
      <w:marLeft w:val="0"/>
      <w:marRight w:val="0"/>
      <w:marTop w:val="-20"/>
      <w:marBottom w:val="-20"/>
      <w:divBdr>
        <w:top w:val="none" w:sz="0" w:space="0" w:color="auto"/>
        <w:left w:val="none" w:sz="0" w:space="0" w:color="auto"/>
        <w:bottom w:val="none" w:sz="0" w:space="0" w:color="auto"/>
        <w:right w:val="none" w:sz="0" w:space="0" w:color="auto"/>
      </w:divBdr>
    </w:div>
    <w:div w:id="714810601">
      <w:marLeft w:val="0"/>
      <w:marRight w:val="0"/>
      <w:marTop w:val="-20"/>
      <w:marBottom w:val="-20"/>
      <w:divBdr>
        <w:top w:val="none" w:sz="0" w:space="0" w:color="auto"/>
        <w:left w:val="none" w:sz="0" w:space="0" w:color="auto"/>
        <w:bottom w:val="none" w:sz="0" w:space="0" w:color="auto"/>
        <w:right w:val="none" w:sz="0" w:space="0" w:color="auto"/>
      </w:divBdr>
    </w:div>
    <w:div w:id="716516858">
      <w:marLeft w:val="0"/>
      <w:marRight w:val="0"/>
      <w:marTop w:val="-20"/>
      <w:marBottom w:val="-20"/>
      <w:divBdr>
        <w:top w:val="none" w:sz="0" w:space="0" w:color="auto"/>
        <w:left w:val="none" w:sz="0" w:space="0" w:color="auto"/>
        <w:bottom w:val="none" w:sz="0" w:space="0" w:color="auto"/>
        <w:right w:val="none" w:sz="0" w:space="0" w:color="auto"/>
      </w:divBdr>
    </w:div>
    <w:div w:id="718284368">
      <w:marLeft w:val="0"/>
      <w:marRight w:val="0"/>
      <w:marTop w:val="-20"/>
      <w:marBottom w:val="-20"/>
      <w:divBdr>
        <w:top w:val="none" w:sz="0" w:space="0" w:color="auto"/>
        <w:left w:val="none" w:sz="0" w:space="0" w:color="auto"/>
        <w:bottom w:val="none" w:sz="0" w:space="0" w:color="auto"/>
        <w:right w:val="none" w:sz="0" w:space="0" w:color="auto"/>
      </w:divBdr>
    </w:div>
    <w:div w:id="720175167">
      <w:marLeft w:val="0"/>
      <w:marRight w:val="0"/>
      <w:marTop w:val="-20"/>
      <w:marBottom w:val="-20"/>
      <w:divBdr>
        <w:top w:val="none" w:sz="0" w:space="0" w:color="auto"/>
        <w:left w:val="none" w:sz="0" w:space="0" w:color="auto"/>
        <w:bottom w:val="none" w:sz="0" w:space="0" w:color="auto"/>
        <w:right w:val="none" w:sz="0" w:space="0" w:color="auto"/>
      </w:divBdr>
    </w:div>
    <w:div w:id="722096162">
      <w:marLeft w:val="0"/>
      <w:marRight w:val="0"/>
      <w:marTop w:val="-20"/>
      <w:marBottom w:val="-20"/>
      <w:divBdr>
        <w:top w:val="none" w:sz="0" w:space="0" w:color="auto"/>
        <w:left w:val="none" w:sz="0" w:space="0" w:color="auto"/>
        <w:bottom w:val="none" w:sz="0" w:space="0" w:color="auto"/>
        <w:right w:val="none" w:sz="0" w:space="0" w:color="auto"/>
      </w:divBdr>
    </w:div>
    <w:div w:id="723329484">
      <w:marLeft w:val="0"/>
      <w:marRight w:val="0"/>
      <w:marTop w:val="-20"/>
      <w:marBottom w:val="-20"/>
      <w:divBdr>
        <w:top w:val="none" w:sz="0" w:space="0" w:color="auto"/>
        <w:left w:val="none" w:sz="0" w:space="0" w:color="auto"/>
        <w:bottom w:val="none" w:sz="0" w:space="0" w:color="auto"/>
        <w:right w:val="none" w:sz="0" w:space="0" w:color="auto"/>
      </w:divBdr>
    </w:div>
    <w:div w:id="724067641">
      <w:marLeft w:val="0"/>
      <w:marRight w:val="0"/>
      <w:marTop w:val="-20"/>
      <w:marBottom w:val="-20"/>
      <w:divBdr>
        <w:top w:val="none" w:sz="0" w:space="0" w:color="auto"/>
        <w:left w:val="none" w:sz="0" w:space="0" w:color="auto"/>
        <w:bottom w:val="none" w:sz="0" w:space="0" w:color="auto"/>
        <w:right w:val="none" w:sz="0" w:space="0" w:color="auto"/>
      </w:divBdr>
    </w:div>
    <w:div w:id="725448650">
      <w:marLeft w:val="0"/>
      <w:marRight w:val="0"/>
      <w:marTop w:val="-20"/>
      <w:marBottom w:val="-20"/>
      <w:divBdr>
        <w:top w:val="none" w:sz="0" w:space="0" w:color="auto"/>
        <w:left w:val="none" w:sz="0" w:space="0" w:color="auto"/>
        <w:bottom w:val="none" w:sz="0" w:space="0" w:color="auto"/>
        <w:right w:val="none" w:sz="0" w:space="0" w:color="auto"/>
      </w:divBdr>
    </w:div>
    <w:div w:id="726807179">
      <w:marLeft w:val="0"/>
      <w:marRight w:val="0"/>
      <w:marTop w:val="-20"/>
      <w:marBottom w:val="-20"/>
      <w:divBdr>
        <w:top w:val="none" w:sz="0" w:space="0" w:color="auto"/>
        <w:left w:val="none" w:sz="0" w:space="0" w:color="auto"/>
        <w:bottom w:val="none" w:sz="0" w:space="0" w:color="auto"/>
        <w:right w:val="none" w:sz="0" w:space="0" w:color="auto"/>
      </w:divBdr>
    </w:div>
    <w:div w:id="727262980">
      <w:marLeft w:val="0"/>
      <w:marRight w:val="0"/>
      <w:marTop w:val="-20"/>
      <w:marBottom w:val="-20"/>
      <w:divBdr>
        <w:top w:val="none" w:sz="0" w:space="0" w:color="auto"/>
        <w:left w:val="none" w:sz="0" w:space="0" w:color="auto"/>
        <w:bottom w:val="none" w:sz="0" w:space="0" w:color="auto"/>
        <w:right w:val="none" w:sz="0" w:space="0" w:color="auto"/>
      </w:divBdr>
    </w:div>
    <w:div w:id="727801733">
      <w:marLeft w:val="0"/>
      <w:marRight w:val="0"/>
      <w:marTop w:val="-20"/>
      <w:marBottom w:val="-20"/>
      <w:divBdr>
        <w:top w:val="none" w:sz="0" w:space="0" w:color="auto"/>
        <w:left w:val="none" w:sz="0" w:space="0" w:color="auto"/>
        <w:bottom w:val="none" w:sz="0" w:space="0" w:color="auto"/>
        <w:right w:val="none" w:sz="0" w:space="0" w:color="auto"/>
      </w:divBdr>
    </w:div>
    <w:div w:id="732316345">
      <w:marLeft w:val="0"/>
      <w:marRight w:val="0"/>
      <w:marTop w:val="-20"/>
      <w:marBottom w:val="-20"/>
      <w:divBdr>
        <w:top w:val="none" w:sz="0" w:space="0" w:color="auto"/>
        <w:left w:val="none" w:sz="0" w:space="0" w:color="auto"/>
        <w:bottom w:val="none" w:sz="0" w:space="0" w:color="auto"/>
        <w:right w:val="none" w:sz="0" w:space="0" w:color="auto"/>
      </w:divBdr>
    </w:div>
    <w:div w:id="733502478">
      <w:marLeft w:val="0"/>
      <w:marRight w:val="0"/>
      <w:marTop w:val="-20"/>
      <w:marBottom w:val="-20"/>
      <w:divBdr>
        <w:top w:val="none" w:sz="0" w:space="0" w:color="auto"/>
        <w:left w:val="none" w:sz="0" w:space="0" w:color="auto"/>
        <w:bottom w:val="none" w:sz="0" w:space="0" w:color="auto"/>
        <w:right w:val="none" w:sz="0" w:space="0" w:color="auto"/>
      </w:divBdr>
    </w:div>
    <w:div w:id="735668138">
      <w:marLeft w:val="0"/>
      <w:marRight w:val="0"/>
      <w:marTop w:val="-20"/>
      <w:marBottom w:val="-20"/>
      <w:divBdr>
        <w:top w:val="none" w:sz="0" w:space="0" w:color="auto"/>
        <w:left w:val="none" w:sz="0" w:space="0" w:color="auto"/>
        <w:bottom w:val="none" w:sz="0" w:space="0" w:color="auto"/>
        <w:right w:val="none" w:sz="0" w:space="0" w:color="auto"/>
      </w:divBdr>
    </w:div>
    <w:div w:id="735973192">
      <w:marLeft w:val="0"/>
      <w:marRight w:val="0"/>
      <w:marTop w:val="-20"/>
      <w:marBottom w:val="-20"/>
      <w:divBdr>
        <w:top w:val="none" w:sz="0" w:space="0" w:color="auto"/>
        <w:left w:val="none" w:sz="0" w:space="0" w:color="auto"/>
        <w:bottom w:val="none" w:sz="0" w:space="0" w:color="auto"/>
        <w:right w:val="none" w:sz="0" w:space="0" w:color="auto"/>
      </w:divBdr>
    </w:div>
    <w:div w:id="735974869">
      <w:marLeft w:val="0"/>
      <w:marRight w:val="0"/>
      <w:marTop w:val="-20"/>
      <w:marBottom w:val="-20"/>
      <w:divBdr>
        <w:top w:val="none" w:sz="0" w:space="0" w:color="auto"/>
        <w:left w:val="none" w:sz="0" w:space="0" w:color="auto"/>
        <w:bottom w:val="none" w:sz="0" w:space="0" w:color="auto"/>
        <w:right w:val="none" w:sz="0" w:space="0" w:color="auto"/>
      </w:divBdr>
    </w:div>
    <w:div w:id="736244810">
      <w:marLeft w:val="0"/>
      <w:marRight w:val="0"/>
      <w:marTop w:val="-20"/>
      <w:marBottom w:val="-20"/>
      <w:divBdr>
        <w:top w:val="none" w:sz="0" w:space="0" w:color="auto"/>
        <w:left w:val="none" w:sz="0" w:space="0" w:color="auto"/>
        <w:bottom w:val="none" w:sz="0" w:space="0" w:color="auto"/>
        <w:right w:val="none" w:sz="0" w:space="0" w:color="auto"/>
      </w:divBdr>
    </w:div>
    <w:div w:id="739518661">
      <w:marLeft w:val="0"/>
      <w:marRight w:val="0"/>
      <w:marTop w:val="-20"/>
      <w:marBottom w:val="-20"/>
      <w:divBdr>
        <w:top w:val="none" w:sz="0" w:space="0" w:color="auto"/>
        <w:left w:val="none" w:sz="0" w:space="0" w:color="auto"/>
        <w:bottom w:val="none" w:sz="0" w:space="0" w:color="auto"/>
        <w:right w:val="none" w:sz="0" w:space="0" w:color="auto"/>
      </w:divBdr>
    </w:div>
    <w:div w:id="740106472">
      <w:marLeft w:val="0"/>
      <w:marRight w:val="0"/>
      <w:marTop w:val="-20"/>
      <w:marBottom w:val="-20"/>
      <w:divBdr>
        <w:top w:val="none" w:sz="0" w:space="0" w:color="auto"/>
        <w:left w:val="none" w:sz="0" w:space="0" w:color="auto"/>
        <w:bottom w:val="none" w:sz="0" w:space="0" w:color="auto"/>
        <w:right w:val="none" w:sz="0" w:space="0" w:color="auto"/>
      </w:divBdr>
    </w:div>
    <w:div w:id="741948469">
      <w:marLeft w:val="0"/>
      <w:marRight w:val="0"/>
      <w:marTop w:val="-20"/>
      <w:marBottom w:val="-20"/>
      <w:divBdr>
        <w:top w:val="none" w:sz="0" w:space="0" w:color="auto"/>
        <w:left w:val="none" w:sz="0" w:space="0" w:color="auto"/>
        <w:bottom w:val="none" w:sz="0" w:space="0" w:color="auto"/>
        <w:right w:val="none" w:sz="0" w:space="0" w:color="auto"/>
      </w:divBdr>
    </w:div>
    <w:div w:id="743528157">
      <w:marLeft w:val="0"/>
      <w:marRight w:val="0"/>
      <w:marTop w:val="-20"/>
      <w:marBottom w:val="-20"/>
      <w:divBdr>
        <w:top w:val="none" w:sz="0" w:space="0" w:color="auto"/>
        <w:left w:val="none" w:sz="0" w:space="0" w:color="auto"/>
        <w:bottom w:val="none" w:sz="0" w:space="0" w:color="auto"/>
        <w:right w:val="none" w:sz="0" w:space="0" w:color="auto"/>
      </w:divBdr>
    </w:div>
    <w:div w:id="743534089">
      <w:marLeft w:val="0"/>
      <w:marRight w:val="0"/>
      <w:marTop w:val="-20"/>
      <w:marBottom w:val="-20"/>
      <w:divBdr>
        <w:top w:val="none" w:sz="0" w:space="0" w:color="auto"/>
        <w:left w:val="none" w:sz="0" w:space="0" w:color="auto"/>
        <w:bottom w:val="none" w:sz="0" w:space="0" w:color="auto"/>
        <w:right w:val="none" w:sz="0" w:space="0" w:color="auto"/>
      </w:divBdr>
    </w:div>
    <w:div w:id="746876734">
      <w:marLeft w:val="0"/>
      <w:marRight w:val="0"/>
      <w:marTop w:val="-20"/>
      <w:marBottom w:val="-20"/>
      <w:divBdr>
        <w:top w:val="none" w:sz="0" w:space="0" w:color="auto"/>
        <w:left w:val="none" w:sz="0" w:space="0" w:color="auto"/>
        <w:bottom w:val="none" w:sz="0" w:space="0" w:color="auto"/>
        <w:right w:val="none" w:sz="0" w:space="0" w:color="auto"/>
      </w:divBdr>
    </w:div>
    <w:div w:id="748769126">
      <w:marLeft w:val="0"/>
      <w:marRight w:val="0"/>
      <w:marTop w:val="-20"/>
      <w:marBottom w:val="-20"/>
      <w:divBdr>
        <w:top w:val="none" w:sz="0" w:space="0" w:color="auto"/>
        <w:left w:val="none" w:sz="0" w:space="0" w:color="auto"/>
        <w:bottom w:val="none" w:sz="0" w:space="0" w:color="auto"/>
        <w:right w:val="none" w:sz="0" w:space="0" w:color="auto"/>
      </w:divBdr>
    </w:div>
    <w:div w:id="749546065">
      <w:marLeft w:val="0"/>
      <w:marRight w:val="0"/>
      <w:marTop w:val="-20"/>
      <w:marBottom w:val="-20"/>
      <w:divBdr>
        <w:top w:val="none" w:sz="0" w:space="0" w:color="auto"/>
        <w:left w:val="none" w:sz="0" w:space="0" w:color="auto"/>
        <w:bottom w:val="none" w:sz="0" w:space="0" w:color="auto"/>
        <w:right w:val="none" w:sz="0" w:space="0" w:color="auto"/>
      </w:divBdr>
    </w:div>
    <w:div w:id="749960841">
      <w:marLeft w:val="0"/>
      <w:marRight w:val="0"/>
      <w:marTop w:val="-20"/>
      <w:marBottom w:val="-20"/>
      <w:divBdr>
        <w:top w:val="none" w:sz="0" w:space="0" w:color="auto"/>
        <w:left w:val="none" w:sz="0" w:space="0" w:color="auto"/>
        <w:bottom w:val="none" w:sz="0" w:space="0" w:color="auto"/>
        <w:right w:val="none" w:sz="0" w:space="0" w:color="auto"/>
      </w:divBdr>
    </w:div>
    <w:div w:id="751197340">
      <w:marLeft w:val="0"/>
      <w:marRight w:val="0"/>
      <w:marTop w:val="-20"/>
      <w:marBottom w:val="-20"/>
      <w:divBdr>
        <w:top w:val="none" w:sz="0" w:space="0" w:color="auto"/>
        <w:left w:val="none" w:sz="0" w:space="0" w:color="auto"/>
        <w:bottom w:val="none" w:sz="0" w:space="0" w:color="auto"/>
        <w:right w:val="none" w:sz="0" w:space="0" w:color="auto"/>
      </w:divBdr>
    </w:div>
    <w:div w:id="753942403">
      <w:marLeft w:val="0"/>
      <w:marRight w:val="0"/>
      <w:marTop w:val="-20"/>
      <w:marBottom w:val="-20"/>
      <w:divBdr>
        <w:top w:val="none" w:sz="0" w:space="0" w:color="auto"/>
        <w:left w:val="none" w:sz="0" w:space="0" w:color="auto"/>
        <w:bottom w:val="none" w:sz="0" w:space="0" w:color="auto"/>
        <w:right w:val="none" w:sz="0" w:space="0" w:color="auto"/>
      </w:divBdr>
    </w:div>
    <w:div w:id="755247532">
      <w:marLeft w:val="0"/>
      <w:marRight w:val="0"/>
      <w:marTop w:val="-20"/>
      <w:marBottom w:val="-20"/>
      <w:divBdr>
        <w:top w:val="none" w:sz="0" w:space="0" w:color="auto"/>
        <w:left w:val="none" w:sz="0" w:space="0" w:color="auto"/>
        <w:bottom w:val="none" w:sz="0" w:space="0" w:color="auto"/>
        <w:right w:val="none" w:sz="0" w:space="0" w:color="auto"/>
      </w:divBdr>
    </w:div>
    <w:div w:id="755710144">
      <w:marLeft w:val="0"/>
      <w:marRight w:val="0"/>
      <w:marTop w:val="-20"/>
      <w:marBottom w:val="-20"/>
      <w:divBdr>
        <w:top w:val="none" w:sz="0" w:space="0" w:color="auto"/>
        <w:left w:val="none" w:sz="0" w:space="0" w:color="auto"/>
        <w:bottom w:val="none" w:sz="0" w:space="0" w:color="auto"/>
        <w:right w:val="none" w:sz="0" w:space="0" w:color="auto"/>
      </w:divBdr>
    </w:div>
    <w:div w:id="755712067">
      <w:marLeft w:val="0"/>
      <w:marRight w:val="0"/>
      <w:marTop w:val="-20"/>
      <w:marBottom w:val="-20"/>
      <w:divBdr>
        <w:top w:val="none" w:sz="0" w:space="0" w:color="auto"/>
        <w:left w:val="none" w:sz="0" w:space="0" w:color="auto"/>
        <w:bottom w:val="none" w:sz="0" w:space="0" w:color="auto"/>
        <w:right w:val="none" w:sz="0" w:space="0" w:color="auto"/>
      </w:divBdr>
    </w:div>
    <w:div w:id="756825136">
      <w:marLeft w:val="0"/>
      <w:marRight w:val="0"/>
      <w:marTop w:val="-20"/>
      <w:marBottom w:val="-20"/>
      <w:divBdr>
        <w:top w:val="none" w:sz="0" w:space="0" w:color="auto"/>
        <w:left w:val="none" w:sz="0" w:space="0" w:color="auto"/>
        <w:bottom w:val="none" w:sz="0" w:space="0" w:color="auto"/>
        <w:right w:val="none" w:sz="0" w:space="0" w:color="auto"/>
      </w:divBdr>
    </w:div>
    <w:div w:id="756827269">
      <w:marLeft w:val="0"/>
      <w:marRight w:val="0"/>
      <w:marTop w:val="-20"/>
      <w:marBottom w:val="-20"/>
      <w:divBdr>
        <w:top w:val="none" w:sz="0" w:space="0" w:color="auto"/>
        <w:left w:val="none" w:sz="0" w:space="0" w:color="auto"/>
        <w:bottom w:val="none" w:sz="0" w:space="0" w:color="auto"/>
        <w:right w:val="none" w:sz="0" w:space="0" w:color="auto"/>
      </w:divBdr>
    </w:div>
    <w:div w:id="761344259">
      <w:marLeft w:val="0"/>
      <w:marRight w:val="0"/>
      <w:marTop w:val="-20"/>
      <w:marBottom w:val="-20"/>
      <w:divBdr>
        <w:top w:val="none" w:sz="0" w:space="0" w:color="auto"/>
        <w:left w:val="none" w:sz="0" w:space="0" w:color="auto"/>
        <w:bottom w:val="none" w:sz="0" w:space="0" w:color="auto"/>
        <w:right w:val="none" w:sz="0" w:space="0" w:color="auto"/>
      </w:divBdr>
    </w:div>
    <w:div w:id="764349204">
      <w:marLeft w:val="0"/>
      <w:marRight w:val="0"/>
      <w:marTop w:val="-20"/>
      <w:marBottom w:val="-20"/>
      <w:divBdr>
        <w:top w:val="none" w:sz="0" w:space="0" w:color="auto"/>
        <w:left w:val="none" w:sz="0" w:space="0" w:color="auto"/>
        <w:bottom w:val="none" w:sz="0" w:space="0" w:color="auto"/>
        <w:right w:val="none" w:sz="0" w:space="0" w:color="auto"/>
      </w:divBdr>
    </w:div>
    <w:div w:id="765465575">
      <w:marLeft w:val="0"/>
      <w:marRight w:val="0"/>
      <w:marTop w:val="-20"/>
      <w:marBottom w:val="-20"/>
      <w:divBdr>
        <w:top w:val="none" w:sz="0" w:space="0" w:color="auto"/>
        <w:left w:val="none" w:sz="0" w:space="0" w:color="auto"/>
        <w:bottom w:val="none" w:sz="0" w:space="0" w:color="auto"/>
        <w:right w:val="none" w:sz="0" w:space="0" w:color="auto"/>
      </w:divBdr>
    </w:div>
    <w:div w:id="765925595">
      <w:marLeft w:val="0"/>
      <w:marRight w:val="0"/>
      <w:marTop w:val="-20"/>
      <w:marBottom w:val="-20"/>
      <w:divBdr>
        <w:top w:val="none" w:sz="0" w:space="0" w:color="auto"/>
        <w:left w:val="none" w:sz="0" w:space="0" w:color="auto"/>
        <w:bottom w:val="none" w:sz="0" w:space="0" w:color="auto"/>
        <w:right w:val="none" w:sz="0" w:space="0" w:color="auto"/>
      </w:divBdr>
    </w:div>
    <w:div w:id="766122912">
      <w:marLeft w:val="0"/>
      <w:marRight w:val="0"/>
      <w:marTop w:val="-20"/>
      <w:marBottom w:val="-20"/>
      <w:divBdr>
        <w:top w:val="none" w:sz="0" w:space="0" w:color="auto"/>
        <w:left w:val="none" w:sz="0" w:space="0" w:color="auto"/>
        <w:bottom w:val="none" w:sz="0" w:space="0" w:color="auto"/>
        <w:right w:val="none" w:sz="0" w:space="0" w:color="auto"/>
      </w:divBdr>
    </w:div>
    <w:div w:id="770127127">
      <w:marLeft w:val="0"/>
      <w:marRight w:val="0"/>
      <w:marTop w:val="-20"/>
      <w:marBottom w:val="-20"/>
      <w:divBdr>
        <w:top w:val="none" w:sz="0" w:space="0" w:color="auto"/>
        <w:left w:val="none" w:sz="0" w:space="0" w:color="auto"/>
        <w:bottom w:val="none" w:sz="0" w:space="0" w:color="auto"/>
        <w:right w:val="none" w:sz="0" w:space="0" w:color="auto"/>
      </w:divBdr>
    </w:div>
    <w:div w:id="770128266">
      <w:marLeft w:val="0"/>
      <w:marRight w:val="0"/>
      <w:marTop w:val="-20"/>
      <w:marBottom w:val="-20"/>
      <w:divBdr>
        <w:top w:val="none" w:sz="0" w:space="0" w:color="auto"/>
        <w:left w:val="none" w:sz="0" w:space="0" w:color="auto"/>
        <w:bottom w:val="none" w:sz="0" w:space="0" w:color="auto"/>
        <w:right w:val="none" w:sz="0" w:space="0" w:color="auto"/>
      </w:divBdr>
    </w:div>
    <w:div w:id="774792267">
      <w:marLeft w:val="0"/>
      <w:marRight w:val="0"/>
      <w:marTop w:val="-20"/>
      <w:marBottom w:val="-20"/>
      <w:divBdr>
        <w:top w:val="none" w:sz="0" w:space="0" w:color="auto"/>
        <w:left w:val="none" w:sz="0" w:space="0" w:color="auto"/>
        <w:bottom w:val="none" w:sz="0" w:space="0" w:color="auto"/>
        <w:right w:val="none" w:sz="0" w:space="0" w:color="auto"/>
      </w:divBdr>
    </w:div>
    <w:div w:id="775753594">
      <w:marLeft w:val="0"/>
      <w:marRight w:val="0"/>
      <w:marTop w:val="-20"/>
      <w:marBottom w:val="-20"/>
      <w:divBdr>
        <w:top w:val="none" w:sz="0" w:space="0" w:color="auto"/>
        <w:left w:val="none" w:sz="0" w:space="0" w:color="auto"/>
        <w:bottom w:val="none" w:sz="0" w:space="0" w:color="auto"/>
        <w:right w:val="none" w:sz="0" w:space="0" w:color="auto"/>
      </w:divBdr>
    </w:div>
    <w:div w:id="775757356">
      <w:marLeft w:val="0"/>
      <w:marRight w:val="0"/>
      <w:marTop w:val="-20"/>
      <w:marBottom w:val="-20"/>
      <w:divBdr>
        <w:top w:val="none" w:sz="0" w:space="0" w:color="auto"/>
        <w:left w:val="none" w:sz="0" w:space="0" w:color="auto"/>
        <w:bottom w:val="none" w:sz="0" w:space="0" w:color="auto"/>
        <w:right w:val="none" w:sz="0" w:space="0" w:color="auto"/>
      </w:divBdr>
    </w:div>
    <w:div w:id="777024652">
      <w:marLeft w:val="0"/>
      <w:marRight w:val="0"/>
      <w:marTop w:val="-20"/>
      <w:marBottom w:val="-20"/>
      <w:divBdr>
        <w:top w:val="none" w:sz="0" w:space="0" w:color="auto"/>
        <w:left w:val="none" w:sz="0" w:space="0" w:color="auto"/>
        <w:bottom w:val="none" w:sz="0" w:space="0" w:color="auto"/>
        <w:right w:val="none" w:sz="0" w:space="0" w:color="auto"/>
      </w:divBdr>
    </w:div>
    <w:div w:id="778063290">
      <w:marLeft w:val="0"/>
      <w:marRight w:val="0"/>
      <w:marTop w:val="-20"/>
      <w:marBottom w:val="-20"/>
      <w:divBdr>
        <w:top w:val="none" w:sz="0" w:space="0" w:color="auto"/>
        <w:left w:val="none" w:sz="0" w:space="0" w:color="auto"/>
        <w:bottom w:val="none" w:sz="0" w:space="0" w:color="auto"/>
        <w:right w:val="none" w:sz="0" w:space="0" w:color="auto"/>
      </w:divBdr>
    </w:div>
    <w:div w:id="778068916">
      <w:marLeft w:val="0"/>
      <w:marRight w:val="0"/>
      <w:marTop w:val="-20"/>
      <w:marBottom w:val="-20"/>
      <w:divBdr>
        <w:top w:val="none" w:sz="0" w:space="0" w:color="auto"/>
        <w:left w:val="none" w:sz="0" w:space="0" w:color="auto"/>
        <w:bottom w:val="none" w:sz="0" w:space="0" w:color="auto"/>
        <w:right w:val="none" w:sz="0" w:space="0" w:color="auto"/>
      </w:divBdr>
    </w:div>
    <w:div w:id="781385891">
      <w:marLeft w:val="0"/>
      <w:marRight w:val="0"/>
      <w:marTop w:val="-20"/>
      <w:marBottom w:val="-20"/>
      <w:divBdr>
        <w:top w:val="none" w:sz="0" w:space="0" w:color="auto"/>
        <w:left w:val="none" w:sz="0" w:space="0" w:color="auto"/>
        <w:bottom w:val="none" w:sz="0" w:space="0" w:color="auto"/>
        <w:right w:val="none" w:sz="0" w:space="0" w:color="auto"/>
      </w:divBdr>
    </w:div>
    <w:div w:id="781848513">
      <w:marLeft w:val="0"/>
      <w:marRight w:val="0"/>
      <w:marTop w:val="-20"/>
      <w:marBottom w:val="-20"/>
      <w:divBdr>
        <w:top w:val="none" w:sz="0" w:space="0" w:color="auto"/>
        <w:left w:val="none" w:sz="0" w:space="0" w:color="auto"/>
        <w:bottom w:val="none" w:sz="0" w:space="0" w:color="auto"/>
        <w:right w:val="none" w:sz="0" w:space="0" w:color="auto"/>
      </w:divBdr>
    </w:div>
    <w:div w:id="782529809">
      <w:marLeft w:val="0"/>
      <w:marRight w:val="0"/>
      <w:marTop w:val="-20"/>
      <w:marBottom w:val="-20"/>
      <w:divBdr>
        <w:top w:val="none" w:sz="0" w:space="0" w:color="auto"/>
        <w:left w:val="none" w:sz="0" w:space="0" w:color="auto"/>
        <w:bottom w:val="none" w:sz="0" w:space="0" w:color="auto"/>
        <w:right w:val="none" w:sz="0" w:space="0" w:color="auto"/>
      </w:divBdr>
    </w:div>
    <w:div w:id="782576619">
      <w:marLeft w:val="0"/>
      <w:marRight w:val="0"/>
      <w:marTop w:val="-20"/>
      <w:marBottom w:val="-20"/>
      <w:divBdr>
        <w:top w:val="none" w:sz="0" w:space="0" w:color="auto"/>
        <w:left w:val="none" w:sz="0" w:space="0" w:color="auto"/>
        <w:bottom w:val="none" w:sz="0" w:space="0" w:color="auto"/>
        <w:right w:val="none" w:sz="0" w:space="0" w:color="auto"/>
      </w:divBdr>
    </w:div>
    <w:div w:id="783429412">
      <w:marLeft w:val="0"/>
      <w:marRight w:val="0"/>
      <w:marTop w:val="-20"/>
      <w:marBottom w:val="-20"/>
      <w:divBdr>
        <w:top w:val="none" w:sz="0" w:space="0" w:color="auto"/>
        <w:left w:val="none" w:sz="0" w:space="0" w:color="auto"/>
        <w:bottom w:val="none" w:sz="0" w:space="0" w:color="auto"/>
        <w:right w:val="none" w:sz="0" w:space="0" w:color="auto"/>
      </w:divBdr>
    </w:div>
    <w:div w:id="783577777">
      <w:marLeft w:val="0"/>
      <w:marRight w:val="0"/>
      <w:marTop w:val="-20"/>
      <w:marBottom w:val="-20"/>
      <w:divBdr>
        <w:top w:val="none" w:sz="0" w:space="0" w:color="auto"/>
        <w:left w:val="none" w:sz="0" w:space="0" w:color="auto"/>
        <w:bottom w:val="none" w:sz="0" w:space="0" w:color="auto"/>
        <w:right w:val="none" w:sz="0" w:space="0" w:color="auto"/>
      </w:divBdr>
    </w:div>
    <w:div w:id="786047354">
      <w:marLeft w:val="0"/>
      <w:marRight w:val="0"/>
      <w:marTop w:val="-20"/>
      <w:marBottom w:val="-20"/>
      <w:divBdr>
        <w:top w:val="none" w:sz="0" w:space="0" w:color="auto"/>
        <w:left w:val="none" w:sz="0" w:space="0" w:color="auto"/>
        <w:bottom w:val="none" w:sz="0" w:space="0" w:color="auto"/>
        <w:right w:val="none" w:sz="0" w:space="0" w:color="auto"/>
      </w:divBdr>
    </w:div>
    <w:div w:id="786777478">
      <w:marLeft w:val="0"/>
      <w:marRight w:val="0"/>
      <w:marTop w:val="-20"/>
      <w:marBottom w:val="-20"/>
      <w:divBdr>
        <w:top w:val="none" w:sz="0" w:space="0" w:color="auto"/>
        <w:left w:val="none" w:sz="0" w:space="0" w:color="auto"/>
        <w:bottom w:val="none" w:sz="0" w:space="0" w:color="auto"/>
        <w:right w:val="none" w:sz="0" w:space="0" w:color="auto"/>
      </w:divBdr>
    </w:div>
    <w:div w:id="787506862">
      <w:marLeft w:val="0"/>
      <w:marRight w:val="0"/>
      <w:marTop w:val="-20"/>
      <w:marBottom w:val="-20"/>
      <w:divBdr>
        <w:top w:val="none" w:sz="0" w:space="0" w:color="auto"/>
        <w:left w:val="none" w:sz="0" w:space="0" w:color="auto"/>
        <w:bottom w:val="none" w:sz="0" w:space="0" w:color="auto"/>
        <w:right w:val="none" w:sz="0" w:space="0" w:color="auto"/>
      </w:divBdr>
    </w:div>
    <w:div w:id="787578751">
      <w:marLeft w:val="0"/>
      <w:marRight w:val="0"/>
      <w:marTop w:val="-20"/>
      <w:marBottom w:val="-20"/>
      <w:divBdr>
        <w:top w:val="none" w:sz="0" w:space="0" w:color="auto"/>
        <w:left w:val="none" w:sz="0" w:space="0" w:color="auto"/>
        <w:bottom w:val="none" w:sz="0" w:space="0" w:color="auto"/>
        <w:right w:val="none" w:sz="0" w:space="0" w:color="auto"/>
      </w:divBdr>
    </w:div>
    <w:div w:id="790511121">
      <w:marLeft w:val="0"/>
      <w:marRight w:val="0"/>
      <w:marTop w:val="-20"/>
      <w:marBottom w:val="-20"/>
      <w:divBdr>
        <w:top w:val="none" w:sz="0" w:space="0" w:color="auto"/>
        <w:left w:val="none" w:sz="0" w:space="0" w:color="auto"/>
        <w:bottom w:val="none" w:sz="0" w:space="0" w:color="auto"/>
        <w:right w:val="none" w:sz="0" w:space="0" w:color="auto"/>
      </w:divBdr>
    </w:div>
    <w:div w:id="792821149">
      <w:marLeft w:val="0"/>
      <w:marRight w:val="0"/>
      <w:marTop w:val="-20"/>
      <w:marBottom w:val="-20"/>
      <w:divBdr>
        <w:top w:val="none" w:sz="0" w:space="0" w:color="auto"/>
        <w:left w:val="none" w:sz="0" w:space="0" w:color="auto"/>
        <w:bottom w:val="none" w:sz="0" w:space="0" w:color="auto"/>
        <w:right w:val="none" w:sz="0" w:space="0" w:color="auto"/>
      </w:divBdr>
    </w:div>
    <w:div w:id="794106628">
      <w:marLeft w:val="0"/>
      <w:marRight w:val="0"/>
      <w:marTop w:val="-20"/>
      <w:marBottom w:val="-20"/>
      <w:divBdr>
        <w:top w:val="none" w:sz="0" w:space="0" w:color="auto"/>
        <w:left w:val="none" w:sz="0" w:space="0" w:color="auto"/>
        <w:bottom w:val="none" w:sz="0" w:space="0" w:color="auto"/>
        <w:right w:val="none" w:sz="0" w:space="0" w:color="auto"/>
      </w:divBdr>
    </w:div>
    <w:div w:id="794254341">
      <w:marLeft w:val="0"/>
      <w:marRight w:val="0"/>
      <w:marTop w:val="-20"/>
      <w:marBottom w:val="-20"/>
      <w:divBdr>
        <w:top w:val="none" w:sz="0" w:space="0" w:color="auto"/>
        <w:left w:val="none" w:sz="0" w:space="0" w:color="auto"/>
        <w:bottom w:val="none" w:sz="0" w:space="0" w:color="auto"/>
        <w:right w:val="none" w:sz="0" w:space="0" w:color="auto"/>
      </w:divBdr>
    </w:div>
    <w:div w:id="794718956">
      <w:marLeft w:val="0"/>
      <w:marRight w:val="0"/>
      <w:marTop w:val="-20"/>
      <w:marBottom w:val="-20"/>
      <w:divBdr>
        <w:top w:val="none" w:sz="0" w:space="0" w:color="auto"/>
        <w:left w:val="none" w:sz="0" w:space="0" w:color="auto"/>
        <w:bottom w:val="none" w:sz="0" w:space="0" w:color="auto"/>
        <w:right w:val="none" w:sz="0" w:space="0" w:color="auto"/>
      </w:divBdr>
    </w:div>
    <w:div w:id="795492103">
      <w:marLeft w:val="0"/>
      <w:marRight w:val="0"/>
      <w:marTop w:val="-20"/>
      <w:marBottom w:val="-20"/>
      <w:divBdr>
        <w:top w:val="none" w:sz="0" w:space="0" w:color="auto"/>
        <w:left w:val="none" w:sz="0" w:space="0" w:color="auto"/>
        <w:bottom w:val="none" w:sz="0" w:space="0" w:color="auto"/>
        <w:right w:val="none" w:sz="0" w:space="0" w:color="auto"/>
      </w:divBdr>
    </w:div>
    <w:div w:id="796529951">
      <w:marLeft w:val="0"/>
      <w:marRight w:val="0"/>
      <w:marTop w:val="-20"/>
      <w:marBottom w:val="-20"/>
      <w:divBdr>
        <w:top w:val="none" w:sz="0" w:space="0" w:color="auto"/>
        <w:left w:val="none" w:sz="0" w:space="0" w:color="auto"/>
        <w:bottom w:val="none" w:sz="0" w:space="0" w:color="auto"/>
        <w:right w:val="none" w:sz="0" w:space="0" w:color="auto"/>
      </w:divBdr>
    </w:div>
    <w:div w:id="796949144">
      <w:marLeft w:val="0"/>
      <w:marRight w:val="0"/>
      <w:marTop w:val="-20"/>
      <w:marBottom w:val="-20"/>
      <w:divBdr>
        <w:top w:val="none" w:sz="0" w:space="0" w:color="auto"/>
        <w:left w:val="none" w:sz="0" w:space="0" w:color="auto"/>
        <w:bottom w:val="none" w:sz="0" w:space="0" w:color="auto"/>
        <w:right w:val="none" w:sz="0" w:space="0" w:color="auto"/>
      </w:divBdr>
    </w:div>
    <w:div w:id="797141023">
      <w:marLeft w:val="0"/>
      <w:marRight w:val="0"/>
      <w:marTop w:val="-20"/>
      <w:marBottom w:val="-20"/>
      <w:divBdr>
        <w:top w:val="none" w:sz="0" w:space="0" w:color="auto"/>
        <w:left w:val="none" w:sz="0" w:space="0" w:color="auto"/>
        <w:bottom w:val="none" w:sz="0" w:space="0" w:color="auto"/>
        <w:right w:val="none" w:sz="0" w:space="0" w:color="auto"/>
      </w:divBdr>
    </w:div>
    <w:div w:id="799806447">
      <w:marLeft w:val="0"/>
      <w:marRight w:val="0"/>
      <w:marTop w:val="-20"/>
      <w:marBottom w:val="-20"/>
      <w:divBdr>
        <w:top w:val="none" w:sz="0" w:space="0" w:color="auto"/>
        <w:left w:val="none" w:sz="0" w:space="0" w:color="auto"/>
        <w:bottom w:val="none" w:sz="0" w:space="0" w:color="auto"/>
        <w:right w:val="none" w:sz="0" w:space="0" w:color="auto"/>
      </w:divBdr>
    </w:div>
    <w:div w:id="803543103">
      <w:marLeft w:val="0"/>
      <w:marRight w:val="0"/>
      <w:marTop w:val="-20"/>
      <w:marBottom w:val="-20"/>
      <w:divBdr>
        <w:top w:val="none" w:sz="0" w:space="0" w:color="auto"/>
        <w:left w:val="none" w:sz="0" w:space="0" w:color="auto"/>
        <w:bottom w:val="none" w:sz="0" w:space="0" w:color="auto"/>
        <w:right w:val="none" w:sz="0" w:space="0" w:color="auto"/>
      </w:divBdr>
    </w:div>
    <w:div w:id="803742565">
      <w:marLeft w:val="0"/>
      <w:marRight w:val="0"/>
      <w:marTop w:val="-20"/>
      <w:marBottom w:val="-20"/>
      <w:divBdr>
        <w:top w:val="none" w:sz="0" w:space="0" w:color="auto"/>
        <w:left w:val="none" w:sz="0" w:space="0" w:color="auto"/>
        <w:bottom w:val="none" w:sz="0" w:space="0" w:color="auto"/>
        <w:right w:val="none" w:sz="0" w:space="0" w:color="auto"/>
      </w:divBdr>
    </w:div>
    <w:div w:id="803936041">
      <w:marLeft w:val="0"/>
      <w:marRight w:val="0"/>
      <w:marTop w:val="-20"/>
      <w:marBottom w:val="-20"/>
      <w:divBdr>
        <w:top w:val="none" w:sz="0" w:space="0" w:color="auto"/>
        <w:left w:val="none" w:sz="0" w:space="0" w:color="auto"/>
        <w:bottom w:val="none" w:sz="0" w:space="0" w:color="auto"/>
        <w:right w:val="none" w:sz="0" w:space="0" w:color="auto"/>
      </w:divBdr>
    </w:div>
    <w:div w:id="806436967">
      <w:marLeft w:val="0"/>
      <w:marRight w:val="0"/>
      <w:marTop w:val="-20"/>
      <w:marBottom w:val="-20"/>
      <w:divBdr>
        <w:top w:val="none" w:sz="0" w:space="0" w:color="auto"/>
        <w:left w:val="none" w:sz="0" w:space="0" w:color="auto"/>
        <w:bottom w:val="none" w:sz="0" w:space="0" w:color="auto"/>
        <w:right w:val="none" w:sz="0" w:space="0" w:color="auto"/>
      </w:divBdr>
    </w:div>
    <w:div w:id="807043001">
      <w:marLeft w:val="0"/>
      <w:marRight w:val="0"/>
      <w:marTop w:val="-20"/>
      <w:marBottom w:val="-20"/>
      <w:divBdr>
        <w:top w:val="none" w:sz="0" w:space="0" w:color="auto"/>
        <w:left w:val="none" w:sz="0" w:space="0" w:color="auto"/>
        <w:bottom w:val="none" w:sz="0" w:space="0" w:color="auto"/>
        <w:right w:val="none" w:sz="0" w:space="0" w:color="auto"/>
      </w:divBdr>
    </w:div>
    <w:div w:id="807285997">
      <w:marLeft w:val="0"/>
      <w:marRight w:val="0"/>
      <w:marTop w:val="-20"/>
      <w:marBottom w:val="-20"/>
      <w:divBdr>
        <w:top w:val="none" w:sz="0" w:space="0" w:color="auto"/>
        <w:left w:val="none" w:sz="0" w:space="0" w:color="auto"/>
        <w:bottom w:val="none" w:sz="0" w:space="0" w:color="auto"/>
        <w:right w:val="none" w:sz="0" w:space="0" w:color="auto"/>
      </w:divBdr>
    </w:div>
    <w:div w:id="809515210">
      <w:marLeft w:val="0"/>
      <w:marRight w:val="0"/>
      <w:marTop w:val="-20"/>
      <w:marBottom w:val="-20"/>
      <w:divBdr>
        <w:top w:val="none" w:sz="0" w:space="0" w:color="auto"/>
        <w:left w:val="none" w:sz="0" w:space="0" w:color="auto"/>
        <w:bottom w:val="none" w:sz="0" w:space="0" w:color="auto"/>
        <w:right w:val="none" w:sz="0" w:space="0" w:color="auto"/>
      </w:divBdr>
    </w:div>
    <w:div w:id="810292039">
      <w:marLeft w:val="0"/>
      <w:marRight w:val="0"/>
      <w:marTop w:val="-20"/>
      <w:marBottom w:val="-20"/>
      <w:divBdr>
        <w:top w:val="none" w:sz="0" w:space="0" w:color="auto"/>
        <w:left w:val="none" w:sz="0" w:space="0" w:color="auto"/>
        <w:bottom w:val="none" w:sz="0" w:space="0" w:color="auto"/>
        <w:right w:val="none" w:sz="0" w:space="0" w:color="auto"/>
      </w:divBdr>
    </w:div>
    <w:div w:id="812406610">
      <w:marLeft w:val="0"/>
      <w:marRight w:val="0"/>
      <w:marTop w:val="-20"/>
      <w:marBottom w:val="-20"/>
      <w:divBdr>
        <w:top w:val="none" w:sz="0" w:space="0" w:color="auto"/>
        <w:left w:val="none" w:sz="0" w:space="0" w:color="auto"/>
        <w:bottom w:val="none" w:sz="0" w:space="0" w:color="auto"/>
        <w:right w:val="none" w:sz="0" w:space="0" w:color="auto"/>
      </w:divBdr>
    </w:div>
    <w:div w:id="813722272">
      <w:marLeft w:val="0"/>
      <w:marRight w:val="0"/>
      <w:marTop w:val="-20"/>
      <w:marBottom w:val="-20"/>
      <w:divBdr>
        <w:top w:val="none" w:sz="0" w:space="0" w:color="auto"/>
        <w:left w:val="none" w:sz="0" w:space="0" w:color="auto"/>
        <w:bottom w:val="none" w:sz="0" w:space="0" w:color="auto"/>
        <w:right w:val="none" w:sz="0" w:space="0" w:color="auto"/>
      </w:divBdr>
    </w:div>
    <w:div w:id="816654958">
      <w:marLeft w:val="0"/>
      <w:marRight w:val="0"/>
      <w:marTop w:val="-20"/>
      <w:marBottom w:val="-20"/>
      <w:divBdr>
        <w:top w:val="none" w:sz="0" w:space="0" w:color="auto"/>
        <w:left w:val="none" w:sz="0" w:space="0" w:color="auto"/>
        <w:bottom w:val="none" w:sz="0" w:space="0" w:color="auto"/>
        <w:right w:val="none" w:sz="0" w:space="0" w:color="auto"/>
      </w:divBdr>
    </w:div>
    <w:div w:id="817497855">
      <w:marLeft w:val="0"/>
      <w:marRight w:val="0"/>
      <w:marTop w:val="-20"/>
      <w:marBottom w:val="-20"/>
      <w:divBdr>
        <w:top w:val="none" w:sz="0" w:space="0" w:color="auto"/>
        <w:left w:val="none" w:sz="0" w:space="0" w:color="auto"/>
        <w:bottom w:val="none" w:sz="0" w:space="0" w:color="auto"/>
        <w:right w:val="none" w:sz="0" w:space="0" w:color="auto"/>
      </w:divBdr>
    </w:div>
    <w:div w:id="817963037">
      <w:marLeft w:val="0"/>
      <w:marRight w:val="0"/>
      <w:marTop w:val="-20"/>
      <w:marBottom w:val="-20"/>
      <w:divBdr>
        <w:top w:val="none" w:sz="0" w:space="0" w:color="auto"/>
        <w:left w:val="none" w:sz="0" w:space="0" w:color="auto"/>
        <w:bottom w:val="none" w:sz="0" w:space="0" w:color="auto"/>
        <w:right w:val="none" w:sz="0" w:space="0" w:color="auto"/>
      </w:divBdr>
    </w:div>
    <w:div w:id="818418413">
      <w:marLeft w:val="0"/>
      <w:marRight w:val="0"/>
      <w:marTop w:val="-20"/>
      <w:marBottom w:val="-20"/>
      <w:divBdr>
        <w:top w:val="none" w:sz="0" w:space="0" w:color="auto"/>
        <w:left w:val="none" w:sz="0" w:space="0" w:color="auto"/>
        <w:bottom w:val="none" w:sz="0" w:space="0" w:color="auto"/>
        <w:right w:val="none" w:sz="0" w:space="0" w:color="auto"/>
      </w:divBdr>
    </w:div>
    <w:div w:id="820314322">
      <w:marLeft w:val="0"/>
      <w:marRight w:val="0"/>
      <w:marTop w:val="-20"/>
      <w:marBottom w:val="-20"/>
      <w:divBdr>
        <w:top w:val="none" w:sz="0" w:space="0" w:color="auto"/>
        <w:left w:val="none" w:sz="0" w:space="0" w:color="auto"/>
        <w:bottom w:val="none" w:sz="0" w:space="0" w:color="auto"/>
        <w:right w:val="none" w:sz="0" w:space="0" w:color="auto"/>
      </w:divBdr>
    </w:div>
    <w:div w:id="820577858">
      <w:marLeft w:val="0"/>
      <w:marRight w:val="0"/>
      <w:marTop w:val="-20"/>
      <w:marBottom w:val="-20"/>
      <w:divBdr>
        <w:top w:val="none" w:sz="0" w:space="0" w:color="auto"/>
        <w:left w:val="none" w:sz="0" w:space="0" w:color="auto"/>
        <w:bottom w:val="none" w:sz="0" w:space="0" w:color="auto"/>
        <w:right w:val="none" w:sz="0" w:space="0" w:color="auto"/>
      </w:divBdr>
    </w:div>
    <w:div w:id="822165632">
      <w:marLeft w:val="0"/>
      <w:marRight w:val="0"/>
      <w:marTop w:val="-20"/>
      <w:marBottom w:val="-20"/>
      <w:divBdr>
        <w:top w:val="none" w:sz="0" w:space="0" w:color="auto"/>
        <w:left w:val="none" w:sz="0" w:space="0" w:color="auto"/>
        <w:bottom w:val="none" w:sz="0" w:space="0" w:color="auto"/>
        <w:right w:val="none" w:sz="0" w:space="0" w:color="auto"/>
      </w:divBdr>
    </w:div>
    <w:div w:id="824393002">
      <w:marLeft w:val="0"/>
      <w:marRight w:val="0"/>
      <w:marTop w:val="-20"/>
      <w:marBottom w:val="-20"/>
      <w:divBdr>
        <w:top w:val="none" w:sz="0" w:space="0" w:color="auto"/>
        <w:left w:val="none" w:sz="0" w:space="0" w:color="auto"/>
        <w:bottom w:val="none" w:sz="0" w:space="0" w:color="auto"/>
        <w:right w:val="none" w:sz="0" w:space="0" w:color="auto"/>
      </w:divBdr>
    </w:div>
    <w:div w:id="826088649">
      <w:marLeft w:val="0"/>
      <w:marRight w:val="0"/>
      <w:marTop w:val="-20"/>
      <w:marBottom w:val="-20"/>
      <w:divBdr>
        <w:top w:val="none" w:sz="0" w:space="0" w:color="auto"/>
        <w:left w:val="none" w:sz="0" w:space="0" w:color="auto"/>
        <w:bottom w:val="none" w:sz="0" w:space="0" w:color="auto"/>
        <w:right w:val="none" w:sz="0" w:space="0" w:color="auto"/>
      </w:divBdr>
    </w:div>
    <w:div w:id="826289969">
      <w:marLeft w:val="0"/>
      <w:marRight w:val="0"/>
      <w:marTop w:val="-20"/>
      <w:marBottom w:val="-20"/>
      <w:divBdr>
        <w:top w:val="none" w:sz="0" w:space="0" w:color="auto"/>
        <w:left w:val="none" w:sz="0" w:space="0" w:color="auto"/>
        <w:bottom w:val="none" w:sz="0" w:space="0" w:color="auto"/>
        <w:right w:val="none" w:sz="0" w:space="0" w:color="auto"/>
      </w:divBdr>
    </w:div>
    <w:div w:id="826752555">
      <w:marLeft w:val="0"/>
      <w:marRight w:val="0"/>
      <w:marTop w:val="-20"/>
      <w:marBottom w:val="-20"/>
      <w:divBdr>
        <w:top w:val="none" w:sz="0" w:space="0" w:color="auto"/>
        <w:left w:val="none" w:sz="0" w:space="0" w:color="auto"/>
        <w:bottom w:val="none" w:sz="0" w:space="0" w:color="auto"/>
        <w:right w:val="none" w:sz="0" w:space="0" w:color="auto"/>
      </w:divBdr>
    </w:div>
    <w:div w:id="826818978">
      <w:marLeft w:val="0"/>
      <w:marRight w:val="0"/>
      <w:marTop w:val="-20"/>
      <w:marBottom w:val="-20"/>
      <w:divBdr>
        <w:top w:val="none" w:sz="0" w:space="0" w:color="auto"/>
        <w:left w:val="none" w:sz="0" w:space="0" w:color="auto"/>
        <w:bottom w:val="none" w:sz="0" w:space="0" w:color="auto"/>
        <w:right w:val="none" w:sz="0" w:space="0" w:color="auto"/>
      </w:divBdr>
    </w:div>
    <w:div w:id="828519627">
      <w:marLeft w:val="0"/>
      <w:marRight w:val="0"/>
      <w:marTop w:val="-20"/>
      <w:marBottom w:val="-20"/>
      <w:divBdr>
        <w:top w:val="none" w:sz="0" w:space="0" w:color="auto"/>
        <w:left w:val="none" w:sz="0" w:space="0" w:color="auto"/>
        <w:bottom w:val="none" w:sz="0" w:space="0" w:color="auto"/>
        <w:right w:val="none" w:sz="0" w:space="0" w:color="auto"/>
      </w:divBdr>
    </w:div>
    <w:div w:id="829175448">
      <w:marLeft w:val="0"/>
      <w:marRight w:val="0"/>
      <w:marTop w:val="-20"/>
      <w:marBottom w:val="-20"/>
      <w:divBdr>
        <w:top w:val="none" w:sz="0" w:space="0" w:color="auto"/>
        <w:left w:val="none" w:sz="0" w:space="0" w:color="auto"/>
        <w:bottom w:val="none" w:sz="0" w:space="0" w:color="auto"/>
        <w:right w:val="none" w:sz="0" w:space="0" w:color="auto"/>
      </w:divBdr>
    </w:div>
    <w:div w:id="829489653">
      <w:marLeft w:val="0"/>
      <w:marRight w:val="0"/>
      <w:marTop w:val="-20"/>
      <w:marBottom w:val="-20"/>
      <w:divBdr>
        <w:top w:val="none" w:sz="0" w:space="0" w:color="auto"/>
        <w:left w:val="none" w:sz="0" w:space="0" w:color="auto"/>
        <w:bottom w:val="none" w:sz="0" w:space="0" w:color="auto"/>
        <w:right w:val="none" w:sz="0" w:space="0" w:color="auto"/>
      </w:divBdr>
    </w:div>
    <w:div w:id="830609484">
      <w:marLeft w:val="0"/>
      <w:marRight w:val="0"/>
      <w:marTop w:val="-20"/>
      <w:marBottom w:val="-20"/>
      <w:divBdr>
        <w:top w:val="none" w:sz="0" w:space="0" w:color="auto"/>
        <w:left w:val="none" w:sz="0" w:space="0" w:color="auto"/>
        <w:bottom w:val="none" w:sz="0" w:space="0" w:color="auto"/>
        <w:right w:val="none" w:sz="0" w:space="0" w:color="auto"/>
      </w:divBdr>
    </w:div>
    <w:div w:id="832528437">
      <w:marLeft w:val="0"/>
      <w:marRight w:val="0"/>
      <w:marTop w:val="-20"/>
      <w:marBottom w:val="-20"/>
      <w:divBdr>
        <w:top w:val="none" w:sz="0" w:space="0" w:color="auto"/>
        <w:left w:val="none" w:sz="0" w:space="0" w:color="auto"/>
        <w:bottom w:val="none" w:sz="0" w:space="0" w:color="auto"/>
        <w:right w:val="none" w:sz="0" w:space="0" w:color="auto"/>
      </w:divBdr>
    </w:div>
    <w:div w:id="834300431">
      <w:marLeft w:val="0"/>
      <w:marRight w:val="0"/>
      <w:marTop w:val="-20"/>
      <w:marBottom w:val="-20"/>
      <w:divBdr>
        <w:top w:val="none" w:sz="0" w:space="0" w:color="auto"/>
        <w:left w:val="none" w:sz="0" w:space="0" w:color="auto"/>
        <w:bottom w:val="none" w:sz="0" w:space="0" w:color="auto"/>
        <w:right w:val="none" w:sz="0" w:space="0" w:color="auto"/>
      </w:divBdr>
    </w:div>
    <w:div w:id="834414175">
      <w:marLeft w:val="0"/>
      <w:marRight w:val="0"/>
      <w:marTop w:val="-20"/>
      <w:marBottom w:val="-20"/>
      <w:divBdr>
        <w:top w:val="none" w:sz="0" w:space="0" w:color="auto"/>
        <w:left w:val="none" w:sz="0" w:space="0" w:color="auto"/>
        <w:bottom w:val="none" w:sz="0" w:space="0" w:color="auto"/>
        <w:right w:val="none" w:sz="0" w:space="0" w:color="auto"/>
      </w:divBdr>
    </w:div>
    <w:div w:id="836963105">
      <w:marLeft w:val="0"/>
      <w:marRight w:val="0"/>
      <w:marTop w:val="-20"/>
      <w:marBottom w:val="-20"/>
      <w:divBdr>
        <w:top w:val="none" w:sz="0" w:space="0" w:color="auto"/>
        <w:left w:val="none" w:sz="0" w:space="0" w:color="auto"/>
        <w:bottom w:val="none" w:sz="0" w:space="0" w:color="auto"/>
        <w:right w:val="none" w:sz="0" w:space="0" w:color="auto"/>
      </w:divBdr>
    </w:div>
    <w:div w:id="838810060">
      <w:marLeft w:val="0"/>
      <w:marRight w:val="0"/>
      <w:marTop w:val="-20"/>
      <w:marBottom w:val="-20"/>
      <w:divBdr>
        <w:top w:val="none" w:sz="0" w:space="0" w:color="auto"/>
        <w:left w:val="none" w:sz="0" w:space="0" w:color="auto"/>
        <w:bottom w:val="none" w:sz="0" w:space="0" w:color="auto"/>
        <w:right w:val="none" w:sz="0" w:space="0" w:color="auto"/>
      </w:divBdr>
    </w:div>
    <w:div w:id="840268474">
      <w:marLeft w:val="0"/>
      <w:marRight w:val="0"/>
      <w:marTop w:val="-20"/>
      <w:marBottom w:val="-20"/>
      <w:divBdr>
        <w:top w:val="none" w:sz="0" w:space="0" w:color="auto"/>
        <w:left w:val="none" w:sz="0" w:space="0" w:color="auto"/>
        <w:bottom w:val="none" w:sz="0" w:space="0" w:color="auto"/>
        <w:right w:val="none" w:sz="0" w:space="0" w:color="auto"/>
      </w:divBdr>
    </w:div>
    <w:div w:id="841822541">
      <w:marLeft w:val="0"/>
      <w:marRight w:val="0"/>
      <w:marTop w:val="-20"/>
      <w:marBottom w:val="-20"/>
      <w:divBdr>
        <w:top w:val="none" w:sz="0" w:space="0" w:color="auto"/>
        <w:left w:val="none" w:sz="0" w:space="0" w:color="auto"/>
        <w:bottom w:val="none" w:sz="0" w:space="0" w:color="auto"/>
        <w:right w:val="none" w:sz="0" w:space="0" w:color="auto"/>
      </w:divBdr>
    </w:div>
    <w:div w:id="841968184">
      <w:marLeft w:val="0"/>
      <w:marRight w:val="0"/>
      <w:marTop w:val="-20"/>
      <w:marBottom w:val="-20"/>
      <w:divBdr>
        <w:top w:val="none" w:sz="0" w:space="0" w:color="auto"/>
        <w:left w:val="none" w:sz="0" w:space="0" w:color="auto"/>
        <w:bottom w:val="none" w:sz="0" w:space="0" w:color="auto"/>
        <w:right w:val="none" w:sz="0" w:space="0" w:color="auto"/>
      </w:divBdr>
    </w:div>
    <w:div w:id="842820004">
      <w:marLeft w:val="0"/>
      <w:marRight w:val="0"/>
      <w:marTop w:val="-20"/>
      <w:marBottom w:val="-20"/>
      <w:divBdr>
        <w:top w:val="none" w:sz="0" w:space="0" w:color="auto"/>
        <w:left w:val="none" w:sz="0" w:space="0" w:color="auto"/>
        <w:bottom w:val="none" w:sz="0" w:space="0" w:color="auto"/>
        <w:right w:val="none" w:sz="0" w:space="0" w:color="auto"/>
      </w:divBdr>
    </w:div>
    <w:div w:id="842932952">
      <w:marLeft w:val="0"/>
      <w:marRight w:val="0"/>
      <w:marTop w:val="-20"/>
      <w:marBottom w:val="-20"/>
      <w:divBdr>
        <w:top w:val="none" w:sz="0" w:space="0" w:color="auto"/>
        <w:left w:val="none" w:sz="0" w:space="0" w:color="auto"/>
        <w:bottom w:val="none" w:sz="0" w:space="0" w:color="auto"/>
        <w:right w:val="none" w:sz="0" w:space="0" w:color="auto"/>
      </w:divBdr>
    </w:div>
    <w:div w:id="844130022">
      <w:marLeft w:val="0"/>
      <w:marRight w:val="0"/>
      <w:marTop w:val="-20"/>
      <w:marBottom w:val="-20"/>
      <w:divBdr>
        <w:top w:val="none" w:sz="0" w:space="0" w:color="auto"/>
        <w:left w:val="none" w:sz="0" w:space="0" w:color="auto"/>
        <w:bottom w:val="none" w:sz="0" w:space="0" w:color="auto"/>
        <w:right w:val="none" w:sz="0" w:space="0" w:color="auto"/>
      </w:divBdr>
    </w:div>
    <w:div w:id="844322680">
      <w:marLeft w:val="0"/>
      <w:marRight w:val="0"/>
      <w:marTop w:val="-20"/>
      <w:marBottom w:val="-20"/>
      <w:divBdr>
        <w:top w:val="none" w:sz="0" w:space="0" w:color="auto"/>
        <w:left w:val="none" w:sz="0" w:space="0" w:color="auto"/>
        <w:bottom w:val="none" w:sz="0" w:space="0" w:color="auto"/>
        <w:right w:val="none" w:sz="0" w:space="0" w:color="auto"/>
      </w:divBdr>
    </w:div>
    <w:div w:id="844781904">
      <w:marLeft w:val="0"/>
      <w:marRight w:val="0"/>
      <w:marTop w:val="-20"/>
      <w:marBottom w:val="-20"/>
      <w:divBdr>
        <w:top w:val="none" w:sz="0" w:space="0" w:color="auto"/>
        <w:left w:val="none" w:sz="0" w:space="0" w:color="auto"/>
        <w:bottom w:val="none" w:sz="0" w:space="0" w:color="auto"/>
        <w:right w:val="none" w:sz="0" w:space="0" w:color="auto"/>
      </w:divBdr>
    </w:div>
    <w:div w:id="845175449">
      <w:marLeft w:val="0"/>
      <w:marRight w:val="0"/>
      <w:marTop w:val="-20"/>
      <w:marBottom w:val="-20"/>
      <w:divBdr>
        <w:top w:val="none" w:sz="0" w:space="0" w:color="auto"/>
        <w:left w:val="none" w:sz="0" w:space="0" w:color="auto"/>
        <w:bottom w:val="none" w:sz="0" w:space="0" w:color="auto"/>
        <w:right w:val="none" w:sz="0" w:space="0" w:color="auto"/>
      </w:divBdr>
    </w:div>
    <w:div w:id="846332118">
      <w:marLeft w:val="0"/>
      <w:marRight w:val="0"/>
      <w:marTop w:val="-20"/>
      <w:marBottom w:val="-20"/>
      <w:divBdr>
        <w:top w:val="none" w:sz="0" w:space="0" w:color="auto"/>
        <w:left w:val="none" w:sz="0" w:space="0" w:color="auto"/>
        <w:bottom w:val="none" w:sz="0" w:space="0" w:color="auto"/>
        <w:right w:val="none" w:sz="0" w:space="0" w:color="auto"/>
      </w:divBdr>
    </w:div>
    <w:div w:id="846990956">
      <w:marLeft w:val="0"/>
      <w:marRight w:val="0"/>
      <w:marTop w:val="-20"/>
      <w:marBottom w:val="-20"/>
      <w:divBdr>
        <w:top w:val="none" w:sz="0" w:space="0" w:color="auto"/>
        <w:left w:val="none" w:sz="0" w:space="0" w:color="auto"/>
        <w:bottom w:val="none" w:sz="0" w:space="0" w:color="auto"/>
        <w:right w:val="none" w:sz="0" w:space="0" w:color="auto"/>
      </w:divBdr>
    </w:div>
    <w:div w:id="847602820">
      <w:marLeft w:val="0"/>
      <w:marRight w:val="0"/>
      <w:marTop w:val="-20"/>
      <w:marBottom w:val="-20"/>
      <w:divBdr>
        <w:top w:val="none" w:sz="0" w:space="0" w:color="auto"/>
        <w:left w:val="none" w:sz="0" w:space="0" w:color="auto"/>
        <w:bottom w:val="none" w:sz="0" w:space="0" w:color="auto"/>
        <w:right w:val="none" w:sz="0" w:space="0" w:color="auto"/>
      </w:divBdr>
    </w:div>
    <w:div w:id="848064893">
      <w:marLeft w:val="0"/>
      <w:marRight w:val="0"/>
      <w:marTop w:val="-20"/>
      <w:marBottom w:val="-20"/>
      <w:divBdr>
        <w:top w:val="none" w:sz="0" w:space="0" w:color="auto"/>
        <w:left w:val="none" w:sz="0" w:space="0" w:color="auto"/>
        <w:bottom w:val="none" w:sz="0" w:space="0" w:color="auto"/>
        <w:right w:val="none" w:sz="0" w:space="0" w:color="auto"/>
      </w:divBdr>
    </w:div>
    <w:div w:id="848253147">
      <w:marLeft w:val="0"/>
      <w:marRight w:val="0"/>
      <w:marTop w:val="-20"/>
      <w:marBottom w:val="-20"/>
      <w:divBdr>
        <w:top w:val="none" w:sz="0" w:space="0" w:color="auto"/>
        <w:left w:val="none" w:sz="0" w:space="0" w:color="auto"/>
        <w:bottom w:val="none" w:sz="0" w:space="0" w:color="auto"/>
        <w:right w:val="none" w:sz="0" w:space="0" w:color="auto"/>
      </w:divBdr>
    </w:div>
    <w:div w:id="848450566">
      <w:marLeft w:val="0"/>
      <w:marRight w:val="0"/>
      <w:marTop w:val="-20"/>
      <w:marBottom w:val="-20"/>
      <w:divBdr>
        <w:top w:val="none" w:sz="0" w:space="0" w:color="auto"/>
        <w:left w:val="none" w:sz="0" w:space="0" w:color="auto"/>
        <w:bottom w:val="none" w:sz="0" w:space="0" w:color="auto"/>
        <w:right w:val="none" w:sz="0" w:space="0" w:color="auto"/>
      </w:divBdr>
    </w:div>
    <w:div w:id="850340550">
      <w:marLeft w:val="0"/>
      <w:marRight w:val="0"/>
      <w:marTop w:val="-20"/>
      <w:marBottom w:val="-20"/>
      <w:divBdr>
        <w:top w:val="none" w:sz="0" w:space="0" w:color="auto"/>
        <w:left w:val="none" w:sz="0" w:space="0" w:color="auto"/>
        <w:bottom w:val="none" w:sz="0" w:space="0" w:color="auto"/>
        <w:right w:val="none" w:sz="0" w:space="0" w:color="auto"/>
      </w:divBdr>
    </w:div>
    <w:div w:id="851265716">
      <w:marLeft w:val="0"/>
      <w:marRight w:val="0"/>
      <w:marTop w:val="-20"/>
      <w:marBottom w:val="-20"/>
      <w:divBdr>
        <w:top w:val="none" w:sz="0" w:space="0" w:color="auto"/>
        <w:left w:val="none" w:sz="0" w:space="0" w:color="auto"/>
        <w:bottom w:val="none" w:sz="0" w:space="0" w:color="auto"/>
        <w:right w:val="none" w:sz="0" w:space="0" w:color="auto"/>
      </w:divBdr>
    </w:div>
    <w:div w:id="852645665">
      <w:marLeft w:val="0"/>
      <w:marRight w:val="0"/>
      <w:marTop w:val="-20"/>
      <w:marBottom w:val="-20"/>
      <w:divBdr>
        <w:top w:val="none" w:sz="0" w:space="0" w:color="auto"/>
        <w:left w:val="none" w:sz="0" w:space="0" w:color="auto"/>
        <w:bottom w:val="none" w:sz="0" w:space="0" w:color="auto"/>
        <w:right w:val="none" w:sz="0" w:space="0" w:color="auto"/>
      </w:divBdr>
    </w:div>
    <w:div w:id="853153187">
      <w:marLeft w:val="0"/>
      <w:marRight w:val="0"/>
      <w:marTop w:val="-20"/>
      <w:marBottom w:val="-20"/>
      <w:divBdr>
        <w:top w:val="none" w:sz="0" w:space="0" w:color="auto"/>
        <w:left w:val="none" w:sz="0" w:space="0" w:color="auto"/>
        <w:bottom w:val="none" w:sz="0" w:space="0" w:color="auto"/>
        <w:right w:val="none" w:sz="0" w:space="0" w:color="auto"/>
      </w:divBdr>
    </w:div>
    <w:div w:id="857159074">
      <w:marLeft w:val="0"/>
      <w:marRight w:val="0"/>
      <w:marTop w:val="-20"/>
      <w:marBottom w:val="-20"/>
      <w:divBdr>
        <w:top w:val="none" w:sz="0" w:space="0" w:color="auto"/>
        <w:left w:val="none" w:sz="0" w:space="0" w:color="auto"/>
        <w:bottom w:val="none" w:sz="0" w:space="0" w:color="auto"/>
        <w:right w:val="none" w:sz="0" w:space="0" w:color="auto"/>
      </w:divBdr>
    </w:div>
    <w:div w:id="857816519">
      <w:marLeft w:val="0"/>
      <w:marRight w:val="0"/>
      <w:marTop w:val="-20"/>
      <w:marBottom w:val="-20"/>
      <w:divBdr>
        <w:top w:val="none" w:sz="0" w:space="0" w:color="auto"/>
        <w:left w:val="none" w:sz="0" w:space="0" w:color="auto"/>
        <w:bottom w:val="none" w:sz="0" w:space="0" w:color="auto"/>
        <w:right w:val="none" w:sz="0" w:space="0" w:color="auto"/>
      </w:divBdr>
    </w:div>
    <w:div w:id="859202667">
      <w:marLeft w:val="0"/>
      <w:marRight w:val="0"/>
      <w:marTop w:val="-20"/>
      <w:marBottom w:val="-20"/>
      <w:divBdr>
        <w:top w:val="none" w:sz="0" w:space="0" w:color="auto"/>
        <w:left w:val="none" w:sz="0" w:space="0" w:color="auto"/>
        <w:bottom w:val="none" w:sz="0" w:space="0" w:color="auto"/>
        <w:right w:val="none" w:sz="0" w:space="0" w:color="auto"/>
      </w:divBdr>
    </w:div>
    <w:div w:id="860632694">
      <w:marLeft w:val="0"/>
      <w:marRight w:val="0"/>
      <w:marTop w:val="-20"/>
      <w:marBottom w:val="-20"/>
      <w:divBdr>
        <w:top w:val="none" w:sz="0" w:space="0" w:color="auto"/>
        <w:left w:val="none" w:sz="0" w:space="0" w:color="auto"/>
        <w:bottom w:val="none" w:sz="0" w:space="0" w:color="auto"/>
        <w:right w:val="none" w:sz="0" w:space="0" w:color="auto"/>
      </w:divBdr>
    </w:div>
    <w:div w:id="861089856">
      <w:marLeft w:val="0"/>
      <w:marRight w:val="0"/>
      <w:marTop w:val="-20"/>
      <w:marBottom w:val="-20"/>
      <w:divBdr>
        <w:top w:val="none" w:sz="0" w:space="0" w:color="auto"/>
        <w:left w:val="none" w:sz="0" w:space="0" w:color="auto"/>
        <w:bottom w:val="none" w:sz="0" w:space="0" w:color="auto"/>
        <w:right w:val="none" w:sz="0" w:space="0" w:color="auto"/>
      </w:divBdr>
    </w:div>
    <w:div w:id="861698936">
      <w:marLeft w:val="0"/>
      <w:marRight w:val="0"/>
      <w:marTop w:val="-20"/>
      <w:marBottom w:val="-20"/>
      <w:divBdr>
        <w:top w:val="none" w:sz="0" w:space="0" w:color="auto"/>
        <w:left w:val="none" w:sz="0" w:space="0" w:color="auto"/>
        <w:bottom w:val="none" w:sz="0" w:space="0" w:color="auto"/>
        <w:right w:val="none" w:sz="0" w:space="0" w:color="auto"/>
      </w:divBdr>
    </w:div>
    <w:div w:id="863398109">
      <w:marLeft w:val="0"/>
      <w:marRight w:val="0"/>
      <w:marTop w:val="-20"/>
      <w:marBottom w:val="-20"/>
      <w:divBdr>
        <w:top w:val="none" w:sz="0" w:space="0" w:color="auto"/>
        <w:left w:val="none" w:sz="0" w:space="0" w:color="auto"/>
        <w:bottom w:val="none" w:sz="0" w:space="0" w:color="auto"/>
        <w:right w:val="none" w:sz="0" w:space="0" w:color="auto"/>
      </w:divBdr>
    </w:div>
    <w:div w:id="866672715">
      <w:marLeft w:val="0"/>
      <w:marRight w:val="0"/>
      <w:marTop w:val="-20"/>
      <w:marBottom w:val="-20"/>
      <w:divBdr>
        <w:top w:val="none" w:sz="0" w:space="0" w:color="auto"/>
        <w:left w:val="none" w:sz="0" w:space="0" w:color="auto"/>
        <w:bottom w:val="none" w:sz="0" w:space="0" w:color="auto"/>
        <w:right w:val="none" w:sz="0" w:space="0" w:color="auto"/>
      </w:divBdr>
    </w:div>
    <w:div w:id="866723714">
      <w:marLeft w:val="0"/>
      <w:marRight w:val="0"/>
      <w:marTop w:val="-20"/>
      <w:marBottom w:val="-20"/>
      <w:divBdr>
        <w:top w:val="none" w:sz="0" w:space="0" w:color="auto"/>
        <w:left w:val="none" w:sz="0" w:space="0" w:color="auto"/>
        <w:bottom w:val="none" w:sz="0" w:space="0" w:color="auto"/>
        <w:right w:val="none" w:sz="0" w:space="0" w:color="auto"/>
      </w:divBdr>
    </w:div>
    <w:div w:id="867068700">
      <w:marLeft w:val="0"/>
      <w:marRight w:val="0"/>
      <w:marTop w:val="-20"/>
      <w:marBottom w:val="-20"/>
      <w:divBdr>
        <w:top w:val="none" w:sz="0" w:space="0" w:color="auto"/>
        <w:left w:val="none" w:sz="0" w:space="0" w:color="auto"/>
        <w:bottom w:val="none" w:sz="0" w:space="0" w:color="auto"/>
        <w:right w:val="none" w:sz="0" w:space="0" w:color="auto"/>
      </w:divBdr>
    </w:div>
    <w:div w:id="867521713">
      <w:marLeft w:val="0"/>
      <w:marRight w:val="0"/>
      <w:marTop w:val="-20"/>
      <w:marBottom w:val="-20"/>
      <w:divBdr>
        <w:top w:val="none" w:sz="0" w:space="0" w:color="auto"/>
        <w:left w:val="none" w:sz="0" w:space="0" w:color="auto"/>
        <w:bottom w:val="none" w:sz="0" w:space="0" w:color="auto"/>
        <w:right w:val="none" w:sz="0" w:space="0" w:color="auto"/>
      </w:divBdr>
    </w:div>
    <w:div w:id="869413272">
      <w:marLeft w:val="0"/>
      <w:marRight w:val="0"/>
      <w:marTop w:val="-20"/>
      <w:marBottom w:val="-20"/>
      <w:divBdr>
        <w:top w:val="none" w:sz="0" w:space="0" w:color="auto"/>
        <w:left w:val="none" w:sz="0" w:space="0" w:color="auto"/>
        <w:bottom w:val="none" w:sz="0" w:space="0" w:color="auto"/>
        <w:right w:val="none" w:sz="0" w:space="0" w:color="auto"/>
      </w:divBdr>
    </w:div>
    <w:div w:id="869956643">
      <w:marLeft w:val="0"/>
      <w:marRight w:val="0"/>
      <w:marTop w:val="-20"/>
      <w:marBottom w:val="-20"/>
      <w:divBdr>
        <w:top w:val="none" w:sz="0" w:space="0" w:color="auto"/>
        <w:left w:val="none" w:sz="0" w:space="0" w:color="auto"/>
        <w:bottom w:val="none" w:sz="0" w:space="0" w:color="auto"/>
        <w:right w:val="none" w:sz="0" w:space="0" w:color="auto"/>
      </w:divBdr>
    </w:div>
    <w:div w:id="874543828">
      <w:marLeft w:val="0"/>
      <w:marRight w:val="0"/>
      <w:marTop w:val="-20"/>
      <w:marBottom w:val="-20"/>
      <w:divBdr>
        <w:top w:val="none" w:sz="0" w:space="0" w:color="auto"/>
        <w:left w:val="none" w:sz="0" w:space="0" w:color="auto"/>
        <w:bottom w:val="none" w:sz="0" w:space="0" w:color="auto"/>
        <w:right w:val="none" w:sz="0" w:space="0" w:color="auto"/>
      </w:divBdr>
    </w:div>
    <w:div w:id="875703444">
      <w:marLeft w:val="0"/>
      <w:marRight w:val="0"/>
      <w:marTop w:val="-20"/>
      <w:marBottom w:val="-20"/>
      <w:divBdr>
        <w:top w:val="none" w:sz="0" w:space="0" w:color="auto"/>
        <w:left w:val="none" w:sz="0" w:space="0" w:color="auto"/>
        <w:bottom w:val="none" w:sz="0" w:space="0" w:color="auto"/>
        <w:right w:val="none" w:sz="0" w:space="0" w:color="auto"/>
      </w:divBdr>
    </w:div>
    <w:div w:id="876042245">
      <w:marLeft w:val="0"/>
      <w:marRight w:val="0"/>
      <w:marTop w:val="-20"/>
      <w:marBottom w:val="-20"/>
      <w:divBdr>
        <w:top w:val="none" w:sz="0" w:space="0" w:color="auto"/>
        <w:left w:val="none" w:sz="0" w:space="0" w:color="auto"/>
        <w:bottom w:val="none" w:sz="0" w:space="0" w:color="auto"/>
        <w:right w:val="none" w:sz="0" w:space="0" w:color="auto"/>
      </w:divBdr>
    </w:div>
    <w:div w:id="877014553">
      <w:marLeft w:val="0"/>
      <w:marRight w:val="0"/>
      <w:marTop w:val="-20"/>
      <w:marBottom w:val="-20"/>
      <w:divBdr>
        <w:top w:val="none" w:sz="0" w:space="0" w:color="auto"/>
        <w:left w:val="none" w:sz="0" w:space="0" w:color="auto"/>
        <w:bottom w:val="none" w:sz="0" w:space="0" w:color="auto"/>
        <w:right w:val="none" w:sz="0" w:space="0" w:color="auto"/>
      </w:divBdr>
    </w:div>
    <w:div w:id="878080982">
      <w:marLeft w:val="0"/>
      <w:marRight w:val="0"/>
      <w:marTop w:val="-20"/>
      <w:marBottom w:val="-20"/>
      <w:divBdr>
        <w:top w:val="none" w:sz="0" w:space="0" w:color="auto"/>
        <w:left w:val="none" w:sz="0" w:space="0" w:color="auto"/>
        <w:bottom w:val="none" w:sz="0" w:space="0" w:color="auto"/>
        <w:right w:val="none" w:sz="0" w:space="0" w:color="auto"/>
      </w:divBdr>
    </w:div>
    <w:div w:id="878591967">
      <w:marLeft w:val="0"/>
      <w:marRight w:val="0"/>
      <w:marTop w:val="-20"/>
      <w:marBottom w:val="-20"/>
      <w:divBdr>
        <w:top w:val="none" w:sz="0" w:space="0" w:color="auto"/>
        <w:left w:val="none" w:sz="0" w:space="0" w:color="auto"/>
        <w:bottom w:val="none" w:sz="0" w:space="0" w:color="auto"/>
        <w:right w:val="none" w:sz="0" w:space="0" w:color="auto"/>
      </w:divBdr>
    </w:div>
    <w:div w:id="878976625">
      <w:marLeft w:val="0"/>
      <w:marRight w:val="0"/>
      <w:marTop w:val="-20"/>
      <w:marBottom w:val="-20"/>
      <w:divBdr>
        <w:top w:val="none" w:sz="0" w:space="0" w:color="auto"/>
        <w:left w:val="none" w:sz="0" w:space="0" w:color="auto"/>
        <w:bottom w:val="none" w:sz="0" w:space="0" w:color="auto"/>
        <w:right w:val="none" w:sz="0" w:space="0" w:color="auto"/>
      </w:divBdr>
    </w:div>
    <w:div w:id="879434007">
      <w:marLeft w:val="0"/>
      <w:marRight w:val="0"/>
      <w:marTop w:val="-20"/>
      <w:marBottom w:val="-20"/>
      <w:divBdr>
        <w:top w:val="none" w:sz="0" w:space="0" w:color="auto"/>
        <w:left w:val="none" w:sz="0" w:space="0" w:color="auto"/>
        <w:bottom w:val="none" w:sz="0" w:space="0" w:color="auto"/>
        <w:right w:val="none" w:sz="0" w:space="0" w:color="auto"/>
      </w:divBdr>
    </w:div>
    <w:div w:id="883954586">
      <w:marLeft w:val="0"/>
      <w:marRight w:val="0"/>
      <w:marTop w:val="-20"/>
      <w:marBottom w:val="-20"/>
      <w:divBdr>
        <w:top w:val="none" w:sz="0" w:space="0" w:color="auto"/>
        <w:left w:val="none" w:sz="0" w:space="0" w:color="auto"/>
        <w:bottom w:val="none" w:sz="0" w:space="0" w:color="auto"/>
        <w:right w:val="none" w:sz="0" w:space="0" w:color="auto"/>
      </w:divBdr>
    </w:div>
    <w:div w:id="884368278">
      <w:marLeft w:val="0"/>
      <w:marRight w:val="0"/>
      <w:marTop w:val="-20"/>
      <w:marBottom w:val="-20"/>
      <w:divBdr>
        <w:top w:val="none" w:sz="0" w:space="0" w:color="auto"/>
        <w:left w:val="none" w:sz="0" w:space="0" w:color="auto"/>
        <w:bottom w:val="none" w:sz="0" w:space="0" w:color="auto"/>
        <w:right w:val="none" w:sz="0" w:space="0" w:color="auto"/>
      </w:divBdr>
    </w:div>
    <w:div w:id="887300069">
      <w:marLeft w:val="0"/>
      <w:marRight w:val="0"/>
      <w:marTop w:val="-20"/>
      <w:marBottom w:val="-20"/>
      <w:divBdr>
        <w:top w:val="none" w:sz="0" w:space="0" w:color="auto"/>
        <w:left w:val="none" w:sz="0" w:space="0" w:color="auto"/>
        <w:bottom w:val="none" w:sz="0" w:space="0" w:color="auto"/>
        <w:right w:val="none" w:sz="0" w:space="0" w:color="auto"/>
      </w:divBdr>
    </w:div>
    <w:div w:id="894659209">
      <w:marLeft w:val="0"/>
      <w:marRight w:val="0"/>
      <w:marTop w:val="-20"/>
      <w:marBottom w:val="-20"/>
      <w:divBdr>
        <w:top w:val="none" w:sz="0" w:space="0" w:color="auto"/>
        <w:left w:val="none" w:sz="0" w:space="0" w:color="auto"/>
        <w:bottom w:val="none" w:sz="0" w:space="0" w:color="auto"/>
        <w:right w:val="none" w:sz="0" w:space="0" w:color="auto"/>
      </w:divBdr>
    </w:div>
    <w:div w:id="898174870">
      <w:marLeft w:val="0"/>
      <w:marRight w:val="0"/>
      <w:marTop w:val="-20"/>
      <w:marBottom w:val="-20"/>
      <w:divBdr>
        <w:top w:val="none" w:sz="0" w:space="0" w:color="auto"/>
        <w:left w:val="none" w:sz="0" w:space="0" w:color="auto"/>
        <w:bottom w:val="none" w:sz="0" w:space="0" w:color="auto"/>
        <w:right w:val="none" w:sz="0" w:space="0" w:color="auto"/>
      </w:divBdr>
    </w:div>
    <w:div w:id="898444581">
      <w:marLeft w:val="0"/>
      <w:marRight w:val="0"/>
      <w:marTop w:val="-20"/>
      <w:marBottom w:val="-20"/>
      <w:divBdr>
        <w:top w:val="none" w:sz="0" w:space="0" w:color="auto"/>
        <w:left w:val="none" w:sz="0" w:space="0" w:color="auto"/>
        <w:bottom w:val="none" w:sz="0" w:space="0" w:color="auto"/>
        <w:right w:val="none" w:sz="0" w:space="0" w:color="auto"/>
      </w:divBdr>
    </w:div>
    <w:div w:id="902105164">
      <w:marLeft w:val="0"/>
      <w:marRight w:val="0"/>
      <w:marTop w:val="-20"/>
      <w:marBottom w:val="-20"/>
      <w:divBdr>
        <w:top w:val="none" w:sz="0" w:space="0" w:color="auto"/>
        <w:left w:val="none" w:sz="0" w:space="0" w:color="auto"/>
        <w:bottom w:val="none" w:sz="0" w:space="0" w:color="auto"/>
        <w:right w:val="none" w:sz="0" w:space="0" w:color="auto"/>
      </w:divBdr>
    </w:div>
    <w:div w:id="904293448">
      <w:marLeft w:val="0"/>
      <w:marRight w:val="0"/>
      <w:marTop w:val="-20"/>
      <w:marBottom w:val="-20"/>
      <w:divBdr>
        <w:top w:val="none" w:sz="0" w:space="0" w:color="auto"/>
        <w:left w:val="none" w:sz="0" w:space="0" w:color="auto"/>
        <w:bottom w:val="none" w:sz="0" w:space="0" w:color="auto"/>
        <w:right w:val="none" w:sz="0" w:space="0" w:color="auto"/>
      </w:divBdr>
    </w:div>
    <w:div w:id="906300306">
      <w:marLeft w:val="0"/>
      <w:marRight w:val="0"/>
      <w:marTop w:val="-20"/>
      <w:marBottom w:val="-20"/>
      <w:divBdr>
        <w:top w:val="none" w:sz="0" w:space="0" w:color="auto"/>
        <w:left w:val="none" w:sz="0" w:space="0" w:color="auto"/>
        <w:bottom w:val="none" w:sz="0" w:space="0" w:color="auto"/>
        <w:right w:val="none" w:sz="0" w:space="0" w:color="auto"/>
      </w:divBdr>
    </w:div>
    <w:div w:id="906573601">
      <w:marLeft w:val="0"/>
      <w:marRight w:val="0"/>
      <w:marTop w:val="-20"/>
      <w:marBottom w:val="-20"/>
      <w:divBdr>
        <w:top w:val="none" w:sz="0" w:space="0" w:color="auto"/>
        <w:left w:val="none" w:sz="0" w:space="0" w:color="auto"/>
        <w:bottom w:val="none" w:sz="0" w:space="0" w:color="auto"/>
        <w:right w:val="none" w:sz="0" w:space="0" w:color="auto"/>
      </w:divBdr>
    </w:div>
    <w:div w:id="906960037">
      <w:marLeft w:val="0"/>
      <w:marRight w:val="0"/>
      <w:marTop w:val="-20"/>
      <w:marBottom w:val="-20"/>
      <w:divBdr>
        <w:top w:val="none" w:sz="0" w:space="0" w:color="auto"/>
        <w:left w:val="none" w:sz="0" w:space="0" w:color="auto"/>
        <w:bottom w:val="none" w:sz="0" w:space="0" w:color="auto"/>
        <w:right w:val="none" w:sz="0" w:space="0" w:color="auto"/>
      </w:divBdr>
    </w:div>
    <w:div w:id="910307818">
      <w:marLeft w:val="0"/>
      <w:marRight w:val="0"/>
      <w:marTop w:val="-20"/>
      <w:marBottom w:val="-20"/>
      <w:divBdr>
        <w:top w:val="none" w:sz="0" w:space="0" w:color="auto"/>
        <w:left w:val="none" w:sz="0" w:space="0" w:color="auto"/>
        <w:bottom w:val="none" w:sz="0" w:space="0" w:color="auto"/>
        <w:right w:val="none" w:sz="0" w:space="0" w:color="auto"/>
      </w:divBdr>
    </w:div>
    <w:div w:id="920485093">
      <w:marLeft w:val="0"/>
      <w:marRight w:val="0"/>
      <w:marTop w:val="-20"/>
      <w:marBottom w:val="-20"/>
      <w:divBdr>
        <w:top w:val="none" w:sz="0" w:space="0" w:color="auto"/>
        <w:left w:val="none" w:sz="0" w:space="0" w:color="auto"/>
        <w:bottom w:val="none" w:sz="0" w:space="0" w:color="auto"/>
        <w:right w:val="none" w:sz="0" w:space="0" w:color="auto"/>
      </w:divBdr>
    </w:div>
    <w:div w:id="921062658">
      <w:marLeft w:val="0"/>
      <w:marRight w:val="0"/>
      <w:marTop w:val="-20"/>
      <w:marBottom w:val="-20"/>
      <w:divBdr>
        <w:top w:val="none" w:sz="0" w:space="0" w:color="auto"/>
        <w:left w:val="none" w:sz="0" w:space="0" w:color="auto"/>
        <w:bottom w:val="none" w:sz="0" w:space="0" w:color="auto"/>
        <w:right w:val="none" w:sz="0" w:space="0" w:color="auto"/>
      </w:divBdr>
    </w:div>
    <w:div w:id="922687318">
      <w:marLeft w:val="0"/>
      <w:marRight w:val="0"/>
      <w:marTop w:val="-20"/>
      <w:marBottom w:val="-20"/>
      <w:divBdr>
        <w:top w:val="none" w:sz="0" w:space="0" w:color="auto"/>
        <w:left w:val="none" w:sz="0" w:space="0" w:color="auto"/>
        <w:bottom w:val="none" w:sz="0" w:space="0" w:color="auto"/>
        <w:right w:val="none" w:sz="0" w:space="0" w:color="auto"/>
      </w:divBdr>
    </w:div>
    <w:div w:id="923614930">
      <w:marLeft w:val="0"/>
      <w:marRight w:val="0"/>
      <w:marTop w:val="-20"/>
      <w:marBottom w:val="-20"/>
      <w:divBdr>
        <w:top w:val="none" w:sz="0" w:space="0" w:color="auto"/>
        <w:left w:val="none" w:sz="0" w:space="0" w:color="auto"/>
        <w:bottom w:val="none" w:sz="0" w:space="0" w:color="auto"/>
        <w:right w:val="none" w:sz="0" w:space="0" w:color="auto"/>
      </w:divBdr>
    </w:div>
    <w:div w:id="924608193">
      <w:marLeft w:val="0"/>
      <w:marRight w:val="0"/>
      <w:marTop w:val="-20"/>
      <w:marBottom w:val="-20"/>
      <w:divBdr>
        <w:top w:val="none" w:sz="0" w:space="0" w:color="auto"/>
        <w:left w:val="none" w:sz="0" w:space="0" w:color="auto"/>
        <w:bottom w:val="none" w:sz="0" w:space="0" w:color="auto"/>
        <w:right w:val="none" w:sz="0" w:space="0" w:color="auto"/>
      </w:divBdr>
    </w:div>
    <w:div w:id="924613344">
      <w:marLeft w:val="0"/>
      <w:marRight w:val="0"/>
      <w:marTop w:val="-20"/>
      <w:marBottom w:val="-20"/>
      <w:divBdr>
        <w:top w:val="none" w:sz="0" w:space="0" w:color="auto"/>
        <w:left w:val="none" w:sz="0" w:space="0" w:color="auto"/>
        <w:bottom w:val="none" w:sz="0" w:space="0" w:color="auto"/>
        <w:right w:val="none" w:sz="0" w:space="0" w:color="auto"/>
      </w:divBdr>
    </w:div>
    <w:div w:id="929970755">
      <w:marLeft w:val="0"/>
      <w:marRight w:val="0"/>
      <w:marTop w:val="-20"/>
      <w:marBottom w:val="-20"/>
      <w:divBdr>
        <w:top w:val="none" w:sz="0" w:space="0" w:color="auto"/>
        <w:left w:val="none" w:sz="0" w:space="0" w:color="auto"/>
        <w:bottom w:val="none" w:sz="0" w:space="0" w:color="auto"/>
        <w:right w:val="none" w:sz="0" w:space="0" w:color="auto"/>
      </w:divBdr>
    </w:div>
    <w:div w:id="930041147">
      <w:marLeft w:val="0"/>
      <w:marRight w:val="0"/>
      <w:marTop w:val="-20"/>
      <w:marBottom w:val="-20"/>
      <w:divBdr>
        <w:top w:val="none" w:sz="0" w:space="0" w:color="auto"/>
        <w:left w:val="none" w:sz="0" w:space="0" w:color="auto"/>
        <w:bottom w:val="none" w:sz="0" w:space="0" w:color="auto"/>
        <w:right w:val="none" w:sz="0" w:space="0" w:color="auto"/>
      </w:divBdr>
    </w:div>
    <w:div w:id="932395125">
      <w:marLeft w:val="0"/>
      <w:marRight w:val="0"/>
      <w:marTop w:val="-20"/>
      <w:marBottom w:val="-20"/>
      <w:divBdr>
        <w:top w:val="none" w:sz="0" w:space="0" w:color="auto"/>
        <w:left w:val="none" w:sz="0" w:space="0" w:color="auto"/>
        <w:bottom w:val="none" w:sz="0" w:space="0" w:color="auto"/>
        <w:right w:val="none" w:sz="0" w:space="0" w:color="auto"/>
      </w:divBdr>
    </w:div>
    <w:div w:id="932857828">
      <w:marLeft w:val="0"/>
      <w:marRight w:val="0"/>
      <w:marTop w:val="-20"/>
      <w:marBottom w:val="-20"/>
      <w:divBdr>
        <w:top w:val="none" w:sz="0" w:space="0" w:color="auto"/>
        <w:left w:val="none" w:sz="0" w:space="0" w:color="auto"/>
        <w:bottom w:val="none" w:sz="0" w:space="0" w:color="auto"/>
        <w:right w:val="none" w:sz="0" w:space="0" w:color="auto"/>
      </w:divBdr>
    </w:div>
    <w:div w:id="934636511">
      <w:marLeft w:val="0"/>
      <w:marRight w:val="0"/>
      <w:marTop w:val="-20"/>
      <w:marBottom w:val="-20"/>
      <w:divBdr>
        <w:top w:val="none" w:sz="0" w:space="0" w:color="auto"/>
        <w:left w:val="none" w:sz="0" w:space="0" w:color="auto"/>
        <w:bottom w:val="none" w:sz="0" w:space="0" w:color="auto"/>
        <w:right w:val="none" w:sz="0" w:space="0" w:color="auto"/>
      </w:divBdr>
    </w:div>
    <w:div w:id="936063398">
      <w:marLeft w:val="0"/>
      <w:marRight w:val="0"/>
      <w:marTop w:val="-20"/>
      <w:marBottom w:val="-20"/>
      <w:divBdr>
        <w:top w:val="none" w:sz="0" w:space="0" w:color="auto"/>
        <w:left w:val="none" w:sz="0" w:space="0" w:color="auto"/>
        <w:bottom w:val="none" w:sz="0" w:space="0" w:color="auto"/>
        <w:right w:val="none" w:sz="0" w:space="0" w:color="auto"/>
      </w:divBdr>
    </w:div>
    <w:div w:id="936331831">
      <w:marLeft w:val="0"/>
      <w:marRight w:val="0"/>
      <w:marTop w:val="-20"/>
      <w:marBottom w:val="-20"/>
      <w:divBdr>
        <w:top w:val="none" w:sz="0" w:space="0" w:color="auto"/>
        <w:left w:val="none" w:sz="0" w:space="0" w:color="auto"/>
        <w:bottom w:val="none" w:sz="0" w:space="0" w:color="auto"/>
        <w:right w:val="none" w:sz="0" w:space="0" w:color="auto"/>
      </w:divBdr>
    </w:div>
    <w:div w:id="937106351">
      <w:marLeft w:val="0"/>
      <w:marRight w:val="0"/>
      <w:marTop w:val="-20"/>
      <w:marBottom w:val="-20"/>
      <w:divBdr>
        <w:top w:val="none" w:sz="0" w:space="0" w:color="auto"/>
        <w:left w:val="none" w:sz="0" w:space="0" w:color="auto"/>
        <w:bottom w:val="none" w:sz="0" w:space="0" w:color="auto"/>
        <w:right w:val="none" w:sz="0" w:space="0" w:color="auto"/>
      </w:divBdr>
    </w:div>
    <w:div w:id="937177643">
      <w:marLeft w:val="0"/>
      <w:marRight w:val="0"/>
      <w:marTop w:val="-20"/>
      <w:marBottom w:val="-20"/>
      <w:divBdr>
        <w:top w:val="none" w:sz="0" w:space="0" w:color="auto"/>
        <w:left w:val="none" w:sz="0" w:space="0" w:color="auto"/>
        <w:bottom w:val="none" w:sz="0" w:space="0" w:color="auto"/>
        <w:right w:val="none" w:sz="0" w:space="0" w:color="auto"/>
      </w:divBdr>
    </w:div>
    <w:div w:id="939143011">
      <w:marLeft w:val="0"/>
      <w:marRight w:val="0"/>
      <w:marTop w:val="-20"/>
      <w:marBottom w:val="-20"/>
      <w:divBdr>
        <w:top w:val="none" w:sz="0" w:space="0" w:color="auto"/>
        <w:left w:val="none" w:sz="0" w:space="0" w:color="auto"/>
        <w:bottom w:val="none" w:sz="0" w:space="0" w:color="auto"/>
        <w:right w:val="none" w:sz="0" w:space="0" w:color="auto"/>
      </w:divBdr>
    </w:div>
    <w:div w:id="942766813">
      <w:marLeft w:val="0"/>
      <w:marRight w:val="0"/>
      <w:marTop w:val="-20"/>
      <w:marBottom w:val="-20"/>
      <w:divBdr>
        <w:top w:val="none" w:sz="0" w:space="0" w:color="auto"/>
        <w:left w:val="none" w:sz="0" w:space="0" w:color="auto"/>
        <w:bottom w:val="none" w:sz="0" w:space="0" w:color="auto"/>
        <w:right w:val="none" w:sz="0" w:space="0" w:color="auto"/>
      </w:divBdr>
    </w:div>
    <w:div w:id="944077641">
      <w:marLeft w:val="0"/>
      <w:marRight w:val="0"/>
      <w:marTop w:val="-20"/>
      <w:marBottom w:val="-20"/>
      <w:divBdr>
        <w:top w:val="none" w:sz="0" w:space="0" w:color="auto"/>
        <w:left w:val="none" w:sz="0" w:space="0" w:color="auto"/>
        <w:bottom w:val="none" w:sz="0" w:space="0" w:color="auto"/>
        <w:right w:val="none" w:sz="0" w:space="0" w:color="auto"/>
      </w:divBdr>
    </w:div>
    <w:div w:id="948926032">
      <w:marLeft w:val="0"/>
      <w:marRight w:val="0"/>
      <w:marTop w:val="-20"/>
      <w:marBottom w:val="-20"/>
      <w:divBdr>
        <w:top w:val="none" w:sz="0" w:space="0" w:color="auto"/>
        <w:left w:val="none" w:sz="0" w:space="0" w:color="auto"/>
        <w:bottom w:val="none" w:sz="0" w:space="0" w:color="auto"/>
        <w:right w:val="none" w:sz="0" w:space="0" w:color="auto"/>
      </w:divBdr>
    </w:div>
    <w:div w:id="951522017">
      <w:marLeft w:val="0"/>
      <w:marRight w:val="0"/>
      <w:marTop w:val="-20"/>
      <w:marBottom w:val="-20"/>
      <w:divBdr>
        <w:top w:val="none" w:sz="0" w:space="0" w:color="auto"/>
        <w:left w:val="none" w:sz="0" w:space="0" w:color="auto"/>
        <w:bottom w:val="none" w:sz="0" w:space="0" w:color="auto"/>
        <w:right w:val="none" w:sz="0" w:space="0" w:color="auto"/>
      </w:divBdr>
    </w:div>
    <w:div w:id="953052057">
      <w:marLeft w:val="0"/>
      <w:marRight w:val="0"/>
      <w:marTop w:val="-20"/>
      <w:marBottom w:val="-20"/>
      <w:divBdr>
        <w:top w:val="none" w:sz="0" w:space="0" w:color="auto"/>
        <w:left w:val="none" w:sz="0" w:space="0" w:color="auto"/>
        <w:bottom w:val="none" w:sz="0" w:space="0" w:color="auto"/>
        <w:right w:val="none" w:sz="0" w:space="0" w:color="auto"/>
      </w:divBdr>
    </w:div>
    <w:div w:id="953634499">
      <w:marLeft w:val="0"/>
      <w:marRight w:val="0"/>
      <w:marTop w:val="-20"/>
      <w:marBottom w:val="-20"/>
      <w:divBdr>
        <w:top w:val="none" w:sz="0" w:space="0" w:color="auto"/>
        <w:left w:val="none" w:sz="0" w:space="0" w:color="auto"/>
        <w:bottom w:val="none" w:sz="0" w:space="0" w:color="auto"/>
        <w:right w:val="none" w:sz="0" w:space="0" w:color="auto"/>
      </w:divBdr>
    </w:div>
    <w:div w:id="953749656">
      <w:marLeft w:val="0"/>
      <w:marRight w:val="0"/>
      <w:marTop w:val="-20"/>
      <w:marBottom w:val="-20"/>
      <w:divBdr>
        <w:top w:val="none" w:sz="0" w:space="0" w:color="auto"/>
        <w:left w:val="none" w:sz="0" w:space="0" w:color="auto"/>
        <w:bottom w:val="none" w:sz="0" w:space="0" w:color="auto"/>
        <w:right w:val="none" w:sz="0" w:space="0" w:color="auto"/>
      </w:divBdr>
    </w:div>
    <w:div w:id="958226066">
      <w:marLeft w:val="0"/>
      <w:marRight w:val="0"/>
      <w:marTop w:val="-20"/>
      <w:marBottom w:val="-20"/>
      <w:divBdr>
        <w:top w:val="none" w:sz="0" w:space="0" w:color="auto"/>
        <w:left w:val="none" w:sz="0" w:space="0" w:color="auto"/>
        <w:bottom w:val="none" w:sz="0" w:space="0" w:color="auto"/>
        <w:right w:val="none" w:sz="0" w:space="0" w:color="auto"/>
      </w:divBdr>
    </w:div>
    <w:div w:id="958533106">
      <w:marLeft w:val="0"/>
      <w:marRight w:val="0"/>
      <w:marTop w:val="-20"/>
      <w:marBottom w:val="-20"/>
      <w:divBdr>
        <w:top w:val="none" w:sz="0" w:space="0" w:color="auto"/>
        <w:left w:val="none" w:sz="0" w:space="0" w:color="auto"/>
        <w:bottom w:val="none" w:sz="0" w:space="0" w:color="auto"/>
        <w:right w:val="none" w:sz="0" w:space="0" w:color="auto"/>
      </w:divBdr>
    </w:div>
    <w:div w:id="961038240">
      <w:marLeft w:val="0"/>
      <w:marRight w:val="0"/>
      <w:marTop w:val="-20"/>
      <w:marBottom w:val="-20"/>
      <w:divBdr>
        <w:top w:val="none" w:sz="0" w:space="0" w:color="auto"/>
        <w:left w:val="none" w:sz="0" w:space="0" w:color="auto"/>
        <w:bottom w:val="none" w:sz="0" w:space="0" w:color="auto"/>
        <w:right w:val="none" w:sz="0" w:space="0" w:color="auto"/>
      </w:divBdr>
    </w:div>
    <w:div w:id="968122710">
      <w:marLeft w:val="0"/>
      <w:marRight w:val="0"/>
      <w:marTop w:val="-20"/>
      <w:marBottom w:val="-20"/>
      <w:divBdr>
        <w:top w:val="none" w:sz="0" w:space="0" w:color="auto"/>
        <w:left w:val="none" w:sz="0" w:space="0" w:color="auto"/>
        <w:bottom w:val="none" w:sz="0" w:space="0" w:color="auto"/>
        <w:right w:val="none" w:sz="0" w:space="0" w:color="auto"/>
      </w:divBdr>
    </w:div>
    <w:div w:id="969819109">
      <w:marLeft w:val="0"/>
      <w:marRight w:val="0"/>
      <w:marTop w:val="-20"/>
      <w:marBottom w:val="-20"/>
      <w:divBdr>
        <w:top w:val="none" w:sz="0" w:space="0" w:color="auto"/>
        <w:left w:val="none" w:sz="0" w:space="0" w:color="auto"/>
        <w:bottom w:val="none" w:sz="0" w:space="0" w:color="auto"/>
        <w:right w:val="none" w:sz="0" w:space="0" w:color="auto"/>
      </w:divBdr>
    </w:div>
    <w:div w:id="970205657">
      <w:marLeft w:val="0"/>
      <w:marRight w:val="0"/>
      <w:marTop w:val="-20"/>
      <w:marBottom w:val="-20"/>
      <w:divBdr>
        <w:top w:val="none" w:sz="0" w:space="0" w:color="auto"/>
        <w:left w:val="none" w:sz="0" w:space="0" w:color="auto"/>
        <w:bottom w:val="none" w:sz="0" w:space="0" w:color="auto"/>
        <w:right w:val="none" w:sz="0" w:space="0" w:color="auto"/>
      </w:divBdr>
    </w:div>
    <w:div w:id="970935482">
      <w:marLeft w:val="0"/>
      <w:marRight w:val="0"/>
      <w:marTop w:val="-20"/>
      <w:marBottom w:val="-20"/>
      <w:divBdr>
        <w:top w:val="none" w:sz="0" w:space="0" w:color="auto"/>
        <w:left w:val="none" w:sz="0" w:space="0" w:color="auto"/>
        <w:bottom w:val="none" w:sz="0" w:space="0" w:color="auto"/>
        <w:right w:val="none" w:sz="0" w:space="0" w:color="auto"/>
      </w:divBdr>
    </w:div>
    <w:div w:id="970943976">
      <w:marLeft w:val="0"/>
      <w:marRight w:val="0"/>
      <w:marTop w:val="-20"/>
      <w:marBottom w:val="-20"/>
      <w:divBdr>
        <w:top w:val="none" w:sz="0" w:space="0" w:color="auto"/>
        <w:left w:val="none" w:sz="0" w:space="0" w:color="auto"/>
        <w:bottom w:val="none" w:sz="0" w:space="0" w:color="auto"/>
        <w:right w:val="none" w:sz="0" w:space="0" w:color="auto"/>
      </w:divBdr>
    </w:div>
    <w:div w:id="972949324">
      <w:marLeft w:val="0"/>
      <w:marRight w:val="0"/>
      <w:marTop w:val="-20"/>
      <w:marBottom w:val="-20"/>
      <w:divBdr>
        <w:top w:val="none" w:sz="0" w:space="0" w:color="auto"/>
        <w:left w:val="none" w:sz="0" w:space="0" w:color="auto"/>
        <w:bottom w:val="none" w:sz="0" w:space="0" w:color="auto"/>
        <w:right w:val="none" w:sz="0" w:space="0" w:color="auto"/>
      </w:divBdr>
    </w:div>
    <w:div w:id="973759146">
      <w:marLeft w:val="0"/>
      <w:marRight w:val="0"/>
      <w:marTop w:val="-20"/>
      <w:marBottom w:val="-20"/>
      <w:divBdr>
        <w:top w:val="none" w:sz="0" w:space="0" w:color="auto"/>
        <w:left w:val="none" w:sz="0" w:space="0" w:color="auto"/>
        <w:bottom w:val="none" w:sz="0" w:space="0" w:color="auto"/>
        <w:right w:val="none" w:sz="0" w:space="0" w:color="auto"/>
      </w:divBdr>
    </w:div>
    <w:div w:id="977565209">
      <w:marLeft w:val="0"/>
      <w:marRight w:val="0"/>
      <w:marTop w:val="-20"/>
      <w:marBottom w:val="-20"/>
      <w:divBdr>
        <w:top w:val="none" w:sz="0" w:space="0" w:color="auto"/>
        <w:left w:val="none" w:sz="0" w:space="0" w:color="auto"/>
        <w:bottom w:val="none" w:sz="0" w:space="0" w:color="auto"/>
        <w:right w:val="none" w:sz="0" w:space="0" w:color="auto"/>
      </w:divBdr>
    </w:div>
    <w:div w:id="978999641">
      <w:marLeft w:val="0"/>
      <w:marRight w:val="0"/>
      <w:marTop w:val="-20"/>
      <w:marBottom w:val="-20"/>
      <w:divBdr>
        <w:top w:val="none" w:sz="0" w:space="0" w:color="auto"/>
        <w:left w:val="none" w:sz="0" w:space="0" w:color="auto"/>
        <w:bottom w:val="none" w:sz="0" w:space="0" w:color="auto"/>
        <w:right w:val="none" w:sz="0" w:space="0" w:color="auto"/>
      </w:divBdr>
    </w:div>
    <w:div w:id="979963123">
      <w:marLeft w:val="0"/>
      <w:marRight w:val="0"/>
      <w:marTop w:val="-20"/>
      <w:marBottom w:val="-20"/>
      <w:divBdr>
        <w:top w:val="none" w:sz="0" w:space="0" w:color="auto"/>
        <w:left w:val="none" w:sz="0" w:space="0" w:color="auto"/>
        <w:bottom w:val="none" w:sz="0" w:space="0" w:color="auto"/>
        <w:right w:val="none" w:sz="0" w:space="0" w:color="auto"/>
      </w:divBdr>
    </w:div>
    <w:div w:id="980037183">
      <w:marLeft w:val="0"/>
      <w:marRight w:val="0"/>
      <w:marTop w:val="-20"/>
      <w:marBottom w:val="-20"/>
      <w:divBdr>
        <w:top w:val="none" w:sz="0" w:space="0" w:color="auto"/>
        <w:left w:val="none" w:sz="0" w:space="0" w:color="auto"/>
        <w:bottom w:val="none" w:sz="0" w:space="0" w:color="auto"/>
        <w:right w:val="none" w:sz="0" w:space="0" w:color="auto"/>
      </w:divBdr>
    </w:div>
    <w:div w:id="981614122">
      <w:marLeft w:val="0"/>
      <w:marRight w:val="0"/>
      <w:marTop w:val="-20"/>
      <w:marBottom w:val="-20"/>
      <w:divBdr>
        <w:top w:val="none" w:sz="0" w:space="0" w:color="auto"/>
        <w:left w:val="none" w:sz="0" w:space="0" w:color="auto"/>
        <w:bottom w:val="none" w:sz="0" w:space="0" w:color="auto"/>
        <w:right w:val="none" w:sz="0" w:space="0" w:color="auto"/>
      </w:divBdr>
    </w:div>
    <w:div w:id="982271181">
      <w:marLeft w:val="0"/>
      <w:marRight w:val="0"/>
      <w:marTop w:val="-20"/>
      <w:marBottom w:val="-20"/>
      <w:divBdr>
        <w:top w:val="none" w:sz="0" w:space="0" w:color="auto"/>
        <w:left w:val="none" w:sz="0" w:space="0" w:color="auto"/>
        <w:bottom w:val="none" w:sz="0" w:space="0" w:color="auto"/>
        <w:right w:val="none" w:sz="0" w:space="0" w:color="auto"/>
      </w:divBdr>
    </w:div>
    <w:div w:id="982277883">
      <w:marLeft w:val="0"/>
      <w:marRight w:val="0"/>
      <w:marTop w:val="-20"/>
      <w:marBottom w:val="-20"/>
      <w:divBdr>
        <w:top w:val="none" w:sz="0" w:space="0" w:color="auto"/>
        <w:left w:val="none" w:sz="0" w:space="0" w:color="auto"/>
        <w:bottom w:val="none" w:sz="0" w:space="0" w:color="auto"/>
        <w:right w:val="none" w:sz="0" w:space="0" w:color="auto"/>
      </w:divBdr>
    </w:div>
    <w:div w:id="985477815">
      <w:marLeft w:val="0"/>
      <w:marRight w:val="0"/>
      <w:marTop w:val="-20"/>
      <w:marBottom w:val="-20"/>
      <w:divBdr>
        <w:top w:val="none" w:sz="0" w:space="0" w:color="auto"/>
        <w:left w:val="none" w:sz="0" w:space="0" w:color="auto"/>
        <w:bottom w:val="none" w:sz="0" w:space="0" w:color="auto"/>
        <w:right w:val="none" w:sz="0" w:space="0" w:color="auto"/>
      </w:divBdr>
    </w:div>
    <w:div w:id="989597848">
      <w:marLeft w:val="0"/>
      <w:marRight w:val="0"/>
      <w:marTop w:val="-20"/>
      <w:marBottom w:val="-20"/>
      <w:divBdr>
        <w:top w:val="none" w:sz="0" w:space="0" w:color="auto"/>
        <w:left w:val="none" w:sz="0" w:space="0" w:color="auto"/>
        <w:bottom w:val="none" w:sz="0" w:space="0" w:color="auto"/>
        <w:right w:val="none" w:sz="0" w:space="0" w:color="auto"/>
      </w:divBdr>
    </w:div>
    <w:div w:id="989822192">
      <w:marLeft w:val="0"/>
      <w:marRight w:val="0"/>
      <w:marTop w:val="-20"/>
      <w:marBottom w:val="-20"/>
      <w:divBdr>
        <w:top w:val="none" w:sz="0" w:space="0" w:color="auto"/>
        <w:left w:val="none" w:sz="0" w:space="0" w:color="auto"/>
        <w:bottom w:val="none" w:sz="0" w:space="0" w:color="auto"/>
        <w:right w:val="none" w:sz="0" w:space="0" w:color="auto"/>
      </w:divBdr>
    </w:div>
    <w:div w:id="990134669">
      <w:marLeft w:val="0"/>
      <w:marRight w:val="0"/>
      <w:marTop w:val="-20"/>
      <w:marBottom w:val="-20"/>
      <w:divBdr>
        <w:top w:val="none" w:sz="0" w:space="0" w:color="auto"/>
        <w:left w:val="none" w:sz="0" w:space="0" w:color="auto"/>
        <w:bottom w:val="none" w:sz="0" w:space="0" w:color="auto"/>
        <w:right w:val="none" w:sz="0" w:space="0" w:color="auto"/>
      </w:divBdr>
    </w:div>
    <w:div w:id="990601741">
      <w:marLeft w:val="0"/>
      <w:marRight w:val="0"/>
      <w:marTop w:val="-20"/>
      <w:marBottom w:val="-20"/>
      <w:divBdr>
        <w:top w:val="none" w:sz="0" w:space="0" w:color="auto"/>
        <w:left w:val="none" w:sz="0" w:space="0" w:color="auto"/>
        <w:bottom w:val="none" w:sz="0" w:space="0" w:color="auto"/>
        <w:right w:val="none" w:sz="0" w:space="0" w:color="auto"/>
      </w:divBdr>
    </w:div>
    <w:div w:id="996768885">
      <w:marLeft w:val="0"/>
      <w:marRight w:val="0"/>
      <w:marTop w:val="-20"/>
      <w:marBottom w:val="-20"/>
      <w:divBdr>
        <w:top w:val="none" w:sz="0" w:space="0" w:color="auto"/>
        <w:left w:val="none" w:sz="0" w:space="0" w:color="auto"/>
        <w:bottom w:val="none" w:sz="0" w:space="0" w:color="auto"/>
        <w:right w:val="none" w:sz="0" w:space="0" w:color="auto"/>
      </w:divBdr>
    </w:div>
    <w:div w:id="996803486">
      <w:marLeft w:val="0"/>
      <w:marRight w:val="0"/>
      <w:marTop w:val="-20"/>
      <w:marBottom w:val="-20"/>
      <w:divBdr>
        <w:top w:val="none" w:sz="0" w:space="0" w:color="auto"/>
        <w:left w:val="none" w:sz="0" w:space="0" w:color="auto"/>
        <w:bottom w:val="none" w:sz="0" w:space="0" w:color="auto"/>
        <w:right w:val="none" w:sz="0" w:space="0" w:color="auto"/>
      </w:divBdr>
    </w:div>
    <w:div w:id="998965869">
      <w:marLeft w:val="0"/>
      <w:marRight w:val="0"/>
      <w:marTop w:val="-20"/>
      <w:marBottom w:val="-20"/>
      <w:divBdr>
        <w:top w:val="none" w:sz="0" w:space="0" w:color="auto"/>
        <w:left w:val="none" w:sz="0" w:space="0" w:color="auto"/>
        <w:bottom w:val="none" w:sz="0" w:space="0" w:color="auto"/>
        <w:right w:val="none" w:sz="0" w:space="0" w:color="auto"/>
      </w:divBdr>
    </w:div>
    <w:div w:id="998994875">
      <w:marLeft w:val="0"/>
      <w:marRight w:val="0"/>
      <w:marTop w:val="-20"/>
      <w:marBottom w:val="-20"/>
      <w:divBdr>
        <w:top w:val="none" w:sz="0" w:space="0" w:color="auto"/>
        <w:left w:val="none" w:sz="0" w:space="0" w:color="auto"/>
        <w:bottom w:val="none" w:sz="0" w:space="0" w:color="auto"/>
        <w:right w:val="none" w:sz="0" w:space="0" w:color="auto"/>
      </w:divBdr>
    </w:div>
    <w:div w:id="999893493">
      <w:marLeft w:val="0"/>
      <w:marRight w:val="0"/>
      <w:marTop w:val="-20"/>
      <w:marBottom w:val="-20"/>
      <w:divBdr>
        <w:top w:val="none" w:sz="0" w:space="0" w:color="auto"/>
        <w:left w:val="none" w:sz="0" w:space="0" w:color="auto"/>
        <w:bottom w:val="none" w:sz="0" w:space="0" w:color="auto"/>
        <w:right w:val="none" w:sz="0" w:space="0" w:color="auto"/>
      </w:divBdr>
    </w:div>
    <w:div w:id="1001011746">
      <w:marLeft w:val="0"/>
      <w:marRight w:val="0"/>
      <w:marTop w:val="-20"/>
      <w:marBottom w:val="-20"/>
      <w:divBdr>
        <w:top w:val="none" w:sz="0" w:space="0" w:color="auto"/>
        <w:left w:val="none" w:sz="0" w:space="0" w:color="auto"/>
        <w:bottom w:val="none" w:sz="0" w:space="0" w:color="auto"/>
        <w:right w:val="none" w:sz="0" w:space="0" w:color="auto"/>
      </w:divBdr>
    </w:div>
    <w:div w:id="1001814417">
      <w:marLeft w:val="0"/>
      <w:marRight w:val="0"/>
      <w:marTop w:val="-20"/>
      <w:marBottom w:val="-20"/>
      <w:divBdr>
        <w:top w:val="none" w:sz="0" w:space="0" w:color="auto"/>
        <w:left w:val="none" w:sz="0" w:space="0" w:color="auto"/>
        <w:bottom w:val="none" w:sz="0" w:space="0" w:color="auto"/>
        <w:right w:val="none" w:sz="0" w:space="0" w:color="auto"/>
      </w:divBdr>
    </w:div>
    <w:div w:id="1002392633">
      <w:marLeft w:val="0"/>
      <w:marRight w:val="0"/>
      <w:marTop w:val="-20"/>
      <w:marBottom w:val="-20"/>
      <w:divBdr>
        <w:top w:val="none" w:sz="0" w:space="0" w:color="auto"/>
        <w:left w:val="none" w:sz="0" w:space="0" w:color="auto"/>
        <w:bottom w:val="none" w:sz="0" w:space="0" w:color="auto"/>
        <w:right w:val="none" w:sz="0" w:space="0" w:color="auto"/>
      </w:divBdr>
    </w:div>
    <w:div w:id="1003583717">
      <w:marLeft w:val="0"/>
      <w:marRight w:val="0"/>
      <w:marTop w:val="-20"/>
      <w:marBottom w:val="-20"/>
      <w:divBdr>
        <w:top w:val="none" w:sz="0" w:space="0" w:color="auto"/>
        <w:left w:val="none" w:sz="0" w:space="0" w:color="auto"/>
        <w:bottom w:val="none" w:sz="0" w:space="0" w:color="auto"/>
        <w:right w:val="none" w:sz="0" w:space="0" w:color="auto"/>
      </w:divBdr>
    </w:div>
    <w:div w:id="1005935092">
      <w:marLeft w:val="0"/>
      <w:marRight w:val="0"/>
      <w:marTop w:val="-20"/>
      <w:marBottom w:val="-20"/>
      <w:divBdr>
        <w:top w:val="none" w:sz="0" w:space="0" w:color="auto"/>
        <w:left w:val="none" w:sz="0" w:space="0" w:color="auto"/>
        <w:bottom w:val="none" w:sz="0" w:space="0" w:color="auto"/>
        <w:right w:val="none" w:sz="0" w:space="0" w:color="auto"/>
      </w:divBdr>
    </w:div>
    <w:div w:id="1007975674">
      <w:marLeft w:val="0"/>
      <w:marRight w:val="0"/>
      <w:marTop w:val="-20"/>
      <w:marBottom w:val="-20"/>
      <w:divBdr>
        <w:top w:val="none" w:sz="0" w:space="0" w:color="auto"/>
        <w:left w:val="none" w:sz="0" w:space="0" w:color="auto"/>
        <w:bottom w:val="none" w:sz="0" w:space="0" w:color="auto"/>
        <w:right w:val="none" w:sz="0" w:space="0" w:color="auto"/>
      </w:divBdr>
    </w:div>
    <w:div w:id="1008093085">
      <w:marLeft w:val="0"/>
      <w:marRight w:val="0"/>
      <w:marTop w:val="-20"/>
      <w:marBottom w:val="-20"/>
      <w:divBdr>
        <w:top w:val="none" w:sz="0" w:space="0" w:color="auto"/>
        <w:left w:val="none" w:sz="0" w:space="0" w:color="auto"/>
        <w:bottom w:val="none" w:sz="0" w:space="0" w:color="auto"/>
        <w:right w:val="none" w:sz="0" w:space="0" w:color="auto"/>
      </w:divBdr>
    </w:div>
    <w:div w:id="1009717588">
      <w:marLeft w:val="0"/>
      <w:marRight w:val="0"/>
      <w:marTop w:val="-20"/>
      <w:marBottom w:val="-20"/>
      <w:divBdr>
        <w:top w:val="none" w:sz="0" w:space="0" w:color="auto"/>
        <w:left w:val="none" w:sz="0" w:space="0" w:color="auto"/>
        <w:bottom w:val="none" w:sz="0" w:space="0" w:color="auto"/>
        <w:right w:val="none" w:sz="0" w:space="0" w:color="auto"/>
      </w:divBdr>
    </w:div>
    <w:div w:id="1010378926">
      <w:marLeft w:val="0"/>
      <w:marRight w:val="0"/>
      <w:marTop w:val="-20"/>
      <w:marBottom w:val="-20"/>
      <w:divBdr>
        <w:top w:val="none" w:sz="0" w:space="0" w:color="auto"/>
        <w:left w:val="none" w:sz="0" w:space="0" w:color="auto"/>
        <w:bottom w:val="none" w:sz="0" w:space="0" w:color="auto"/>
        <w:right w:val="none" w:sz="0" w:space="0" w:color="auto"/>
      </w:divBdr>
    </w:div>
    <w:div w:id="1015039698">
      <w:marLeft w:val="0"/>
      <w:marRight w:val="0"/>
      <w:marTop w:val="-20"/>
      <w:marBottom w:val="-20"/>
      <w:divBdr>
        <w:top w:val="none" w:sz="0" w:space="0" w:color="auto"/>
        <w:left w:val="none" w:sz="0" w:space="0" w:color="auto"/>
        <w:bottom w:val="none" w:sz="0" w:space="0" w:color="auto"/>
        <w:right w:val="none" w:sz="0" w:space="0" w:color="auto"/>
      </w:divBdr>
    </w:div>
    <w:div w:id="1015308073">
      <w:marLeft w:val="0"/>
      <w:marRight w:val="0"/>
      <w:marTop w:val="-20"/>
      <w:marBottom w:val="-20"/>
      <w:divBdr>
        <w:top w:val="none" w:sz="0" w:space="0" w:color="auto"/>
        <w:left w:val="none" w:sz="0" w:space="0" w:color="auto"/>
        <w:bottom w:val="none" w:sz="0" w:space="0" w:color="auto"/>
        <w:right w:val="none" w:sz="0" w:space="0" w:color="auto"/>
      </w:divBdr>
    </w:div>
    <w:div w:id="1017389695">
      <w:marLeft w:val="0"/>
      <w:marRight w:val="0"/>
      <w:marTop w:val="-20"/>
      <w:marBottom w:val="-20"/>
      <w:divBdr>
        <w:top w:val="none" w:sz="0" w:space="0" w:color="auto"/>
        <w:left w:val="none" w:sz="0" w:space="0" w:color="auto"/>
        <w:bottom w:val="none" w:sz="0" w:space="0" w:color="auto"/>
        <w:right w:val="none" w:sz="0" w:space="0" w:color="auto"/>
      </w:divBdr>
    </w:div>
    <w:div w:id="1017660563">
      <w:marLeft w:val="0"/>
      <w:marRight w:val="0"/>
      <w:marTop w:val="-20"/>
      <w:marBottom w:val="-20"/>
      <w:divBdr>
        <w:top w:val="none" w:sz="0" w:space="0" w:color="auto"/>
        <w:left w:val="none" w:sz="0" w:space="0" w:color="auto"/>
        <w:bottom w:val="none" w:sz="0" w:space="0" w:color="auto"/>
        <w:right w:val="none" w:sz="0" w:space="0" w:color="auto"/>
      </w:divBdr>
    </w:div>
    <w:div w:id="1020932733">
      <w:marLeft w:val="0"/>
      <w:marRight w:val="0"/>
      <w:marTop w:val="-20"/>
      <w:marBottom w:val="-20"/>
      <w:divBdr>
        <w:top w:val="none" w:sz="0" w:space="0" w:color="auto"/>
        <w:left w:val="none" w:sz="0" w:space="0" w:color="auto"/>
        <w:bottom w:val="none" w:sz="0" w:space="0" w:color="auto"/>
        <w:right w:val="none" w:sz="0" w:space="0" w:color="auto"/>
      </w:divBdr>
    </w:div>
    <w:div w:id="1022391407">
      <w:marLeft w:val="0"/>
      <w:marRight w:val="0"/>
      <w:marTop w:val="-20"/>
      <w:marBottom w:val="-20"/>
      <w:divBdr>
        <w:top w:val="none" w:sz="0" w:space="0" w:color="auto"/>
        <w:left w:val="none" w:sz="0" w:space="0" w:color="auto"/>
        <w:bottom w:val="none" w:sz="0" w:space="0" w:color="auto"/>
        <w:right w:val="none" w:sz="0" w:space="0" w:color="auto"/>
      </w:divBdr>
    </w:div>
    <w:div w:id="1022511523">
      <w:marLeft w:val="0"/>
      <w:marRight w:val="0"/>
      <w:marTop w:val="-20"/>
      <w:marBottom w:val="-20"/>
      <w:divBdr>
        <w:top w:val="none" w:sz="0" w:space="0" w:color="auto"/>
        <w:left w:val="none" w:sz="0" w:space="0" w:color="auto"/>
        <w:bottom w:val="none" w:sz="0" w:space="0" w:color="auto"/>
        <w:right w:val="none" w:sz="0" w:space="0" w:color="auto"/>
      </w:divBdr>
    </w:div>
    <w:div w:id="1022512937">
      <w:marLeft w:val="0"/>
      <w:marRight w:val="0"/>
      <w:marTop w:val="-20"/>
      <w:marBottom w:val="-20"/>
      <w:divBdr>
        <w:top w:val="none" w:sz="0" w:space="0" w:color="auto"/>
        <w:left w:val="none" w:sz="0" w:space="0" w:color="auto"/>
        <w:bottom w:val="none" w:sz="0" w:space="0" w:color="auto"/>
        <w:right w:val="none" w:sz="0" w:space="0" w:color="auto"/>
      </w:divBdr>
    </w:div>
    <w:div w:id="1023635072">
      <w:marLeft w:val="0"/>
      <w:marRight w:val="0"/>
      <w:marTop w:val="-20"/>
      <w:marBottom w:val="-20"/>
      <w:divBdr>
        <w:top w:val="none" w:sz="0" w:space="0" w:color="auto"/>
        <w:left w:val="none" w:sz="0" w:space="0" w:color="auto"/>
        <w:bottom w:val="none" w:sz="0" w:space="0" w:color="auto"/>
        <w:right w:val="none" w:sz="0" w:space="0" w:color="auto"/>
      </w:divBdr>
    </w:div>
    <w:div w:id="1026173767">
      <w:marLeft w:val="0"/>
      <w:marRight w:val="0"/>
      <w:marTop w:val="-20"/>
      <w:marBottom w:val="-20"/>
      <w:divBdr>
        <w:top w:val="none" w:sz="0" w:space="0" w:color="auto"/>
        <w:left w:val="none" w:sz="0" w:space="0" w:color="auto"/>
        <w:bottom w:val="none" w:sz="0" w:space="0" w:color="auto"/>
        <w:right w:val="none" w:sz="0" w:space="0" w:color="auto"/>
      </w:divBdr>
    </w:div>
    <w:div w:id="1027288895">
      <w:marLeft w:val="0"/>
      <w:marRight w:val="0"/>
      <w:marTop w:val="-20"/>
      <w:marBottom w:val="-20"/>
      <w:divBdr>
        <w:top w:val="none" w:sz="0" w:space="0" w:color="auto"/>
        <w:left w:val="none" w:sz="0" w:space="0" w:color="auto"/>
        <w:bottom w:val="none" w:sz="0" w:space="0" w:color="auto"/>
        <w:right w:val="none" w:sz="0" w:space="0" w:color="auto"/>
      </w:divBdr>
    </w:div>
    <w:div w:id="1027759210">
      <w:marLeft w:val="0"/>
      <w:marRight w:val="0"/>
      <w:marTop w:val="-20"/>
      <w:marBottom w:val="-20"/>
      <w:divBdr>
        <w:top w:val="none" w:sz="0" w:space="0" w:color="auto"/>
        <w:left w:val="none" w:sz="0" w:space="0" w:color="auto"/>
        <w:bottom w:val="none" w:sz="0" w:space="0" w:color="auto"/>
        <w:right w:val="none" w:sz="0" w:space="0" w:color="auto"/>
      </w:divBdr>
    </w:div>
    <w:div w:id="1030909410">
      <w:marLeft w:val="0"/>
      <w:marRight w:val="0"/>
      <w:marTop w:val="-20"/>
      <w:marBottom w:val="-20"/>
      <w:divBdr>
        <w:top w:val="none" w:sz="0" w:space="0" w:color="auto"/>
        <w:left w:val="none" w:sz="0" w:space="0" w:color="auto"/>
        <w:bottom w:val="none" w:sz="0" w:space="0" w:color="auto"/>
        <w:right w:val="none" w:sz="0" w:space="0" w:color="auto"/>
      </w:divBdr>
    </w:div>
    <w:div w:id="1031877935">
      <w:marLeft w:val="0"/>
      <w:marRight w:val="0"/>
      <w:marTop w:val="-20"/>
      <w:marBottom w:val="-20"/>
      <w:divBdr>
        <w:top w:val="none" w:sz="0" w:space="0" w:color="auto"/>
        <w:left w:val="none" w:sz="0" w:space="0" w:color="auto"/>
        <w:bottom w:val="none" w:sz="0" w:space="0" w:color="auto"/>
        <w:right w:val="none" w:sz="0" w:space="0" w:color="auto"/>
      </w:divBdr>
    </w:div>
    <w:div w:id="1031953200">
      <w:marLeft w:val="0"/>
      <w:marRight w:val="0"/>
      <w:marTop w:val="-20"/>
      <w:marBottom w:val="-20"/>
      <w:divBdr>
        <w:top w:val="none" w:sz="0" w:space="0" w:color="auto"/>
        <w:left w:val="none" w:sz="0" w:space="0" w:color="auto"/>
        <w:bottom w:val="none" w:sz="0" w:space="0" w:color="auto"/>
        <w:right w:val="none" w:sz="0" w:space="0" w:color="auto"/>
      </w:divBdr>
    </w:div>
    <w:div w:id="1032269443">
      <w:marLeft w:val="0"/>
      <w:marRight w:val="0"/>
      <w:marTop w:val="-20"/>
      <w:marBottom w:val="-20"/>
      <w:divBdr>
        <w:top w:val="none" w:sz="0" w:space="0" w:color="auto"/>
        <w:left w:val="none" w:sz="0" w:space="0" w:color="auto"/>
        <w:bottom w:val="none" w:sz="0" w:space="0" w:color="auto"/>
        <w:right w:val="none" w:sz="0" w:space="0" w:color="auto"/>
      </w:divBdr>
    </w:div>
    <w:div w:id="1033463897">
      <w:marLeft w:val="0"/>
      <w:marRight w:val="0"/>
      <w:marTop w:val="-20"/>
      <w:marBottom w:val="-20"/>
      <w:divBdr>
        <w:top w:val="none" w:sz="0" w:space="0" w:color="auto"/>
        <w:left w:val="none" w:sz="0" w:space="0" w:color="auto"/>
        <w:bottom w:val="none" w:sz="0" w:space="0" w:color="auto"/>
        <w:right w:val="none" w:sz="0" w:space="0" w:color="auto"/>
      </w:divBdr>
    </w:div>
    <w:div w:id="1034158556">
      <w:marLeft w:val="0"/>
      <w:marRight w:val="0"/>
      <w:marTop w:val="-20"/>
      <w:marBottom w:val="-20"/>
      <w:divBdr>
        <w:top w:val="none" w:sz="0" w:space="0" w:color="auto"/>
        <w:left w:val="none" w:sz="0" w:space="0" w:color="auto"/>
        <w:bottom w:val="none" w:sz="0" w:space="0" w:color="auto"/>
        <w:right w:val="none" w:sz="0" w:space="0" w:color="auto"/>
      </w:divBdr>
    </w:div>
    <w:div w:id="1041056401">
      <w:marLeft w:val="0"/>
      <w:marRight w:val="0"/>
      <w:marTop w:val="-20"/>
      <w:marBottom w:val="-20"/>
      <w:divBdr>
        <w:top w:val="none" w:sz="0" w:space="0" w:color="auto"/>
        <w:left w:val="none" w:sz="0" w:space="0" w:color="auto"/>
        <w:bottom w:val="none" w:sz="0" w:space="0" w:color="auto"/>
        <w:right w:val="none" w:sz="0" w:space="0" w:color="auto"/>
      </w:divBdr>
    </w:div>
    <w:div w:id="1044909800">
      <w:marLeft w:val="0"/>
      <w:marRight w:val="0"/>
      <w:marTop w:val="-20"/>
      <w:marBottom w:val="-20"/>
      <w:divBdr>
        <w:top w:val="none" w:sz="0" w:space="0" w:color="auto"/>
        <w:left w:val="none" w:sz="0" w:space="0" w:color="auto"/>
        <w:bottom w:val="none" w:sz="0" w:space="0" w:color="auto"/>
        <w:right w:val="none" w:sz="0" w:space="0" w:color="auto"/>
      </w:divBdr>
    </w:div>
    <w:div w:id="1047145057">
      <w:marLeft w:val="0"/>
      <w:marRight w:val="0"/>
      <w:marTop w:val="-20"/>
      <w:marBottom w:val="-20"/>
      <w:divBdr>
        <w:top w:val="none" w:sz="0" w:space="0" w:color="auto"/>
        <w:left w:val="none" w:sz="0" w:space="0" w:color="auto"/>
        <w:bottom w:val="none" w:sz="0" w:space="0" w:color="auto"/>
        <w:right w:val="none" w:sz="0" w:space="0" w:color="auto"/>
      </w:divBdr>
    </w:div>
    <w:div w:id="1047752932">
      <w:marLeft w:val="0"/>
      <w:marRight w:val="0"/>
      <w:marTop w:val="-20"/>
      <w:marBottom w:val="-20"/>
      <w:divBdr>
        <w:top w:val="none" w:sz="0" w:space="0" w:color="auto"/>
        <w:left w:val="none" w:sz="0" w:space="0" w:color="auto"/>
        <w:bottom w:val="none" w:sz="0" w:space="0" w:color="auto"/>
        <w:right w:val="none" w:sz="0" w:space="0" w:color="auto"/>
      </w:divBdr>
    </w:div>
    <w:div w:id="1047991701">
      <w:marLeft w:val="0"/>
      <w:marRight w:val="0"/>
      <w:marTop w:val="-20"/>
      <w:marBottom w:val="-20"/>
      <w:divBdr>
        <w:top w:val="none" w:sz="0" w:space="0" w:color="auto"/>
        <w:left w:val="none" w:sz="0" w:space="0" w:color="auto"/>
        <w:bottom w:val="none" w:sz="0" w:space="0" w:color="auto"/>
        <w:right w:val="none" w:sz="0" w:space="0" w:color="auto"/>
      </w:divBdr>
    </w:div>
    <w:div w:id="1049115043">
      <w:marLeft w:val="0"/>
      <w:marRight w:val="0"/>
      <w:marTop w:val="-20"/>
      <w:marBottom w:val="-20"/>
      <w:divBdr>
        <w:top w:val="none" w:sz="0" w:space="0" w:color="auto"/>
        <w:left w:val="none" w:sz="0" w:space="0" w:color="auto"/>
        <w:bottom w:val="none" w:sz="0" w:space="0" w:color="auto"/>
        <w:right w:val="none" w:sz="0" w:space="0" w:color="auto"/>
      </w:divBdr>
    </w:div>
    <w:div w:id="1053505018">
      <w:marLeft w:val="0"/>
      <w:marRight w:val="0"/>
      <w:marTop w:val="-20"/>
      <w:marBottom w:val="-20"/>
      <w:divBdr>
        <w:top w:val="none" w:sz="0" w:space="0" w:color="auto"/>
        <w:left w:val="none" w:sz="0" w:space="0" w:color="auto"/>
        <w:bottom w:val="none" w:sz="0" w:space="0" w:color="auto"/>
        <w:right w:val="none" w:sz="0" w:space="0" w:color="auto"/>
      </w:divBdr>
    </w:div>
    <w:div w:id="1055743294">
      <w:marLeft w:val="0"/>
      <w:marRight w:val="0"/>
      <w:marTop w:val="-20"/>
      <w:marBottom w:val="-20"/>
      <w:divBdr>
        <w:top w:val="none" w:sz="0" w:space="0" w:color="auto"/>
        <w:left w:val="none" w:sz="0" w:space="0" w:color="auto"/>
        <w:bottom w:val="none" w:sz="0" w:space="0" w:color="auto"/>
        <w:right w:val="none" w:sz="0" w:space="0" w:color="auto"/>
      </w:divBdr>
    </w:div>
    <w:div w:id="1055813914">
      <w:marLeft w:val="0"/>
      <w:marRight w:val="0"/>
      <w:marTop w:val="-20"/>
      <w:marBottom w:val="-20"/>
      <w:divBdr>
        <w:top w:val="none" w:sz="0" w:space="0" w:color="auto"/>
        <w:left w:val="none" w:sz="0" w:space="0" w:color="auto"/>
        <w:bottom w:val="none" w:sz="0" w:space="0" w:color="auto"/>
        <w:right w:val="none" w:sz="0" w:space="0" w:color="auto"/>
      </w:divBdr>
    </w:div>
    <w:div w:id="1057120537">
      <w:marLeft w:val="0"/>
      <w:marRight w:val="0"/>
      <w:marTop w:val="-20"/>
      <w:marBottom w:val="-20"/>
      <w:divBdr>
        <w:top w:val="none" w:sz="0" w:space="0" w:color="auto"/>
        <w:left w:val="none" w:sz="0" w:space="0" w:color="auto"/>
        <w:bottom w:val="none" w:sz="0" w:space="0" w:color="auto"/>
        <w:right w:val="none" w:sz="0" w:space="0" w:color="auto"/>
      </w:divBdr>
    </w:div>
    <w:div w:id="1057630026">
      <w:marLeft w:val="0"/>
      <w:marRight w:val="0"/>
      <w:marTop w:val="-20"/>
      <w:marBottom w:val="-20"/>
      <w:divBdr>
        <w:top w:val="none" w:sz="0" w:space="0" w:color="auto"/>
        <w:left w:val="none" w:sz="0" w:space="0" w:color="auto"/>
        <w:bottom w:val="none" w:sz="0" w:space="0" w:color="auto"/>
        <w:right w:val="none" w:sz="0" w:space="0" w:color="auto"/>
      </w:divBdr>
    </w:div>
    <w:div w:id="1057778465">
      <w:marLeft w:val="0"/>
      <w:marRight w:val="0"/>
      <w:marTop w:val="-20"/>
      <w:marBottom w:val="-20"/>
      <w:divBdr>
        <w:top w:val="none" w:sz="0" w:space="0" w:color="auto"/>
        <w:left w:val="none" w:sz="0" w:space="0" w:color="auto"/>
        <w:bottom w:val="none" w:sz="0" w:space="0" w:color="auto"/>
        <w:right w:val="none" w:sz="0" w:space="0" w:color="auto"/>
      </w:divBdr>
    </w:div>
    <w:div w:id="1057896017">
      <w:marLeft w:val="0"/>
      <w:marRight w:val="0"/>
      <w:marTop w:val="-20"/>
      <w:marBottom w:val="-20"/>
      <w:divBdr>
        <w:top w:val="none" w:sz="0" w:space="0" w:color="auto"/>
        <w:left w:val="none" w:sz="0" w:space="0" w:color="auto"/>
        <w:bottom w:val="none" w:sz="0" w:space="0" w:color="auto"/>
        <w:right w:val="none" w:sz="0" w:space="0" w:color="auto"/>
      </w:divBdr>
    </w:div>
    <w:div w:id="1057899104">
      <w:marLeft w:val="0"/>
      <w:marRight w:val="0"/>
      <w:marTop w:val="-20"/>
      <w:marBottom w:val="-20"/>
      <w:divBdr>
        <w:top w:val="none" w:sz="0" w:space="0" w:color="auto"/>
        <w:left w:val="none" w:sz="0" w:space="0" w:color="auto"/>
        <w:bottom w:val="none" w:sz="0" w:space="0" w:color="auto"/>
        <w:right w:val="none" w:sz="0" w:space="0" w:color="auto"/>
      </w:divBdr>
    </w:div>
    <w:div w:id="1058363275">
      <w:marLeft w:val="0"/>
      <w:marRight w:val="0"/>
      <w:marTop w:val="-20"/>
      <w:marBottom w:val="-20"/>
      <w:divBdr>
        <w:top w:val="none" w:sz="0" w:space="0" w:color="auto"/>
        <w:left w:val="none" w:sz="0" w:space="0" w:color="auto"/>
        <w:bottom w:val="none" w:sz="0" w:space="0" w:color="auto"/>
        <w:right w:val="none" w:sz="0" w:space="0" w:color="auto"/>
      </w:divBdr>
    </w:div>
    <w:div w:id="1059669577">
      <w:marLeft w:val="0"/>
      <w:marRight w:val="0"/>
      <w:marTop w:val="-20"/>
      <w:marBottom w:val="-20"/>
      <w:divBdr>
        <w:top w:val="none" w:sz="0" w:space="0" w:color="auto"/>
        <w:left w:val="none" w:sz="0" w:space="0" w:color="auto"/>
        <w:bottom w:val="none" w:sz="0" w:space="0" w:color="auto"/>
        <w:right w:val="none" w:sz="0" w:space="0" w:color="auto"/>
      </w:divBdr>
    </w:div>
    <w:div w:id="1060372599">
      <w:marLeft w:val="0"/>
      <w:marRight w:val="0"/>
      <w:marTop w:val="-20"/>
      <w:marBottom w:val="-20"/>
      <w:divBdr>
        <w:top w:val="none" w:sz="0" w:space="0" w:color="auto"/>
        <w:left w:val="none" w:sz="0" w:space="0" w:color="auto"/>
        <w:bottom w:val="none" w:sz="0" w:space="0" w:color="auto"/>
        <w:right w:val="none" w:sz="0" w:space="0" w:color="auto"/>
      </w:divBdr>
    </w:div>
    <w:div w:id="1061176333">
      <w:marLeft w:val="0"/>
      <w:marRight w:val="0"/>
      <w:marTop w:val="-20"/>
      <w:marBottom w:val="-20"/>
      <w:divBdr>
        <w:top w:val="none" w:sz="0" w:space="0" w:color="auto"/>
        <w:left w:val="none" w:sz="0" w:space="0" w:color="auto"/>
        <w:bottom w:val="none" w:sz="0" w:space="0" w:color="auto"/>
        <w:right w:val="none" w:sz="0" w:space="0" w:color="auto"/>
      </w:divBdr>
    </w:div>
    <w:div w:id="1063523509">
      <w:marLeft w:val="0"/>
      <w:marRight w:val="0"/>
      <w:marTop w:val="-20"/>
      <w:marBottom w:val="-20"/>
      <w:divBdr>
        <w:top w:val="none" w:sz="0" w:space="0" w:color="auto"/>
        <w:left w:val="none" w:sz="0" w:space="0" w:color="auto"/>
        <w:bottom w:val="none" w:sz="0" w:space="0" w:color="auto"/>
        <w:right w:val="none" w:sz="0" w:space="0" w:color="auto"/>
      </w:divBdr>
    </w:div>
    <w:div w:id="1065373911">
      <w:marLeft w:val="0"/>
      <w:marRight w:val="0"/>
      <w:marTop w:val="-20"/>
      <w:marBottom w:val="-20"/>
      <w:divBdr>
        <w:top w:val="none" w:sz="0" w:space="0" w:color="auto"/>
        <w:left w:val="none" w:sz="0" w:space="0" w:color="auto"/>
        <w:bottom w:val="none" w:sz="0" w:space="0" w:color="auto"/>
        <w:right w:val="none" w:sz="0" w:space="0" w:color="auto"/>
      </w:divBdr>
    </w:div>
    <w:div w:id="1069495833">
      <w:marLeft w:val="0"/>
      <w:marRight w:val="0"/>
      <w:marTop w:val="-20"/>
      <w:marBottom w:val="-20"/>
      <w:divBdr>
        <w:top w:val="none" w:sz="0" w:space="0" w:color="auto"/>
        <w:left w:val="none" w:sz="0" w:space="0" w:color="auto"/>
        <w:bottom w:val="none" w:sz="0" w:space="0" w:color="auto"/>
        <w:right w:val="none" w:sz="0" w:space="0" w:color="auto"/>
      </w:divBdr>
    </w:div>
    <w:div w:id="1070008116">
      <w:marLeft w:val="0"/>
      <w:marRight w:val="0"/>
      <w:marTop w:val="-20"/>
      <w:marBottom w:val="-20"/>
      <w:divBdr>
        <w:top w:val="none" w:sz="0" w:space="0" w:color="auto"/>
        <w:left w:val="none" w:sz="0" w:space="0" w:color="auto"/>
        <w:bottom w:val="none" w:sz="0" w:space="0" w:color="auto"/>
        <w:right w:val="none" w:sz="0" w:space="0" w:color="auto"/>
      </w:divBdr>
    </w:div>
    <w:div w:id="1071124449">
      <w:marLeft w:val="0"/>
      <w:marRight w:val="0"/>
      <w:marTop w:val="-20"/>
      <w:marBottom w:val="-20"/>
      <w:divBdr>
        <w:top w:val="none" w:sz="0" w:space="0" w:color="auto"/>
        <w:left w:val="none" w:sz="0" w:space="0" w:color="auto"/>
        <w:bottom w:val="none" w:sz="0" w:space="0" w:color="auto"/>
        <w:right w:val="none" w:sz="0" w:space="0" w:color="auto"/>
      </w:divBdr>
    </w:div>
    <w:div w:id="1071662717">
      <w:marLeft w:val="0"/>
      <w:marRight w:val="0"/>
      <w:marTop w:val="-20"/>
      <w:marBottom w:val="-20"/>
      <w:divBdr>
        <w:top w:val="none" w:sz="0" w:space="0" w:color="auto"/>
        <w:left w:val="none" w:sz="0" w:space="0" w:color="auto"/>
        <w:bottom w:val="none" w:sz="0" w:space="0" w:color="auto"/>
        <w:right w:val="none" w:sz="0" w:space="0" w:color="auto"/>
      </w:divBdr>
    </w:div>
    <w:div w:id="1071733131">
      <w:marLeft w:val="0"/>
      <w:marRight w:val="0"/>
      <w:marTop w:val="-20"/>
      <w:marBottom w:val="-20"/>
      <w:divBdr>
        <w:top w:val="none" w:sz="0" w:space="0" w:color="auto"/>
        <w:left w:val="none" w:sz="0" w:space="0" w:color="auto"/>
        <w:bottom w:val="none" w:sz="0" w:space="0" w:color="auto"/>
        <w:right w:val="none" w:sz="0" w:space="0" w:color="auto"/>
      </w:divBdr>
    </w:div>
    <w:div w:id="1071855044">
      <w:marLeft w:val="0"/>
      <w:marRight w:val="0"/>
      <w:marTop w:val="-20"/>
      <w:marBottom w:val="-20"/>
      <w:divBdr>
        <w:top w:val="none" w:sz="0" w:space="0" w:color="auto"/>
        <w:left w:val="none" w:sz="0" w:space="0" w:color="auto"/>
        <w:bottom w:val="none" w:sz="0" w:space="0" w:color="auto"/>
        <w:right w:val="none" w:sz="0" w:space="0" w:color="auto"/>
      </w:divBdr>
    </w:div>
    <w:div w:id="1071923914">
      <w:marLeft w:val="0"/>
      <w:marRight w:val="0"/>
      <w:marTop w:val="-20"/>
      <w:marBottom w:val="-20"/>
      <w:divBdr>
        <w:top w:val="none" w:sz="0" w:space="0" w:color="auto"/>
        <w:left w:val="none" w:sz="0" w:space="0" w:color="auto"/>
        <w:bottom w:val="none" w:sz="0" w:space="0" w:color="auto"/>
        <w:right w:val="none" w:sz="0" w:space="0" w:color="auto"/>
      </w:divBdr>
    </w:div>
    <w:div w:id="1072657417">
      <w:marLeft w:val="0"/>
      <w:marRight w:val="0"/>
      <w:marTop w:val="-20"/>
      <w:marBottom w:val="-20"/>
      <w:divBdr>
        <w:top w:val="none" w:sz="0" w:space="0" w:color="auto"/>
        <w:left w:val="none" w:sz="0" w:space="0" w:color="auto"/>
        <w:bottom w:val="none" w:sz="0" w:space="0" w:color="auto"/>
        <w:right w:val="none" w:sz="0" w:space="0" w:color="auto"/>
      </w:divBdr>
    </w:div>
    <w:div w:id="1075588267">
      <w:marLeft w:val="0"/>
      <w:marRight w:val="0"/>
      <w:marTop w:val="-20"/>
      <w:marBottom w:val="-20"/>
      <w:divBdr>
        <w:top w:val="none" w:sz="0" w:space="0" w:color="auto"/>
        <w:left w:val="none" w:sz="0" w:space="0" w:color="auto"/>
        <w:bottom w:val="none" w:sz="0" w:space="0" w:color="auto"/>
        <w:right w:val="none" w:sz="0" w:space="0" w:color="auto"/>
      </w:divBdr>
    </w:div>
    <w:div w:id="1075660567">
      <w:marLeft w:val="0"/>
      <w:marRight w:val="0"/>
      <w:marTop w:val="-20"/>
      <w:marBottom w:val="-20"/>
      <w:divBdr>
        <w:top w:val="none" w:sz="0" w:space="0" w:color="auto"/>
        <w:left w:val="none" w:sz="0" w:space="0" w:color="auto"/>
        <w:bottom w:val="none" w:sz="0" w:space="0" w:color="auto"/>
        <w:right w:val="none" w:sz="0" w:space="0" w:color="auto"/>
      </w:divBdr>
    </w:div>
    <w:div w:id="1076367198">
      <w:marLeft w:val="0"/>
      <w:marRight w:val="0"/>
      <w:marTop w:val="-20"/>
      <w:marBottom w:val="-20"/>
      <w:divBdr>
        <w:top w:val="none" w:sz="0" w:space="0" w:color="auto"/>
        <w:left w:val="none" w:sz="0" w:space="0" w:color="auto"/>
        <w:bottom w:val="none" w:sz="0" w:space="0" w:color="auto"/>
        <w:right w:val="none" w:sz="0" w:space="0" w:color="auto"/>
      </w:divBdr>
    </w:div>
    <w:div w:id="1076976571">
      <w:marLeft w:val="0"/>
      <w:marRight w:val="0"/>
      <w:marTop w:val="-20"/>
      <w:marBottom w:val="-20"/>
      <w:divBdr>
        <w:top w:val="none" w:sz="0" w:space="0" w:color="auto"/>
        <w:left w:val="none" w:sz="0" w:space="0" w:color="auto"/>
        <w:bottom w:val="none" w:sz="0" w:space="0" w:color="auto"/>
        <w:right w:val="none" w:sz="0" w:space="0" w:color="auto"/>
      </w:divBdr>
    </w:div>
    <w:div w:id="1077901121">
      <w:marLeft w:val="0"/>
      <w:marRight w:val="0"/>
      <w:marTop w:val="-20"/>
      <w:marBottom w:val="-20"/>
      <w:divBdr>
        <w:top w:val="none" w:sz="0" w:space="0" w:color="auto"/>
        <w:left w:val="none" w:sz="0" w:space="0" w:color="auto"/>
        <w:bottom w:val="none" w:sz="0" w:space="0" w:color="auto"/>
        <w:right w:val="none" w:sz="0" w:space="0" w:color="auto"/>
      </w:divBdr>
    </w:div>
    <w:div w:id="1078869638">
      <w:marLeft w:val="0"/>
      <w:marRight w:val="0"/>
      <w:marTop w:val="-20"/>
      <w:marBottom w:val="-20"/>
      <w:divBdr>
        <w:top w:val="none" w:sz="0" w:space="0" w:color="auto"/>
        <w:left w:val="none" w:sz="0" w:space="0" w:color="auto"/>
        <w:bottom w:val="none" w:sz="0" w:space="0" w:color="auto"/>
        <w:right w:val="none" w:sz="0" w:space="0" w:color="auto"/>
      </w:divBdr>
    </w:div>
    <w:div w:id="1081291163">
      <w:marLeft w:val="0"/>
      <w:marRight w:val="0"/>
      <w:marTop w:val="-20"/>
      <w:marBottom w:val="-20"/>
      <w:divBdr>
        <w:top w:val="none" w:sz="0" w:space="0" w:color="auto"/>
        <w:left w:val="none" w:sz="0" w:space="0" w:color="auto"/>
        <w:bottom w:val="none" w:sz="0" w:space="0" w:color="auto"/>
        <w:right w:val="none" w:sz="0" w:space="0" w:color="auto"/>
      </w:divBdr>
    </w:div>
    <w:div w:id="1082411607">
      <w:marLeft w:val="0"/>
      <w:marRight w:val="0"/>
      <w:marTop w:val="-20"/>
      <w:marBottom w:val="-20"/>
      <w:divBdr>
        <w:top w:val="none" w:sz="0" w:space="0" w:color="auto"/>
        <w:left w:val="none" w:sz="0" w:space="0" w:color="auto"/>
        <w:bottom w:val="none" w:sz="0" w:space="0" w:color="auto"/>
        <w:right w:val="none" w:sz="0" w:space="0" w:color="auto"/>
      </w:divBdr>
    </w:div>
    <w:div w:id="1084650701">
      <w:marLeft w:val="0"/>
      <w:marRight w:val="0"/>
      <w:marTop w:val="-20"/>
      <w:marBottom w:val="-20"/>
      <w:divBdr>
        <w:top w:val="none" w:sz="0" w:space="0" w:color="auto"/>
        <w:left w:val="none" w:sz="0" w:space="0" w:color="auto"/>
        <w:bottom w:val="none" w:sz="0" w:space="0" w:color="auto"/>
        <w:right w:val="none" w:sz="0" w:space="0" w:color="auto"/>
      </w:divBdr>
    </w:div>
    <w:div w:id="1087116722">
      <w:marLeft w:val="0"/>
      <w:marRight w:val="0"/>
      <w:marTop w:val="-20"/>
      <w:marBottom w:val="-20"/>
      <w:divBdr>
        <w:top w:val="none" w:sz="0" w:space="0" w:color="auto"/>
        <w:left w:val="none" w:sz="0" w:space="0" w:color="auto"/>
        <w:bottom w:val="none" w:sz="0" w:space="0" w:color="auto"/>
        <w:right w:val="none" w:sz="0" w:space="0" w:color="auto"/>
      </w:divBdr>
    </w:div>
    <w:div w:id="1087189157">
      <w:marLeft w:val="0"/>
      <w:marRight w:val="0"/>
      <w:marTop w:val="-20"/>
      <w:marBottom w:val="-20"/>
      <w:divBdr>
        <w:top w:val="none" w:sz="0" w:space="0" w:color="auto"/>
        <w:left w:val="none" w:sz="0" w:space="0" w:color="auto"/>
        <w:bottom w:val="none" w:sz="0" w:space="0" w:color="auto"/>
        <w:right w:val="none" w:sz="0" w:space="0" w:color="auto"/>
      </w:divBdr>
    </w:div>
    <w:div w:id="1087731048">
      <w:marLeft w:val="0"/>
      <w:marRight w:val="0"/>
      <w:marTop w:val="-20"/>
      <w:marBottom w:val="-20"/>
      <w:divBdr>
        <w:top w:val="none" w:sz="0" w:space="0" w:color="auto"/>
        <w:left w:val="none" w:sz="0" w:space="0" w:color="auto"/>
        <w:bottom w:val="none" w:sz="0" w:space="0" w:color="auto"/>
        <w:right w:val="none" w:sz="0" w:space="0" w:color="auto"/>
      </w:divBdr>
    </w:div>
    <w:div w:id="1088960119">
      <w:marLeft w:val="0"/>
      <w:marRight w:val="0"/>
      <w:marTop w:val="-20"/>
      <w:marBottom w:val="-20"/>
      <w:divBdr>
        <w:top w:val="none" w:sz="0" w:space="0" w:color="auto"/>
        <w:left w:val="none" w:sz="0" w:space="0" w:color="auto"/>
        <w:bottom w:val="none" w:sz="0" w:space="0" w:color="auto"/>
        <w:right w:val="none" w:sz="0" w:space="0" w:color="auto"/>
      </w:divBdr>
    </w:div>
    <w:div w:id="1090853843">
      <w:marLeft w:val="0"/>
      <w:marRight w:val="0"/>
      <w:marTop w:val="-20"/>
      <w:marBottom w:val="-20"/>
      <w:divBdr>
        <w:top w:val="none" w:sz="0" w:space="0" w:color="auto"/>
        <w:left w:val="none" w:sz="0" w:space="0" w:color="auto"/>
        <w:bottom w:val="none" w:sz="0" w:space="0" w:color="auto"/>
        <w:right w:val="none" w:sz="0" w:space="0" w:color="auto"/>
      </w:divBdr>
    </w:div>
    <w:div w:id="1091664799">
      <w:marLeft w:val="0"/>
      <w:marRight w:val="0"/>
      <w:marTop w:val="-20"/>
      <w:marBottom w:val="-20"/>
      <w:divBdr>
        <w:top w:val="none" w:sz="0" w:space="0" w:color="auto"/>
        <w:left w:val="none" w:sz="0" w:space="0" w:color="auto"/>
        <w:bottom w:val="none" w:sz="0" w:space="0" w:color="auto"/>
        <w:right w:val="none" w:sz="0" w:space="0" w:color="auto"/>
      </w:divBdr>
    </w:div>
    <w:div w:id="1095520866">
      <w:marLeft w:val="0"/>
      <w:marRight w:val="0"/>
      <w:marTop w:val="-20"/>
      <w:marBottom w:val="-20"/>
      <w:divBdr>
        <w:top w:val="none" w:sz="0" w:space="0" w:color="auto"/>
        <w:left w:val="none" w:sz="0" w:space="0" w:color="auto"/>
        <w:bottom w:val="none" w:sz="0" w:space="0" w:color="auto"/>
        <w:right w:val="none" w:sz="0" w:space="0" w:color="auto"/>
      </w:divBdr>
    </w:div>
    <w:div w:id="1096171187">
      <w:marLeft w:val="0"/>
      <w:marRight w:val="0"/>
      <w:marTop w:val="-20"/>
      <w:marBottom w:val="-20"/>
      <w:divBdr>
        <w:top w:val="none" w:sz="0" w:space="0" w:color="auto"/>
        <w:left w:val="none" w:sz="0" w:space="0" w:color="auto"/>
        <w:bottom w:val="none" w:sz="0" w:space="0" w:color="auto"/>
        <w:right w:val="none" w:sz="0" w:space="0" w:color="auto"/>
      </w:divBdr>
    </w:div>
    <w:div w:id="1097025285">
      <w:marLeft w:val="0"/>
      <w:marRight w:val="0"/>
      <w:marTop w:val="-20"/>
      <w:marBottom w:val="-20"/>
      <w:divBdr>
        <w:top w:val="none" w:sz="0" w:space="0" w:color="auto"/>
        <w:left w:val="none" w:sz="0" w:space="0" w:color="auto"/>
        <w:bottom w:val="none" w:sz="0" w:space="0" w:color="auto"/>
        <w:right w:val="none" w:sz="0" w:space="0" w:color="auto"/>
      </w:divBdr>
    </w:div>
    <w:div w:id="1097407066">
      <w:marLeft w:val="0"/>
      <w:marRight w:val="0"/>
      <w:marTop w:val="-20"/>
      <w:marBottom w:val="-20"/>
      <w:divBdr>
        <w:top w:val="none" w:sz="0" w:space="0" w:color="auto"/>
        <w:left w:val="none" w:sz="0" w:space="0" w:color="auto"/>
        <w:bottom w:val="none" w:sz="0" w:space="0" w:color="auto"/>
        <w:right w:val="none" w:sz="0" w:space="0" w:color="auto"/>
      </w:divBdr>
    </w:div>
    <w:div w:id="1099058705">
      <w:marLeft w:val="0"/>
      <w:marRight w:val="0"/>
      <w:marTop w:val="-20"/>
      <w:marBottom w:val="-20"/>
      <w:divBdr>
        <w:top w:val="none" w:sz="0" w:space="0" w:color="auto"/>
        <w:left w:val="none" w:sz="0" w:space="0" w:color="auto"/>
        <w:bottom w:val="none" w:sz="0" w:space="0" w:color="auto"/>
        <w:right w:val="none" w:sz="0" w:space="0" w:color="auto"/>
      </w:divBdr>
    </w:div>
    <w:div w:id="1099059042">
      <w:marLeft w:val="0"/>
      <w:marRight w:val="0"/>
      <w:marTop w:val="-20"/>
      <w:marBottom w:val="-20"/>
      <w:divBdr>
        <w:top w:val="none" w:sz="0" w:space="0" w:color="auto"/>
        <w:left w:val="none" w:sz="0" w:space="0" w:color="auto"/>
        <w:bottom w:val="none" w:sz="0" w:space="0" w:color="auto"/>
        <w:right w:val="none" w:sz="0" w:space="0" w:color="auto"/>
      </w:divBdr>
    </w:div>
    <w:div w:id="1100834981">
      <w:marLeft w:val="0"/>
      <w:marRight w:val="0"/>
      <w:marTop w:val="-20"/>
      <w:marBottom w:val="-20"/>
      <w:divBdr>
        <w:top w:val="none" w:sz="0" w:space="0" w:color="auto"/>
        <w:left w:val="none" w:sz="0" w:space="0" w:color="auto"/>
        <w:bottom w:val="none" w:sz="0" w:space="0" w:color="auto"/>
        <w:right w:val="none" w:sz="0" w:space="0" w:color="auto"/>
      </w:divBdr>
    </w:div>
    <w:div w:id="1101797677">
      <w:marLeft w:val="0"/>
      <w:marRight w:val="0"/>
      <w:marTop w:val="-20"/>
      <w:marBottom w:val="-20"/>
      <w:divBdr>
        <w:top w:val="none" w:sz="0" w:space="0" w:color="auto"/>
        <w:left w:val="none" w:sz="0" w:space="0" w:color="auto"/>
        <w:bottom w:val="none" w:sz="0" w:space="0" w:color="auto"/>
        <w:right w:val="none" w:sz="0" w:space="0" w:color="auto"/>
      </w:divBdr>
    </w:div>
    <w:div w:id="1103182495">
      <w:marLeft w:val="0"/>
      <w:marRight w:val="0"/>
      <w:marTop w:val="-20"/>
      <w:marBottom w:val="-20"/>
      <w:divBdr>
        <w:top w:val="none" w:sz="0" w:space="0" w:color="auto"/>
        <w:left w:val="none" w:sz="0" w:space="0" w:color="auto"/>
        <w:bottom w:val="none" w:sz="0" w:space="0" w:color="auto"/>
        <w:right w:val="none" w:sz="0" w:space="0" w:color="auto"/>
      </w:divBdr>
      <w:divsChild>
        <w:div w:id="34358601">
          <w:marLeft w:val="0"/>
          <w:marRight w:val="0"/>
          <w:marTop w:val="-20"/>
          <w:marBottom w:val="-20"/>
          <w:divBdr>
            <w:top w:val="none" w:sz="0" w:space="0" w:color="auto"/>
            <w:left w:val="none" w:sz="0" w:space="0" w:color="auto"/>
            <w:bottom w:val="none" w:sz="0" w:space="0" w:color="auto"/>
            <w:right w:val="none" w:sz="0" w:space="0" w:color="auto"/>
          </w:divBdr>
        </w:div>
      </w:divsChild>
    </w:div>
    <w:div w:id="1103647378">
      <w:marLeft w:val="0"/>
      <w:marRight w:val="0"/>
      <w:marTop w:val="-20"/>
      <w:marBottom w:val="-20"/>
      <w:divBdr>
        <w:top w:val="none" w:sz="0" w:space="0" w:color="auto"/>
        <w:left w:val="none" w:sz="0" w:space="0" w:color="auto"/>
        <w:bottom w:val="none" w:sz="0" w:space="0" w:color="auto"/>
        <w:right w:val="none" w:sz="0" w:space="0" w:color="auto"/>
      </w:divBdr>
    </w:div>
    <w:div w:id="1103962799">
      <w:marLeft w:val="0"/>
      <w:marRight w:val="0"/>
      <w:marTop w:val="-20"/>
      <w:marBottom w:val="-20"/>
      <w:divBdr>
        <w:top w:val="none" w:sz="0" w:space="0" w:color="auto"/>
        <w:left w:val="none" w:sz="0" w:space="0" w:color="auto"/>
        <w:bottom w:val="none" w:sz="0" w:space="0" w:color="auto"/>
        <w:right w:val="none" w:sz="0" w:space="0" w:color="auto"/>
      </w:divBdr>
    </w:div>
    <w:div w:id="1104879246">
      <w:marLeft w:val="0"/>
      <w:marRight w:val="0"/>
      <w:marTop w:val="-20"/>
      <w:marBottom w:val="-20"/>
      <w:divBdr>
        <w:top w:val="none" w:sz="0" w:space="0" w:color="auto"/>
        <w:left w:val="none" w:sz="0" w:space="0" w:color="auto"/>
        <w:bottom w:val="none" w:sz="0" w:space="0" w:color="auto"/>
        <w:right w:val="none" w:sz="0" w:space="0" w:color="auto"/>
      </w:divBdr>
    </w:div>
    <w:div w:id="1106119975">
      <w:marLeft w:val="0"/>
      <w:marRight w:val="0"/>
      <w:marTop w:val="-20"/>
      <w:marBottom w:val="-20"/>
      <w:divBdr>
        <w:top w:val="none" w:sz="0" w:space="0" w:color="auto"/>
        <w:left w:val="none" w:sz="0" w:space="0" w:color="auto"/>
        <w:bottom w:val="none" w:sz="0" w:space="0" w:color="auto"/>
        <w:right w:val="none" w:sz="0" w:space="0" w:color="auto"/>
      </w:divBdr>
    </w:div>
    <w:div w:id="1108230665">
      <w:marLeft w:val="0"/>
      <w:marRight w:val="0"/>
      <w:marTop w:val="-20"/>
      <w:marBottom w:val="-20"/>
      <w:divBdr>
        <w:top w:val="none" w:sz="0" w:space="0" w:color="auto"/>
        <w:left w:val="none" w:sz="0" w:space="0" w:color="auto"/>
        <w:bottom w:val="none" w:sz="0" w:space="0" w:color="auto"/>
        <w:right w:val="none" w:sz="0" w:space="0" w:color="auto"/>
      </w:divBdr>
    </w:div>
    <w:div w:id="1110012642">
      <w:marLeft w:val="0"/>
      <w:marRight w:val="0"/>
      <w:marTop w:val="-20"/>
      <w:marBottom w:val="-20"/>
      <w:divBdr>
        <w:top w:val="none" w:sz="0" w:space="0" w:color="auto"/>
        <w:left w:val="none" w:sz="0" w:space="0" w:color="auto"/>
        <w:bottom w:val="none" w:sz="0" w:space="0" w:color="auto"/>
        <w:right w:val="none" w:sz="0" w:space="0" w:color="auto"/>
      </w:divBdr>
    </w:div>
    <w:div w:id="1112355978">
      <w:marLeft w:val="0"/>
      <w:marRight w:val="0"/>
      <w:marTop w:val="-20"/>
      <w:marBottom w:val="-20"/>
      <w:divBdr>
        <w:top w:val="none" w:sz="0" w:space="0" w:color="auto"/>
        <w:left w:val="none" w:sz="0" w:space="0" w:color="auto"/>
        <w:bottom w:val="none" w:sz="0" w:space="0" w:color="auto"/>
        <w:right w:val="none" w:sz="0" w:space="0" w:color="auto"/>
      </w:divBdr>
    </w:div>
    <w:div w:id="1114597331">
      <w:marLeft w:val="0"/>
      <w:marRight w:val="0"/>
      <w:marTop w:val="-20"/>
      <w:marBottom w:val="-20"/>
      <w:divBdr>
        <w:top w:val="none" w:sz="0" w:space="0" w:color="auto"/>
        <w:left w:val="none" w:sz="0" w:space="0" w:color="auto"/>
        <w:bottom w:val="none" w:sz="0" w:space="0" w:color="auto"/>
        <w:right w:val="none" w:sz="0" w:space="0" w:color="auto"/>
      </w:divBdr>
    </w:div>
    <w:div w:id="1115751864">
      <w:marLeft w:val="0"/>
      <w:marRight w:val="0"/>
      <w:marTop w:val="-20"/>
      <w:marBottom w:val="-20"/>
      <w:divBdr>
        <w:top w:val="none" w:sz="0" w:space="0" w:color="auto"/>
        <w:left w:val="none" w:sz="0" w:space="0" w:color="auto"/>
        <w:bottom w:val="none" w:sz="0" w:space="0" w:color="auto"/>
        <w:right w:val="none" w:sz="0" w:space="0" w:color="auto"/>
      </w:divBdr>
    </w:div>
    <w:div w:id="1116363605">
      <w:marLeft w:val="0"/>
      <w:marRight w:val="0"/>
      <w:marTop w:val="-20"/>
      <w:marBottom w:val="-20"/>
      <w:divBdr>
        <w:top w:val="none" w:sz="0" w:space="0" w:color="auto"/>
        <w:left w:val="none" w:sz="0" w:space="0" w:color="auto"/>
        <w:bottom w:val="none" w:sz="0" w:space="0" w:color="auto"/>
        <w:right w:val="none" w:sz="0" w:space="0" w:color="auto"/>
      </w:divBdr>
    </w:div>
    <w:div w:id="1117873102">
      <w:marLeft w:val="0"/>
      <w:marRight w:val="0"/>
      <w:marTop w:val="-20"/>
      <w:marBottom w:val="-20"/>
      <w:divBdr>
        <w:top w:val="none" w:sz="0" w:space="0" w:color="auto"/>
        <w:left w:val="none" w:sz="0" w:space="0" w:color="auto"/>
        <w:bottom w:val="none" w:sz="0" w:space="0" w:color="auto"/>
        <w:right w:val="none" w:sz="0" w:space="0" w:color="auto"/>
      </w:divBdr>
    </w:div>
    <w:div w:id="1118186220">
      <w:marLeft w:val="0"/>
      <w:marRight w:val="0"/>
      <w:marTop w:val="-20"/>
      <w:marBottom w:val="-20"/>
      <w:divBdr>
        <w:top w:val="none" w:sz="0" w:space="0" w:color="auto"/>
        <w:left w:val="none" w:sz="0" w:space="0" w:color="auto"/>
        <w:bottom w:val="none" w:sz="0" w:space="0" w:color="auto"/>
        <w:right w:val="none" w:sz="0" w:space="0" w:color="auto"/>
      </w:divBdr>
    </w:div>
    <w:div w:id="1119103305">
      <w:marLeft w:val="0"/>
      <w:marRight w:val="0"/>
      <w:marTop w:val="-20"/>
      <w:marBottom w:val="-20"/>
      <w:divBdr>
        <w:top w:val="none" w:sz="0" w:space="0" w:color="auto"/>
        <w:left w:val="none" w:sz="0" w:space="0" w:color="auto"/>
        <w:bottom w:val="none" w:sz="0" w:space="0" w:color="auto"/>
        <w:right w:val="none" w:sz="0" w:space="0" w:color="auto"/>
      </w:divBdr>
    </w:div>
    <w:div w:id="1120951887">
      <w:marLeft w:val="0"/>
      <w:marRight w:val="0"/>
      <w:marTop w:val="-20"/>
      <w:marBottom w:val="-20"/>
      <w:divBdr>
        <w:top w:val="none" w:sz="0" w:space="0" w:color="auto"/>
        <w:left w:val="none" w:sz="0" w:space="0" w:color="auto"/>
        <w:bottom w:val="none" w:sz="0" w:space="0" w:color="auto"/>
        <w:right w:val="none" w:sz="0" w:space="0" w:color="auto"/>
      </w:divBdr>
    </w:div>
    <w:div w:id="1121655010">
      <w:marLeft w:val="0"/>
      <w:marRight w:val="0"/>
      <w:marTop w:val="-20"/>
      <w:marBottom w:val="-20"/>
      <w:divBdr>
        <w:top w:val="none" w:sz="0" w:space="0" w:color="auto"/>
        <w:left w:val="none" w:sz="0" w:space="0" w:color="auto"/>
        <w:bottom w:val="none" w:sz="0" w:space="0" w:color="auto"/>
        <w:right w:val="none" w:sz="0" w:space="0" w:color="auto"/>
      </w:divBdr>
    </w:div>
    <w:div w:id="1121920333">
      <w:marLeft w:val="0"/>
      <w:marRight w:val="0"/>
      <w:marTop w:val="-20"/>
      <w:marBottom w:val="-20"/>
      <w:divBdr>
        <w:top w:val="none" w:sz="0" w:space="0" w:color="auto"/>
        <w:left w:val="none" w:sz="0" w:space="0" w:color="auto"/>
        <w:bottom w:val="none" w:sz="0" w:space="0" w:color="auto"/>
        <w:right w:val="none" w:sz="0" w:space="0" w:color="auto"/>
      </w:divBdr>
    </w:div>
    <w:div w:id="1122501932">
      <w:marLeft w:val="0"/>
      <w:marRight w:val="0"/>
      <w:marTop w:val="-20"/>
      <w:marBottom w:val="-20"/>
      <w:divBdr>
        <w:top w:val="none" w:sz="0" w:space="0" w:color="auto"/>
        <w:left w:val="none" w:sz="0" w:space="0" w:color="auto"/>
        <w:bottom w:val="none" w:sz="0" w:space="0" w:color="auto"/>
        <w:right w:val="none" w:sz="0" w:space="0" w:color="auto"/>
      </w:divBdr>
    </w:div>
    <w:div w:id="1122919772">
      <w:marLeft w:val="0"/>
      <w:marRight w:val="0"/>
      <w:marTop w:val="-20"/>
      <w:marBottom w:val="-20"/>
      <w:divBdr>
        <w:top w:val="none" w:sz="0" w:space="0" w:color="auto"/>
        <w:left w:val="none" w:sz="0" w:space="0" w:color="auto"/>
        <w:bottom w:val="none" w:sz="0" w:space="0" w:color="auto"/>
        <w:right w:val="none" w:sz="0" w:space="0" w:color="auto"/>
      </w:divBdr>
    </w:div>
    <w:div w:id="1125269373">
      <w:marLeft w:val="0"/>
      <w:marRight w:val="0"/>
      <w:marTop w:val="-20"/>
      <w:marBottom w:val="-20"/>
      <w:divBdr>
        <w:top w:val="none" w:sz="0" w:space="0" w:color="auto"/>
        <w:left w:val="none" w:sz="0" w:space="0" w:color="auto"/>
        <w:bottom w:val="none" w:sz="0" w:space="0" w:color="auto"/>
        <w:right w:val="none" w:sz="0" w:space="0" w:color="auto"/>
      </w:divBdr>
    </w:div>
    <w:div w:id="1126195858">
      <w:marLeft w:val="0"/>
      <w:marRight w:val="0"/>
      <w:marTop w:val="-20"/>
      <w:marBottom w:val="-20"/>
      <w:divBdr>
        <w:top w:val="none" w:sz="0" w:space="0" w:color="auto"/>
        <w:left w:val="none" w:sz="0" w:space="0" w:color="auto"/>
        <w:bottom w:val="none" w:sz="0" w:space="0" w:color="auto"/>
        <w:right w:val="none" w:sz="0" w:space="0" w:color="auto"/>
      </w:divBdr>
    </w:div>
    <w:div w:id="1126847229">
      <w:marLeft w:val="0"/>
      <w:marRight w:val="0"/>
      <w:marTop w:val="-20"/>
      <w:marBottom w:val="-20"/>
      <w:divBdr>
        <w:top w:val="none" w:sz="0" w:space="0" w:color="auto"/>
        <w:left w:val="none" w:sz="0" w:space="0" w:color="auto"/>
        <w:bottom w:val="none" w:sz="0" w:space="0" w:color="auto"/>
        <w:right w:val="none" w:sz="0" w:space="0" w:color="auto"/>
      </w:divBdr>
    </w:div>
    <w:div w:id="1127089203">
      <w:marLeft w:val="0"/>
      <w:marRight w:val="0"/>
      <w:marTop w:val="-20"/>
      <w:marBottom w:val="-20"/>
      <w:divBdr>
        <w:top w:val="none" w:sz="0" w:space="0" w:color="auto"/>
        <w:left w:val="none" w:sz="0" w:space="0" w:color="auto"/>
        <w:bottom w:val="none" w:sz="0" w:space="0" w:color="auto"/>
        <w:right w:val="none" w:sz="0" w:space="0" w:color="auto"/>
      </w:divBdr>
    </w:div>
    <w:div w:id="1129278525">
      <w:marLeft w:val="0"/>
      <w:marRight w:val="0"/>
      <w:marTop w:val="-20"/>
      <w:marBottom w:val="-20"/>
      <w:divBdr>
        <w:top w:val="none" w:sz="0" w:space="0" w:color="auto"/>
        <w:left w:val="none" w:sz="0" w:space="0" w:color="auto"/>
        <w:bottom w:val="none" w:sz="0" w:space="0" w:color="auto"/>
        <w:right w:val="none" w:sz="0" w:space="0" w:color="auto"/>
      </w:divBdr>
    </w:div>
    <w:div w:id="1129326224">
      <w:marLeft w:val="0"/>
      <w:marRight w:val="0"/>
      <w:marTop w:val="-20"/>
      <w:marBottom w:val="-20"/>
      <w:divBdr>
        <w:top w:val="none" w:sz="0" w:space="0" w:color="auto"/>
        <w:left w:val="none" w:sz="0" w:space="0" w:color="auto"/>
        <w:bottom w:val="none" w:sz="0" w:space="0" w:color="auto"/>
        <w:right w:val="none" w:sz="0" w:space="0" w:color="auto"/>
      </w:divBdr>
    </w:div>
    <w:div w:id="1129861090">
      <w:marLeft w:val="0"/>
      <w:marRight w:val="0"/>
      <w:marTop w:val="-20"/>
      <w:marBottom w:val="-20"/>
      <w:divBdr>
        <w:top w:val="none" w:sz="0" w:space="0" w:color="auto"/>
        <w:left w:val="none" w:sz="0" w:space="0" w:color="auto"/>
        <w:bottom w:val="none" w:sz="0" w:space="0" w:color="auto"/>
        <w:right w:val="none" w:sz="0" w:space="0" w:color="auto"/>
      </w:divBdr>
    </w:div>
    <w:div w:id="1131289095">
      <w:marLeft w:val="0"/>
      <w:marRight w:val="0"/>
      <w:marTop w:val="-20"/>
      <w:marBottom w:val="-20"/>
      <w:divBdr>
        <w:top w:val="none" w:sz="0" w:space="0" w:color="auto"/>
        <w:left w:val="none" w:sz="0" w:space="0" w:color="auto"/>
        <w:bottom w:val="none" w:sz="0" w:space="0" w:color="auto"/>
        <w:right w:val="none" w:sz="0" w:space="0" w:color="auto"/>
      </w:divBdr>
    </w:div>
    <w:div w:id="1134367909">
      <w:marLeft w:val="0"/>
      <w:marRight w:val="0"/>
      <w:marTop w:val="-20"/>
      <w:marBottom w:val="-20"/>
      <w:divBdr>
        <w:top w:val="none" w:sz="0" w:space="0" w:color="auto"/>
        <w:left w:val="none" w:sz="0" w:space="0" w:color="auto"/>
        <w:bottom w:val="none" w:sz="0" w:space="0" w:color="auto"/>
        <w:right w:val="none" w:sz="0" w:space="0" w:color="auto"/>
      </w:divBdr>
    </w:div>
    <w:div w:id="1135100343">
      <w:marLeft w:val="0"/>
      <w:marRight w:val="0"/>
      <w:marTop w:val="-20"/>
      <w:marBottom w:val="-20"/>
      <w:divBdr>
        <w:top w:val="none" w:sz="0" w:space="0" w:color="auto"/>
        <w:left w:val="none" w:sz="0" w:space="0" w:color="auto"/>
        <w:bottom w:val="none" w:sz="0" w:space="0" w:color="auto"/>
        <w:right w:val="none" w:sz="0" w:space="0" w:color="auto"/>
      </w:divBdr>
    </w:div>
    <w:div w:id="1136800203">
      <w:marLeft w:val="0"/>
      <w:marRight w:val="0"/>
      <w:marTop w:val="-20"/>
      <w:marBottom w:val="-20"/>
      <w:divBdr>
        <w:top w:val="none" w:sz="0" w:space="0" w:color="auto"/>
        <w:left w:val="none" w:sz="0" w:space="0" w:color="auto"/>
        <w:bottom w:val="none" w:sz="0" w:space="0" w:color="auto"/>
        <w:right w:val="none" w:sz="0" w:space="0" w:color="auto"/>
      </w:divBdr>
    </w:div>
    <w:div w:id="1137800085">
      <w:marLeft w:val="0"/>
      <w:marRight w:val="0"/>
      <w:marTop w:val="-20"/>
      <w:marBottom w:val="-20"/>
      <w:divBdr>
        <w:top w:val="none" w:sz="0" w:space="0" w:color="auto"/>
        <w:left w:val="none" w:sz="0" w:space="0" w:color="auto"/>
        <w:bottom w:val="none" w:sz="0" w:space="0" w:color="auto"/>
        <w:right w:val="none" w:sz="0" w:space="0" w:color="auto"/>
      </w:divBdr>
    </w:div>
    <w:div w:id="1137838636">
      <w:marLeft w:val="0"/>
      <w:marRight w:val="0"/>
      <w:marTop w:val="-20"/>
      <w:marBottom w:val="-20"/>
      <w:divBdr>
        <w:top w:val="none" w:sz="0" w:space="0" w:color="auto"/>
        <w:left w:val="none" w:sz="0" w:space="0" w:color="auto"/>
        <w:bottom w:val="none" w:sz="0" w:space="0" w:color="auto"/>
        <w:right w:val="none" w:sz="0" w:space="0" w:color="auto"/>
      </w:divBdr>
    </w:div>
    <w:div w:id="1138911334">
      <w:marLeft w:val="0"/>
      <w:marRight w:val="0"/>
      <w:marTop w:val="-20"/>
      <w:marBottom w:val="-20"/>
      <w:divBdr>
        <w:top w:val="none" w:sz="0" w:space="0" w:color="auto"/>
        <w:left w:val="none" w:sz="0" w:space="0" w:color="auto"/>
        <w:bottom w:val="none" w:sz="0" w:space="0" w:color="auto"/>
        <w:right w:val="none" w:sz="0" w:space="0" w:color="auto"/>
      </w:divBdr>
    </w:div>
    <w:div w:id="1140002045">
      <w:marLeft w:val="0"/>
      <w:marRight w:val="0"/>
      <w:marTop w:val="-20"/>
      <w:marBottom w:val="-20"/>
      <w:divBdr>
        <w:top w:val="none" w:sz="0" w:space="0" w:color="auto"/>
        <w:left w:val="none" w:sz="0" w:space="0" w:color="auto"/>
        <w:bottom w:val="none" w:sz="0" w:space="0" w:color="auto"/>
        <w:right w:val="none" w:sz="0" w:space="0" w:color="auto"/>
      </w:divBdr>
    </w:div>
    <w:div w:id="1140221181">
      <w:marLeft w:val="0"/>
      <w:marRight w:val="0"/>
      <w:marTop w:val="-20"/>
      <w:marBottom w:val="-20"/>
      <w:divBdr>
        <w:top w:val="none" w:sz="0" w:space="0" w:color="auto"/>
        <w:left w:val="none" w:sz="0" w:space="0" w:color="auto"/>
        <w:bottom w:val="none" w:sz="0" w:space="0" w:color="auto"/>
        <w:right w:val="none" w:sz="0" w:space="0" w:color="auto"/>
      </w:divBdr>
    </w:div>
    <w:div w:id="1140883309">
      <w:marLeft w:val="0"/>
      <w:marRight w:val="0"/>
      <w:marTop w:val="-20"/>
      <w:marBottom w:val="-20"/>
      <w:divBdr>
        <w:top w:val="none" w:sz="0" w:space="0" w:color="auto"/>
        <w:left w:val="none" w:sz="0" w:space="0" w:color="auto"/>
        <w:bottom w:val="none" w:sz="0" w:space="0" w:color="auto"/>
        <w:right w:val="none" w:sz="0" w:space="0" w:color="auto"/>
      </w:divBdr>
    </w:div>
    <w:div w:id="1143305866">
      <w:marLeft w:val="0"/>
      <w:marRight w:val="0"/>
      <w:marTop w:val="-20"/>
      <w:marBottom w:val="-20"/>
      <w:divBdr>
        <w:top w:val="none" w:sz="0" w:space="0" w:color="auto"/>
        <w:left w:val="none" w:sz="0" w:space="0" w:color="auto"/>
        <w:bottom w:val="none" w:sz="0" w:space="0" w:color="auto"/>
        <w:right w:val="none" w:sz="0" w:space="0" w:color="auto"/>
      </w:divBdr>
    </w:div>
    <w:div w:id="1143306200">
      <w:marLeft w:val="0"/>
      <w:marRight w:val="0"/>
      <w:marTop w:val="-20"/>
      <w:marBottom w:val="-20"/>
      <w:divBdr>
        <w:top w:val="none" w:sz="0" w:space="0" w:color="auto"/>
        <w:left w:val="none" w:sz="0" w:space="0" w:color="auto"/>
        <w:bottom w:val="none" w:sz="0" w:space="0" w:color="auto"/>
        <w:right w:val="none" w:sz="0" w:space="0" w:color="auto"/>
      </w:divBdr>
    </w:div>
    <w:div w:id="1144083412">
      <w:marLeft w:val="0"/>
      <w:marRight w:val="0"/>
      <w:marTop w:val="-20"/>
      <w:marBottom w:val="-20"/>
      <w:divBdr>
        <w:top w:val="none" w:sz="0" w:space="0" w:color="auto"/>
        <w:left w:val="none" w:sz="0" w:space="0" w:color="auto"/>
        <w:bottom w:val="none" w:sz="0" w:space="0" w:color="auto"/>
        <w:right w:val="none" w:sz="0" w:space="0" w:color="auto"/>
      </w:divBdr>
    </w:div>
    <w:div w:id="1145313832">
      <w:marLeft w:val="0"/>
      <w:marRight w:val="0"/>
      <w:marTop w:val="-20"/>
      <w:marBottom w:val="-20"/>
      <w:divBdr>
        <w:top w:val="none" w:sz="0" w:space="0" w:color="auto"/>
        <w:left w:val="none" w:sz="0" w:space="0" w:color="auto"/>
        <w:bottom w:val="none" w:sz="0" w:space="0" w:color="auto"/>
        <w:right w:val="none" w:sz="0" w:space="0" w:color="auto"/>
      </w:divBdr>
    </w:div>
    <w:div w:id="1146435543">
      <w:marLeft w:val="0"/>
      <w:marRight w:val="0"/>
      <w:marTop w:val="-20"/>
      <w:marBottom w:val="-20"/>
      <w:divBdr>
        <w:top w:val="none" w:sz="0" w:space="0" w:color="auto"/>
        <w:left w:val="none" w:sz="0" w:space="0" w:color="auto"/>
        <w:bottom w:val="none" w:sz="0" w:space="0" w:color="auto"/>
        <w:right w:val="none" w:sz="0" w:space="0" w:color="auto"/>
      </w:divBdr>
    </w:div>
    <w:div w:id="1146700495">
      <w:marLeft w:val="0"/>
      <w:marRight w:val="0"/>
      <w:marTop w:val="-20"/>
      <w:marBottom w:val="-20"/>
      <w:divBdr>
        <w:top w:val="none" w:sz="0" w:space="0" w:color="auto"/>
        <w:left w:val="none" w:sz="0" w:space="0" w:color="auto"/>
        <w:bottom w:val="none" w:sz="0" w:space="0" w:color="auto"/>
        <w:right w:val="none" w:sz="0" w:space="0" w:color="auto"/>
      </w:divBdr>
    </w:div>
    <w:div w:id="1148278448">
      <w:marLeft w:val="0"/>
      <w:marRight w:val="0"/>
      <w:marTop w:val="-20"/>
      <w:marBottom w:val="-20"/>
      <w:divBdr>
        <w:top w:val="none" w:sz="0" w:space="0" w:color="auto"/>
        <w:left w:val="none" w:sz="0" w:space="0" w:color="auto"/>
        <w:bottom w:val="none" w:sz="0" w:space="0" w:color="auto"/>
        <w:right w:val="none" w:sz="0" w:space="0" w:color="auto"/>
      </w:divBdr>
    </w:div>
    <w:div w:id="1148397609">
      <w:marLeft w:val="0"/>
      <w:marRight w:val="0"/>
      <w:marTop w:val="-20"/>
      <w:marBottom w:val="-20"/>
      <w:divBdr>
        <w:top w:val="none" w:sz="0" w:space="0" w:color="auto"/>
        <w:left w:val="none" w:sz="0" w:space="0" w:color="auto"/>
        <w:bottom w:val="none" w:sz="0" w:space="0" w:color="auto"/>
        <w:right w:val="none" w:sz="0" w:space="0" w:color="auto"/>
      </w:divBdr>
    </w:div>
    <w:div w:id="1151093445">
      <w:marLeft w:val="0"/>
      <w:marRight w:val="0"/>
      <w:marTop w:val="-20"/>
      <w:marBottom w:val="-20"/>
      <w:divBdr>
        <w:top w:val="none" w:sz="0" w:space="0" w:color="auto"/>
        <w:left w:val="none" w:sz="0" w:space="0" w:color="auto"/>
        <w:bottom w:val="none" w:sz="0" w:space="0" w:color="auto"/>
        <w:right w:val="none" w:sz="0" w:space="0" w:color="auto"/>
      </w:divBdr>
    </w:div>
    <w:div w:id="1151139962">
      <w:marLeft w:val="0"/>
      <w:marRight w:val="0"/>
      <w:marTop w:val="-20"/>
      <w:marBottom w:val="-20"/>
      <w:divBdr>
        <w:top w:val="none" w:sz="0" w:space="0" w:color="auto"/>
        <w:left w:val="none" w:sz="0" w:space="0" w:color="auto"/>
        <w:bottom w:val="none" w:sz="0" w:space="0" w:color="auto"/>
        <w:right w:val="none" w:sz="0" w:space="0" w:color="auto"/>
      </w:divBdr>
    </w:div>
    <w:div w:id="1155101386">
      <w:marLeft w:val="0"/>
      <w:marRight w:val="0"/>
      <w:marTop w:val="-20"/>
      <w:marBottom w:val="-20"/>
      <w:divBdr>
        <w:top w:val="none" w:sz="0" w:space="0" w:color="auto"/>
        <w:left w:val="none" w:sz="0" w:space="0" w:color="auto"/>
        <w:bottom w:val="none" w:sz="0" w:space="0" w:color="auto"/>
        <w:right w:val="none" w:sz="0" w:space="0" w:color="auto"/>
      </w:divBdr>
    </w:div>
    <w:div w:id="1155608894">
      <w:marLeft w:val="0"/>
      <w:marRight w:val="0"/>
      <w:marTop w:val="-20"/>
      <w:marBottom w:val="-20"/>
      <w:divBdr>
        <w:top w:val="none" w:sz="0" w:space="0" w:color="auto"/>
        <w:left w:val="none" w:sz="0" w:space="0" w:color="auto"/>
        <w:bottom w:val="none" w:sz="0" w:space="0" w:color="auto"/>
        <w:right w:val="none" w:sz="0" w:space="0" w:color="auto"/>
      </w:divBdr>
    </w:div>
    <w:div w:id="1157770076">
      <w:marLeft w:val="0"/>
      <w:marRight w:val="0"/>
      <w:marTop w:val="-20"/>
      <w:marBottom w:val="-20"/>
      <w:divBdr>
        <w:top w:val="none" w:sz="0" w:space="0" w:color="auto"/>
        <w:left w:val="none" w:sz="0" w:space="0" w:color="auto"/>
        <w:bottom w:val="none" w:sz="0" w:space="0" w:color="auto"/>
        <w:right w:val="none" w:sz="0" w:space="0" w:color="auto"/>
      </w:divBdr>
    </w:div>
    <w:div w:id="1158424746">
      <w:marLeft w:val="0"/>
      <w:marRight w:val="0"/>
      <w:marTop w:val="-20"/>
      <w:marBottom w:val="-20"/>
      <w:divBdr>
        <w:top w:val="none" w:sz="0" w:space="0" w:color="auto"/>
        <w:left w:val="none" w:sz="0" w:space="0" w:color="auto"/>
        <w:bottom w:val="none" w:sz="0" w:space="0" w:color="auto"/>
        <w:right w:val="none" w:sz="0" w:space="0" w:color="auto"/>
      </w:divBdr>
    </w:div>
    <w:div w:id="1158614353">
      <w:marLeft w:val="0"/>
      <w:marRight w:val="0"/>
      <w:marTop w:val="-20"/>
      <w:marBottom w:val="-20"/>
      <w:divBdr>
        <w:top w:val="none" w:sz="0" w:space="0" w:color="auto"/>
        <w:left w:val="none" w:sz="0" w:space="0" w:color="auto"/>
        <w:bottom w:val="none" w:sz="0" w:space="0" w:color="auto"/>
        <w:right w:val="none" w:sz="0" w:space="0" w:color="auto"/>
      </w:divBdr>
    </w:div>
    <w:div w:id="1159686496">
      <w:marLeft w:val="0"/>
      <w:marRight w:val="0"/>
      <w:marTop w:val="-20"/>
      <w:marBottom w:val="-20"/>
      <w:divBdr>
        <w:top w:val="none" w:sz="0" w:space="0" w:color="auto"/>
        <w:left w:val="none" w:sz="0" w:space="0" w:color="auto"/>
        <w:bottom w:val="none" w:sz="0" w:space="0" w:color="auto"/>
        <w:right w:val="none" w:sz="0" w:space="0" w:color="auto"/>
      </w:divBdr>
    </w:div>
    <w:div w:id="1159731540">
      <w:marLeft w:val="0"/>
      <w:marRight w:val="0"/>
      <w:marTop w:val="-20"/>
      <w:marBottom w:val="-20"/>
      <w:divBdr>
        <w:top w:val="none" w:sz="0" w:space="0" w:color="auto"/>
        <w:left w:val="none" w:sz="0" w:space="0" w:color="auto"/>
        <w:bottom w:val="none" w:sz="0" w:space="0" w:color="auto"/>
        <w:right w:val="none" w:sz="0" w:space="0" w:color="auto"/>
      </w:divBdr>
    </w:div>
    <w:div w:id="1163155378">
      <w:marLeft w:val="0"/>
      <w:marRight w:val="0"/>
      <w:marTop w:val="-20"/>
      <w:marBottom w:val="-20"/>
      <w:divBdr>
        <w:top w:val="none" w:sz="0" w:space="0" w:color="auto"/>
        <w:left w:val="none" w:sz="0" w:space="0" w:color="auto"/>
        <w:bottom w:val="none" w:sz="0" w:space="0" w:color="auto"/>
        <w:right w:val="none" w:sz="0" w:space="0" w:color="auto"/>
      </w:divBdr>
    </w:div>
    <w:div w:id="1167012147">
      <w:marLeft w:val="0"/>
      <w:marRight w:val="0"/>
      <w:marTop w:val="-20"/>
      <w:marBottom w:val="-20"/>
      <w:divBdr>
        <w:top w:val="none" w:sz="0" w:space="0" w:color="auto"/>
        <w:left w:val="none" w:sz="0" w:space="0" w:color="auto"/>
        <w:bottom w:val="none" w:sz="0" w:space="0" w:color="auto"/>
        <w:right w:val="none" w:sz="0" w:space="0" w:color="auto"/>
      </w:divBdr>
    </w:div>
    <w:div w:id="1167554431">
      <w:marLeft w:val="0"/>
      <w:marRight w:val="0"/>
      <w:marTop w:val="-20"/>
      <w:marBottom w:val="-20"/>
      <w:divBdr>
        <w:top w:val="none" w:sz="0" w:space="0" w:color="auto"/>
        <w:left w:val="none" w:sz="0" w:space="0" w:color="auto"/>
        <w:bottom w:val="none" w:sz="0" w:space="0" w:color="auto"/>
        <w:right w:val="none" w:sz="0" w:space="0" w:color="auto"/>
      </w:divBdr>
    </w:div>
    <w:div w:id="1168522581">
      <w:marLeft w:val="0"/>
      <w:marRight w:val="0"/>
      <w:marTop w:val="-20"/>
      <w:marBottom w:val="-20"/>
      <w:divBdr>
        <w:top w:val="none" w:sz="0" w:space="0" w:color="auto"/>
        <w:left w:val="none" w:sz="0" w:space="0" w:color="auto"/>
        <w:bottom w:val="none" w:sz="0" w:space="0" w:color="auto"/>
        <w:right w:val="none" w:sz="0" w:space="0" w:color="auto"/>
      </w:divBdr>
    </w:div>
    <w:div w:id="1168716028">
      <w:marLeft w:val="0"/>
      <w:marRight w:val="0"/>
      <w:marTop w:val="-20"/>
      <w:marBottom w:val="-20"/>
      <w:divBdr>
        <w:top w:val="none" w:sz="0" w:space="0" w:color="auto"/>
        <w:left w:val="none" w:sz="0" w:space="0" w:color="auto"/>
        <w:bottom w:val="none" w:sz="0" w:space="0" w:color="auto"/>
        <w:right w:val="none" w:sz="0" w:space="0" w:color="auto"/>
      </w:divBdr>
    </w:div>
    <w:div w:id="1169443333">
      <w:marLeft w:val="0"/>
      <w:marRight w:val="0"/>
      <w:marTop w:val="-20"/>
      <w:marBottom w:val="-20"/>
      <w:divBdr>
        <w:top w:val="none" w:sz="0" w:space="0" w:color="auto"/>
        <w:left w:val="none" w:sz="0" w:space="0" w:color="auto"/>
        <w:bottom w:val="none" w:sz="0" w:space="0" w:color="auto"/>
        <w:right w:val="none" w:sz="0" w:space="0" w:color="auto"/>
      </w:divBdr>
    </w:div>
    <w:div w:id="1173912235">
      <w:marLeft w:val="0"/>
      <w:marRight w:val="0"/>
      <w:marTop w:val="-20"/>
      <w:marBottom w:val="-20"/>
      <w:divBdr>
        <w:top w:val="none" w:sz="0" w:space="0" w:color="auto"/>
        <w:left w:val="none" w:sz="0" w:space="0" w:color="auto"/>
        <w:bottom w:val="none" w:sz="0" w:space="0" w:color="auto"/>
        <w:right w:val="none" w:sz="0" w:space="0" w:color="auto"/>
      </w:divBdr>
    </w:div>
    <w:div w:id="1177157942">
      <w:marLeft w:val="0"/>
      <w:marRight w:val="0"/>
      <w:marTop w:val="-20"/>
      <w:marBottom w:val="-20"/>
      <w:divBdr>
        <w:top w:val="none" w:sz="0" w:space="0" w:color="auto"/>
        <w:left w:val="none" w:sz="0" w:space="0" w:color="auto"/>
        <w:bottom w:val="none" w:sz="0" w:space="0" w:color="auto"/>
        <w:right w:val="none" w:sz="0" w:space="0" w:color="auto"/>
      </w:divBdr>
    </w:div>
    <w:div w:id="1177231021">
      <w:marLeft w:val="0"/>
      <w:marRight w:val="0"/>
      <w:marTop w:val="-20"/>
      <w:marBottom w:val="-20"/>
      <w:divBdr>
        <w:top w:val="none" w:sz="0" w:space="0" w:color="auto"/>
        <w:left w:val="none" w:sz="0" w:space="0" w:color="auto"/>
        <w:bottom w:val="none" w:sz="0" w:space="0" w:color="auto"/>
        <w:right w:val="none" w:sz="0" w:space="0" w:color="auto"/>
      </w:divBdr>
    </w:div>
    <w:div w:id="1178349075">
      <w:marLeft w:val="0"/>
      <w:marRight w:val="0"/>
      <w:marTop w:val="-20"/>
      <w:marBottom w:val="-20"/>
      <w:divBdr>
        <w:top w:val="none" w:sz="0" w:space="0" w:color="auto"/>
        <w:left w:val="none" w:sz="0" w:space="0" w:color="auto"/>
        <w:bottom w:val="none" w:sz="0" w:space="0" w:color="auto"/>
        <w:right w:val="none" w:sz="0" w:space="0" w:color="auto"/>
      </w:divBdr>
    </w:div>
    <w:div w:id="1180391506">
      <w:marLeft w:val="0"/>
      <w:marRight w:val="0"/>
      <w:marTop w:val="-20"/>
      <w:marBottom w:val="-20"/>
      <w:divBdr>
        <w:top w:val="none" w:sz="0" w:space="0" w:color="auto"/>
        <w:left w:val="none" w:sz="0" w:space="0" w:color="auto"/>
        <w:bottom w:val="none" w:sz="0" w:space="0" w:color="auto"/>
        <w:right w:val="none" w:sz="0" w:space="0" w:color="auto"/>
      </w:divBdr>
    </w:div>
    <w:div w:id="1180781083">
      <w:marLeft w:val="0"/>
      <w:marRight w:val="0"/>
      <w:marTop w:val="-20"/>
      <w:marBottom w:val="-20"/>
      <w:divBdr>
        <w:top w:val="none" w:sz="0" w:space="0" w:color="auto"/>
        <w:left w:val="none" w:sz="0" w:space="0" w:color="auto"/>
        <w:bottom w:val="none" w:sz="0" w:space="0" w:color="auto"/>
        <w:right w:val="none" w:sz="0" w:space="0" w:color="auto"/>
      </w:divBdr>
    </w:div>
    <w:div w:id="1181049521">
      <w:marLeft w:val="0"/>
      <w:marRight w:val="0"/>
      <w:marTop w:val="-20"/>
      <w:marBottom w:val="-20"/>
      <w:divBdr>
        <w:top w:val="none" w:sz="0" w:space="0" w:color="auto"/>
        <w:left w:val="none" w:sz="0" w:space="0" w:color="auto"/>
        <w:bottom w:val="none" w:sz="0" w:space="0" w:color="auto"/>
        <w:right w:val="none" w:sz="0" w:space="0" w:color="auto"/>
      </w:divBdr>
    </w:div>
    <w:div w:id="1182161248">
      <w:marLeft w:val="0"/>
      <w:marRight w:val="0"/>
      <w:marTop w:val="-20"/>
      <w:marBottom w:val="-20"/>
      <w:divBdr>
        <w:top w:val="none" w:sz="0" w:space="0" w:color="auto"/>
        <w:left w:val="none" w:sz="0" w:space="0" w:color="auto"/>
        <w:bottom w:val="none" w:sz="0" w:space="0" w:color="auto"/>
        <w:right w:val="none" w:sz="0" w:space="0" w:color="auto"/>
      </w:divBdr>
    </w:div>
    <w:div w:id="1185100153">
      <w:marLeft w:val="0"/>
      <w:marRight w:val="0"/>
      <w:marTop w:val="-20"/>
      <w:marBottom w:val="-20"/>
      <w:divBdr>
        <w:top w:val="none" w:sz="0" w:space="0" w:color="auto"/>
        <w:left w:val="none" w:sz="0" w:space="0" w:color="auto"/>
        <w:bottom w:val="none" w:sz="0" w:space="0" w:color="auto"/>
        <w:right w:val="none" w:sz="0" w:space="0" w:color="auto"/>
      </w:divBdr>
    </w:div>
    <w:div w:id="1187016782">
      <w:marLeft w:val="0"/>
      <w:marRight w:val="0"/>
      <w:marTop w:val="-20"/>
      <w:marBottom w:val="-20"/>
      <w:divBdr>
        <w:top w:val="none" w:sz="0" w:space="0" w:color="auto"/>
        <w:left w:val="none" w:sz="0" w:space="0" w:color="auto"/>
        <w:bottom w:val="none" w:sz="0" w:space="0" w:color="auto"/>
        <w:right w:val="none" w:sz="0" w:space="0" w:color="auto"/>
      </w:divBdr>
    </w:div>
    <w:div w:id="1191340623">
      <w:marLeft w:val="0"/>
      <w:marRight w:val="0"/>
      <w:marTop w:val="-20"/>
      <w:marBottom w:val="-20"/>
      <w:divBdr>
        <w:top w:val="none" w:sz="0" w:space="0" w:color="auto"/>
        <w:left w:val="none" w:sz="0" w:space="0" w:color="auto"/>
        <w:bottom w:val="none" w:sz="0" w:space="0" w:color="auto"/>
        <w:right w:val="none" w:sz="0" w:space="0" w:color="auto"/>
      </w:divBdr>
    </w:div>
    <w:div w:id="1191526476">
      <w:marLeft w:val="0"/>
      <w:marRight w:val="0"/>
      <w:marTop w:val="-20"/>
      <w:marBottom w:val="-20"/>
      <w:divBdr>
        <w:top w:val="none" w:sz="0" w:space="0" w:color="auto"/>
        <w:left w:val="none" w:sz="0" w:space="0" w:color="auto"/>
        <w:bottom w:val="none" w:sz="0" w:space="0" w:color="auto"/>
        <w:right w:val="none" w:sz="0" w:space="0" w:color="auto"/>
      </w:divBdr>
    </w:div>
    <w:div w:id="1191800091">
      <w:marLeft w:val="0"/>
      <w:marRight w:val="0"/>
      <w:marTop w:val="-20"/>
      <w:marBottom w:val="-20"/>
      <w:divBdr>
        <w:top w:val="none" w:sz="0" w:space="0" w:color="auto"/>
        <w:left w:val="none" w:sz="0" w:space="0" w:color="auto"/>
        <w:bottom w:val="none" w:sz="0" w:space="0" w:color="auto"/>
        <w:right w:val="none" w:sz="0" w:space="0" w:color="auto"/>
      </w:divBdr>
    </w:div>
    <w:div w:id="1192109815">
      <w:marLeft w:val="0"/>
      <w:marRight w:val="0"/>
      <w:marTop w:val="-20"/>
      <w:marBottom w:val="-20"/>
      <w:divBdr>
        <w:top w:val="none" w:sz="0" w:space="0" w:color="auto"/>
        <w:left w:val="none" w:sz="0" w:space="0" w:color="auto"/>
        <w:bottom w:val="none" w:sz="0" w:space="0" w:color="auto"/>
        <w:right w:val="none" w:sz="0" w:space="0" w:color="auto"/>
      </w:divBdr>
    </w:div>
    <w:div w:id="1194881873">
      <w:marLeft w:val="0"/>
      <w:marRight w:val="0"/>
      <w:marTop w:val="-20"/>
      <w:marBottom w:val="-20"/>
      <w:divBdr>
        <w:top w:val="none" w:sz="0" w:space="0" w:color="auto"/>
        <w:left w:val="none" w:sz="0" w:space="0" w:color="auto"/>
        <w:bottom w:val="none" w:sz="0" w:space="0" w:color="auto"/>
        <w:right w:val="none" w:sz="0" w:space="0" w:color="auto"/>
      </w:divBdr>
    </w:div>
    <w:div w:id="1195074180">
      <w:marLeft w:val="0"/>
      <w:marRight w:val="0"/>
      <w:marTop w:val="-20"/>
      <w:marBottom w:val="-20"/>
      <w:divBdr>
        <w:top w:val="none" w:sz="0" w:space="0" w:color="auto"/>
        <w:left w:val="none" w:sz="0" w:space="0" w:color="auto"/>
        <w:bottom w:val="none" w:sz="0" w:space="0" w:color="auto"/>
        <w:right w:val="none" w:sz="0" w:space="0" w:color="auto"/>
      </w:divBdr>
    </w:div>
    <w:div w:id="1195192174">
      <w:marLeft w:val="0"/>
      <w:marRight w:val="0"/>
      <w:marTop w:val="-20"/>
      <w:marBottom w:val="-20"/>
      <w:divBdr>
        <w:top w:val="none" w:sz="0" w:space="0" w:color="auto"/>
        <w:left w:val="none" w:sz="0" w:space="0" w:color="auto"/>
        <w:bottom w:val="none" w:sz="0" w:space="0" w:color="auto"/>
        <w:right w:val="none" w:sz="0" w:space="0" w:color="auto"/>
      </w:divBdr>
    </w:div>
    <w:div w:id="1195193172">
      <w:marLeft w:val="0"/>
      <w:marRight w:val="0"/>
      <w:marTop w:val="-20"/>
      <w:marBottom w:val="-20"/>
      <w:divBdr>
        <w:top w:val="none" w:sz="0" w:space="0" w:color="auto"/>
        <w:left w:val="none" w:sz="0" w:space="0" w:color="auto"/>
        <w:bottom w:val="none" w:sz="0" w:space="0" w:color="auto"/>
        <w:right w:val="none" w:sz="0" w:space="0" w:color="auto"/>
      </w:divBdr>
    </w:div>
    <w:div w:id="1195584214">
      <w:marLeft w:val="0"/>
      <w:marRight w:val="0"/>
      <w:marTop w:val="-20"/>
      <w:marBottom w:val="-20"/>
      <w:divBdr>
        <w:top w:val="none" w:sz="0" w:space="0" w:color="auto"/>
        <w:left w:val="none" w:sz="0" w:space="0" w:color="auto"/>
        <w:bottom w:val="none" w:sz="0" w:space="0" w:color="auto"/>
        <w:right w:val="none" w:sz="0" w:space="0" w:color="auto"/>
      </w:divBdr>
    </w:div>
    <w:div w:id="1195773282">
      <w:marLeft w:val="0"/>
      <w:marRight w:val="0"/>
      <w:marTop w:val="-20"/>
      <w:marBottom w:val="-20"/>
      <w:divBdr>
        <w:top w:val="none" w:sz="0" w:space="0" w:color="auto"/>
        <w:left w:val="none" w:sz="0" w:space="0" w:color="auto"/>
        <w:bottom w:val="none" w:sz="0" w:space="0" w:color="auto"/>
        <w:right w:val="none" w:sz="0" w:space="0" w:color="auto"/>
      </w:divBdr>
    </w:div>
    <w:div w:id="1201480375">
      <w:marLeft w:val="0"/>
      <w:marRight w:val="0"/>
      <w:marTop w:val="-20"/>
      <w:marBottom w:val="-20"/>
      <w:divBdr>
        <w:top w:val="none" w:sz="0" w:space="0" w:color="auto"/>
        <w:left w:val="none" w:sz="0" w:space="0" w:color="auto"/>
        <w:bottom w:val="none" w:sz="0" w:space="0" w:color="auto"/>
        <w:right w:val="none" w:sz="0" w:space="0" w:color="auto"/>
      </w:divBdr>
    </w:div>
    <w:div w:id="1205480902">
      <w:marLeft w:val="0"/>
      <w:marRight w:val="0"/>
      <w:marTop w:val="-20"/>
      <w:marBottom w:val="-20"/>
      <w:divBdr>
        <w:top w:val="none" w:sz="0" w:space="0" w:color="auto"/>
        <w:left w:val="none" w:sz="0" w:space="0" w:color="auto"/>
        <w:bottom w:val="none" w:sz="0" w:space="0" w:color="auto"/>
        <w:right w:val="none" w:sz="0" w:space="0" w:color="auto"/>
      </w:divBdr>
    </w:div>
    <w:div w:id="1205680352">
      <w:marLeft w:val="0"/>
      <w:marRight w:val="0"/>
      <w:marTop w:val="-20"/>
      <w:marBottom w:val="-20"/>
      <w:divBdr>
        <w:top w:val="none" w:sz="0" w:space="0" w:color="auto"/>
        <w:left w:val="none" w:sz="0" w:space="0" w:color="auto"/>
        <w:bottom w:val="none" w:sz="0" w:space="0" w:color="auto"/>
        <w:right w:val="none" w:sz="0" w:space="0" w:color="auto"/>
      </w:divBdr>
    </w:div>
    <w:div w:id="1206942231">
      <w:marLeft w:val="0"/>
      <w:marRight w:val="0"/>
      <w:marTop w:val="-20"/>
      <w:marBottom w:val="-20"/>
      <w:divBdr>
        <w:top w:val="none" w:sz="0" w:space="0" w:color="auto"/>
        <w:left w:val="none" w:sz="0" w:space="0" w:color="auto"/>
        <w:bottom w:val="none" w:sz="0" w:space="0" w:color="auto"/>
        <w:right w:val="none" w:sz="0" w:space="0" w:color="auto"/>
      </w:divBdr>
    </w:div>
    <w:div w:id="1208182407">
      <w:marLeft w:val="0"/>
      <w:marRight w:val="0"/>
      <w:marTop w:val="-20"/>
      <w:marBottom w:val="-20"/>
      <w:divBdr>
        <w:top w:val="none" w:sz="0" w:space="0" w:color="auto"/>
        <w:left w:val="none" w:sz="0" w:space="0" w:color="auto"/>
        <w:bottom w:val="none" w:sz="0" w:space="0" w:color="auto"/>
        <w:right w:val="none" w:sz="0" w:space="0" w:color="auto"/>
      </w:divBdr>
    </w:div>
    <w:div w:id="1208490343">
      <w:marLeft w:val="0"/>
      <w:marRight w:val="0"/>
      <w:marTop w:val="-20"/>
      <w:marBottom w:val="-20"/>
      <w:divBdr>
        <w:top w:val="none" w:sz="0" w:space="0" w:color="auto"/>
        <w:left w:val="none" w:sz="0" w:space="0" w:color="auto"/>
        <w:bottom w:val="none" w:sz="0" w:space="0" w:color="auto"/>
        <w:right w:val="none" w:sz="0" w:space="0" w:color="auto"/>
      </w:divBdr>
    </w:div>
    <w:div w:id="1209027472">
      <w:marLeft w:val="0"/>
      <w:marRight w:val="0"/>
      <w:marTop w:val="-20"/>
      <w:marBottom w:val="-20"/>
      <w:divBdr>
        <w:top w:val="none" w:sz="0" w:space="0" w:color="auto"/>
        <w:left w:val="none" w:sz="0" w:space="0" w:color="auto"/>
        <w:bottom w:val="none" w:sz="0" w:space="0" w:color="auto"/>
        <w:right w:val="none" w:sz="0" w:space="0" w:color="auto"/>
      </w:divBdr>
    </w:div>
    <w:div w:id="1210844958">
      <w:marLeft w:val="0"/>
      <w:marRight w:val="0"/>
      <w:marTop w:val="-20"/>
      <w:marBottom w:val="-20"/>
      <w:divBdr>
        <w:top w:val="none" w:sz="0" w:space="0" w:color="auto"/>
        <w:left w:val="none" w:sz="0" w:space="0" w:color="auto"/>
        <w:bottom w:val="none" w:sz="0" w:space="0" w:color="auto"/>
        <w:right w:val="none" w:sz="0" w:space="0" w:color="auto"/>
      </w:divBdr>
    </w:div>
    <w:div w:id="1210990740">
      <w:marLeft w:val="0"/>
      <w:marRight w:val="0"/>
      <w:marTop w:val="-20"/>
      <w:marBottom w:val="-20"/>
      <w:divBdr>
        <w:top w:val="none" w:sz="0" w:space="0" w:color="auto"/>
        <w:left w:val="none" w:sz="0" w:space="0" w:color="auto"/>
        <w:bottom w:val="none" w:sz="0" w:space="0" w:color="auto"/>
        <w:right w:val="none" w:sz="0" w:space="0" w:color="auto"/>
      </w:divBdr>
    </w:div>
    <w:div w:id="1211068320">
      <w:marLeft w:val="0"/>
      <w:marRight w:val="0"/>
      <w:marTop w:val="-20"/>
      <w:marBottom w:val="-20"/>
      <w:divBdr>
        <w:top w:val="none" w:sz="0" w:space="0" w:color="auto"/>
        <w:left w:val="none" w:sz="0" w:space="0" w:color="auto"/>
        <w:bottom w:val="none" w:sz="0" w:space="0" w:color="auto"/>
        <w:right w:val="none" w:sz="0" w:space="0" w:color="auto"/>
      </w:divBdr>
    </w:div>
    <w:div w:id="1211456679">
      <w:marLeft w:val="0"/>
      <w:marRight w:val="0"/>
      <w:marTop w:val="-20"/>
      <w:marBottom w:val="-20"/>
      <w:divBdr>
        <w:top w:val="none" w:sz="0" w:space="0" w:color="auto"/>
        <w:left w:val="none" w:sz="0" w:space="0" w:color="auto"/>
        <w:bottom w:val="none" w:sz="0" w:space="0" w:color="auto"/>
        <w:right w:val="none" w:sz="0" w:space="0" w:color="auto"/>
      </w:divBdr>
    </w:div>
    <w:div w:id="1214345949">
      <w:marLeft w:val="0"/>
      <w:marRight w:val="0"/>
      <w:marTop w:val="-20"/>
      <w:marBottom w:val="-20"/>
      <w:divBdr>
        <w:top w:val="none" w:sz="0" w:space="0" w:color="auto"/>
        <w:left w:val="none" w:sz="0" w:space="0" w:color="auto"/>
        <w:bottom w:val="none" w:sz="0" w:space="0" w:color="auto"/>
        <w:right w:val="none" w:sz="0" w:space="0" w:color="auto"/>
      </w:divBdr>
    </w:div>
    <w:div w:id="1215434077">
      <w:marLeft w:val="0"/>
      <w:marRight w:val="0"/>
      <w:marTop w:val="-20"/>
      <w:marBottom w:val="-20"/>
      <w:divBdr>
        <w:top w:val="none" w:sz="0" w:space="0" w:color="auto"/>
        <w:left w:val="none" w:sz="0" w:space="0" w:color="auto"/>
        <w:bottom w:val="none" w:sz="0" w:space="0" w:color="auto"/>
        <w:right w:val="none" w:sz="0" w:space="0" w:color="auto"/>
      </w:divBdr>
    </w:div>
    <w:div w:id="1215578864">
      <w:marLeft w:val="0"/>
      <w:marRight w:val="0"/>
      <w:marTop w:val="-20"/>
      <w:marBottom w:val="-20"/>
      <w:divBdr>
        <w:top w:val="none" w:sz="0" w:space="0" w:color="auto"/>
        <w:left w:val="none" w:sz="0" w:space="0" w:color="auto"/>
        <w:bottom w:val="none" w:sz="0" w:space="0" w:color="auto"/>
        <w:right w:val="none" w:sz="0" w:space="0" w:color="auto"/>
      </w:divBdr>
    </w:div>
    <w:div w:id="1216894916">
      <w:marLeft w:val="0"/>
      <w:marRight w:val="0"/>
      <w:marTop w:val="-20"/>
      <w:marBottom w:val="-20"/>
      <w:divBdr>
        <w:top w:val="none" w:sz="0" w:space="0" w:color="auto"/>
        <w:left w:val="none" w:sz="0" w:space="0" w:color="auto"/>
        <w:bottom w:val="none" w:sz="0" w:space="0" w:color="auto"/>
        <w:right w:val="none" w:sz="0" w:space="0" w:color="auto"/>
      </w:divBdr>
    </w:div>
    <w:div w:id="1217355140">
      <w:marLeft w:val="0"/>
      <w:marRight w:val="0"/>
      <w:marTop w:val="-20"/>
      <w:marBottom w:val="-20"/>
      <w:divBdr>
        <w:top w:val="none" w:sz="0" w:space="0" w:color="auto"/>
        <w:left w:val="none" w:sz="0" w:space="0" w:color="auto"/>
        <w:bottom w:val="none" w:sz="0" w:space="0" w:color="auto"/>
        <w:right w:val="none" w:sz="0" w:space="0" w:color="auto"/>
      </w:divBdr>
    </w:div>
    <w:div w:id="1219589876">
      <w:marLeft w:val="0"/>
      <w:marRight w:val="0"/>
      <w:marTop w:val="-20"/>
      <w:marBottom w:val="-20"/>
      <w:divBdr>
        <w:top w:val="none" w:sz="0" w:space="0" w:color="auto"/>
        <w:left w:val="none" w:sz="0" w:space="0" w:color="auto"/>
        <w:bottom w:val="none" w:sz="0" w:space="0" w:color="auto"/>
        <w:right w:val="none" w:sz="0" w:space="0" w:color="auto"/>
      </w:divBdr>
    </w:div>
    <w:div w:id="1219974113">
      <w:marLeft w:val="0"/>
      <w:marRight w:val="0"/>
      <w:marTop w:val="-20"/>
      <w:marBottom w:val="-20"/>
      <w:divBdr>
        <w:top w:val="none" w:sz="0" w:space="0" w:color="auto"/>
        <w:left w:val="none" w:sz="0" w:space="0" w:color="auto"/>
        <w:bottom w:val="none" w:sz="0" w:space="0" w:color="auto"/>
        <w:right w:val="none" w:sz="0" w:space="0" w:color="auto"/>
      </w:divBdr>
    </w:div>
    <w:div w:id="1222862322">
      <w:marLeft w:val="0"/>
      <w:marRight w:val="0"/>
      <w:marTop w:val="-20"/>
      <w:marBottom w:val="-20"/>
      <w:divBdr>
        <w:top w:val="none" w:sz="0" w:space="0" w:color="auto"/>
        <w:left w:val="none" w:sz="0" w:space="0" w:color="auto"/>
        <w:bottom w:val="none" w:sz="0" w:space="0" w:color="auto"/>
        <w:right w:val="none" w:sz="0" w:space="0" w:color="auto"/>
      </w:divBdr>
    </w:div>
    <w:div w:id="1223367768">
      <w:marLeft w:val="0"/>
      <w:marRight w:val="0"/>
      <w:marTop w:val="-20"/>
      <w:marBottom w:val="-20"/>
      <w:divBdr>
        <w:top w:val="none" w:sz="0" w:space="0" w:color="auto"/>
        <w:left w:val="none" w:sz="0" w:space="0" w:color="auto"/>
        <w:bottom w:val="none" w:sz="0" w:space="0" w:color="auto"/>
        <w:right w:val="none" w:sz="0" w:space="0" w:color="auto"/>
      </w:divBdr>
    </w:div>
    <w:div w:id="1223369166">
      <w:marLeft w:val="0"/>
      <w:marRight w:val="0"/>
      <w:marTop w:val="-20"/>
      <w:marBottom w:val="-20"/>
      <w:divBdr>
        <w:top w:val="none" w:sz="0" w:space="0" w:color="auto"/>
        <w:left w:val="none" w:sz="0" w:space="0" w:color="auto"/>
        <w:bottom w:val="none" w:sz="0" w:space="0" w:color="auto"/>
        <w:right w:val="none" w:sz="0" w:space="0" w:color="auto"/>
      </w:divBdr>
    </w:div>
    <w:div w:id="1223562517">
      <w:marLeft w:val="0"/>
      <w:marRight w:val="0"/>
      <w:marTop w:val="-20"/>
      <w:marBottom w:val="-20"/>
      <w:divBdr>
        <w:top w:val="none" w:sz="0" w:space="0" w:color="auto"/>
        <w:left w:val="none" w:sz="0" w:space="0" w:color="auto"/>
        <w:bottom w:val="none" w:sz="0" w:space="0" w:color="auto"/>
        <w:right w:val="none" w:sz="0" w:space="0" w:color="auto"/>
      </w:divBdr>
    </w:div>
    <w:div w:id="1224178874">
      <w:marLeft w:val="0"/>
      <w:marRight w:val="0"/>
      <w:marTop w:val="-20"/>
      <w:marBottom w:val="-20"/>
      <w:divBdr>
        <w:top w:val="none" w:sz="0" w:space="0" w:color="auto"/>
        <w:left w:val="none" w:sz="0" w:space="0" w:color="auto"/>
        <w:bottom w:val="none" w:sz="0" w:space="0" w:color="auto"/>
        <w:right w:val="none" w:sz="0" w:space="0" w:color="auto"/>
      </w:divBdr>
    </w:div>
    <w:div w:id="1224292226">
      <w:marLeft w:val="0"/>
      <w:marRight w:val="0"/>
      <w:marTop w:val="-20"/>
      <w:marBottom w:val="-20"/>
      <w:divBdr>
        <w:top w:val="none" w:sz="0" w:space="0" w:color="auto"/>
        <w:left w:val="none" w:sz="0" w:space="0" w:color="auto"/>
        <w:bottom w:val="none" w:sz="0" w:space="0" w:color="auto"/>
        <w:right w:val="none" w:sz="0" w:space="0" w:color="auto"/>
      </w:divBdr>
    </w:div>
    <w:div w:id="1224609339">
      <w:marLeft w:val="0"/>
      <w:marRight w:val="0"/>
      <w:marTop w:val="-20"/>
      <w:marBottom w:val="-20"/>
      <w:divBdr>
        <w:top w:val="none" w:sz="0" w:space="0" w:color="auto"/>
        <w:left w:val="none" w:sz="0" w:space="0" w:color="auto"/>
        <w:bottom w:val="none" w:sz="0" w:space="0" w:color="auto"/>
        <w:right w:val="none" w:sz="0" w:space="0" w:color="auto"/>
      </w:divBdr>
    </w:div>
    <w:div w:id="1226573593">
      <w:marLeft w:val="0"/>
      <w:marRight w:val="0"/>
      <w:marTop w:val="-20"/>
      <w:marBottom w:val="-20"/>
      <w:divBdr>
        <w:top w:val="none" w:sz="0" w:space="0" w:color="auto"/>
        <w:left w:val="none" w:sz="0" w:space="0" w:color="auto"/>
        <w:bottom w:val="none" w:sz="0" w:space="0" w:color="auto"/>
        <w:right w:val="none" w:sz="0" w:space="0" w:color="auto"/>
      </w:divBdr>
    </w:div>
    <w:div w:id="1227495813">
      <w:marLeft w:val="0"/>
      <w:marRight w:val="0"/>
      <w:marTop w:val="-20"/>
      <w:marBottom w:val="-20"/>
      <w:divBdr>
        <w:top w:val="none" w:sz="0" w:space="0" w:color="auto"/>
        <w:left w:val="none" w:sz="0" w:space="0" w:color="auto"/>
        <w:bottom w:val="none" w:sz="0" w:space="0" w:color="auto"/>
        <w:right w:val="none" w:sz="0" w:space="0" w:color="auto"/>
      </w:divBdr>
    </w:div>
    <w:div w:id="1228344012">
      <w:marLeft w:val="0"/>
      <w:marRight w:val="0"/>
      <w:marTop w:val="-20"/>
      <w:marBottom w:val="-20"/>
      <w:divBdr>
        <w:top w:val="none" w:sz="0" w:space="0" w:color="auto"/>
        <w:left w:val="none" w:sz="0" w:space="0" w:color="auto"/>
        <w:bottom w:val="none" w:sz="0" w:space="0" w:color="auto"/>
        <w:right w:val="none" w:sz="0" w:space="0" w:color="auto"/>
      </w:divBdr>
    </w:div>
    <w:div w:id="1228806069">
      <w:marLeft w:val="0"/>
      <w:marRight w:val="0"/>
      <w:marTop w:val="-20"/>
      <w:marBottom w:val="-20"/>
      <w:divBdr>
        <w:top w:val="none" w:sz="0" w:space="0" w:color="auto"/>
        <w:left w:val="none" w:sz="0" w:space="0" w:color="auto"/>
        <w:bottom w:val="none" w:sz="0" w:space="0" w:color="auto"/>
        <w:right w:val="none" w:sz="0" w:space="0" w:color="auto"/>
      </w:divBdr>
    </w:div>
    <w:div w:id="1229994351">
      <w:marLeft w:val="0"/>
      <w:marRight w:val="0"/>
      <w:marTop w:val="-20"/>
      <w:marBottom w:val="-20"/>
      <w:divBdr>
        <w:top w:val="none" w:sz="0" w:space="0" w:color="auto"/>
        <w:left w:val="none" w:sz="0" w:space="0" w:color="auto"/>
        <w:bottom w:val="none" w:sz="0" w:space="0" w:color="auto"/>
        <w:right w:val="none" w:sz="0" w:space="0" w:color="auto"/>
      </w:divBdr>
    </w:div>
    <w:div w:id="1231426783">
      <w:marLeft w:val="0"/>
      <w:marRight w:val="0"/>
      <w:marTop w:val="-20"/>
      <w:marBottom w:val="-20"/>
      <w:divBdr>
        <w:top w:val="none" w:sz="0" w:space="0" w:color="auto"/>
        <w:left w:val="none" w:sz="0" w:space="0" w:color="auto"/>
        <w:bottom w:val="none" w:sz="0" w:space="0" w:color="auto"/>
        <w:right w:val="none" w:sz="0" w:space="0" w:color="auto"/>
      </w:divBdr>
    </w:div>
    <w:div w:id="1231620540">
      <w:marLeft w:val="0"/>
      <w:marRight w:val="0"/>
      <w:marTop w:val="-20"/>
      <w:marBottom w:val="-20"/>
      <w:divBdr>
        <w:top w:val="none" w:sz="0" w:space="0" w:color="auto"/>
        <w:left w:val="none" w:sz="0" w:space="0" w:color="auto"/>
        <w:bottom w:val="none" w:sz="0" w:space="0" w:color="auto"/>
        <w:right w:val="none" w:sz="0" w:space="0" w:color="auto"/>
      </w:divBdr>
    </w:div>
    <w:div w:id="1234853788">
      <w:marLeft w:val="0"/>
      <w:marRight w:val="0"/>
      <w:marTop w:val="-20"/>
      <w:marBottom w:val="-20"/>
      <w:divBdr>
        <w:top w:val="none" w:sz="0" w:space="0" w:color="auto"/>
        <w:left w:val="none" w:sz="0" w:space="0" w:color="auto"/>
        <w:bottom w:val="none" w:sz="0" w:space="0" w:color="auto"/>
        <w:right w:val="none" w:sz="0" w:space="0" w:color="auto"/>
      </w:divBdr>
    </w:div>
    <w:div w:id="1235356551">
      <w:marLeft w:val="0"/>
      <w:marRight w:val="0"/>
      <w:marTop w:val="-20"/>
      <w:marBottom w:val="-20"/>
      <w:divBdr>
        <w:top w:val="none" w:sz="0" w:space="0" w:color="auto"/>
        <w:left w:val="none" w:sz="0" w:space="0" w:color="auto"/>
        <w:bottom w:val="none" w:sz="0" w:space="0" w:color="auto"/>
        <w:right w:val="none" w:sz="0" w:space="0" w:color="auto"/>
      </w:divBdr>
    </w:div>
    <w:div w:id="1237470264">
      <w:marLeft w:val="0"/>
      <w:marRight w:val="0"/>
      <w:marTop w:val="-20"/>
      <w:marBottom w:val="-20"/>
      <w:divBdr>
        <w:top w:val="none" w:sz="0" w:space="0" w:color="auto"/>
        <w:left w:val="none" w:sz="0" w:space="0" w:color="auto"/>
        <w:bottom w:val="none" w:sz="0" w:space="0" w:color="auto"/>
        <w:right w:val="none" w:sz="0" w:space="0" w:color="auto"/>
      </w:divBdr>
    </w:div>
    <w:div w:id="1237590260">
      <w:marLeft w:val="0"/>
      <w:marRight w:val="0"/>
      <w:marTop w:val="-20"/>
      <w:marBottom w:val="-20"/>
      <w:divBdr>
        <w:top w:val="none" w:sz="0" w:space="0" w:color="auto"/>
        <w:left w:val="none" w:sz="0" w:space="0" w:color="auto"/>
        <w:bottom w:val="none" w:sz="0" w:space="0" w:color="auto"/>
        <w:right w:val="none" w:sz="0" w:space="0" w:color="auto"/>
      </w:divBdr>
    </w:div>
    <w:div w:id="1238249987">
      <w:marLeft w:val="0"/>
      <w:marRight w:val="0"/>
      <w:marTop w:val="-20"/>
      <w:marBottom w:val="-20"/>
      <w:divBdr>
        <w:top w:val="none" w:sz="0" w:space="0" w:color="auto"/>
        <w:left w:val="none" w:sz="0" w:space="0" w:color="auto"/>
        <w:bottom w:val="none" w:sz="0" w:space="0" w:color="auto"/>
        <w:right w:val="none" w:sz="0" w:space="0" w:color="auto"/>
      </w:divBdr>
    </w:div>
    <w:div w:id="1239755926">
      <w:marLeft w:val="0"/>
      <w:marRight w:val="0"/>
      <w:marTop w:val="-20"/>
      <w:marBottom w:val="-20"/>
      <w:divBdr>
        <w:top w:val="none" w:sz="0" w:space="0" w:color="auto"/>
        <w:left w:val="none" w:sz="0" w:space="0" w:color="auto"/>
        <w:bottom w:val="none" w:sz="0" w:space="0" w:color="auto"/>
        <w:right w:val="none" w:sz="0" w:space="0" w:color="auto"/>
      </w:divBdr>
    </w:div>
    <w:div w:id="1241602915">
      <w:marLeft w:val="0"/>
      <w:marRight w:val="0"/>
      <w:marTop w:val="-20"/>
      <w:marBottom w:val="-20"/>
      <w:divBdr>
        <w:top w:val="none" w:sz="0" w:space="0" w:color="auto"/>
        <w:left w:val="none" w:sz="0" w:space="0" w:color="auto"/>
        <w:bottom w:val="none" w:sz="0" w:space="0" w:color="auto"/>
        <w:right w:val="none" w:sz="0" w:space="0" w:color="auto"/>
      </w:divBdr>
    </w:div>
    <w:div w:id="1241671442">
      <w:marLeft w:val="0"/>
      <w:marRight w:val="0"/>
      <w:marTop w:val="-20"/>
      <w:marBottom w:val="-20"/>
      <w:divBdr>
        <w:top w:val="none" w:sz="0" w:space="0" w:color="auto"/>
        <w:left w:val="none" w:sz="0" w:space="0" w:color="auto"/>
        <w:bottom w:val="none" w:sz="0" w:space="0" w:color="auto"/>
        <w:right w:val="none" w:sz="0" w:space="0" w:color="auto"/>
      </w:divBdr>
    </w:div>
    <w:div w:id="1242375055">
      <w:marLeft w:val="0"/>
      <w:marRight w:val="0"/>
      <w:marTop w:val="-20"/>
      <w:marBottom w:val="-20"/>
      <w:divBdr>
        <w:top w:val="none" w:sz="0" w:space="0" w:color="auto"/>
        <w:left w:val="none" w:sz="0" w:space="0" w:color="auto"/>
        <w:bottom w:val="none" w:sz="0" w:space="0" w:color="auto"/>
        <w:right w:val="none" w:sz="0" w:space="0" w:color="auto"/>
      </w:divBdr>
    </w:div>
    <w:div w:id="1242524265">
      <w:marLeft w:val="0"/>
      <w:marRight w:val="0"/>
      <w:marTop w:val="-20"/>
      <w:marBottom w:val="-20"/>
      <w:divBdr>
        <w:top w:val="none" w:sz="0" w:space="0" w:color="auto"/>
        <w:left w:val="none" w:sz="0" w:space="0" w:color="auto"/>
        <w:bottom w:val="none" w:sz="0" w:space="0" w:color="auto"/>
        <w:right w:val="none" w:sz="0" w:space="0" w:color="auto"/>
      </w:divBdr>
    </w:div>
    <w:div w:id="1243566636">
      <w:marLeft w:val="0"/>
      <w:marRight w:val="0"/>
      <w:marTop w:val="-20"/>
      <w:marBottom w:val="-20"/>
      <w:divBdr>
        <w:top w:val="none" w:sz="0" w:space="0" w:color="auto"/>
        <w:left w:val="none" w:sz="0" w:space="0" w:color="auto"/>
        <w:bottom w:val="none" w:sz="0" w:space="0" w:color="auto"/>
        <w:right w:val="none" w:sz="0" w:space="0" w:color="auto"/>
      </w:divBdr>
    </w:div>
    <w:div w:id="1244489329">
      <w:marLeft w:val="0"/>
      <w:marRight w:val="0"/>
      <w:marTop w:val="-20"/>
      <w:marBottom w:val="-20"/>
      <w:divBdr>
        <w:top w:val="none" w:sz="0" w:space="0" w:color="auto"/>
        <w:left w:val="none" w:sz="0" w:space="0" w:color="auto"/>
        <w:bottom w:val="none" w:sz="0" w:space="0" w:color="auto"/>
        <w:right w:val="none" w:sz="0" w:space="0" w:color="auto"/>
      </w:divBdr>
    </w:div>
    <w:div w:id="1244605674">
      <w:marLeft w:val="0"/>
      <w:marRight w:val="0"/>
      <w:marTop w:val="-20"/>
      <w:marBottom w:val="-20"/>
      <w:divBdr>
        <w:top w:val="none" w:sz="0" w:space="0" w:color="auto"/>
        <w:left w:val="none" w:sz="0" w:space="0" w:color="auto"/>
        <w:bottom w:val="none" w:sz="0" w:space="0" w:color="auto"/>
        <w:right w:val="none" w:sz="0" w:space="0" w:color="auto"/>
      </w:divBdr>
    </w:div>
    <w:div w:id="1246107508">
      <w:marLeft w:val="0"/>
      <w:marRight w:val="0"/>
      <w:marTop w:val="-20"/>
      <w:marBottom w:val="-20"/>
      <w:divBdr>
        <w:top w:val="none" w:sz="0" w:space="0" w:color="auto"/>
        <w:left w:val="none" w:sz="0" w:space="0" w:color="auto"/>
        <w:bottom w:val="none" w:sz="0" w:space="0" w:color="auto"/>
        <w:right w:val="none" w:sz="0" w:space="0" w:color="auto"/>
      </w:divBdr>
    </w:div>
    <w:div w:id="1246963755">
      <w:marLeft w:val="0"/>
      <w:marRight w:val="0"/>
      <w:marTop w:val="-20"/>
      <w:marBottom w:val="-20"/>
      <w:divBdr>
        <w:top w:val="none" w:sz="0" w:space="0" w:color="auto"/>
        <w:left w:val="none" w:sz="0" w:space="0" w:color="auto"/>
        <w:bottom w:val="none" w:sz="0" w:space="0" w:color="auto"/>
        <w:right w:val="none" w:sz="0" w:space="0" w:color="auto"/>
      </w:divBdr>
    </w:div>
    <w:div w:id="1250307216">
      <w:marLeft w:val="0"/>
      <w:marRight w:val="0"/>
      <w:marTop w:val="-20"/>
      <w:marBottom w:val="-20"/>
      <w:divBdr>
        <w:top w:val="none" w:sz="0" w:space="0" w:color="auto"/>
        <w:left w:val="none" w:sz="0" w:space="0" w:color="auto"/>
        <w:bottom w:val="none" w:sz="0" w:space="0" w:color="auto"/>
        <w:right w:val="none" w:sz="0" w:space="0" w:color="auto"/>
      </w:divBdr>
    </w:div>
    <w:div w:id="1250969481">
      <w:marLeft w:val="0"/>
      <w:marRight w:val="0"/>
      <w:marTop w:val="-20"/>
      <w:marBottom w:val="-20"/>
      <w:divBdr>
        <w:top w:val="none" w:sz="0" w:space="0" w:color="auto"/>
        <w:left w:val="none" w:sz="0" w:space="0" w:color="auto"/>
        <w:bottom w:val="none" w:sz="0" w:space="0" w:color="auto"/>
        <w:right w:val="none" w:sz="0" w:space="0" w:color="auto"/>
      </w:divBdr>
    </w:div>
    <w:div w:id="1251351607">
      <w:marLeft w:val="0"/>
      <w:marRight w:val="0"/>
      <w:marTop w:val="-20"/>
      <w:marBottom w:val="-20"/>
      <w:divBdr>
        <w:top w:val="none" w:sz="0" w:space="0" w:color="auto"/>
        <w:left w:val="none" w:sz="0" w:space="0" w:color="auto"/>
        <w:bottom w:val="none" w:sz="0" w:space="0" w:color="auto"/>
        <w:right w:val="none" w:sz="0" w:space="0" w:color="auto"/>
      </w:divBdr>
    </w:div>
    <w:div w:id="1253706874">
      <w:marLeft w:val="0"/>
      <w:marRight w:val="0"/>
      <w:marTop w:val="-20"/>
      <w:marBottom w:val="-20"/>
      <w:divBdr>
        <w:top w:val="none" w:sz="0" w:space="0" w:color="auto"/>
        <w:left w:val="none" w:sz="0" w:space="0" w:color="auto"/>
        <w:bottom w:val="none" w:sz="0" w:space="0" w:color="auto"/>
        <w:right w:val="none" w:sz="0" w:space="0" w:color="auto"/>
      </w:divBdr>
    </w:div>
    <w:div w:id="1254123623">
      <w:marLeft w:val="0"/>
      <w:marRight w:val="0"/>
      <w:marTop w:val="-20"/>
      <w:marBottom w:val="-20"/>
      <w:divBdr>
        <w:top w:val="none" w:sz="0" w:space="0" w:color="auto"/>
        <w:left w:val="none" w:sz="0" w:space="0" w:color="auto"/>
        <w:bottom w:val="none" w:sz="0" w:space="0" w:color="auto"/>
        <w:right w:val="none" w:sz="0" w:space="0" w:color="auto"/>
      </w:divBdr>
    </w:div>
    <w:div w:id="1255743196">
      <w:marLeft w:val="0"/>
      <w:marRight w:val="0"/>
      <w:marTop w:val="-20"/>
      <w:marBottom w:val="-20"/>
      <w:divBdr>
        <w:top w:val="none" w:sz="0" w:space="0" w:color="auto"/>
        <w:left w:val="none" w:sz="0" w:space="0" w:color="auto"/>
        <w:bottom w:val="none" w:sz="0" w:space="0" w:color="auto"/>
        <w:right w:val="none" w:sz="0" w:space="0" w:color="auto"/>
      </w:divBdr>
    </w:div>
    <w:div w:id="1258556028">
      <w:marLeft w:val="0"/>
      <w:marRight w:val="0"/>
      <w:marTop w:val="-20"/>
      <w:marBottom w:val="-20"/>
      <w:divBdr>
        <w:top w:val="none" w:sz="0" w:space="0" w:color="auto"/>
        <w:left w:val="none" w:sz="0" w:space="0" w:color="auto"/>
        <w:bottom w:val="none" w:sz="0" w:space="0" w:color="auto"/>
        <w:right w:val="none" w:sz="0" w:space="0" w:color="auto"/>
      </w:divBdr>
    </w:div>
    <w:div w:id="1259216839">
      <w:marLeft w:val="0"/>
      <w:marRight w:val="0"/>
      <w:marTop w:val="-20"/>
      <w:marBottom w:val="-20"/>
      <w:divBdr>
        <w:top w:val="none" w:sz="0" w:space="0" w:color="auto"/>
        <w:left w:val="none" w:sz="0" w:space="0" w:color="auto"/>
        <w:bottom w:val="none" w:sz="0" w:space="0" w:color="auto"/>
        <w:right w:val="none" w:sz="0" w:space="0" w:color="auto"/>
      </w:divBdr>
    </w:div>
    <w:div w:id="1260480915">
      <w:marLeft w:val="0"/>
      <w:marRight w:val="0"/>
      <w:marTop w:val="-20"/>
      <w:marBottom w:val="-20"/>
      <w:divBdr>
        <w:top w:val="none" w:sz="0" w:space="0" w:color="auto"/>
        <w:left w:val="none" w:sz="0" w:space="0" w:color="auto"/>
        <w:bottom w:val="none" w:sz="0" w:space="0" w:color="auto"/>
        <w:right w:val="none" w:sz="0" w:space="0" w:color="auto"/>
      </w:divBdr>
    </w:div>
    <w:div w:id="1261255099">
      <w:marLeft w:val="0"/>
      <w:marRight w:val="0"/>
      <w:marTop w:val="-20"/>
      <w:marBottom w:val="-20"/>
      <w:divBdr>
        <w:top w:val="none" w:sz="0" w:space="0" w:color="auto"/>
        <w:left w:val="none" w:sz="0" w:space="0" w:color="auto"/>
        <w:bottom w:val="none" w:sz="0" w:space="0" w:color="auto"/>
        <w:right w:val="none" w:sz="0" w:space="0" w:color="auto"/>
      </w:divBdr>
    </w:div>
    <w:div w:id="1261258302">
      <w:marLeft w:val="0"/>
      <w:marRight w:val="0"/>
      <w:marTop w:val="-20"/>
      <w:marBottom w:val="-20"/>
      <w:divBdr>
        <w:top w:val="none" w:sz="0" w:space="0" w:color="auto"/>
        <w:left w:val="none" w:sz="0" w:space="0" w:color="auto"/>
        <w:bottom w:val="none" w:sz="0" w:space="0" w:color="auto"/>
        <w:right w:val="none" w:sz="0" w:space="0" w:color="auto"/>
      </w:divBdr>
    </w:div>
    <w:div w:id="1261330289">
      <w:marLeft w:val="0"/>
      <w:marRight w:val="0"/>
      <w:marTop w:val="-20"/>
      <w:marBottom w:val="-20"/>
      <w:divBdr>
        <w:top w:val="none" w:sz="0" w:space="0" w:color="auto"/>
        <w:left w:val="none" w:sz="0" w:space="0" w:color="auto"/>
        <w:bottom w:val="none" w:sz="0" w:space="0" w:color="auto"/>
        <w:right w:val="none" w:sz="0" w:space="0" w:color="auto"/>
      </w:divBdr>
    </w:div>
    <w:div w:id="1263998340">
      <w:marLeft w:val="0"/>
      <w:marRight w:val="0"/>
      <w:marTop w:val="-20"/>
      <w:marBottom w:val="-20"/>
      <w:divBdr>
        <w:top w:val="none" w:sz="0" w:space="0" w:color="auto"/>
        <w:left w:val="none" w:sz="0" w:space="0" w:color="auto"/>
        <w:bottom w:val="none" w:sz="0" w:space="0" w:color="auto"/>
        <w:right w:val="none" w:sz="0" w:space="0" w:color="auto"/>
      </w:divBdr>
    </w:div>
    <w:div w:id="1265259345">
      <w:marLeft w:val="0"/>
      <w:marRight w:val="0"/>
      <w:marTop w:val="-20"/>
      <w:marBottom w:val="-20"/>
      <w:divBdr>
        <w:top w:val="none" w:sz="0" w:space="0" w:color="auto"/>
        <w:left w:val="none" w:sz="0" w:space="0" w:color="auto"/>
        <w:bottom w:val="none" w:sz="0" w:space="0" w:color="auto"/>
        <w:right w:val="none" w:sz="0" w:space="0" w:color="auto"/>
      </w:divBdr>
    </w:div>
    <w:div w:id="1265579934">
      <w:marLeft w:val="0"/>
      <w:marRight w:val="0"/>
      <w:marTop w:val="-20"/>
      <w:marBottom w:val="-20"/>
      <w:divBdr>
        <w:top w:val="none" w:sz="0" w:space="0" w:color="auto"/>
        <w:left w:val="none" w:sz="0" w:space="0" w:color="auto"/>
        <w:bottom w:val="none" w:sz="0" w:space="0" w:color="auto"/>
        <w:right w:val="none" w:sz="0" w:space="0" w:color="auto"/>
      </w:divBdr>
    </w:div>
    <w:div w:id="1265647744">
      <w:marLeft w:val="0"/>
      <w:marRight w:val="0"/>
      <w:marTop w:val="-20"/>
      <w:marBottom w:val="-20"/>
      <w:divBdr>
        <w:top w:val="none" w:sz="0" w:space="0" w:color="auto"/>
        <w:left w:val="none" w:sz="0" w:space="0" w:color="auto"/>
        <w:bottom w:val="none" w:sz="0" w:space="0" w:color="auto"/>
        <w:right w:val="none" w:sz="0" w:space="0" w:color="auto"/>
      </w:divBdr>
    </w:div>
    <w:div w:id="1266838958">
      <w:marLeft w:val="0"/>
      <w:marRight w:val="0"/>
      <w:marTop w:val="-20"/>
      <w:marBottom w:val="-20"/>
      <w:divBdr>
        <w:top w:val="none" w:sz="0" w:space="0" w:color="auto"/>
        <w:left w:val="none" w:sz="0" w:space="0" w:color="auto"/>
        <w:bottom w:val="none" w:sz="0" w:space="0" w:color="auto"/>
        <w:right w:val="none" w:sz="0" w:space="0" w:color="auto"/>
      </w:divBdr>
    </w:div>
    <w:div w:id="1267033693">
      <w:marLeft w:val="0"/>
      <w:marRight w:val="0"/>
      <w:marTop w:val="-20"/>
      <w:marBottom w:val="-20"/>
      <w:divBdr>
        <w:top w:val="none" w:sz="0" w:space="0" w:color="auto"/>
        <w:left w:val="none" w:sz="0" w:space="0" w:color="auto"/>
        <w:bottom w:val="none" w:sz="0" w:space="0" w:color="auto"/>
        <w:right w:val="none" w:sz="0" w:space="0" w:color="auto"/>
      </w:divBdr>
    </w:div>
    <w:div w:id="1274050714">
      <w:marLeft w:val="0"/>
      <w:marRight w:val="0"/>
      <w:marTop w:val="-20"/>
      <w:marBottom w:val="-20"/>
      <w:divBdr>
        <w:top w:val="none" w:sz="0" w:space="0" w:color="auto"/>
        <w:left w:val="none" w:sz="0" w:space="0" w:color="auto"/>
        <w:bottom w:val="none" w:sz="0" w:space="0" w:color="auto"/>
        <w:right w:val="none" w:sz="0" w:space="0" w:color="auto"/>
      </w:divBdr>
    </w:div>
    <w:div w:id="1275551741">
      <w:marLeft w:val="0"/>
      <w:marRight w:val="0"/>
      <w:marTop w:val="-20"/>
      <w:marBottom w:val="-20"/>
      <w:divBdr>
        <w:top w:val="none" w:sz="0" w:space="0" w:color="auto"/>
        <w:left w:val="none" w:sz="0" w:space="0" w:color="auto"/>
        <w:bottom w:val="none" w:sz="0" w:space="0" w:color="auto"/>
        <w:right w:val="none" w:sz="0" w:space="0" w:color="auto"/>
      </w:divBdr>
    </w:div>
    <w:div w:id="1276062016">
      <w:marLeft w:val="0"/>
      <w:marRight w:val="0"/>
      <w:marTop w:val="-20"/>
      <w:marBottom w:val="-20"/>
      <w:divBdr>
        <w:top w:val="none" w:sz="0" w:space="0" w:color="auto"/>
        <w:left w:val="none" w:sz="0" w:space="0" w:color="auto"/>
        <w:bottom w:val="none" w:sz="0" w:space="0" w:color="auto"/>
        <w:right w:val="none" w:sz="0" w:space="0" w:color="auto"/>
      </w:divBdr>
    </w:div>
    <w:div w:id="1278022189">
      <w:marLeft w:val="0"/>
      <w:marRight w:val="0"/>
      <w:marTop w:val="-20"/>
      <w:marBottom w:val="-20"/>
      <w:divBdr>
        <w:top w:val="none" w:sz="0" w:space="0" w:color="auto"/>
        <w:left w:val="none" w:sz="0" w:space="0" w:color="auto"/>
        <w:bottom w:val="none" w:sz="0" w:space="0" w:color="auto"/>
        <w:right w:val="none" w:sz="0" w:space="0" w:color="auto"/>
      </w:divBdr>
    </w:div>
    <w:div w:id="1278293044">
      <w:marLeft w:val="0"/>
      <w:marRight w:val="0"/>
      <w:marTop w:val="-20"/>
      <w:marBottom w:val="-20"/>
      <w:divBdr>
        <w:top w:val="none" w:sz="0" w:space="0" w:color="auto"/>
        <w:left w:val="none" w:sz="0" w:space="0" w:color="auto"/>
        <w:bottom w:val="none" w:sz="0" w:space="0" w:color="auto"/>
        <w:right w:val="none" w:sz="0" w:space="0" w:color="auto"/>
      </w:divBdr>
    </w:div>
    <w:div w:id="1280868242">
      <w:marLeft w:val="0"/>
      <w:marRight w:val="0"/>
      <w:marTop w:val="-20"/>
      <w:marBottom w:val="-20"/>
      <w:divBdr>
        <w:top w:val="none" w:sz="0" w:space="0" w:color="auto"/>
        <w:left w:val="none" w:sz="0" w:space="0" w:color="auto"/>
        <w:bottom w:val="none" w:sz="0" w:space="0" w:color="auto"/>
        <w:right w:val="none" w:sz="0" w:space="0" w:color="auto"/>
      </w:divBdr>
    </w:div>
    <w:div w:id="1281185667">
      <w:marLeft w:val="0"/>
      <w:marRight w:val="0"/>
      <w:marTop w:val="-20"/>
      <w:marBottom w:val="-20"/>
      <w:divBdr>
        <w:top w:val="none" w:sz="0" w:space="0" w:color="auto"/>
        <w:left w:val="none" w:sz="0" w:space="0" w:color="auto"/>
        <w:bottom w:val="none" w:sz="0" w:space="0" w:color="auto"/>
        <w:right w:val="none" w:sz="0" w:space="0" w:color="auto"/>
      </w:divBdr>
    </w:div>
    <w:div w:id="1281568575">
      <w:marLeft w:val="0"/>
      <w:marRight w:val="0"/>
      <w:marTop w:val="-20"/>
      <w:marBottom w:val="-20"/>
      <w:divBdr>
        <w:top w:val="none" w:sz="0" w:space="0" w:color="auto"/>
        <w:left w:val="none" w:sz="0" w:space="0" w:color="auto"/>
        <w:bottom w:val="none" w:sz="0" w:space="0" w:color="auto"/>
        <w:right w:val="none" w:sz="0" w:space="0" w:color="auto"/>
      </w:divBdr>
    </w:div>
    <w:div w:id="1283540574">
      <w:marLeft w:val="0"/>
      <w:marRight w:val="0"/>
      <w:marTop w:val="-20"/>
      <w:marBottom w:val="-20"/>
      <w:divBdr>
        <w:top w:val="none" w:sz="0" w:space="0" w:color="auto"/>
        <w:left w:val="none" w:sz="0" w:space="0" w:color="auto"/>
        <w:bottom w:val="none" w:sz="0" w:space="0" w:color="auto"/>
        <w:right w:val="none" w:sz="0" w:space="0" w:color="auto"/>
      </w:divBdr>
    </w:div>
    <w:div w:id="1283732503">
      <w:marLeft w:val="0"/>
      <w:marRight w:val="0"/>
      <w:marTop w:val="-20"/>
      <w:marBottom w:val="-20"/>
      <w:divBdr>
        <w:top w:val="none" w:sz="0" w:space="0" w:color="auto"/>
        <w:left w:val="none" w:sz="0" w:space="0" w:color="auto"/>
        <w:bottom w:val="none" w:sz="0" w:space="0" w:color="auto"/>
        <w:right w:val="none" w:sz="0" w:space="0" w:color="auto"/>
      </w:divBdr>
    </w:div>
    <w:div w:id="1289241068">
      <w:marLeft w:val="0"/>
      <w:marRight w:val="0"/>
      <w:marTop w:val="-20"/>
      <w:marBottom w:val="-20"/>
      <w:divBdr>
        <w:top w:val="none" w:sz="0" w:space="0" w:color="auto"/>
        <w:left w:val="none" w:sz="0" w:space="0" w:color="auto"/>
        <w:bottom w:val="none" w:sz="0" w:space="0" w:color="auto"/>
        <w:right w:val="none" w:sz="0" w:space="0" w:color="auto"/>
      </w:divBdr>
    </w:div>
    <w:div w:id="1291203488">
      <w:marLeft w:val="0"/>
      <w:marRight w:val="0"/>
      <w:marTop w:val="-20"/>
      <w:marBottom w:val="-20"/>
      <w:divBdr>
        <w:top w:val="none" w:sz="0" w:space="0" w:color="auto"/>
        <w:left w:val="none" w:sz="0" w:space="0" w:color="auto"/>
        <w:bottom w:val="none" w:sz="0" w:space="0" w:color="auto"/>
        <w:right w:val="none" w:sz="0" w:space="0" w:color="auto"/>
      </w:divBdr>
    </w:div>
    <w:div w:id="1291789956">
      <w:marLeft w:val="0"/>
      <w:marRight w:val="0"/>
      <w:marTop w:val="-20"/>
      <w:marBottom w:val="-20"/>
      <w:divBdr>
        <w:top w:val="none" w:sz="0" w:space="0" w:color="auto"/>
        <w:left w:val="none" w:sz="0" w:space="0" w:color="auto"/>
        <w:bottom w:val="none" w:sz="0" w:space="0" w:color="auto"/>
        <w:right w:val="none" w:sz="0" w:space="0" w:color="auto"/>
      </w:divBdr>
    </w:div>
    <w:div w:id="1292174999">
      <w:marLeft w:val="0"/>
      <w:marRight w:val="0"/>
      <w:marTop w:val="-20"/>
      <w:marBottom w:val="-20"/>
      <w:divBdr>
        <w:top w:val="none" w:sz="0" w:space="0" w:color="auto"/>
        <w:left w:val="none" w:sz="0" w:space="0" w:color="auto"/>
        <w:bottom w:val="none" w:sz="0" w:space="0" w:color="auto"/>
        <w:right w:val="none" w:sz="0" w:space="0" w:color="auto"/>
      </w:divBdr>
    </w:div>
    <w:div w:id="1293097335">
      <w:marLeft w:val="0"/>
      <w:marRight w:val="0"/>
      <w:marTop w:val="-20"/>
      <w:marBottom w:val="-20"/>
      <w:divBdr>
        <w:top w:val="none" w:sz="0" w:space="0" w:color="auto"/>
        <w:left w:val="none" w:sz="0" w:space="0" w:color="auto"/>
        <w:bottom w:val="none" w:sz="0" w:space="0" w:color="auto"/>
        <w:right w:val="none" w:sz="0" w:space="0" w:color="auto"/>
      </w:divBdr>
    </w:div>
    <w:div w:id="1296640541">
      <w:marLeft w:val="0"/>
      <w:marRight w:val="0"/>
      <w:marTop w:val="-20"/>
      <w:marBottom w:val="-20"/>
      <w:divBdr>
        <w:top w:val="none" w:sz="0" w:space="0" w:color="auto"/>
        <w:left w:val="none" w:sz="0" w:space="0" w:color="auto"/>
        <w:bottom w:val="none" w:sz="0" w:space="0" w:color="auto"/>
        <w:right w:val="none" w:sz="0" w:space="0" w:color="auto"/>
      </w:divBdr>
    </w:div>
    <w:div w:id="1297301367">
      <w:marLeft w:val="0"/>
      <w:marRight w:val="0"/>
      <w:marTop w:val="-20"/>
      <w:marBottom w:val="-20"/>
      <w:divBdr>
        <w:top w:val="none" w:sz="0" w:space="0" w:color="auto"/>
        <w:left w:val="none" w:sz="0" w:space="0" w:color="auto"/>
        <w:bottom w:val="none" w:sz="0" w:space="0" w:color="auto"/>
        <w:right w:val="none" w:sz="0" w:space="0" w:color="auto"/>
      </w:divBdr>
    </w:div>
    <w:div w:id="1297643694">
      <w:marLeft w:val="0"/>
      <w:marRight w:val="0"/>
      <w:marTop w:val="-20"/>
      <w:marBottom w:val="-20"/>
      <w:divBdr>
        <w:top w:val="none" w:sz="0" w:space="0" w:color="auto"/>
        <w:left w:val="none" w:sz="0" w:space="0" w:color="auto"/>
        <w:bottom w:val="none" w:sz="0" w:space="0" w:color="auto"/>
        <w:right w:val="none" w:sz="0" w:space="0" w:color="auto"/>
      </w:divBdr>
    </w:div>
    <w:div w:id="1297830894">
      <w:marLeft w:val="0"/>
      <w:marRight w:val="0"/>
      <w:marTop w:val="-20"/>
      <w:marBottom w:val="-20"/>
      <w:divBdr>
        <w:top w:val="none" w:sz="0" w:space="0" w:color="auto"/>
        <w:left w:val="none" w:sz="0" w:space="0" w:color="auto"/>
        <w:bottom w:val="none" w:sz="0" w:space="0" w:color="auto"/>
        <w:right w:val="none" w:sz="0" w:space="0" w:color="auto"/>
      </w:divBdr>
    </w:div>
    <w:div w:id="1300570970">
      <w:marLeft w:val="0"/>
      <w:marRight w:val="0"/>
      <w:marTop w:val="-20"/>
      <w:marBottom w:val="-20"/>
      <w:divBdr>
        <w:top w:val="none" w:sz="0" w:space="0" w:color="auto"/>
        <w:left w:val="none" w:sz="0" w:space="0" w:color="auto"/>
        <w:bottom w:val="none" w:sz="0" w:space="0" w:color="auto"/>
        <w:right w:val="none" w:sz="0" w:space="0" w:color="auto"/>
      </w:divBdr>
    </w:div>
    <w:div w:id="1302685356">
      <w:marLeft w:val="0"/>
      <w:marRight w:val="0"/>
      <w:marTop w:val="-20"/>
      <w:marBottom w:val="-20"/>
      <w:divBdr>
        <w:top w:val="none" w:sz="0" w:space="0" w:color="auto"/>
        <w:left w:val="none" w:sz="0" w:space="0" w:color="auto"/>
        <w:bottom w:val="none" w:sz="0" w:space="0" w:color="auto"/>
        <w:right w:val="none" w:sz="0" w:space="0" w:color="auto"/>
      </w:divBdr>
    </w:div>
    <w:div w:id="1302883701">
      <w:marLeft w:val="0"/>
      <w:marRight w:val="0"/>
      <w:marTop w:val="-20"/>
      <w:marBottom w:val="-20"/>
      <w:divBdr>
        <w:top w:val="none" w:sz="0" w:space="0" w:color="auto"/>
        <w:left w:val="none" w:sz="0" w:space="0" w:color="auto"/>
        <w:bottom w:val="none" w:sz="0" w:space="0" w:color="auto"/>
        <w:right w:val="none" w:sz="0" w:space="0" w:color="auto"/>
      </w:divBdr>
    </w:div>
    <w:div w:id="1304040819">
      <w:marLeft w:val="0"/>
      <w:marRight w:val="0"/>
      <w:marTop w:val="-20"/>
      <w:marBottom w:val="-20"/>
      <w:divBdr>
        <w:top w:val="none" w:sz="0" w:space="0" w:color="auto"/>
        <w:left w:val="none" w:sz="0" w:space="0" w:color="auto"/>
        <w:bottom w:val="none" w:sz="0" w:space="0" w:color="auto"/>
        <w:right w:val="none" w:sz="0" w:space="0" w:color="auto"/>
      </w:divBdr>
    </w:div>
    <w:div w:id="1304502397">
      <w:marLeft w:val="0"/>
      <w:marRight w:val="0"/>
      <w:marTop w:val="-20"/>
      <w:marBottom w:val="-20"/>
      <w:divBdr>
        <w:top w:val="none" w:sz="0" w:space="0" w:color="auto"/>
        <w:left w:val="none" w:sz="0" w:space="0" w:color="auto"/>
        <w:bottom w:val="none" w:sz="0" w:space="0" w:color="auto"/>
        <w:right w:val="none" w:sz="0" w:space="0" w:color="auto"/>
      </w:divBdr>
    </w:div>
    <w:div w:id="1305428773">
      <w:marLeft w:val="0"/>
      <w:marRight w:val="0"/>
      <w:marTop w:val="-20"/>
      <w:marBottom w:val="-20"/>
      <w:divBdr>
        <w:top w:val="none" w:sz="0" w:space="0" w:color="auto"/>
        <w:left w:val="none" w:sz="0" w:space="0" w:color="auto"/>
        <w:bottom w:val="none" w:sz="0" w:space="0" w:color="auto"/>
        <w:right w:val="none" w:sz="0" w:space="0" w:color="auto"/>
      </w:divBdr>
    </w:div>
    <w:div w:id="1308246663">
      <w:marLeft w:val="0"/>
      <w:marRight w:val="0"/>
      <w:marTop w:val="-20"/>
      <w:marBottom w:val="-20"/>
      <w:divBdr>
        <w:top w:val="none" w:sz="0" w:space="0" w:color="auto"/>
        <w:left w:val="none" w:sz="0" w:space="0" w:color="auto"/>
        <w:bottom w:val="none" w:sz="0" w:space="0" w:color="auto"/>
        <w:right w:val="none" w:sz="0" w:space="0" w:color="auto"/>
      </w:divBdr>
    </w:div>
    <w:div w:id="1308971555">
      <w:marLeft w:val="0"/>
      <w:marRight w:val="0"/>
      <w:marTop w:val="-20"/>
      <w:marBottom w:val="-20"/>
      <w:divBdr>
        <w:top w:val="none" w:sz="0" w:space="0" w:color="auto"/>
        <w:left w:val="none" w:sz="0" w:space="0" w:color="auto"/>
        <w:bottom w:val="none" w:sz="0" w:space="0" w:color="auto"/>
        <w:right w:val="none" w:sz="0" w:space="0" w:color="auto"/>
      </w:divBdr>
    </w:div>
    <w:div w:id="1309166390">
      <w:marLeft w:val="0"/>
      <w:marRight w:val="0"/>
      <w:marTop w:val="-20"/>
      <w:marBottom w:val="-20"/>
      <w:divBdr>
        <w:top w:val="none" w:sz="0" w:space="0" w:color="auto"/>
        <w:left w:val="none" w:sz="0" w:space="0" w:color="auto"/>
        <w:bottom w:val="none" w:sz="0" w:space="0" w:color="auto"/>
        <w:right w:val="none" w:sz="0" w:space="0" w:color="auto"/>
      </w:divBdr>
    </w:div>
    <w:div w:id="1311210227">
      <w:marLeft w:val="0"/>
      <w:marRight w:val="0"/>
      <w:marTop w:val="-20"/>
      <w:marBottom w:val="-20"/>
      <w:divBdr>
        <w:top w:val="none" w:sz="0" w:space="0" w:color="auto"/>
        <w:left w:val="none" w:sz="0" w:space="0" w:color="auto"/>
        <w:bottom w:val="none" w:sz="0" w:space="0" w:color="auto"/>
        <w:right w:val="none" w:sz="0" w:space="0" w:color="auto"/>
      </w:divBdr>
    </w:div>
    <w:div w:id="1311398744">
      <w:marLeft w:val="0"/>
      <w:marRight w:val="0"/>
      <w:marTop w:val="-20"/>
      <w:marBottom w:val="-20"/>
      <w:divBdr>
        <w:top w:val="none" w:sz="0" w:space="0" w:color="auto"/>
        <w:left w:val="none" w:sz="0" w:space="0" w:color="auto"/>
        <w:bottom w:val="none" w:sz="0" w:space="0" w:color="auto"/>
        <w:right w:val="none" w:sz="0" w:space="0" w:color="auto"/>
      </w:divBdr>
    </w:div>
    <w:div w:id="1312060158">
      <w:marLeft w:val="0"/>
      <w:marRight w:val="0"/>
      <w:marTop w:val="-20"/>
      <w:marBottom w:val="-20"/>
      <w:divBdr>
        <w:top w:val="none" w:sz="0" w:space="0" w:color="auto"/>
        <w:left w:val="none" w:sz="0" w:space="0" w:color="auto"/>
        <w:bottom w:val="none" w:sz="0" w:space="0" w:color="auto"/>
        <w:right w:val="none" w:sz="0" w:space="0" w:color="auto"/>
      </w:divBdr>
    </w:div>
    <w:div w:id="1312176813">
      <w:marLeft w:val="0"/>
      <w:marRight w:val="0"/>
      <w:marTop w:val="-20"/>
      <w:marBottom w:val="-20"/>
      <w:divBdr>
        <w:top w:val="none" w:sz="0" w:space="0" w:color="auto"/>
        <w:left w:val="none" w:sz="0" w:space="0" w:color="auto"/>
        <w:bottom w:val="none" w:sz="0" w:space="0" w:color="auto"/>
        <w:right w:val="none" w:sz="0" w:space="0" w:color="auto"/>
      </w:divBdr>
    </w:div>
    <w:div w:id="1313565069">
      <w:marLeft w:val="0"/>
      <w:marRight w:val="0"/>
      <w:marTop w:val="-20"/>
      <w:marBottom w:val="-20"/>
      <w:divBdr>
        <w:top w:val="none" w:sz="0" w:space="0" w:color="auto"/>
        <w:left w:val="none" w:sz="0" w:space="0" w:color="auto"/>
        <w:bottom w:val="none" w:sz="0" w:space="0" w:color="auto"/>
        <w:right w:val="none" w:sz="0" w:space="0" w:color="auto"/>
      </w:divBdr>
    </w:div>
    <w:div w:id="1314530274">
      <w:marLeft w:val="0"/>
      <w:marRight w:val="0"/>
      <w:marTop w:val="-20"/>
      <w:marBottom w:val="-20"/>
      <w:divBdr>
        <w:top w:val="none" w:sz="0" w:space="0" w:color="auto"/>
        <w:left w:val="none" w:sz="0" w:space="0" w:color="auto"/>
        <w:bottom w:val="none" w:sz="0" w:space="0" w:color="auto"/>
        <w:right w:val="none" w:sz="0" w:space="0" w:color="auto"/>
      </w:divBdr>
    </w:div>
    <w:div w:id="1315137227">
      <w:marLeft w:val="0"/>
      <w:marRight w:val="0"/>
      <w:marTop w:val="-20"/>
      <w:marBottom w:val="-20"/>
      <w:divBdr>
        <w:top w:val="none" w:sz="0" w:space="0" w:color="auto"/>
        <w:left w:val="none" w:sz="0" w:space="0" w:color="auto"/>
        <w:bottom w:val="none" w:sz="0" w:space="0" w:color="auto"/>
        <w:right w:val="none" w:sz="0" w:space="0" w:color="auto"/>
      </w:divBdr>
    </w:div>
    <w:div w:id="1317690463">
      <w:marLeft w:val="0"/>
      <w:marRight w:val="0"/>
      <w:marTop w:val="-20"/>
      <w:marBottom w:val="-20"/>
      <w:divBdr>
        <w:top w:val="none" w:sz="0" w:space="0" w:color="auto"/>
        <w:left w:val="none" w:sz="0" w:space="0" w:color="auto"/>
        <w:bottom w:val="none" w:sz="0" w:space="0" w:color="auto"/>
        <w:right w:val="none" w:sz="0" w:space="0" w:color="auto"/>
      </w:divBdr>
    </w:div>
    <w:div w:id="1318461559">
      <w:marLeft w:val="0"/>
      <w:marRight w:val="0"/>
      <w:marTop w:val="-20"/>
      <w:marBottom w:val="-20"/>
      <w:divBdr>
        <w:top w:val="none" w:sz="0" w:space="0" w:color="auto"/>
        <w:left w:val="none" w:sz="0" w:space="0" w:color="auto"/>
        <w:bottom w:val="none" w:sz="0" w:space="0" w:color="auto"/>
        <w:right w:val="none" w:sz="0" w:space="0" w:color="auto"/>
      </w:divBdr>
    </w:div>
    <w:div w:id="1319992227">
      <w:marLeft w:val="0"/>
      <w:marRight w:val="0"/>
      <w:marTop w:val="-20"/>
      <w:marBottom w:val="-20"/>
      <w:divBdr>
        <w:top w:val="none" w:sz="0" w:space="0" w:color="auto"/>
        <w:left w:val="none" w:sz="0" w:space="0" w:color="auto"/>
        <w:bottom w:val="none" w:sz="0" w:space="0" w:color="auto"/>
        <w:right w:val="none" w:sz="0" w:space="0" w:color="auto"/>
      </w:divBdr>
    </w:div>
    <w:div w:id="1321153470">
      <w:marLeft w:val="0"/>
      <w:marRight w:val="0"/>
      <w:marTop w:val="-20"/>
      <w:marBottom w:val="-20"/>
      <w:divBdr>
        <w:top w:val="none" w:sz="0" w:space="0" w:color="auto"/>
        <w:left w:val="none" w:sz="0" w:space="0" w:color="auto"/>
        <w:bottom w:val="none" w:sz="0" w:space="0" w:color="auto"/>
        <w:right w:val="none" w:sz="0" w:space="0" w:color="auto"/>
      </w:divBdr>
    </w:div>
    <w:div w:id="1321273708">
      <w:marLeft w:val="0"/>
      <w:marRight w:val="0"/>
      <w:marTop w:val="-20"/>
      <w:marBottom w:val="-20"/>
      <w:divBdr>
        <w:top w:val="none" w:sz="0" w:space="0" w:color="auto"/>
        <w:left w:val="none" w:sz="0" w:space="0" w:color="auto"/>
        <w:bottom w:val="none" w:sz="0" w:space="0" w:color="auto"/>
        <w:right w:val="none" w:sz="0" w:space="0" w:color="auto"/>
      </w:divBdr>
    </w:div>
    <w:div w:id="1323894931">
      <w:marLeft w:val="0"/>
      <w:marRight w:val="0"/>
      <w:marTop w:val="-20"/>
      <w:marBottom w:val="-20"/>
      <w:divBdr>
        <w:top w:val="none" w:sz="0" w:space="0" w:color="auto"/>
        <w:left w:val="none" w:sz="0" w:space="0" w:color="auto"/>
        <w:bottom w:val="none" w:sz="0" w:space="0" w:color="auto"/>
        <w:right w:val="none" w:sz="0" w:space="0" w:color="auto"/>
      </w:divBdr>
    </w:div>
    <w:div w:id="1324316394">
      <w:marLeft w:val="0"/>
      <w:marRight w:val="0"/>
      <w:marTop w:val="-20"/>
      <w:marBottom w:val="-20"/>
      <w:divBdr>
        <w:top w:val="none" w:sz="0" w:space="0" w:color="auto"/>
        <w:left w:val="none" w:sz="0" w:space="0" w:color="auto"/>
        <w:bottom w:val="none" w:sz="0" w:space="0" w:color="auto"/>
        <w:right w:val="none" w:sz="0" w:space="0" w:color="auto"/>
      </w:divBdr>
    </w:div>
    <w:div w:id="1325628247">
      <w:marLeft w:val="0"/>
      <w:marRight w:val="0"/>
      <w:marTop w:val="-20"/>
      <w:marBottom w:val="-20"/>
      <w:divBdr>
        <w:top w:val="none" w:sz="0" w:space="0" w:color="auto"/>
        <w:left w:val="none" w:sz="0" w:space="0" w:color="auto"/>
        <w:bottom w:val="none" w:sz="0" w:space="0" w:color="auto"/>
        <w:right w:val="none" w:sz="0" w:space="0" w:color="auto"/>
      </w:divBdr>
    </w:div>
    <w:div w:id="1327590611">
      <w:marLeft w:val="0"/>
      <w:marRight w:val="0"/>
      <w:marTop w:val="-20"/>
      <w:marBottom w:val="-20"/>
      <w:divBdr>
        <w:top w:val="none" w:sz="0" w:space="0" w:color="auto"/>
        <w:left w:val="none" w:sz="0" w:space="0" w:color="auto"/>
        <w:bottom w:val="none" w:sz="0" w:space="0" w:color="auto"/>
        <w:right w:val="none" w:sz="0" w:space="0" w:color="auto"/>
      </w:divBdr>
    </w:div>
    <w:div w:id="1328243549">
      <w:marLeft w:val="0"/>
      <w:marRight w:val="0"/>
      <w:marTop w:val="-20"/>
      <w:marBottom w:val="-20"/>
      <w:divBdr>
        <w:top w:val="none" w:sz="0" w:space="0" w:color="auto"/>
        <w:left w:val="none" w:sz="0" w:space="0" w:color="auto"/>
        <w:bottom w:val="none" w:sz="0" w:space="0" w:color="auto"/>
        <w:right w:val="none" w:sz="0" w:space="0" w:color="auto"/>
      </w:divBdr>
    </w:div>
    <w:div w:id="1329332312">
      <w:marLeft w:val="0"/>
      <w:marRight w:val="0"/>
      <w:marTop w:val="-20"/>
      <w:marBottom w:val="-20"/>
      <w:divBdr>
        <w:top w:val="none" w:sz="0" w:space="0" w:color="auto"/>
        <w:left w:val="none" w:sz="0" w:space="0" w:color="auto"/>
        <w:bottom w:val="none" w:sz="0" w:space="0" w:color="auto"/>
        <w:right w:val="none" w:sz="0" w:space="0" w:color="auto"/>
      </w:divBdr>
    </w:div>
    <w:div w:id="1332489404">
      <w:marLeft w:val="0"/>
      <w:marRight w:val="0"/>
      <w:marTop w:val="-20"/>
      <w:marBottom w:val="-20"/>
      <w:divBdr>
        <w:top w:val="none" w:sz="0" w:space="0" w:color="auto"/>
        <w:left w:val="none" w:sz="0" w:space="0" w:color="auto"/>
        <w:bottom w:val="none" w:sz="0" w:space="0" w:color="auto"/>
        <w:right w:val="none" w:sz="0" w:space="0" w:color="auto"/>
      </w:divBdr>
    </w:div>
    <w:div w:id="1332873253">
      <w:marLeft w:val="0"/>
      <w:marRight w:val="0"/>
      <w:marTop w:val="-20"/>
      <w:marBottom w:val="-20"/>
      <w:divBdr>
        <w:top w:val="none" w:sz="0" w:space="0" w:color="auto"/>
        <w:left w:val="none" w:sz="0" w:space="0" w:color="auto"/>
        <w:bottom w:val="none" w:sz="0" w:space="0" w:color="auto"/>
        <w:right w:val="none" w:sz="0" w:space="0" w:color="auto"/>
      </w:divBdr>
    </w:div>
    <w:div w:id="1336420161">
      <w:marLeft w:val="0"/>
      <w:marRight w:val="0"/>
      <w:marTop w:val="-20"/>
      <w:marBottom w:val="-20"/>
      <w:divBdr>
        <w:top w:val="none" w:sz="0" w:space="0" w:color="auto"/>
        <w:left w:val="none" w:sz="0" w:space="0" w:color="auto"/>
        <w:bottom w:val="none" w:sz="0" w:space="0" w:color="auto"/>
        <w:right w:val="none" w:sz="0" w:space="0" w:color="auto"/>
      </w:divBdr>
    </w:div>
    <w:div w:id="1339119825">
      <w:marLeft w:val="0"/>
      <w:marRight w:val="0"/>
      <w:marTop w:val="-20"/>
      <w:marBottom w:val="-20"/>
      <w:divBdr>
        <w:top w:val="none" w:sz="0" w:space="0" w:color="auto"/>
        <w:left w:val="none" w:sz="0" w:space="0" w:color="auto"/>
        <w:bottom w:val="none" w:sz="0" w:space="0" w:color="auto"/>
        <w:right w:val="none" w:sz="0" w:space="0" w:color="auto"/>
      </w:divBdr>
    </w:div>
    <w:div w:id="1339431145">
      <w:marLeft w:val="0"/>
      <w:marRight w:val="0"/>
      <w:marTop w:val="-20"/>
      <w:marBottom w:val="-20"/>
      <w:divBdr>
        <w:top w:val="none" w:sz="0" w:space="0" w:color="auto"/>
        <w:left w:val="none" w:sz="0" w:space="0" w:color="auto"/>
        <w:bottom w:val="none" w:sz="0" w:space="0" w:color="auto"/>
        <w:right w:val="none" w:sz="0" w:space="0" w:color="auto"/>
      </w:divBdr>
    </w:div>
    <w:div w:id="1339692738">
      <w:marLeft w:val="0"/>
      <w:marRight w:val="0"/>
      <w:marTop w:val="-20"/>
      <w:marBottom w:val="-20"/>
      <w:divBdr>
        <w:top w:val="none" w:sz="0" w:space="0" w:color="auto"/>
        <w:left w:val="none" w:sz="0" w:space="0" w:color="auto"/>
        <w:bottom w:val="none" w:sz="0" w:space="0" w:color="auto"/>
        <w:right w:val="none" w:sz="0" w:space="0" w:color="auto"/>
      </w:divBdr>
    </w:div>
    <w:div w:id="1340305450">
      <w:marLeft w:val="0"/>
      <w:marRight w:val="0"/>
      <w:marTop w:val="-20"/>
      <w:marBottom w:val="-20"/>
      <w:divBdr>
        <w:top w:val="none" w:sz="0" w:space="0" w:color="auto"/>
        <w:left w:val="none" w:sz="0" w:space="0" w:color="auto"/>
        <w:bottom w:val="none" w:sz="0" w:space="0" w:color="auto"/>
        <w:right w:val="none" w:sz="0" w:space="0" w:color="auto"/>
      </w:divBdr>
    </w:div>
    <w:div w:id="1343774122">
      <w:marLeft w:val="0"/>
      <w:marRight w:val="0"/>
      <w:marTop w:val="-20"/>
      <w:marBottom w:val="-20"/>
      <w:divBdr>
        <w:top w:val="none" w:sz="0" w:space="0" w:color="auto"/>
        <w:left w:val="none" w:sz="0" w:space="0" w:color="auto"/>
        <w:bottom w:val="none" w:sz="0" w:space="0" w:color="auto"/>
        <w:right w:val="none" w:sz="0" w:space="0" w:color="auto"/>
      </w:divBdr>
    </w:div>
    <w:div w:id="1345010507">
      <w:marLeft w:val="0"/>
      <w:marRight w:val="0"/>
      <w:marTop w:val="-20"/>
      <w:marBottom w:val="-20"/>
      <w:divBdr>
        <w:top w:val="none" w:sz="0" w:space="0" w:color="auto"/>
        <w:left w:val="none" w:sz="0" w:space="0" w:color="auto"/>
        <w:bottom w:val="none" w:sz="0" w:space="0" w:color="auto"/>
        <w:right w:val="none" w:sz="0" w:space="0" w:color="auto"/>
      </w:divBdr>
    </w:div>
    <w:div w:id="1345279925">
      <w:marLeft w:val="0"/>
      <w:marRight w:val="0"/>
      <w:marTop w:val="-20"/>
      <w:marBottom w:val="-20"/>
      <w:divBdr>
        <w:top w:val="none" w:sz="0" w:space="0" w:color="auto"/>
        <w:left w:val="none" w:sz="0" w:space="0" w:color="auto"/>
        <w:bottom w:val="none" w:sz="0" w:space="0" w:color="auto"/>
        <w:right w:val="none" w:sz="0" w:space="0" w:color="auto"/>
      </w:divBdr>
    </w:div>
    <w:div w:id="1345326989">
      <w:marLeft w:val="0"/>
      <w:marRight w:val="0"/>
      <w:marTop w:val="-20"/>
      <w:marBottom w:val="-20"/>
      <w:divBdr>
        <w:top w:val="none" w:sz="0" w:space="0" w:color="auto"/>
        <w:left w:val="none" w:sz="0" w:space="0" w:color="auto"/>
        <w:bottom w:val="none" w:sz="0" w:space="0" w:color="auto"/>
        <w:right w:val="none" w:sz="0" w:space="0" w:color="auto"/>
      </w:divBdr>
    </w:div>
    <w:div w:id="1345479975">
      <w:marLeft w:val="0"/>
      <w:marRight w:val="0"/>
      <w:marTop w:val="-20"/>
      <w:marBottom w:val="-20"/>
      <w:divBdr>
        <w:top w:val="none" w:sz="0" w:space="0" w:color="auto"/>
        <w:left w:val="none" w:sz="0" w:space="0" w:color="auto"/>
        <w:bottom w:val="none" w:sz="0" w:space="0" w:color="auto"/>
        <w:right w:val="none" w:sz="0" w:space="0" w:color="auto"/>
      </w:divBdr>
    </w:div>
    <w:div w:id="1345983137">
      <w:marLeft w:val="0"/>
      <w:marRight w:val="0"/>
      <w:marTop w:val="-20"/>
      <w:marBottom w:val="-20"/>
      <w:divBdr>
        <w:top w:val="none" w:sz="0" w:space="0" w:color="auto"/>
        <w:left w:val="none" w:sz="0" w:space="0" w:color="auto"/>
        <w:bottom w:val="none" w:sz="0" w:space="0" w:color="auto"/>
        <w:right w:val="none" w:sz="0" w:space="0" w:color="auto"/>
      </w:divBdr>
    </w:div>
    <w:div w:id="1346175530">
      <w:marLeft w:val="0"/>
      <w:marRight w:val="0"/>
      <w:marTop w:val="-20"/>
      <w:marBottom w:val="-20"/>
      <w:divBdr>
        <w:top w:val="none" w:sz="0" w:space="0" w:color="auto"/>
        <w:left w:val="none" w:sz="0" w:space="0" w:color="auto"/>
        <w:bottom w:val="none" w:sz="0" w:space="0" w:color="auto"/>
        <w:right w:val="none" w:sz="0" w:space="0" w:color="auto"/>
      </w:divBdr>
    </w:div>
    <w:div w:id="1346325633">
      <w:marLeft w:val="0"/>
      <w:marRight w:val="0"/>
      <w:marTop w:val="-20"/>
      <w:marBottom w:val="-20"/>
      <w:divBdr>
        <w:top w:val="none" w:sz="0" w:space="0" w:color="auto"/>
        <w:left w:val="none" w:sz="0" w:space="0" w:color="auto"/>
        <w:bottom w:val="none" w:sz="0" w:space="0" w:color="auto"/>
        <w:right w:val="none" w:sz="0" w:space="0" w:color="auto"/>
      </w:divBdr>
    </w:div>
    <w:div w:id="1346713897">
      <w:marLeft w:val="0"/>
      <w:marRight w:val="0"/>
      <w:marTop w:val="-20"/>
      <w:marBottom w:val="-20"/>
      <w:divBdr>
        <w:top w:val="none" w:sz="0" w:space="0" w:color="auto"/>
        <w:left w:val="none" w:sz="0" w:space="0" w:color="auto"/>
        <w:bottom w:val="none" w:sz="0" w:space="0" w:color="auto"/>
        <w:right w:val="none" w:sz="0" w:space="0" w:color="auto"/>
      </w:divBdr>
    </w:div>
    <w:div w:id="1346785944">
      <w:marLeft w:val="0"/>
      <w:marRight w:val="0"/>
      <w:marTop w:val="-20"/>
      <w:marBottom w:val="-20"/>
      <w:divBdr>
        <w:top w:val="none" w:sz="0" w:space="0" w:color="auto"/>
        <w:left w:val="none" w:sz="0" w:space="0" w:color="auto"/>
        <w:bottom w:val="none" w:sz="0" w:space="0" w:color="auto"/>
        <w:right w:val="none" w:sz="0" w:space="0" w:color="auto"/>
      </w:divBdr>
    </w:div>
    <w:div w:id="1348169048">
      <w:marLeft w:val="0"/>
      <w:marRight w:val="0"/>
      <w:marTop w:val="-20"/>
      <w:marBottom w:val="-20"/>
      <w:divBdr>
        <w:top w:val="none" w:sz="0" w:space="0" w:color="auto"/>
        <w:left w:val="none" w:sz="0" w:space="0" w:color="auto"/>
        <w:bottom w:val="none" w:sz="0" w:space="0" w:color="auto"/>
        <w:right w:val="none" w:sz="0" w:space="0" w:color="auto"/>
      </w:divBdr>
    </w:div>
    <w:div w:id="1351956579">
      <w:marLeft w:val="0"/>
      <w:marRight w:val="0"/>
      <w:marTop w:val="-20"/>
      <w:marBottom w:val="-20"/>
      <w:divBdr>
        <w:top w:val="none" w:sz="0" w:space="0" w:color="auto"/>
        <w:left w:val="none" w:sz="0" w:space="0" w:color="auto"/>
        <w:bottom w:val="none" w:sz="0" w:space="0" w:color="auto"/>
        <w:right w:val="none" w:sz="0" w:space="0" w:color="auto"/>
      </w:divBdr>
    </w:div>
    <w:div w:id="1352953784">
      <w:marLeft w:val="0"/>
      <w:marRight w:val="0"/>
      <w:marTop w:val="-20"/>
      <w:marBottom w:val="-20"/>
      <w:divBdr>
        <w:top w:val="none" w:sz="0" w:space="0" w:color="auto"/>
        <w:left w:val="none" w:sz="0" w:space="0" w:color="auto"/>
        <w:bottom w:val="none" w:sz="0" w:space="0" w:color="auto"/>
        <w:right w:val="none" w:sz="0" w:space="0" w:color="auto"/>
      </w:divBdr>
    </w:div>
    <w:div w:id="1353143270">
      <w:marLeft w:val="0"/>
      <w:marRight w:val="0"/>
      <w:marTop w:val="-20"/>
      <w:marBottom w:val="-20"/>
      <w:divBdr>
        <w:top w:val="none" w:sz="0" w:space="0" w:color="auto"/>
        <w:left w:val="none" w:sz="0" w:space="0" w:color="auto"/>
        <w:bottom w:val="none" w:sz="0" w:space="0" w:color="auto"/>
        <w:right w:val="none" w:sz="0" w:space="0" w:color="auto"/>
      </w:divBdr>
    </w:div>
    <w:div w:id="1353916215">
      <w:marLeft w:val="0"/>
      <w:marRight w:val="0"/>
      <w:marTop w:val="-20"/>
      <w:marBottom w:val="-20"/>
      <w:divBdr>
        <w:top w:val="none" w:sz="0" w:space="0" w:color="auto"/>
        <w:left w:val="none" w:sz="0" w:space="0" w:color="auto"/>
        <w:bottom w:val="none" w:sz="0" w:space="0" w:color="auto"/>
        <w:right w:val="none" w:sz="0" w:space="0" w:color="auto"/>
      </w:divBdr>
    </w:div>
    <w:div w:id="1355153719">
      <w:marLeft w:val="0"/>
      <w:marRight w:val="0"/>
      <w:marTop w:val="-20"/>
      <w:marBottom w:val="-20"/>
      <w:divBdr>
        <w:top w:val="none" w:sz="0" w:space="0" w:color="auto"/>
        <w:left w:val="none" w:sz="0" w:space="0" w:color="auto"/>
        <w:bottom w:val="none" w:sz="0" w:space="0" w:color="auto"/>
        <w:right w:val="none" w:sz="0" w:space="0" w:color="auto"/>
      </w:divBdr>
    </w:div>
    <w:div w:id="1357391372">
      <w:marLeft w:val="0"/>
      <w:marRight w:val="0"/>
      <w:marTop w:val="-20"/>
      <w:marBottom w:val="-20"/>
      <w:divBdr>
        <w:top w:val="none" w:sz="0" w:space="0" w:color="auto"/>
        <w:left w:val="none" w:sz="0" w:space="0" w:color="auto"/>
        <w:bottom w:val="none" w:sz="0" w:space="0" w:color="auto"/>
        <w:right w:val="none" w:sz="0" w:space="0" w:color="auto"/>
      </w:divBdr>
    </w:div>
    <w:div w:id="1358582827">
      <w:marLeft w:val="0"/>
      <w:marRight w:val="0"/>
      <w:marTop w:val="-20"/>
      <w:marBottom w:val="-20"/>
      <w:divBdr>
        <w:top w:val="none" w:sz="0" w:space="0" w:color="auto"/>
        <w:left w:val="none" w:sz="0" w:space="0" w:color="auto"/>
        <w:bottom w:val="none" w:sz="0" w:space="0" w:color="auto"/>
        <w:right w:val="none" w:sz="0" w:space="0" w:color="auto"/>
      </w:divBdr>
    </w:div>
    <w:div w:id="1358773679">
      <w:marLeft w:val="0"/>
      <w:marRight w:val="0"/>
      <w:marTop w:val="-20"/>
      <w:marBottom w:val="-20"/>
      <w:divBdr>
        <w:top w:val="none" w:sz="0" w:space="0" w:color="auto"/>
        <w:left w:val="none" w:sz="0" w:space="0" w:color="auto"/>
        <w:bottom w:val="none" w:sz="0" w:space="0" w:color="auto"/>
        <w:right w:val="none" w:sz="0" w:space="0" w:color="auto"/>
      </w:divBdr>
    </w:div>
    <w:div w:id="1358967805">
      <w:marLeft w:val="0"/>
      <w:marRight w:val="0"/>
      <w:marTop w:val="-20"/>
      <w:marBottom w:val="-20"/>
      <w:divBdr>
        <w:top w:val="none" w:sz="0" w:space="0" w:color="auto"/>
        <w:left w:val="none" w:sz="0" w:space="0" w:color="auto"/>
        <w:bottom w:val="none" w:sz="0" w:space="0" w:color="auto"/>
        <w:right w:val="none" w:sz="0" w:space="0" w:color="auto"/>
      </w:divBdr>
    </w:div>
    <w:div w:id="1359505267">
      <w:marLeft w:val="0"/>
      <w:marRight w:val="0"/>
      <w:marTop w:val="-20"/>
      <w:marBottom w:val="-20"/>
      <w:divBdr>
        <w:top w:val="none" w:sz="0" w:space="0" w:color="auto"/>
        <w:left w:val="none" w:sz="0" w:space="0" w:color="auto"/>
        <w:bottom w:val="none" w:sz="0" w:space="0" w:color="auto"/>
        <w:right w:val="none" w:sz="0" w:space="0" w:color="auto"/>
      </w:divBdr>
    </w:div>
    <w:div w:id="1360543634">
      <w:marLeft w:val="0"/>
      <w:marRight w:val="0"/>
      <w:marTop w:val="-20"/>
      <w:marBottom w:val="-20"/>
      <w:divBdr>
        <w:top w:val="none" w:sz="0" w:space="0" w:color="auto"/>
        <w:left w:val="none" w:sz="0" w:space="0" w:color="auto"/>
        <w:bottom w:val="none" w:sz="0" w:space="0" w:color="auto"/>
        <w:right w:val="none" w:sz="0" w:space="0" w:color="auto"/>
      </w:divBdr>
    </w:div>
    <w:div w:id="1361322820">
      <w:marLeft w:val="0"/>
      <w:marRight w:val="0"/>
      <w:marTop w:val="-20"/>
      <w:marBottom w:val="-20"/>
      <w:divBdr>
        <w:top w:val="none" w:sz="0" w:space="0" w:color="auto"/>
        <w:left w:val="none" w:sz="0" w:space="0" w:color="auto"/>
        <w:bottom w:val="none" w:sz="0" w:space="0" w:color="auto"/>
        <w:right w:val="none" w:sz="0" w:space="0" w:color="auto"/>
      </w:divBdr>
    </w:div>
    <w:div w:id="1361931235">
      <w:marLeft w:val="0"/>
      <w:marRight w:val="0"/>
      <w:marTop w:val="-20"/>
      <w:marBottom w:val="-20"/>
      <w:divBdr>
        <w:top w:val="none" w:sz="0" w:space="0" w:color="auto"/>
        <w:left w:val="none" w:sz="0" w:space="0" w:color="auto"/>
        <w:bottom w:val="none" w:sz="0" w:space="0" w:color="auto"/>
        <w:right w:val="none" w:sz="0" w:space="0" w:color="auto"/>
      </w:divBdr>
    </w:div>
    <w:div w:id="1362170639">
      <w:marLeft w:val="0"/>
      <w:marRight w:val="0"/>
      <w:marTop w:val="-20"/>
      <w:marBottom w:val="-20"/>
      <w:divBdr>
        <w:top w:val="none" w:sz="0" w:space="0" w:color="auto"/>
        <w:left w:val="none" w:sz="0" w:space="0" w:color="auto"/>
        <w:bottom w:val="none" w:sz="0" w:space="0" w:color="auto"/>
        <w:right w:val="none" w:sz="0" w:space="0" w:color="auto"/>
      </w:divBdr>
    </w:div>
    <w:div w:id="1362853814">
      <w:marLeft w:val="0"/>
      <w:marRight w:val="0"/>
      <w:marTop w:val="-20"/>
      <w:marBottom w:val="-20"/>
      <w:divBdr>
        <w:top w:val="none" w:sz="0" w:space="0" w:color="auto"/>
        <w:left w:val="none" w:sz="0" w:space="0" w:color="auto"/>
        <w:bottom w:val="none" w:sz="0" w:space="0" w:color="auto"/>
        <w:right w:val="none" w:sz="0" w:space="0" w:color="auto"/>
      </w:divBdr>
    </w:div>
    <w:div w:id="1363818661">
      <w:marLeft w:val="0"/>
      <w:marRight w:val="0"/>
      <w:marTop w:val="-20"/>
      <w:marBottom w:val="-20"/>
      <w:divBdr>
        <w:top w:val="none" w:sz="0" w:space="0" w:color="auto"/>
        <w:left w:val="none" w:sz="0" w:space="0" w:color="auto"/>
        <w:bottom w:val="none" w:sz="0" w:space="0" w:color="auto"/>
        <w:right w:val="none" w:sz="0" w:space="0" w:color="auto"/>
      </w:divBdr>
    </w:div>
    <w:div w:id="1363943243">
      <w:marLeft w:val="0"/>
      <w:marRight w:val="0"/>
      <w:marTop w:val="-20"/>
      <w:marBottom w:val="-20"/>
      <w:divBdr>
        <w:top w:val="none" w:sz="0" w:space="0" w:color="auto"/>
        <w:left w:val="none" w:sz="0" w:space="0" w:color="auto"/>
        <w:bottom w:val="none" w:sz="0" w:space="0" w:color="auto"/>
        <w:right w:val="none" w:sz="0" w:space="0" w:color="auto"/>
      </w:divBdr>
    </w:div>
    <w:div w:id="1365475093">
      <w:marLeft w:val="0"/>
      <w:marRight w:val="0"/>
      <w:marTop w:val="-20"/>
      <w:marBottom w:val="-20"/>
      <w:divBdr>
        <w:top w:val="none" w:sz="0" w:space="0" w:color="auto"/>
        <w:left w:val="none" w:sz="0" w:space="0" w:color="auto"/>
        <w:bottom w:val="none" w:sz="0" w:space="0" w:color="auto"/>
        <w:right w:val="none" w:sz="0" w:space="0" w:color="auto"/>
      </w:divBdr>
    </w:div>
    <w:div w:id="1366059132">
      <w:marLeft w:val="0"/>
      <w:marRight w:val="0"/>
      <w:marTop w:val="-20"/>
      <w:marBottom w:val="-20"/>
      <w:divBdr>
        <w:top w:val="none" w:sz="0" w:space="0" w:color="auto"/>
        <w:left w:val="none" w:sz="0" w:space="0" w:color="auto"/>
        <w:bottom w:val="none" w:sz="0" w:space="0" w:color="auto"/>
        <w:right w:val="none" w:sz="0" w:space="0" w:color="auto"/>
      </w:divBdr>
    </w:div>
    <w:div w:id="1368528170">
      <w:marLeft w:val="0"/>
      <w:marRight w:val="0"/>
      <w:marTop w:val="-20"/>
      <w:marBottom w:val="-20"/>
      <w:divBdr>
        <w:top w:val="none" w:sz="0" w:space="0" w:color="auto"/>
        <w:left w:val="none" w:sz="0" w:space="0" w:color="auto"/>
        <w:bottom w:val="none" w:sz="0" w:space="0" w:color="auto"/>
        <w:right w:val="none" w:sz="0" w:space="0" w:color="auto"/>
      </w:divBdr>
    </w:div>
    <w:div w:id="1369137969">
      <w:marLeft w:val="0"/>
      <w:marRight w:val="0"/>
      <w:marTop w:val="-20"/>
      <w:marBottom w:val="-20"/>
      <w:divBdr>
        <w:top w:val="none" w:sz="0" w:space="0" w:color="auto"/>
        <w:left w:val="none" w:sz="0" w:space="0" w:color="auto"/>
        <w:bottom w:val="none" w:sz="0" w:space="0" w:color="auto"/>
        <w:right w:val="none" w:sz="0" w:space="0" w:color="auto"/>
      </w:divBdr>
    </w:div>
    <w:div w:id="1370909246">
      <w:marLeft w:val="0"/>
      <w:marRight w:val="0"/>
      <w:marTop w:val="-20"/>
      <w:marBottom w:val="-20"/>
      <w:divBdr>
        <w:top w:val="none" w:sz="0" w:space="0" w:color="auto"/>
        <w:left w:val="none" w:sz="0" w:space="0" w:color="auto"/>
        <w:bottom w:val="none" w:sz="0" w:space="0" w:color="auto"/>
        <w:right w:val="none" w:sz="0" w:space="0" w:color="auto"/>
      </w:divBdr>
    </w:div>
    <w:div w:id="1371225773">
      <w:marLeft w:val="0"/>
      <w:marRight w:val="0"/>
      <w:marTop w:val="-20"/>
      <w:marBottom w:val="-20"/>
      <w:divBdr>
        <w:top w:val="none" w:sz="0" w:space="0" w:color="auto"/>
        <w:left w:val="none" w:sz="0" w:space="0" w:color="auto"/>
        <w:bottom w:val="none" w:sz="0" w:space="0" w:color="auto"/>
        <w:right w:val="none" w:sz="0" w:space="0" w:color="auto"/>
      </w:divBdr>
    </w:div>
    <w:div w:id="1372921170">
      <w:marLeft w:val="0"/>
      <w:marRight w:val="0"/>
      <w:marTop w:val="-20"/>
      <w:marBottom w:val="-20"/>
      <w:divBdr>
        <w:top w:val="none" w:sz="0" w:space="0" w:color="auto"/>
        <w:left w:val="none" w:sz="0" w:space="0" w:color="auto"/>
        <w:bottom w:val="none" w:sz="0" w:space="0" w:color="auto"/>
        <w:right w:val="none" w:sz="0" w:space="0" w:color="auto"/>
      </w:divBdr>
    </w:div>
    <w:div w:id="1373503554">
      <w:marLeft w:val="0"/>
      <w:marRight w:val="0"/>
      <w:marTop w:val="-20"/>
      <w:marBottom w:val="-20"/>
      <w:divBdr>
        <w:top w:val="none" w:sz="0" w:space="0" w:color="auto"/>
        <w:left w:val="none" w:sz="0" w:space="0" w:color="auto"/>
        <w:bottom w:val="none" w:sz="0" w:space="0" w:color="auto"/>
        <w:right w:val="none" w:sz="0" w:space="0" w:color="auto"/>
      </w:divBdr>
    </w:div>
    <w:div w:id="1374501318">
      <w:marLeft w:val="0"/>
      <w:marRight w:val="0"/>
      <w:marTop w:val="-20"/>
      <w:marBottom w:val="-20"/>
      <w:divBdr>
        <w:top w:val="none" w:sz="0" w:space="0" w:color="auto"/>
        <w:left w:val="none" w:sz="0" w:space="0" w:color="auto"/>
        <w:bottom w:val="none" w:sz="0" w:space="0" w:color="auto"/>
        <w:right w:val="none" w:sz="0" w:space="0" w:color="auto"/>
      </w:divBdr>
    </w:div>
    <w:div w:id="1377662506">
      <w:marLeft w:val="0"/>
      <w:marRight w:val="0"/>
      <w:marTop w:val="-20"/>
      <w:marBottom w:val="-20"/>
      <w:divBdr>
        <w:top w:val="none" w:sz="0" w:space="0" w:color="auto"/>
        <w:left w:val="none" w:sz="0" w:space="0" w:color="auto"/>
        <w:bottom w:val="none" w:sz="0" w:space="0" w:color="auto"/>
        <w:right w:val="none" w:sz="0" w:space="0" w:color="auto"/>
      </w:divBdr>
    </w:div>
    <w:div w:id="1378704230">
      <w:marLeft w:val="0"/>
      <w:marRight w:val="0"/>
      <w:marTop w:val="-20"/>
      <w:marBottom w:val="-20"/>
      <w:divBdr>
        <w:top w:val="none" w:sz="0" w:space="0" w:color="auto"/>
        <w:left w:val="none" w:sz="0" w:space="0" w:color="auto"/>
        <w:bottom w:val="none" w:sz="0" w:space="0" w:color="auto"/>
        <w:right w:val="none" w:sz="0" w:space="0" w:color="auto"/>
      </w:divBdr>
    </w:div>
    <w:div w:id="1379355889">
      <w:marLeft w:val="0"/>
      <w:marRight w:val="0"/>
      <w:marTop w:val="-20"/>
      <w:marBottom w:val="-20"/>
      <w:divBdr>
        <w:top w:val="none" w:sz="0" w:space="0" w:color="auto"/>
        <w:left w:val="none" w:sz="0" w:space="0" w:color="auto"/>
        <w:bottom w:val="none" w:sz="0" w:space="0" w:color="auto"/>
        <w:right w:val="none" w:sz="0" w:space="0" w:color="auto"/>
      </w:divBdr>
    </w:div>
    <w:div w:id="1379626101">
      <w:marLeft w:val="0"/>
      <w:marRight w:val="0"/>
      <w:marTop w:val="-20"/>
      <w:marBottom w:val="-20"/>
      <w:divBdr>
        <w:top w:val="none" w:sz="0" w:space="0" w:color="auto"/>
        <w:left w:val="none" w:sz="0" w:space="0" w:color="auto"/>
        <w:bottom w:val="none" w:sz="0" w:space="0" w:color="auto"/>
        <w:right w:val="none" w:sz="0" w:space="0" w:color="auto"/>
      </w:divBdr>
    </w:div>
    <w:div w:id="1379822968">
      <w:marLeft w:val="0"/>
      <w:marRight w:val="0"/>
      <w:marTop w:val="-20"/>
      <w:marBottom w:val="-20"/>
      <w:divBdr>
        <w:top w:val="none" w:sz="0" w:space="0" w:color="auto"/>
        <w:left w:val="none" w:sz="0" w:space="0" w:color="auto"/>
        <w:bottom w:val="none" w:sz="0" w:space="0" w:color="auto"/>
        <w:right w:val="none" w:sz="0" w:space="0" w:color="auto"/>
      </w:divBdr>
    </w:div>
    <w:div w:id="1380516973">
      <w:marLeft w:val="0"/>
      <w:marRight w:val="0"/>
      <w:marTop w:val="-20"/>
      <w:marBottom w:val="-20"/>
      <w:divBdr>
        <w:top w:val="none" w:sz="0" w:space="0" w:color="auto"/>
        <w:left w:val="none" w:sz="0" w:space="0" w:color="auto"/>
        <w:bottom w:val="none" w:sz="0" w:space="0" w:color="auto"/>
        <w:right w:val="none" w:sz="0" w:space="0" w:color="auto"/>
      </w:divBdr>
    </w:div>
    <w:div w:id="1382437883">
      <w:marLeft w:val="0"/>
      <w:marRight w:val="0"/>
      <w:marTop w:val="-20"/>
      <w:marBottom w:val="-20"/>
      <w:divBdr>
        <w:top w:val="none" w:sz="0" w:space="0" w:color="auto"/>
        <w:left w:val="none" w:sz="0" w:space="0" w:color="auto"/>
        <w:bottom w:val="none" w:sz="0" w:space="0" w:color="auto"/>
        <w:right w:val="none" w:sz="0" w:space="0" w:color="auto"/>
      </w:divBdr>
    </w:div>
    <w:div w:id="1382439132">
      <w:marLeft w:val="0"/>
      <w:marRight w:val="0"/>
      <w:marTop w:val="-20"/>
      <w:marBottom w:val="-20"/>
      <w:divBdr>
        <w:top w:val="none" w:sz="0" w:space="0" w:color="auto"/>
        <w:left w:val="none" w:sz="0" w:space="0" w:color="auto"/>
        <w:bottom w:val="none" w:sz="0" w:space="0" w:color="auto"/>
        <w:right w:val="none" w:sz="0" w:space="0" w:color="auto"/>
      </w:divBdr>
    </w:div>
    <w:div w:id="1383478714">
      <w:marLeft w:val="0"/>
      <w:marRight w:val="0"/>
      <w:marTop w:val="-20"/>
      <w:marBottom w:val="-20"/>
      <w:divBdr>
        <w:top w:val="none" w:sz="0" w:space="0" w:color="auto"/>
        <w:left w:val="none" w:sz="0" w:space="0" w:color="auto"/>
        <w:bottom w:val="none" w:sz="0" w:space="0" w:color="auto"/>
        <w:right w:val="none" w:sz="0" w:space="0" w:color="auto"/>
      </w:divBdr>
    </w:div>
    <w:div w:id="1384477202">
      <w:marLeft w:val="0"/>
      <w:marRight w:val="0"/>
      <w:marTop w:val="-20"/>
      <w:marBottom w:val="-20"/>
      <w:divBdr>
        <w:top w:val="none" w:sz="0" w:space="0" w:color="auto"/>
        <w:left w:val="none" w:sz="0" w:space="0" w:color="auto"/>
        <w:bottom w:val="none" w:sz="0" w:space="0" w:color="auto"/>
        <w:right w:val="none" w:sz="0" w:space="0" w:color="auto"/>
      </w:divBdr>
    </w:div>
    <w:div w:id="1385716785">
      <w:marLeft w:val="0"/>
      <w:marRight w:val="0"/>
      <w:marTop w:val="-20"/>
      <w:marBottom w:val="-20"/>
      <w:divBdr>
        <w:top w:val="none" w:sz="0" w:space="0" w:color="auto"/>
        <w:left w:val="none" w:sz="0" w:space="0" w:color="auto"/>
        <w:bottom w:val="none" w:sz="0" w:space="0" w:color="auto"/>
        <w:right w:val="none" w:sz="0" w:space="0" w:color="auto"/>
      </w:divBdr>
    </w:div>
    <w:div w:id="1387147366">
      <w:marLeft w:val="0"/>
      <w:marRight w:val="0"/>
      <w:marTop w:val="-20"/>
      <w:marBottom w:val="-20"/>
      <w:divBdr>
        <w:top w:val="none" w:sz="0" w:space="0" w:color="auto"/>
        <w:left w:val="none" w:sz="0" w:space="0" w:color="auto"/>
        <w:bottom w:val="none" w:sz="0" w:space="0" w:color="auto"/>
        <w:right w:val="none" w:sz="0" w:space="0" w:color="auto"/>
      </w:divBdr>
    </w:div>
    <w:div w:id="1387217359">
      <w:marLeft w:val="0"/>
      <w:marRight w:val="0"/>
      <w:marTop w:val="-20"/>
      <w:marBottom w:val="-20"/>
      <w:divBdr>
        <w:top w:val="none" w:sz="0" w:space="0" w:color="auto"/>
        <w:left w:val="none" w:sz="0" w:space="0" w:color="auto"/>
        <w:bottom w:val="none" w:sz="0" w:space="0" w:color="auto"/>
        <w:right w:val="none" w:sz="0" w:space="0" w:color="auto"/>
      </w:divBdr>
    </w:div>
    <w:div w:id="1387529523">
      <w:marLeft w:val="0"/>
      <w:marRight w:val="0"/>
      <w:marTop w:val="-20"/>
      <w:marBottom w:val="-20"/>
      <w:divBdr>
        <w:top w:val="none" w:sz="0" w:space="0" w:color="auto"/>
        <w:left w:val="none" w:sz="0" w:space="0" w:color="auto"/>
        <w:bottom w:val="none" w:sz="0" w:space="0" w:color="auto"/>
        <w:right w:val="none" w:sz="0" w:space="0" w:color="auto"/>
      </w:divBdr>
    </w:div>
    <w:div w:id="1389306367">
      <w:marLeft w:val="0"/>
      <w:marRight w:val="0"/>
      <w:marTop w:val="-20"/>
      <w:marBottom w:val="-20"/>
      <w:divBdr>
        <w:top w:val="none" w:sz="0" w:space="0" w:color="auto"/>
        <w:left w:val="none" w:sz="0" w:space="0" w:color="auto"/>
        <w:bottom w:val="none" w:sz="0" w:space="0" w:color="auto"/>
        <w:right w:val="none" w:sz="0" w:space="0" w:color="auto"/>
      </w:divBdr>
    </w:div>
    <w:div w:id="1389568072">
      <w:marLeft w:val="0"/>
      <w:marRight w:val="0"/>
      <w:marTop w:val="-20"/>
      <w:marBottom w:val="-20"/>
      <w:divBdr>
        <w:top w:val="none" w:sz="0" w:space="0" w:color="auto"/>
        <w:left w:val="none" w:sz="0" w:space="0" w:color="auto"/>
        <w:bottom w:val="none" w:sz="0" w:space="0" w:color="auto"/>
        <w:right w:val="none" w:sz="0" w:space="0" w:color="auto"/>
      </w:divBdr>
    </w:div>
    <w:div w:id="1389763680">
      <w:marLeft w:val="0"/>
      <w:marRight w:val="0"/>
      <w:marTop w:val="-20"/>
      <w:marBottom w:val="-20"/>
      <w:divBdr>
        <w:top w:val="none" w:sz="0" w:space="0" w:color="auto"/>
        <w:left w:val="none" w:sz="0" w:space="0" w:color="auto"/>
        <w:bottom w:val="none" w:sz="0" w:space="0" w:color="auto"/>
        <w:right w:val="none" w:sz="0" w:space="0" w:color="auto"/>
      </w:divBdr>
    </w:div>
    <w:div w:id="1390230303">
      <w:marLeft w:val="0"/>
      <w:marRight w:val="0"/>
      <w:marTop w:val="-20"/>
      <w:marBottom w:val="-20"/>
      <w:divBdr>
        <w:top w:val="none" w:sz="0" w:space="0" w:color="auto"/>
        <w:left w:val="none" w:sz="0" w:space="0" w:color="auto"/>
        <w:bottom w:val="none" w:sz="0" w:space="0" w:color="auto"/>
        <w:right w:val="none" w:sz="0" w:space="0" w:color="auto"/>
      </w:divBdr>
    </w:div>
    <w:div w:id="1391155351">
      <w:marLeft w:val="0"/>
      <w:marRight w:val="0"/>
      <w:marTop w:val="-20"/>
      <w:marBottom w:val="-20"/>
      <w:divBdr>
        <w:top w:val="none" w:sz="0" w:space="0" w:color="auto"/>
        <w:left w:val="none" w:sz="0" w:space="0" w:color="auto"/>
        <w:bottom w:val="none" w:sz="0" w:space="0" w:color="auto"/>
        <w:right w:val="none" w:sz="0" w:space="0" w:color="auto"/>
      </w:divBdr>
    </w:div>
    <w:div w:id="1392073794">
      <w:marLeft w:val="0"/>
      <w:marRight w:val="0"/>
      <w:marTop w:val="-20"/>
      <w:marBottom w:val="-20"/>
      <w:divBdr>
        <w:top w:val="none" w:sz="0" w:space="0" w:color="auto"/>
        <w:left w:val="none" w:sz="0" w:space="0" w:color="auto"/>
        <w:bottom w:val="none" w:sz="0" w:space="0" w:color="auto"/>
        <w:right w:val="none" w:sz="0" w:space="0" w:color="auto"/>
      </w:divBdr>
    </w:div>
    <w:div w:id="1392343132">
      <w:marLeft w:val="0"/>
      <w:marRight w:val="0"/>
      <w:marTop w:val="-20"/>
      <w:marBottom w:val="-20"/>
      <w:divBdr>
        <w:top w:val="none" w:sz="0" w:space="0" w:color="auto"/>
        <w:left w:val="none" w:sz="0" w:space="0" w:color="auto"/>
        <w:bottom w:val="none" w:sz="0" w:space="0" w:color="auto"/>
        <w:right w:val="none" w:sz="0" w:space="0" w:color="auto"/>
      </w:divBdr>
    </w:div>
    <w:div w:id="1392385620">
      <w:marLeft w:val="0"/>
      <w:marRight w:val="0"/>
      <w:marTop w:val="-20"/>
      <w:marBottom w:val="-20"/>
      <w:divBdr>
        <w:top w:val="none" w:sz="0" w:space="0" w:color="auto"/>
        <w:left w:val="none" w:sz="0" w:space="0" w:color="auto"/>
        <w:bottom w:val="none" w:sz="0" w:space="0" w:color="auto"/>
        <w:right w:val="none" w:sz="0" w:space="0" w:color="auto"/>
      </w:divBdr>
    </w:div>
    <w:div w:id="1393305704">
      <w:marLeft w:val="0"/>
      <w:marRight w:val="0"/>
      <w:marTop w:val="-20"/>
      <w:marBottom w:val="-20"/>
      <w:divBdr>
        <w:top w:val="none" w:sz="0" w:space="0" w:color="auto"/>
        <w:left w:val="none" w:sz="0" w:space="0" w:color="auto"/>
        <w:bottom w:val="none" w:sz="0" w:space="0" w:color="auto"/>
        <w:right w:val="none" w:sz="0" w:space="0" w:color="auto"/>
      </w:divBdr>
    </w:div>
    <w:div w:id="1395547046">
      <w:marLeft w:val="0"/>
      <w:marRight w:val="0"/>
      <w:marTop w:val="-20"/>
      <w:marBottom w:val="-20"/>
      <w:divBdr>
        <w:top w:val="none" w:sz="0" w:space="0" w:color="auto"/>
        <w:left w:val="none" w:sz="0" w:space="0" w:color="auto"/>
        <w:bottom w:val="none" w:sz="0" w:space="0" w:color="auto"/>
        <w:right w:val="none" w:sz="0" w:space="0" w:color="auto"/>
      </w:divBdr>
    </w:div>
    <w:div w:id="1395616962">
      <w:marLeft w:val="0"/>
      <w:marRight w:val="0"/>
      <w:marTop w:val="-20"/>
      <w:marBottom w:val="-20"/>
      <w:divBdr>
        <w:top w:val="none" w:sz="0" w:space="0" w:color="auto"/>
        <w:left w:val="none" w:sz="0" w:space="0" w:color="auto"/>
        <w:bottom w:val="none" w:sz="0" w:space="0" w:color="auto"/>
        <w:right w:val="none" w:sz="0" w:space="0" w:color="auto"/>
      </w:divBdr>
    </w:div>
    <w:div w:id="1397818309">
      <w:marLeft w:val="0"/>
      <w:marRight w:val="0"/>
      <w:marTop w:val="-20"/>
      <w:marBottom w:val="-20"/>
      <w:divBdr>
        <w:top w:val="none" w:sz="0" w:space="0" w:color="auto"/>
        <w:left w:val="none" w:sz="0" w:space="0" w:color="auto"/>
        <w:bottom w:val="none" w:sz="0" w:space="0" w:color="auto"/>
        <w:right w:val="none" w:sz="0" w:space="0" w:color="auto"/>
      </w:divBdr>
    </w:div>
    <w:div w:id="1399596740">
      <w:marLeft w:val="0"/>
      <w:marRight w:val="0"/>
      <w:marTop w:val="-20"/>
      <w:marBottom w:val="-20"/>
      <w:divBdr>
        <w:top w:val="none" w:sz="0" w:space="0" w:color="auto"/>
        <w:left w:val="none" w:sz="0" w:space="0" w:color="auto"/>
        <w:bottom w:val="none" w:sz="0" w:space="0" w:color="auto"/>
        <w:right w:val="none" w:sz="0" w:space="0" w:color="auto"/>
      </w:divBdr>
    </w:div>
    <w:div w:id="1400322962">
      <w:marLeft w:val="0"/>
      <w:marRight w:val="0"/>
      <w:marTop w:val="-20"/>
      <w:marBottom w:val="-20"/>
      <w:divBdr>
        <w:top w:val="none" w:sz="0" w:space="0" w:color="auto"/>
        <w:left w:val="none" w:sz="0" w:space="0" w:color="auto"/>
        <w:bottom w:val="none" w:sz="0" w:space="0" w:color="auto"/>
        <w:right w:val="none" w:sz="0" w:space="0" w:color="auto"/>
      </w:divBdr>
    </w:div>
    <w:div w:id="1400444288">
      <w:marLeft w:val="0"/>
      <w:marRight w:val="0"/>
      <w:marTop w:val="-20"/>
      <w:marBottom w:val="-20"/>
      <w:divBdr>
        <w:top w:val="none" w:sz="0" w:space="0" w:color="auto"/>
        <w:left w:val="none" w:sz="0" w:space="0" w:color="auto"/>
        <w:bottom w:val="none" w:sz="0" w:space="0" w:color="auto"/>
        <w:right w:val="none" w:sz="0" w:space="0" w:color="auto"/>
      </w:divBdr>
    </w:div>
    <w:div w:id="1400707416">
      <w:marLeft w:val="0"/>
      <w:marRight w:val="0"/>
      <w:marTop w:val="-20"/>
      <w:marBottom w:val="-20"/>
      <w:divBdr>
        <w:top w:val="none" w:sz="0" w:space="0" w:color="auto"/>
        <w:left w:val="none" w:sz="0" w:space="0" w:color="auto"/>
        <w:bottom w:val="none" w:sz="0" w:space="0" w:color="auto"/>
        <w:right w:val="none" w:sz="0" w:space="0" w:color="auto"/>
      </w:divBdr>
    </w:div>
    <w:div w:id="1406414405">
      <w:marLeft w:val="0"/>
      <w:marRight w:val="0"/>
      <w:marTop w:val="-20"/>
      <w:marBottom w:val="-20"/>
      <w:divBdr>
        <w:top w:val="none" w:sz="0" w:space="0" w:color="auto"/>
        <w:left w:val="none" w:sz="0" w:space="0" w:color="auto"/>
        <w:bottom w:val="none" w:sz="0" w:space="0" w:color="auto"/>
        <w:right w:val="none" w:sz="0" w:space="0" w:color="auto"/>
      </w:divBdr>
    </w:div>
    <w:div w:id="1406416200">
      <w:marLeft w:val="0"/>
      <w:marRight w:val="0"/>
      <w:marTop w:val="-20"/>
      <w:marBottom w:val="-20"/>
      <w:divBdr>
        <w:top w:val="none" w:sz="0" w:space="0" w:color="auto"/>
        <w:left w:val="none" w:sz="0" w:space="0" w:color="auto"/>
        <w:bottom w:val="none" w:sz="0" w:space="0" w:color="auto"/>
        <w:right w:val="none" w:sz="0" w:space="0" w:color="auto"/>
      </w:divBdr>
    </w:div>
    <w:div w:id="1407456185">
      <w:marLeft w:val="0"/>
      <w:marRight w:val="0"/>
      <w:marTop w:val="-20"/>
      <w:marBottom w:val="-20"/>
      <w:divBdr>
        <w:top w:val="none" w:sz="0" w:space="0" w:color="auto"/>
        <w:left w:val="none" w:sz="0" w:space="0" w:color="auto"/>
        <w:bottom w:val="none" w:sz="0" w:space="0" w:color="auto"/>
        <w:right w:val="none" w:sz="0" w:space="0" w:color="auto"/>
      </w:divBdr>
    </w:div>
    <w:div w:id="1407724097">
      <w:marLeft w:val="0"/>
      <w:marRight w:val="0"/>
      <w:marTop w:val="-20"/>
      <w:marBottom w:val="-20"/>
      <w:divBdr>
        <w:top w:val="none" w:sz="0" w:space="0" w:color="auto"/>
        <w:left w:val="none" w:sz="0" w:space="0" w:color="auto"/>
        <w:bottom w:val="none" w:sz="0" w:space="0" w:color="auto"/>
        <w:right w:val="none" w:sz="0" w:space="0" w:color="auto"/>
      </w:divBdr>
    </w:div>
    <w:div w:id="1408069640">
      <w:marLeft w:val="0"/>
      <w:marRight w:val="0"/>
      <w:marTop w:val="-20"/>
      <w:marBottom w:val="-20"/>
      <w:divBdr>
        <w:top w:val="none" w:sz="0" w:space="0" w:color="auto"/>
        <w:left w:val="none" w:sz="0" w:space="0" w:color="auto"/>
        <w:bottom w:val="none" w:sz="0" w:space="0" w:color="auto"/>
        <w:right w:val="none" w:sz="0" w:space="0" w:color="auto"/>
      </w:divBdr>
    </w:div>
    <w:div w:id="1408726596">
      <w:marLeft w:val="0"/>
      <w:marRight w:val="0"/>
      <w:marTop w:val="-20"/>
      <w:marBottom w:val="-20"/>
      <w:divBdr>
        <w:top w:val="none" w:sz="0" w:space="0" w:color="auto"/>
        <w:left w:val="none" w:sz="0" w:space="0" w:color="auto"/>
        <w:bottom w:val="none" w:sz="0" w:space="0" w:color="auto"/>
        <w:right w:val="none" w:sz="0" w:space="0" w:color="auto"/>
      </w:divBdr>
    </w:div>
    <w:div w:id="1409644584">
      <w:marLeft w:val="0"/>
      <w:marRight w:val="0"/>
      <w:marTop w:val="-20"/>
      <w:marBottom w:val="-20"/>
      <w:divBdr>
        <w:top w:val="none" w:sz="0" w:space="0" w:color="auto"/>
        <w:left w:val="none" w:sz="0" w:space="0" w:color="auto"/>
        <w:bottom w:val="none" w:sz="0" w:space="0" w:color="auto"/>
        <w:right w:val="none" w:sz="0" w:space="0" w:color="auto"/>
      </w:divBdr>
    </w:div>
    <w:div w:id="1410804942">
      <w:marLeft w:val="0"/>
      <w:marRight w:val="0"/>
      <w:marTop w:val="-20"/>
      <w:marBottom w:val="-20"/>
      <w:divBdr>
        <w:top w:val="none" w:sz="0" w:space="0" w:color="auto"/>
        <w:left w:val="none" w:sz="0" w:space="0" w:color="auto"/>
        <w:bottom w:val="none" w:sz="0" w:space="0" w:color="auto"/>
        <w:right w:val="none" w:sz="0" w:space="0" w:color="auto"/>
      </w:divBdr>
    </w:div>
    <w:div w:id="1411848098">
      <w:marLeft w:val="0"/>
      <w:marRight w:val="0"/>
      <w:marTop w:val="-20"/>
      <w:marBottom w:val="-20"/>
      <w:divBdr>
        <w:top w:val="none" w:sz="0" w:space="0" w:color="auto"/>
        <w:left w:val="none" w:sz="0" w:space="0" w:color="auto"/>
        <w:bottom w:val="none" w:sz="0" w:space="0" w:color="auto"/>
        <w:right w:val="none" w:sz="0" w:space="0" w:color="auto"/>
      </w:divBdr>
    </w:div>
    <w:div w:id="1411997611">
      <w:marLeft w:val="0"/>
      <w:marRight w:val="0"/>
      <w:marTop w:val="-20"/>
      <w:marBottom w:val="-20"/>
      <w:divBdr>
        <w:top w:val="none" w:sz="0" w:space="0" w:color="auto"/>
        <w:left w:val="none" w:sz="0" w:space="0" w:color="auto"/>
        <w:bottom w:val="none" w:sz="0" w:space="0" w:color="auto"/>
        <w:right w:val="none" w:sz="0" w:space="0" w:color="auto"/>
      </w:divBdr>
    </w:div>
    <w:div w:id="1412313211">
      <w:marLeft w:val="0"/>
      <w:marRight w:val="0"/>
      <w:marTop w:val="-20"/>
      <w:marBottom w:val="-20"/>
      <w:divBdr>
        <w:top w:val="none" w:sz="0" w:space="0" w:color="auto"/>
        <w:left w:val="none" w:sz="0" w:space="0" w:color="auto"/>
        <w:bottom w:val="none" w:sz="0" w:space="0" w:color="auto"/>
        <w:right w:val="none" w:sz="0" w:space="0" w:color="auto"/>
      </w:divBdr>
    </w:div>
    <w:div w:id="1412968996">
      <w:marLeft w:val="0"/>
      <w:marRight w:val="0"/>
      <w:marTop w:val="-20"/>
      <w:marBottom w:val="-20"/>
      <w:divBdr>
        <w:top w:val="none" w:sz="0" w:space="0" w:color="auto"/>
        <w:left w:val="none" w:sz="0" w:space="0" w:color="auto"/>
        <w:bottom w:val="none" w:sz="0" w:space="0" w:color="auto"/>
        <w:right w:val="none" w:sz="0" w:space="0" w:color="auto"/>
      </w:divBdr>
    </w:div>
    <w:div w:id="1415587082">
      <w:marLeft w:val="0"/>
      <w:marRight w:val="0"/>
      <w:marTop w:val="-20"/>
      <w:marBottom w:val="-20"/>
      <w:divBdr>
        <w:top w:val="none" w:sz="0" w:space="0" w:color="auto"/>
        <w:left w:val="none" w:sz="0" w:space="0" w:color="auto"/>
        <w:bottom w:val="none" w:sz="0" w:space="0" w:color="auto"/>
        <w:right w:val="none" w:sz="0" w:space="0" w:color="auto"/>
      </w:divBdr>
    </w:div>
    <w:div w:id="1415588189">
      <w:marLeft w:val="0"/>
      <w:marRight w:val="0"/>
      <w:marTop w:val="-20"/>
      <w:marBottom w:val="-20"/>
      <w:divBdr>
        <w:top w:val="none" w:sz="0" w:space="0" w:color="auto"/>
        <w:left w:val="none" w:sz="0" w:space="0" w:color="auto"/>
        <w:bottom w:val="none" w:sz="0" w:space="0" w:color="auto"/>
        <w:right w:val="none" w:sz="0" w:space="0" w:color="auto"/>
      </w:divBdr>
    </w:div>
    <w:div w:id="1417282752">
      <w:marLeft w:val="0"/>
      <w:marRight w:val="0"/>
      <w:marTop w:val="-20"/>
      <w:marBottom w:val="-20"/>
      <w:divBdr>
        <w:top w:val="none" w:sz="0" w:space="0" w:color="auto"/>
        <w:left w:val="none" w:sz="0" w:space="0" w:color="auto"/>
        <w:bottom w:val="none" w:sz="0" w:space="0" w:color="auto"/>
        <w:right w:val="none" w:sz="0" w:space="0" w:color="auto"/>
      </w:divBdr>
    </w:div>
    <w:div w:id="1423137875">
      <w:marLeft w:val="0"/>
      <w:marRight w:val="0"/>
      <w:marTop w:val="-20"/>
      <w:marBottom w:val="-20"/>
      <w:divBdr>
        <w:top w:val="none" w:sz="0" w:space="0" w:color="auto"/>
        <w:left w:val="none" w:sz="0" w:space="0" w:color="auto"/>
        <w:bottom w:val="none" w:sz="0" w:space="0" w:color="auto"/>
        <w:right w:val="none" w:sz="0" w:space="0" w:color="auto"/>
      </w:divBdr>
    </w:div>
    <w:div w:id="1423838848">
      <w:marLeft w:val="0"/>
      <w:marRight w:val="0"/>
      <w:marTop w:val="-20"/>
      <w:marBottom w:val="-20"/>
      <w:divBdr>
        <w:top w:val="none" w:sz="0" w:space="0" w:color="auto"/>
        <w:left w:val="none" w:sz="0" w:space="0" w:color="auto"/>
        <w:bottom w:val="none" w:sz="0" w:space="0" w:color="auto"/>
        <w:right w:val="none" w:sz="0" w:space="0" w:color="auto"/>
      </w:divBdr>
    </w:div>
    <w:div w:id="1424061335">
      <w:marLeft w:val="0"/>
      <w:marRight w:val="0"/>
      <w:marTop w:val="-20"/>
      <w:marBottom w:val="-20"/>
      <w:divBdr>
        <w:top w:val="none" w:sz="0" w:space="0" w:color="auto"/>
        <w:left w:val="none" w:sz="0" w:space="0" w:color="auto"/>
        <w:bottom w:val="none" w:sz="0" w:space="0" w:color="auto"/>
        <w:right w:val="none" w:sz="0" w:space="0" w:color="auto"/>
      </w:divBdr>
    </w:div>
    <w:div w:id="1424641868">
      <w:marLeft w:val="0"/>
      <w:marRight w:val="0"/>
      <w:marTop w:val="-20"/>
      <w:marBottom w:val="-20"/>
      <w:divBdr>
        <w:top w:val="none" w:sz="0" w:space="0" w:color="auto"/>
        <w:left w:val="none" w:sz="0" w:space="0" w:color="auto"/>
        <w:bottom w:val="none" w:sz="0" w:space="0" w:color="auto"/>
        <w:right w:val="none" w:sz="0" w:space="0" w:color="auto"/>
      </w:divBdr>
    </w:div>
    <w:div w:id="1426027016">
      <w:marLeft w:val="0"/>
      <w:marRight w:val="0"/>
      <w:marTop w:val="-20"/>
      <w:marBottom w:val="-20"/>
      <w:divBdr>
        <w:top w:val="none" w:sz="0" w:space="0" w:color="auto"/>
        <w:left w:val="none" w:sz="0" w:space="0" w:color="auto"/>
        <w:bottom w:val="none" w:sz="0" w:space="0" w:color="auto"/>
        <w:right w:val="none" w:sz="0" w:space="0" w:color="auto"/>
      </w:divBdr>
    </w:div>
    <w:div w:id="1429083840">
      <w:marLeft w:val="0"/>
      <w:marRight w:val="0"/>
      <w:marTop w:val="-20"/>
      <w:marBottom w:val="-20"/>
      <w:divBdr>
        <w:top w:val="none" w:sz="0" w:space="0" w:color="auto"/>
        <w:left w:val="none" w:sz="0" w:space="0" w:color="auto"/>
        <w:bottom w:val="none" w:sz="0" w:space="0" w:color="auto"/>
        <w:right w:val="none" w:sz="0" w:space="0" w:color="auto"/>
      </w:divBdr>
    </w:div>
    <w:div w:id="1429735317">
      <w:marLeft w:val="0"/>
      <w:marRight w:val="0"/>
      <w:marTop w:val="-20"/>
      <w:marBottom w:val="-20"/>
      <w:divBdr>
        <w:top w:val="none" w:sz="0" w:space="0" w:color="auto"/>
        <w:left w:val="none" w:sz="0" w:space="0" w:color="auto"/>
        <w:bottom w:val="none" w:sz="0" w:space="0" w:color="auto"/>
        <w:right w:val="none" w:sz="0" w:space="0" w:color="auto"/>
      </w:divBdr>
    </w:div>
    <w:div w:id="1431202851">
      <w:marLeft w:val="0"/>
      <w:marRight w:val="0"/>
      <w:marTop w:val="-20"/>
      <w:marBottom w:val="-20"/>
      <w:divBdr>
        <w:top w:val="none" w:sz="0" w:space="0" w:color="auto"/>
        <w:left w:val="none" w:sz="0" w:space="0" w:color="auto"/>
        <w:bottom w:val="none" w:sz="0" w:space="0" w:color="auto"/>
        <w:right w:val="none" w:sz="0" w:space="0" w:color="auto"/>
      </w:divBdr>
    </w:div>
    <w:div w:id="1432626790">
      <w:marLeft w:val="0"/>
      <w:marRight w:val="0"/>
      <w:marTop w:val="-20"/>
      <w:marBottom w:val="-20"/>
      <w:divBdr>
        <w:top w:val="none" w:sz="0" w:space="0" w:color="auto"/>
        <w:left w:val="none" w:sz="0" w:space="0" w:color="auto"/>
        <w:bottom w:val="none" w:sz="0" w:space="0" w:color="auto"/>
        <w:right w:val="none" w:sz="0" w:space="0" w:color="auto"/>
      </w:divBdr>
    </w:div>
    <w:div w:id="1433238095">
      <w:marLeft w:val="0"/>
      <w:marRight w:val="0"/>
      <w:marTop w:val="-20"/>
      <w:marBottom w:val="-20"/>
      <w:divBdr>
        <w:top w:val="none" w:sz="0" w:space="0" w:color="auto"/>
        <w:left w:val="none" w:sz="0" w:space="0" w:color="auto"/>
        <w:bottom w:val="none" w:sz="0" w:space="0" w:color="auto"/>
        <w:right w:val="none" w:sz="0" w:space="0" w:color="auto"/>
      </w:divBdr>
    </w:div>
    <w:div w:id="1433479470">
      <w:marLeft w:val="0"/>
      <w:marRight w:val="0"/>
      <w:marTop w:val="-20"/>
      <w:marBottom w:val="-20"/>
      <w:divBdr>
        <w:top w:val="none" w:sz="0" w:space="0" w:color="auto"/>
        <w:left w:val="none" w:sz="0" w:space="0" w:color="auto"/>
        <w:bottom w:val="none" w:sz="0" w:space="0" w:color="auto"/>
        <w:right w:val="none" w:sz="0" w:space="0" w:color="auto"/>
      </w:divBdr>
    </w:div>
    <w:div w:id="1433889829">
      <w:marLeft w:val="0"/>
      <w:marRight w:val="0"/>
      <w:marTop w:val="-20"/>
      <w:marBottom w:val="-20"/>
      <w:divBdr>
        <w:top w:val="none" w:sz="0" w:space="0" w:color="auto"/>
        <w:left w:val="none" w:sz="0" w:space="0" w:color="auto"/>
        <w:bottom w:val="none" w:sz="0" w:space="0" w:color="auto"/>
        <w:right w:val="none" w:sz="0" w:space="0" w:color="auto"/>
      </w:divBdr>
    </w:div>
    <w:div w:id="1433934800">
      <w:marLeft w:val="0"/>
      <w:marRight w:val="0"/>
      <w:marTop w:val="-20"/>
      <w:marBottom w:val="-20"/>
      <w:divBdr>
        <w:top w:val="none" w:sz="0" w:space="0" w:color="auto"/>
        <w:left w:val="none" w:sz="0" w:space="0" w:color="auto"/>
        <w:bottom w:val="none" w:sz="0" w:space="0" w:color="auto"/>
        <w:right w:val="none" w:sz="0" w:space="0" w:color="auto"/>
      </w:divBdr>
    </w:div>
    <w:div w:id="1434471644">
      <w:marLeft w:val="0"/>
      <w:marRight w:val="0"/>
      <w:marTop w:val="-20"/>
      <w:marBottom w:val="-20"/>
      <w:divBdr>
        <w:top w:val="none" w:sz="0" w:space="0" w:color="auto"/>
        <w:left w:val="none" w:sz="0" w:space="0" w:color="auto"/>
        <w:bottom w:val="none" w:sz="0" w:space="0" w:color="auto"/>
        <w:right w:val="none" w:sz="0" w:space="0" w:color="auto"/>
      </w:divBdr>
    </w:div>
    <w:div w:id="1435205619">
      <w:marLeft w:val="0"/>
      <w:marRight w:val="0"/>
      <w:marTop w:val="-20"/>
      <w:marBottom w:val="-20"/>
      <w:divBdr>
        <w:top w:val="none" w:sz="0" w:space="0" w:color="auto"/>
        <w:left w:val="none" w:sz="0" w:space="0" w:color="auto"/>
        <w:bottom w:val="none" w:sz="0" w:space="0" w:color="auto"/>
        <w:right w:val="none" w:sz="0" w:space="0" w:color="auto"/>
      </w:divBdr>
    </w:div>
    <w:div w:id="1435439630">
      <w:marLeft w:val="0"/>
      <w:marRight w:val="0"/>
      <w:marTop w:val="-20"/>
      <w:marBottom w:val="-20"/>
      <w:divBdr>
        <w:top w:val="none" w:sz="0" w:space="0" w:color="auto"/>
        <w:left w:val="none" w:sz="0" w:space="0" w:color="auto"/>
        <w:bottom w:val="none" w:sz="0" w:space="0" w:color="auto"/>
        <w:right w:val="none" w:sz="0" w:space="0" w:color="auto"/>
      </w:divBdr>
    </w:div>
    <w:div w:id="1436169884">
      <w:marLeft w:val="0"/>
      <w:marRight w:val="0"/>
      <w:marTop w:val="-20"/>
      <w:marBottom w:val="-20"/>
      <w:divBdr>
        <w:top w:val="none" w:sz="0" w:space="0" w:color="auto"/>
        <w:left w:val="none" w:sz="0" w:space="0" w:color="auto"/>
        <w:bottom w:val="none" w:sz="0" w:space="0" w:color="auto"/>
        <w:right w:val="none" w:sz="0" w:space="0" w:color="auto"/>
      </w:divBdr>
    </w:div>
    <w:div w:id="1439061276">
      <w:marLeft w:val="0"/>
      <w:marRight w:val="0"/>
      <w:marTop w:val="-20"/>
      <w:marBottom w:val="-20"/>
      <w:divBdr>
        <w:top w:val="none" w:sz="0" w:space="0" w:color="auto"/>
        <w:left w:val="none" w:sz="0" w:space="0" w:color="auto"/>
        <w:bottom w:val="none" w:sz="0" w:space="0" w:color="auto"/>
        <w:right w:val="none" w:sz="0" w:space="0" w:color="auto"/>
      </w:divBdr>
    </w:div>
    <w:div w:id="1440955967">
      <w:marLeft w:val="0"/>
      <w:marRight w:val="0"/>
      <w:marTop w:val="-20"/>
      <w:marBottom w:val="-20"/>
      <w:divBdr>
        <w:top w:val="none" w:sz="0" w:space="0" w:color="auto"/>
        <w:left w:val="none" w:sz="0" w:space="0" w:color="auto"/>
        <w:bottom w:val="none" w:sz="0" w:space="0" w:color="auto"/>
        <w:right w:val="none" w:sz="0" w:space="0" w:color="auto"/>
      </w:divBdr>
    </w:div>
    <w:div w:id="1442606577">
      <w:marLeft w:val="0"/>
      <w:marRight w:val="0"/>
      <w:marTop w:val="-20"/>
      <w:marBottom w:val="-20"/>
      <w:divBdr>
        <w:top w:val="none" w:sz="0" w:space="0" w:color="auto"/>
        <w:left w:val="none" w:sz="0" w:space="0" w:color="auto"/>
        <w:bottom w:val="none" w:sz="0" w:space="0" w:color="auto"/>
        <w:right w:val="none" w:sz="0" w:space="0" w:color="auto"/>
      </w:divBdr>
    </w:div>
    <w:div w:id="1442795469">
      <w:marLeft w:val="0"/>
      <w:marRight w:val="0"/>
      <w:marTop w:val="-20"/>
      <w:marBottom w:val="-20"/>
      <w:divBdr>
        <w:top w:val="none" w:sz="0" w:space="0" w:color="auto"/>
        <w:left w:val="none" w:sz="0" w:space="0" w:color="auto"/>
        <w:bottom w:val="none" w:sz="0" w:space="0" w:color="auto"/>
        <w:right w:val="none" w:sz="0" w:space="0" w:color="auto"/>
      </w:divBdr>
    </w:div>
    <w:div w:id="1444035384">
      <w:marLeft w:val="0"/>
      <w:marRight w:val="0"/>
      <w:marTop w:val="-20"/>
      <w:marBottom w:val="-20"/>
      <w:divBdr>
        <w:top w:val="none" w:sz="0" w:space="0" w:color="auto"/>
        <w:left w:val="none" w:sz="0" w:space="0" w:color="auto"/>
        <w:bottom w:val="none" w:sz="0" w:space="0" w:color="auto"/>
        <w:right w:val="none" w:sz="0" w:space="0" w:color="auto"/>
      </w:divBdr>
    </w:div>
    <w:div w:id="1446534427">
      <w:marLeft w:val="0"/>
      <w:marRight w:val="0"/>
      <w:marTop w:val="-20"/>
      <w:marBottom w:val="-20"/>
      <w:divBdr>
        <w:top w:val="none" w:sz="0" w:space="0" w:color="auto"/>
        <w:left w:val="none" w:sz="0" w:space="0" w:color="auto"/>
        <w:bottom w:val="none" w:sz="0" w:space="0" w:color="auto"/>
        <w:right w:val="none" w:sz="0" w:space="0" w:color="auto"/>
      </w:divBdr>
    </w:div>
    <w:div w:id="1450855163">
      <w:marLeft w:val="0"/>
      <w:marRight w:val="0"/>
      <w:marTop w:val="-20"/>
      <w:marBottom w:val="-20"/>
      <w:divBdr>
        <w:top w:val="none" w:sz="0" w:space="0" w:color="auto"/>
        <w:left w:val="none" w:sz="0" w:space="0" w:color="auto"/>
        <w:bottom w:val="none" w:sz="0" w:space="0" w:color="auto"/>
        <w:right w:val="none" w:sz="0" w:space="0" w:color="auto"/>
      </w:divBdr>
    </w:div>
    <w:div w:id="1451626491">
      <w:marLeft w:val="0"/>
      <w:marRight w:val="0"/>
      <w:marTop w:val="-20"/>
      <w:marBottom w:val="-20"/>
      <w:divBdr>
        <w:top w:val="none" w:sz="0" w:space="0" w:color="auto"/>
        <w:left w:val="none" w:sz="0" w:space="0" w:color="auto"/>
        <w:bottom w:val="none" w:sz="0" w:space="0" w:color="auto"/>
        <w:right w:val="none" w:sz="0" w:space="0" w:color="auto"/>
      </w:divBdr>
    </w:div>
    <w:div w:id="1452822393">
      <w:marLeft w:val="0"/>
      <w:marRight w:val="0"/>
      <w:marTop w:val="-20"/>
      <w:marBottom w:val="-20"/>
      <w:divBdr>
        <w:top w:val="none" w:sz="0" w:space="0" w:color="auto"/>
        <w:left w:val="none" w:sz="0" w:space="0" w:color="auto"/>
        <w:bottom w:val="none" w:sz="0" w:space="0" w:color="auto"/>
        <w:right w:val="none" w:sz="0" w:space="0" w:color="auto"/>
      </w:divBdr>
    </w:div>
    <w:div w:id="1453284958">
      <w:marLeft w:val="0"/>
      <w:marRight w:val="0"/>
      <w:marTop w:val="-20"/>
      <w:marBottom w:val="-20"/>
      <w:divBdr>
        <w:top w:val="none" w:sz="0" w:space="0" w:color="auto"/>
        <w:left w:val="none" w:sz="0" w:space="0" w:color="auto"/>
        <w:bottom w:val="none" w:sz="0" w:space="0" w:color="auto"/>
        <w:right w:val="none" w:sz="0" w:space="0" w:color="auto"/>
      </w:divBdr>
    </w:div>
    <w:div w:id="1454707907">
      <w:marLeft w:val="0"/>
      <w:marRight w:val="0"/>
      <w:marTop w:val="-20"/>
      <w:marBottom w:val="-20"/>
      <w:divBdr>
        <w:top w:val="none" w:sz="0" w:space="0" w:color="auto"/>
        <w:left w:val="none" w:sz="0" w:space="0" w:color="auto"/>
        <w:bottom w:val="none" w:sz="0" w:space="0" w:color="auto"/>
        <w:right w:val="none" w:sz="0" w:space="0" w:color="auto"/>
      </w:divBdr>
    </w:div>
    <w:div w:id="1455171534">
      <w:marLeft w:val="0"/>
      <w:marRight w:val="0"/>
      <w:marTop w:val="-20"/>
      <w:marBottom w:val="-20"/>
      <w:divBdr>
        <w:top w:val="none" w:sz="0" w:space="0" w:color="auto"/>
        <w:left w:val="none" w:sz="0" w:space="0" w:color="auto"/>
        <w:bottom w:val="none" w:sz="0" w:space="0" w:color="auto"/>
        <w:right w:val="none" w:sz="0" w:space="0" w:color="auto"/>
      </w:divBdr>
    </w:div>
    <w:div w:id="1455516915">
      <w:marLeft w:val="0"/>
      <w:marRight w:val="0"/>
      <w:marTop w:val="-20"/>
      <w:marBottom w:val="-20"/>
      <w:divBdr>
        <w:top w:val="none" w:sz="0" w:space="0" w:color="auto"/>
        <w:left w:val="none" w:sz="0" w:space="0" w:color="auto"/>
        <w:bottom w:val="none" w:sz="0" w:space="0" w:color="auto"/>
        <w:right w:val="none" w:sz="0" w:space="0" w:color="auto"/>
      </w:divBdr>
    </w:div>
    <w:div w:id="1456362684">
      <w:marLeft w:val="0"/>
      <w:marRight w:val="0"/>
      <w:marTop w:val="-20"/>
      <w:marBottom w:val="-20"/>
      <w:divBdr>
        <w:top w:val="none" w:sz="0" w:space="0" w:color="auto"/>
        <w:left w:val="none" w:sz="0" w:space="0" w:color="auto"/>
        <w:bottom w:val="none" w:sz="0" w:space="0" w:color="auto"/>
        <w:right w:val="none" w:sz="0" w:space="0" w:color="auto"/>
      </w:divBdr>
    </w:div>
    <w:div w:id="1457485577">
      <w:marLeft w:val="0"/>
      <w:marRight w:val="0"/>
      <w:marTop w:val="-20"/>
      <w:marBottom w:val="-20"/>
      <w:divBdr>
        <w:top w:val="none" w:sz="0" w:space="0" w:color="auto"/>
        <w:left w:val="none" w:sz="0" w:space="0" w:color="auto"/>
        <w:bottom w:val="none" w:sz="0" w:space="0" w:color="auto"/>
        <w:right w:val="none" w:sz="0" w:space="0" w:color="auto"/>
      </w:divBdr>
    </w:div>
    <w:div w:id="1458135111">
      <w:marLeft w:val="0"/>
      <w:marRight w:val="0"/>
      <w:marTop w:val="-20"/>
      <w:marBottom w:val="-20"/>
      <w:divBdr>
        <w:top w:val="none" w:sz="0" w:space="0" w:color="auto"/>
        <w:left w:val="none" w:sz="0" w:space="0" w:color="auto"/>
        <w:bottom w:val="none" w:sz="0" w:space="0" w:color="auto"/>
        <w:right w:val="none" w:sz="0" w:space="0" w:color="auto"/>
      </w:divBdr>
    </w:div>
    <w:div w:id="1459567421">
      <w:marLeft w:val="0"/>
      <w:marRight w:val="0"/>
      <w:marTop w:val="-20"/>
      <w:marBottom w:val="-20"/>
      <w:divBdr>
        <w:top w:val="none" w:sz="0" w:space="0" w:color="auto"/>
        <w:left w:val="none" w:sz="0" w:space="0" w:color="auto"/>
        <w:bottom w:val="none" w:sz="0" w:space="0" w:color="auto"/>
        <w:right w:val="none" w:sz="0" w:space="0" w:color="auto"/>
      </w:divBdr>
    </w:div>
    <w:div w:id="1460755918">
      <w:marLeft w:val="0"/>
      <w:marRight w:val="0"/>
      <w:marTop w:val="-20"/>
      <w:marBottom w:val="-20"/>
      <w:divBdr>
        <w:top w:val="none" w:sz="0" w:space="0" w:color="auto"/>
        <w:left w:val="none" w:sz="0" w:space="0" w:color="auto"/>
        <w:bottom w:val="none" w:sz="0" w:space="0" w:color="auto"/>
        <w:right w:val="none" w:sz="0" w:space="0" w:color="auto"/>
      </w:divBdr>
    </w:div>
    <w:div w:id="1460953183">
      <w:marLeft w:val="0"/>
      <w:marRight w:val="0"/>
      <w:marTop w:val="-20"/>
      <w:marBottom w:val="-20"/>
      <w:divBdr>
        <w:top w:val="none" w:sz="0" w:space="0" w:color="auto"/>
        <w:left w:val="none" w:sz="0" w:space="0" w:color="auto"/>
        <w:bottom w:val="none" w:sz="0" w:space="0" w:color="auto"/>
        <w:right w:val="none" w:sz="0" w:space="0" w:color="auto"/>
      </w:divBdr>
    </w:div>
    <w:div w:id="1463882237">
      <w:marLeft w:val="0"/>
      <w:marRight w:val="0"/>
      <w:marTop w:val="-20"/>
      <w:marBottom w:val="-20"/>
      <w:divBdr>
        <w:top w:val="none" w:sz="0" w:space="0" w:color="auto"/>
        <w:left w:val="none" w:sz="0" w:space="0" w:color="auto"/>
        <w:bottom w:val="none" w:sz="0" w:space="0" w:color="auto"/>
        <w:right w:val="none" w:sz="0" w:space="0" w:color="auto"/>
      </w:divBdr>
    </w:div>
    <w:div w:id="1464231963">
      <w:marLeft w:val="0"/>
      <w:marRight w:val="0"/>
      <w:marTop w:val="-20"/>
      <w:marBottom w:val="-20"/>
      <w:divBdr>
        <w:top w:val="none" w:sz="0" w:space="0" w:color="auto"/>
        <w:left w:val="none" w:sz="0" w:space="0" w:color="auto"/>
        <w:bottom w:val="none" w:sz="0" w:space="0" w:color="auto"/>
        <w:right w:val="none" w:sz="0" w:space="0" w:color="auto"/>
      </w:divBdr>
    </w:div>
    <w:div w:id="1465926086">
      <w:marLeft w:val="0"/>
      <w:marRight w:val="0"/>
      <w:marTop w:val="-20"/>
      <w:marBottom w:val="-20"/>
      <w:divBdr>
        <w:top w:val="none" w:sz="0" w:space="0" w:color="auto"/>
        <w:left w:val="none" w:sz="0" w:space="0" w:color="auto"/>
        <w:bottom w:val="none" w:sz="0" w:space="0" w:color="auto"/>
        <w:right w:val="none" w:sz="0" w:space="0" w:color="auto"/>
      </w:divBdr>
    </w:div>
    <w:div w:id="1466040618">
      <w:marLeft w:val="0"/>
      <w:marRight w:val="0"/>
      <w:marTop w:val="-20"/>
      <w:marBottom w:val="-20"/>
      <w:divBdr>
        <w:top w:val="none" w:sz="0" w:space="0" w:color="auto"/>
        <w:left w:val="none" w:sz="0" w:space="0" w:color="auto"/>
        <w:bottom w:val="none" w:sz="0" w:space="0" w:color="auto"/>
        <w:right w:val="none" w:sz="0" w:space="0" w:color="auto"/>
      </w:divBdr>
    </w:div>
    <w:div w:id="1466508378">
      <w:marLeft w:val="0"/>
      <w:marRight w:val="0"/>
      <w:marTop w:val="-20"/>
      <w:marBottom w:val="-20"/>
      <w:divBdr>
        <w:top w:val="none" w:sz="0" w:space="0" w:color="auto"/>
        <w:left w:val="none" w:sz="0" w:space="0" w:color="auto"/>
        <w:bottom w:val="none" w:sz="0" w:space="0" w:color="auto"/>
        <w:right w:val="none" w:sz="0" w:space="0" w:color="auto"/>
      </w:divBdr>
    </w:div>
    <w:div w:id="1467043730">
      <w:marLeft w:val="0"/>
      <w:marRight w:val="0"/>
      <w:marTop w:val="-20"/>
      <w:marBottom w:val="-20"/>
      <w:divBdr>
        <w:top w:val="none" w:sz="0" w:space="0" w:color="auto"/>
        <w:left w:val="none" w:sz="0" w:space="0" w:color="auto"/>
        <w:bottom w:val="none" w:sz="0" w:space="0" w:color="auto"/>
        <w:right w:val="none" w:sz="0" w:space="0" w:color="auto"/>
      </w:divBdr>
    </w:div>
    <w:div w:id="1467701454">
      <w:marLeft w:val="0"/>
      <w:marRight w:val="0"/>
      <w:marTop w:val="-20"/>
      <w:marBottom w:val="-20"/>
      <w:divBdr>
        <w:top w:val="none" w:sz="0" w:space="0" w:color="auto"/>
        <w:left w:val="none" w:sz="0" w:space="0" w:color="auto"/>
        <w:bottom w:val="none" w:sz="0" w:space="0" w:color="auto"/>
        <w:right w:val="none" w:sz="0" w:space="0" w:color="auto"/>
      </w:divBdr>
    </w:div>
    <w:div w:id="1468740961">
      <w:marLeft w:val="0"/>
      <w:marRight w:val="0"/>
      <w:marTop w:val="-20"/>
      <w:marBottom w:val="-20"/>
      <w:divBdr>
        <w:top w:val="none" w:sz="0" w:space="0" w:color="auto"/>
        <w:left w:val="none" w:sz="0" w:space="0" w:color="auto"/>
        <w:bottom w:val="none" w:sz="0" w:space="0" w:color="auto"/>
        <w:right w:val="none" w:sz="0" w:space="0" w:color="auto"/>
      </w:divBdr>
    </w:div>
    <w:div w:id="1469080869">
      <w:marLeft w:val="0"/>
      <w:marRight w:val="0"/>
      <w:marTop w:val="-20"/>
      <w:marBottom w:val="-20"/>
      <w:divBdr>
        <w:top w:val="none" w:sz="0" w:space="0" w:color="auto"/>
        <w:left w:val="none" w:sz="0" w:space="0" w:color="auto"/>
        <w:bottom w:val="none" w:sz="0" w:space="0" w:color="auto"/>
        <w:right w:val="none" w:sz="0" w:space="0" w:color="auto"/>
      </w:divBdr>
    </w:div>
    <w:div w:id="1470514321">
      <w:marLeft w:val="0"/>
      <w:marRight w:val="0"/>
      <w:marTop w:val="-20"/>
      <w:marBottom w:val="-20"/>
      <w:divBdr>
        <w:top w:val="none" w:sz="0" w:space="0" w:color="auto"/>
        <w:left w:val="none" w:sz="0" w:space="0" w:color="auto"/>
        <w:bottom w:val="none" w:sz="0" w:space="0" w:color="auto"/>
        <w:right w:val="none" w:sz="0" w:space="0" w:color="auto"/>
      </w:divBdr>
    </w:div>
    <w:div w:id="1470587446">
      <w:marLeft w:val="0"/>
      <w:marRight w:val="0"/>
      <w:marTop w:val="-20"/>
      <w:marBottom w:val="-20"/>
      <w:divBdr>
        <w:top w:val="none" w:sz="0" w:space="0" w:color="auto"/>
        <w:left w:val="none" w:sz="0" w:space="0" w:color="auto"/>
        <w:bottom w:val="none" w:sz="0" w:space="0" w:color="auto"/>
        <w:right w:val="none" w:sz="0" w:space="0" w:color="auto"/>
      </w:divBdr>
    </w:div>
    <w:div w:id="1472098218">
      <w:marLeft w:val="0"/>
      <w:marRight w:val="0"/>
      <w:marTop w:val="-20"/>
      <w:marBottom w:val="-20"/>
      <w:divBdr>
        <w:top w:val="none" w:sz="0" w:space="0" w:color="auto"/>
        <w:left w:val="none" w:sz="0" w:space="0" w:color="auto"/>
        <w:bottom w:val="none" w:sz="0" w:space="0" w:color="auto"/>
        <w:right w:val="none" w:sz="0" w:space="0" w:color="auto"/>
      </w:divBdr>
    </w:div>
    <w:div w:id="1473599807">
      <w:marLeft w:val="0"/>
      <w:marRight w:val="0"/>
      <w:marTop w:val="-20"/>
      <w:marBottom w:val="-20"/>
      <w:divBdr>
        <w:top w:val="none" w:sz="0" w:space="0" w:color="auto"/>
        <w:left w:val="none" w:sz="0" w:space="0" w:color="auto"/>
        <w:bottom w:val="none" w:sz="0" w:space="0" w:color="auto"/>
        <w:right w:val="none" w:sz="0" w:space="0" w:color="auto"/>
      </w:divBdr>
    </w:div>
    <w:div w:id="1473719491">
      <w:marLeft w:val="0"/>
      <w:marRight w:val="0"/>
      <w:marTop w:val="-20"/>
      <w:marBottom w:val="-20"/>
      <w:divBdr>
        <w:top w:val="none" w:sz="0" w:space="0" w:color="auto"/>
        <w:left w:val="none" w:sz="0" w:space="0" w:color="auto"/>
        <w:bottom w:val="none" w:sz="0" w:space="0" w:color="auto"/>
        <w:right w:val="none" w:sz="0" w:space="0" w:color="auto"/>
      </w:divBdr>
    </w:div>
    <w:div w:id="1474761212">
      <w:marLeft w:val="0"/>
      <w:marRight w:val="0"/>
      <w:marTop w:val="-20"/>
      <w:marBottom w:val="-20"/>
      <w:divBdr>
        <w:top w:val="none" w:sz="0" w:space="0" w:color="auto"/>
        <w:left w:val="none" w:sz="0" w:space="0" w:color="auto"/>
        <w:bottom w:val="none" w:sz="0" w:space="0" w:color="auto"/>
        <w:right w:val="none" w:sz="0" w:space="0" w:color="auto"/>
      </w:divBdr>
    </w:div>
    <w:div w:id="1475483524">
      <w:marLeft w:val="0"/>
      <w:marRight w:val="0"/>
      <w:marTop w:val="-20"/>
      <w:marBottom w:val="-20"/>
      <w:divBdr>
        <w:top w:val="none" w:sz="0" w:space="0" w:color="auto"/>
        <w:left w:val="none" w:sz="0" w:space="0" w:color="auto"/>
        <w:bottom w:val="none" w:sz="0" w:space="0" w:color="auto"/>
        <w:right w:val="none" w:sz="0" w:space="0" w:color="auto"/>
      </w:divBdr>
    </w:div>
    <w:div w:id="1478258078">
      <w:marLeft w:val="0"/>
      <w:marRight w:val="0"/>
      <w:marTop w:val="-20"/>
      <w:marBottom w:val="-20"/>
      <w:divBdr>
        <w:top w:val="none" w:sz="0" w:space="0" w:color="auto"/>
        <w:left w:val="none" w:sz="0" w:space="0" w:color="auto"/>
        <w:bottom w:val="none" w:sz="0" w:space="0" w:color="auto"/>
        <w:right w:val="none" w:sz="0" w:space="0" w:color="auto"/>
      </w:divBdr>
    </w:div>
    <w:div w:id="1479762239">
      <w:marLeft w:val="0"/>
      <w:marRight w:val="0"/>
      <w:marTop w:val="-20"/>
      <w:marBottom w:val="-20"/>
      <w:divBdr>
        <w:top w:val="none" w:sz="0" w:space="0" w:color="auto"/>
        <w:left w:val="none" w:sz="0" w:space="0" w:color="auto"/>
        <w:bottom w:val="none" w:sz="0" w:space="0" w:color="auto"/>
        <w:right w:val="none" w:sz="0" w:space="0" w:color="auto"/>
      </w:divBdr>
    </w:div>
    <w:div w:id="1481997520">
      <w:marLeft w:val="0"/>
      <w:marRight w:val="0"/>
      <w:marTop w:val="-20"/>
      <w:marBottom w:val="-20"/>
      <w:divBdr>
        <w:top w:val="none" w:sz="0" w:space="0" w:color="auto"/>
        <w:left w:val="none" w:sz="0" w:space="0" w:color="auto"/>
        <w:bottom w:val="none" w:sz="0" w:space="0" w:color="auto"/>
        <w:right w:val="none" w:sz="0" w:space="0" w:color="auto"/>
      </w:divBdr>
    </w:div>
    <w:div w:id="1482036466">
      <w:marLeft w:val="0"/>
      <w:marRight w:val="0"/>
      <w:marTop w:val="-20"/>
      <w:marBottom w:val="-20"/>
      <w:divBdr>
        <w:top w:val="none" w:sz="0" w:space="0" w:color="auto"/>
        <w:left w:val="none" w:sz="0" w:space="0" w:color="auto"/>
        <w:bottom w:val="none" w:sz="0" w:space="0" w:color="auto"/>
        <w:right w:val="none" w:sz="0" w:space="0" w:color="auto"/>
      </w:divBdr>
    </w:div>
    <w:div w:id="1482429369">
      <w:marLeft w:val="0"/>
      <w:marRight w:val="0"/>
      <w:marTop w:val="-20"/>
      <w:marBottom w:val="-20"/>
      <w:divBdr>
        <w:top w:val="none" w:sz="0" w:space="0" w:color="auto"/>
        <w:left w:val="none" w:sz="0" w:space="0" w:color="auto"/>
        <w:bottom w:val="none" w:sz="0" w:space="0" w:color="auto"/>
        <w:right w:val="none" w:sz="0" w:space="0" w:color="auto"/>
      </w:divBdr>
    </w:div>
    <w:div w:id="1482961476">
      <w:marLeft w:val="0"/>
      <w:marRight w:val="0"/>
      <w:marTop w:val="-20"/>
      <w:marBottom w:val="-20"/>
      <w:divBdr>
        <w:top w:val="none" w:sz="0" w:space="0" w:color="auto"/>
        <w:left w:val="none" w:sz="0" w:space="0" w:color="auto"/>
        <w:bottom w:val="none" w:sz="0" w:space="0" w:color="auto"/>
        <w:right w:val="none" w:sz="0" w:space="0" w:color="auto"/>
      </w:divBdr>
    </w:div>
    <w:div w:id="1484128670">
      <w:marLeft w:val="0"/>
      <w:marRight w:val="0"/>
      <w:marTop w:val="-20"/>
      <w:marBottom w:val="-20"/>
      <w:divBdr>
        <w:top w:val="none" w:sz="0" w:space="0" w:color="auto"/>
        <w:left w:val="none" w:sz="0" w:space="0" w:color="auto"/>
        <w:bottom w:val="none" w:sz="0" w:space="0" w:color="auto"/>
        <w:right w:val="none" w:sz="0" w:space="0" w:color="auto"/>
      </w:divBdr>
    </w:div>
    <w:div w:id="1485315870">
      <w:marLeft w:val="0"/>
      <w:marRight w:val="0"/>
      <w:marTop w:val="-20"/>
      <w:marBottom w:val="-20"/>
      <w:divBdr>
        <w:top w:val="none" w:sz="0" w:space="0" w:color="auto"/>
        <w:left w:val="none" w:sz="0" w:space="0" w:color="auto"/>
        <w:bottom w:val="none" w:sz="0" w:space="0" w:color="auto"/>
        <w:right w:val="none" w:sz="0" w:space="0" w:color="auto"/>
      </w:divBdr>
    </w:div>
    <w:div w:id="1487815969">
      <w:marLeft w:val="0"/>
      <w:marRight w:val="0"/>
      <w:marTop w:val="-20"/>
      <w:marBottom w:val="-20"/>
      <w:divBdr>
        <w:top w:val="none" w:sz="0" w:space="0" w:color="auto"/>
        <w:left w:val="none" w:sz="0" w:space="0" w:color="auto"/>
        <w:bottom w:val="none" w:sz="0" w:space="0" w:color="auto"/>
        <w:right w:val="none" w:sz="0" w:space="0" w:color="auto"/>
      </w:divBdr>
    </w:div>
    <w:div w:id="1488323196">
      <w:marLeft w:val="0"/>
      <w:marRight w:val="0"/>
      <w:marTop w:val="-20"/>
      <w:marBottom w:val="-20"/>
      <w:divBdr>
        <w:top w:val="none" w:sz="0" w:space="0" w:color="auto"/>
        <w:left w:val="none" w:sz="0" w:space="0" w:color="auto"/>
        <w:bottom w:val="none" w:sz="0" w:space="0" w:color="auto"/>
        <w:right w:val="none" w:sz="0" w:space="0" w:color="auto"/>
      </w:divBdr>
    </w:div>
    <w:div w:id="1489252615">
      <w:marLeft w:val="0"/>
      <w:marRight w:val="0"/>
      <w:marTop w:val="-20"/>
      <w:marBottom w:val="-20"/>
      <w:divBdr>
        <w:top w:val="none" w:sz="0" w:space="0" w:color="auto"/>
        <w:left w:val="none" w:sz="0" w:space="0" w:color="auto"/>
        <w:bottom w:val="none" w:sz="0" w:space="0" w:color="auto"/>
        <w:right w:val="none" w:sz="0" w:space="0" w:color="auto"/>
      </w:divBdr>
    </w:div>
    <w:div w:id="1490243802">
      <w:marLeft w:val="0"/>
      <w:marRight w:val="0"/>
      <w:marTop w:val="-20"/>
      <w:marBottom w:val="-20"/>
      <w:divBdr>
        <w:top w:val="none" w:sz="0" w:space="0" w:color="auto"/>
        <w:left w:val="none" w:sz="0" w:space="0" w:color="auto"/>
        <w:bottom w:val="none" w:sz="0" w:space="0" w:color="auto"/>
        <w:right w:val="none" w:sz="0" w:space="0" w:color="auto"/>
      </w:divBdr>
    </w:div>
    <w:div w:id="1492939812">
      <w:marLeft w:val="0"/>
      <w:marRight w:val="0"/>
      <w:marTop w:val="-20"/>
      <w:marBottom w:val="-20"/>
      <w:divBdr>
        <w:top w:val="none" w:sz="0" w:space="0" w:color="auto"/>
        <w:left w:val="none" w:sz="0" w:space="0" w:color="auto"/>
        <w:bottom w:val="none" w:sz="0" w:space="0" w:color="auto"/>
        <w:right w:val="none" w:sz="0" w:space="0" w:color="auto"/>
      </w:divBdr>
    </w:div>
    <w:div w:id="1492984913">
      <w:marLeft w:val="0"/>
      <w:marRight w:val="0"/>
      <w:marTop w:val="-20"/>
      <w:marBottom w:val="-20"/>
      <w:divBdr>
        <w:top w:val="none" w:sz="0" w:space="0" w:color="auto"/>
        <w:left w:val="none" w:sz="0" w:space="0" w:color="auto"/>
        <w:bottom w:val="none" w:sz="0" w:space="0" w:color="auto"/>
        <w:right w:val="none" w:sz="0" w:space="0" w:color="auto"/>
      </w:divBdr>
    </w:div>
    <w:div w:id="1495950251">
      <w:marLeft w:val="0"/>
      <w:marRight w:val="0"/>
      <w:marTop w:val="-20"/>
      <w:marBottom w:val="-20"/>
      <w:divBdr>
        <w:top w:val="none" w:sz="0" w:space="0" w:color="auto"/>
        <w:left w:val="none" w:sz="0" w:space="0" w:color="auto"/>
        <w:bottom w:val="none" w:sz="0" w:space="0" w:color="auto"/>
        <w:right w:val="none" w:sz="0" w:space="0" w:color="auto"/>
      </w:divBdr>
    </w:div>
    <w:div w:id="1496147034">
      <w:marLeft w:val="0"/>
      <w:marRight w:val="0"/>
      <w:marTop w:val="-20"/>
      <w:marBottom w:val="-20"/>
      <w:divBdr>
        <w:top w:val="none" w:sz="0" w:space="0" w:color="auto"/>
        <w:left w:val="none" w:sz="0" w:space="0" w:color="auto"/>
        <w:bottom w:val="none" w:sz="0" w:space="0" w:color="auto"/>
        <w:right w:val="none" w:sz="0" w:space="0" w:color="auto"/>
      </w:divBdr>
    </w:div>
    <w:div w:id="1496452425">
      <w:marLeft w:val="0"/>
      <w:marRight w:val="0"/>
      <w:marTop w:val="-20"/>
      <w:marBottom w:val="-20"/>
      <w:divBdr>
        <w:top w:val="none" w:sz="0" w:space="0" w:color="auto"/>
        <w:left w:val="none" w:sz="0" w:space="0" w:color="auto"/>
        <w:bottom w:val="none" w:sz="0" w:space="0" w:color="auto"/>
        <w:right w:val="none" w:sz="0" w:space="0" w:color="auto"/>
      </w:divBdr>
    </w:div>
    <w:div w:id="1496724883">
      <w:marLeft w:val="0"/>
      <w:marRight w:val="0"/>
      <w:marTop w:val="-20"/>
      <w:marBottom w:val="-20"/>
      <w:divBdr>
        <w:top w:val="none" w:sz="0" w:space="0" w:color="auto"/>
        <w:left w:val="none" w:sz="0" w:space="0" w:color="auto"/>
        <w:bottom w:val="none" w:sz="0" w:space="0" w:color="auto"/>
        <w:right w:val="none" w:sz="0" w:space="0" w:color="auto"/>
      </w:divBdr>
    </w:div>
    <w:div w:id="1497571276">
      <w:marLeft w:val="0"/>
      <w:marRight w:val="0"/>
      <w:marTop w:val="-20"/>
      <w:marBottom w:val="-20"/>
      <w:divBdr>
        <w:top w:val="none" w:sz="0" w:space="0" w:color="auto"/>
        <w:left w:val="none" w:sz="0" w:space="0" w:color="auto"/>
        <w:bottom w:val="none" w:sz="0" w:space="0" w:color="auto"/>
        <w:right w:val="none" w:sz="0" w:space="0" w:color="auto"/>
      </w:divBdr>
    </w:div>
    <w:div w:id="1498576055">
      <w:marLeft w:val="0"/>
      <w:marRight w:val="0"/>
      <w:marTop w:val="-20"/>
      <w:marBottom w:val="-20"/>
      <w:divBdr>
        <w:top w:val="none" w:sz="0" w:space="0" w:color="auto"/>
        <w:left w:val="none" w:sz="0" w:space="0" w:color="auto"/>
        <w:bottom w:val="none" w:sz="0" w:space="0" w:color="auto"/>
        <w:right w:val="none" w:sz="0" w:space="0" w:color="auto"/>
      </w:divBdr>
    </w:div>
    <w:div w:id="1499923968">
      <w:marLeft w:val="0"/>
      <w:marRight w:val="0"/>
      <w:marTop w:val="-20"/>
      <w:marBottom w:val="-20"/>
      <w:divBdr>
        <w:top w:val="none" w:sz="0" w:space="0" w:color="auto"/>
        <w:left w:val="none" w:sz="0" w:space="0" w:color="auto"/>
        <w:bottom w:val="none" w:sz="0" w:space="0" w:color="auto"/>
        <w:right w:val="none" w:sz="0" w:space="0" w:color="auto"/>
      </w:divBdr>
    </w:div>
    <w:div w:id="1502159723">
      <w:marLeft w:val="0"/>
      <w:marRight w:val="0"/>
      <w:marTop w:val="-20"/>
      <w:marBottom w:val="-20"/>
      <w:divBdr>
        <w:top w:val="none" w:sz="0" w:space="0" w:color="auto"/>
        <w:left w:val="none" w:sz="0" w:space="0" w:color="auto"/>
        <w:bottom w:val="none" w:sz="0" w:space="0" w:color="auto"/>
        <w:right w:val="none" w:sz="0" w:space="0" w:color="auto"/>
      </w:divBdr>
    </w:div>
    <w:div w:id="1505782654">
      <w:marLeft w:val="0"/>
      <w:marRight w:val="0"/>
      <w:marTop w:val="-20"/>
      <w:marBottom w:val="-20"/>
      <w:divBdr>
        <w:top w:val="none" w:sz="0" w:space="0" w:color="auto"/>
        <w:left w:val="none" w:sz="0" w:space="0" w:color="auto"/>
        <w:bottom w:val="none" w:sz="0" w:space="0" w:color="auto"/>
        <w:right w:val="none" w:sz="0" w:space="0" w:color="auto"/>
      </w:divBdr>
    </w:div>
    <w:div w:id="1505823900">
      <w:marLeft w:val="0"/>
      <w:marRight w:val="0"/>
      <w:marTop w:val="-20"/>
      <w:marBottom w:val="-20"/>
      <w:divBdr>
        <w:top w:val="none" w:sz="0" w:space="0" w:color="auto"/>
        <w:left w:val="none" w:sz="0" w:space="0" w:color="auto"/>
        <w:bottom w:val="none" w:sz="0" w:space="0" w:color="auto"/>
        <w:right w:val="none" w:sz="0" w:space="0" w:color="auto"/>
      </w:divBdr>
    </w:div>
    <w:div w:id="1508597715">
      <w:marLeft w:val="0"/>
      <w:marRight w:val="0"/>
      <w:marTop w:val="-20"/>
      <w:marBottom w:val="-20"/>
      <w:divBdr>
        <w:top w:val="none" w:sz="0" w:space="0" w:color="auto"/>
        <w:left w:val="none" w:sz="0" w:space="0" w:color="auto"/>
        <w:bottom w:val="none" w:sz="0" w:space="0" w:color="auto"/>
        <w:right w:val="none" w:sz="0" w:space="0" w:color="auto"/>
      </w:divBdr>
    </w:div>
    <w:div w:id="1511485084">
      <w:marLeft w:val="0"/>
      <w:marRight w:val="0"/>
      <w:marTop w:val="-20"/>
      <w:marBottom w:val="-20"/>
      <w:divBdr>
        <w:top w:val="none" w:sz="0" w:space="0" w:color="auto"/>
        <w:left w:val="none" w:sz="0" w:space="0" w:color="auto"/>
        <w:bottom w:val="none" w:sz="0" w:space="0" w:color="auto"/>
        <w:right w:val="none" w:sz="0" w:space="0" w:color="auto"/>
      </w:divBdr>
    </w:div>
    <w:div w:id="1514102762">
      <w:marLeft w:val="0"/>
      <w:marRight w:val="0"/>
      <w:marTop w:val="-20"/>
      <w:marBottom w:val="-20"/>
      <w:divBdr>
        <w:top w:val="none" w:sz="0" w:space="0" w:color="auto"/>
        <w:left w:val="none" w:sz="0" w:space="0" w:color="auto"/>
        <w:bottom w:val="none" w:sz="0" w:space="0" w:color="auto"/>
        <w:right w:val="none" w:sz="0" w:space="0" w:color="auto"/>
      </w:divBdr>
    </w:div>
    <w:div w:id="1514803415">
      <w:marLeft w:val="0"/>
      <w:marRight w:val="0"/>
      <w:marTop w:val="-20"/>
      <w:marBottom w:val="-20"/>
      <w:divBdr>
        <w:top w:val="none" w:sz="0" w:space="0" w:color="auto"/>
        <w:left w:val="none" w:sz="0" w:space="0" w:color="auto"/>
        <w:bottom w:val="none" w:sz="0" w:space="0" w:color="auto"/>
        <w:right w:val="none" w:sz="0" w:space="0" w:color="auto"/>
      </w:divBdr>
    </w:div>
    <w:div w:id="1515416210">
      <w:marLeft w:val="0"/>
      <w:marRight w:val="0"/>
      <w:marTop w:val="-20"/>
      <w:marBottom w:val="-20"/>
      <w:divBdr>
        <w:top w:val="none" w:sz="0" w:space="0" w:color="auto"/>
        <w:left w:val="none" w:sz="0" w:space="0" w:color="auto"/>
        <w:bottom w:val="none" w:sz="0" w:space="0" w:color="auto"/>
        <w:right w:val="none" w:sz="0" w:space="0" w:color="auto"/>
      </w:divBdr>
    </w:div>
    <w:div w:id="1518351469">
      <w:marLeft w:val="0"/>
      <w:marRight w:val="0"/>
      <w:marTop w:val="-20"/>
      <w:marBottom w:val="-20"/>
      <w:divBdr>
        <w:top w:val="none" w:sz="0" w:space="0" w:color="auto"/>
        <w:left w:val="none" w:sz="0" w:space="0" w:color="auto"/>
        <w:bottom w:val="none" w:sz="0" w:space="0" w:color="auto"/>
        <w:right w:val="none" w:sz="0" w:space="0" w:color="auto"/>
      </w:divBdr>
    </w:div>
    <w:div w:id="1521620472">
      <w:marLeft w:val="0"/>
      <w:marRight w:val="0"/>
      <w:marTop w:val="-20"/>
      <w:marBottom w:val="-20"/>
      <w:divBdr>
        <w:top w:val="none" w:sz="0" w:space="0" w:color="auto"/>
        <w:left w:val="none" w:sz="0" w:space="0" w:color="auto"/>
        <w:bottom w:val="none" w:sz="0" w:space="0" w:color="auto"/>
        <w:right w:val="none" w:sz="0" w:space="0" w:color="auto"/>
      </w:divBdr>
    </w:div>
    <w:div w:id="1523281300">
      <w:marLeft w:val="0"/>
      <w:marRight w:val="0"/>
      <w:marTop w:val="-20"/>
      <w:marBottom w:val="-20"/>
      <w:divBdr>
        <w:top w:val="none" w:sz="0" w:space="0" w:color="auto"/>
        <w:left w:val="none" w:sz="0" w:space="0" w:color="auto"/>
        <w:bottom w:val="none" w:sz="0" w:space="0" w:color="auto"/>
        <w:right w:val="none" w:sz="0" w:space="0" w:color="auto"/>
      </w:divBdr>
    </w:div>
    <w:div w:id="1524132651">
      <w:marLeft w:val="0"/>
      <w:marRight w:val="0"/>
      <w:marTop w:val="-20"/>
      <w:marBottom w:val="-20"/>
      <w:divBdr>
        <w:top w:val="none" w:sz="0" w:space="0" w:color="auto"/>
        <w:left w:val="none" w:sz="0" w:space="0" w:color="auto"/>
        <w:bottom w:val="none" w:sz="0" w:space="0" w:color="auto"/>
        <w:right w:val="none" w:sz="0" w:space="0" w:color="auto"/>
      </w:divBdr>
    </w:div>
    <w:div w:id="1524171606">
      <w:marLeft w:val="0"/>
      <w:marRight w:val="0"/>
      <w:marTop w:val="-20"/>
      <w:marBottom w:val="-20"/>
      <w:divBdr>
        <w:top w:val="none" w:sz="0" w:space="0" w:color="auto"/>
        <w:left w:val="none" w:sz="0" w:space="0" w:color="auto"/>
        <w:bottom w:val="none" w:sz="0" w:space="0" w:color="auto"/>
        <w:right w:val="none" w:sz="0" w:space="0" w:color="auto"/>
      </w:divBdr>
    </w:div>
    <w:div w:id="1525243419">
      <w:marLeft w:val="0"/>
      <w:marRight w:val="0"/>
      <w:marTop w:val="-20"/>
      <w:marBottom w:val="-20"/>
      <w:divBdr>
        <w:top w:val="none" w:sz="0" w:space="0" w:color="auto"/>
        <w:left w:val="none" w:sz="0" w:space="0" w:color="auto"/>
        <w:bottom w:val="none" w:sz="0" w:space="0" w:color="auto"/>
        <w:right w:val="none" w:sz="0" w:space="0" w:color="auto"/>
      </w:divBdr>
    </w:div>
    <w:div w:id="1526868647">
      <w:marLeft w:val="0"/>
      <w:marRight w:val="0"/>
      <w:marTop w:val="-20"/>
      <w:marBottom w:val="-20"/>
      <w:divBdr>
        <w:top w:val="none" w:sz="0" w:space="0" w:color="auto"/>
        <w:left w:val="none" w:sz="0" w:space="0" w:color="auto"/>
        <w:bottom w:val="none" w:sz="0" w:space="0" w:color="auto"/>
        <w:right w:val="none" w:sz="0" w:space="0" w:color="auto"/>
      </w:divBdr>
    </w:div>
    <w:div w:id="1527673474">
      <w:marLeft w:val="0"/>
      <w:marRight w:val="0"/>
      <w:marTop w:val="-20"/>
      <w:marBottom w:val="-20"/>
      <w:divBdr>
        <w:top w:val="none" w:sz="0" w:space="0" w:color="auto"/>
        <w:left w:val="none" w:sz="0" w:space="0" w:color="auto"/>
        <w:bottom w:val="none" w:sz="0" w:space="0" w:color="auto"/>
        <w:right w:val="none" w:sz="0" w:space="0" w:color="auto"/>
      </w:divBdr>
    </w:div>
    <w:div w:id="1528828331">
      <w:marLeft w:val="0"/>
      <w:marRight w:val="0"/>
      <w:marTop w:val="-20"/>
      <w:marBottom w:val="-20"/>
      <w:divBdr>
        <w:top w:val="none" w:sz="0" w:space="0" w:color="auto"/>
        <w:left w:val="none" w:sz="0" w:space="0" w:color="auto"/>
        <w:bottom w:val="none" w:sz="0" w:space="0" w:color="auto"/>
        <w:right w:val="none" w:sz="0" w:space="0" w:color="auto"/>
      </w:divBdr>
    </w:div>
    <w:div w:id="1529248647">
      <w:marLeft w:val="0"/>
      <w:marRight w:val="0"/>
      <w:marTop w:val="-20"/>
      <w:marBottom w:val="-20"/>
      <w:divBdr>
        <w:top w:val="none" w:sz="0" w:space="0" w:color="auto"/>
        <w:left w:val="none" w:sz="0" w:space="0" w:color="auto"/>
        <w:bottom w:val="none" w:sz="0" w:space="0" w:color="auto"/>
        <w:right w:val="none" w:sz="0" w:space="0" w:color="auto"/>
      </w:divBdr>
    </w:div>
    <w:div w:id="1531139114">
      <w:marLeft w:val="0"/>
      <w:marRight w:val="0"/>
      <w:marTop w:val="-20"/>
      <w:marBottom w:val="-20"/>
      <w:divBdr>
        <w:top w:val="none" w:sz="0" w:space="0" w:color="auto"/>
        <w:left w:val="none" w:sz="0" w:space="0" w:color="auto"/>
        <w:bottom w:val="none" w:sz="0" w:space="0" w:color="auto"/>
        <w:right w:val="none" w:sz="0" w:space="0" w:color="auto"/>
      </w:divBdr>
    </w:div>
    <w:div w:id="1531183240">
      <w:marLeft w:val="0"/>
      <w:marRight w:val="0"/>
      <w:marTop w:val="-20"/>
      <w:marBottom w:val="-20"/>
      <w:divBdr>
        <w:top w:val="none" w:sz="0" w:space="0" w:color="auto"/>
        <w:left w:val="none" w:sz="0" w:space="0" w:color="auto"/>
        <w:bottom w:val="none" w:sz="0" w:space="0" w:color="auto"/>
        <w:right w:val="none" w:sz="0" w:space="0" w:color="auto"/>
      </w:divBdr>
    </w:div>
    <w:div w:id="1531380128">
      <w:marLeft w:val="0"/>
      <w:marRight w:val="0"/>
      <w:marTop w:val="-20"/>
      <w:marBottom w:val="-20"/>
      <w:divBdr>
        <w:top w:val="none" w:sz="0" w:space="0" w:color="auto"/>
        <w:left w:val="none" w:sz="0" w:space="0" w:color="auto"/>
        <w:bottom w:val="none" w:sz="0" w:space="0" w:color="auto"/>
        <w:right w:val="none" w:sz="0" w:space="0" w:color="auto"/>
      </w:divBdr>
    </w:div>
    <w:div w:id="1532644455">
      <w:marLeft w:val="0"/>
      <w:marRight w:val="0"/>
      <w:marTop w:val="-20"/>
      <w:marBottom w:val="-20"/>
      <w:divBdr>
        <w:top w:val="none" w:sz="0" w:space="0" w:color="auto"/>
        <w:left w:val="none" w:sz="0" w:space="0" w:color="auto"/>
        <w:bottom w:val="none" w:sz="0" w:space="0" w:color="auto"/>
        <w:right w:val="none" w:sz="0" w:space="0" w:color="auto"/>
      </w:divBdr>
    </w:div>
    <w:div w:id="1533373763">
      <w:marLeft w:val="0"/>
      <w:marRight w:val="0"/>
      <w:marTop w:val="-20"/>
      <w:marBottom w:val="-20"/>
      <w:divBdr>
        <w:top w:val="none" w:sz="0" w:space="0" w:color="auto"/>
        <w:left w:val="none" w:sz="0" w:space="0" w:color="auto"/>
        <w:bottom w:val="none" w:sz="0" w:space="0" w:color="auto"/>
        <w:right w:val="none" w:sz="0" w:space="0" w:color="auto"/>
      </w:divBdr>
    </w:div>
    <w:div w:id="1533807034">
      <w:marLeft w:val="0"/>
      <w:marRight w:val="0"/>
      <w:marTop w:val="-20"/>
      <w:marBottom w:val="-20"/>
      <w:divBdr>
        <w:top w:val="none" w:sz="0" w:space="0" w:color="auto"/>
        <w:left w:val="none" w:sz="0" w:space="0" w:color="auto"/>
        <w:bottom w:val="none" w:sz="0" w:space="0" w:color="auto"/>
        <w:right w:val="none" w:sz="0" w:space="0" w:color="auto"/>
      </w:divBdr>
    </w:div>
    <w:div w:id="1535538449">
      <w:marLeft w:val="0"/>
      <w:marRight w:val="0"/>
      <w:marTop w:val="-20"/>
      <w:marBottom w:val="-20"/>
      <w:divBdr>
        <w:top w:val="none" w:sz="0" w:space="0" w:color="auto"/>
        <w:left w:val="none" w:sz="0" w:space="0" w:color="auto"/>
        <w:bottom w:val="none" w:sz="0" w:space="0" w:color="auto"/>
        <w:right w:val="none" w:sz="0" w:space="0" w:color="auto"/>
      </w:divBdr>
    </w:div>
    <w:div w:id="1536498340">
      <w:marLeft w:val="0"/>
      <w:marRight w:val="0"/>
      <w:marTop w:val="-20"/>
      <w:marBottom w:val="-20"/>
      <w:divBdr>
        <w:top w:val="none" w:sz="0" w:space="0" w:color="auto"/>
        <w:left w:val="none" w:sz="0" w:space="0" w:color="auto"/>
        <w:bottom w:val="none" w:sz="0" w:space="0" w:color="auto"/>
        <w:right w:val="none" w:sz="0" w:space="0" w:color="auto"/>
      </w:divBdr>
    </w:div>
    <w:div w:id="1538271819">
      <w:marLeft w:val="0"/>
      <w:marRight w:val="0"/>
      <w:marTop w:val="-20"/>
      <w:marBottom w:val="-20"/>
      <w:divBdr>
        <w:top w:val="none" w:sz="0" w:space="0" w:color="auto"/>
        <w:left w:val="none" w:sz="0" w:space="0" w:color="auto"/>
        <w:bottom w:val="none" w:sz="0" w:space="0" w:color="auto"/>
        <w:right w:val="none" w:sz="0" w:space="0" w:color="auto"/>
      </w:divBdr>
    </w:div>
    <w:div w:id="1540123614">
      <w:marLeft w:val="0"/>
      <w:marRight w:val="0"/>
      <w:marTop w:val="-20"/>
      <w:marBottom w:val="-20"/>
      <w:divBdr>
        <w:top w:val="none" w:sz="0" w:space="0" w:color="auto"/>
        <w:left w:val="none" w:sz="0" w:space="0" w:color="auto"/>
        <w:bottom w:val="none" w:sz="0" w:space="0" w:color="auto"/>
        <w:right w:val="none" w:sz="0" w:space="0" w:color="auto"/>
      </w:divBdr>
    </w:div>
    <w:div w:id="1541894078">
      <w:marLeft w:val="0"/>
      <w:marRight w:val="0"/>
      <w:marTop w:val="-20"/>
      <w:marBottom w:val="-20"/>
      <w:divBdr>
        <w:top w:val="none" w:sz="0" w:space="0" w:color="auto"/>
        <w:left w:val="none" w:sz="0" w:space="0" w:color="auto"/>
        <w:bottom w:val="none" w:sz="0" w:space="0" w:color="auto"/>
        <w:right w:val="none" w:sz="0" w:space="0" w:color="auto"/>
      </w:divBdr>
    </w:div>
    <w:div w:id="1542471042">
      <w:marLeft w:val="0"/>
      <w:marRight w:val="0"/>
      <w:marTop w:val="-20"/>
      <w:marBottom w:val="-20"/>
      <w:divBdr>
        <w:top w:val="none" w:sz="0" w:space="0" w:color="auto"/>
        <w:left w:val="none" w:sz="0" w:space="0" w:color="auto"/>
        <w:bottom w:val="none" w:sz="0" w:space="0" w:color="auto"/>
        <w:right w:val="none" w:sz="0" w:space="0" w:color="auto"/>
      </w:divBdr>
    </w:div>
    <w:div w:id="1543978027">
      <w:marLeft w:val="0"/>
      <w:marRight w:val="0"/>
      <w:marTop w:val="-20"/>
      <w:marBottom w:val="-20"/>
      <w:divBdr>
        <w:top w:val="none" w:sz="0" w:space="0" w:color="auto"/>
        <w:left w:val="none" w:sz="0" w:space="0" w:color="auto"/>
        <w:bottom w:val="none" w:sz="0" w:space="0" w:color="auto"/>
        <w:right w:val="none" w:sz="0" w:space="0" w:color="auto"/>
      </w:divBdr>
    </w:div>
    <w:div w:id="1547451062">
      <w:marLeft w:val="0"/>
      <w:marRight w:val="0"/>
      <w:marTop w:val="-20"/>
      <w:marBottom w:val="-20"/>
      <w:divBdr>
        <w:top w:val="none" w:sz="0" w:space="0" w:color="auto"/>
        <w:left w:val="none" w:sz="0" w:space="0" w:color="auto"/>
        <w:bottom w:val="none" w:sz="0" w:space="0" w:color="auto"/>
        <w:right w:val="none" w:sz="0" w:space="0" w:color="auto"/>
      </w:divBdr>
    </w:div>
    <w:div w:id="1549341318">
      <w:marLeft w:val="0"/>
      <w:marRight w:val="0"/>
      <w:marTop w:val="-20"/>
      <w:marBottom w:val="-20"/>
      <w:divBdr>
        <w:top w:val="none" w:sz="0" w:space="0" w:color="auto"/>
        <w:left w:val="none" w:sz="0" w:space="0" w:color="auto"/>
        <w:bottom w:val="none" w:sz="0" w:space="0" w:color="auto"/>
        <w:right w:val="none" w:sz="0" w:space="0" w:color="auto"/>
      </w:divBdr>
    </w:div>
    <w:div w:id="1550460940">
      <w:marLeft w:val="0"/>
      <w:marRight w:val="0"/>
      <w:marTop w:val="-20"/>
      <w:marBottom w:val="-20"/>
      <w:divBdr>
        <w:top w:val="none" w:sz="0" w:space="0" w:color="auto"/>
        <w:left w:val="none" w:sz="0" w:space="0" w:color="auto"/>
        <w:bottom w:val="none" w:sz="0" w:space="0" w:color="auto"/>
        <w:right w:val="none" w:sz="0" w:space="0" w:color="auto"/>
      </w:divBdr>
    </w:div>
    <w:div w:id="1553954955">
      <w:marLeft w:val="0"/>
      <w:marRight w:val="0"/>
      <w:marTop w:val="-20"/>
      <w:marBottom w:val="-20"/>
      <w:divBdr>
        <w:top w:val="none" w:sz="0" w:space="0" w:color="auto"/>
        <w:left w:val="none" w:sz="0" w:space="0" w:color="auto"/>
        <w:bottom w:val="none" w:sz="0" w:space="0" w:color="auto"/>
        <w:right w:val="none" w:sz="0" w:space="0" w:color="auto"/>
      </w:divBdr>
    </w:div>
    <w:div w:id="1554468637">
      <w:marLeft w:val="0"/>
      <w:marRight w:val="0"/>
      <w:marTop w:val="-20"/>
      <w:marBottom w:val="-20"/>
      <w:divBdr>
        <w:top w:val="none" w:sz="0" w:space="0" w:color="auto"/>
        <w:left w:val="none" w:sz="0" w:space="0" w:color="auto"/>
        <w:bottom w:val="none" w:sz="0" w:space="0" w:color="auto"/>
        <w:right w:val="none" w:sz="0" w:space="0" w:color="auto"/>
      </w:divBdr>
    </w:div>
    <w:div w:id="1555386230">
      <w:marLeft w:val="0"/>
      <w:marRight w:val="0"/>
      <w:marTop w:val="-20"/>
      <w:marBottom w:val="-20"/>
      <w:divBdr>
        <w:top w:val="none" w:sz="0" w:space="0" w:color="auto"/>
        <w:left w:val="none" w:sz="0" w:space="0" w:color="auto"/>
        <w:bottom w:val="none" w:sz="0" w:space="0" w:color="auto"/>
        <w:right w:val="none" w:sz="0" w:space="0" w:color="auto"/>
      </w:divBdr>
    </w:div>
    <w:div w:id="1556892082">
      <w:marLeft w:val="0"/>
      <w:marRight w:val="0"/>
      <w:marTop w:val="-20"/>
      <w:marBottom w:val="-20"/>
      <w:divBdr>
        <w:top w:val="none" w:sz="0" w:space="0" w:color="auto"/>
        <w:left w:val="none" w:sz="0" w:space="0" w:color="auto"/>
        <w:bottom w:val="none" w:sz="0" w:space="0" w:color="auto"/>
        <w:right w:val="none" w:sz="0" w:space="0" w:color="auto"/>
      </w:divBdr>
    </w:div>
    <w:div w:id="1560285117">
      <w:marLeft w:val="0"/>
      <w:marRight w:val="0"/>
      <w:marTop w:val="-20"/>
      <w:marBottom w:val="-20"/>
      <w:divBdr>
        <w:top w:val="none" w:sz="0" w:space="0" w:color="auto"/>
        <w:left w:val="none" w:sz="0" w:space="0" w:color="auto"/>
        <w:bottom w:val="none" w:sz="0" w:space="0" w:color="auto"/>
        <w:right w:val="none" w:sz="0" w:space="0" w:color="auto"/>
      </w:divBdr>
    </w:div>
    <w:div w:id="1562255062">
      <w:marLeft w:val="0"/>
      <w:marRight w:val="0"/>
      <w:marTop w:val="-20"/>
      <w:marBottom w:val="-20"/>
      <w:divBdr>
        <w:top w:val="none" w:sz="0" w:space="0" w:color="auto"/>
        <w:left w:val="none" w:sz="0" w:space="0" w:color="auto"/>
        <w:bottom w:val="none" w:sz="0" w:space="0" w:color="auto"/>
        <w:right w:val="none" w:sz="0" w:space="0" w:color="auto"/>
      </w:divBdr>
    </w:div>
    <w:div w:id="1565142242">
      <w:marLeft w:val="0"/>
      <w:marRight w:val="0"/>
      <w:marTop w:val="-20"/>
      <w:marBottom w:val="-20"/>
      <w:divBdr>
        <w:top w:val="none" w:sz="0" w:space="0" w:color="auto"/>
        <w:left w:val="none" w:sz="0" w:space="0" w:color="auto"/>
        <w:bottom w:val="none" w:sz="0" w:space="0" w:color="auto"/>
        <w:right w:val="none" w:sz="0" w:space="0" w:color="auto"/>
      </w:divBdr>
    </w:div>
    <w:div w:id="1567569140">
      <w:marLeft w:val="0"/>
      <w:marRight w:val="0"/>
      <w:marTop w:val="-20"/>
      <w:marBottom w:val="-20"/>
      <w:divBdr>
        <w:top w:val="none" w:sz="0" w:space="0" w:color="auto"/>
        <w:left w:val="none" w:sz="0" w:space="0" w:color="auto"/>
        <w:bottom w:val="none" w:sz="0" w:space="0" w:color="auto"/>
        <w:right w:val="none" w:sz="0" w:space="0" w:color="auto"/>
      </w:divBdr>
    </w:div>
    <w:div w:id="1567765814">
      <w:marLeft w:val="0"/>
      <w:marRight w:val="0"/>
      <w:marTop w:val="-20"/>
      <w:marBottom w:val="-20"/>
      <w:divBdr>
        <w:top w:val="none" w:sz="0" w:space="0" w:color="auto"/>
        <w:left w:val="none" w:sz="0" w:space="0" w:color="auto"/>
        <w:bottom w:val="none" w:sz="0" w:space="0" w:color="auto"/>
        <w:right w:val="none" w:sz="0" w:space="0" w:color="auto"/>
      </w:divBdr>
    </w:div>
    <w:div w:id="1572276749">
      <w:marLeft w:val="0"/>
      <w:marRight w:val="0"/>
      <w:marTop w:val="-20"/>
      <w:marBottom w:val="-20"/>
      <w:divBdr>
        <w:top w:val="none" w:sz="0" w:space="0" w:color="auto"/>
        <w:left w:val="none" w:sz="0" w:space="0" w:color="auto"/>
        <w:bottom w:val="none" w:sz="0" w:space="0" w:color="auto"/>
        <w:right w:val="none" w:sz="0" w:space="0" w:color="auto"/>
      </w:divBdr>
    </w:div>
    <w:div w:id="1575119769">
      <w:marLeft w:val="0"/>
      <w:marRight w:val="0"/>
      <w:marTop w:val="-20"/>
      <w:marBottom w:val="-20"/>
      <w:divBdr>
        <w:top w:val="none" w:sz="0" w:space="0" w:color="auto"/>
        <w:left w:val="none" w:sz="0" w:space="0" w:color="auto"/>
        <w:bottom w:val="none" w:sz="0" w:space="0" w:color="auto"/>
        <w:right w:val="none" w:sz="0" w:space="0" w:color="auto"/>
      </w:divBdr>
    </w:div>
    <w:div w:id="1576745089">
      <w:marLeft w:val="0"/>
      <w:marRight w:val="0"/>
      <w:marTop w:val="-20"/>
      <w:marBottom w:val="-20"/>
      <w:divBdr>
        <w:top w:val="none" w:sz="0" w:space="0" w:color="auto"/>
        <w:left w:val="none" w:sz="0" w:space="0" w:color="auto"/>
        <w:bottom w:val="none" w:sz="0" w:space="0" w:color="auto"/>
        <w:right w:val="none" w:sz="0" w:space="0" w:color="auto"/>
      </w:divBdr>
    </w:div>
    <w:div w:id="1579436154">
      <w:marLeft w:val="0"/>
      <w:marRight w:val="0"/>
      <w:marTop w:val="-20"/>
      <w:marBottom w:val="-20"/>
      <w:divBdr>
        <w:top w:val="none" w:sz="0" w:space="0" w:color="auto"/>
        <w:left w:val="none" w:sz="0" w:space="0" w:color="auto"/>
        <w:bottom w:val="none" w:sz="0" w:space="0" w:color="auto"/>
        <w:right w:val="none" w:sz="0" w:space="0" w:color="auto"/>
      </w:divBdr>
    </w:div>
    <w:div w:id="1581256146">
      <w:marLeft w:val="0"/>
      <w:marRight w:val="0"/>
      <w:marTop w:val="-20"/>
      <w:marBottom w:val="-20"/>
      <w:divBdr>
        <w:top w:val="none" w:sz="0" w:space="0" w:color="auto"/>
        <w:left w:val="none" w:sz="0" w:space="0" w:color="auto"/>
        <w:bottom w:val="none" w:sz="0" w:space="0" w:color="auto"/>
        <w:right w:val="none" w:sz="0" w:space="0" w:color="auto"/>
      </w:divBdr>
    </w:div>
    <w:div w:id="1581712177">
      <w:marLeft w:val="0"/>
      <w:marRight w:val="0"/>
      <w:marTop w:val="-20"/>
      <w:marBottom w:val="-20"/>
      <w:divBdr>
        <w:top w:val="none" w:sz="0" w:space="0" w:color="auto"/>
        <w:left w:val="none" w:sz="0" w:space="0" w:color="auto"/>
        <w:bottom w:val="none" w:sz="0" w:space="0" w:color="auto"/>
        <w:right w:val="none" w:sz="0" w:space="0" w:color="auto"/>
      </w:divBdr>
    </w:div>
    <w:div w:id="1581796429">
      <w:marLeft w:val="0"/>
      <w:marRight w:val="0"/>
      <w:marTop w:val="-20"/>
      <w:marBottom w:val="-20"/>
      <w:divBdr>
        <w:top w:val="none" w:sz="0" w:space="0" w:color="auto"/>
        <w:left w:val="none" w:sz="0" w:space="0" w:color="auto"/>
        <w:bottom w:val="none" w:sz="0" w:space="0" w:color="auto"/>
        <w:right w:val="none" w:sz="0" w:space="0" w:color="auto"/>
      </w:divBdr>
    </w:div>
    <w:div w:id="1582719411">
      <w:marLeft w:val="0"/>
      <w:marRight w:val="0"/>
      <w:marTop w:val="-20"/>
      <w:marBottom w:val="-20"/>
      <w:divBdr>
        <w:top w:val="none" w:sz="0" w:space="0" w:color="auto"/>
        <w:left w:val="none" w:sz="0" w:space="0" w:color="auto"/>
        <w:bottom w:val="none" w:sz="0" w:space="0" w:color="auto"/>
        <w:right w:val="none" w:sz="0" w:space="0" w:color="auto"/>
      </w:divBdr>
    </w:div>
    <w:div w:id="1584296055">
      <w:marLeft w:val="0"/>
      <w:marRight w:val="0"/>
      <w:marTop w:val="-20"/>
      <w:marBottom w:val="-20"/>
      <w:divBdr>
        <w:top w:val="none" w:sz="0" w:space="0" w:color="auto"/>
        <w:left w:val="none" w:sz="0" w:space="0" w:color="auto"/>
        <w:bottom w:val="none" w:sz="0" w:space="0" w:color="auto"/>
        <w:right w:val="none" w:sz="0" w:space="0" w:color="auto"/>
      </w:divBdr>
    </w:div>
    <w:div w:id="1585265516">
      <w:marLeft w:val="0"/>
      <w:marRight w:val="0"/>
      <w:marTop w:val="-20"/>
      <w:marBottom w:val="-20"/>
      <w:divBdr>
        <w:top w:val="none" w:sz="0" w:space="0" w:color="auto"/>
        <w:left w:val="none" w:sz="0" w:space="0" w:color="auto"/>
        <w:bottom w:val="none" w:sz="0" w:space="0" w:color="auto"/>
        <w:right w:val="none" w:sz="0" w:space="0" w:color="auto"/>
      </w:divBdr>
    </w:div>
    <w:div w:id="1585844494">
      <w:marLeft w:val="0"/>
      <w:marRight w:val="0"/>
      <w:marTop w:val="-20"/>
      <w:marBottom w:val="-20"/>
      <w:divBdr>
        <w:top w:val="none" w:sz="0" w:space="0" w:color="auto"/>
        <w:left w:val="none" w:sz="0" w:space="0" w:color="auto"/>
        <w:bottom w:val="none" w:sz="0" w:space="0" w:color="auto"/>
        <w:right w:val="none" w:sz="0" w:space="0" w:color="auto"/>
      </w:divBdr>
    </w:div>
    <w:div w:id="1586308295">
      <w:marLeft w:val="0"/>
      <w:marRight w:val="0"/>
      <w:marTop w:val="-20"/>
      <w:marBottom w:val="-20"/>
      <w:divBdr>
        <w:top w:val="none" w:sz="0" w:space="0" w:color="auto"/>
        <w:left w:val="none" w:sz="0" w:space="0" w:color="auto"/>
        <w:bottom w:val="none" w:sz="0" w:space="0" w:color="auto"/>
        <w:right w:val="none" w:sz="0" w:space="0" w:color="auto"/>
      </w:divBdr>
    </w:div>
    <w:div w:id="1587379905">
      <w:marLeft w:val="0"/>
      <w:marRight w:val="0"/>
      <w:marTop w:val="-20"/>
      <w:marBottom w:val="-20"/>
      <w:divBdr>
        <w:top w:val="none" w:sz="0" w:space="0" w:color="auto"/>
        <w:left w:val="none" w:sz="0" w:space="0" w:color="auto"/>
        <w:bottom w:val="none" w:sz="0" w:space="0" w:color="auto"/>
        <w:right w:val="none" w:sz="0" w:space="0" w:color="auto"/>
      </w:divBdr>
    </w:div>
    <w:div w:id="1589339123">
      <w:marLeft w:val="0"/>
      <w:marRight w:val="0"/>
      <w:marTop w:val="-20"/>
      <w:marBottom w:val="-20"/>
      <w:divBdr>
        <w:top w:val="none" w:sz="0" w:space="0" w:color="auto"/>
        <w:left w:val="none" w:sz="0" w:space="0" w:color="auto"/>
        <w:bottom w:val="none" w:sz="0" w:space="0" w:color="auto"/>
        <w:right w:val="none" w:sz="0" w:space="0" w:color="auto"/>
      </w:divBdr>
    </w:div>
    <w:div w:id="1589541579">
      <w:marLeft w:val="0"/>
      <w:marRight w:val="0"/>
      <w:marTop w:val="-20"/>
      <w:marBottom w:val="-20"/>
      <w:divBdr>
        <w:top w:val="none" w:sz="0" w:space="0" w:color="auto"/>
        <w:left w:val="none" w:sz="0" w:space="0" w:color="auto"/>
        <w:bottom w:val="none" w:sz="0" w:space="0" w:color="auto"/>
        <w:right w:val="none" w:sz="0" w:space="0" w:color="auto"/>
      </w:divBdr>
    </w:div>
    <w:div w:id="1590650749">
      <w:marLeft w:val="0"/>
      <w:marRight w:val="0"/>
      <w:marTop w:val="-20"/>
      <w:marBottom w:val="-20"/>
      <w:divBdr>
        <w:top w:val="none" w:sz="0" w:space="0" w:color="auto"/>
        <w:left w:val="none" w:sz="0" w:space="0" w:color="auto"/>
        <w:bottom w:val="none" w:sz="0" w:space="0" w:color="auto"/>
        <w:right w:val="none" w:sz="0" w:space="0" w:color="auto"/>
      </w:divBdr>
    </w:div>
    <w:div w:id="1590698312">
      <w:marLeft w:val="0"/>
      <w:marRight w:val="0"/>
      <w:marTop w:val="-20"/>
      <w:marBottom w:val="-20"/>
      <w:divBdr>
        <w:top w:val="none" w:sz="0" w:space="0" w:color="auto"/>
        <w:left w:val="none" w:sz="0" w:space="0" w:color="auto"/>
        <w:bottom w:val="none" w:sz="0" w:space="0" w:color="auto"/>
        <w:right w:val="none" w:sz="0" w:space="0" w:color="auto"/>
      </w:divBdr>
    </w:div>
    <w:div w:id="1590894530">
      <w:marLeft w:val="0"/>
      <w:marRight w:val="0"/>
      <w:marTop w:val="-20"/>
      <w:marBottom w:val="-20"/>
      <w:divBdr>
        <w:top w:val="none" w:sz="0" w:space="0" w:color="auto"/>
        <w:left w:val="none" w:sz="0" w:space="0" w:color="auto"/>
        <w:bottom w:val="none" w:sz="0" w:space="0" w:color="auto"/>
        <w:right w:val="none" w:sz="0" w:space="0" w:color="auto"/>
      </w:divBdr>
    </w:div>
    <w:div w:id="1591547257">
      <w:marLeft w:val="0"/>
      <w:marRight w:val="0"/>
      <w:marTop w:val="-20"/>
      <w:marBottom w:val="-20"/>
      <w:divBdr>
        <w:top w:val="none" w:sz="0" w:space="0" w:color="auto"/>
        <w:left w:val="none" w:sz="0" w:space="0" w:color="auto"/>
        <w:bottom w:val="none" w:sz="0" w:space="0" w:color="auto"/>
        <w:right w:val="none" w:sz="0" w:space="0" w:color="auto"/>
      </w:divBdr>
    </w:div>
    <w:div w:id="1592279313">
      <w:marLeft w:val="0"/>
      <w:marRight w:val="0"/>
      <w:marTop w:val="-20"/>
      <w:marBottom w:val="-20"/>
      <w:divBdr>
        <w:top w:val="none" w:sz="0" w:space="0" w:color="auto"/>
        <w:left w:val="none" w:sz="0" w:space="0" w:color="auto"/>
        <w:bottom w:val="none" w:sz="0" w:space="0" w:color="auto"/>
        <w:right w:val="none" w:sz="0" w:space="0" w:color="auto"/>
      </w:divBdr>
    </w:div>
    <w:div w:id="1593928764">
      <w:marLeft w:val="0"/>
      <w:marRight w:val="0"/>
      <w:marTop w:val="-20"/>
      <w:marBottom w:val="-20"/>
      <w:divBdr>
        <w:top w:val="none" w:sz="0" w:space="0" w:color="auto"/>
        <w:left w:val="none" w:sz="0" w:space="0" w:color="auto"/>
        <w:bottom w:val="none" w:sz="0" w:space="0" w:color="auto"/>
        <w:right w:val="none" w:sz="0" w:space="0" w:color="auto"/>
      </w:divBdr>
    </w:div>
    <w:div w:id="1594317043">
      <w:marLeft w:val="0"/>
      <w:marRight w:val="0"/>
      <w:marTop w:val="-20"/>
      <w:marBottom w:val="-20"/>
      <w:divBdr>
        <w:top w:val="none" w:sz="0" w:space="0" w:color="auto"/>
        <w:left w:val="none" w:sz="0" w:space="0" w:color="auto"/>
        <w:bottom w:val="none" w:sz="0" w:space="0" w:color="auto"/>
        <w:right w:val="none" w:sz="0" w:space="0" w:color="auto"/>
      </w:divBdr>
    </w:div>
    <w:div w:id="1594361266">
      <w:marLeft w:val="0"/>
      <w:marRight w:val="0"/>
      <w:marTop w:val="-20"/>
      <w:marBottom w:val="-20"/>
      <w:divBdr>
        <w:top w:val="none" w:sz="0" w:space="0" w:color="auto"/>
        <w:left w:val="none" w:sz="0" w:space="0" w:color="auto"/>
        <w:bottom w:val="none" w:sz="0" w:space="0" w:color="auto"/>
        <w:right w:val="none" w:sz="0" w:space="0" w:color="auto"/>
      </w:divBdr>
    </w:div>
    <w:div w:id="1595817588">
      <w:marLeft w:val="0"/>
      <w:marRight w:val="0"/>
      <w:marTop w:val="-20"/>
      <w:marBottom w:val="-20"/>
      <w:divBdr>
        <w:top w:val="none" w:sz="0" w:space="0" w:color="auto"/>
        <w:left w:val="none" w:sz="0" w:space="0" w:color="auto"/>
        <w:bottom w:val="none" w:sz="0" w:space="0" w:color="auto"/>
        <w:right w:val="none" w:sz="0" w:space="0" w:color="auto"/>
      </w:divBdr>
    </w:div>
    <w:div w:id="1598559139">
      <w:marLeft w:val="0"/>
      <w:marRight w:val="0"/>
      <w:marTop w:val="-20"/>
      <w:marBottom w:val="-20"/>
      <w:divBdr>
        <w:top w:val="none" w:sz="0" w:space="0" w:color="auto"/>
        <w:left w:val="none" w:sz="0" w:space="0" w:color="auto"/>
        <w:bottom w:val="none" w:sz="0" w:space="0" w:color="auto"/>
        <w:right w:val="none" w:sz="0" w:space="0" w:color="auto"/>
      </w:divBdr>
    </w:div>
    <w:div w:id="1599363056">
      <w:marLeft w:val="0"/>
      <w:marRight w:val="0"/>
      <w:marTop w:val="-20"/>
      <w:marBottom w:val="-20"/>
      <w:divBdr>
        <w:top w:val="none" w:sz="0" w:space="0" w:color="auto"/>
        <w:left w:val="none" w:sz="0" w:space="0" w:color="auto"/>
        <w:bottom w:val="none" w:sz="0" w:space="0" w:color="auto"/>
        <w:right w:val="none" w:sz="0" w:space="0" w:color="auto"/>
      </w:divBdr>
    </w:div>
    <w:div w:id="1600985990">
      <w:marLeft w:val="0"/>
      <w:marRight w:val="0"/>
      <w:marTop w:val="-20"/>
      <w:marBottom w:val="-20"/>
      <w:divBdr>
        <w:top w:val="none" w:sz="0" w:space="0" w:color="auto"/>
        <w:left w:val="none" w:sz="0" w:space="0" w:color="auto"/>
        <w:bottom w:val="none" w:sz="0" w:space="0" w:color="auto"/>
        <w:right w:val="none" w:sz="0" w:space="0" w:color="auto"/>
      </w:divBdr>
    </w:div>
    <w:div w:id="1601795263">
      <w:marLeft w:val="0"/>
      <w:marRight w:val="0"/>
      <w:marTop w:val="-20"/>
      <w:marBottom w:val="-20"/>
      <w:divBdr>
        <w:top w:val="none" w:sz="0" w:space="0" w:color="auto"/>
        <w:left w:val="none" w:sz="0" w:space="0" w:color="auto"/>
        <w:bottom w:val="none" w:sz="0" w:space="0" w:color="auto"/>
        <w:right w:val="none" w:sz="0" w:space="0" w:color="auto"/>
      </w:divBdr>
    </w:div>
    <w:div w:id="1603564742">
      <w:marLeft w:val="0"/>
      <w:marRight w:val="0"/>
      <w:marTop w:val="-20"/>
      <w:marBottom w:val="-20"/>
      <w:divBdr>
        <w:top w:val="none" w:sz="0" w:space="0" w:color="auto"/>
        <w:left w:val="none" w:sz="0" w:space="0" w:color="auto"/>
        <w:bottom w:val="none" w:sz="0" w:space="0" w:color="auto"/>
        <w:right w:val="none" w:sz="0" w:space="0" w:color="auto"/>
      </w:divBdr>
    </w:div>
    <w:div w:id="1603609918">
      <w:marLeft w:val="0"/>
      <w:marRight w:val="0"/>
      <w:marTop w:val="-20"/>
      <w:marBottom w:val="-20"/>
      <w:divBdr>
        <w:top w:val="none" w:sz="0" w:space="0" w:color="auto"/>
        <w:left w:val="none" w:sz="0" w:space="0" w:color="auto"/>
        <w:bottom w:val="none" w:sz="0" w:space="0" w:color="auto"/>
        <w:right w:val="none" w:sz="0" w:space="0" w:color="auto"/>
      </w:divBdr>
    </w:div>
    <w:div w:id="1604066878">
      <w:marLeft w:val="0"/>
      <w:marRight w:val="0"/>
      <w:marTop w:val="-20"/>
      <w:marBottom w:val="-20"/>
      <w:divBdr>
        <w:top w:val="none" w:sz="0" w:space="0" w:color="auto"/>
        <w:left w:val="none" w:sz="0" w:space="0" w:color="auto"/>
        <w:bottom w:val="none" w:sz="0" w:space="0" w:color="auto"/>
        <w:right w:val="none" w:sz="0" w:space="0" w:color="auto"/>
      </w:divBdr>
    </w:div>
    <w:div w:id="1605579139">
      <w:marLeft w:val="0"/>
      <w:marRight w:val="0"/>
      <w:marTop w:val="-20"/>
      <w:marBottom w:val="-20"/>
      <w:divBdr>
        <w:top w:val="none" w:sz="0" w:space="0" w:color="auto"/>
        <w:left w:val="none" w:sz="0" w:space="0" w:color="auto"/>
        <w:bottom w:val="none" w:sz="0" w:space="0" w:color="auto"/>
        <w:right w:val="none" w:sz="0" w:space="0" w:color="auto"/>
      </w:divBdr>
    </w:div>
    <w:div w:id="1607350393">
      <w:marLeft w:val="0"/>
      <w:marRight w:val="0"/>
      <w:marTop w:val="-20"/>
      <w:marBottom w:val="-20"/>
      <w:divBdr>
        <w:top w:val="none" w:sz="0" w:space="0" w:color="auto"/>
        <w:left w:val="none" w:sz="0" w:space="0" w:color="auto"/>
        <w:bottom w:val="none" w:sz="0" w:space="0" w:color="auto"/>
        <w:right w:val="none" w:sz="0" w:space="0" w:color="auto"/>
      </w:divBdr>
    </w:div>
    <w:div w:id="1609772214">
      <w:marLeft w:val="0"/>
      <w:marRight w:val="0"/>
      <w:marTop w:val="-20"/>
      <w:marBottom w:val="-20"/>
      <w:divBdr>
        <w:top w:val="none" w:sz="0" w:space="0" w:color="auto"/>
        <w:left w:val="none" w:sz="0" w:space="0" w:color="auto"/>
        <w:bottom w:val="none" w:sz="0" w:space="0" w:color="auto"/>
        <w:right w:val="none" w:sz="0" w:space="0" w:color="auto"/>
      </w:divBdr>
    </w:div>
    <w:div w:id="1610971931">
      <w:marLeft w:val="0"/>
      <w:marRight w:val="0"/>
      <w:marTop w:val="-20"/>
      <w:marBottom w:val="-20"/>
      <w:divBdr>
        <w:top w:val="none" w:sz="0" w:space="0" w:color="auto"/>
        <w:left w:val="none" w:sz="0" w:space="0" w:color="auto"/>
        <w:bottom w:val="none" w:sz="0" w:space="0" w:color="auto"/>
        <w:right w:val="none" w:sz="0" w:space="0" w:color="auto"/>
      </w:divBdr>
    </w:div>
    <w:div w:id="1612203318">
      <w:marLeft w:val="0"/>
      <w:marRight w:val="0"/>
      <w:marTop w:val="-20"/>
      <w:marBottom w:val="-20"/>
      <w:divBdr>
        <w:top w:val="none" w:sz="0" w:space="0" w:color="auto"/>
        <w:left w:val="none" w:sz="0" w:space="0" w:color="auto"/>
        <w:bottom w:val="none" w:sz="0" w:space="0" w:color="auto"/>
        <w:right w:val="none" w:sz="0" w:space="0" w:color="auto"/>
      </w:divBdr>
    </w:div>
    <w:div w:id="1612471866">
      <w:marLeft w:val="0"/>
      <w:marRight w:val="0"/>
      <w:marTop w:val="-20"/>
      <w:marBottom w:val="-20"/>
      <w:divBdr>
        <w:top w:val="none" w:sz="0" w:space="0" w:color="auto"/>
        <w:left w:val="none" w:sz="0" w:space="0" w:color="auto"/>
        <w:bottom w:val="none" w:sz="0" w:space="0" w:color="auto"/>
        <w:right w:val="none" w:sz="0" w:space="0" w:color="auto"/>
      </w:divBdr>
    </w:div>
    <w:div w:id="1612979539">
      <w:marLeft w:val="0"/>
      <w:marRight w:val="0"/>
      <w:marTop w:val="-20"/>
      <w:marBottom w:val="-20"/>
      <w:divBdr>
        <w:top w:val="none" w:sz="0" w:space="0" w:color="auto"/>
        <w:left w:val="none" w:sz="0" w:space="0" w:color="auto"/>
        <w:bottom w:val="none" w:sz="0" w:space="0" w:color="auto"/>
        <w:right w:val="none" w:sz="0" w:space="0" w:color="auto"/>
      </w:divBdr>
    </w:div>
    <w:div w:id="1613054340">
      <w:marLeft w:val="0"/>
      <w:marRight w:val="0"/>
      <w:marTop w:val="-20"/>
      <w:marBottom w:val="-20"/>
      <w:divBdr>
        <w:top w:val="none" w:sz="0" w:space="0" w:color="auto"/>
        <w:left w:val="none" w:sz="0" w:space="0" w:color="auto"/>
        <w:bottom w:val="none" w:sz="0" w:space="0" w:color="auto"/>
        <w:right w:val="none" w:sz="0" w:space="0" w:color="auto"/>
      </w:divBdr>
    </w:div>
    <w:div w:id="1613630410">
      <w:marLeft w:val="0"/>
      <w:marRight w:val="0"/>
      <w:marTop w:val="-20"/>
      <w:marBottom w:val="-20"/>
      <w:divBdr>
        <w:top w:val="none" w:sz="0" w:space="0" w:color="auto"/>
        <w:left w:val="none" w:sz="0" w:space="0" w:color="auto"/>
        <w:bottom w:val="none" w:sz="0" w:space="0" w:color="auto"/>
        <w:right w:val="none" w:sz="0" w:space="0" w:color="auto"/>
      </w:divBdr>
    </w:div>
    <w:div w:id="1614021341">
      <w:marLeft w:val="0"/>
      <w:marRight w:val="0"/>
      <w:marTop w:val="-20"/>
      <w:marBottom w:val="-20"/>
      <w:divBdr>
        <w:top w:val="none" w:sz="0" w:space="0" w:color="auto"/>
        <w:left w:val="none" w:sz="0" w:space="0" w:color="auto"/>
        <w:bottom w:val="none" w:sz="0" w:space="0" w:color="auto"/>
        <w:right w:val="none" w:sz="0" w:space="0" w:color="auto"/>
      </w:divBdr>
    </w:div>
    <w:div w:id="1615019928">
      <w:marLeft w:val="0"/>
      <w:marRight w:val="0"/>
      <w:marTop w:val="-20"/>
      <w:marBottom w:val="-20"/>
      <w:divBdr>
        <w:top w:val="none" w:sz="0" w:space="0" w:color="auto"/>
        <w:left w:val="none" w:sz="0" w:space="0" w:color="auto"/>
        <w:bottom w:val="none" w:sz="0" w:space="0" w:color="auto"/>
        <w:right w:val="none" w:sz="0" w:space="0" w:color="auto"/>
      </w:divBdr>
    </w:div>
    <w:div w:id="1616213371">
      <w:marLeft w:val="0"/>
      <w:marRight w:val="0"/>
      <w:marTop w:val="-20"/>
      <w:marBottom w:val="-20"/>
      <w:divBdr>
        <w:top w:val="none" w:sz="0" w:space="0" w:color="auto"/>
        <w:left w:val="none" w:sz="0" w:space="0" w:color="auto"/>
        <w:bottom w:val="none" w:sz="0" w:space="0" w:color="auto"/>
        <w:right w:val="none" w:sz="0" w:space="0" w:color="auto"/>
      </w:divBdr>
    </w:div>
    <w:div w:id="1619528789">
      <w:marLeft w:val="0"/>
      <w:marRight w:val="0"/>
      <w:marTop w:val="-20"/>
      <w:marBottom w:val="-20"/>
      <w:divBdr>
        <w:top w:val="none" w:sz="0" w:space="0" w:color="auto"/>
        <w:left w:val="none" w:sz="0" w:space="0" w:color="auto"/>
        <w:bottom w:val="none" w:sz="0" w:space="0" w:color="auto"/>
        <w:right w:val="none" w:sz="0" w:space="0" w:color="auto"/>
      </w:divBdr>
    </w:div>
    <w:div w:id="1620066133">
      <w:marLeft w:val="0"/>
      <w:marRight w:val="0"/>
      <w:marTop w:val="-20"/>
      <w:marBottom w:val="-20"/>
      <w:divBdr>
        <w:top w:val="none" w:sz="0" w:space="0" w:color="auto"/>
        <w:left w:val="none" w:sz="0" w:space="0" w:color="auto"/>
        <w:bottom w:val="none" w:sz="0" w:space="0" w:color="auto"/>
        <w:right w:val="none" w:sz="0" w:space="0" w:color="auto"/>
      </w:divBdr>
    </w:div>
    <w:div w:id="1620455680">
      <w:marLeft w:val="0"/>
      <w:marRight w:val="0"/>
      <w:marTop w:val="-20"/>
      <w:marBottom w:val="-20"/>
      <w:divBdr>
        <w:top w:val="none" w:sz="0" w:space="0" w:color="auto"/>
        <w:left w:val="none" w:sz="0" w:space="0" w:color="auto"/>
        <w:bottom w:val="none" w:sz="0" w:space="0" w:color="auto"/>
        <w:right w:val="none" w:sz="0" w:space="0" w:color="auto"/>
      </w:divBdr>
    </w:div>
    <w:div w:id="1621035188">
      <w:marLeft w:val="0"/>
      <w:marRight w:val="0"/>
      <w:marTop w:val="-20"/>
      <w:marBottom w:val="-20"/>
      <w:divBdr>
        <w:top w:val="none" w:sz="0" w:space="0" w:color="auto"/>
        <w:left w:val="none" w:sz="0" w:space="0" w:color="auto"/>
        <w:bottom w:val="none" w:sz="0" w:space="0" w:color="auto"/>
        <w:right w:val="none" w:sz="0" w:space="0" w:color="auto"/>
      </w:divBdr>
    </w:div>
    <w:div w:id="1622608076">
      <w:marLeft w:val="0"/>
      <w:marRight w:val="0"/>
      <w:marTop w:val="-20"/>
      <w:marBottom w:val="-20"/>
      <w:divBdr>
        <w:top w:val="none" w:sz="0" w:space="0" w:color="auto"/>
        <w:left w:val="none" w:sz="0" w:space="0" w:color="auto"/>
        <w:bottom w:val="none" w:sz="0" w:space="0" w:color="auto"/>
        <w:right w:val="none" w:sz="0" w:space="0" w:color="auto"/>
      </w:divBdr>
    </w:div>
    <w:div w:id="1625118905">
      <w:marLeft w:val="0"/>
      <w:marRight w:val="0"/>
      <w:marTop w:val="-20"/>
      <w:marBottom w:val="-20"/>
      <w:divBdr>
        <w:top w:val="none" w:sz="0" w:space="0" w:color="auto"/>
        <w:left w:val="none" w:sz="0" w:space="0" w:color="auto"/>
        <w:bottom w:val="none" w:sz="0" w:space="0" w:color="auto"/>
        <w:right w:val="none" w:sz="0" w:space="0" w:color="auto"/>
      </w:divBdr>
    </w:div>
    <w:div w:id="1626351301">
      <w:marLeft w:val="0"/>
      <w:marRight w:val="0"/>
      <w:marTop w:val="-20"/>
      <w:marBottom w:val="-20"/>
      <w:divBdr>
        <w:top w:val="none" w:sz="0" w:space="0" w:color="auto"/>
        <w:left w:val="none" w:sz="0" w:space="0" w:color="auto"/>
        <w:bottom w:val="none" w:sz="0" w:space="0" w:color="auto"/>
        <w:right w:val="none" w:sz="0" w:space="0" w:color="auto"/>
      </w:divBdr>
    </w:div>
    <w:div w:id="1628505187">
      <w:marLeft w:val="0"/>
      <w:marRight w:val="0"/>
      <w:marTop w:val="-20"/>
      <w:marBottom w:val="-20"/>
      <w:divBdr>
        <w:top w:val="none" w:sz="0" w:space="0" w:color="auto"/>
        <w:left w:val="none" w:sz="0" w:space="0" w:color="auto"/>
        <w:bottom w:val="none" w:sz="0" w:space="0" w:color="auto"/>
        <w:right w:val="none" w:sz="0" w:space="0" w:color="auto"/>
      </w:divBdr>
    </w:div>
    <w:div w:id="1629513082">
      <w:marLeft w:val="0"/>
      <w:marRight w:val="0"/>
      <w:marTop w:val="-20"/>
      <w:marBottom w:val="-20"/>
      <w:divBdr>
        <w:top w:val="none" w:sz="0" w:space="0" w:color="auto"/>
        <w:left w:val="none" w:sz="0" w:space="0" w:color="auto"/>
        <w:bottom w:val="none" w:sz="0" w:space="0" w:color="auto"/>
        <w:right w:val="none" w:sz="0" w:space="0" w:color="auto"/>
      </w:divBdr>
    </w:div>
    <w:div w:id="1629894514">
      <w:marLeft w:val="0"/>
      <w:marRight w:val="0"/>
      <w:marTop w:val="-20"/>
      <w:marBottom w:val="-20"/>
      <w:divBdr>
        <w:top w:val="none" w:sz="0" w:space="0" w:color="auto"/>
        <w:left w:val="none" w:sz="0" w:space="0" w:color="auto"/>
        <w:bottom w:val="none" w:sz="0" w:space="0" w:color="auto"/>
        <w:right w:val="none" w:sz="0" w:space="0" w:color="auto"/>
      </w:divBdr>
    </w:div>
    <w:div w:id="1630818066">
      <w:marLeft w:val="0"/>
      <w:marRight w:val="0"/>
      <w:marTop w:val="-20"/>
      <w:marBottom w:val="-20"/>
      <w:divBdr>
        <w:top w:val="none" w:sz="0" w:space="0" w:color="auto"/>
        <w:left w:val="none" w:sz="0" w:space="0" w:color="auto"/>
        <w:bottom w:val="none" w:sz="0" w:space="0" w:color="auto"/>
        <w:right w:val="none" w:sz="0" w:space="0" w:color="auto"/>
      </w:divBdr>
    </w:div>
    <w:div w:id="1631204613">
      <w:marLeft w:val="0"/>
      <w:marRight w:val="0"/>
      <w:marTop w:val="-20"/>
      <w:marBottom w:val="-20"/>
      <w:divBdr>
        <w:top w:val="none" w:sz="0" w:space="0" w:color="auto"/>
        <w:left w:val="none" w:sz="0" w:space="0" w:color="auto"/>
        <w:bottom w:val="none" w:sz="0" w:space="0" w:color="auto"/>
        <w:right w:val="none" w:sz="0" w:space="0" w:color="auto"/>
      </w:divBdr>
    </w:div>
    <w:div w:id="1631327602">
      <w:marLeft w:val="0"/>
      <w:marRight w:val="0"/>
      <w:marTop w:val="-20"/>
      <w:marBottom w:val="-20"/>
      <w:divBdr>
        <w:top w:val="none" w:sz="0" w:space="0" w:color="auto"/>
        <w:left w:val="none" w:sz="0" w:space="0" w:color="auto"/>
        <w:bottom w:val="none" w:sz="0" w:space="0" w:color="auto"/>
        <w:right w:val="none" w:sz="0" w:space="0" w:color="auto"/>
      </w:divBdr>
    </w:div>
    <w:div w:id="1631977845">
      <w:marLeft w:val="0"/>
      <w:marRight w:val="0"/>
      <w:marTop w:val="-20"/>
      <w:marBottom w:val="-20"/>
      <w:divBdr>
        <w:top w:val="none" w:sz="0" w:space="0" w:color="auto"/>
        <w:left w:val="none" w:sz="0" w:space="0" w:color="auto"/>
        <w:bottom w:val="none" w:sz="0" w:space="0" w:color="auto"/>
        <w:right w:val="none" w:sz="0" w:space="0" w:color="auto"/>
      </w:divBdr>
    </w:div>
    <w:div w:id="1633318705">
      <w:marLeft w:val="0"/>
      <w:marRight w:val="0"/>
      <w:marTop w:val="-20"/>
      <w:marBottom w:val="-20"/>
      <w:divBdr>
        <w:top w:val="none" w:sz="0" w:space="0" w:color="auto"/>
        <w:left w:val="none" w:sz="0" w:space="0" w:color="auto"/>
        <w:bottom w:val="none" w:sz="0" w:space="0" w:color="auto"/>
        <w:right w:val="none" w:sz="0" w:space="0" w:color="auto"/>
      </w:divBdr>
    </w:div>
    <w:div w:id="1635938604">
      <w:marLeft w:val="0"/>
      <w:marRight w:val="0"/>
      <w:marTop w:val="-20"/>
      <w:marBottom w:val="-20"/>
      <w:divBdr>
        <w:top w:val="none" w:sz="0" w:space="0" w:color="auto"/>
        <w:left w:val="none" w:sz="0" w:space="0" w:color="auto"/>
        <w:bottom w:val="none" w:sz="0" w:space="0" w:color="auto"/>
        <w:right w:val="none" w:sz="0" w:space="0" w:color="auto"/>
      </w:divBdr>
    </w:div>
    <w:div w:id="1636108188">
      <w:marLeft w:val="0"/>
      <w:marRight w:val="0"/>
      <w:marTop w:val="-20"/>
      <w:marBottom w:val="-20"/>
      <w:divBdr>
        <w:top w:val="none" w:sz="0" w:space="0" w:color="auto"/>
        <w:left w:val="none" w:sz="0" w:space="0" w:color="auto"/>
        <w:bottom w:val="none" w:sz="0" w:space="0" w:color="auto"/>
        <w:right w:val="none" w:sz="0" w:space="0" w:color="auto"/>
      </w:divBdr>
    </w:div>
    <w:div w:id="1636258294">
      <w:marLeft w:val="0"/>
      <w:marRight w:val="0"/>
      <w:marTop w:val="-20"/>
      <w:marBottom w:val="-20"/>
      <w:divBdr>
        <w:top w:val="none" w:sz="0" w:space="0" w:color="auto"/>
        <w:left w:val="none" w:sz="0" w:space="0" w:color="auto"/>
        <w:bottom w:val="none" w:sz="0" w:space="0" w:color="auto"/>
        <w:right w:val="none" w:sz="0" w:space="0" w:color="auto"/>
      </w:divBdr>
    </w:div>
    <w:div w:id="1637683047">
      <w:marLeft w:val="0"/>
      <w:marRight w:val="0"/>
      <w:marTop w:val="-20"/>
      <w:marBottom w:val="-20"/>
      <w:divBdr>
        <w:top w:val="none" w:sz="0" w:space="0" w:color="auto"/>
        <w:left w:val="none" w:sz="0" w:space="0" w:color="auto"/>
        <w:bottom w:val="none" w:sz="0" w:space="0" w:color="auto"/>
        <w:right w:val="none" w:sz="0" w:space="0" w:color="auto"/>
      </w:divBdr>
    </w:div>
    <w:div w:id="1637759615">
      <w:marLeft w:val="0"/>
      <w:marRight w:val="0"/>
      <w:marTop w:val="-20"/>
      <w:marBottom w:val="-20"/>
      <w:divBdr>
        <w:top w:val="none" w:sz="0" w:space="0" w:color="auto"/>
        <w:left w:val="none" w:sz="0" w:space="0" w:color="auto"/>
        <w:bottom w:val="none" w:sz="0" w:space="0" w:color="auto"/>
        <w:right w:val="none" w:sz="0" w:space="0" w:color="auto"/>
      </w:divBdr>
    </w:div>
    <w:div w:id="1638073551">
      <w:marLeft w:val="0"/>
      <w:marRight w:val="0"/>
      <w:marTop w:val="-20"/>
      <w:marBottom w:val="-20"/>
      <w:divBdr>
        <w:top w:val="none" w:sz="0" w:space="0" w:color="auto"/>
        <w:left w:val="none" w:sz="0" w:space="0" w:color="auto"/>
        <w:bottom w:val="none" w:sz="0" w:space="0" w:color="auto"/>
        <w:right w:val="none" w:sz="0" w:space="0" w:color="auto"/>
      </w:divBdr>
    </w:div>
    <w:div w:id="1638413666">
      <w:marLeft w:val="0"/>
      <w:marRight w:val="0"/>
      <w:marTop w:val="-20"/>
      <w:marBottom w:val="-20"/>
      <w:divBdr>
        <w:top w:val="none" w:sz="0" w:space="0" w:color="auto"/>
        <w:left w:val="none" w:sz="0" w:space="0" w:color="auto"/>
        <w:bottom w:val="none" w:sz="0" w:space="0" w:color="auto"/>
        <w:right w:val="none" w:sz="0" w:space="0" w:color="auto"/>
      </w:divBdr>
    </w:div>
    <w:div w:id="1638753252">
      <w:marLeft w:val="0"/>
      <w:marRight w:val="0"/>
      <w:marTop w:val="-20"/>
      <w:marBottom w:val="-20"/>
      <w:divBdr>
        <w:top w:val="none" w:sz="0" w:space="0" w:color="auto"/>
        <w:left w:val="none" w:sz="0" w:space="0" w:color="auto"/>
        <w:bottom w:val="none" w:sz="0" w:space="0" w:color="auto"/>
        <w:right w:val="none" w:sz="0" w:space="0" w:color="auto"/>
      </w:divBdr>
    </w:div>
    <w:div w:id="1638801761">
      <w:marLeft w:val="0"/>
      <w:marRight w:val="0"/>
      <w:marTop w:val="-20"/>
      <w:marBottom w:val="-20"/>
      <w:divBdr>
        <w:top w:val="none" w:sz="0" w:space="0" w:color="auto"/>
        <w:left w:val="none" w:sz="0" w:space="0" w:color="auto"/>
        <w:bottom w:val="none" w:sz="0" w:space="0" w:color="auto"/>
        <w:right w:val="none" w:sz="0" w:space="0" w:color="auto"/>
      </w:divBdr>
    </w:div>
    <w:div w:id="1639383050">
      <w:marLeft w:val="0"/>
      <w:marRight w:val="0"/>
      <w:marTop w:val="-20"/>
      <w:marBottom w:val="-20"/>
      <w:divBdr>
        <w:top w:val="none" w:sz="0" w:space="0" w:color="auto"/>
        <w:left w:val="none" w:sz="0" w:space="0" w:color="auto"/>
        <w:bottom w:val="none" w:sz="0" w:space="0" w:color="auto"/>
        <w:right w:val="none" w:sz="0" w:space="0" w:color="auto"/>
      </w:divBdr>
    </w:div>
    <w:div w:id="1639610110">
      <w:marLeft w:val="0"/>
      <w:marRight w:val="0"/>
      <w:marTop w:val="-20"/>
      <w:marBottom w:val="-20"/>
      <w:divBdr>
        <w:top w:val="none" w:sz="0" w:space="0" w:color="auto"/>
        <w:left w:val="none" w:sz="0" w:space="0" w:color="auto"/>
        <w:bottom w:val="none" w:sz="0" w:space="0" w:color="auto"/>
        <w:right w:val="none" w:sz="0" w:space="0" w:color="auto"/>
      </w:divBdr>
    </w:div>
    <w:div w:id="1641423784">
      <w:marLeft w:val="0"/>
      <w:marRight w:val="0"/>
      <w:marTop w:val="-20"/>
      <w:marBottom w:val="-20"/>
      <w:divBdr>
        <w:top w:val="none" w:sz="0" w:space="0" w:color="auto"/>
        <w:left w:val="none" w:sz="0" w:space="0" w:color="auto"/>
        <w:bottom w:val="none" w:sz="0" w:space="0" w:color="auto"/>
        <w:right w:val="none" w:sz="0" w:space="0" w:color="auto"/>
      </w:divBdr>
    </w:div>
    <w:div w:id="1642999365">
      <w:marLeft w:val="0"/>
      <w:marRight w:val="0"/>
      <w:marTop w:val="-20"/>
      <w:marBottom w:val="-20"/>
      <w:divBdr>
        <w:top w:val="none" w:sz="0" w:space="0" w:color="auto"/>
        <w:left w:val="none" w:sz="0" w:space="0" w:color="auto"/>
        <w:bottom w:val="none" w:sz="0" w:space="0" w:color="auto"/>
        <w:right w:val="none" w:sz="0" w:space="0" w:color="auto"/>
      </w:divBdr>
    </w:div>
    <w:div w:id="1645699188">
      <w:marLeft w:val="0"/>
      <w:marRight w:val="0"/>
      <w:marTop w:val="-20"/>
      <w:marBottom w:val="-20"/>
      <w:divBdr>
        <w:top w:val="none" w:sz="0" w:space="0" w:color="auto"/>
        <w:left w:val="none" w:sz="0" w:space="0" w:color="auto"/>
        <w:bottom w:val="none" w:sz="0" w:space="0" w:color="auto"/>
        <w:right w:val="none" w:sz="0" w:space="0" w:color="auto"/>
      </w:divBdr>
    </w:div>
    <w:div w:id="1647201660">
      <w:marLeft w:val="0"/>
      <w:marRight w:val="0"/>
      <w:marTop w:val="-20"/>
      <w:marBottom w:val="-20"/>
      <w:divBdr>
        <w:top w:val="none" w:sz="0" w:space="0" w:color="auto"/>
        <w:left w:val="none" w:sz="0" w:space="0" w:color="auto"/>
        <w:bottom w:val="none" w:sz="0" w:space="0" w:color="auto"/>
        <w:right w:val="none" w:sz="0" w:space="0" w:color="auto"/>
      </w:divBdr>
    </w:div>
    <w:div w:id="1649095906">
      <w:marLeft w:val="0"/>
      <w:marRight w:val="0"/>
      <w:marTop w:val="-20"/>
      <w:marBottom w:val="-20"/>
      <w:divBdr>
        <w:top w:val="none" w:sz="0" w:space="0" w:color="auto"/>
        <w:left w:val="none" w:sz="0" w:space="0" w:color="auto"/>
        <w:bottom w:val="none" w:sz="0" w:space="0" w:color="auto"/>
        <w:right w:val="none" w:sz="0" w:space="0" w:color="auto"/>
      </w:divBdr>
    </w:div>
    <w:div w:id="1650399950">
      <w:marLeft w:val="0"/>
      <w:marRight w:val="0"/>
      <w:marTop w:val="-20"/>
      <w:marBottom w:val="-20"/>
      <w:divBdr>
        <w:top w:val="none" w:sz="0" w:space="0" w:color="auto"/>
        <w:left w:val="none" w:sz="0" w:space="0" w:color="auto"/>
        <w:bottom w:val="none" w:sz="0" w:space="0" w:color="auto"/>
        <w:right w:val="none" w:sz="0" w:space="0" w:color="auto"/>
      </w:divBdr>
    </w:div>
    <w:div w:id="1652294305">
      <w:marLeft w:val="0"/>
      <w:marRight w:val="0"/>
      <w:marTop w:val="-20"/>
      <w:marBottom w:val="-20"/>
      <w:divBdr>
        <w:top w:val="none" w:sz="0" w:space="0" w:color="auto"/>
        <w:left w:val="none" w:sz="0" w:space="0" w:color="auto"/>
        <w:bottom w:val="none" w:sz="0" w:space="0" w:color="auto"/>
        <w:right w:val="none" w:sz="0" w:space="0" w:color="auto"/>
      </w:divBdr>
    </w:div>
    <w:div w:id="1652829028">
      <w:marLeft w:val="0"/>
      <w:marRight w:val="0"/>
      <w:marTop w:val="-20"/>
      <w:marBottom w:val="-20"/>
      <w:divBdr>
        <w:top w:val="none" w:sz="0" w:space="0" w:color="auto"/>
        <w:left w:val="none" w:sz="0" w:space="0" w:color="auto"/>
        <w:bottom w:val="none" w:sz="0" w:space="0" w:color="auto"/>
        <w:right w:val="none" w:sz="0" w:space="0" w:color="auto"/>
      </w:divBdr>
    </w:div>
    <w:div w:id="1654721246">
      <w:marLeft w:val="0"/>
      <w:marRight w:val="0"/>
      <w:marTop w:val="-20"/>
      <w:marBottom w:val="-20"/>
      <w:divBdr>
        <w:top w:val="none" w:sz="0" w:space="0" w:color="auto"/>
        <w:left w:val="none" w:sz="0" w:space="0" w:color="auto"/>
        <w:bottom w:val="none" w:sz="0" w:space="0" w:color="auto"/>
        <w:right w:val="none" w:sz="0" w:space="0" w:color="auto"/>
      </w:divBdr>
    </w:div>
    <w:div w:id="1655180493">
      <w:marLeft w:val="0"/>
      <w:marRight w:val="0"/>
      <w:marTop w:val="-20"/>
      <w:marBottom w:val="-20"/>
      <w:divBdr>
        <w:top w:val="none" w:sz="0" w:space="0" w:color="auto"/>
        <w:left w:val="none" w:sz="0" w:space="0" w:color="auto"/>
        <w:bottom w:val="none" w:sz="0" w:space="0" w:color="auto"/>
        <w:right w:val="none" w:sz="0" w:space="0" w:color="auto"/>
      </w:divBdr>
    </w:div>
    <w:div w:id="1656648080">
      <w:marLeft w:val="0"/>
      <w:marRight w:val="0"/>
      <w:marTop w:val="-20"/>
      <w:marBottom w:val="-20"/>
      <w:divBdr>
        <w:top w:val="none" w:sz="0" w:space="0" w:color="auto"/>
        <w:left w:val="none" w:sz="0" w:space="0" w:color="auto"/>
        <w:bottom w:val="none" w:sz="0" w:space="0" w:color="auto"/>
        <w:right w:val="none" w:sz="0" w:space="0" w:color="auto"/>
      </w:divBdr>
    </w:div>
    <w:div w:id="1657149897">
      <w:marLeft w:val="0"/>
      <w:marRight w:val="0"/>
      <w:marTop w:val="-20"/>
      <w:marBottom w:val="-20"/>
      <w:divBdr>
        <w:top w:val="none" w:sz="0" w:space="0" w:color="auto"/>
        <w:left w:val="none" w:sz="0" w:space="0" w:color="auto"/>
        <w:bottom w:val="none" w:sz="0" w:space="0" w:color="auto"/>
        <w:right w:val="none" w:sz="0" w:space="0" w:color="auto"/>
      </w:divBdr>
    </w:div>
    <w:div w:id="1657341150">
      <w:marLeft w:val="0"/>
      <w:marRight w:val="0"/>
      <w:marTop w:val="-20"/>
      <w:marBottom w:val="-20"/>
      <w:divBdr>
        <w:top w:val="none" w:sz="0" w:space="0" w:color="auto"/>
        <w:left w:val="none" w:sz="0" w:space="0" w:color="auto"/>
        <w:bottom w:val="none" w:sz="0" w:space="0" w:color="auto"/>
        <w:right w:val="none" w:sz="0" w:space="0" w:color="auto"/>
      </w:divBdr>
    </w:div>
    <w:div w:id="1658193782">
      <w:marLeft w:val="0"/>
      <w:marRight w:val="0"/>
      <w:marTop w:val="-20"/>
      <w:marBottom w:val="-20"/>
      <w:divBdr>
        <w:top w:val="none" w:sz="0" w:space="0" w:color="auto"/>
        <w:left w:val="none" w:sz="0" w:space="0" w:color="auto"/>
        <w:bottom w:val="none" w:sz="0" w:space="0" w:color="auto"/>
        <w:right w:val="none" w:sz="0" w:space="0" w:color="auto"/>
      </w:divBdr>
    </w:div>
    <w:div w:id="1660842432">
      <w:marLeft w:val="0"/>
      <w:marRight w:val="0"/>
      <w:marTop w:val="-20"/>
      <w:marBottom w:val="-20"/>
      <w:divBdr>
        <w:top w:val="none" w:sz="0" w:space="0" w:color="auto"/>
        <w:left w:val="none" w:sz="0" w:space="0" w:color="auto"/>
        <w:bottom w:val="none" w:sz="0" w:space="0" w:color="auto"/>
        <w:right w:val="none" w:sz="0" w:space="0" w:color="auto"/>
      </w:divBdr>
    </w:div>
    <w:div w:id="1661999111">
      <w:marLeft w:val="0"/>
      <w:marRight w:val="0"/>
      <w:marTop w:val="-20"/>
      <w:marBottom w:val="-20"/>
      <w:divBdr>
        <w:top w:val="none" w:sz="0" w:space="0" w:color="auto"/>
        <w:left w:val="none" w:sz="0" w:space="0" w:color="auto"/>
        <w:bottom w:val="none" w:sz="0" w:space="0" w:color="auto"/>
        <w:right w:val="none" w:sz="0" w:space="0" w:color="auto"/>
      </w:divBdr>
    </w:div>
    <w:div w:id="1665086849">
      <w:marLeft w:val="0"/>
      <w:marRight w:val="0"/>
      <w:marTop w:val="-20"/>
      <w:marBottom w:val="-20"/>
      <w:divBdr>
        <w:top w:val="none" w:sz="0" w:space="0" w:color="auto"/>
        <w:left w:val="none" w:sz="0" w:space="0" w:color="auto"/>
        <w:bottom w:val="none" w:sz="0" w:space="0" w:color="auto"/>
        <w:right w:val="none" w:sz="0" w:space="0" w:color="auto"/>
      </w:divBdr>
    </w:div>
    <w:div w:id="1665087495">
      <w:marLeft w:val="0"/>
      <w:marRight w:val="0"/>
      <w:marTop w:val="-20"/>
      <w:marBottom w:val="-20"/>
      <w:divBdr>
        <w:top w:val="none" w:sz="0" w:space="0" w:color="auto"/>
        <w:left w:val="none" w:sz="0" w:space="0" w:color="auto"/>
        <w:bottom w:val="none" w:sz="0" w:space="0" w:color="auto"/>
        <w:right w:val="none" w:sz="0" w:space="0" w:color="auto"/>
      </w:divBdr>
    </w:div>
    <w:div w:id="1665887598">
      <w:marLeft w:val="0"/>
      <w:marRight w:val="0"/>
      <w:marTop w:val="-20"/>
      <w:marBottom w:val="-20"/>
      <w:divBdr>
        <w:top w:val="none" w:sz="0" w:space="0" w:color="auto"/>
        <w:left w:val="none" w:sz="0" w:space="0" w:color="auto"/>
        <w:bottom w:val="none" w:sz="0" w:space="0" w:color="auto"/>
        <w:right w:val="none" w:sz="0" w:space="0" w:color="auto"/>
      </w:divBdr>
    </w:div>
    <w:div w:id="1671446466">
      <w:marLeft w:val="0"/>
      <w:marRight w:val="0"/>
      <w:marTop w:val="-20"/>
      <w:marBottom w:val="-20"/>
      <w:divBdr>
        <w:top w:val="none" w:sz="0" w:space="0" w:color="auto"/>
        <w:left w:val="none" w:sz="0" w:space="0" w:color="auto"/>
        <w:bottom w:val="none" w:sz="0" w:space="0" w:color="auto"/>
        <w:right w:val="none" w:sz="0" w:space="0" w:color="auto"/>
      </w:divBdr>
    </w:div>
    <w:div w:id="1674184710">
      <w:marLeft w:val="0"/>
      <w:marRight w:val="0"/>
      <w:marTop w:val="-20"/>
      <w:marBottom w:val="-20"/>
      <w:divBdr>
        <w:top w:val="none" w:sz="0" w:space="0" w:color="auto"/>
        <w:left w:val="none" w:sz="0" w:space="0" w:color="auto"/>
        <w:bottom w:val="none" w:sz="0" w:space="0" w:color="auto"/>
        <w:right w:val="none" w:sz="0" w:space="0" w:color="auto"/>
      </w:divBdr>
    </w:div>
    <w:div w:id="1674381471">
      <w:marLeft w:val="0"/>
      <w:marRight w:val="0"/>
      <w:marTop w:val="-20"/>
      <w:marBottom w:val="-20"/>
      <w:divBdr>
        <w:top w:val="none" w:sz="0" w:space="0" w:color="auto"/>
        <w:left w:val="none" w:sz="0" w:space="0" w:color="auto"/>
        <w:bottom w:val="none" w:sz="0" w:space="0" w:color="auto"/>
        <w:right w:val="none" w:sz="0" w:space="0" w:color="auto"/>
      </w:divBdr>
    </w:div>
    <w:div w:id="1674914666">
      <w:marLeft w:val="0"/>
      <w:marRight w:val="0"/>
      <w:marTop w:val="-20"/>
      <w:marBottom w:val="-20"/>
      <w:divBdr>
        <w:top w:val="none" w:sz="0" w:space="0" w:color="auto"/>
        <w:left w:val="none" w:sz="0" w:space="0" w:color="auto"/>
        <w:bottom w:val="none" w:sz="0" w:space="0" w:color="auto"/>
        <w:right w:val="none" w:sz="0" w:space="0" w:color="auto"/>
      </w:divBdr>
    </w:div>
    <w:div w:id="1675958197">
      <w:marLeft w:val="0"/>
      <w:marRight w:val="0"/>
      <w:marTop w:val="-20"/>
      <w:marBottom w:val="-20"/>
      <w:divBdr>
        <w:top w:val="none" w:sz="0" w:space="0" w:color="auto"/>
        <w:left w:val="none" w:sz="0" w:space="0" w:color="auto"/>
        <w:bottom w:val="none" w:sz="0" w:space="0" w:color="auto"/>
        <w:right w:val="none" w:sz="0" w:space="0" w:color="auto"/>
      </w:divBdr>
    </w:div>
    <w:div w:id="1676957574">
      <w:marLeft w:val="0"/>
      <w:marRight w:val="0"/>
      <w:marTop w:val="-20"/>
      <w:marBottom w:val="-20"/>
      <w:divBdr>
        <w:top w:val="none" w:sz="0" w:space="0" w:color="auto"/>
        <w:left w:val="none" w:sz="0" w:space="0" w:color="auto"/>
        <w:bottom w:val="none" w:sz="0" w:space="0" w:color="auto"/>
        <w:right w:val="none" w:sz="0" w:space="0" w:color="auto"/>
      </w:divBdr>
    </w:div>
    <w:div w:id="1677032618">
      <w:marLeft w:val="0"/>
      <w:marRight w:val="0"/>
      <w:marTop w:val="-20"/>
      <w:marBottom w:val="-20"/>
      <w:divBdr>
        <w:top w:val="none" w:sz="0" w:space="0" w:color="auto"/>
        <w:left w:val="none" w:sz="0" w:space="0" w:color="auto"/>
        <w:bottom w:val="none" w:sz="0" w:space="0" w:color="auto"/>
        <w:right w:val="none" w:sz="0" w:space="0" w:color="auto"/>
      </w:divBdr>
    </w:div>
    <w:div w:id="1678459776">
      <w:marLeft w:val="0"/>
      <w:marRight w:val="0"/>
      <w:marTop w:val="-20"/>
      <w:marBottom w:val="-20"/>
      <w:divBdr>
        <w:top w:val="none" w:sz="0" w:space="0" w:color="auto"/>
        <w:left w:val="none" w:sz="0" w:space="0" w:color="auto"/>
        <w:bottom w:val="none" w:sz="0" w:space="0" w:color="auto"/>
        <w:right w:val="none" w:sz="0" w:space="0" w:color="auto"/>
      </w:divBdr>
    </w:div>
    <w:div w:id="1679581803">
      <w:marLeft w:val="0"/>
      <w:marRight w:val="0"/>
      <w:marTop w:val="-20"/>
      <w:marBottom w:val="-20"/>
      <w:divBdr>
        <w:top w:val="none" w:sz="0" w:space="0" w:color="auto"/>
        <w:left w:val="none" w:sz="0" w:space="0" w:color="auto"/>
        <w:bottom w:val="none" w:sz="0" w:space="0" w:color="auto"/>
        <w:right w:val="none" w:sz="0" w:space="0" w:color="auto"/>
      </w:divBdr>
    </w:div>
    <w:div w:id="1680422299">
      <w:marLeft w:val="0"/>
      <w:marRight w:val="0"/>
      <w:marTop w:val="-20"/>
      <w:marBottom w:val="-20"/>
      <w:divBdr>
        <w:top w:val="none" w:sz="0" w:space="0" w:color="auto"/>
        <w:left w:val="none" w:sz="0" w:space="0" w:color="auto"/>
        <w:bottom w:val="none" w:sz="0" w:space="0" w:color="auto"/>
        <w:right w:val="none" w:sz="0" w:space="0" w:color="auto"/>
      </w:divBdr>
    </w:div>
    <w:div w:id="1682776065">
      <w:marLeft w:val="0"/>
      <w:marRight w:val="0"/>
      <w:marTop w:val="-20"/>
      <w:marBottom w:val="-20"/>
      <w:divBdr>
        <w:top w:val="none" w:sz="0" w:space="0" w:color="auto"/>
        <w:left w:val="none" w:sz="0" w:space="0" w:color="auto"/>
        <w:bottom w:val="none" w:sz="0" w:space="0" w:color="auto"/>
        <w:right w:val="none" w:sz="0" w:space="0" w:color="auto"/>
      </w:divBdr>
    </w:div>
    <w:div w:id="1683437509">
      <w:marLeft w:val="0"/>
      <w:marRight w:val="0"/>
      <w:marTop w:val="-20"/>
      <w:marBottom w:val="-20"/>
      <w:divBdr>
        <w:top w:val="none" w:sz="0" w:space="0" w:color="auto"/>
        <w:left w:val="none" w:sz="0" w:space="0" w:color="auto"/>
        <w:bottom w:val="none" w:sz="0" w:space="0" w:color="auto"/>
        <w:right w:val="none" w:sz="0" w:space="0" w:color="auto"/>
      </w:divBdr>
    </w:div>
    <w:div w:id="1684821786">
      <w:marLeft w:val="0"/>
      <w:marRight w:val="0"/>
      <w:marTop w:val="-20"/>
      <w:marBottom w:val="-20"/>
      <w:divBdr>
        <w:top w:val="none" w:sz="0" w:space="0" w:color="auto"/>
        <w:left w:val="none" w:sz="0" w:space="0" w:color="auto"/>
        <w:bottom w:val="none" w:sz="0" w:space="0" w:color="auto"/>
        <w:right w:val="none" w:sz="0" w:space="0" w:color="auto"/>
      </w:divBdr>
    </w:div>
    <w:div w:id="1687638057">
      <w:marLeft w:val="0"/>
      <w:marRight w:val="0"/>
      <w:marTop w:val="-20"/>
      <w:marBottom w:val="-20"/>
      <w:divBdr>
        <w:top w:val="none" w:sz="0" w:space="0" w:color="auto"/>
        <w:left w:val="none" w:sz="0" w:space="0" w:color="auto"/>
        <w:bottom w:val="none" w:sz="0" w:space="0" w:color="auto"/>
        <w:right w:val="none" w:sz="0" w:space="0" w:color="auto"/>
      </w:divBdr>
    </w:div>
    <w:div w:id="1687710186">
      <w:marLeft w:val="0"/>
      <w:marRight w:val="0"/>
      <w:marTop w:val="-20"/>
      <w:marBottom w:val="-20"/>
      <w:divBdr>
        <w:top w:val="none" w:sz="0" w:space="0" w:color="auto"/>
        <w:left w:val="none" w:sz="0" w:space="0" w:color="auto"/>
        <w:bottom w:val="none" w:sz="0" w:space="0" w:color="auto"/>
        <w:right w:val="none" w:sz="0" w:space="0" w:color="auto"/>
      </w:divBdr>
    </w:div>
    <w:div w:id="1687947418">
      <w:marLeft w:val="0"/>
      <w:marRight w:val="0"/>
      <w:marTop w:val="-20"/>
      <w:marBottom w:val="-20"/>
      <w:divBdr>
        <w:top w:val="none" w:sz="0" w:space="0" w:color="auto"/>
        <w:left w:val="none" w:sz="0" w:space="0" w:color="auto"/>
        <w:bottom w:val="none" w:sz="0" w:space="0" w:color="auto"/>
        <w:right w:val="none" w:sz="0" w:space="0" w:color="auto"/>
      </w:divBdr>
    </w:div>
    <w:div w:id="1688366516">
      <w:marLeft w:val="0"/>
      <w:marRight w:val="0"/>
      <w:marTop w:val="-20"/>
      <w:marBottom w:val="-20"/>
      <w:divBdr>
        <w:top w:val="none" w:sz="0" w:space="0" w:color="auto"/>
        <w:left w:val="none" w:sz="0" w:space="0" w:color="auto"/>
        <w:bottom w:val="none" w:sz="0" w:space="0" w:color="auto"/>
        <w:right w:val="none" w:sz="0" w:space="0" w:color="auto"/>
      </w:divBdr>
    </w:div>
    <w:div w:id="1689067318">
      <w:marLeft w:val="0"/>
      <w:marRight w:val="0"/>
      <w:marTop w:val="-20"/>
      <w:marBottom w:val="-20"/>
      <w:divBdr>
        <w:top w:val="none" w:sz="0" w:space="0" w:color="auto"/>
        <w:left w:val="none" w:sz="0" w:space="0" w:color="auto"/>
        <w:bottom w:val="none" w:sz="0" w:space="0" w:color="auto"/>
        <w:right w:val="none" w:sz="0" w:space="0" w:color="auto"/>
      </w:divBdr>
    </w:div>
    <w:div w:id="1691761785">
      <w:marLeft w:val="0"/>
      <w:marRight w:val="0"/>
      <w:marTop w:val="-20"/>
      <w:marBottom w:val="-20"/>
      <w:divBdr>
        <w:top w:val="none" w:sz="0" w:space="0" w:color="auto"/>
        <w:left w:val="none" w:sz="0" w:space="0" w:color="auto"/>
        <w:bottom w:val="none" w:sz="0" w:space="0" w:color="auto"/>
        <w:right w:val="none" w:sz="0" w:space="0" w:color="auto"/>
      </w:divBdr>
    </w:div>
    <w:div w:id="1692298087">
      <w:marLeft w:val="0"/>
      <w:marRight w:val="0"/>
      <w:marTop w:val="-20"/>
      <w:marBottom w:val="-20"/>
      <w:divBdr>
        <w:top w:val="none" w:sz="0" w:space="0" w:color="auto"/>
        <w:left w:val="none" w:sz="0" w:space="0" w:color="auto"/>
        <w:bottom w:val="none" w:sz="0" w:space="0" w:color="auto"/>
        <w:right w:val="none" w:sz="0" w:space="0" w:color="auto"/>
      </w:divBdr>
    </w:div>
    <w:div w:id="1693990484">
      <w:marLeft w:val="0"/>
      <w:marRight w:val="0"/>
      <w:marTop w:val="-20"/>
      <w:marBottom w:val="-20"/>
      <w:divBdr>
        <w:top w:val="none" w:sz="0" w:space="0" w:color="auto"/>
        <w:left w:val="none" w:sz="0" w:space="0" w:color="auto"/>
        <w:bottom w:val="none" w:sz="0" w:space="0" w:color="auto"/>
        <w:right w:val="none" w:sz="0" w:space="0" w:color="auto"/>
      </w:divBdr>
    </w:div>
    <w:div w:id="1694451612">
      <w:marLeft w:val="0"/>
      <w:marRight w:val="0"/>
      <w:marTop w:val="-20"/>
      <w:marBottom w:val="-20"/>
      <w:divBdr>
        <w:top w:val="none" w:sz="0" w:space="0" w:color="auto"/>
        <w:left w:val="none" w:sz="0" w:space="0" w:color="auto"/>
        <w:bottom w:val="none" w:sz="0" w:space="0" w:color="auto"/>
        <w:right w:val="none" w:sz="0" w:space="0" w:color="auto"/>
      </w:divBdr>
    </w:div>
    <w:div w:id="1694457504">
      <w:marLeft w:val="0"/>
      <w:marRight w:val="0"/>
      <w:marTop w:val="-20"/>
      <w:marBottom w:val="-20"/>
      <w:divBdr>
        <w:top w:val="none" w:sz="0" w:space="0" w:color="auto"/>
        <w:left w:val="none" w:sz="0" w:space="0" w:color="auto"/>
        <w:bottom w:val="none" w:sz="0" w:space="0" w:color="auto"/>
        <w:right w:val="none" w:sz="0" w:space="0" w:color="auto"/>
      </w:divBdr>
    </w:div>
    <w:div w:id="1694766832">
      <w:marLeft w:val="0"/>
      <w:marRight w:val="0"/>
      <w:marTop w:val="-20"/>
      <w:marBottom w:val="-20"/>
      <w:divBdr>
        <w:top w:val="none" w:sz="0" w:space="0" w:color="auto"/>
        <w:left w:val="none" w:sz="0" w:space="0" w:color="auto"/>
        <w:bottom w:val="none" w:sz="0" w:space="0" w:color="auto"/>
        <w:right w:val="none" w:sz="0" w:space="0" w:color="auto"/>
      </w:divBdr>
    </w:div>
    <w:div w:id="1695034936">
      <w:marLeft w:val="0"/>
      <w:marRight w:val="0"/>
      <w:marTop w:val="-20"/>
      <w:marBottom w:val="-20"/>
      <w:divBdr>
        <w:top w:val="none" w:sz="0" w:space="0" w:color="auto"/>
        <w:left w:val="none" w:sz="0" w:space="0" w:color="auto"/>
        <w:bottom w:val="none" w:sz="0" w:space="0" w:color="auto"/>
        <w:right w:val="none" w:sz="0" w:space="0" w:color="auto"/>
      </w:divBdr>
    </w:div>
    <w:div w:id="1695155127">
      <w:marLeft w:val="0"/>
      <w:marRight w:val="0"/>
      <w:marTop w:val="-20"/>
      <w:marBottom w:val="-20"/>
      <w:divBdr>
        <w:top w:val="none" w:sz="0" w:space="0" w:color="auto"/>
        <w:left w:val="none" w:sz="0" w:space="0" w:color="auto"/>
        <w:bottom w:val="none" w:sz="0" w:space="0" w:color="auto"/>
        <w:right w:val="none" w:sz="0" w:space="0" w:color="auto"/>
      </w:divBdr>
    </w:div>
    <w:div w:id="1695571914">
      <w:marLeft w:val="0"/>
      <w:marRight w:val="0"/>
      <w:marTop w:val="-20"/>
      <w:marBottom w:val="-20"/>
      <w:divBdr>
        <w:top w:val="none" w:sz="0" w:space="0" w:color="auto"/>
        <w:left w:val="none" w:sz="0" w:space="0" w:color="auto"/>
        <w:bottom w:val="none" w:sz="0" w:space="0" w:color="auto"/>
        <w:right w:val="none" w:sz="0" w:space="0" w:color="auto"/>
      </w:divBdr>
    </w:div>
    <w:div w:id="1695770772">
      <w:marLeft w:val="0"/>
      <w:marRight w:val="0"/>
      <w:marTop w:val="-20"/>
      <w:marBottom w:val="-20"/>
      <w:divBdr>
        <w:top w:val="none" w:sz="0" w:space="0" w:color="auto"/>
        <w:left w:val="none" w:sz="0" w:space="0" w:color="auto"/>
        <w:bottom w:val="none" w:sz="0" w:space="0" w:color="auto"/>
        <w:right w:val="none" w:sz="0" w:space="0" w:color="auto"/>
      </w:divBdr>
    </w:div>
    <w:div w:id="1697384527">
      <w:marLeft w:val="0"/>
      <w:marRight w:val="0"/>
      <w:marTop w:val="-20"/>
      <w:marBottom w:val="-20"/>
      <w:divBdr>
        <w:top w:val="none" w:sz="0" w:space="0" w:color="auto"/>
        <w:left w:val="none" w:sz="0" w:space="0" w:color="auto"/>
        <w:bottom w:val="none" w:sz="0" w:space="0" w:color="auto"/>
        <w:right w:val="none" w:sz="0" w:space="0" w:color="auto"/>
      </w:divBdr>
    </w:div>
    <w:div w:id="1697925371">
      <w:marLeft w:val="0"/>
      <w:marRight w:val="0"/>
      <w:marTop w:val="-20"/>
      <w:marBottom w:val="-20"/>
      <w:divBdr>
        <w:top w:val="none" w:sz="0" w:space="0" w:color="auto"/>
        <w:left w:val="none" w:sz="0" w:space="0" w:color="auto"/>
        <w:bottom w:val="none" w:sz="0" w:space="0" w:color="auto"/>
        <w:right w:val="none" w:sz="0" w:space="0" w:color="auto"/>
      </w:divBdr>
    </w:div>
    <w:div w:id="1701978930">
      <w:marLeft w:val="0"/>
      <w:marRight w:val="0"/>
      <w:marTop w:val="-20"/>
      <w:marBottom w:val="-20"/>
      <w:divBdr>
        <w:top w:val="none" w:sz="0" w:space="0" w:color="auto"/>
        <w:left w:val="none" w:sz="0" w:space="0" w:color="auto"/>
        <w:bottom w:val="none" w:sz="0" w:space="0" w:color="auto"/>
        <w:right w:val="none" w:sz="0" w:space="0" w:color="auto"/>
      </w:divBdr>
    </w:div>
    <w:div w:id="1702433498">
      <w:marLeft w:val="0"/>
      <w:marRight w:val="0"/>
      <w:marTop w:val="-20"/>
      <w:marBottom w:val="-20"/>
      <w:divBdr>
        <w:top w:val="none" w:sz="0" w:space="0" w:color="auto"/>
        <w:left w:val="none" w:sz="0" w:space="0" w:color="auto"/>
        <w:bottom w:val="none" w:sz="0" w:space="0" w:color="auto"/>
        <w:right w:val="none" w:sz="0" w:space="0" w:color="auto"/>
      </w:divBdr>
    </w:div>
    <w:div w:id="1705137944">
      <w:marLeft w:val="0"/>
      <w:marRight w:val="0"/>
      <w:marTop w:val="-20"/>
      <w:marBottom w:val="-20"/>
      <w:divBdr>
        <w:top w:val="none" w:sz="0" w:space="0" w:color="auto"/>
        <w:left w:val="none" w:sz="0" w:space="0" w:color="auto"/>
        <w:bottom w:val="none" w:sz="0" w:space="0" w:color="auto"/>
        <w:right w:val="none" w:sz="0" w:space="0" w:color="auto"/>
      </w:divBdr>
    </w:div>
    <w:div w:id="1707290995">
      <w:marLeft w:val="0"/>
      <w:marRight w:val="0"/>
      <w:marTop w:val="-20"/>
      <w:marBottom w:val="-20"/>
      <w:divBdr>
        <w:top w:val="none" w:sz="0" w:space="0" w:color="auto"/>
        <w:left w:val="none" w:sz="0" w:space="0" w:color="auto"/>
        <w:bottom w:val="none" w:sz="0" w:space="0" w:color="auto"/>
        <w:right w:val="none" w:sz="0" w:space="0" w:color="auto"/>
      </w:divBdr>
    </w:div>
    <w:div w:id="1709062852">
      <w:marLeft w:val="0"/>
      <w:marRight w:val="0"/>
      <w:marTop w:val="-20"/>
      <w:marBottom w:val="-20"/>
      <w:divBdr>
        <w:top w:val="none" w:sz="0" w:space="0" w:color="auto"/>
        <w:left w:val="none" w:sz="0" w:space="0" w:color="auto"/>
        <w:bottom w:val="none" w:sz="0" w:space="0" w:color="auto"/>
        <w:right w:val="none" w:sz="0" w:space="0" w:color="auto"/>
      </w:divBdr>
    </w:div>
    <w:div w:id="1710717003">
      <w:marLeft w:val="0"/>
      <w:marRight w:val="0"/>
      <w:marTop w:val="-20"/>
      <w:marBottom w:val="-20"/>
      <w:divBdr>
        <w:top w:val="none" w:sz="0" w:space="0" w:color="auto"/>
        <w:left w:val="none" w:sz="0" w:space="0" w:color="auto"/>
        <w:bottom w:val="none" w:sz="0" w:space="0" w:color="auto"/>
        <w:right w:val="none" w:sz="0" w:space="0" w:color="auto"/>
      </w:divBdr>
    </w:div>
    <w:div w:id="1711372946">
      <w:marLeft w:val="0"/>
      <w:marRight w:val="0"/>
      <w:marTop w:val="-20"/>
      <w:marBottom w:val="-20"/>
      <w:divBdr>
        <w:top w:val="none" w:sz="0" w:space="0" w:color="auto"/>
        <w:left w:val="none" w:sz="0" w:space="0" w:color="auto"/>
        <w:bottom w:val="none" w:sz="0" w:space="0" w:color="auto"/>
        <w:right w:val="none" w:sz="0" w:space="0" w:color="auto"/>
      </w:divBdr>
    </w:div>
    <w:div w:id="1711801468">
      <w:marLeft w:val="0"/>
      <w:marRight w:val="0"/>
      <w:marTop w:val="-20"/>
      <w:marBottom w:val="-20"/>
      <w:divBdr>
        <w:top w:val="none" w:sz="0" w:space="0" w:color="auto"/>
        <w:left w:val="none" w:sz="0" w:space="0" w:color="auto"/>
        <w:bottom w:val="none" w:sz="0" w:space="0" w:color="auto"/>
        <w:right w:val="none" w:sz="0" w:space="0" w:color="auto"/>
      </w:divBdr>
    </w:div>
    <w:div w:id="1712459619">
      <w:marLeft w:val="0"/>
      <w:marRight w:val="0"/>
      <w:marTop w:val="-20"/>
      <w:marBottom w:val="-20"/>
      <w:divBdr>
        <w:top w:val="none" w:sz="0" w:space="0" w:color="auto"/>
        <w:left w:val="none" w:sz="0" w:space="0" w:color="auto"/>
        <w:bottom w:val="none" w:sz="0" w:space="0" w:color="auto"/>
        <w:right w:val="none" w:sz="0" w:space="0" w:color="auto"/>
      </w:divBdr>
    </w:div>
    <w:div w:id="1712724434">
      <w:marLeft w:val="0"/>
      <w:marRight w:val="0"/>
      <w:marTop w:val="-20"/>
      <w:marBottom w:val="-20"/>
      <w:divBdr>
        <w:top w:val="none" w:sz="0" w:space="0" w:color="auto"/>
        <w:left w:val="none" w:sz="0" w:space="0" w:color="auto"/>
        <w:bottom w:val="none" w:sz="0" w:space="0" w:color="auto"/>
        <w:right w:val="none" w:sz="0" w:space="0" w:color="auto"/>
      </w:divBdr>
    </w:div>
    <w:div w:id="1713142950">
      <w:marLeft w:val="0"/>
      <w:marRight w:val="0"/>
      <w:marTop w:val="-20"/>
      <w:marBottom w:val="-20"/>
      <w:divBdr>
        <w:top w:val="none" w:sz="0" w:space="0" w:color="auto"/>
        <w:left w:val="none" w:sz="0" w:space="0" w:color="auto"/>
        <w:bottom w:val="none" w:sz="0" w:space="0" w:color="auto"/>
        <w:right w:val="none" w:sz="0" w:space="0" w:color="auto"/>
      </w:divBdr>
    </w:div>
    <w:div w:id="1716157897">
      <w:marLeft w:val="0"/>
      <w:marRight w:val="0"/>
      <w:marTop w:val="-20"/>
      <w:marBottom w:val="-20"/>
      <w:divBdr>
        <w:top w:val="none" w:sz="0" w:space="0" w:color="auto"/>
        <w:left w:val="none" w:sz="0" w:space="0" w:color="auto"/>
        <w:bottom w:val="none" w:sz="0" w:space="0" w:color="auto"/>
        <w:right w:val="none" w:sz="0" w:space="0" w:color="auto"/>
      </w:divBdr>
    </w:div>
    <w:div w:id="1717001816">
      <w:marLeft w:val="0"/>
      <w:marRight w:val="0"/>
      <w:marTop w:val="-20"/>
      <w:marBottom w:val="-20"/>
      <w:divBdr>
        <w:top w:val="none" w:sz="0" w:space="0" w:color="auto"/>
        <w:left w:val="none" w:sz="0" w:space="0" w:color="auto"/>
        <w:bottom w:val="none" w:sz="0" w:space="0" w:color="auto"/>
        <w:right w:val="none" w:sz="0" w:space="0" w:color="auto"/>
      </w:divBdr>
    </w:div>
    <w:div w:id="1717927347">
      <w:marLeft w:val="0"/>
      <w:marRight w:val="0"/>
      <w:marTop w:val="-20"/>
      <w:marBottom w:val="-20"/>
      <w:divBdr>
        <w:top w:val="none" w:sz="0" w:space="0" w:color="auto"/>
        <w:left w:val="none" w:sz="0" w:space="0" w:color="auto"/>
        <w:bottom w:val="none" w:sz="0" w:space="0" w:color="auto"/>
        <w:right w:val="none" w:sz="0" w:space="0" w:color="auto"/>
      </w:divBdr>
    </w:div>
    <w:div w:id="1719091628">
      <w:marLeft w:val="0"/>
      <w:marRight w:val="0"/>
      <w:marTop w:val="-20"/>
      <w:marBottom w:val="-20"/>
      <w:divBdr>
        <w:top w:val="none" w:sz="0" w:space="0" w:color="auto"/>
        <w:left w:val="none" w:sz="0" w:space="0" w:color="auto"/>
        <w:bottom w:val="none" w:sz="0" w:space="0" w:color="auto"/>
        <w:right w:val="none" w:sz="0" w:space="0" w:color="auto"/>
      </w:divBdr>
    </w:div>
    <w:div w:id="1720518101">
      <w:marLeft w:val="0"/>
      <w:marRight w:val="0"/>
      <w:marTop w:val="-20"/>
      <w:marBottom w:val="-20"/>
      <w:divBdr>
        <w:top w:val="none" w:sz="0" w:space="0" w:color="auto"/>
        <w:left w:val="none" w:sz="0" w:space="0" w:color="auto"/>
        <w:bottom w:val="none" w:sz="0" w:space="0" w:color="auto"/>
        <w:right w:val="none" w:sz="0" w:space="0" w:color="auto"/>
      </w:divBdr>
    </w:div>
    <w:div w:id="1722048336">
      <w:marLeft w:val="0"/>
      <w:marRight w:val="0"/>
      <w:marTop w:val="-20"/>
      <w:marBottom w:val="-20"/>
      <w:divBdr>
        <w:top w:val="none" w:sz="0" w:space="0" w:color="auto"/>
        <w:left w:val="none" w:sz="0" w:space="0" w:color="auto"/>
        <w:bottom w:val="none" w:sz="0" w:space="0" w:color="auto"/>
        <w:right w:val="none" w:sz="0" w:space="0" w:color="auto"/>
      </w:divBdr>
    </w:div>
    <w:div w:id="1722629869">
      <w:marLeft w:val="0"/>
      <w:marRight w:val="0"/>
      <w:marTop w:val="-20"/>
      <w:marBottom w:val="-20"/>
      <w:divBdr>
        <w:top w:val="none" w:sz="0" w:space="0" w:color="auto"/>
        <w:left w:val="none" w:sz="0" w:space="0" w:color="auto"/>
        <w:bottom w:val="none" w:sz="0" w:space="0" w:color="auto"/>
        <w:right w:val="none" w:sz="0" w:space="0" w:color="auto"/>
      </w:divBdr>
    </w:div>
    <w:div w:id="1722822054">
      <w:marLeft w:val="0"/>
      <w:marRight w:val="0"/>
      <w:marTop w:val="-20"/>
      <w:marBottom w:val="-20"/>
      <w:divBdr>
        <w:top w:val="none" w:sz="0" w:space="0" w:color="auto"/>
        <w:left w:val="none" w:sz="0" w:space="0" w:color="auto"/>
        <w:bottom w:val="none" w:sz="0" w:space="0" w:color="auto"/>
        <w:right w:val="none" w:sz="0" w:space="0" w:color="auto"/>
      </w:divBdr>
    </w:div>
    <w:div w:id="1723290055">
      <w:marLeft w:val="0"/>
      <w:marRight w:val="0"/>
      <w:marTop w:val="-20"/>
      <w:marBottom w:val="-20"/>
      <w:divBdr>
        <w:top w:val="none" w:sz="0" w:space="0" w:color="auto"/>
        <w:left w:val="none" w:sz="0" w:space="0" w:color="auto"/>
        <w:bottom w:val="none" w:sz="0" w:space="0" w:color="auto"/>
        <w:right w:val="none" w:sz="0" w:space="0" w:color="auto"/>
      </w:divBdr>
    </w:div>
    <w:div w:id="1724325442">
      <w:marLeft w:val="0"/>
      <w:marRight w:val="0"/>
      <w:marTop w:val="-20"/>
      <w:marBottom w:val="-20"/>
      <w:divBdr>
        <w:top w:val="none" w:sz="0" w:space="0" w:color="auto"/>
        <w:left w:val="none" w:sz="0" w:space="0" w:color="auto"/>
        <w:bottom w:val="none" w:sz="0" w:space="0" w:color="auto"/>
        <w:right w:val="none" w:sz="0" w:space="0" w:color="auto"/>
      </w:divBdr>
    </w:div>
    <w:div w:id="1725329985">
      <w:marLeft w:val="0"/>
      <w:marRight w:val="0"/>
      <w:marTop w:val="-20"/>
      <w:marBottom w:val="-20"/>
      <w:divBdr>
        <w:top w:val="none" w:sz="0" w:space="0" w:color="auto"/>
        <w:left w:val="none" w:sz="0" w:space="0" w:color="auto"/>
        <w:bottom w:val="none" w:sz="0" w:space="0" w:color="auto"/>
        <w:right w:val="none" w:sz="0" w:space="0" w:color="auto"/>
      </w:divBdr>
    </w:div>
    <w:div w:id="1726367811">
      <w:marLeft w:val="0"/>
      <w:marRight w:val="0"/>
      <w:marTop w:val="-20"/>
      <w:marBottom w:val="-20"/>
      <w:divBdr>
        <w:top w:val="none" w:sz="0" w:space="0" w:color="auto"/>
        <w:left w:val="none" w:sz="0" w:space="0" w:color="auto"/>
        <w:bottom w:val="none" w:sz="0" w:space="0" w:color="auto"/>
        <w:right w:val="none" w:sz="0" w:space="0" w:color="auto"/>
      </w:divBdr>
    </w:div>
    <w:div w:id="1729495745">
      <w:marLeft w:val="0"/>
      <w:marRight w:val="0"/>
      <w:marTop w:val="-20"/>
      <w:marBottom w:val="-20"/>
      <w:divBdr>
        <w:top w:val="none" w:sz="0" w:space="0" w:color="auto"/>
        <w:left w:val="none" w:sz="0" w:space="0" w:color="auto"/>
        <w:bottom w:val="none" w:sz="0" w:space="0" w:color="auto"/>
        <w:right w:val="none" w:sz="0" w:space="0" w:color="auto"/>
      </w:divBdr>
    </w:div>
    <w:div w:id="1730037425">
      <w:marLeft w:val="0"/>
      <w:marRight w:val="0"/>
      <w:marTop w:val="-20"/>
      <w:marBottom w:val="-20"/>
      <w:divBdr>
        <w:top w:val="none" w:sz="0" w:space="0" w:color="auto"/>
        <w:left w:val="none" w:sz="0" w:space="0" w:color="auto"/>
        <w:bottom w:val="none" w:sz="0" w:space="0" w:color="auto"/>
        <w:right w:val="none" w:sz="0" w:space="0" w:color="auto"/>
      </w:divBdr>
    </w:div>
    <w:div w:id="1730108492">
      <w:marLeft w:val="0"/>
      <w:marRight w:val="0"/>
      <w:marTop w:val="-20"/>
      <w:marBottom w:val="-20"/>
      <w:divBdr>
        <w:top w:val="none" w:sz="0" w:space="0" w:color="auto"/>
        <w:left w:val="none" w:sz="0" w:space="0" w:color="auto"/>
        <w:bottom w:val="none" w:sz="0" w:space="0" w:color="auto"/>
        <w:right w:val="none" w:sz="0" w:space="0" w:color="auto"/>
      </w:divBdr>
    </w:div>
    <w:div w:id="1730490629">
      <w:marLeft w:val="0"/>
      <w:marRight w:val="0"/>
      <w:marTop w:val="-20"/>
      <w:marBottom w:val="-20"/>
      <w:divBdr>
        <w:top w:val="none" w:sz="0" w:space="0" w:color="auto"/>
        <w:left w:val="none" w:sz="0" w:space="0" w:color="auto"/>
        <w:bottom w:val="none" w:sz="0" w:space="0" w:color="auto"/>
        <w:right w:val="none" w:sz="0" w:space="0" w:color="auto"/>
      </w:divBdr>
    </w:div>
    <w:div w:id="1730767964">
      <w:marLeft w:val="0"/>
      <w:marRight w:val="0"/>
      <w:marTop w:val="-20"/>
      <w:marBottom w:val="-20"/>
      <w:divBdr>
        <w:top w:val="none" w:sz="0" w:space="0" w:color="auto"/>
        <w:left w:val="none" w:sz="0" w:space="0" w:color="auto"/>
        <w:bottom w:val="none" w:sz="0" w:space="0" w:color="auto"/>
        <w:right w:val="none" w:sz="0" w:space="0" w:color="auto"/>
      </w:divBdr>
    </w:div>
    <w:div w:id="1734425386">
      <w:marLeft w:val="0"/>
      <w:marRight w:val="0"/>
      <w:marTop w:val="-20"/>
      <w:marBottom w:val="-20"/>
      <w:divBdr>
        <w:top w:val="none" w:sz="0" w:space="0" w:color="auto"/>
        <w:left w:val="none" w:sz="0" w:space="0" w:color="auto"/>
        <w:bottom w:val="none" w:sz="0" w:space="0" w:color="auto"/>
        <w:right w:val="none" w:sz="0" w:space="0" w:color="auto"/>
      </w:divBdr>
    </w:div>
    <w:div w:id="1734817251">
      <w:marLeft w:val="0"/>
      <w:marRight w:val="0"/>
      <w:marTop w:val="-20"/>
      <w:marBottom w:val="-20"/>
      <w:divBdr>
        <w:top w:val="none" w:sz="0" w:space="0" w:color="auto"/>
        <w:left w:val="none" w:sz="0" w:space="0" w:color="auto"/>
        <w:bottom w:val="none" w:sz="0" w:space="0" w:color="auto"/>
        <w:right w:val="none" w:sz="0" w:space="0" w:color="auto"/>
      </w:divBdr>
    </w:div>
    <w:div w:id="1735086088">
      <w:marLeft w:val="0"/>
      <w:marRight w:val="0"/>
      <w:marTop w:val="-20"/>
      <w:marBottom w:val="-20"/>
      <w:divBdr>
        <w:top w:val="none" w:sz="0" w:space="0" w:color="auto"/>
        <w:left w:val="none" w:sz="0" w:space="0" w:color="auto"/>
        <w:bottom w:val="none" w:sz="0" w:space="0" w:color="auto"/>
        <w:right w:val="none" w:sz="0" w:space="0" w:color="auto"/>
      </w:divBdr>
    </w:div>
    <w:div w:id="1736274074">
      <w:marLeft w:val="0"/>
      <w:marRight w:val="0"/>
      <w:marTop w:val="-20"/>
      <w:marBottom w:val="-20"/>
      <w:divBdr>
        <w:top w:val="none" w:sz="0" w:space="0" w:color="auto"/>
        <w:left w:val="none" w:sz="0" w:space="0" w:color="auto"/>
        <w:bottom w:val="none" w:sz="0" w:space="0" w:color="auto"/>
        <w:right w:val="none" w:sz="0" w:space="0" w:color="auto"/>
      </w:divBdr>
    </w:div>
    <w:div w:id="1736319112">
      <w:marLeft w:val="0"/>
      <w:marRight w:val="0"/>
      <w:marTop w:val="-20"/>
      <w:marBottom w:val="-20"/>
      <w:divBdr>
        <w:top w:val="none" w:sz="0" w:space="0" w:color="auto"/>
        <w:left w:val="none" w:sz="0" w:space="0" w:color="auto"/>
        <w:bottom w:val="none" w:sz="0" w:space="0" w:color="auto"/>
        <w:right w:val="none" w:sz="0" w:space="0" w:color="auto"/>
      </w:divBdr>
    </w:div>
    <w:div w:id="1739135473">
      <w:marLeft w:val="0"/>
      <w:marRight w:val="0"/>
      <w:marTop w:val="-20"/>
      <w:marBottom w:val="-20"/>
      <w:divBdr>
        <w:top w:val="none" w:sz="0" w:space="0" w:color="auto"/>
        <w:left w:val="none" w:sz="0" w:space="0" w:color="auto"/>
        <w:bottom w:val="none" w:sz="0" w:space="0" w:color="auto"/>
        <w:right w:val="none" w:sz="0" w:space="0" w:color="auto"/>
      </w:divBdr>
    </w:div>
    <w:div w:id="1739548172">
      <w:marLeft w:val="0"/>
      <w:marRight w:val="0"/>
      <w:marTop w:val="-20"/>
      <w:marBottom w:val="-20"/>
      <w:divBdr>
        <w:top w:val="none" w:sz="0" w:space="0" w:color="auto"/>
        <w:left w:val="none" w:sz="0" w:space="0" w:color="auto"/>
        <w:bottom w:val="none" w:sz="0" w:space="0" w:color="auto"/>
        <w:right w:val="none" w:sz="0" w:space="0" w:color="auto"/>
      </w:divBdr>
    </w:div>
    <w:div w:id="1744374717">
      <w:marLeft w:val="0"/>
      <w:marRight w:val="0"/>
      <w:marTop w:val="-20"/>
      <w:marBottom w:val="-20"/>
      <w:divBdr>
        <w:top w:val="none" w:sz="0" w:space="0" w:color="auto"/>
        <w:left w:val="none" w:sz="0" w:space="0" w:color="auto"/>
        <w:bottom w:val="none" w:sz="0" w:space="0" w:color="auto"/>
        <w:right w:val="none" w:sz="0" w:space="0" w:color="auto"/>
      </w:divBdr>
    </w:div>
    <w:div w:id="1744447174">
      <w:marLeft w:val="0"/>
      <w:marRight w:val="0"/>
      <w:marTop w:val="-20"/>
      <w:marBottom w:val="-20"/>
      <w:divBdr>
        <w:top w:val="none" w:sz="0" w:space="0" w:color="auto"/>
        <w:left w:val="none" w:sz="0" w:space="0" w:color="auto"/>
        <w:bottom w:val="none" w:sz="0" w:space="0" w:color="auto"/>
        <w:right w:val="none" w:sz="0" w:space="0" w:color="auto"/>
      </w:divBdr>
    </w:div>
    <w:div w:id="1745493816">
      <w:marLeft w:val="0"/>
      <w:marRight w:val="0"/>
      <w:marTop w:val="-20"/>
      <w:marBottom w:val="-20"/>
      <w:divBdr>
        <w:top w:val="none" w:sz="0" w:space="0" w:color="auto"/>
        <w:left w:val="none" w:sz="0" w:space="0" w:color="auto"/>
        <w:bottom w:val="none" w:sz="0" w:space="0" w:color="auto"/>
        <w:right w:val="none" w:sz="0" w:space="0" w:color="auto"/>
      </w:divBdr>
    </w:div>
    <w:div w:id="1749309781">
      <w:marLeft w:val="0"/>
      <w:marRight w:val="0"/>
      <w:marTop w:val="-20"/>
      <w:marBottom w:val="-20"/>
      <w:divBdr>
        <w:top w:val="none" w:sz="0" w:space="0" w:color="auto"/>
        <w:left w:val="none" w:sz="0" w:space="0" w:color="auto"/>
        <w:bottom w:val="none" w:sz="0" w:space="0" w:color="auto"/>
        <w:right w:val="none" w:sz="0" w:space="0" w:color="auto"/>
      </w:divBdr>
    </w:div>
    <w:div w:id="1752042115">
      <w:marLeft w:val="0"/>
      <w:marRight w:val="0"/>
      <w:marTop w:val="-20"/>
      <w:marBottom w:val="-20"/>
      <w:divBdr>
        <w:top w:val="none" w:sz="0" w:space="0" w:color="auto"/>
        <w:left w:val="none" w:sz="0" w:space="0" w:color="auto"/>
        <w:bottom w:val="none" w:sz="0" w:space="0" w:color="auto"/>
        <w:right w:val="none" w:sz="0" w:space="0" w:color="auto"/>
      </w:divBdr>
    </w:div>
    <w:div w:id="1752435207">
      <w:marLeft w:val="0"/>
      <w:marRight w:val="0"/>
      <w:marTop w:val="-20"/>
      <w:marBottom w:val="-20"/>
      <w:divBdr>
        <w:top w:val="none" w:sz="0" w:space="0" w:color="auto"/>
        <w:left w:val="none" w:sz="0" w:space="0" w:color="auto"/>
        <w:bottom w:val="none" w:sz="0" w:space="0" w:color="auto"/>
        <w:right w:val="none" w:sz="0" w:space="0" w:color="auto"/>
      </w:divBdr>
    </w:div>
    <w:div w:id="1752661084">
      <w:marLeft w:val="0"/>
      <w:marRight w:val="0"/>
      <w:marTop w:val="-20"/>
      <w:marBottom w:val="-20"/>
      <w:divBdr>
        <w:top w:val="none" w:sz="0" w:space="0" w:color="auto"/>
        <w:left w:val="none" w:sz="0" w:space="0" w:color="auto"/>
        <w:bottom w:val="none" w:sz="0" w:space="0" w:color="auto"/>
        <w:right w:val="none" w:sz="0" w:space="0" w:color="auto"/>
      </w:divBdr>
    </w:div>
    <w:div w:id="1753694492">
      <w:marLeft w:val="0"/>
      <w:marRight w:val="0"/>
      <w:marTop w:val="-20"/>
      <w:marBottom w:val="-20"/>
      <w:divBdr>
        <w:top w:val="none" w:sz="0" w:space="0" w:color="auto"/>
        <w:left w:val="none" w:sz="0" w:space="0" w:color="auto"/>
        <w:bottom w:val="none" w:sz="0" w:space="0" w:color="auto"/>
        <w:right w:val="none" w:sz="0" w:space="0" w:color="auto"/>
      </w:divBdr>
    </w:div>
    <w:div w:id="1755591893">
      <w:marLeft w:val="0"/>
      <w:marRight w:val="0"/>
      <w:marTop w:val="-20"/>
      <w:marBottom w:val="-20"/>
      <w:divBdr>
        <w:top w:val="none" w:sz="0" w:space="0" w:color="auto"/>
        <w:left w:val="none" w:sz="0" w:space="0" w:color="auto"/>
        <w:bottom w:val="none" w:sz="0" w:space="0" w:color="auto"/>
        <w:right w:val="none" w:sz="0" w:space="0" w:color="auto"/>
      </w:divBdr>
    </w:div>
    <w:div w:id="1756896222">
      <w:marLeft w:val="0"/>
      <w:marRight w:val="0"/>
      <w:marTop w:val="-20"/>
      <w:marBottom w:val="-20"/>
      <w:divBdr>
        <w:top w:val="none" w:sz="0" w:space="0" w:color="auto"/>
        <w:left w:val="none" w:sz="0" w:space="0" w:color="auto"/>
        <w:bottom w:val="none" w:sz="0" w:space="0" w:color="auto"/>
        <w:right w:val="none" w:sz="0" w:space="0" w:color="auto"/>
      </w:divBdr>
    </w:div>
    <w:div w:id="1758475443">
      <w:marLeft w:val="0"/>
      <w:marRight w:val="0"/>
      <w:marTop w:val="-20"/>
      <w:marBottom w:val="-20"/>
      <w:divBdr>
        <w:top w:val="none" w:sz="0" w:space="0" w:color="auto"/>
        <w:left w:val="none" w:sz="0" w:space="0" w:color="auto"/>
        <w:bottom w:val="none" w:sz="0" w:space="0" w:color="auto"/>
        <w:right w:val="none" w:sz="0" w:space="0" w:color="auto"/>
      </w:divBdr>
    </w:div>
    <w:div w:id="1759591169">
      <w:marLeft w:val="0"/>
      <w:marRight w:val="0"/>
      <w:marTop w:val="-20"/>
      <w:marBottom w:val="-20"/>
      <w:divBdr>
        <w:top w:val="none" w:sz="0" w:space="0" w:color="auto"/>
        <w:left w:val="none" w:sz="0" w:space="0" w:color="auto"/>
        <w:bottom w:val="none" w:sz="0" w:space="0" w:color="auto"/>
        <w:right w:val="none" w:sz="0" w:space="0" w:color="auto"/>
      </w:divBdr>
    </w:div>
    <w:div w:id="1759866349">
      <w:marLeft w:val="0"/>
      <w:marRight w:val="0"/>
      <w:marTop w:val="-20"/>
      <w:marBottom w:val="-20"/>
      <w:divBdr>
        <w:top w:val="none" w:sz="0" w:space="0" w:color="auto"/>
        <w:left w:val="none" w:sz="0" w:space="0" w:color="auto"/>
        <w:bottom w:val="none" w:sz="0" w:space="0" w:color="auto"/>
        <w:right w:val="none" w:sz="0" w:space="0" w:color="auto"/>
      </w:divBdr>
    </w:div>
    <w:div w:id="1761367890">
      <w:marLeft w:val="0"/>
      <w:marRight w:val="0"/>
      <w:marTop w:val="-20"/>
      <w:marBottom w:val="-20"/>
      <w:divBdr>
        <w:top w:val="none" w:sz="0" w:space="0" w:color="auto"/>
        <w:left w:val="none" w:sz="0" w:space="0" w:color="auto"/>
        <w:bottom w:val="none" w:sz="0" w:space="0" w:color="auto"/>
        <w:right w:val="none" w:sz="0" w:space="0" w:color="auto"/>
      </w:divBdr>
    </w:div>
    <w:div w:id="1761833569">
      <w:marLeft w:val="0"/>
      <w:marRight w:val="0"/>
      <w:marTop w:val="-20"/>
      <w:marBottom w:val="-20"/>
      <w:divBdr>
        <w:top w:val="none" w:sz="0" w:space="0" w:color="auto"/>
        <w:left w:val="none" w:sz="0" w:space="0" w:color="auto"/>
        <w:bottom w:val="none" w:sz="0" w:space="0" w:color="auto"/>
        <w:right w:val="none" w:sz="0" w:space="0" w:color="auto"/>
      </w:divBdr>
    </w:div>
    <w:div w:id="1765370823">
      <w:marLeft w:val="0"/>
      <w:marRight w:val="0"/>
      <w:marTop w:val="-20"/>
      <w:marBottom w:val="-20"/>
      <w:divBdr>
        <w:top w:val="none" w:sz="0" w:space="0" w:color="auto"/>
        <w:left w:val="none" w:sz="0" w:space="0" w:color="auto"/>
        <w:bottom w:val="none" w:sz="0" w:space="0" w:color="auto"/>
        <w:right w:val="none" w:sz="0" w:space="0" w:color="auto"/>
      </w:divBdr>
    </w:div>
    <w:div w:id="1767193979">
      <w:marLeft w:val="0"/>
      <w:marRight w:val="0"/>
      <w:marTop w:val="-20"/>
      <w:marBottom w:val="-20"/>
      <w:divBdr>
        <w:top w:val="none" w:sz="0" w:space="0" w:color="auto"/>
        <w:left w:val="none" w:sz="0" w:space="0" w:color="auto"/>
        <w:bottom w:val="none" w:sz="0" w:space="0" w:color="auto"/>
        <w:right w:val="none" w:sz="0" w:space="0" w:color="auto"/>
      </w:divBdr>
    </w:div>
    <w:div w:id="1767341983">
      <w:marLeft w:val="0"/>
      <w:marRight w:val="0"/>
      <w:marTop w:val="-20"/>
      <w:marBottom w:val="-20"/>
      <w:divBdr>
        <w:top w:val="none" w:sz="0" w:space="0" w:color="auto"/>
        <w:left w:val="none" w:sz="0" w:space="0" w:color="auto"/>
        <w:bottom w:val="none" w:sz="0" w:space="0" w:color="auto"/>
        <w:right w:val="none" w:sz="0" w:space="0" w:color="auto"/>
      </w:divBdr>
    </w:div>
    <w:div w:id="1767537070">
      <w:marLeft w:val="0"/>
      <w:marRight w:val="0"/>
      <w:marTop w:val="-20"/>
      <w:marBottom w:val="-20"/>
      <w:divBdr>
        <w:top w:val="none" w:sz="0" w:space="0" w:color="auto"/>
        <w:left w:val="none" w:sz="0" w:space="0" w:color="auto"/>
        <w:bottom w:val="none" w:sz="0" w:space="0" w:color="auto"/>
        <w:right w:val="none" w:sz="0" w:space="0" w:color="auto"/>
      </w:divBdr>
    </w:div>
    <w:div w:id="1768840503">
      <w:marLeft w:val="0"/>
      <w:marRight w:val="0"/>
      <w:marTop w:val="-20"/>
      <w:marBottom w:val="-20"/>
      <w:divBdr>
        <w:top w:val="none" w:sz="0" w:space="0" w:color="auto"/>
        <w:left w:val="none" w:sz="0" w:space="0" w:color="auto"/>
        <w:bottom w:val="none" w:sz="0" w:space="0" w:color="auto"/>
        <w:right w:val="none" w:sz="0" w:space="0" w:color="auto"/>
      </w:divBdr>
    </w:div>
    <w:div w:id="1769160871">
      <w:marLeft w:val="0"/>
      <w:marRight w:val="0"/>
      <w:marTop w:val="-20"/>
      <w:marBottom w:val="-20"/>
      <w:divBdr>
        <w:top w:val="none" w:sz="0" w:space="0" w:color="auto"/>
        <w:left w:val="none" w:sz="0" w:space="0" w:color="auto"/>
        <w:bottom w:val="none" w:sz="0" w:space="0" w:color="auto"/>
        <w:right w:val="none" w:sz="0" w:space="0" w:color="auto"/>
      </w:divBdr>
    </w:div>
    <w:div w:id="1769472316">
      <w:marLeft w:val="0"/>
      <w:marRight w:val="0"/>
      <w:marTop w:val="-20"/>
      <w:marBottom w:val="-20"/>
      <w:divBdr>
        <w:top w:val="none" w:sz="0" w:space="0" w:color="auto"/>
        <w:left w:val="none" w:sz="0" w:space="0" w:color="auto"/>
        <w:bottom w:val="none" w:sz="0" w:space="0" w:color="auto"/>
        <w:right w:val="none" w:sz="0" w:space="0" w:color="auto"/>
      </w:divBdr>
    </w:div>
    <w:div w:id="1770273913">
      <w:marLeft w:val="0"/>
      <w:marRight w:val="0"/>
      <w:marTop w:val="-20"/>
      <w:marBottom w:val="-20"/>
      <w:divBdr>
        <w:top w:val="none" w:sz="0" w:space="0" w:color="auto"/>
        <w:left w:val="none" w:sz="0" w:space="0" w:color="auto"/>
        <w:bottom w:val="none" w:sz="0" w:space="0" w:color="auto"/>
        <w:right w:val="none" w:sz="0" w:space="0" w:color="auto"/>
      </w:divBdr>
    </w:div>
    <w:div w:id="1772118405">
      <w:marLeft w:val="0"/>
      <w:marRight w:val="0"/>
      <w:marTop w:val="-20"/>
      <w:marBottom w:val="-20"/>
      <w:divBdr>
        <w:top w:val="none" w:sz="0" w:space="0" w:color="auto"/>
        <w:left w:val="none" w:sz="0" w:space="0" w:color="auto"/>
        <w:bottom w:val="none" w:sz="0" w:space="0" w:color="auto"/>
        <w:right w:val="none" w:sz="0" w:space="0" w:color="auto"/>
      </w:divBdr>
    </w:div>
    <w:div w:id="1772778639">
      <w:marLeft w:val="0"/>
      <w:marRight w:val="0"/>
      <w:marTop w:val="-20"/>
      <w:marBottom w:val="-20"/>
      <w:divBdr>
        <w:top w:val="none" w:sz="0" w:space="0" w:color="auto"/>
        <w:left w:val="none" w:sz="0" w:space="0" w:color="auto"/>
        <w:bottom w:val="none" w:sz="0" w:space="0" w:color="auto"/>
        <w:right w:val="none" w:sz="0" w:space="0" w:color="auto"/>
      </w:divBdr>
    </w:div>
    <w:div w:id="1773016202">
      <w:marLeft w:val="0"/>
      <w:marRight w:val="0"/>
      <w:marTop w:val="-20"/>
      <w:marBottom w:val="-20"/>
      <w:divBdr>
        <w:top w:val="none" w:sz="0" w:space="0" w:color="auto"/>
        <w:left w:val="none" w:sz="0" w:space="0" w:color="auto"/>
        <w:bottom w:val="none" w:sz="0" w:space="0" w:color="auto"/>
        <w:right w:val="none" w:sz="0" w:space="0" w:color="auto"/>
      </w:divBdr>
    </w:div>
    <w:div w:id="1774131883">
      <w:marLeft w:val="0"/>
      <w:marRight w:val="0"/>
      <w:marTop w:val="-20"/>
      <w:marBottom w:val="-20"/>
      <w:divBdr>
        <w:top w:val="none" w:sz="0" w:space="0" w:color="auto"/>
        <w:left w:val="none" w:sz="0" w:space="0" w:color="auto"/>
        <w:bottom w:val="none" w:sz="0" w:space="0" w:color="auto"/>
        <w:right w:val="none" w:sz="0" w:space="0" w:color="auto"/>
      </w:divBdr>
    </w:div>
    <w:div w:id="1776318971">
      <w:marLeft w:val="0"/>
      <w:marRight w:val="0"/>
      <w:marTop w:val="-20"/>
      <w:marBottom w:val="-20"/>
      <w:divBdr>
        <w:top w:val="none" w:sz="0" w:space="0" w:color="auto"/>
        <w:left w:val="none" w:sz="0" w:space="0" w:color="auto"/>
        <w:bottom w:val="none" w:sz="0" w:space="0" w:color="auto"/>
        <w:right w:val="none" w:sz="0" w:space="0" w:color="auto"/>
      </w:divBdr>
    </w:div>
    <w:div w:id="1777477932">
      <w:marLeft w:val="0"/>
      <w:marRight w:val="0"/>
      <w:marTop w:val="-20"/>
      <w:marBottom w:val="-20"/>
      <w:divBdr>
        <w:top w:val="none" w:sz="0" w:space="0" w:color="auto"/>
        <w:left w:val="none" w:sz="0" w:space="0" w:color="auto"/>
        <w:bottom w:val="none" w:sz="0" w:space="0" w:color="auto"/>
        <w:right w:val="none" w:sz="0" w:space="0" w:color="auto"/>
      </w:divBdr>
    </w:div>
    <w:div w:id="1780490279">
      <w:marLeft w:val="0"/>
      <w:marRight w:val="0"/>
      <w:marTop w:val="-20"/>
      <w:marBottom w:val="-20"/>
      <w:divBdr>
        <w:top w:val="none" w:sz="0" w:space="0" w:color="auto"/>
        <w:left w:val="none" w:sz="0" w:space="0" w:color="auto"/>
        <w:bottom w:val="none" w:sz="0" w:space="0" w:color="auto"/>
        <w:right w:val="none" w:sz="0" w:space="0" w:color="auto"/>
      </w:divBdr>
    </w:div>
    <w:div w:id="1780758895">
      <w:marLeft w:val="0"/>
      <w:marRight w:val="0"/>
      <w:marTop w:val="-20"/>
      <w:marBottom w:val="-20"/>
      <w:divBdr>
        <w:top w:val="none" w:sz="0" w:space="0" w:color="auto"/>
        <w:left w:val="none" w:sz="0" w:space="0" w:color="auto"/>
        <w:bottom w:val="none" w:sz="0" w:space="0" w:color="auto"/>
        <w:right w:val="none" w:sz="0" w:space="0" w:color="auto"/>
      </w:divBdr>
    </w:div>
    <w:div w:id="1780833243">
      <w:marLeft w:val="0"/>
      <w:marRight w:val="0"/>
      <w:marTop w:val="-20"/>
      <w:marBottom w:val="-20"/>
      <w:divBdr>
        <w:top w:val="none" w:sz="0" w:space="0" w:color="auto"/>
        <w:left w:val="none" w:sz="0" w:space="0" w:color="auto"/>
        <w:bottom w:val="none" w:sz="0" w:space="0" w:color="auto"/>
        <w:right w:val="none" w:sz="0" w:space="0" w:color="auto"/>
      </w:divBdr>
    </w:div>
    <w:div w:id="1781142023">
      <w:marLeft w:val="0"/>
      <w:marRight w:val="0"/>
      <w:marTop w:val="-20"/>
      <w:marBottom w:val="-20"/>
      <w:divBdr>
        <w:top w:val="none" w:sz="0" w:space="0" w:color="auto"/>
        <w:left w:val="none" w:sz="0" w:space="0" w:color="auto"/>
        <w:bottom w:val="none" w:sz="0" w:space="0" w:color="auto"/>
        <w:right w:val="none" w:sz="0" w:space="0" w:color="auto"/>
      </w:divBdr>
    </w:div>
    <w:div w:id="1784301543">
      <w:marLeft w:val="0"/>
      <w:marRight w:val="0"/>
      <w:marTop w:val="-20"/>
      <w:marBottom w:val="-20"/>
      <w:divBdr>
        <w:top w:val="none" w:sz="0" w:space="0" w:color="auto"/>
        <w:left w:val="none" w:sz="0" w:space="0" w:color="auto"/>
        <w:bottom w:val="none" w:sz="0" w:space="0" w:color="auto"/>
        <w:right w:val="none" w:sz="0" w:space="0" w:color="auto"/>
      </w:divBdr>
    </w:div>
    <w:div w:id="1784642117">
      <w:marLeft w:val="0"/>
      <w:marRight w:val="0"/>
      <w:marTop w:val="-20"/>
      <w:marBottom w:val="-20"/>
      <w:divBdr>
        <w:top w:val="none" w:sz="0" w:space="0" w:color="auto"/>
        <w:left w:val="none" w:sz="0" w:space="0" w:color="auto"/>
        <w:bottom w:val="none" w:sz="0" w:space="0" w:color="auto"/>
        <w:right w:val="none" w:sz="0" w:space="0" w:color="auto"/>
      </w:divBdr>
    </w:div>
    <w:div w:id="1784883605">
      <w:marLeft w:val="0"/>
      <w:marRight w:val="0"/>
      <w:marTop w:val="-20"/>
      <w:marBottom w:val="-20"/>
      <w:divBdr>
        <w:top w:val="none" w:sz="0" w:space="0" w:color="auto"/>
        <w:left w:val="none" w:sz="0" w:space="0" w:color="auto"/>
        <w:bottom w:val="none" w:sz="0" w:space="0" w:color="auto"/>
        <w:right w:val="none" w:sz="0" w:space="0" w:color="auto"/>
      </w:divBdr>
    </w:div>
    <w:div w:id="1785616533">
      <w:marLeft w:val="0"/>
      <w:marRight w:val="0"/>
      <w:marTop w:val="-20"/>
      <w:marBottom w:val="-20"/>
      <w:divBdr>
        <w:top w:val="none" w:sz="0" w:space="0" w:color="auto"/>
        <w:left w:val="none" w:sz="0" w:space="0" w:color="auto"/>
        <w:bottom w:val="none" w:sz="0" w:space="0" w:color="auto"/>
        <w:right w:val="none" w:sz="0" w:space="0" w:color="auto"/>
      </w:divBdr>
    </w:div>
    <w:div w:id="1786003783">
      <w:marLeft w:val="0"/>
      <w:marRight w:val="0"/>
      <w:marTop w:val="-20"/>
      <w:marBottom w:val="-20"/>
      <w:divBdr>
        <w:top w:val="none" w:sz="0" w:space="0" w:color="auto"/>
        <w:left w:val="none" w:sz="0" w:space="0" w:color="auto"/>
        <w:bottom w:val="none" w:sz="0" w:space="0" w:color="auto"/>
        <w:right w:val="none" w:sz="0" w:space="0" w:color="auto"/>
      </w:divBdr>
    </w:div>
    <w:div w:id="1787187861">
      <w:marLeft w:val="0"/>
      <w:marRight w:val="0"/>
      <w:marTop w:val="-20"/>
      <w:marBottom w:val="-20"/>
      <w:divBdr>
        <w:top w:val="none" w:sz="0" w:space="0" w:color="auto"/>
        <w:left w:val="none" w:sz="0" w:space="0" w:color="auto"/>
        <w:bottom w:val="none" w:sz="0" w:space="0" w:color="auto"/>
        <w:right w:val="none" w:sz="0" w:space="0" w:color="auto"/>
      </w:divBdr>
    </w:div>
    <w:div w:id="1787847701">
      <w:marLeft w:val="0"/>
      <w:marRight w:val="0"/>
      <w:marTop w:val="-20"/>
      <w:marBottom w:val="-20"/>
      <w:divBdr>
        <w:top w:val="none" w:sz="0" w:space="0" w:color="auto"/>
        <w:left w:val="none" w:sz="0" w:space="0" w:color="auto"/>
        <w:bottom w:val="none" w:sz="0" w:space="0" w:color="auto"/>
        <w:right w:val="none" w:sz="0" w:space="0" w:color="auto"/>
      </w:divBdr>
    </w:div>
    <w:div w:id="1788036531">
      <w:marLeft w:val="0"/>
      <w:marRight w:val="0"/>
      <w:marTop w:val="-20"/>
      <w:marBottom w:val="-20"/>
      <w:divBdr>
        <w:top w:val="none" w:sz="0" w:space="0" w:color="auto"/>
        <w:left w:val="none" w:sz="0" w:space="0" w:color="auto"/>
        <w:bottom w:val="none" w:sz="0" w:space="0" w:color="auto"/>
        <w:right w:val="none" w:sz="0" w:space="0" w:color="auto"/>
      </w:divBdr>
    </w:div>
    <w:div w:id="1788616148">
      <w:marLeft w:val="0"/>
      <w:marRight w:val="0"/>
      <w:marTop w:val="-20"/>
      <w:marBottom w:val="-20"/>
      <w:divBdr>
        <w:top w:val="none" w:sz="0" w:space="0" w:color="auto"/>
        <w:left w:val="none" w:sz="0" w:space="0" w:color="auto"/>
        <w:bottom w:val="none" w:sz="0" w:space="0" w:color="auto"/>
        <w:right w:val="none" w:sz="0" w:space="0" w:color="auto"/>
      </w:divBdr>
    </w:div>
    <w:div w:id="1790199802">
      <w:marLeft w:val="0"/>
      <w:marRight w:val="0"/>
      <w:marTop w:val="-20"/>
      <w:marBottom w:val="-20"/>
      <w:divBdr>
        <w:top w:val="none" w:sz="0" w:space="0" w:color="auto"/>
        <w:left w:val="none" w:sz="0" w:space="0" w:color="auto"/>
        <w:bottom w:val="none" w:sz="0" w:space="0" w:color="auto"/>
        <w:right w:val="none" w:sz="0" w:space="0" w:color="auto"/>
      </w:divBdr>
    </w:div>
    <w:div w:id="1791364931">
      <w:marLeft w:val="0"/>
      <w:marRight w:val="0"/>
      <w:marTop w:val="-20"/>
      <w:marBottom w:val="-20"/>
      <w:divBdr>
        <w:top w:val="none" w:sz="0" w:space="0" w:color="auto"/>
        <w:left w:val="none" w:sz="0" w:space="0" w:color="auto"/>
        <w:bottom w:val="none" w:sz="0" w:space="0" w:color="auto"/>
        <w:right w:val="none" w:sz="0" w:space="0" w:color="auto"/>
      </w:divBdr>
    </w:div>
    <w:div w:id="1791436417">
      <w:marLeft w:val="0"/>
      <w:marRight w:val="0"/>
      <w:marTop w:val="-20"/>
      <w:marBottom w:val="-20"/>
      <w:divBdr>
        <w:top w:val="none" w:sz="0" w:space="0" w:color="auto"/>
        <w:left w:val="none" w:sz="0" w:space="0" w:color="auto"/>
        <w:bottom w:val="none" w:sz="0" w:space="0" w:color="auto"/>
        <w:right w:val="none" w:sz="0" w:space="0" w:color="auto"/>
      </w:divBdr>
    </w:div>
    <w:div w:id="1794905732">
      <w:marLeft w:val="0"/>
      <w:marRight w:val="0"/>
      <w:marTop w:val="-20"/>
      <w:marBottom w:val="-20"/>
      <w:divBdr>
        <w:top w:val="none" w:sz="0" w:space="0" w:color="auto"/>
        <w:left w:val="none" w:sz="0" w:space="0" w:color="auto"/>
        <w:bottom w:val="none" w:sz="0" w:space="0" w:color="auto"/>
        <w:right w:val="none" w:sz="0" w:space="0" w:color="auto"/>
      </w:divBdr>
    </w:div>
    <w:div w:id="1795126291">
      <w:marLeft w:val="0"/>
      <w:marRight w:val="0"/>
      <w:marTop w:val="-20"/>
      <w:marBottom w:val="-20"/>
      <w:divBdr>
        <w:top w:val="none" w:sz="0" w:space="0" w:color="auto"/>
        <w:left w:val="none" w:sz="0" w:space="0" w:color="auto"/>
        <w:bottom w:val="none" w:sz="0" w:space="0" w:color="auto"/>
        <w:right w:val="none" w:sz="0" w:space="0" w:color="auto"/>
      </w:divBdr>
    </w:div>
    <w:div w:id="1799832404">
      <w:marLeft w:val="0"/>
      <w:marRight w:val="0"/>
      <w:marTop w:val="-20"/>
      <w:marBottom w:val="-20"/>
      <w:divBdr>
        <w:top w:val="none" w:sz="0" w:space="0" w:color="auto"/>
        <w:left w:val="none" w:sz="0" w:space="0" w:color="auto"/>
        <w:bottom w:val="none" w:sz="0" w:space="0" w:color="auto"/>
        <w:right w:val="none" w:sz="0" w:space="0" w:color="auto"/>
      </w:divBdr>
    </w:div>
    <w:div w:id="1800105600">
      <w:marLeft w:val="0"/>
      <w:marRight w:val="0"/>
      <w:marTop w:val="-20"/>
      <w:marBottom w:val="-20"/>
      <w:divBdr>
        <w:top w:val="none" w:sz="0" w:space="0" w:color="auto"/>
        <w:left w:val="none" w:sz="0" w:space="0" w:color="auto"/>
        <w:bottom w:val="none" w:sz="0" w:space="0" w:color="auto"/>
        <w:right w:val="none" w:sz="0" w:space="0" w:color="auto"/>
      </w:divBdr>
    </w:div>
    <w:div w:id="1801610705">
      <w:marLeft w:val="0"/>
      <w:marRight w:val="0"/>
      <w:marTop w:val="-20"/>
      <w:marBottom w:val="-20"/>
      <w:divBdr>
        <w:top w:val="none" w:sz="0" w:space="0" w:color="auto"/>
        <w:left w:val="none" w:sz="0" w:space="0" w:color="auto"/>
        <w:bottom w:val="none" w:sz="0" w:space="0" w:color="auto"/>
        <w:right w:val="none" w:sz="0" w:space="0" w:color="auto"/>
      </w:divBdr>
    </w:div>
    <w:div w:id="1805000323">
      <w:marLeft w:val="0"/>
      <w:marRight w:val="0"/>
      <w:marTop w:val="-20"/>
      <w:marBottom w:val="-20"/>
      <w:divBdr>
        <w:top w:val="none" w:sz="0" w:space="0" w:color="auto"/>
        <w:left w:val="none" w:sz="0" w:space="0" w:color="auto"/>
        <w:bottom w:val="none" w:sz="0" w:space="0" w:color="auto"/>
        <w:right w:val="none" w:sz="0" w:space="0" w:color="auto"/>
      </w:divBdr>
    </w:div>
    <w:div w:id="1806389695">
      <w:marLeft w:val="0"/>
      <w:marRight w:val="0"/>
      <w:marTop w:val="-20"/>
      <w:marBottom w:val="-20"/>
      <w:divBdr>
        <w:top w:val="none" w:sz="0" w:space="0" w:color="auto"/>
        <w:left w:val="none" w:sz="0" w:space="0" w:color="auto"/>
        <w:bottom w:val="none" w:sz="0" w:space="0" w:color="auto"/>
        <w:right w:val="none" w:sz="0" w:space="0" w:color="auto"/>
      </w:divBdr>
    </w:div>
    <w:div w:id="1810589288">
      <w:marLeft w:val="0"/>
      <w:marRight w:val="0"/>
      <w:marTop w:val="-20"/>
      <w:marBottom w:val="-20"/>
      <w:divBdr>
        <w:top w:val="none" w:sz="0" w:space="0" w:color="auto"/>
        <w:left w:val="none" w:sz="0" w:space="0" w:color="auto"/>
        <w:bottom w:val="none" w:sz="0" w:space="0" w:color="auto"/>
        <w:right w:val="none" w:sz="0" w:space="0" w:color="auto"/>
      </w:divBdr>
    </w:div>
    <w:div w:id="1811366675">
      <w:marLeft w:val="0"/>
      <w:marRight w:val="0"/>
      <w:marTop w:val="-20"/>
      <w:marBottom w:val="-20"/>
      <w:divBdr>
        <w:top w:val="none" w:sz="0" w:space="0" w:color="auto"/>
        <w:left w:val="none" w:sz="0" w:space="0" w:color="auto"/>
        <w:bottom w:val="none" w:sz="0" w:space="0" w:color="auto"/>
        <w:right w:val="none" w:sz="0" w:space="0" w:color="auto"/>
      </w:divBdr>
    </w:div>
    <w:div w:id="1813138730">
      <w:marLeft w:val="0"/>
      <w:marRight w:val="0"/>
      <w:marTop w:val="-20"/>
      <w:marBottom w:val="-20"/>
      <w:divBdr>
        <w:top w:val="none" w:sz="0" w:space="0" w:color="auto"/>
        <w:left w:val="none" w:sz="0" w:space="0" w:color="auto"/>
        <w:bottom w:val="none" w:sz="0" w:space="0" w:color="auto"/>
        <w:right w:val="none" w:sz="0" w:space="0" w:color="auto"/>
      </w:divBdr>
    </w:div>
    <w:div w:id="1813523719">
      <w:marLeft w:val="0"/>
      <w:marRight w:val="0"/>
      <w:marTop w:val="-20"/>
      <w:marBottom w:val="-20"/>
      <w:divBdr>
        <w:top w:val="none" w:sz="0" w:space="0" w:color="auto"/>
        <w:left w:val="none" w:sz="0" w:space="0" w:color="auto"/>
        <w:bottom w:val="none" w:sz="0" w:space="0" w:color="auto"/>
        <w:right w:val="none" w:sz="0" w:space="0" w:color="auto"/>
      </w:divBdr>
    </w:div>
    <w:div w:id="1814366391">
      <w:marLeft w:val="0"/>
      <w:marRight w:val="0"/>
      <w:marTop w:val="-20"/>
      <w:marBottom w:val="-20"/>
      <w:divBdr>
        <w:top w:val="none" w:sz="0" w:space="0" w:color="auto"/>
        <w:left w:val="none" w:sz="0" w:space="0" w:color="auto"/>
        <w:bottom w:val="none" w:sz="0" w:space="0" w:color="auto"/>
        <w:right w:val="none" w:sz="0" w:space="0" w:color="auto"/>
      </w:divBdr>
    </w:div>
    <w:div w:id="1815103360">
      <w:marLeft w:val="0"/>
      <w:marRight w:val="0"/>
      <w:marTop w:val="-20"/>
      <w:marBottom w:val="-20"/>
      <w:divBdr>
        <w:top w:val="none" w:sz="0" w:space="0" w:color="auto"/>
        <w:left w:val="none" w:sz="0" w:space="0" w:color="auto"/>
        <w:bottom w:val="none" w:sz="0" w:space="0" w:color="auto"/>
        <w:right w:val="none" w:sz="0" w:space="0" w:color="auto"/>
      </w:divBdr>
    </w:div>
    <w:div w:id="1815221648">
      <w:marLeft w:val="0"/>
      <w:marRight w:val="0"/>
      <w:marTop w:val="-20"/>
      <w:marBottom w:val="-20"/>
      <w:divBdr>
        <w:top w:val="none" w:sz="0" w:space="0" w:color="auto"/>
        <w:left w:val="none" w:sz="0" w:space="0" w:color="auto"/>
        <w:bottom w:val="none" w:sz="0" w:space="0" w:color="auto"/>
        <w:right w:val="none" w:sz="0" w:space="0" w:color="auto"/>
      </w:divBdr>
    </w:div>
    <w:div w:id="1816411395">
      <w:marLeft w:val="0"/>
      <w:marRight w:val="0"/>
      <w:marTop w:val="-20"/>
      <w:marBottom w:val="-20"/>
      <w:divBdr>
        <w:top w:val="none" w:sz="0" w:space="0" w:color="auto"/>
        <w:left w:val="none" w:sz="0" w:space="0" w:color="auto"/>
        <w:bottom w:val="none" w:sz="0" w:space="0" w:color="auto"/>
        <w:right w:val="none" w:sz="0" w:space="0" w:color="auto"/>
      </w:divBdr>
    </w:div>
    <w:div w:id="1816414364">
      <w:marLeft w:val="0"/>
      <w:marRight w:val="0"/>
      <w:marTop w:val="-20"/>
      <w:marBottom w:val="-20"/>
      <w:divBdr>
        <w:top w:val="none" w:sz="0" w:space="0" w:color="auto"/>
        <w:left w:val="none" w:sz="0" w:space="0" w:color="auto"/>
        <w:bottom w:val="none" w:sz="0" w:space="0" w:color="auto"/>
        <w:right w:val="none" w:sz="0" w:space="0" w:color="auto"/>
      </w:divBdr>
    </w:div>
    <w:div w:id="1818646083">
      <w:marLeft w:val="0"/>
      <w:marRight w:val="0"/>
      <w:marTop w:val="-20"/>
      <w:marBottom w:val="-20"/>
      <w:divBdr>
        <w:top w:val="none" w:sz="0" w:space="0" w:color="auto"/>
        <w:left w:val="none" w:sz="0" w:space="0" w:color="auto"/>
        <w:bottom w:val="none" w:sz="0" w:space="0" w:color="auto"/>
        <w:right w:val="none" w:sz="0" w:space="0" w:color="auto"/>
      </w:divBdr>
    </w:div>
    <w:div w:id="1819767029">
      <w:marLeft w:val="0"/>
      <w:marRight w:val="0"/>
      <w:marTop w:val="-20"/>
      <w:marBottom w:val="-20"/>
      <w:divBdr>
        <w:top w:val="none" w:sz="0" w:space="0" w:color="auto"/>
        <w:left w:val="none" w:sz="0" w:space="0" w:color="auto"/>
        <w:bottom w:val="none" w:sz="0" w:space="0" w:color="auto"/>
        <w:right w:val="none" w:sz="0" w:space="0" w:color="auto"/>
      </w:divBdr>
    </w:div>
    <w:div w:id="1824465136">
      <w:marLeft w:val="0"/>
      <w:marRight w:val="0"/>
      <w:marTop w:val="-20"/>
      <w:marBottom w:val="-20"/>
      <w:divBdr>
        <w:top w:val="none" w:sz="0" w:space="0" w:color="auto"/>
        <w:left w:val="none" w:sz="0" w:space="0" w:color="auto"/>
        <w:bottom w:val="none" w:sz="0" w:space="0" w:color="auto"/>
        <w:right w:val="none" w:sz="0" w:space="0" w:color="auto"/>
      </w:divBdr>
    </w:div>
    <w:div w:id="1827431621">
      <w:marLeft w:val="0"/>
      <w:marRight w:val="0"/>
      <w:marTop w:val="-20"/>
      <w:marBottom w:val="-20"/>
      <w:divBdr>
        <w:top w:val="none" w:sz="0" w:space="0" w:color="auto"/>
        <w:left w:val="none" w:sz="0" w:space="0" w:color="auto"/>
        <w:bottom w:val="none" w:sz="0" w:space="0" w:color="auto"/>
        <w:right w:val="none" w:sz="0" w:space="0" w:color="auto"/>
      </w:divBdr>
    </w:div>
    <w:div w:id="1828979719">
      <w:marLeft w:val="0"/>
      <w:marRight w:val="0"/>
      <w:marTop w:val="-20"/>
      <w:marBottom w:val="-20"/>
      <w:divBdr>
        <w:top w:val="none" w:sz="0" w:space="0" w:color="auto"/>
        <w:left w:val="none" w:sz="0" w:space="0" w:color="auto"/>
        <w:bottom w:val="none" w:sz="0" w:space="0" w:color="auto"/>
        <w:right w:val="none" w:sz="0" w:space="0" w:color="auto"/>
      </w:divBdr>
    </w:div>
    <w:div w:id="1830125362">
      <w:marLeft w:val="0"/>
      <w:marRight w:val="0"/>
      <w:marTop w:val="-20"/>
      <w:marBottom w:val="-20"/>
      <w:divBdr>
        <w:top w:val="none" w:sz="0" w:space="0" w:color="auto"/>
        <w:left w:val="none" w:sz="0" w:space="0" w:color="auto"/>
        <w:bottom w:val="none" w:sz="0" w:space="0" w:color="auto"/>
        <w:right w:val="none" w:sz="0" w:space="0" w:color="auto"/>
      </w:divBdr>
    </w:div>
    <w:div w:id="1832678996">
      <w:marLeft w:val="0"/>
      <w:marRight w:val="0"/>
      <w:marTop w:val="-20"/>
      <w:marBottom w:val="-20"/>
      <w:divBdr>
        <w:top w:val="none" w:sz="0" w:space="0" w:color="auto"/>
        <w:left w:val="none" w:sz="0" w:space="0" w:color="auto"/>
        <w:bottom w:val="none" w:sz="0" w:space="0" w:color="auto"/>
        <w:right w:val="none" w:sz="0" w:space="0" w:color="auto"/>
      </w:divBdr>
    </w:div>
    <w:div w:id="1832915462">
      <w:marLeft w:val="0"/>
      <w:marRight w:val="0"/>
      <w:marTop w:val="-20"/>
      <w:marBottom w:val="-20"/>
      <w:divBdr>
        <w:top w:val="none" w:sz="0" w:space="0" w:color="auto"/>
        <w:left w:val="none" w:sz="0" w:space="0" w:color="auto"/>
        <w:bottom w:val="none" w:sz="0" w:space="0" w:color="auto"/>
        <w:right w:val="none" w:sz="0" w:space="0" w:color="auto"/>
      </w:divBdr>
    </w:div>
    <w:div w:id="1834904505">
      <w:marLeft w:val="0"/>
      <w:marRight w:val="0"/>
      <w:marTop w:val="-20"/>
      <w:marBottom w:val="-20"/>
      <w:divBdr>
        <w:top w:val="none" w:sz="0" w:space="0" w:color="auto"/>
        <w:left w:val="none" w:sz="0" w:space="0" w:color="auto"/>
        <w:bottom w:val="none" w:sz="0" w:space="0" w:color="auto"/>
        <w:right w:val="none" w:sz="0" w:space="0" w:color="auto"/>
      </w:divBdr>
    </w:div>
    <w:div w:id="1836608783">
      <w:marLeft w:val="0"/>
      <w:marRight w:val="0"/>
      <w:marTop w:val="-20"/>
      <w:marBottom w:val="-20"/>
      <w:divBdr>
        <w:top w:val="none" w:sz="0" w:space="0" w:color="auto"/>
        <w:left w:val="none" w:sz="0" w:space="0" w:color="auto"/>
        <w:bottom w:val="none" w:sz="0" w:space="0" w:color="auto"/>
        <w:right w:val="none" w:sz="0" w:space="0" w:color="auto"/>
      </w:divBdr>
    </w:div>
    <w:div w:id="1836723881">
      <w:marLeft w:val="0"/>
      <w:marRight w:val="0"/>
      <w:marTop w:val="-20"/>
      <w:marBottom w:val="-20"/>
      <w:divBdr>
        <w:top w:val="none" w:sz="0" w:space="0" w:color="auto"/>
        <w:left w:val="none" w:sz="0" w:space="0" w:color="auto"/>
        <w:bottom w:val="none" w:sz="0" w:space="0" w:color="auto"/>
        <w:right w:val="none" w:sz="0" w:space="0" w:color="auto"/>
      </w:divBdr>
    </w:div>
    <w:div w:id="1838567288">
      <w:marLeft w:val="0"/>
      <w:marRight w:val="0"/>
      <w:marTop w:val="-20"/>
      <w:marBottom w:val="-20"/>
      <w:divBdr>
        <w:top w:val="none" w:sz="0" w:space="0" w:color="auto"/>
        <w:left w:val="none" w:sz="0" w:space="0" w:color="auto"/>
        <w:bottom w:val="none" w:sz="0" w:space="0" w:color="auto"/>
        <w:right w:val="none" w:sz="0" w:space="0" w:color="auto"/>
      </w:divBdr>
    </w:div>
    <w:div w:id="1841431443">
      <w:marLeft w:val="0"/>
      <w:marRight w:val="0"/>
      <w:marTop w:val="-20"/>
      <w:marBottom w:val="-20"/>
      <w:divBdr>
        <w:top w:val="none" w:sz="0" w:space="0" w:color="auto"/>
        <w:left w:val="none" w:sz="0" w:space="0" w:color="auto"/>
        <w:bottom w:val="none" w:sz="0" w:space="0" w:color="auto"/>
        <w:right w:val="none" w:sz="0" w:space="0" w:color="auto"/>
      </w:divBdr>
    </w:div>
    <w:div w:id="1841694059">
      <w:marLeft w:val="0"/>
      <w:marRight w:val="0"/>
      <w:marTop w:val="-20"/>
      <w:marBottom w:val="-20"/>
      <w:divBdr>
        <w:top w:val="none" w:sz="0" w:space="0" w:color="auto"/>
        <w:left w:val="none" w:sz="0" w:space="0" w:color="auto"/>
        <w:bottom w:val="none" w:sz="0" w:space="0" w:color="auto"/>
        <w:right w:val="none" w:sz="0" w:space="0" w:color="auto"/>
      </w:divBdr>
    </w:div>
    <w:div w:id="1842544970">
      <w:marLeft w:val="0"/>
      <w:marRight w:val="0"/>
      <w:marTop w:val="-20"/>
      <w:marBottom w:val="-20"/>
      <w:divBdr>
        <w:top w:val="none" w:sz="0" w:space="0" w:color="auto"/>
        <w:left w:val="none" w:sz="0" w:space="0" w:color="auto"/>
        <w:bottom w:val="none" w:sz="0" w:space="0" w:color="auto"/>
        <w:right w:val="none" w:sz="0" w:space="0" w:color="auto"/>
      </w:divBdr>
    </w:div>
    <w:div w:id="1844659440">
      <w:marLeft w:val="0"/>
      <w:marRight w:val="0"/>
      <w:marTop w:val="-20"/>
      <w:marBottom w:val="-20"/>
      <w:divBdr>
        <w:top w:val="none" w:sz="0" w:space="0" w:color="auto"/>
        <w:left w:val="none" w:sz="0" w:space="0" w:color="auto"/>
        <w:bottom w:val="none" w:sz="0" w:space="0" w:color="auto"/>
        <w:right w:val="none" w:sz="0" w:space="0" w:color="auto"/>
      </w:divBdr>
    </w:div>
    <w:div w:id="1846481794">
      <w:marLeft w:val="0"/>
      <w:marRight w:val="0"/>
      <w:marTop w:val="-20"/>
      <w:marBottom w:val="-20"/>
      <w:divBdr>
        <w:top w:val="none" w:sz="0" w:space="0" w:color="auto"/>
        <w:left w:val="none" w:sz="0" w:space="0" w:color="auto"/>
        <w:bottom w:val="none" w:sz="0" w:space="0" w:color="auto"/>
        <w:right w:val="none" w:sz="0" w:space="0" w:color="auto"/>
      </w:divBdr>
    </w:div>
    <w:div w:id="1846699391">
      <w:marLeft w:val="0"/>
      <w:marRight w:val="0"/>
      <w:marTop w:val="-20"/>
      <w:marBottom w:val="-20"/>
      <w:divBdr>
        <w:top w:val="none" w:sz="0" w:space="0" w:color="auto"/>
        <w:left w:val="none" w:sz="0" w:space="0" w:color="auto"/>
        <w:bottom w:val="none" w:sz="0" w:space="0" w:color="auto"/>
        <w:right w:val="none" w:sz="0" w:space="0" w:color="auto"/>
      </w:divBdr>
    </w:div>
    <w:div w:id="1850170743">
      <w:marLeft w:val="0"/>
      <w:marRight w:val="0"/>
      <w:marTop w:val="-20"/>
      <w:marBottom w:val="-20"/>
      <w:divBdr>
        <w:top w:val="none" w:sz="0" w:space="0" w:color="auto"/>
        <w:left w:val="none" w:sz="0" w:space="0" w:color="auto"/>
        <w:bottom w:val="none" w:sz="0" w:space="0" w:color="auto"/>
        <w:right w:val="none" w:sz="0" w:space="0" w:color="auto"/>
      </w:divBdr>
    </w:div>
    <w:div w:id="1851067371">
      <w:marLeft w:val="0"/>
      <w:marRight w:val="0"/>
      <w:marTop w:val="-20"/>
      <w:marBottom w:val="-20"/>
      <w:divBdr>
        <w:top w:val="none" w:sz="0" w:space="0" w:color="auto"/>
        <w:left w:val="none" w:sz="0" w:space="0" w:color="auto"/>
        <w:bottom w:val="none" w:sz="0" w:space="0" w:color="auto"/>
        <w:right w:val="none" w:sz="0" w:space="0" w:color="auto"/>
      </w:divBdr>
    </w:div>
    <w:div w:id="1853762248">
      <w:marLeft w:val="0"/>
      <w:marRight w:val="0"/>
      <w:marTop w:val="-20"/>
      <w:marBottom w:val="-20"/>
      <w:divBdr>
        <w:top w:val="none" w:sz="0" w:space="0" w:color="auto"/>
        <w:left w:val="none" w:sz="0" w:space="0" w:color="auto"/>
        <w:bottom w:val="none" w:sz="0" w:space="0" w:color="auto"/>
        <w:right w:val="none" w:sz="0" w:space="0" w:color="auto"/>
      </w:divBdr>
    </w:div>
    <w:div w:id="1855145121">
      <w:marLeft w:val="0"/>
      <w:marRight w:val="0"/>
      <w:marTop w:val="-20"/>
      <w:marBottom w:val="-20"/>
      <w:divBdr>
        <w:top w:val="none" w:sz="0" w:space="0" w:color="auto"/>
        <w:left w:val="none" w:sz="0" w:space="0" w:color="auto"/>
        <w:bottom w:val="none" w:sz="0" w:space="0" w:color="auto"/>
        <w:right w:val="none" w:sz="0" w:space="0" w:color="auto"/>
      </w:divBdr>
    </w:div>
    <w:div w:id="1855918506">
      <w:marLeft w:val="0"/>
      <w:marRight w:val="0"/>
      <w:marTop w:val="-20"/>
      <w:marBottom w:val="-20"/>
      <w:divBdr>
        <w:top w:val="none" w:sz="0" w:space="0" w:color="auto"/>
        <w:left w:val="none" w:sz="0" w:space="0" w:color="auto"/>
        <w:bottom w:val="none" w:sz="0" w:space="0" w:color="auto"/>
        <w:right w:val="none" w:sz="0" w:space="0" w:color="auto"/>
      </w:divBdr>
    </w:div>
    <w:div w:id="1857570754">
      <w:marLeft w:val="0"/>
      <w:marRight w:val="0"/>
      <w:marTop w:val="-20"/>
      <w:marBottom w:val="-20"/>
      <w:divBdr>
        <w:top w:val="none" w:sz="0" w:space="0" w:color="auto"/>
        <w:left w:val="none" w:sz="0" w:space="0" w:color="auto"/>
        <w:bottom w:val="none" w:sz="0" w:space="0" w:color="auto"/>
        <w:right w:val="none" w:sz="0" w:space="0" w:color="auto"/>
      </w:divBdr>
    </w:div>
    <w:div w:id="1857578764">
      <w:marLeft w:val="0"/>
      <w:marRight w:val="0"/>
      <w:marTop w:val="-20"/>
      <w:marBottom w:val="-20"/>
      <w:divBdr>
        <w:top w:val="none" w:sz="0" w:space="0" w:color="auto"/>
        <w:left w:val="none" w:sz="0" w:space="0" w:color="auto"/>
        <w:bottom w:val="none" w:sz="0" w:space="0" w:color="auto"/>
        <w:right w:val="none" w:sz="0" w:space="0" w:color="auto"/>
      </w:divBdr>
    </w:div>
    <w:div w:id="1858690586">
      <w:marLeft w:val="0"/>
      <w:marRight w:val="0"/>
      <w:marTop w:val="-20"/>
      <w:marBottom w:val="-20"/>
      <w:divBdr>
        <w:top w:val="none" w:sz="0" w:space="0" w:color="auto"/>
        <w:left w:val="none" w:sz="0" w:space="0" w:color="auto"/>
        <w:bottom w:val="none" w:sz="0" w:space="0" w:color="auto"/>
        <w:right w:val="none" w:sz="0" w:space="0" w:color="auto"/>
      </w:divBdr>
    </w:div>
    <w:div w:id="1859611967">
      <w:marLeft w:val="0"/>
      <w:marRight w:val="0"/>
      <w:marTop w:val="-20"/>
      <w:marBottom w:val="-20"/>
      <w:divBdr>
        <w:top w:val="none" w:sz="0" w:space="0" w:color="auto"/>
        <w:left w:val="none" w:sz="0" w:space="0" w:color="auto"/>
        <w:bottom w:val="none" w:sz="0" w:space="0" w:color="auto"/>
        <w:right w:val="none" w:sz="0" w:space="0" w:color="auto"/>
      </w:divBdr>
    </w:div>
    <w:div w:id="1859926046">
      <w:marLeft w:val="0"/>
      <w:marRight w:val="0"/>
      <w:marTop w:val="-20"/>
      <w:marBottom w:val="-20"/>
      <w:divBdr>
        <w:top w:val="none" w:sz="0" w:space="0" w:color="auto"/>
        <w:left w:val="none" w:sz="0" w:space="0" w:color="auto"/>
        <w:bottom w:val="none" w:sz="0" w:space="0" w:color="auto"/>
        <w:right w:val="none" w:sz="0" w:space="0" w:color="auto"/>
      </w:divBdr>
    </w:div>
    <w:div w:id="1862275468">
      <w:marLeft w:val="0"/>
      <w:marRight w:val="0"/>
      <w:marTop w:val="-20"/>
      <w:marBottom w:val="-20"/>
      <w:divBdr>
        <w:top w:val="none" w:sz="0" w:space="0" w:color="auto"/>
        <w:left w:val="none" w:sz="0" w:space="0" w:color="auto"/>
        <w:bottom w:val="none" w:sz="0" w:space="0" w:color="auto"/>
        <w:right w:val="none" w:sz="0" w:space="0" w:color="auto"/>
      </w:divBdr>
    </w:div>
    <w:div w:id="1863006621">
      <w:marLeft w:val="0"/>
      <w:marRight w:val="0"/>
      <w:marTop w:val="-20"/>
      <w:marBottom w:val="-20"/>
      <w:divBdr>
        <w:top w:val="none" w:sz="0" w:space="0" w:color="auto"/>
        <w:left w:val="none" w:sz="0" w:space="0" w:color="auto"/>
        <w:bottom w:val="none" w:sz="0" w:space="0" w:color="auto"/>
        <w:right w:val="none" w:sz="0" w:space="0" w:color="auto"/>
      </w:divBdr>
    </w:div>
    <w:div w:id="1864398640">
      <w:marLeft w:val="0"/>
      <w:marRight w:val="0"/>
      <w:marTop w:val="-20"/>
      <w:marBottom w:val="-20"/>
      <w:divBdr>
        <w:top w:val="none" w:sz="0" w:space="0" w:color="auto"/>
        <w:left w:val="none" w:sz="0" w:space="0" w:color="auto"/>
        <w:bottom w:val="none" w:sz="0" w:space="0" w:color="auto"/>
        <w:right w:val="none" w:sz="0" w:space="0" w:color="auto"/>
      </w:divBdr>
    </w:div>
    <w:div w:id="1864827051">
      <w:marLeft w:val="0"/>
      <w:marRight w:val="0"/>
      <w:marTop w:val="-20"/>
      <w:marBottom w:val="-20"/>
      <w:divBdr>
        <w:top w:val="none" w:sz="0" w:space="0" w:color="auto"/>
        <w:left w:val="none" w:sz="0" w:space="0" w:color="auto"/>
        <w:bottom w:val="none" w:sz="0" w:space="0" w:color="auto"/>
        <w:right w:val="none" w:sz="0" w:space="0" w:color="auto"/>
      </w:divBdr>
    </w:div>
    <w:div w:id="1866752220">
      <w:marLeft w:val="0"/>
      <w:marRight w:val="0"/>
      <w:marTop w:val="-20"/>
      <w:marBottom w:val="-20"/>
      <w:divBdr>
        <w:top w:val="none" w:sz="0" w:space="0" w:color="auto"/>
        <w:left w:val="none" w:sz="0" w:space="0" w:color="auto"/>
        <w:bottom w:val="none" w:sz="0" w:space="0" w:color="auto"/>
        <w:right w:val="none" w:sz="0" w:space="0" w:color="auto"/>
      </w:divBdr>
    </w:div>
    <w:div w:id="1867518015">
      <w:marLeft w:val="0"/>
      <w:marRight w:val="0"/>
      <w:marTop w:val="-20"/>
      <w:marBottom w:val="-20"/>
      <w:divBdr>
        <w:top w:val="none" w:sz="0" w:space="0" w:color="auto"/>
        <w:left w:val="none" w:sz="0" w:space="0" w:color="auto"/>
        <w:bottom w:val="none" w:sz="0" w:space="0" w:color="auto"/>
        <w:right w:val="none" w:sz="0" w:space="0" w:color="auto"/>
      </w:divBdr>
    </w:div>
    <w:div w:id="1868594385">
      <w:marLeft w:val="0"/>
      <w:marRight w:val="0"/>
      <w:marTop w:val="-20"/>
      <w:marBottom w:val="-20"/>
      <w:divBdr>
        <w:top w:val="none" w:sz="0" w:space="0" w:color="auto"/>
        <w:left w:val="none" w:sz="0" w:space="0" w:color="auto"/>
        <w:bottom w:val="none" w:sz="0" w:space="0" w:color="auto"/>
        <w:right w:val="none" w:sz="0" w:space="0" w:color="auto"/>
      </w:divBdr>
    </w:div>
    <w:div w:id="1872260762">
      <w:marLeft w:val="0"/>
      <w:marRight w:val="0"/>
      <w:marTop w:val="-20"/>
      <w:marBottom w:val="-20"/>
      <w:divBdr>
        <w:top w:val="none" w:sz="0" w:space="0" w:color="auto"/>
        <w:left w:val="none" w:sz="0" w:space="0" w:color="auto"/>
        <w:bottom w:val="none" w:sz="0" w:space="0" w:color="auto"/>
        <w:right w:val="none" w:sz="0" w:space="0" w:color="auto"/>
      </w:divBdr>
    </w:div>
    <w:div w:id="1872765565">
      <w:marLeft w:val="0"/>
      <w:marRight w:val="0"/>
      <w:marTop w:val="-20"/>
      <w:marBottom w:val="-20"/>
      <w:divBdr>
        <w:top w:val="none" w:sz="0" w:space="0" w:color="auto"/>
        <w:left w:val="none" w:sz="0" w:space="0" w:color="auto"/>
        <w:bottom w:val="none" w:sz="0" w:space="0" w:color="auto"/>
        <w:right w:val="none" w:sz="0" w:space="0" w:color="auto"/>
      </w:divBdr>
    </w:div>
    <w:div w:id="1873034569">
      <w:marLeft w:val="0"/>
      <w:marRight w:val="0"/>
      <w:marTop w:val="-20"/>
      <w:marBottom w:val="-20"/>
      <w:divBdr>
        <w:top w:val="none" w:sz="0" w:space="0" w:color="auto"/>
        <w:left w:val="none" w:sz="0" w:space="0" w:color="auto"/>
        <w:bottom w:val="none" w:sz="0" w:space="0" w:color="auto"/>
        <w:right w:val="none" w:sz="0" w:space="0" w:color="auto"/>
      </w:divBdr>
    </w:div>
    <w:div w:id="1879470232">
      <w:marLeft w:val="0"/>
      <w:marRight w:val="0"/>
      <w:marTop w:val="-20"/>
      <w:marBottom w:val="-20"/>
      <w:divBdr>
        <w:top w:val="none" w:sz="0" w:space="0" w:color="auto"/>
        <w:left w:val="none" w:sz="0" w:space="0" w:color="auto"/>
        <w:bottom w:val="none" w:sz="0" w:space="0" w:color="auto"/>
        <w:right w:val="none" w:sz="0" w:space="0" w:color="auto"/>
      </w:divBdr>
    </w:div>
    <w:div w:id="1880587607">
      <w:marLeft w:val="0"/>
      <w:marRight w:val="0"/>
      <w:marTop w:val="-20"/>
      <w:marBottom w:val="-20"/>
      <w:divBdr>
        <w:top w:val="none" w:sz="0" w:space="0" w:color="auto"/>
        <w:left w:val="none" w:sz="0" w:space="0" w:color="auto"/>
        <w:bottom w:val="none" w:sz="0" w:space="0" w:color="auto"/>
        <w:right w:val="none" w:sz="0" w:space="0" w:color="auto"/>
      </w:divBdr>
    </w:div>
    <w:div w:id="1882010450">
      <w:marLeft w:val="0"/>
      <w:marRight w:val="0"/>
      <w:marTop w:val="-20"/>
      <w:marBottom w:val="-20"/>
      <w:divBdr>
        <w:top w:val="none" w:sz="0" w:space="0" w:color="auto"/>
        <w:left w:val="none" w:sz="0" w:space="0" w:color="auto"/>
        <w:bottom w:val="none" w:sz="0" w:space="0" w:color="auto"/>
        <w:right w:val="none" w:sz="0" w:space="0" w:color="auto"/>
      </w:divBdr>
    </w:div>
    <w:div w:id="1883395981">
      <w:marLeft w:val="0"/>
      <w:marRight w:val="0"/>
      <w:marTop w:val="-20"/>
      <w:marBottom w:val="-20"/>
      <w:divBdr>
        <w:top w:val="none" w:sz="0" w:space="0" w:color="auto"/>
        <w:left w:val="none" w:sz="0" w:space="0" w:color="auto"/>
        <w:bottom w:val="none" w:sz="0" w:space="0" w:color="auto"/>
        <w:right w:val="none" w:sz="0" w:space="0" w:color="auto"/>
      </w:divBdr>
    </w:div>
    <w:div w:id="1884058020">
      <w:marLeft w:val="0"/>
      <w:marRight w:val="0"/>
      <w:marTop w:val="-20"/>
      <w:marBottom w:val="-20"/>
      <w:divBdr>
        <w:top w:val="none" w:sz="0" w:space="0" w:color="auto"/>
        <w:left w:val="none" w:sz="0" w:space="0" w:color="auto"/>
        <w:bottom w:val="none" w:sz="0" w:space="0" w:color="auto"/>
        <w:right w:val="none" w:sz="0" w:space="0" w:color="auto"/>
      </w:divBdr>
    </w:div>
    <w:div w:id="1884823955">
      <w:marLeft w:val="0"/>
      <w:marRight w:val="0"/>
      <w:marTop w:val="-20"/>
      <w:marBottom w:val="-20"/>
      <w:divBdr>
        <w:top w:val="none" w:sz="0" w:space="0" w:color="auto"/>
        <w:left w:val="none" w:sz="0" w:space="0" w:color="auto"/>
        <w:bottom w:val="none" w:sz="0" w:space="0" w:color="auto"/>
        <w:right w:val="none" w:sz="0" w:space="0" w:color="auto"/>
      </w:divBdr>
    </w:div>
    <w:div w:id="1884830114">
      <w:marLeft w:val="0"/>
      <w:marRight w:val="0"/>
      <w:marTop w:val="-20"/>
      <w:marBottom w:val="-20"/>
      <w:divBdr>
        <w:top w:val="none" w:sz="0" w:space="0" w:color="auto"/>
        <w:left w:val="none" w:sz="0" w:space="0" w:color="auto"/>
        <w:bottom w:val="none" w:sz="0" w:space="0" w:color="auto"/>
        <w:right w:val="none" w:sz="0" w:space="0" w:color="auto"/>
      </w:divBdr>
    </w:div>
    <w:div w:id="1885364744">
      <w:marLeft w:val="0"/>
      <w:marRight w:val="0"/>
      <w:marTop w:val="-20"/>
      <w:marBottom w:val="-20"/>
      <w:divBdr>
        <w:top w:val="none" w:sz="0" w:space="0" w:color="auto"/>
        <w:left w:val="none" w:sz="0" w:space="0" w:color="auto"/>
        <w:bottom w:val="none" w:sz="0" w:space="0" w:color="auto"/>
        <w:right w:val="none" w:sz="0" w:space="0" w:color="auto"/>
      </w:divBdr>
    </w:div>
    <w:div w:id="1885752814">
      <w:marLeft w:val="0"/>
      <w:marRight w:val="0"/>
      <w:marTop w:val="-20"/>
      <w:marBottom w:val="-20"/>
      <w:divBdr>
        <w:top w:val="none" w:sz="0" w:space="0" w:color="auto"/>
        <w:left w:val="none" w:sz="0" w:space="0" w:color="auto"/>
        <w:bottom w:val="none" w:sz="0" w:space="0" w:color="auto"/>
        <w:right w:val="none" w:sz="0" w:space="0" w:color="auto"/>
      </w:divBdr>
    </w:div>
    <w:div w:id="1888906204">
      <w:marLeft w:val="0"/>
      <w:marRight w:val="0"/>
      <w:marTop w:val="-20"/>
      <w:marBottom w:val="-20"/>
      <w:divBdr>
        <w:top w:val="none" w:sz="0" w:space="0" w:color="auto"/>
        <w:left w:val="none" w:sz="0" w:space="0" w:color="auto"/>
        <w:bottom w:val="none" w:sz="0" w:space="0" w:color="auto"/>
        <w:right w:val="none" w:sz="0" w:space="0" w:color="auto"/>
      </w:divBdr>
    </w:div>
    <w:div w:id="1889874921">
      <w:marLeft w:val="0"/>
      <w:marRight w:val="0"/>
      <w:marTop w:val="-20"/>
      <w:marBottom w:val="-20"/>
      <w:divBdr>
        <w:top w:val="none" w:sz="0" w:space="0" w:color="auto"/>
        <w:left w:val="none" w:sz="0" w:space="0" w:color="auto"/>
        <w:bottom w:val="none" w:sz="0" w:space="0" w:color="auto"/>
        <w:right w:val="none" w:sz="0" w:space="0" w:color="auto"/>
      </w:divBdr>
    </w:div>
    <w:div w:id="1891990330">
      <w:marLeft w:val="0"/>
      <w:marRight w:val="0"/>
      <w:marTop w:val="-20"/>
      <w:marBottom w:val="-20"/>
      <w:divBdr>
        <w:top w:val="none" w:sz="0" w:space="0" w:color="auto"/>
        <w:left w:val="none" w:sz="0" w:space="0" w:color="auto"/>
        <w:bottom w:val="none" w:sz="0" w:space="0" w:color="auto"/>
        <w:right w:val="none" w:sz="0" w:space="0" w:color="auto"/>
      </w:divBdr>
    </w:div>
    <w:div w:id="1892308366">
      <w:marLeft w:val="0"/>
      <w:marRight w:val="0"/>
      <w:marTop w:val="-20"/>
      <w:marBottom w:val="-20"/>
      <w:divBdr>
        <w:top w:val="none" w:sz="0" w:space="0" w:color="auto"/>
        <w:left w:val="none" w:sz="0" w:space="0" w:color="auto"/>
        <w:bottom w:val="none" w:sz="0" w:space="0" w:color="auto"/>
        <w:right w:val="none" w:sz="0" w:space="0" w:color="auto"/>
      </w:divBdr>
    </w:div>
    <w:div w:id="1894271733">
      <w:marLeft w:val="0"/>
      <w:marRight w:val="0"/>
      <w:marTop w:val="-20"/>
      <w:marBottom w:val="-20"/>
      <w:divBdr>
        <w:top w:val="none" w:sz="0" w:space="0" w:color="auto"/>
        <w:left w:val="none" w:sz="0" w:space="0" w:color="auto"/>
        <w:bottom w:val="none" w:sz="0" w:space="0" w:color="auto"/>
        <w:right w:val="none" w:sz="0" w:space="0" w:color="auto"/>
      </w:divBdr>
    </w:div>
    <w:div w:id="1894542402">
      <w:marLeft w:val="0"/>
      <w:marRight w:val="0"/>
      <w:marTop w:val="-20"/>
      <w:marBottom w:val="-20"/>
      <w:divBdr>
        <w:top w:val="none" w:sz="0" w:space="0" w:color="auto"/>
        <w:left w:val="none" w:sz="0" w:space="0" w:color="auto"/>
        <w:bottom w:val="none" w:sz="0" w:space="0" w:color="auto"/>
        <w:right w:val="none" w:sz="0" w:space="0" w:color="auto"/>
      </w:divBdr>
    </w:div>
    <w:div w:id="1895893470">
      <w:marLeft w:val="0"/>
      <w:marRight w:val="0"/>
      <w:marTop w:val="-20"/>
      <w:marBottom w:val="-20"/>
      <w:divBdr>
        <w:top w:val="none" w:sz="0" w:space="0" w:color="auto"/>
        <w:left w:val="none" w:sz="0" w:space="0" w:color="auto"/>
        <w:bottom w:val="none" w:sz="0" w:space="0" w:color="auto"/>
        <w:right w:val="none" w:sz="0" w:space="0" w:color="auto"/>
      </w:divBdr>
    </w:div>
    <w:div w:id="1897398748">
      <w:marLeft w:val="0"/>
      <w:marRight w:val="0"/>
      <w:marTop w:val="-20"/>
      <w:marBottom w:val="-20"/>
      <w:divBdr>
        <w:top w:val="none" w:sz="0" w:space="0" w:color="auto"/>
        <w:left w:val="none" w:sz="0" w:space="0" w:color="auto"/>
        <w:bottom w:val="none" w:sz="0" w:space="0" w:color="auto"/>
        <w:right w:val="none" w:sz="0" w:space="0" w:color="auto"/>
      </w:divBdr>
    </w:div>
    <w:div w:id="1899389882">
      <w:marLeft w:val="0"/>
      <w:marRight w:val="0"/>
      <w:marTop w:val="-20"/>
      <w:marBottom w:val="-20"/>
      <w:divBdr>
        <w:top w:val="none" w:sz="0" w:space="0" w:color="auto"/>
        <w:left w:val="none" w:sz="0" w:space="0" w:color="auto"/>
        <w:bottom w:val="none" w:sz="0" w:space="0" w:color="auto"/>
        <w:right w:val="none" w:sz="0" w:space="0" w:color="auto"/>
      </w:divBdr>
    </w:div>
    <w:div w:id="1900744966">
      <w:marLeft w:val="0"/>
      <w:marRight w:val="0"/>
      <w:marTop w:val="-20"/>
      <w:marBottom w:val="-20"/>
      <w:divBdr>
        <w:top w:val="none" w:sz="0" w:space="0" w:color="auto"/>
        <w:left w:val="none" w:sz="0" w:space="0" w:color="auto"/>
        <w:bottom w:val="none" w:sz="0" w:space="0" w:color="auto"/>
        <w:right w:val="none" w:sz="0" w:space="0" w:color="auto"/>
      </w:divBdr>
    </w:div>
    <w:div w:id="1902516605">
      <w:marLeft w:val="0"/>
      <w:marRight w:val="0"/>
      <w:marTop w:val="-20"/>
      <w:marBottom w:val="-20"/>
      <w:divBdr>
        <w:top w:val="none" w:sz="0" w:space="0" w:color="auto"/>
        <w:left w:val="none" w:sz="0" w:space="0" w:color="auto"/>
        <w:bottom w:val="none" w:sz="0" w:space="0" w:color="auto"/>
        <w:right w:val="none" w:sz="0" w:space="0" w:color="auto"/>
      </w:divBdr>
    </w:div>
    <w:div w:id="1903367480">
      <w:marLeft w:val="0"/>
      <w:marRight w:val="0"/>
      <w:marTop w:val="-20"/>
      <w:marBottom w:val="-20"/>
      <w:divBdr>
        <w:top w:val="none" w:sz="0" w:space="0" w:color="auto"/>
        <w:left w:val="none" w:sz="0" w:space="0" w:color="auto"/>
        <w:bottom w:val="none" w:sz="0" w:space="0" w:color="auto"/>
        <w:right w:val="none" w:sz="0" w:space="0" w:color="auto"/>
      </w:divBdr>
    </w:div>
    <w:div w:id="1904363913">
      <w:marLeft w:val="0"/>
      <w:marRight w:val="0"/>
      <w:marTop w:val="-20"/>
      <w:marBottom w:val="-20"/>
      <w:divBdr>
        <w:top w:val="none" w:sz="0" w:space="0" w:color="auto"/>
        <w:left w:val="none" w:sz="0" w:space="0" w:color="auto"/>
        <w:bottom w:val="none" w:sz="0" w:space="0" w:color="auto"/>
        <w:right w:val="none" w:sz="0" w:space="0" w:color="auto"/>
      </w:divBdr>
    </w:div>
    <w:div w:id="1905875091">
      <w:marLeft w:val="0"/>
      <w:marRight w:val="0"/>
      <w:marTop w:val="-20"/>
      <w:marBottom w:val="-20"/>
      <w:divBdr>
        <w:top w:val="none" w:sz="0" w:space="0" w:color="auto"/>
        <w:left w:val="none" w:sz="0" w:space="0" w:color="auto"/>
        <w:bottom w:val="none" w:sz="0" w:space="0" w:color="auto"/>
        <w:right w:val="none" w:sz="0" w:space="0" w:color="auto"/>
      </w:divBdr>
    </w:div>
    <w:div w:id="1906138491">
      <w:marLeft w:val="0"/>
      <w:marRight w:val="0"/>
      <w:marTop w:val="-20"/>
      <w:marBottom w:val="-20"/>
      <w:divBdr>
        <w:top w:val="none" w:sz="0" w:space="0" w:color="auto"/>
        <w:left w:val="none" w:sz="0" w:space="0" w:color="auto"/>
        <w:bottom w:val="none" w:sz="0" w:space="0" w:color="auto"/>
        <w:right w:val="none" w:sz="0" w:space="0" w:color="auto"/>
      </w:divBdr>
    </w:div>
    <w:div w:id="1906180307">
      <w:marLeft w:val="0"/>
      <w:marRight w:val="0"/>
      <w:marTop w:val="-20"/>
      <w:marBottom w:val="-20"/>
      <w:divBdr>
        <w:top w:val="none" w:sz="0" w:space="0" w:color="auto"/>
        <w:left w:val="none" w:sz="0" w:space="0" w:color="auto"/>
        <w:bottom w:val="none" w:sz="0" w:space="0" w:color="auto"/>
        <w:right w:val="none" w:sz="0" w:space="0" w:color="auto"/>
      </w:divBdr>
    </w:div>
    <w:div w:id="1909418568">
      <w:marLeft w:val="0"/>
      <w:marRight w:val="0"/>
      <w:marTop w:val="-20"/>
      <w:marBottom w:val="-20"/>
      <w:divBdr>
        <w:top w:val="none" w:sz="0" w:space="0" w:color="auto"/>
        <w:left w:val="none" w:sz="0" w:space="0" w:color="auto"/>
        <w:bottom w:val="none" w:sz="0" w:space="0" w:color="auto"/>
        <w:right w:val="none" w:sz="0" w:space="0" w:color="auto"/>
      </w:divBdr>
    </w:div>
    <w:div w:id="1911228891">
      <w:marLeft w:val="0"/>
      <w:marRight w:val="0"/>
      <w:marTop w:val="-20"/>
      <w:marBottom w:val="-20"/>
      <w:divBdr>
        <w:top w:val="none" w:sz="0" w:space="0" w:color="auto"/>
        <w:left w:val="none" w:sz="0" w:space="0" w:color="auto"/>
        <w:bottom w:val="none" w:sz="0" w:space="0" w:color="auto"/>
        <w:right w:val="none" w:sz="0" w:space="0" w:color="auto"/>
      </w:divBdr>
    </w:div>
    <w:div w:id="1915815348">
      <w:marLeft w:val="0"/>
      <w:marRight w:val="0"/>
      <w:marTop w:val="-20"/>
      <w:marBottom w:val="-20"/>
      <w:divBdr>
        <w:top w:val="none" w:sz="0" w:space="0" w:color="auto"/>
        <w:left w:val="none" w:sz="0" w:space="0" w:color="auto"/>
        <w:bottom w:val="none" w:sz="0" w:space="0" w:color="auto"/>
        <w:right w:val="none" w:sz="0" w:space="0" w:color="auto"/>
      </w:divBdr>
    </w:div>
    <w:div w:id="1915964807">
      <w:marLeft w:val="0"/>
      <w:marRight w:val="0"/>
      <w:marTop w:val="-20"/>
      <w:marBottom w:val="-20"/>
      <w:divBdr>
        <w:top w:val="none" w:sz="0" w:space="0" w:color="auto"/>
        <w:left w:val="none" w:sz="0" w:space="0" w:color="auto"/>
        <w:bottom w:val="none" w:sz="0" w:space="0" w:color="auto"/>
        <w:right w:val="none" w:sz="0" w:space="0" w:color="auto"/>
      </w:divBdr>
    </w:div>
    <w:div w:id="1916351666">
      <w:marLeft w:val="0"/>
      <w:marRight w:val="0"/>
      <w:marTop w:val="-20"/>
      <w:marBottom w:val="-20"/>
      <w:divBdr>
        <w:top w:val="none" w:sz="0" w:space="0" w:color="auto"/>
        <w:left w:val="none" w:sz="0" w:space="0" w:color="auto"/>
        <w:bottom w:val="none" w:sz="0" w:space="0" w:color="auto"/>
        <w:right w:val="none" w:sz="0" w:space="0" w:color="auto"/>
      </w:divBdr>
    </w:div>
    <w:div w:id="1917352607">
      <w:marLeft w:val="0"/>
      <w:marRight w:val="0"/>
      <w:marTop w:val="-20"/>
      <w:marBottom w:val="-20"/>
      <w:divBdr>
        <w:top w:val="none" w:sz="0" w:space="0" w:color="auto"/>
        <w:left w:val="none" w:sz="0" w:space="0" w:color="auto"/>
        <w:bottom w:val="none" w:sz="0" w:space="0" w:color="auto"/>
        <w:right w:val="none" w:sz="0" w:space="0" w:color="auto"/>
      </w:divBdr>
    </w:div>
    <w:div w:id="1918053663">
      <w:marLeft w:val="0"/>
      <w:marRight w:val="0"/>
      <w:marTop w:val="-20"/>
      <w:marBottom w:val="-20"/>
      <w:divBdr>
        <w:top w:val="none" w:sz="0" w:space="0" w:color="auto"/>
        <w:left w:val="none" w:sz="0" w:space="0" w:color="auto"/>
        <w:bottom w:val="none" w:sz="0" w:space="0" w:color="auto"/>
        <w:right w:val="none" w:sz="0" w:space="0" w:color="auto"/>
      </w:divBdr>
    </w:div>
    <w:div w:id="1918175585">
      <w:marLeft w:val="0"/>
      <w:marRight w:val="0"/>
      <w:marTop w:val="-20"/>
      <w:marBottom w:val="-20"/>
      <w:divBdr>
        <w:top w:val="none" w:sz="0" w:space="0" w:color="auto"/>
        <w:left w:val="none" w:sz="0" w:space="0" w:color="auto"/>
        <w:bottom w:val="none" w:sz="0" w:space="0" w:color="auto"/>
        <w:right w:val="none" w:sz="0" w:space="0" w:color="auto"/>
      </w:divBdr>
    </w:div>
    <w:div w:id="1918662293">
      <w:marLeft w:val="0"/>
      <w:marRight w:val="0"/>
      <w:marTop w:val="-20"/>
      <w:marBottom w:val="-20"/>
      <w:divBdr>
        <w:top w:val="none" w:sz="0" w:space="0" w:color="auto"/>
        <w:left w:val="none" w:sz="0" w:space="0" w:color="auto"/>
        <w:bottom w:val="none" w:sz="0" w:space="0" w:color="auto"/>
        <w:right w:val="none" w:sz="0" w:space="0" w:color="auto"/>
      </w:divBdr>
    </w:div>
    <w:div w:id="1921058176">
      <w:marLeft w:val="0"/>
      <w:marRight w:val="0"/>
      <w:marTop w:val="-20"/>
      <w:marBottom w:val="-20"/>
      <w:divBdr>
        <w:top w:val="none" w:sz="0" w:space="0" w:color="auto"/>
        <w:left w:val="none" w:sz="0" w:space="0" w:color="auto"/>
        <w:bottom w:val="none" w:sz="0" w:space="0" w:color="auto"/>
        <w:right w:val="none" w:sz="0" w:space="0" w:color="auto"/>
      </w:divBdr>
    </w:div>
    <w:div w:id="1921940849">
      <w:marLeft w:val="0"/>
      <w:marRight w:val="0"/>
      <w:marTop w:val="-20"/>
      <w:marBottom w:val="-20"/>
      <w:divBdr>
        <w:top w:val="none" w:sz="0" w:space="0" w:color="auto"/>
        <w:left w:val="none" w:sz="0" w:space="0" w:color="auto"/>
        <w:bottom w:val="none" w:sz="0" w:space="0" w:color="auto"/>
        <w:right w:val="none" w:sz="0" w:space="0" w:color="auto"/>
      </w:divBdr>
    </w:div>
    <w:div w:id="1925912769">
      <w:marLeft w:val="0"/>
      <w:marRight w:val="0"/>
      <w:marTop w:val="-20"/>
      <w:marBottom w:val="-20"/>
      <w:divBdr>
        <w:top w:val="none" w:sz="0" w:space="0" w:color="auto"/>
        <w:left w:val="none" w:sz="0" w:space="0" w:color="auto"/>
        <w:bottom w:val="none" w:sz="0" w:space="0" w:color="auto"/>
        <w:right w:val="none" w:sz="0" w:space="0" w:color="auto"/>
      </w:divBdr>
    </w:div>
    <w:div w:id="1926108371">
      <w:marLeft w:val="0"/>
      <w:marRight w:val="0"/>
      <w:marTop w:val="-20"/>
      <w:marBottom w:val="-20"/>
      <w:divBdr>
        <w:top w:val="none" w:sz="0" w:space="0" w:color="auto"/>
        <w:left w:val="none" w:sz="0" w:space="0" w:color="auto"/>
        <w:bottom w:val="none" w:sz="0" w:space="0" w:color="auto"/>
        <w:right w:val="none" w:sz="0" w:space="0" w:color="auto"/>
      </w:divBdr>
    </w:div>
    <w:div w:id="1926764642">
      <w:marLeft w:val="0"/>
      <w:marRight w:val="0"/>
      <w:marTop w:val="-20"/>
      <w:marBottom w:val="-20"/>
      <w:divBdr>
        <w:top w:val="none" w:sz="0" w:space="0" w:color="auto"/>
        <w:left w:val="none" w:sz="0" w:space="0" w:color="auto"/>
        <w:bottom w:val="none" w:sz="0" w:space="0" w:color="auto"/>
        <w:right w:val="none" w:sz="0" w:space="0" w:color="auto"/>
      </w:divBdr>
    </w:div>
    <w:div w:id="1927767972">
      <w:marLeft w:val="0"/>
      <w:marRight w:val="0"/>
      <w:marTop w:val="-20"/>
      <w:marBottom w:val="-20"/>
      <w:divBdr>
        <w:top w:val="none" w:sz="0" w:space="0" w:color="auto"/>
        <w:left w:val="none" w:sz="0" w:space="0" w:color="auto"/>
        <w:bottom w:val="none" w:sz="0" w:space="0" w:color="auto"/>
        <w:right w:val="none" w:sz="0" w:space="0" w:color="auto"/>
      </w:divBdr>
    </w:div>
    <w:div w:id="1928880564">
      <w:marLeft w:val="0"/>
      <w:marRight w:val="0"/>
      <w:marTop w:val="-20"/>
      <w:marBottom w:val="-20"/>
      <w:divBdr>
        <w:top w:val="none" w:sz="0" w:space="0" w:color="auto"/>
        <w:left w:val="none" w:sz="0" w:space="0" w:color="auto"/>
        <w:bottom w:val="none" w:sz="0" w:space="0" w:color="auto"/>
        <w:right w:val="none" w:sz="0" w:space="0" w:color="auto"/>
      </w:divBdr>
    </w:div>
    <w:div w:id="1930578935">
      <w:marLeft w:val="0"/>
      <w:marRight w:val="0"/>
      <w:marTop w:val="-20"/>
      <w:marBottom w:val="-20"/>
      <w:divBdr>
        <w:top w:val="none" w:sz="0" w:space="0" w:color="auto"/>
        <w:left w:val="none" w:sz="0" w:space="0" w:color="auto"/>
        <w:bottom w:val="none" w:sz="0" w:space="0" w:color="auto"/>
        <w:right w:val="none" w:sz="0" w:space="0" w:color="auto"/>
      </w:divBdr>
    </w:div>
    <w:div w:id="1930968958">
      <w:marLeft w:val="0"/>
      <w:marRight w:val="0"/>
      <w:marTop w:val="-20"/>
      <w:marBottom w:val="-20"/>
      <w:divBdr>
        <w:top w:val="none" w:sz="0" w:space="0" w:color="auto"/>
        <w:left w:val="none" w:sz="0" w:space="0" w:color="auto"/>
        <w:bottom w:val="none" w:sz="0" w:space="0" w:color="auto"/>
        <w:right w:val="none" w:sz="0" w:space="0" w:color="auto"/>
      </w:divBdr>
    </w:div>
    <w:div w:id="1932617002">
      <w:marLeft w:val="0"/>
      <w:marRight w:val="0"/>
      <w:marTop w:val="-20"/>
      <w:marBottom w:val="-20"/>
      <w:divBdr>
        <w:top w:val="none" w:sz="0" w:space="0" w:color="auto"/>
        <w:left w:val="none" w:sz="0" w:space="0" w:color="auto"/>
        <w:bottom w:val="none" w:sz="0" w:space="0" w:color="auto"/>
        <w:right w:val="none" w:sz="0" w:space="0" w:color="auto"/>
      </w:divBdr>
    </w:div>
    <w:div w:id="1933581519">
      <w:marLeft w:val="0"/>
      <w:marRight w:val="0"/>
      <w:marTop w:val="-20"/>
      <w:marBottom w:val="-20"/>
      <w:divBdr>
        <w:top w:val="none" w:sz="0" w:space="0" w:color="auto"/>
        <w:left w:val="none" w:sz="0" w:space="0" w:color="auto"/>
        <w:bottom w:val="none" w:sz="0" w:space="0" w:color="auto"/>
        <w:right w:val="none" w:sz="0" w:space="0" w:color="auto"/>
      </w:divBdr>
    </w:div>
    <w:div w:id="1933927842">
      <w:marLeft w:val="0"/>
      <w:marRight w:val="0"/>
      <w:marTop w:val="-20"/>
      <w:marBottom w:val="-20"/>
      <w:divBdr>
        <w:top w:val="none" w:sz="0" w:space="0" w:color="auto"/>
        <w:left w:val="none" w:sz="0" w:space="0" w:color="auto"/>
        <w:bottom w:val="none" w:sz="0" w:space="0" w:color="auto"/>
        <w:right w:val="none" w:sz="0" w:space="0" w:color="auto"/>
      </w:divBdr>
    </w:div>
    <w:div w:id="1934585394">
      <w:marLeft w:val="0"/>
      <w:marRight w:val="0"/>
      <w:marTop w:val="-20"/>
      <w:marBottom w:val="-20"/>
      <w:divBdr>
        <w:top w:val="none" w:sz="0" w:space="0" w:color="auto"/>
        <w:left w:val="none" w:sz="0" w:space="0" w:color="auto"/>
        <w:bottom w:val="none" w:sz="0" w:space="0" w:color="auto"/>
        <w:right w:val="none" w:sz="0" w:space="0" w:color="auto"/>
      </w:divBdr>
    </w:div>
    <w:div w:id="1934629388">
      <w:marLeft w:val="0"/>
      <w:marRight w:val="0"/>
      <w:marTop w:val="-20"/>
      <w:marBottom w:val="-20"/>
      <w:divBdr>
        <w:top w:val="none" w:sz="0" w:space="0" w:color="auto"/>
        <w:left w:val="none" w:sz="0" w:space="0" w:color="auto"/>
        <w:bottom w:val="none" w:sz="0" w:space="0" w:color="auto"/>
        <w:right w:val="none" w:sz="0" w:space="0" w:color="auto"/>
      </w:divBdr>
    </w:div>
    <w:div w:id="1935936278">
      <w:marLeft w:val="0"/>
      <w:marRight w:val="0"/>
      <w:marTop w:val="-20"/>
      <w:marBottom w:val="-20"/>
      <w:divBdr>
        <w:top w:val="none" w:sz="0" w:space="0" w:color="auto"/>
        <w:left w:val="none" w:sz="0" w:space="0" w:color="auto"/>
        <w:bottom w:val="none" w:sz="0" w:space="0" w:color="auto"/>
        <w:right w:val="none" w:sz="0" w:space="0" w:color="auto"/>
      </w:divBdr>
    </w:div>
    <w:div w:id="1938320899">
      <w:marLeft w:val="0"/>
      <w:marRight w:val="0"/>
      <w:marTop w:val="-20"/>
      <w:marBottom w:val="-20"/>
      <w:divBdr>
        <w:top w:val="none" w:sz="0" w:space="0" w:color="auto"/>
        <w:left w:val="none" w:sz="0" w:space="0" w:color="auto"/>
        <w:bottom w:val="none" w:sz="0" w:space="0" w:color="auto"/>
        <w:right w:val="none" w:sz="0" w:space="0" w:color="auto"/>
      </w:divBdr>
    </w:div>
    <w:div w:id="1939867899">
      <w:marLeft w:val="0"/>
      <w:marRight w:val="0"/>
      <w:marTop w:val="-20"/>
      <w:marBottom w:val="-20"/>
      <w:divBdr>
        <w:top w:val="none" w:sz="0" w:space="0" w:color="auto"/>
        <w:left w:val="none" w:sz="0" w:space="0" w:color="auto"/>
        <w:bottom w:val="none" w:sz="0" w:space="0" w:color="auto"/>
        <w:right w:val="none" w:sz="0" w:space="0" w:color="auto"/>
      </w:divBdr>
    </w:div>
    <w:div w:id="1943150939">
      <w:marLeft w:val="0"/>
      <w:marRight w:val="0"/>
      <w:marTop w:val="-20"/>
      <w:marBottom w:val="-20"/>
      <w:divBdr>
        <w:top w:val="none" w:sz="0" w:space="0" w:color="auto"/>
        <w:left w:val="none" w:sz="0" w:space="0" w:color="auto"/>
        <w:bottom w:val="none" w:sz="0" w:space="0" w:color="auto"/>
        <w:right w:val="none" w:sz="0" w:space="0" w:color="auto"/>
      </w:divBdr>
    </w:div>
    <w:div w:id="1944532098">
      <w:marLeft w:val="0"/>
      <w:marRight w:val="0"/>
      <w:marTop w:val="-20"/>
      <w:marBottom w:val="-20"/>
      <w:divBdr>
        <w:top w:val="none" w:sz="0" w:space="0" w:color="auto"/>
        <w:left w:val="none" w:sz="0" w:space="0" w:color="auto"/>
        <w:bottom w:val="none" w:sz="0" w:space="0" w:color="auto"/>
        <w:right w:val="none" w:sz="0" w:space="0" w:color="auto"/>
      </w:divBdr>
    </w:div>
    <w:div w:id="1944726601">
      <w:marLeft w:val="0"/>
      <w:marRight w:val="0"/>
      <w:marTop w:val="-20"/>
      <w:marBottom w:val="-20"/>
      <w:divBdr>
        <w:top w:val="none" w:sz="0" w:space="0" w:color="auto"/>
        <w:left w:val="none" w:sz="0" w:space="0" w:color="auto"/>
        <w:bottom w:val="none" w:sz="0" w:space="0" w:color="auto"/>
        <w:right w:val="none" w:sz="0" w:space="0" w:color="auto"/>
      </w:divBdr>
    </w:div>
    <w:div w:id="1947156239">
      <w:marLeft w:val="0"/>
      <w:marRight w:val="0"/>
      <w:marTop w:val="-20"/>
      <w:marBottom w:val="-20"/>
      <w:divBdr>
        <w:top w:val="none" w:sz="0" w:space="0" w:color="auto"/>
        <w:left w:val="none" w:sz="0" w:space="0" w:color="auto"/>
        <w:bottom w:val="none" w:sz="0" w:space="0" w:color="auto"/>
        <w:right w:val="none" w:sz="0" w:space="0" w:color="auto"/>
      </w:divBdr>
    </w:div>
    <w:div w:id="1947495022">
      <w:marLeft w:val="0"/>
      <w:marRight w:val="0"/>
      <w:marTop w:val="-20"/>
      <w:marBottom w:val="-20"/>
      <w:divBdr>
        <w:top w:val="none" w:sz="0" w:space="0" w:color="auto"/>
        <w:left w:val="none" w:sz="0" w:space="0" w:color="auto"/>
        <w:bottom w:val="none" w:sz="0" w:space="0" w:color="auto"/>
        <w:right w:val="none" w:sz="0" w:space="0" w:color="auto"/>
      </w:divBdr>
    </w:div>
    <w:div w:id="1948073641">
      <w:marLeft w:val="0"/>
      <w:marRight w:val="0"/>
      <w:marTop w:val="-20"/>
      <w:marBottom w:val="-20"/>
      <w:divBdr>
        <w:top w:val="none" w:sz="0" w:space="0" w:color="auto"/>
        <w:left w:val="none" w:sz="0" w:space="0" w:color="auto"/>
        <w:bottom w:val="none" w:sz="0" w:space="0" w:color="auto"/>
        <w:right w:val="none" w:sz="0" w:space="0" w:color="auto"/>
      </w:divBdr>
    </w:div>
    <w:div w:id="1948388533">
      <w:marLeft w:val="0"/>
      <w:marRight w:val="0"/>
      <w:marTop w:val="-20"/>
      <w:marBottom w:val="-20"/>
      <w:divBdr>
        <w:top w:val="none" w:sz="0" w:space="0" w:color="auto"/>
        <w:left w:val="none" w:sz="0" w:space="0" w:color="auto"/>
        <w:bottom w:val="none" w:sz="0" w:space="0" w:color="auto"/>
        <w:right w:val="none" w:sz="0" w:space="0" w:color="auto"/>
      </w:divBdr>
    </w:div>
    <w:div w:id="1948736902">
      <w:marLeft w:val="0"/>
      <w:marRight w:val="0"/>
      <w:marTop w:val="-20"/>
      <w:marBottom w:val="-20"/>
      <w:divBdr>
        <w:top w:val="none" w:sz="0" w:space="0" w:color="auto"/>
        <w:left w:val="none" w:sz="0" w:space="0" w:color="auto"/>
        <w:bottom w:val="none" w:sz="0" w:space="0" w:color="auto"/>
        <w:right w:val="none" w:sz="0" w:space="0" w:color="auto"/>
      </w:divBdr>
    </w:div>
    <w:div w:id="1949463781">
      <w:marLeft w:val="0"/>
      <w:marRight w:val="0"/>
      <w:marTop w:val="-20"/>
      <w:marBottom w:val="-20"/>
      <w:divBdr>
        <w:top w:val="none" w:sz="0" w:space="0" w:color="auto"/>
        <w:left w:val="none" w:sz="0" w:space="0" w:color="auto"/>
        <w:bottom w:val="none" w:sz="0" w:space="0" w:color="auto"/>
        <w:right w:val="none" w:sz="0" w:space="0" w:color="auto"/>
      </w:divBdr>
    </w:div>
    <w:div w:id="1949701825">
      <w:marLeft w:val="0"/>
      <w:marRight w:val="0"/>
      <w:marTop w:val="-20"/>
      <w:marBottom w:val="-20"/>
      <w:divBdr>
        <w:top w:val="none" w:sz="0" w:space="0" w:color="auto"/>
        <w:left w:val="none" w:sz="0" w:space="0" w:color="auto"/>
        <w:bottom w:val="none" w:sz="0" w:space="0" w:color="auto"/>
        <w:right w:val="none" w:sz="0" w:space="0" w:color="auto"/>
      </w:divBdr>
    </w:div>
    <w:div w:id="1950162362">
      <w:marLeft w:val="0"/>
      <w:marRight w:val="0"/>
      <w:marTop w:val="-20"/>
      <w:marBottom w:val="-20"/>
      <w:divBdr>
        <w:top w:val="none" w:sz="0" w:space="0" w:color="auto"/>
        <w:left w:val="none" w:sz="0" w:space="0" w:color="auto"/>
        <w:bottom w:val="none" w:sz="0" w:space="0" w:color="auto"/>
        <w:right w:val="none" w:sz="0" w:space="0" w:color="auto"/>
      </w:divBdr>
    </w:div>
    <w:div w:id="1953434017">
      <w:marLeft w:val="0"/>
      <w:marRight w:val="0"/>
      <w:marTop w:val="-20"/>
      <w:marBottom w:val="-20"/>
      <w:divBdr>
        <w:top w:val="none" w:sz="0" w:space="0" w:color="auto"/>
        <w:left w:val="none" w:sz="0" w:space="0" w:color="auto"/>
        <w:bottom w:val="none" w:sz="0" w:space="0" w:color="auto"/>
        <w:right w:val="none" w:sz="0" w:space="0" w:color="auto"/>
      </w:divBdr>
    </w:div>
    <w:div w:id="1953706041">
      <w:marLeft w:val="0"/>
      <w:marRight w:val="0"/>
      <w:marTop w:val="-20"/>
      <w:marBottom w:val="-20"/>
      <w:divBdr>
        <w:top w:val="none" w:sz="0" w:space="0" w:color="auto"/>
        <w:left w:val="none" w:sz="0" w:space="0" w:color="auto"/>
        <w:bottom w:val="none" w:sz="0" w:space="0" w:color="auto"/>
        <w:right w:val="none" w:sz="0" w:space="0" w:color="auto"/>
      </w:divBdr>
    </w:div>
    <w:div w:id="1955549549">
      <w:marLeft w:val="0"/>
      <w:marRight w:val="0"/>
      <w:marTop w:val="-20"/>
      <w:marBottom w:val="-20"/>
      <w:divBdr>
        <w:top w:val="none" w:sz="0" w:space="0" w:color="auto"/>
        <w:left w:val="none" w:sz="0" w:space="0" w:color="auto"/>
        <w:bottom w:val="none" w:sz="0" w:space="0" w:color="auto"/>
        <w:right w:val="none" w:sz="0" w:space="0" w:color="auto"/>
      </w:divBdr>
    </w:div>
    <w:div w:id="1956279854">
      <w:marLeft w:val="0"/>
      <w:marRight w:val="0"/>
      <w:marTop w:val="-20"/>
      <w:marBottom w:val="-20"/>
      <w:divBdr>
        <w:top w:val="none" w:sz="0" w:space="0" w:color="auto"/>
        <w:left w:val="none" w:sz="0" w:space="0" w:color="auto"/>
        <w:bottom w:val="none" w:sz="0" w:space="0" w:color="auto"/>
        <w:right w:val="none" w:sz="0" w:space="0" w:color="auto"/>
      </w:divBdr>
    </w:div>
    <w:div w:id="1956474112">
      <w:marLeft w:val="0"/>
      <w:marRight w:val="0"/>
      <w:marTop w:val="-20"/>
      <w:marBottom w:val="-20"/>
      <w:divBdr>
        <w:top w:val="none" w:sz="0" w:space="0" w:color="auto"/>
        <w:left w:val="none" w:sz="0" w:space="0" w:color="auto"/>
        <w:bottom w:val="none" w:sz="0" w:space="0" w:color="auto"/>
        <w:right w:val="none" w:sz="0" w:space="0" w:color="auto"/>
      </w:divBdr>
    </w:div>
    <w:div w:id="1958674808">
      <w:marLeft w:val="0"/>
      <w:marRight w:val="0"/>
      <w:marTop w:val="-20"/>
      <w:marBottom w:val="-20"/>
      <w:divBdr>
        <w:top w:val="none" w:sz="0" w:space="0" w:color="auto"/>
        <w:left w:val="none" w:sz="0" w:space="0" w:color="auto"/>
        <w:bottom w:val="none" w:sz="0" w:space="0" w:color="auto"/>
        <w:right w:val="none" w:sz="0" w:space="0" w:color="auto"/>
      </w:divBdr>
    </w:div>
    <w:div w:id="1958903416">
      <w:marLeft w:val="0"/>
      <w:marRight w:val="0"/>
      <w:marTop w:val="-20"/>
      <w:marBottom w:val="-20"/>
      <w:divBdr>
        <w:top w:val="none" w:sz="0" w:space="0" w:color="auto"/>
        <w:left w:val="none" w:sz="0" w:space="0" w:color="auto"/>
        <w:bottom w:val="none" w:sz="0" w:space="0" w:color="auto"/>
        <w:right w:val="none" w:sz="0" w:space="0" w:color="auto"/>
      </w:divBdr>
    </w:div>
    <w:div w:id="1959294923">
      <w:marLeft w:val="0"/>
      <w:marRight w:val="0"/>
      <w:marTop w:val="-20"/>
      <w:marBottom w:val="-20"/>
      <w:divBdr>
        <w:top w:val="none" w:sz="0" w:space="0" w:color="auto"/>
        <w:left w:val="none" w:sz="0" w:space="0" w:color="auto"/>
        <w:bottom w:val="none" w:sz="0" w:space="0" w:color="auto"/>
        <w:right w:val="none" w:sz="0" w:space="0" w:color="auto"/>
      </w:divBdr>
    </w:div>
    <w:div w:id="1959599800">
      <w:marLeft w:val="0"/>
      <w:marRight w:val="0"/>
      <w:marTop w:val="-20"/>
      <w:marBottom w:val="-20"/>
      <w:divBdr>
        <w:top w:val="none" w:sz="0" w:space="0" w:color="auto"/>
        <w:left w:val="none" w:sz="0" w:space="0" w:color="auto"/>
        <w:bottom w:val="none" w:sz="0" w:space="0" w:color="auto"/>
        <w:right w:val="none" w:sz="0" w:space="0" w:color="auto"/>
      </w:divBdr>
    </w:div>
    <w:div w:id="1960332624">
      <w:marLeft w:val="0"/>
      <w:marRight w:val="0"/>
      <w:marTop w:val="-20"/>
      <w:marBottom w:val="-20"/>
      <w:divBdr>
        <w:top w:val="none" w:sz="0" w:space="0" w:color="auto"/>
        <w:left w:val="none" w:sz="0" w:space="0" w:color="auto"/>
        <w:bottom w:val="none" w:sz="0" w:space="0" w:color="auto"/>
        <w:right w:val="none" w:sz="0" w:space="0" w:color="auto"/>
      </w:divBdr>
    </w:div>
    <w:div w:id="1961109898">
      <w:marLeft w:val="0"/>
      <w:marRight w:val="0"/>
      <w:marTop w:val="-20"/>
      <w:marBottom w:val="-20"/>
      <w:divBdr>
        <w:top w:val="none" w:sz="0" w:space="0" w:color="auto"/>
        <w:left w:val="none" w:sz="0" w:space="0" w:color="auto"/>
        <w:bottom w:val="none" w:sz="0" w:space="0" w:color="auto"/>
        <w:right w:val="none" w:sz="0" w:space="0" w:color="auto"/>
      </w:divBdr>
    </w:div>
    <w:div w:id="1961716617">
      <w:marLeft w:val="0"/>
      <w:marRight w:val="0"/>
      <w:marTop w:val="-20"/>
      <w:marBottom w:val="-20"/>
      <w:divBdr>
        <w:top w:val="none" w:sz="0" w:space="0" w:color="auto"/>
        <w:left w:val="none" w:sz="0" w:space="0" w:color="auto"/>
        <w:bottom w:val="none" w:sz="0" w:space="0" w:color="auto"/>
        <w:right w:val="none" w:sz="0" w:space="0" w:color="auto"/>
      </w:divBdr>
    </w:div>
    <w:div w:id="1964723134">
      <w:marLeft w:val="0"/>
      <w:marRight w:val="0"/>
      <w:marTop w:val="-20"/>
      <w:marBottom w:val="-20"/>
      <w:divBdr>
        <w:top w:val="none" w:sz="0" w:space="0" w:color="auto"/>
        <w:left w:val="none" w:sz="0" w:space="0" w:color="auto"/>
        <w:bottom w:val="none" w:sz="0" w:space="0" w:color="auto"/>
        <w:right w:val="none" w:sz="0" w:space="0" w:color="auto"/>
      </w:divBdr>
    </w:div>
    <w:div w:id="1964730481">
      <w:marLeft w:val="0"/>
      <w:marRight w:val="0"/>
      <w:marTop w:val="-20"/>
      <w:marBottom w:val="-20"/>
      <w:divBdr>
        <w:top w:val="none" w:sz="0" w:space="0" w:color="auto"/>
        <w:left w:val="none" w:sz="0" w:space="0" w:color="auto"/>
        <w:bottom w:val="none" w:sz="0" w:space="0" w:color="auto"/>
        <w:right w:val="none" w:sz="0" w:space="0" w:color="auto"/>
      </w:divBdr>
    </w:div>
    <w:div w:id="1965387082">
      <w:marLeft w:val="0"/>
      <w:marRight w:val="0"/>
      <w:marTop w:val="-20"/>
      <w:marBottom w:val="-20"/>
      <w:divBdr>
        <w:top w:val="none" w:sz="0" w:space="0" w:color="auto"/>
        <w:left w:val="none" w:sz="0" w:space="0" w:color="auto"/>
        <w:bottom w:val="none" w:sz="0" w:space="0" w:color="auto"/>
        <w:right w:val="none" w:sz="0" w:space="0" w:color="auto"/>
      </w:divBdr>
    </w:div>
    <w:div w:id="1965502421">
      <w:marLeft w:val="0"/>
      <w:marRight w:val="0"/>
      <w:marTop w:val="-20"/>
      <w:marBottom w:val="-20"/>
      <w:divBdr>
        <w:top w:val="none" w:sz="0" w:space="0" w:color="auto"/>
        <w:left w:val="none" w:sz="0" w:space="0" w:color="auto"/>
        <w:bottom w:val="none" w:sz="0" w:space="0" w:color="auto"/>
        <w:right w:val="none" w:sz="0" w:space="0" w:color="auto"/>
      </w:divBdr>
    </w:div>
    <w:div w:id="1967157058">
      <w:marLeft w:val="0"/>
      <w:marRight w:val="0"/>
      <w:marTop w:val="-20"/>
      <w:marBottom w:val="-20"/>
      <w:divBdr>
        <w:top w:val="none" w:sz="0" w:space="0" w:color="auto"/>
        <w:left w:val="none" w:sz="0" w:space="0" w:color="auto"/>
        <w:bottom w:val="none" w:sz="0" w:space="0" w:color="auto"/>
        <w:right w:val="none" w:sz="0" w:space="0" w:color="auto"/>
      </w:divBdr>
    </w:div>
    <w:div w:id="1967735153">
      <w:marLeft w:val="0"/>
      <w:marRight w:val="0"/>
      <w:marTop w:val="-20"/>
      <w:marBottom w:val="-20"/>
      <w:divBdr>
        <w:top w:val="none" w:sz="0" w:space="0" w:color="auto"/>
        <w:left w:val="none" w:sz="0" w:space="0" w:color="auto"/>
        <w:bottom w:val="none" w:sz="0" w:space="0" w:color="auto"/>
        <w:right w:val="none" w:sz="0" w:space="0" w:color="auto"/>
      </w:divBdr>
    </w:div>
    <w:div w:id="1968008621">
      <w:marLeft w:val="0"/>
      <w:marRight w:val="0"/>
      <w:marTop w:val="-20"/>
      <w:marBottom w:val="-20"/>
      <w:divBdr>
        <w:top w:val="none" w:sz="0" w:space="0" w:color="auto"/>
        <w:left w:val="none" w:sz="0" w:space="0" w:color="auto"/>
        <w:bottom w:val="none" w:sz="0" w:space="0" w:color="auto"/>
        <w:right w:val="none" w:sz="0" w:space="0" w:color="auto"/>
      </w:divBdr>
    </w:div>
    <w:div w:id="1969630119">
      <w:marLeft w:val="0"/>
      <w:marRight w:val="0"/>
      <w:marTop w:val="-20"/>
      <w:marBottom w:val="-20"/>
      <w:divBdr>
        <w:top w:val="none" w:sz="0" w:space="0" w:color="auto"/>
        <w:left w:val="none" w:sz="0" w:space="0" w:color="auto"/>
        <w:bottom w:val="none" w:sz="0" w:space="0" w:color="auto"/>
        <w:right w:val="none" w:sz="0" w:space="0" w:color="auto"/>
      </w:divBdr>
    </w:div>
    <w:div w:id="1973944372">
      <w:marLeft w:val="0"/>
      <w:marRight w:val="0"/>
      <w:marTop w:val="-20"/>
      <w:marBottom w:val="-20"/>
      <w:divBdr>
        <w:top w:val="none" w:sz="0" w:space="0" w:color="auto"/>
        <w:left w:val="none" w:sz="0" w:space="0" w:color="auto"/>
        <w:bottom w:val="none" w:sz="0" w:space="0" w:color="auto"/>
        <w:right w:val="none" w:sz="0" w:space="0" w:color="auto"/>
      </w:divBdr>
    </w:div>
    <w:div w:id="1974290724">
      <w:marLeft w:val="0"/>
      <w:marRight w:val="0"/>
      <w:marTop w:val="-20"/>
      <w:marBottom w:val="-20"/>
      <w:divBdr>
        <w:top w:val="none" w:sz="0" w:space="0" w:color="auto"/>
        <w:left w:val="none" w:sz="0" w:space="0" w:color="auto"/>
        <w:bottom w:val="none" w:sz="0" w:space="0" w:color="auto"/>
        <w:right w:val="none" w:sz="0" w:space="0" w:color="auto"/>
      </w:divBdr>
    </w:div>
    <w:div w:id="1975597843">
      <w:marLeft w:val="0"/>
      <w:marRight w:val="0"/>
      <w:marTop w:val="-20"/>
      <w:marBottom w:val="-20"/>
      <w:divBdr>
        <w:top w:val="none" w:sz="0" w:space="0" w:color="auto"/>
        <w:left w:val="none" w:sz="0" w:space="0" w:color="auto"/>
        <w:bottom w:val="none" w:sz="0" w:space="0" w:color="auto"/>
        <w:right w:val="none" w:sz="0" w:space="0" w:color="auto"/>
      </w:divBdr>
    </w:div>
    <w:div w:id="1976794750">
      <w:marLeft w:val="0"/>
      <w:marRight w:val="0"/>
      <w:marTop w:val="-20"/>
      <w:marBottom w:val="-20"/>
      <w:divBdr>
        <w:top w:val="none" w:sz="0" w:space="0" w:color="auto"/>
        <w:left w:val="none" w:sz="0" w:space="0" w:color="auto"/>
        <w:bottom w:val="none" w:sz="0" w:space="0" w:color="auto"/>
        <w:right w:val="none" w:sz="0" w:space="0" w:color="auto"/>
      </w:divBdr>
    </w:div>
    <w:div w:id="1979533691">
      <w:marLeft w:val="0"/>
      <w:marRight w:val="0"/>
      <w:marTop w:val="-20"/>
      <w:marBottom w:val="-20"/>
      <w:divBdr>
        <w:top w:val="none" w:sz="0" w:space="0" w:color="auto"/>
        <w:left w:val="none" w:sz="0" w:space="0" w:color="auto"/>
        <w:bottom w:val="none" w:sz="0" w:space="0" w:color="auto"/>
        <w:right w:val="none" w:sz="0" w:space="0" w:color="auto"/>
      </w:divBdr>
    </w:div>
    <w:div w:id="1984113699">
      <w:marLeft w:val="0"/>
      <w:marRight w:val="0"/>
      <w:marTop w:val="-20"/>
      <w:marBottom w:val="-20"/>
      <w:divBdr>
        <w:top w:val="none" w:sz="0" w:space="0" w:color="auto"/>
        <w:left w:val="none" w:sz="0" w:space="0" w:color="auto"/>
        <w:bottom w:val="none" w:sz="0" w:space="0" w:color="auto"/>
        <w:right w:val="none" w:sz="0" w:space="0" w:color="auto"/>
      </w:divBdr>
    </w:div>
    <w:div w:id="1984306140">
      <w:marLeft w:val="0"/>
      <w:marRight w:val="0"/>
      <w:marTop w:val="-20"/>
      <w:marBottom w:val="-20"/>
      <w:divBdr>
        <w:top w:val="none" w:sz="0" w:space="0" w:color="auto"/>
        <w:left w:val="none" w:sz="0" w:space="0" w:color="auto"/>
        <w:bottom w:val="none" w:sz="0" w:space="0" w:color="auto"/>
        <w:right w:val="none" w:sz="0" w:space="0" w:color="auto"/>
      </w:divBdr>
    </w:div>
    <w:div w:id="1986161161">
      <w:marLeft w:val="0"/>
      <w:marRight w:val="0"/>
      <w:marTop w:val="-20"/>
      <w:marBottom w:val="-20"/>
      <w:divBdr>
        <w:top w:val="none" w:sz="0" w:space="0" w:color="auto"/>
        <w:left w:val="none" w:sz="0" w:space="0" w:color="auto"/>
        <w:bottom w:val="none" w:sz="0" w:space="0" w:color="auto"/>
        <w:right w:val="none" w:sz="0" w:space="0" w:color="auto"/>
      </w:divBdr>
    </w:div>
    <w:div w:id="1986425855">
      <w:marLeft w:val="0"/>
      <w:marRight w:val="0"/>
      <w:marTop w:val="-20"/>
      <w:marBottom w:val="-20"/>
      <w:divBdr>
        <w:top w:val="none" w:sz="0" w:space="0" w:color="auto"/>
        <w:left w:val="none" w:sz="0" w:space="0" w:color="auto"/>
        <w:bottom w:val="none" w:sz="0" w:space="0" w:color="auto"/>
        <w:right w:val="none" w:sz="0" w:space="0" w:color="auto"/>
      </w:divBdr>
    </w:div>
    <w:div w:id="1986548039">
      <w:marLeft w:val="0"/>
      <w:marRight w:val="0"/>
      <w:marTop w:val="-20"/>
      <w:marBottom w:val="-20"/>
      <w:divBdr>
        <w:top w:val="none" w:sz="0" w:space="0" w:color="auto"/>
        <w:left w:val="none" w:sz="0" w:space="0" w:color="auto"/>
        <w:bottom w:val="none" w:sz="0" w:space="0" w:color="auto"/>
        <w:right w:val="none" w:sz="0" w:space="0" w:color="auto"/>
      </w:divBdr>
    </w:div>
    <w:div w:id="1987666566">
      <w:marLeft w:val="0"/>
      <w:marRight w:val="0"/>
      <w:marTop w:val="-20"/>
      <w:marBottom w:val="-20"/>
      <w:divBdr>
        <w:top w:val="none" w:sz="0" w:space="0" w:color="auto"/>
        <w:left w:val="none" w:sz="0" w:space="0" w:color="auto"/>
        <w:bottom w:val="none" w:sz="0" w:space="0" w:color="auto"/>
        <w:right w:val="none" w:sz="0" w:space="0" w:color="auto"/>
      </w:divBdr>
    </w:div>
    <w:div w:id="1988315088">
      <w:marLeft w:val="0"/>
      <w:marRight w:val="0"/>
      <w:marTop w:val="-20"/>
      <w:marBottom w:val="-20"/>
      <w:divBdr>
        <w:top w:val="none" w:sz="0" w:space="0" w:color="auto"/>
        <w:left w:val="none" w:sz="0" w:space="0" w:color="auto"/>
        <w:bottom w:val="none" w:sz="0" w:space="0" w:color="auto"/>
        <w:right w:val="none" w:sz="0" w:space="0" w:color="auto"/>
      </w:divBdr>
    </w:div>
    <w:div w:id="1990090621">
      <w:marLeft w:val="0"/>
      <w:marRight w:val="0"/>
      <w:marTop w:val="-20"/>
      <w:marBottom w:val="-20"/>
      <w:divBdr>
        <w:top w:val="none" w:sz="0" w:space="0" w:color="auto"/>
        <w:left w:val="none" w:sz="0" w:space="0" w:color="auto"/>
        <w:bottom w:val="none" w:sz="0" w:space="0" w:color="auto"/>
        <w:right w:val="none" w:sz="0" w:space="0" w:color="auto"/>
      </w:divBdr>
    </w:div>
    <w:div w:id="1990133977">
      <w:marLeft w:val="0"/>
      <w:marRight w:val="0"/>
      <w:marTop w:val="-20"/>
      <w:marBottom w:val="-20"/>
      <w:divBdr>
        <w:top w:val="none" w:sz="0" w:space="0" w:color="auto"/>
        <w:left w:val="none" w:sz="0" w:space="0" w:color="auto"/>
        <w:bottom w:val="none" w:sz="0" w:space="0" w:color="auto"/>
        <w:right w:val="none" w:sz="0" w:space="0" w:color="auto"/>
      </w:divBdr>
    </w:div>
    <w:div w:id="1990477236">
      <w:marLeft w:val="0"/>
      <w:marRight w:val="0"/>
      <w:marTop w:val="-20"/>
      <w:marBottom w:val="-20"/>
      <w:divBdr>
        <w:top w:val="none" w:sz="0" w:space="0" w:color="auto"/>
        <w:left w:val="none" w:sz="0" w:space="0" w:color="auto"/>
        <w:bottom w:val="none" w:sz="0" w:space="0" w:color="auto"/>
        <w:right w:val="none" w:sz="0" w:space="0" w:color="auto"/>
      </w:divBdr>
    </w:div>
    <w:div w:id="1992326138">
      <w:marLeft w:val="0"/>
      <w:marRight w:val="0"/>
      <w:marTop w:val="-20"/>
      <w:marBottom w:val="-20"/>
      <w:divBdr>
        <w:top w:val="none" w:sz="0" w:space="0" w:color="auto"/>
        <w:left w:val="none" w:sz="0" w:space="0" w:color="auto"/>
        <w:bottom w:val="none" w:sz="0" w:space="0" w:color="auto"/>
        <w:right w:val="none" w:sz="0" w:space="0" w:color="auto"/>
      </w:divBdr>
    </w:div>
    <w:div w:id="1993218661">
      <w:marLeft w:val="0"/>
      <w:marRight w:val="0"/>
      <w:marTop w:val="-20"/>
      <w:marBottom w:val="-20"/>
      <w:divBdr>
        <w:top w:val="none" w:sz="0" w:space="0" w:color="auto"/>
        <w:left w:val="none" w:sz="0" w:space="0" w:color="auto"/>
        <w:bottom w:val="none" w:sz="0" w:space="0" w:color="auto"/>
        <w:right w:val="none" w:sz="0" w:space="0" w:color="auto"/>
      </w:divBdr>
    </w:div>
    <w:div w:id="1998338170">
      <w:marLeft w:val="0"/>
      <w:marRight w:val="0"/>
      <w:marTop w:val="-20"/>
      <w:marBottom w:val="-20"/>
      <w:divBdr>
        <w:top w:val="none" w:sz="0" w:space="0" w:color="auto"/>
        <w:left w:val="none" w:sz="0" w:space="0" w:color="auto"/>
        <w:bottom w:val="none" w:sz="0" w:space="0" w:color="auto"/>
        <w:right w:val="none" w:sz="0" w:space="0" w:color="auto"/>
      </w:divBdr>
    </w:div>
    <w:div w:id="1998610536">
      <w:marLeft w:val="0"/>
      <w:marRight w:val="0"/>
      <w:marTop w:val="-20"/>
      <w:marBottom w:val="-20"/>
      <w:divBdr>
        <w:top w:val="none" w:sz="0" w:space="0" w:color="auto"/>
        <w:left w:val="none" w:sz="0" w:space="0" w:color="auto"/>
        <w:bottom w:val="none" w:sz="0" w:space="0" w:color="auto"/>
        <w:right w:val="none" w:sz="0" w:space="0" w:color="auto"/>
      </w:divBdr>
    </w:div>
    <w:div w:id="1998916108">
      <w:marLeft w:val="0"/>
      <w:marRight w:val="0"/>
      <w:marTop w:val="-20"/>
      <w:marBottom w:val="-20"/>
      <w:divBdr>
        <w:top w:val="none" w:sz="0" w:space="0" w:color="auto"/>
        <w:left w:val="none" w:sz="0" w:space="0" w:color="auto"/>
        <w:bottom w:val="none" w:sz="0" w:space="0" w:color="auto"/>
        <w:right w:val="none" w:sz="0" w:space="0" w:color="auto"/>
      </w:divBdr>
    </w:div>
    <w:div w:id="1999306855">
      <w:marLeft w:val="0"/>
      <w:marRight w:val="0"/>
      <w:marTop w:val="-20"/>
      <w:marBottom w:val="-20"/>
      <w:divBdr>
        <w:top w:val="none" w:sz="0" w:space="0" w:color="auto"/>
        <w:left w:val="none" w:sz="0" w:space="0" w:color="auto"/>
        <w:bottom w:val="none" w:sz="0" w:space="0" w:color="auto"/>
        <w:right w:val="none" w:sz="0" w:space="0" w:color="auto"/>
      </w:divBdr>
    </w:div>
    <w:div w:id="1999307556">
      <w:marLeft w:val="0"/>
      <w:marRight w:val="0"/>
      <w:marTop w:val="-20"/>
      <w:marBottom w:val="-20"/>
      <w:divBdr>
        <w:top w:val="none" w:sz="0" w:space="0" w:color="auto"/>
        <w:left w:val="none" w:sz="0" w:space="0" w:color="auto"/>
        <w:bottom w:val="none" w:sz="0" w:space="0" w:color="auto"/>
        <w:right w:val="none" w:sz="0" w:space="0" w:color="auto"/>
      </w:divBdr>
    </w:div>
    <w:div w:id="1999454021">
      <w:marLeft w:val="0"/>
      <w:marRight w:val="0"/>
      <w:marTop w:val="-20"/>
      <w:marBottom w:val="-20"/>
      <w:divBdr>
        <w:top w:val="none" w:sz="0" w:space="0" w:color="auto"/>
        <w:left w:val="none" w:sz="0" w:space="0" w:color="auto"/>
        <w:bottom w:val="none" w:sz="0" w:space="0" w:color="auto"/>
        <w:right w:val="none" w:sz="0" w:space="0" w:color="auto"/>
      </w:divBdr>
    </w:div>
    <w:div w:id="2002545034">
      <w:marLeft w:val="0"/>
      <w:marRight w:val="0"/>
      <w:marTop w:val="-20"/>
      <w:marBottom w:val="-20"/>
      <w:divBdr>
        <w:top w:val="none" w:sz="0" w:space="0" w:color="auto"/>
        <w:left w:val="none" w:sz="0" w:space="0" w:color="auto"/>
        <w:bottom w:val="none" w:sz="0" w:space="0" w:color="auto"/>
        <w:right w:val="none" w:sz="0" w:space="0" w:color="auto"/>
      </w:divBdr>
    </w:div>
    <w:div w:id="2003004685">
      <w:marLeft w:val="0"/>
      <w:marRight w:val="0"/>
      <w:marTop w:val="-20"/>
      <w:marBottom w:val="-20"/>
      <w:divBdr>
        <w:top w:val="none" w:sz="0" w:space="0" w:color="auto"/>
        <w:left w:val="none" w:sz="0" w:space="0" w:color="auto"/>
        <w:bottom w:val="none" w:sz="0" w:space="0" w:color="auto"/>
        <w:right w:val="none" w:sz="0" w:space="0" w:color="auto"/>
      </w:divBdr>
    </w:div>
    <w:div w:id="2003509644">
      <w:marLeft w:val="0"/>
      <w:marRight w:val="0"/>
      <w:marTop w:val="-20"/>
      <w:marBottom w:val="-20"/>
      <w:divBdr>
        <w:top w:val="none" w:sz="0" w:space="0" w:color="auto"/>
        <w:left w:val="none" w:sz="0" w:space="0" w:color="auto"/>
        <w:bottom w:val="none" w:sz="0" w:space="0" w:color="auto"/>
        <w:right w:val="none" w:sz="0" w:space="0" w:color="auto"/>
      </w:divBdr>
    </w:div>
    <w:div w:id="2003853464">
      <w:marLeft w:val="0"/>
      <w:marRight w:val="0"/>
      <w:marTop w:val="-20"/>
      <w:marBottom w:val="-20"/>
      <w:divBdr>
        <w:top w:val="none" w:sz="0" w:space="0" w:color="auto"/>
        <w:left w:val="none" w:sz="0" w:space="0" w:color="auto"/>
        <w:bottom w:val="none" w:sz="0" w:space="0" w:color="auto"/>
        <w:right w:val="none" w:sz="0" w:space="0" w:color="auto"/>
      </w:divBdr>
    </w:div>
    <w:div w:id="2004314792">
      <w:marLeft w:val="0"/>
      <w:marRight w:val="0"/>
      <w:marTop w:val="-20"/>
      <w:marBottom w:val="-20"/>
      <w:divBdr>
        <w:top w:val="none" w:sz="0" w:space="0" w:color="auto"/>
        <w:left w:val="none" w:sz="0" w:space="0" w:color="auto"/>
        <w:bottom w:val="none" w:sz="0" w:space="0" w:color="auto"/>
        <w:right w:val="none" w:sz="0" w:space="0" w:color="auto"/>
      </w:divBdr>
    </w:div>
    <w:div w:id="2004816158">
      <w:marLeft w:val="0"/>
      <w:marRight w:val="0"/>
      <w:marTop w:val="-20"/>
      <w:marBottom w:val="-20"/>
      <w:divBdr>
        <w:top w:val="none" w:sz="0" w:space="0" w:color="auto"/>
        <w:left w:val="none" w:sz="0" w:space="0" w:color="auto"/>
        <w:bottom w:val="none" w:sz="0" w:space="0" w:color="auto"/>
        <w:right w:val="none" w:sz="0" w:space="0" w:color="auto"/>
      </w:divBdr>
    </w:div>
    <w:div w:id="2004822021">
      <w:marLeft w:val="0"/>
      <w:marRight w:val="0"/>
      <w:marTop w:val="-20"/>
      <w:marBottom w:val="-20"/>
      <w:divBdr>
        <w:top w:val="none" w:sz="0" w:space="0" w:color="auto"/>
        <w:left w:val="none" w:sz="0" w:space="0" w:color="auto"/>
        <w:bottom w:val="none" w:sz="0" w:space="0" w:color="auto"/>
        <w:right w:val="none" w:sz="0" w:space="0" w:color="auto"/>
      </w:divBdr>
    </w:div>
    <w:div w:id="2007047179">
      <w:marLeft w:val="0"/>
      <w:marRight w:val="0"/>
      <w:marTop w:val="-20"/>
      <w:marBottom w:val="-20"/>
      <w:divBdr>
        <w:top w:val="none" w:sz="0" w:space="0" w:color="auto"/>
        <w:left w:val="none" w:sz="0" w:space="0" w:color="auto"/>
        <w:bottom w:val="none" w:sz="0" w:space="0" w:color="auto"/>
        <w:right w:val="none" w:sz="0" w:space="0" w:color="auto"/>
      </w:divBdr>
    </w:div>
    <w:div w:id="2007508849">
      <w:marLeft w:val="0"/>
      <w:marRight w:val="0"/>
      <w:marTop w:val="-20"/>
      <w:marBottom w:val="-20"/>
      <w:divBdr>
        <w:top w:val="none" w:sz="0" w:space="0" w:color="auto"/>
        <w:left w:val="none" w:sz="0" w:space="0" w:color="auto"/>
        <w:bottom w:val="none" w:sz="0" w:space="0" w:color="auto"/>
        <w:right w:val="none" w:sz="0" w:space="0" w:color="auto"/>
      </w:divBdr>
    </w:div>
    <w:div w:id="2007514161">
      <w:marLeft w:val="0"/>
      <w:marRight w:val="0"/>
      <w:marTop w:val="-20"/>
      <w:marBottom w:val="-20"/>
      <w:divBdr>
        <w:top w:val="none" w:sz="0" w:space="0" w:color="auto"/>
        <w:left w:val="none" w:sz="0" w:space="0" w:color="auto"/>
        <w:bottom w:val="none" w:sz="0" w:space="0" w:color="auto"/>
        <w:right w:val="none" w:sz="0" w:space="0" w:color="auto"/>
      </w:divBdr>
    </w:div>
    <w:div w:id="2007706620">
      <w:marLeft w:val="0"/>
      <w:marRight w:val="0"/>
      <w:marTop w:val="-20"/>
      <w:marBottom w:val="-20"/>
      <w:divBdr>
        <w:top w:val="none" w:sz="0" w:space="0" w:color="auto"/>
        <w:left w:val="none" w:sz="0" w:space="0" w:color="auto"/>
        <w:bottom w:val="none" w:sz="0" w:space="0" w:color="auto"/>
        <w:right w:val="none" w:sz="0" w:space="0" w:color="auto"/>
      </w:divBdr>
    </w:div>
    <w:div w:id="2008098399">
      <w:marLeft w:val="0"/>
      <w:marRight w:val="0"/>
      <w:marTop w:val="-20"/>
      <w:marBottom w:val="-20"/>
      <w:divBdr>
        <w:top w:val="none" w:sz="0" w:space="0" w:color="auto"/>
        <w:left w:val="none" w:sz="0" w:space="0" w:color="auto"/>
        <w:bottom w:val="none" w:sz="0" w:space="0" w:color="auto"/>
        <w:right w:val="none" w:sz="0" w:space="0" w:color="auto"/>
      </w:divBdr>
    </w:div>
    <w:div w:id="2008317561">
      <w:marLeft w:val="0"/>
      <w:marRight w:val="0"/>
      <w:marTop w:val="-20"/>
      <w:marBottom w:val="-20"/>
      <w:divBdr>
        <w:top w:val="none" w:sz="0" w:space="0" w:color="auto"/>
        <w:left w:val="none" w:sz="0" w:space="0" w:color="auto"/>
        <w:bottom w:val="none" w:sz="0" w:space="0" w:color="auto"/>
        <w:right w:val="none" w:sz="0" w:space="0" w:color="auto"/>
      </w:divBdr>
    </w:div>
    <w:div w:id="2009358962">
      <w:marLeft w:val="0"/>
      <w:marRight w:val="0"/>
      <w:marTop w:val="-20"/>
      <w:marBottom w:val="-20"/>
      <w:divBdr>
        <w:top w:val="none" w:sz="0" w:space="0" w:color="auto"/>
        <w:left w:val="none" w:sz="0" w:space="0" w:color="auto"/>
        <w:bottom w:val="none" w:sz="0" w:space="0" w:color="auto"/>
        <w:right w:val="none" w:sz="0" w:space="0" w:color="auto"/>
      </w:divBdr>
    </w:div>
    <w:div w:id="2011374075">
      <w:marLeft w:val="0"/>
      <w:marRight w:val="0"/>
      <w:marTop w:val="-20"/>
      <w:marBottom w:val="-20"/>
      <w:divBdr>
        <w:top w:val="none" w:sz="0" w:space="0" w:color="auto"/>
        <w:left w:val="none" w:sz="0" w:space="0" w:color="auto"/>
        <w:bottom w:val="none" w:sz="0" w:space="0" w:color="auto"/>
        <w:right w:val="none" w:sz="0" w:space="0" w:color="auto"/>
      </w:divBdr>
    </w:div>
    <w:div w:id="2012952114">
      <w:marLeft w:val="0"/>
      <w:marRight w:val="0"/>
      <w:marTop w:val="-20"/>
      <w:marBottom w:val="-20"/>
      <w:divBdr>
        <w:top w:val="none" w:sz="0" w:space="0" w:color="auto"/>
        <w:left w:val="none" w:sz="0" w:space="0" w:color="auto"/>
        <w:bottom w:val="none" w:sz="0" w:space="0" w:color="auto"/>
        <w:right w:val="none" w:sz="0" w:space="0" w:color="auto"/>
      </w:divBdr>
    </w:div>
    <w:div w:id="2013601537">
      <w:marLeft w:val="0"/>
      <w:marRight w:val="0"/>
      <w:marTop w:val="-20"/>
      <w:marBottom w:val="-20"/>
      <w:divBdr>
        <w:top w:val="none" w:sz="0" w:space="0" w:color="auto"/>
        <w:left w:val="none" w:sz="0" w:space="0" w:color="auto"/>
        <w:bottom w:val="none" w:sz="0" w:space="0" w:color="auto"/>
        <w:right w:val="none" w:sz="0" w:space="0" w:color="auto"/>
      </w:divBdr>
    </w:div>
    <w:div w:id="2013682101">
      <w:marLeft w:val="0"/>
      <w:marRight w:val="0"/>
      <w:marTop w:val="-20"/>
      <w:marBottom w:val="-20"/>
      <w:divBdr>
        <w:top w:val="none" w:sz="0" w:space="0" w:color="auto"/>
        <w:left w:val="none" w:sz="0" w:space="0" w:color="auto"/>
        <w:bottom w:val="none" w:sz="0" w:space="0" w:color="auto"/>
        <w:right w:val="none" w:sz="0" w:space="0" w:color="auto"/>
      </w:divBdr>
    </w:div>
    <w:div w:id="2014605311">
      <w:marLeft w:val="0"/>
      <w:marRight w:val="0"/>
      <w:marTop w:val="-20"/>
      <w:marBottom w:val="-20"/>
      <w:divBdr>
        <w:top w:val="none" w:sz="0" w:space="0" w:color="auto"/>
        <w:left w:val="none" w:sz="0" w:space="0" w:color="auto"/>
        <w:bottom w:val="none" w:sz="0" w:space="0" w:color="auto"/>
        <w:right w:val="none" w:sz="0" w:space="0" w:color="auto"/>
      </w:divBdr>
    </w:div>
    <w:div w:id="2014723875">
      <w:marLeft w:val="0"/>
      <w:marRight w:val="0"/>
      <w:marTop w:val="-20"/>
      <w:marBottom w:val="-20"/>
      <w:divBdr>
        <w:top w:val="none" w:sz="0" w:space="0" w:color="auto"/>
        <w:left w:val="none" w:sz="0" w:space="0" w:color="auto"/>
        <w:bottom w:val="none" w:sz="0" w:space="0" w:color="auto"/>
        <w:right w:val="none" w:sz="0" w:space="0" w:color="auto"/>
      </w:divBdr>
    </w:div>
    <w:div w:id="2017030505">
      <w:marLeft w:val="0"/>
      <w:marRight w:val="0"/>
      <w:marTop w:val="-20"/>
      <w:marBottom w:val="-20"/>
      <w:divBdr>
        <w:top w:val="none" w:sz="0" w:space="0" w:color="auto"/>
        <w:left w:val="none" w:sz="0" w:space="0" w:color="auto"/>
        <w:bottom w:val="none" w:sz="0" w:space="0" w:color="auto"/>
        <w:right w:val="none" w:sz="0" w:space="0" w:color="auto"/>
      </w:divBdr>
    </w:div>
    <w:div w:id="2017148308">
      <w:marLeft w:val="0"/>
      <w:marRight w:val="0"/>
      <w:marTop w:val="-20"/>
      <w:marBottom w:val="-20"/>
      <w:divBdr>
        <w:top w:val="none" w:sz="0" w:space="0" w:color="auto"/>
        <w:left w:val="none" w:sz="0" w:space="0" w:color="auto"/>
        <w:bottom w:val="none" w:sz="0" w:space="0" w:color="auto"/>
        <w:right w:val="none" w:sz="0" w:space="0" w:color="auto"/>
      </w:divBdr>
    </w:div>
    <w:div w:id="2017728411">
      <w:marLeft w:val="0"/>
      <w:marRight w:val="0"/>
      <w:marTop w:val="-20"/>
      <w:marBottom w:val="-20"/>
      <w:divBdr>
        <w:top w:val="none" w:sz="0" w:space="0" w:color="auto"/>
        <w:left w:val="none" w:sz="0" w:space="0" w:color="auto"/>
        <w:bottom w:val="none" w:sz="0" w:space="0" w:color="auto"/>
        <w:right w:val="none" w:sz="0" w:space="0" w:color="auto"/>
      </w:divBdr>
    </w:div>
    <w:div w:id="2018926550">
      <w:marLeft w:val="0"/>
      <w:marRight w:val="0"/>
      <w:marTop w:val="-20"/>
      <w:marBottom w:val="-20"/>
      <w:divBdr>
        <w:top w:val="none" w:sz="0" w:space="0" w:color="auto"/>
        <w:left w:val="none" w:sz="0" w:space="0" w:color="auto"/>
        <w:bottom w:val="none" w:sz="0" w:space="0" w:color="auto"/>
        <w:right w:val="none" w:sz="0" w:space="0" w:color="auto"/>
      </w:divBdr>
    </w:div>
    <w:div w:id="2019112693">
      <w:marLeft w:val="0"/>
      <w:marRight w:val="0"/>
      <w:marTop w:val="-20"/>
      <w:marBottom w:val="-20"/>
      <w:divBdr>
        <w:top w:val="none" w:sz="0" w:space="0" w:color="auto"/>
        <w:left w:val="none" w:sz="0" w:space="0" w:color="auto"/>
        <w:bottom w:val="none" w:sz="0" w:space="0" w:color="auto"/>
        <w:right w:val="none" w:sz="0" w:space="0" w:color="auto"/>
      </w:divBdr>
    </w:div>
    <w:div w:id="2019690342">
      <w:marLeft w:val="0"/>
      <w:marRight w:val="0"/>
      <w:marTop w:val="-20"/>
      <w:marBottom w:val="-20"/>
      <w:divBdr>
        <w:top w:val="none" w:sz="0" w:space="0" w:color="auto"/>
        <w:left w:val="none" w:sz="0" w:space="0" w:color="auto"/>
        <w:bottom w:val="none" w:sz="0" w:space="0" w:color="auto"/>
        <w:right w:val="none" w:sz="0" w:space="0" w:color="auto"/>
      </w:divBdr>
    </w:div>
    <w:div w:id="2019889924">
      <w:marLeft w:val="0"/>
      <w:marRight w:val="0"/>
      <w:marTop w:val="-20"/>
      <w:marBottom w:val="-20"/>
      <w:divBdr>
        <w:top w:val="none" w:sz="0" w:space="0" w:color="auto"/>
        <w:left w:val="none" w:sz="0" w:space="0" w:color="auto"/>
        <w:bottom w:val="none" w:sz="0" w:space="0" w:color="auto"/>
        <w:right w:val="none" w:sz="0" w:space="0" w:color="auto"/>
      </w:divBdr>
    </w:div>
    <w:div w:id="2020547950">
      <w:marLeft w:val="0"/>
      <w:marRight w:val="0"/>
      <w:marTop w:val="-20"/>
      <w:marBottom w:val="-20"/>
      <w:divBdr>
        <w:top w:val="none" w:sz="0" w:space="0" w:color="auto"/>
        <w:left w:val="none" w:sz="0" w:space="0" w:color="auto"/>
        <w:bottom w:val="none" w:sz="0" w:space="0" w:color="auto"/>
        <w:right w:val="none" w:sz="0" w:space="0" w:color="auto"/>
      </w:divBdr>
    </w:div>
    <w:div w:id="2020692264">
      <w:marLeft w:val="0"/>
      <w:marRight w:val="0"/>
      <w:marTop w:val="-20"/>
      <w:marBottom w:val="-20"/>
      <w:divBdr>
        <w:top w:val="none" w:sz="0" w:space="0" w:color="auto"/>
        <w:left w:val="none" w:sz="0" w:space="0" w:color="auto"/>
        <w:bottom w:val="none" w:sz="0" w:space="0" w:color="auto"/>
        <w:right w:val="none" w:sz="0" w:space="0" w:color="auto"/>
      </w:divBdr>
    </w:div>
    <w:div w:id="2021934090">
      <w:marLeft w:val="0"/>
      <w:marRight w:val="0"/>
      <w:marTop w:val="-20"/>
      <w:marBottom w:val="-20"/>
      <w:divBdr>
        <w:top w:val="none" w:sz="0" w:space="0" w:color="auto"/>
        <w:left w:val="none" w:sz="0" w:space="0" w:color="auto"/>
        <w:bottom w:val="none" w:sz="0" w:space="0" w:color="auto"/>
        <w:right w:val="none" w:sz="0" w:space="0" w:color="auto"/>
      </w:divBdr>
    </w:div>
    <w:div w:id="2022926005">
      <w:marLeft w:val="0"/>
      <w:marRight w:val="0"/>
      <w:marTop w:val="-20"/>
      <w:marBottom w:val="-20"/>
      <w:divBdr>
        <w:top w:val="none" w:sz="0" w:space="0" w:color="auto"/>
        <w:left w:val="none" w:sz="0" w:space="0" w:color="auto"/>
        <w:bottom w:val="none" w:sz="0" w:space="0" w:color="auto"/>
        <w:right w:val="none" w:sz="0" w:space="0" w:color="auto"/>
      </w:divBdr>
    </w:div>
    <w:div w:id="2024163805">
      <w:marLeft w:val="0"/>
      <w:marRight w:val="0"/>
      <w:marTop w:val="-20"/>
      <w:marBottom w:val="-20"/>
      <w:divBdr>
        <w:top w:val="none" w:sz="0" w:space="0" w:color="auto"/>
        <w:left w:val="none" w:sz="0" w:space="0" w:color="auto"/>
        <w:bottom w:val="none" w:sz="0" w:space="0" w:color="auto"/>
        <w:right w:val="none" w:sz="0" w:space="0" w:color="auto"/>
      </w:divBdr>
    </w:div>
    <w:div w:id="2024235457">
      <w:marLeft w:val="0"/>
      <w:marRight w:val="0"/>
      <w:marTop w:val="-20"/>
      <w:marBottom w:val="-20"/>
      <w:divBdr>
        <w:top w:val="none" w:sz="0" w:space="0" w:color="auto"/>
        <w:left w:val="none" w:sz="0" w:space="0" w:color="auto"/>
        <w:bottom w:val="none" w:sz="0" w:space="0" w:color="auto"/>
        <w:right w:val="none" w:sz="0" w:space="0" w:color="auto"/>
      </w:divBdr>
    </w:div>
    <w:div w:id="2024743611">
      <w:marLeft w:val="0"/>
      <w:marRight w:val="0"/>
      <w:marTop w:val="-20"/>
      <w:marBottom w:val="-20"/>
      <w:divBdr>
        <w:top w:val="none" w:sz="0" w:space="0" w:color="auto"/>
        <w:left w:val="none" w:sz="0" w:space="0" w:color="auto"/>
        <w:bottom w:val="none" w:sz="0" w:space="0" w:color="auto"/>
        <w:right w:val="none" w:sz="0" w:space="0" w:color="auto"/>
      </w:divBdr>
    </w:div>
    <w:div w:id="2025549361">
      <w:marLeft w:val="0"/>
      <w:marRight w:val="0"/>
      <w:marTop w:val="-20"/>
      <w:marBottom w:val="-20"/>
      <w:divBdr>
        <w:top w:val="none" w:sz="0" w:space="0" w:color="auto"/>
        <w:left w:val="none" w:sz="0" w:space="0" w:color="auto"/>
        <w:bottom w:val="none" w:sz="0" w:space="0" w:color="auto"/>
        <w:right w:val="none" w:sz="0" w:space="0" w:color="auto"/>
      </w:divBdr>
    </w:div>
    <w:div w:id="2025743558">
      <w:marLeft w:val="0"/>
      <w:marRight w:val="0"/>
      <w:marTop w:val="-20"/>
      <w:marBottom w:val="-20"/>
      <w:divBdr>
        <w:top w:val="none" w:sz="0" w:space="0" w:color="auto"/>
        <w:left w:val="none" w:sz="0" w:space="0" w:color="auto"/>
        <w:bottom w:val="none" w:sz="0" w:space="0" w:color="auto"/>
        <w:right w:val="none" w:sz="0" w:space="0" w:color="auto"/>
      </w:divBdr>
    </w:div>
    <w:div w:id="2026054221">
      <w:marLeft w:val="0"/>
      <w:marRight w:val="0"/>
      <w:marTop w:val="-20"/>
      <w:marBottom w:val="-20"/>
      <w:divBdr>
        <w:top w:val="none" w:sz="0" w:space="0" w:color="auto"/>
        <w:left w:val="none" w:sz="0" w:space="0" w:color="auto"/>
        <w:bottom w:val="none" w:sz="0" w:space="0" w:color="auto"/>
        <w:right w:val="none" w:sz="0" w:space="0" w:color="auto"/>
      </w:divBdr>
    </w:div>
    <w:div w:id="2026324837">
      <w:marLeft w:val="0"/>
      <w:marRight w:val="0"/>
      <w:marTop w:val="-20"/>
      <w:marBottom w:val="-20"/>
      <w:divBdr>
        <w:top w:val="none" w:sz="0" w:space="0" w:color="auto"/>
        <w:left w:val="none" w:sz="0" w:space="0" w:color="auto"/>
        <w:bottom w:val="none" w:sz="0" w:space="0" w:color="auto"/>
        <w:right w:val="none" w:sz="0" w:space="0" w:color="auto"/>
      </w:divBdr>
    </w:div>
    <w:div w:id="2027517039">
      <w:marLeft w:val="0"/>
      <w:marRight w:val="0"/>
      <w:marTop w:val="-20"/>
      <w:marBottom w:val="-20"/>
      <w:divBdr>
        <w:top w:val="none" w:sz="0" w:space="0" w:color="auto"/>
        <w:left w:val="none" w:sz="0" w:space="0" w:color="auto"/>
        <w:bottom w:val="none" w:sz="0" w:space="0" w:color="auto"/>
        <w:right w:val="none" w:sz="0" w:space="0" w:color="auto"/>
      </w:divBdr>
    </w:div>
    <w:div w:id="2027562820">
      <w:marLeft w:val="0"/>
      <w:marRight w:val="0"/>
      <w:marTop w:val="-20"/>
      <w:marBottom w:val="-20"/>
      <w:divBdr>
        <w:top w:val="none" w:sz="0" w:space="0" w:color="auto"/>
        <w:left w:val="none" w:sz="0" w:space="0" w:color="auto"/>
        <w:bottom w:val="none" w:sz="0" w:space="0" w:color="auto"/>
        <w:right w:val="none" w:sz="0" w:space="0" w:color="auto"/>
      </w:divBdr>
    </w:div>
    <w:div w:id="2027897801">
      <w:marLeft w:val="0"/>
      <w:marRight w:val="0"/>
      <w:marTop w:val="-20"/>
      <w:marBottom w:val="-20"/>
      <w:divBdr>
        <w:top w:val="none" w:sz="0" w:space="0" w:color="auto"/>
        <w:left w:val="none" w:sz="0" w:space="0" w:color="auto"/>
        <w:bottom w:val="none" w:sz="0" w:space="0" w:color="auto"/>
        <w:right w:val="none" w:sz="0" w:space="0" w:color="auto"/>
      </w:divBdr>
    </w:div>
    <w:div w:id="2027978417">
      <w:marLeft w:val="0"/>
      <w:marRight w:val="0"/>
      <w:marTop w:val="-20"/>
      <w:marBottom w:val="-20"/>
      <w:divBdr>
        <w:top w:val="none" w:sz="0" w:space="0" w:color="auto"/>
        <w:left w:val="none" w:sz="0" w:space="0" w:color="auto"/>
        <w:bottom w:val="none" w:sz="0" w:space="0" w:color="auto"/>
        <w:right w:val="none" w:sz="0" w:space="0" w:color="auto"/>
      </w:divBdr>
    </w:div>
    <w:div w:id="2030716552">
      <w:marLeft w:val="0"/>
      <w:marRight w:val="0"/>
      <w:marTop w:val="-20"/>
      <w:marBottom w:val="-20"/>
      <w:divBdr>
        <w:top w:val="none" w:sz="0" w:space="0" w:color="auto"/>
        <w:left w:val="none" w:sz="0" w:space="0" w:color="auto"/>
        <w:bottom w:val="none" w:sz="0" w:space="0" w:color="auto"/>
        <w:right w:val="none" w:sz="0" w:space="0" w:color="auto"/>
      </w:divBdr>
    </w:div>
    <w:div w:id="2030792617">
      <w:marLeft w:val="0"/>
      <w:marRight w:val="0"/>
      <w:marTop w:val="-20"/>
      <w:marBottom w:val="-20"/>
      <w:divBdr>
        <w:top w:val="none" w:sz="0" w:space="0" w:color="auto"/>
        <w:left w:val="none" w:sz="0" w:space="0" w:color="auto"/>
        <w:bottom w:val="none" w:sz="0" w:space="0" w:color="auto"/>
        <w:right w:val="none" w:sz="0" w:space="0" w:color="auto"/>
      </w:divBdr>
    </w:div>
    <w:div w:id="2032559761">
      <w:marLeft w:val="0"/>
      <w:marRight w:val="0"/>
      <w:marTop w:val="-20"/>
      <w:marBottom w:val="-20"/>
      <w:divBdr>
        <w:top w:val="none" w:sz="0" w:space="0" w:color="auto"/>
        <w:left w:val="none" w:sz="0" w:space="0" w:color="auto"/>
        <w:bottom w:val="none" w:sz="0" w:space="0" w:color="auto"/>
        <w:right w:val="none" w:sz="0" w:space="0" w:color="auto"/>
      </w:divBdr>
    </w:div>
    <w:div w:id="2032992969">
      <w:marLeft w:val="0"/>
      <w:marRight w:val="0"/>
      <w:marTop w:val="-20"/>
      <w:marBottom w:val="-20"/>
      <w:divBdr>
        <w:top w:val="none" w:sz="0" w:space="0" w:color="auto"/>
        <w:left w:val="none" w:sz="0" w:space="0" w:color="auto"/>
        <w:bottom w:val="none" w:sz="0" w:space="0" w:color="auto"/>
        <w:right w:val="none" w:sz="0" w:space="0" w:color="auto"/>
      </w:divBdr>
    </w:div>
    <w:div w:id="2033651331">
      <w:marLeft w:val="0"/>
      <w:marRight w:val="0"/>
      <w:marTop w:val="-20"/>
      <w:marBottom w:val="-20"/>
      <w:divBdr>
        <w:top w:val="none" w:sz="0" w:space="0" w:color="auto"/>
        <w:left w:val="none" w:sz="0" w:space="0" w:color="auto"/>
        <w:bottom w:val="none" w:sz="0" w:space="0" w:color="auto"/>
        <w:right w:val="none" w:sz="0" w:space="0" w:color="auto"/>
      </w:divBdr>
    </w:div>
    <w:div w:id="2036730635">
      <w:marLeft w:val="0"/>
      <w:marRight w:val="0"/>
      <w:marTop w:val="-20"/>
      <w:marBottom w:val="-20"/>
      <w:divBdr>
        <w:top w:val="none" w:sz="0" w:space="0" w:color="auto"/>
        <w:left w:val="none" w:sz="0" w:space="0" w:color="auto"/>
        <w:bottom w:val="none" w:sz="0" w:space="0" w:color="auto"/>
        <w:right w:val="none" w:sz="0" w:space="0" w:color="auto"/>
      </w:divBdr>
    </w:div>
    <w:div w:id="2037535204">
      <w:marLeft w:val="0"/>
      <w:marRight w:val="0"/>
      <w:marTop w:val="-20"/>
      <w:marBottom w:val="-20"/>
      <w:divBdr>
        <w:top w:val="none" w:sz="0" w:space="0" w:color="auto"/>
        <w:left w:val="none" w:sz="0" w:space="0" w:color="auto"/>
        <w:bottom w:val="none" w:sz="0" w:space="0" w:color="auto"/>
        <w:right w:val="none" w:sz="0" w:space="0" w:color="auto"/>
      </w:divBdr>
    </w:div>
    <w:div w:id="2039697705">
      <w:marLeft w:val="0"/>
      <w:marRight w:val="0"/>
      <w:marTop w:val="-20"/>
      <w:marBottom w:val="-20"/>
      <w:divBdr>
        <w:top w:val="none" w:sz="0" w:space="0" w:color="auto"/>
        <w:left w:val="none" w:sz="0" w:space="0" w:color="auto"/>
        <w:bottom w:val="none" w:sz="0" w:space="0" w:color="auto"/>
        <w:right w:val="none" w:sz="0" w:space="0" w:color="auto"/>
      </w:divBdr>
    </w:div>
    <w:div w:id="2041473337">
      <w:marLeft w:val="0"/>
      <w:marRight w:val="0"/>
      <w:marTop w:val="-20"/>
      <w:marBottom w:val="-20"/>
      <w:divBdr>
        <w:top w:val="none" w:sz="0" w:space="0" w:color="auto"/>
        <w:left w:val="none" w:sz="0" w:space="0" w:color="auto"/>
        <w:bottom w:val="none" w:sz="0" w:space="0" w:color="auto"/>
        <w:right w:val="none" w:sz="0" w:space="0" w:color="auto"/>
      </w:divBdr>
    </w:div>
    <w:div w:id="2042391885">
      <w:marLeft w:val="0"/>
      <w:marRight w:val="0"/>
      <w:marTop w:val="-20"/>
      <w:marBottom w:val="-20"/>
      <w:divBdr>
        <w:top w:val="none" w:sz="0" w:space="0" w:color="auto"/>
        <w:left w:val="none" w:sz="0" w:space="0" w:color="auto"/>
        <w:bottom w:val="none" w:sz="0" w:space="0" w:color="auto"/>
        <w:right w:val="none" w:sz="0" w:space="0" w:color="auto"/>
      </w:divBdr>
    </w:div>
    <w:div w:id="2042512746">
      <w:marLeft w:val="0"/>
      <w:marRight w:val="0"/>
      <w:marTop w:val="-20"/>
      <w:marBottom w:val="-20"/>
      <w:divBdr>
        <w:top w:val="none" w:sz="0" w:space="0" w:color="auto"/>
        <w:left w:val="none" w:sz="0" w:space="0" w:color="auto"/>
        <w:bottom w:val="none" w:sz="0" w:space="0" w:color="auto"/>
        <w:right w:val="none" w:sz="0" w:space="0" w:color="auto"/>
      </w:divBdr>
    </w:div>
    <w:div w:id="2043438299">
      <w:marLeft w:val="0"/>
      <w:marRight w:val="0"/>
      <w:marTop w:val="-20"/>
      <w:marBottom w:val="-20"/>
      <w:divBdr>
        <w:top w:val="none" w:sz="0" w:space="0" w:color="auto"/>
        <w:left w:val="none" w:sz="0" w:space="0" w:color="auto"/>
        <w:bottom w:val="none" w:sz="0" w:space="0" w:color="auto"/>
        <w:right w:val="none" w:sz="0" w:space="0" w:color="auto"/>
      </w:divBdr>
    </w:div>
    <w:div w:id="2043826716">
      <w:marLeft w:val="0"/>
      <w:marRight w:val="0"/>
      <w:marTop w:val="-20"/>
      <w:marBottom w:val="-20"/>
      <w:divBdr>
        <w:top w:val="none" w:sz="0" w:space="0" w:color="auto"/>
        <w:left w:val="none" w:sz="0" w:space="0" w:color="auto"/>
        <w:bottom w:val="none" w:sz="0" w:space="0" w:color="auto"/>
        <w:right w:val="none" w:sz="0" w:space="0" w:color="auto"/>
      </w:divBdr>
    </w:div>
    <w:div w:id="2044667663">
      <w:marLeft w:val="0"/>
      <w:marRight w:val="0"/>
      <w:marTop w:val="-20"/>
      <w:marBottom w:val="-20"/>
      <w:divBdr>
        <w:top w:val="none" w:sz="0" w:space="0" w:color="auto"/>
        <w:left w:val="none" w:sz="0" w:space="0" w:color="auto"/>
        <w:bottom w:val="none" w:sz="0" w:space="0" w:color="auto"/>
        <w:right w:val="none" w:sz="0" w:space="0" w:color="auto"/>
      </w:divBdr>
    </w:div>
    <w:div w:id="2045134606">
      <w:marLeft w:val="0"/>
      <w:marRight w:val="0"/>
      <w:marTop w:val="-20"/>
      <w:marBottom w:val="-20"/>
      <w:divBdr>
        <w:top w:val="none" w:sz="0" w:space="0" w:color="auto"/>
        <w:left w:val="none" w:sz="0" w:space="0" w:color="auto"/>
        <w:bottom w:val="none" w:sz="0" w:space="0" w:color="auto"/>
        <w:right w:val="none" w:sz="0" w:space="0" w:color="auto"/>
      </w:divBdr>
    </w:div>
    <w:div w:id="2045713725">
      <w:marLeft w:val="0"/>
      <w:marRight w:val="0"/>
      <w:marTop w:val="-20"/>
      <w:marBottom w:val="-20"/>
      <w:divBdr>
        <w:top w:val="none" w:sz="0" w:space="0" w:color="auto"/>
        <w:left w:val="none" w:sz="0" w:space="0" w:color="auto"/>
        <w:bottom w:val="none" w:sz="0" w:space="0" w:color="auto"/>
        <w:right w:val="none" w:sz="0" w:space="0" w:color="auto"/>
      </w:divBdr>
    </w:div>
    <w:div w:id="2046129527">
      <w:marLeft w:val="0"/>
      <w:marRight w:val="0"/>
      <w:marTop w:val="-20"/>
      <w:marBottom w:val="-20"/>
      <w:divBdr>
        <w:top w:val="none" w:sz="0" w:space="0" w:color="auto"/>
        <w:left w:val="none" w:sz="0" w:space="0" w:color="auto"/>
        <w:bottom w:val="none" w:sz="0" w:space="0" w:color="auto"/>
        <w:right w:val="none" w:sz="0" w:space="0" w:color="auto"/>
      </w:divBdr>
    </w:div>
    <w:div w:id="2046565484">
      <w:marLeft w:val="0"/>
      <w:marRight w:val="0"/>
      <w:marTop w:val="-20"/>
      <w:marBottom w:val="-20"/>
      <w:divBdr>
        <w:top w:val="none" w:sz="0" w:space="0" w:color="auto"/>
        <w:left w:val="none" w:sz="0" w:space="0" w:color="auto"/>
        <w:bottom w:val="none" w:sz="0" w:space="0" w:color="auto"/>
        <w:right w:val="none" w:sz="0" w:space="0" w:color="auto"/>
      </w:divBdr>
    </w:div>
    <w:div w:id="2047217831">
      <w:marLeft w:val="0"/>
      <w:marRight w:val="0"/>
      <w:marTop w:val="-20"/>
      <w:marBottom w:val="-20"/>
      <w:divBdr>
        <w:top w:val="none" w:sz="0" w:space="0" w:color="auto"/>
        <w:left w:val="none" w:sz="0" w:space="0" w:color="auto"/>
        <w:bottom w:val="none" w:sz="0" w:space="0" w:color="auto"/>
        <w:right w:val="none" w:sz="0" w:space="0" w:color="auto"/>
      </w:divBdr>
    </w:div>
    <w:div w:id="2049794822">
      <w:marLeft w:val="0"/>
      <w:marRight w:val="0"/>
      <w:marTop w:val="-20"/>
      <w:marBottom w:val="-20"/>
      <w:divBdr>
        <w:top w:val="none" w:sz="0" w:space="0" w:color="auto"/>
        <w:left w:val="none" w:sz="0" w:space="0" w:color="auto"/>
        <w:bottom w:val="none" w:sz="0" w:space="0" w:color="auto"/>
        <w:right w:val="none" w:sz="0" w:space="0" w:color="auto"/>
      </w:divBdr>
    </w:div>
    <w:div w:id="2051569202">
      <w:marLeft w:val="0"/>
      <w:marRight w:val="0"/>
      <w:marTop w:val="-20"/>
      <w:marBottom w:val="-20"/>
      <w:divBdr>
        <w:top w:val="none" w:sz="0" w:space="0" w:color="auto"/>
        <w:left w:val="none" w:sz="0" w:space="0" w:color="auto"/>
        <w:bottom w:val="none" w:sz="0" w:space="0" w:color="auto"/>
        <w:right w:val="none" w:sz="0" w:space="0" w:color="auto"/>
      </w:divBdr>
    </w:div>
    <w:div w:id="2052534481">
      <w:marLeft w:val="0"/>
      <w:marRight w:val="0"/>
      <w:marTop w:val="-20"/>
      <w:marBottom w:val="-20"/>
      <w:divBdr>
        <w:top w:val="none" w:sz="0" w:space="0" w:color="auto"/>
        <w:left w:val="none" w:sz="0" w:space="0" w:color="auto"/>
        <w:bottom w:val="none" w:sz="0" w:space="0" w:color="auto"/>
        <w:right w:val="none" w:sz="0" w:space="0" w:color="auto"/>
      </w:divBdr>
    </w:div>
    <w:div w:id="2052681955">
      <w:marLeft w:val="0"/>
      <w:marRight w:val="0"/>
      <w:marTop w:val="-20"/>
      <w:marBottom w:val="-20"/>
      <w:divBdr>
        <w:top w:val="none" w:sz="0" w:space="0" w:color="auto"/>
        <w:left w:val="none" w:sz="0" w:space="0" w:color="auto"/>
        <w:bottom w:val="none" w:sz="0" w:space="0" w:color="auto"/>
        <w:right w:val="none" w:sz="0" w:space="0" w:color="auto"/>
      </w:divBdr>
    </w:div>
    <w:div w:id="2053335742">
      <w:marLeft w:val="0"/>
      <w:marRight w:val="0"/>
      <w:marTop w:val="-20"/>
      <w:marBottom w:val="-20"/>
      <w:divBdr>
        <w:top w:val="none" w:sz="0" w:space="0" w:color="auto"/>
        <w:left w:val="none" w:sz="0" w:space="0" w:color="auto"/>
        <w:bottom w:val="none" w:sz="0" w:space="0" w:color="auto"/>
        <w:right w:val="none" w:sz="0" w:space="0" w:color="auto"/>
      </w:divBdr>
    </w:div>
    <w:div w:id="2055537457">
      <w:marLeft w:val="0"/>
      <w:marRight w:val="0"/>
      <w:marTop w:val="-20"/>
      <w:marBottom w:val="-20"/>
      <w:divBdr>
        <w:top w:val="none" w:sz="0" w:space="0" w:color="auto"/>
        <w:left w:val="none" w:sz="0" w:space="0" w:color="auto"/>
        <w:bottom w:val="none" w:sz="0" w:space="0" w:color="auto"/>
        <w:right w:val="none" w:sz="0" w:space="0" w:color="auto"/>
      </w:divBdr>
    </w:div>
    <w:div w:id="2055618246">
      <w:marLeft w:val="0"/>
      <w:marRight w:val="0"/>
      <w:marTop w:val="-20"/>
      <w:marBottom w:val="-20"/>
      <w:divBdr>
        <w:top w:val="none" w:sz="0" w:space="0" w:color="auto"/>
        <w:left w:val="none" w:sz="0" w:space="0" w:color="auto"/>
        <w:bottom w:val="none" w:sz="0" w:space="0" w:color="auto"/>
        <w:right w:val="none" w:sz="0" w:space="0" w:color="auto"/>
      </w:divBdr>
    </w:div>
    <w:div w:id="2055695439">
      <w:marLeft w:val="0"/>
      <w:marRight w:val="0"/>
      <w:marTop w:val="-20"/>
      <w:marBottom w:val="-20"/>
      <w:divBdr>
        <w:top w:val="none" w:sz="0" w:space="0" w:color="auto"/>
        <w:left w:val="none" w:sz="0" w:space="0" w:color="auto"/>
        <w:bottom w:val="none" w:sz="0" w:space="0" w:color="auto"/>
        <w:right w:val="none" w:sz="0" w:space="0" w:color="auto"/>
      </w:divBdr>
    </w:div>
    <w:div w:id="2055809144">
      <w:marLeft w:val="0"/>
      <w:marRight w:val="0"/>
      <w:marTop w:val="-20"/>
      <w:marBottom w:val="-20"/>
      <w:divBdr>
        <w:top w:val="none" w:sz="0" w:space="0" w:color="auto"/>
        <w:left w:val="none" w:sz="0" w:space="0" w:color="auto"/>
        <w:bottom w:val="none" w:sz="0" w:space="0" w:color="auto"/>
        <w:right w:val="none" w:sz="0" w:space="0" w:color="auto"/>
      </w:divBdr>
    </w:div>
    <w:div w:id="2056809722">
      <w:marLeft w:val="0"/>
      <w:marRight w:val="0"/>
      <w:marTop w:val="-20"/>
      <w:marBottom w:val="-20"/>
      <w:divBdr>
        <w:top w:val="none" w:sz="0" w:space="0" w:color="auto"/>
        <w:left w:val="none" w:sz="0" w:space="0" w:color="auto"/>
        <w:bottom w:val="none" w:sz="0" w:space="0" w:color="auto"/>
        <w:right w:val="none" w:sz="0" w:space="0" w:color="auto"/>
      </w:divBdr>
    </w:div>
    <w:div w:id="2059472509">
      <w:marLeft w:val="0"/>
      <w:marRight w:val="0"/>
      <w:marTop w:val="-20"/>
      <w:marBottom w:val="-20"/>
      <w:divBdr>
        <w:top w:val="none" w:sz="0" w:space="0" w:color="auto"/>
        <w:left w:val="none" w:sz="0" w:space="0" w:color="auto"/>
        <w:bottom w:val="none" w:sz="0" w:space="0" w:color="auto"/>
        <w:right w:val="none" w:sz="0" w:space="0" w:color="auto"/>
      </w:divBdr>
    </w:div>
    <w:div w:id="2059745451">
      <w:marLeft w:val="0"/>
      <w:marRight w:val="0"/>
      <w:marTop w:val="-20"/>
      <w:marBottom w:val="-20"/>
      <w:divBdr>
        <w:top w:val="none" w:sz="0" w:space="0" w:color="auto"/>
        <w:left w:val="none" w:sz="0" w:space="0" w:color="auto"/>
        <w:bottom w:val="none" w:sz="0" w:space="0" w:color="auto"/>
        <w:right w:val="none" w:sz="0" w:space="0" w:color="auto"/>
      </w:divBdr>
    </w:div>
    <w:div w:id="2060468721">
      <w:marLeft w:val="0"/>
      <w:marRight w:val="0"/>
      <w:marTop w:val="-20"/>
      <w:marBottom w:val="-20"/>
      <w:divBdr>
        <w:top w:val="none" w:sz="0" w:space="0" w:color="auto"/>
        <w:left w:val="none" w:sz="0" w:space="0" w:color="auto"/>
        <w:bottom w:val="none" w:sz="0" w:space="0" w:color="auto"/>
        <w:right w:val="none" w:sz="0" w:space="0" w:color="auto"/>
      </w:divBdr>
    </w:div>
    <w:div w:id="2061635878">
      <w:marLeft w:val="0"/>
      <w:marRight w:val="0"/>
      <w:marTop w:val="-20"/>
      <w:marBottom w:val="-20"/>
      <w:divBdr>
        <w:top w:val="none" w:sz="0" w:space="0" w:color="auto"/>
        <w:left w:val="none" w:sz="0" w:space="0" w:color="auto"/>
        <w:bottom w:val="none" w:sz="0" w:space="0" w:color="auto"/>
        <w:right w:val="none" w:sz="0" w:space="0" w:color="auto"/>
      </w:divBdr>
    </w:div>
    <w:div w:id="2062167471">
      <w:marLeft w:val="0"/>
      <w:marRight w:val="0"/>
      <w:marTop w:val="-20"/>
      <w:marBottom w:val="-20"/>
      <w:divBdr>
        <w:top w:val="none" w:sz="0" w:space="0" w:color="auto"/>
        <w:left w:val="none" w:sz="0" w:space="0" w:color="auto"/>
        <w:bottom w:val="none" w:sz="0" w:space="0" w:color="auto"/>
        <w:right w:val="none" w:sz="0" w:space="0" w:color="auto"/>
      </w:divBdr>
    </w:div>
    <w:div w:id="2062751312">
      <w:marLeft w:val="0"/>
      <w:marRight w:val="0"/>
      <w:marTop w:val="-20"/>
      <w:marBottom w:val="-20"/>
      <w:divBdr>
        <w:top w:val="none" w:sz="0" w:space="0" w:color="auto"/>
        <w:left w:val="none" w:sz="0" w:space="0" w:color="auto"/>
        <w:bottom w:val="none" w:sz="0" w:space="0" w:color="auto"/>
        <w:right w:val="none" w:sz="0" w:space="0" w:color="auto"/>
      </w:divBdr>
    </w:div>
    <w:div w:id="2064792821">
      <w:marLeft w:val="0"/>
      <w:marRight w:val="0"/>
      <w:marTop w:val="-20"/>
      <w:marBottom w:val="-20"/>
      <w:divBdr>
        <w:top w:val="none" w:sz="0" w:space="0" w:color="auto"/>
        <w:left w:val="none" w:sz="0" w:space="0" w:color="auto"/>
        <w:bottom w:val="none" w:sz="0" w:space="0" w:color="auto"/>
        <w:right w:val="none" w:sz="0" w:space="0" w:color="auto"/>
      </w:divBdr>
    </w:div>
    <w:div w:id="2066635977">
      <w:marLeft w:val="0"/>
      <w:marRight w:val="0"/>
      <w:marTop w:val="-20"/>
      <w:marBottom w:val="-20"/>
      <w:divBdr>
        <w:top w:val="none" w:sz="0" w:space="0" w:color="auto"/>
        <w:left w:val="none" w:sz="0" w:space="0" w:color="auto"/>
        <w:bottom w:val="none" w:sz="0" w:space="0" w:color="auto"/>
        <w:right w:val="none" w:sz="0" w:space="0" w:color="auto"/>
      </w:divBdr>
    </w:div>
    <w:div w:id="2066710056">
      <w:marLeft w:val="0"/>
      <w:marRight w:val="0"/>
      <w:marTop w:val="-20"/>
      <w:marBottom w:val="-20"/>
      <w:divBdr>
        <w:top w:val="none" w:sz="0" w:space="0" w:color="auto"/>
        <w:left w:val="none" w:sz="0" w:space="0" w:color="auto"/>
        <w:bottom w:val="none" w:sz="0" w:space="0" w:color="auto"/>
        <w:right w:val="none" w:sz="0" w:space="0" w:color="auto"/>
      </w:divBdr>
    </w:div>
    <w:div w:id="2068068810">
      <w:marLeft w:val="0"/>
      <w:marRight w:val="0"/>
      <w:marTop w:val="-20"/>
      <w:marBottom w:val="-20"/>
      <w:divBdr>
        <w:top w:val="none" w:sz="0" w:space="0" w:color="auto"/>
        <w:left w:val="none" w:sz="0" w:space="0" w:color="auto"/>
        <w:bottom w:val="none" w:sz="0" w:space="0" w:color="auto"/>
        <w:right w:val="none" w:sz="0" w:space="0" w:color="auto"/>
      </w:divBdr>
    </w:div>
    <w:div w:id="2068143176">
      <w:marLeft w:val="0"/>
      <w:marRight w:val="0"/>
      <w:marTop w:val="-20"/>
      <w:marBottom w:val="-20"/>
      <w:divBdr>
        <w:top w:val="none" w:sz="0" w:space="0" w:color="auto"/>
        <w:left w:val="none" w:sz="0" w:space="0" w:color="auto"/>
        <w:bottom w:val="none" w:sz="0" w:space="0" w:color="auto"/>
        <w:right w:val="none" w:sz="0" w:space="0" w:color="auto"/>
      </w:divBdr>
    </w:div>
    <w:div w:id="2068337558">
      <w:marLeft w:val="0"/>
      <w:marRight w:val="0"/>
      <w:marTop w:val="-20"/>
      <w:marBottom w:val="-20"/>
      <w:divBdr>
        <w:top w:val="none" w:sz="0" w:space="0" w:color="auto"/>
        <w:left w:val="none" w:sz="0" w:space="0" w:color="auto"/>
        <w:bottom w:val="none" w:sz="0" w:space="0" w:color="auto"/>
        <w:right w:val="none" w:sz="0" w:space="0" w:color="auto"/>
      </w:divBdr>
    </w:div>
    <w:div w:id="2068913122">
      <w:marLeft w:val="0"/>
      <w:marRight w:val="0"/>
      <w:marTop w:val="-20"/>
      <w:marBottom w:val="-20"/>
      <w:divBdr>
        <w:top w:val="none" w:sz="0" w:space="0" w:color="auto"/>
        <w:left w:val="none" w:sz="0" w:space="0" w:color="auto"/>
        <w:bottom w:val="none" w:sz="0" w:space="0" w:color="auto"/>
        <w:right w:val="none" w:sz="0" w:space="0" w:color="auto"/>
      </w:divBdr>
      <w:divsChild>
        <w:div w:id="1268196969">
          <w:marLeft w:val="0"/>
          <w:marRight w:val="0"/>
          <w:marTop w:val="-20"/>
          <w:marBottom w:val="-20"/>
          <w:divBdr>
            <w:top w:val="none" w:sz="0" w:space="0" w:color="auto"/>
            <w:left w:val="none" w:sz="0" w:space="0" w:color="auto"/>
            <w:bottom w:val="none" w:sz="0" w:space="0" w:color="auto"/>
            <w:right w:val="none" w:sz="0" w:space="0" w:color="auto"/>
          </w:divBdr>
        </w:div>
      </w:divsChild>
    </w:div>
    <w:div w:id="2069720355">
      <w:marLeft w:val="0"/>
      <w:marRight w:val="0"/>
      <w:marTop w:val="-20"/>
      <w:marBottom w:val="-20"/>
      <w:divBdr>
        <w:top w:val="none" w:sz="0" w:space="0" w:color="auto"/>
        <w:left w:val="none" w:sz="0" w:space="0" w:color="auto"/>
        <w:bottom w:val="none" w:sz="0" w:space="0" w:color="auto"/>
        <w:right w:val="none" w:sz="0" w:space="0" w:color="auto"/>
      </w:divBdr>
    </w:div>
    <w:div w:id="2071803181">
      <w:marLeft w:val="0"/>
      <w:marRight w:val="0"/>
      <w:marTop w:val="-20"/>
      <w:marBottom w:val="-20"/>
      <w:divBdr>
        <w:top w:val="none" w:sz="0" w:space="0" w:color="auto"/>
        <w:left w:val="none" w:sz="0" w:space="0" w:color="auto"/>
        <w:bottom w:val="none" w:sz="0" w:space="0" w:color="auto"/>
        <w:right w:val="none" w:sz="0" w:space="0" w:color="auto"/>
      </w:divBdr>
    </w:div>
    <w:div w:id="2073917380">
      <w:marLeft w:val="0"/>
      <w:marRight w:val="0"/>
      <w:marTop w:val="-20"/>
      <w:marBottom w:val="-20"/>
      <w:divBdr>
        <w:top w:val="none" w:sz="0" w:space="0" w:color="auto"/>
        <w:left w:val="none" w:sz="0" w:space="0" w:color="auto"/>
        <w:bottom w:val="none" w:sz="0" w:space="0" w:color="auto"/>
        <w:right w:val="none" w:sz="0" w:space="0" w:color="auto"/>
      </w:divBdr>
    </w:div>
    <w:div w:id="2074041794">
      <w:marLeft w:val="0"/>
      <w:marRight w:val="0"/>
      <w:marTop w:val="-20"/>
      <w:marBottom w:val="-20"/>
      <w:divBdr>
        <w:top w:val="none" w:sz="0" w:space="0" w:color="auto"/>
        <w:left w:val="none" w:sz="0" w:space="0" w:color="auto"/>
        <w:bottom w:val="none" w:sz="0" w:space="0" w:color="auto"/>
        <w:right w:val="none" w:sz="0" w:space="0" w:color="auto"/>
      </w:divBdr>
    </w:div>
    <w:div w:id="2075397571">
      <w:marLeft w:val="0"/>
      <w:marRight w:val="0"/>
      <w:marTop w:val="-20"/>
      <w:marBottom w:val="-20"/>
      <w:divBdr>
        <w:top w:val="none" w:sz="0" w:space="0" w:color="auto"/>
        <w:left w:val="none" w:sz="0" w:space="0" w:color="auto"/>
        <w:bottom w:val="none" w:sz="0" w:space="0" w:color="auto"/>
        <w:right w:val="none" w:sz="0" w:space="0" w:color="auto"/>
      </w:divBdr>
    </w:div>
    <w:div w:id="2077775123">
      <w:marLeft w:val="0"/>
      <w:marRight w:val="0"/>
      <w:marTop w:val="-20"/>
      <w:marBottom w:val="-20"/>
      <w:divBdr>
        <w:top w:val="none" w:sz="0" w:space="0" w:color="auto"/>
        <w:left w:val="none" w:sz="0" w:space="0" w:color="auto"/>
        <w:bottom w:val="none" w:sz="0" w:space="0" w:color="auto"/>
        <w:right w:val="none" w:sz="0" w:space="0" w:color="auto"/>
      </w:divBdr>
    </w:div>
    <w:div w:id="2078360789">
      <w:marLeft w:val="0"/>
      <w:marRight w:val="0"/>
      <w:marTop w:val="-20"/>
      <w:marBottom w:val="-20"/>
      <w:divBdr>
        <w:top w:val="none" w:sz="0" w:space="0" w:color="auto"/>
        <w:left w:val="none" w:sz="0" w:space="0" w:color="auto"/>
        <w:bottom w:val="none" w:sz="0" w:space="0" w:color="auto"/>
        <w:right w:val="none" w:sz="0" w:space="0" w:color="auto"/>
      </w:divBdr>
    </w:div>
    <w:div w:id="2078700488">
      <w:marLeft w:val="0"/>
      <w:marRight w:val="0"/>
      <w:marTop w:val="-20"/>
      <w:marBottom w:val="-20"/>
      <w:divBdr>
        <w:top w:val="none" w:sz="0" w:space="0" w:color="auto"/>
        <w:left w:val="none" w:sz="0" w:space="0" w:color="auto"/>
        <w:bottom w:val="none" w:sz="0" w:space="0" w:color="auto"/>
        <w:right w:val="none" w:sz="0" w:space="0" w:color="auto"/>
      </w:divBdr>
    </w:div>
    <w:div w:id="2079593112">
      <w:marLeft w:val="0"/>
      <w:marRight w:val="0"/>
      <w:marTop w:val="-20"/>
      <w:marBottom w:val="-20"/>
      <w:divBdr>
        <w:top w:val="none" w:sz="0" w:space="0" w:color="auto"/>
        <w:left w:val="none" w:sz="0" w:space="0" w:color="auto"/>
        <w:bottom w:val="none" w:sz="0" w:space="0" w:color="auto"/>
        <w:right w:val="none" w:sz="0" w:space="0" w:color="auto"/>
      </w:divBdr>
    </w:div>
    <w:div w:id="2079790607">
      <w:marLeft w:val="0"/>
      <w:marRight w:val="0"/>
      <w:marTop w:val="-20"/>
      <w:marBottom w:val="-20"/>
      <w:divBdr>
        <w:top w:val="none" w:sz="0" w:space="0" w:color="auto"/>
        <w:left w:val="none" w:sz="0" w:space="0" w:color="auto"/>
        <w:bottom w:val="none" w:sz="0" w:space="0" w:color="auto"/>
        <w:right w:val="none" w:sz="0" w:space="0" w:color="auto"/>
      </w:divBdr>
    </w:div>
    <w:div w:id="2079982072">
      <w:marLeft w:val="0"/>
      <w:marRight w:val="0"/>
      <w:marTop w:val="-20"/>
      <w:marBottom w:val="-20"/>
      <w:divBdr>
        <w:top w:val="none" w:sz="0" w:space="0" w:color="auto"/>
        <w:left w:val="none" w:sz="0" w:space="0" w:color="auto"/>
        <w:bottom w:val="none" w:sz="0" w:space="0" w:color="auto"/>
        <w:right w:val="none" w:sz="0" w:space="0" w:color="auto"/>
      </w:divBdr>
    </w:div>
    <w:div w:id="2081320242">
      <w:marLeft w:val="0"/>
      <w:marRight w:val="0"/>
      <w:marTop w:val="-20"/>
      <w:marBottom w:val="-20"/>
      <w:divBdr>
        <w:top w:val="none" w:sz="0" w:space="0" w:color="auto"/>
        <w:left w:val="none" w:sz="0" w:space="0" w:color="auto"/>
        <w:bottom w:val="none" w:sz="0" w:space="0" w:color="auto"/>
        <w:right w:val="none" w:sz="0" w:space="0" w:color="auto"/>
      </w:divBdr>
    </w:div>
    <w:div w:id="2081711120">
      <w:marLeft w:val="0"/>
      <w:marRight w:val="0"/>
      <w:marTop w:val="-20"/>
      <w:marBottom w:val="-20"/>
      <w:divBdr>
        <w:top w:val="none" w:sz="0" w:space="0" w:color="auto"/>
        <w:left w:val="none" w:sz="0" w:space="0" w:color="auto"/>
        <w:bottom w:val="none" w:sz="0" w:space="0" w:color="auto"/>
        <w:right w:val="none" w:sz="0" w:space="0" w:color="auto"/>
      </w:divBdr>
    </w:div>
    <w:div w:id="2082098334">
      <w:marLeft w:val="0"/>
      <w:marRight w:val="0"/>
      <w:marTop w:val="-20"/>
      <w:marBottom w:val="-20"/>
      <w:divBdr>
        <w:top w:val="none" w:sz="0" w:space="0" w:color="auto"/>
        <w:left w:val="none" w:sz="0" w:space="0" w:color="auto"/>
        <w:bottom w:val="none" w:sz="0" w:space="0" w:color="auto"/>
        <w:right w:val="none" w:sz="0" w:space="0" w:color="auto"/>
      </w:divBdr>
    </w:div>
    <w:div w:id="2083062854">
      <w:marLeft w:val="0"/>
      <w:marRight w:val="0"/>
      <w:marTop w:val="-20"/>
      <w:marBottom w:val="-20"/>
      <w:divBdr>
        <w:top w:val="none" w:sz="0" w:space="0" w:color="auto"/>
        <w:left w:val="none" w:sz="0" w:space="0" w:color="auto"/>
        <w:bottom w:val="none" w:sz="0" w:space="0" w:color="auto"/>
        <w:right w:val="none" w:sz="0" w:space="0" w:color="auto"/>
      </w:divBdr>
    </w:div>
    <w:div w:id="2084793842">
      <w:marLeft w:val="0"/>
      <w:marRight w:val="0"/>
      <w:marTop w:val="-20"/>
      <w:marBottom w:val="-20"/>
      <w:divBdr>
        <w:top w:val="none" w:sz="0" w:space="0" w:color="auto"/>
        <w:left w:val="none" w:sz="0" w:space="0" w:color="auto"/>
        <w:bottom w:val="none" w:sz="0" w:space="0" w:color="auto"/>
        <w:right w:val="none" w:sz="0" w:space="0" w:color="auto"/>
      </w:divBdr>
    </w:div>
    <w:div w:id="2088182489">
      <w:marLeft w:val="0"/>
      <w:marRight w:val="0"/>
      <w:marTop w:val="-20"/>
      <w:marBottom w:val="-20"/>
      <w:divBdr>
        <w:top w:val="none" w:sz="0" w:space="0" w:color="auto"/>
        <w:left w:val="none" w:sz="0" w:space="0" w:color="auto"/>
        <w:bottom w:val="none" w:sz="0" w:space="0" w:color="auto"/>
        <w:right w:val="none" w:sz="0" w:space="0" w:color="auto"/>
      </w:divBdr>
    </w:div>
    <w:div w:id="2088729130">
      <w:marLeft w:val="0"/>
      <w:marRight w:val="0"/>
      <w:marTop w:val="-20"/>
      <w:marBottom w:val="-20"/>
      <w:divBdr>
        <w:top w:val="none" w:sz="0" w:space="0" w:color="auto"/>
        <w:left w:val="none" w:sz="0" w:space="0" w:color="auto"/>
        <w:bottom w:val="none" w:sz="0" w:space="0" w:color="auto"/>
        <w:right w:val="none" w:sz="0" w:space="0" w:color="auto"/>
      </w:divBdr>
    </w:div>
    <w:div w:id="2089964251">
      <w:marLeft w:val="0"/>
      <w:marRight w:val="0"/>
      <w:marTop w:val="-20"/>
      <w:marBottom w:val="-20"/>
      <w:divBdr>
        <w:top w:val="none" w:sz="0" w:space="0" w:color="auto"/>
        <w:left w:val="none" w:sz="0" w:space="0" w:color="auto"/>
        <w:bottom w:val="none" w:sz="0" w:space="0" w:color="auto"/>
        <w:right w:val="none" w:sz="0" w:space="0" w:color="auto"/>
      </w:divBdr>
    </w:div>
    <w:div w:id="2090617545">
      <w:marLeft w:val="0"/>
      <w:marRight w:val="0"/>
      <w:marTop w:val="-20"/>
      <w:marBottom w:val="-20"/>
      <w:divBdr>
        <w:top w:val="none" w:sz="0" w:space="0" w:color="auto"/>
        <w:left w:val="none" w:sz="0" w:space="0" w:color="auto"/>
        <w:bottom w:val="none" w:sz="0" w:space="0" w:color="auto"/>
        <w:right w:val="none" w:sz="0" w:space="0" w:color="auto"/>
      </w:divBdr>
    </w:div>
    <w:div w:id="2090880139">
      <w:marLeft w:val="0"/>
      <w:marRight w:val="0"/>
      <w:marTop w:val="-20"/>
      <w:marBottom w:val="-20"/>
      <w:divBdr>
        <w:top w:val="none" w:sz="0" w:space="0" w:color="auto"/>
        <w:left w:val="none" w:sz="0" w:space="0" w:color="auto"/>
        <w:bottom w:val="none" w:sz="0" w:space="0" w:color="auto"/>
        <w:right w:val="none" w:sz="0" w:space="0" w:color="auto"/>
      </w:divBdr>
    </w:div>
    <w:div w:id="2091845834">
      <w:marLeft w:val="0"/>
      <w:marRight w:val="0"/>
      <w:marTop w:val="-20"/>
      <w:marBottom w:val="-20"/>
      <w:divBdr>
        <w:top w:val="none" w:sz="0" w:space="0" w:color="auto"/>
        <w:left w:val="none" w:sz="0" w:space="0" w:color="auto"/>
        <w:bottom w:val="none" w:sz="0" w:space="0" w:color="auto"/>
        <w:right w:val="none" w:sz="0" w:space="0" w:color="auto"/>
      </w:divBdr>
    </w:div>
    <w:div w:id="2092383914">
      <w:marLeft w:val="0"/>
      <w:marRight w:val="0"/>
      <w:marTop w:val="-20"/>
      <w:marBottom w:val="-20"/>
      <w:divBdr>
        <w:top w:val="none" w:sz="0" w:space="0" w:color="auto"/>
        <w:left w:val="none" w:sz="0" w:space="0" w:color="auto"/>
        <w:bottom w:val="none" w:sz="0" w:space="0" w:color="auto"/>
        <w:right w:val="none" w:sz="0" w:space="0" w:color="auto"/>
      </w:divBdr>
    </w:div>
    <w:div w:id="2092852569">
      <w:marLeft w:val="0"/>
      <w:marRight w:val="0"/>
      <w:marTop w:val="-20"/>
      <w:marBottom w:val="-20"/>
      <w:divBdr>
        <w:top w:val="none" w:sz="0" w:space="0" w:color="auto"/>
        <w:left w:val="none" w:sz="0" w:space="0" w:color="auto"/>
        <w:bottom w:val="none" w:sz="0" w:space="0" w:color="auto"/>
        <w:right w:val="none" w:sz="0" w:space="0" w:color="auto"/>
      </w:divBdr>
    </w:div>
    <w:div w:id="2093771988">
      <w:marLeft w:val="0"/>
      <w:marRight w:val="0"/>
      <w:marTop w:val="-20"/>
      <w:marBottom w:val="-20"/>
      <w:divBdr>
        <w:top w:val="none" w:sz="0" w:space="0" w:color="auto"/>
        <w:left w:val="none" w:sz="0" w:space="0" w:color="auto"/>
        <w:bottom w:val="none" w:sz="0" w:space="0" w:color="auto"/>
        <w:right w:val="none" w:sz="0" w:space="0" w:color="auto"/>
      </w:divBdr>
    </w:div>
    <w:div w:id="2093817861">
      <w:marLeft w:val="0"/>
      <w:marRight w:val="0"/>
      <w:marTop w:val="-20"/>
      <w:marBottom w:val="-20"/>
      <w:divBdr>
        <w:top w:val="none" w:sz="0" w:space="0" w:color="auto"/>
        <w:left w:val="none" w:sz="0" w:space="0" w:color="auto"/>
        <w:bottom w:val="none" w:sz="0" w:space="0" w:color="auto"/>
        <w:right w:val="none" w:sz="0" w:space="0" w:color="auto"/>
      </w:divBdr>
    </w:div>
    <w:div w:id="2098596969">
      <w:marLeft w:val="0"/>
      <w:marRight w:val="0"/>
      <w:marTop w:val="-20"/>
      <w:marBottom w:val="-20"/>
      <w:divBdr>
        <w:top w:val="none" w:sz="0" w:space="0" w:color="auto"/>
        <w:left w:val="none" w:sz="0" w:space="0" w:color="auto"/>
        <w:bottom w:val="none" w:sz="0" w:space="0" w:color="auto"/>
        <w:right w:val="none" w:sz="0" w:space="0" w:color="auto"/>
      </w:divBdr>
    </w:div>
    <w:div w:id="2099792814">
      <w:marLeft w:val="0"/>
      <w:marRight w:val="0"/>
      <w:marTop w:val="-20"/>
      <w:marBottom w:val="-20"/>
      <w:divBdr>
        <w:top w:val="none" w:sz="0" w:space="0" w:color="auto"/>
        <w:left w:val="none" w:sz="0" w:space="0" w:color="auto"/>
        <w:bottom w:val="none" w:sz="0" w:space="0" w:color="auto"/>
        <w:right w:val="none" w:sz="0" w:space="0" w:color="auto"/>
      </w:divBdr>
    </w:div>
    <w:div w:id="2100908492">
      <w:marLeft w:val="0"/>
      <w:marRight w:val="0"/>
      <w:marTop w:val="-20"/>
      <w:marBottom w:val="-20"/>
      <w:divBdr>
        <w:top w:val="none" w:sz="0" w:space="0" w:color="auto"/>
        <w:left w:val="none" w:sz="0" w:space="0" w:color="auto"/>
        <w:bottom w:val="none" w:sz="0" w:space="0" w:color="auto"/>
        <w:right w:val="none" w:sz="0" w:space="0" w:color="auto"/>
      </w:divBdr>
    </w:div>
    <w:div w:id="2101369131">
      <w:marLeft w:val="0"/>
      <w:marRight w:val="0"/>
      <w:marTop w:val="-20"/>
      <w:marBottom w:val="-20"/>
      <w:divBdr>
        <w:top w:val="none" w:sz="0" w:space="0" w:color="auto"/>
        <w:left w:val="none" w:sz="0" w:space="0" w:color="auto"/>
        <w:bottom w:val="none" w:sz="0" w:space="0" w:color="auto"/>
        <w:right w:val="none" w:sz="0" w:space="0" w:color="auto"/>
      </w:divBdr>
    </w:div>
    <w:div w:id="2107068993">
      <w:marLeft w:val="0"/>
      <w:marRight w:val="0"/>
      <w:marTop w:val="-20"/>
      <w:marBottom w:val="-20"/>
      <w:divBdr>
        <w:top w:val="none" w:sz="0" w:space="0" w:color="auto"/>
        <w:left w:val="none" w:sz="0" w:space="0" w:color="auto"/>
        <w:bottom w:val="none" w:sz="0" w:space="0" w:color="auto"/>
        <w:right w:val="none" w:sz="0" w:space="0" w:color="auto"/>
      </w:divBdr>
    </w:div>
    <w:div w:id="2109885476">
      <w:marLeft w:val="0"/>
      <w:marRight w:val="0"/>
      <w:marTop w:val="-20"/>
      <w:marBottom w:val="-20"/>
      <w:divBdr>
        <w:top w:val="none" w:sz="0" w:space="0" w:color="auto"/>
        <w:left w:val="none" w:sz="0" w:space="0" w:color="auto"/>
        <w:bottom w:val="none" w:sz="0" w:space="0" w:color="auto"/>
        <w:right w:val="none" w:sz="0" w:space="0" w:color="auto"/>
      </w:divBdr>
    </w:div>
    <w:div w:id="2110271654">
      <w:marLeft w:val="0"/>
      <w:marRight w:val="0"/>
      <w:marTop w:val="-20"/>
      <w:marBottom w:val="-20"/>
      <w:divBdr>
        <w:top w:val="none" w:sz="0" w:space="0" w:color="auto"/>
        <w:left w:val="none" w:sz="0" w:space="0" w:color="auto"/>
        <w:bottom w:val="none" w:sz="0" w:space="0" w:color="auto"/>
        <w:right w:val="none" w:sz="0" w:space="0" w:color="auto"/>
      </w:divBdr>
    </w:div>
    <w:div w:id="2112626468">
      <w:marLeft w:val="0"/>
      <w:marRight w:val="0"/>
      <w:marTop w:val="-20"/>
      <w:marBottom w:val="-20"/>
      <w:divBdr>
        <w:top w:val="none" w:sz="0" w:space="0" w:color="auto"/>
        <w:left w:val="none" w:sz="0" w:space="0" w:color="auto"/>
        <w:bottom w:val="none" w:sz="0" w:space="0" w:color="auto"/>
        <w:right w:val="none" w:sz="0" w:space="0" w:color="auto"/>
      </w:divBdr>
    </w:div>
    <w:div w:id="2112699561">
      <w:marLeft w:val="0"/>
      <w:marRight w:val="0"/>
      <w:marTop w:val="-20"/>
      <w:marBottom w:val="-20"/>
      <w:divBdr>
        <w:top w:val="none" w:sz="0" w:space="0" w:color="auto"/>
        <w:left w:val="none" w:sz="0" w:space="0" w:color="auto"/>
        <w:bottom w:val="none" w:sz="0" w:space="0" w:color="auto"/>
        <w:right w:val="none" w:sz="0" w:space="0" w:color="auto"/>
      </w:divBdr>
    </w:div>
    <w:div w:id="2113816705">
      <w:marLeft w:val="0"/>
      <w:marRight w:val="0"/>
      <w:marTop w:val="-20"/>
      <w:marBottom w:val="-20"/>
      <w:divBdr>
        <w:top w:val="none" w:sz="0" w:space="0" w:color="auto"/>
        <w:left w:val="none" w:sz="0" w:space="0" w:color="auto"/>
        <w:bottom w:val="none" w:sz="0" w:space="0" w:color="auto"/>
        <w:right w:val="none" w:sz="0" w:space="0" w:color="auto"/>
      </w:divBdr>
    </w:div>
    <w:div w:id="2115051231">
      <w:marLeft w:val="0"/>
      <w:marRight w:val="0"/>
      <w:marTop w:val="-20"/>
      <w:marBottom w:val="-20"/>
      <w:divBdr>
        <w:top w:val="none" w:sz="0" w:space="0" w:color="auto"/>
        <w:left w:val="none" w:sz="0" w:space="0" w:color="auto"/>
        <w:bottom w:val="none" w:sz="0" w:space="0" w:color="auto"/>
        <w:right w:val="none" w:sz="0" w:space="0" w:color="auto"/>
      </w:divBdr>
    </w:div>
    <w:div w:id="2117364954">
      <w:marLeft w:val="0"/>
      <w:marRight w:val="0"/>
      <w:marTop w:val="-20"/>
      <w:marBottom w:val="-20"/>
      <w:divBdr>
        <w:top w:val="none" w:sz="0" w:space="0" w:color="auto"/>
        <w:left w:val="none" w:sz="0" w:space="0" w:color="auto"/>
        <w:bottom w:val="none" w:sz="0" w:space="0" w:color="auto"/>
        <w:right w:val="none" w:sz="0" w:space="0" w:color="auto"/>
      </w:divBdr>
    </w:div>
    <w:div w:id="2120173702">
      <w:marLeft w:val="0"/>
      <w:marRight w:val="0"/>
      <w:marTop w:val="-20"/>
      <w:marBottom w:val="-20"/>
      <w:divBdr>
        <w:top w:val="none" w:sz="0" w:space="0" w:color="auto"/>
        <w:left w:val="none" w:sz="0" w:space="0" w:color="auto"/>
        <w:bottom w:val="none" w:sz="0" w:space="0" w:color="auto"/>
        <w:right w:val="none" w:sz="0" w:space="0" w:color="auto"/>
      </w:divBdr>
    </w:div>
    <w:div w:id="2121678090">
      <w:marLeft w:val="0"/>
      <w:marRight w:val="0"/>
      <w:marTop w:val="-20"/>
      <w:marBottom w:val="-20"/>
      <w:divBdr>
        <w:top w:val="none" w:sz="0" w:space="0" w:color="auto"/>
        <w:left w:val="none" w:sz="0" w:space="0" w:color="auto"/>
        <w:bottom w:val="none" w:sz="0" w:space="0" w:color="auto"/>
        <w:right w:val="none" w:sz="0" w:space="0" w:color="auto"/>
      </w:divBdr>
    </w:div>
    <w:div w:id="2121947366">
      <w:marLeft w:val="0"/>
      <w:marRight w:val="0"/>
      <w:marTop w:val="-20"/>
      <w:marBottom w:val="-20"/>
      <w:divBdr>
        <w:top w:val="none" w:sz="0" w:space="0" w:color="auto"/>
        <w:left w:val="none" w:sz="0" w:space="0" w:color="auto"/>
        <w:bottom w:val="none" w:sz="0" w:space="0" w:color="auto"/>
        <w:right w:val="none" w:sz="0" w:space="0" w:color="auto"/>
      </w:divBdr>
    </w:div>
    <w:div w:id="2122797616">
      <w:marLeft w:val="0"/>
      <w:marRight w:val="0"/>
      <w:marTop w:val="-20"/>
      <w:marBottom w:val="-20"/>
      <w:divBdr>
        <w:top w:val="none" w:sz="0" w:space="0" w:color="auto"/>
        <w:left w:val="none" w:sz="0" w:space="0" w:color="auto"/>
        <w:bottom w:val="none" w:sz="0" w:space="0" w:color="auto"/>
        <w:right w:val="none" w:sz="0" w:space="0" w:color="auto"/>
      </w:divBdr>
    </w:div>
    <w:div w:id="2123988477">
      <w:marLeft w:val="0"/>
      <w:marRight w:val="0"/>
      <w:marTop w:val="-20"/>
      <w:marBottom w:val="-20"/>
      <w:divBdr>
        <w:top w:val="none" w:sz="0" w:space="0" w:color="auto"/>
        <w:left w:val="none" w:sz="0" w:space="0" w:color="auto"/>
        <w:bottom w:val="none" w:sz="0" w:space="0" w:color="auto"/>
        <w:right w:val="none" w:sz="0" w:space="0" w:color="auto"/>
      </w:divBdr>
    </w:div>
    <w:div w:id="2124229616">
      <w:marLeft w:val="0"/>
      <w:marRight w:val="0"/>
      <w:marTop w:val="-20"/>
      <w:marBottom w:val="-20"/>
      <w:divBdr>
        <w:top w:val="none" w:sz="0" w:space="0" w:color="auto"/>
        <w:left w:val="none" w:sz="0" w:space="0" w:color="auto"/>
        <w:bottom w:val="none" w:sz="0" w:space="0" w:color="auto"/>
        <w:right w:val="none" w:sz="0" w:space="0" w:color="auto"/>
      </w:divBdr>
    </w:div>
    <w:div w:id="2124574828">
      <w:marLeft w:val="0"/>
      <w:marRight w:val="0"/>
      <w:marTop w:val="-20"/>
      <w:marBottom w:val="-20"/>
      <w:divBdr>
        <w:top w:val="none" w:sz="0" w:space="0" w:color="auto"/>
        <w:left w:val="none" w:sz="0" w:space="0" w:color="auto"/>
        <w:bottom w:val="none" w:sz="0" w:space="0" w:color="auto"/>
        <w:right w:val="none" w:sz="0" w:space="0" w:color="auto"/>
      </w:divBdr>
    </w:div>
    <w:div w:id="2124575710">
      <w:marLeft w:val="0"/>
      <w:marRight w:val="0"/>
      <w:marTop w:val="-20"/>
      <w:marBottom w:val="-20"/>
      <w:divBdr>
        <w:top w:val="none" w:sz="0" w:space="0" w:color="auto"/>
        <w:left w:val="none" w:sz="0" w:space="0" w:color="auto"/>
        <w:bottom w:val="none" w:sz="0" w:space="0" w:color="auto"/>
        <w:right w:val="none" w:sz="0" w:space="0" w:color="auto"/>
      </w:divBdr>
    </w:div>
    <w:div w:id="2125422400">
      <w:marLeft w:val="0"/>
      <w:marRight w:val="0"/>
      <w:marTop w:val="-20"/>
      <w:marBottom w:val="-20"/>
      <w:divBdr>
        <w:top w:val="none" w:sz="0" w:space="0" w:color="auto"/>
        <w:left w:val="none" w:sz="0" w:space="0" w:color="auto"/>
        <w:bottom w:val="none" w:sz="0" w:space="0" w:color="auto"/>
        <w:right w:val="none" w:sz="0" w:space="0" w:color="auto"/>
      </w:divBdr>
    </w:div>
    <w:div w:id="2125727988">
      <w:marLeft w:val="0"/>
      <w:marRight w:val="0"/>
      <w:marTop w:val="-20"/>
      <w:marBottom w:val="-20"/>
      <w:divBdr>
        <w:top w:val="none" w:sz="0" w:space="0" w:color="auto"/>
        <w:left w:val="none" w:sz="0" w:space="0" w:color="auto"/>
        <w:bottom w:val="none" w:sz="0" w:space="0" w:color="auto"/>
        <w:right w:val="none" w:sz="0" w:space="0" w:color="auto"/>
      </w:divBdr>
    </w:div>
    <w:div w:id="2126077607">
      <w:marLeft w:val="0"/>
      <w:marRight w:val="0"/>
      <w:marTop w:val="-20"/>
      <w:marBottom w:val="-20"/>
      <w:divBdr>
        <w:top w:val="none" w:sz="0" w:space="0" w:color="auto"/>
        <w:left w:val="none" w:sz="0" w:space="0" w:color="auto"/>
        <w:bottom w:val="none" w:sz="0" w:space="0" w:color="auto"/>
        <w:right w:val="none" w:sz="0" w:space="0" w:color="auto"/>
      </w:divBdr>
    </w:div>
    <w:div w:id="2128548912">
      <w:marLeft w:val="0"/>
      <w:marRight w:val="0"/>
      <w:marTop w:val="-20"/>
      <w:marBottom w:val="-20"/>
      <w:divBdr>
        <w:top w:val="none" w:sz="0" w:space="0" w:color="auto"/>
        <w:left w:val="none" w:sz="0" w:space="0" w:color="auto"/>
        <w:bottom w:val="none" w:sz="0" w:space="0" w:color="auto"/>
        <w:right w:val="none" w:sz="0" w:space="0" w:color="auto"/>
      </w:divBdr>
    </w:div>
    <w:div w:id="2129541577">
      <w:marLeft w:val="0"/>
      <w:marRight w:val="0"/>
      <w:marTop w:val="-20"/>
      <w:marBottom w:val="-20"/>
      <w:divBdr>
        <w:top w:val="none" w:sz="0" w:space="0" w:color="auto"/>
        <w:left w:val="none" w:sz="0" w:space="0" w:color="auto"/>
        <w:bottom w:val="none" w:sz="0" w:space="0" w:color="auto"/>
        <w:right w:val="none" w:sz="0" w:space="0" w:color="auto"/>
      </w:divBdr>
    </w:div>
    <w:div w:id="2129815025">
      <w:marLeft w:val="0"/>
      <w:marRight w:val="0"/>
      <w:marTop w:val="-20"/>
      <w:marBottom w:val="-20"/>
      <w:divBdr>
        <w:top w:val="none" w:sz="0" w:space="0" w:color="auto"/>
        <w:left w:val="none" w:sz="0" w:space="0" w:color="auto"/>
        <w:bottom w:val="none" w:sz="0" w:space="0" w:color="auto"/>
        <w:right w:val="none" w:sz="0" w:space="0" w:color="auto"/>
      </w:divBdr>
    </w:div>
    <w:div w:id="2130858954">
      <w:marLeft w:val="0"/>
      <w:marRight w:val="0"/>
      <w:marTop w:val="-20"/>
      <w:marBottom w:val="-20"/>
      <w:divBdr>
        <w:top w:val="none" w:sz="0" w:space="0" w:color="auto"/>
        <w:left w:val="none" w:sz="0" w:space="0" w:color="auto"/>
        <w:bottom w:val="none" w:sz="0" w:space="0" w:color="auto"/>
        <w:right w:val="none" w:sz="0" w:space="0" w:color="auto"/>
      </w:divBdr>
    </w:div>
    <w:div w:id="2130972109">
      <w:marLeft w:val="0"/>
      <w:marRight w:val="0"/>
      <w:marTop w:val="-20"/>
      <w:marBottom w:val="-20"/>
      <w:divBdr>
        <w:top w:val="none" w:sz="0" w:space="0" w:color="auto"/>
        <w:left w:val="none" w:sz="0" w:space="0" w:color="auto"/>
        <w:bottom w:val="none" w:sz="0" w:space="0" w:color="auto"/>
        <w:right w:val="none" w:sz="0" w:space="0" w:color="auto"/>
      </w:divBdr>
    </w:div>
    <w:div w:id="2131509879">
      <w:marLeft w:val="0"/>
      <w:marRight w:val="0"/>
      <w:marTop w:val="-20"/>
      <w:marBottom w:val="-20"/>
      <w:divBdr>
        <w:top w:val="none" w:sz="0" w:space="0" w:color="auto"/>
        <w:left w:val="none" w:sz="0" w:space="0" w:color="auto"/>
        <w:bottom w:val="none" w:sz="0" w:space="0" w:color="auto"/>
        <w:right w:val="none" w:sz="0" w:space="0" w:color="auto"/>
      </w:divBdr>
    </w:div>
    <w:div w:id="2132550299">
      <w:marLeft w:val="0"/>
      <w:marRight w:val="0"/>
      <w:marTop w:val="-20"/>
      <w:marBottom w:val="-20"/>
      <w:divBdr>
        <w:top w:val="none" w:sz="0" w:space="0" w:color="auto"/>
        <w:left w:val="none" w:sz="0" w:space="0" w:color="auto"/>
        <w:bottom w:val="none" w:sz="0" w:space="0" w:color="auto"/>
        <w:right w:val="none" w:sz="0" w:space="0" w:color="auto"/>
      </w:divBdr>
    </w:div>
    <w:div w:id="2133598612">
      <w:marLeft w:val="0"/>
      <w:marRight w:val="0"/>
      <w:marTop w:val="-20"/>
      <w:marBottom w:val="-20"/>
      <w:divBdr>
        <w:top w:val="none" w:sz="0" w:space="0" w:color="auto"/>
        <w:left w:val="none" w:sz="0" w:space="0" w:color="auto"/>
        <w:bottom w:val="none" w:sz="0" w:space="0" w:color="auto"/>
        <w:right w:val="none" w:sz="0" w:space="0" w:color="auto"/>
      </w:divBdr>
    </w:div>
    <w:div w:id="2134784067">
      <w:marLeft w:val="0"/>
      <w:marRight w:val="0"/>
      <w:marTop w:val="-20"/>
      <w:marBottom w:val="-20"/>
      <w:divBdr>
        <w:top w:val="none" w:sz="0" w:space="0" w:color="auto"/>
        <w:left w:val="none" w:sz="0" w:space="0" w:color="auto"/>
        <w:bottom w:val="none" w:sz="0" w:space="0" w:color="auto"/>
        <w:right w:val="none" w:sz="0" w:space="0" w:color="auto"/>
      </w:divBdr>
    </w:div>
    <w:div w:id="2136558593">
      <w:marLeft w:val="0"/>
      <w:marRight w:val="0"/>
      <w:marTop w:val="-20"/>
      <w:marBottom w:val="-20"/>
      <w:divBdr>
        <w:top w:val="none" w:sz="0" w:space="0" w:color="auto"/>
        <w:left w:val="none" w:sz="0" w:space="0" w:color="auto"/>
        <w:bottom w:val="none" w:sz="0" w:space="0" w:color="auto"/>
        <w:right w:val="none" w:sz="0" w:space="0" w:color="auto"/>
      </w:divBdr>
    </w:div>
    <w:div w:id="2136630537">
      <w:marLeft w:val="0"/>
      <w:marRight w:val="0"/>
      <w:marTop w:val="-20"/>
      <w:marBottom w:val="-20"/>
      <w:divBdr>
        <w:top w:val="none" w:sz="0" w:space="0" w:color="auto"/>
        <w:left w:val="none" w:sz="0" w:space="0" w:color="auto"/>
        <w:bottom w:val="none" w:sz="0" w:space="0" w:color="auto"/>
        <w:right w:val="none" w:sz="0" w:space="0" w:color="auto"/>
      </w:divBdr>
    </w:div>
    <w:div w:id="2136945131">
      <w:marLeft w:val="0"/>
      <w:marRight w:val="0"/>
      <w:marTop w:val="-20"/>
      <w:marBottom w:val="-20"/>
      <w:divBdr>
        <w:top w:val="none" w:sz="0" w:space="0" w:color="auto"/>
        <w:left w:val="none" w:sz="0" w:space="0" w:color="auto"/>
        <w:bottom w:val="none" w:sz="0" w:space="0" w:color="auto"/>
        <w:right w:val="none" w:sz="0" w:space="0" w:color="auto"/>
      </w:divBdr>
    </w:div>
    <w:div w:id="2141411676">
      <w:marLeft w:val="0"/>
      <w:marRight w:val="0"/>
      <w:marTop w:val="-20"/>
      <w:marBottom w:val="-20"/>
      <w:divBdr>
        <w:top w:val="none" w:sz="0" w:space="0" w:color="auto"/>
        <w:left w:val="none" w:sz="0" w:space="0" w:color="auto"/>
        <w:bottom w:val="none" w:sz="0" w:space="0" w:color="auto"/>
        <w:right w:val="none" w:sz="0" w:space="0" w:color="auto"/>
      </w:divBdr>
    </w:div>
    <w:div w:id="2141723830">
      <w:marLeft w:val="0"/>
      <w:marRight w:val="0"/>
      <w:marTop w:val="-20"/>
      <w:marBottom w:val="-20"/>
      <w:divBdr>
        <w:top w:val="none" w:sz="0" w:space="0" w:color="auto"/>
        <w:left w:val="none" w:sz="0" w:space="0" w:color="auto"/>
        <w:bottom w:val="none" w:sz="0" w:space="0" w:color="auto"/>
        <w:right w:val="none" w:sz="0" w:space="0" w:color="auto"/>
      </w:divBdr>
    </w:div>
    <w:div w:id="2143300755">
      <w:marLeft w:val="0"/>
      <w:marRight w:val="0"/>
      <w:marTop w:val="-20"/>
      <w:marBottom w:val="-20"/>
      <w:divBdr>
        <w:top w:val="none" w:sz="0" w:space="0" w:color="auto"/>
        <w:left w:val="none" w:sz="0" w:space="0" w:color="auto"/>
        <w:bottom w:val="none" w:sz="0" w:space="0" w:color="auto"/>
        <w:right w:val="none" w:sz="0" w:space="0" w:color="auto"/>
      </w:divBdr>
    </w:div>
    <w:div w:id="2143617403">
      <w:marLeft w:val="0"/>
      <w:marRight w:val="0"/>
      <w:marTop w:val="-20"/>
      <w:marBottom w:val="-20"/>
      <w:divBdr>
        <w:top w:val="none" w:sz="0" w:space="0" w:color="auto"/>
        <w:left w:val="none" w:sz="0" w:space="0" w:color="auto"/>
        <w:bottom w:val="none" w:sz="0" w:space="0" w:color="auto"/>
        <w:right w:val="none" w:sz="0" w:space="0" w:color="auto"/>
      </w:divBdr>
    </w:div>
    <w:div w:id="2144076120">
      <w:marLeft w:val="0"/>
      <w:marRight w:val="0"/>
      <w:marTop w:val="-20"/>
      <w:marBottom w:val="-20"/>
      <w:divBdr>
        <w:top w:val="none" w:sz="0" w:space="0" w:color="auto"/>
        <w:left w:val="none" w:sz="0" w:space="0" w:color="auto"/>
        <w:bottom w:val="none" w:sz="0" w:space="0" w:color="auto"/>
        <w:right w:val="none" w:sz="0" w:space="0" w:color="auto"/>
      </w:divBdr>
    </w:div>
    <w:div w:id="2144080769">
      <w:marLeft w:val="0"/>
      <w:marRight w:val="0"/>
      <w:marTop w:val="-20"/>
      <w:marBottom w:val="-20"/>
      <w:divBdr>
        <w:top w:val="none" w:sz="0" w:space="0" w:color="auto"/>
        <w:left w:val="none" w:sz="0" w:space="0" w:color="auto"/>
        <w:bottom w:val="none" w:sz="0" w:space="0" w:color="auto"/>
        <w:right w:val="none" w:sz="0" w:space="0" w:color="auto"/>
      </w:divBdr>
    </w:div>
    <w:div w:id="2145389084">
      <w:marLeft w:val="0"/>
      <w:marRight w:val="0"/>
      <w:marTop w:val="-20"/>
      <w:marBottom w:val="-20"/>
      <w:divBdr>
        <w:top w:val="none" w:sz="0" w:space="0" w:color="auto"/>
        <w:left w:val="none" w:sz="0" w:space="0" w:color="auto"/>
        <w:bottom w:val="none" w:sz="0" w:space="0" w:color="auto"/>
        <w:right w:val="none" w:sz="0" w:space="0" w:color="auto"/>
      </w:divBdr>
    </w:div>
    <w:div w:id="2145735521">
      <w:marLeft w:val="0"/>
      <w:marRight w:val="0"/>
      <w:marTop w:val="-20"/>
      <w:marBottom w:val="-20"/>
      <w:divBdr>
        <w:top w:val="none" w:sz="0" w:space="0" w:color="auto"/>
        <w:left w:val="none" w:sz="0" w:space="0" w:color="auto"/>
        <w:bottom w:val="none" w:sz="0" w:space="0" w:color="auto"/>
        <w:right w:val="none" w:sz="0" w:space="0" w:color="auto"/>
      </w:divBdr>
    </w:div>
    <w:div w:id="2145921698">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header" Target="header20.xml"/><Relationship Id="rId21" Type="http://schemas.openxmlformats.org/officeDocument/2006/relationships/footer" Target="footer1.xml"/><Relationship Id="rId42" Type="http://schemas.openxmlformats.org/officeDocument/2006/relationships/image" Target="media/image9.jpeg"/><Relationship Id="rId63" Type="http://schemas.openxmlformats.org/officeDocument/2006/relationships/image" Target="media/image30.png"/><Relationship Id="rId84" Type="http://schemas.openxmlformats.org/officeDocument/2006/relationships/image" Target="media/image51.png"/><Relationship Id="rId138" Type="http://schemas.openxmlformats.org/officeDocument/2006/relationships/footer" Target="footer31.xml"/><Relationship Id="rId107" Type="http://schemas.openxmlformats.org/officeDocument/2006/relationships/footer" Target="footer15.xml"/><Relationship Id="rId11" Type="http://schemas.openxmlformats.org/officeDocument/2006/relationships/customXml" Target="../customXml/item11.xml"/><Relationship Id="rId32" Type="http://schemas.openxmlformats.org/officeDocument/2006/relationships/footer" Target="footer7.xml"/><Relationship Id="rId53" Type="http://schemas.openxmlformats.org/officeDocument/2006/relationships/image" Target="media/image20.png"/><Relationship Id="rId74" Type="http://schemas.openxmlformats.org/officeDocument/2006/relationships/image" Target="media/image41.png"/><Relationship Id="rId128" Type="http://schemas.openxmlformats.org/officeDocument/2006/relationships/footer" Target="footer26.xml"/><Relationship Id="rId149" Type="http://schemas.openxmlformats.org/officeDocument/2006/relationships/theme" Target="theme/theme1.xml"/><Relationship Id="rId5" Type="http://schemas.openxmlformats.org/officeDocument/2006/relationships/customXml" Target="../customXml/item5.xml"/><Relationship Id="rId95" Type="http://schemas.openxmlformats.org/officeDocument/2006/relationships/footer" Target="footer9.xml"/><Relationship Id="rId22" Type="http://schemas.openxmlformats.org/officeDocument/2006/relationships/footer" Target="footer2.xml"/><Relationship Id="rId27" Type="http://schemas.openxmlformats.org/officeDocument/2006/relationships/header" Target="header4.xml"/><Relationship Id="rId43" Type="http://schemas.openxmlformats.org/officeDocument/2006/relationships/image" Target="media/image10.jpeg"/><Relationship Id="rId48" Type="http://schemas.openxmlformats.org/officeDocument/2006/relationships/image" Target="media/image15.png"/><Relationship Id="rId64" Type="http://schemas.openxmlformats.org/officeDocument/2006/relationships/image" Target="media/image31.png"/><Relationship Id="rId69" Type="http://schemas.openxmlformats.org/officeDocument/2006/relationships/image" Target="media/image36.png"/><Relationship Id="rId113" Type="http://schemas.openxmlformats.org/officeDocument/2006/relationships/footer" Target="footer18.xml"/><Relationship Id="rId118" Type="http://schemas.openxmlformats.org/officeDocument/2006/relationships/header" Target="header21.xml"/><Relationship Id="rId134" Type="http://schemas.openxmlformats.org/officeDocument/2006/relationships/footer" Target="footer29.xml"/><Relationship Id="rId139" Type="http://schemas.openxmlformats.org/officeDocument/2006/relationships/header" Target="header31.xml"/><Relationship Id="rId80" Type="http://schemas.openxmlformats.org/officeDocument/2006/relationships/image" Target="media/image47.png"/><Relationship Id="rId85" Type="http://schemas.openxmlformats.org/officeDocument/2006/relationships/image" Target="media/image52.png"/><Relationship Id="rId12" Type="http://schemas.openxmlformats.org/officeDocument/2006/relationships/customXml" Target="../customXml/item12.xml"/><Relationship Id="rId17" Type="http://schemas.openxmlformats.org/officeDocument/2006/relationships/footnotes" Target="footnotes.xml"/><Relationship Id="rId33" Type="http://schemas.openxmlformats.org/officeDocument/2006/relationships/header" Target="header7.xml"/><Relationship Id="rId38" Type="http://schemas.openxmlformats.org/officeDocument/2006/relationships/image" Target="media/image5.png"/><Relationship Id="rId59" Type="http://schemas.openxmlformats.org/officeDocument/2006/relationships/image" Target="media/image26.png"/><Relationship Id="rId103" Type="http://schemas.openxmlformats.org/officeDocument/2006/relationships/header" Target="header13.xml"/><Relationship Id="rId108" Type="http://schemas.openxmlformats.org/officeDocument/2006/relationships/footer" Target="footer16.xml"/><Relationship Id="rId124" Type="http://schemas.openxmlformats.org/officeDocument/2006/relationships/header" Target="header24.xml"/><Relationship Id="rId129" Type="http://schemas.openxmlformats.org/officeDocument/2006/relationships/header" Target="header26.xml"/><Relationship Id="rId54" Type="http://schemas.openxmlformats.org/officeDocument/2006/relationships/image" Target="media/image21.png"/><Relationship Id="rId70" Type="http://schemas.openxmlformats.org/officeDocument/2006/relationships/image" Target="media/image37.png"/><Relationship Id="rId75" Type="http://schemas.openxmlformats.org/officeDocument/2006/relationships/image" Target="media/image42.png"/><Relationship Id="rId91" Type="http://schemas.openxmlformats.org/officeDocument/2006/relationships/image" Target="media/image58.png"/><Relationship Id="rId96" Type="http://schemas.openxmlformats.org/officeDocument/2006/relationships/footer" Target="footer10.xml"/><Relationship Id="rId140" Type="http://schemas.openxmlformats.org/officeDocument/2006/relationships/footer" Target="footer32.xml"/><Relationship Id="rId145" Type="http://schemas.openxmlformats.org/officeDocument/2006/relationships/header" Target="header34.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2.xml"/><Relationship Id="rId28" Type="http://schemas.openxmlformats.org/officeDocument/2006/relationships/footer" Target="footer5.xml"/><Relationship Id="rId49" Type="http://schemas.openxmlformats.org/officeDocument/2006/relationships/image" Target="media/image16.png"/><Relationship Id="rId114" Type="http://schemas.openxmlformats.org/officeDocument/2006/relationships/footer" Target="footer19.xml"/><Relationship Id="rId119" Type="http://schemas.openxmlformats.org/officeDocument/2006/relationships/footer" Target="footer21.xml"/><Relationship Id="rId44" Type="http://schemas.openxmlformats.org/officeDocument/2006/relationships/image" Target="media/image11.png"/><Relationship Id="rId60" Type="http://schemas.openxmlformats.org/officeDocument/2006/relationships/image" Target="media/image27.png"/><Relationship Id="rId65" Type="http://schemas.openxmlformats.org/officeDocument/2006/relationships/image" Target="media/image32.png"/><Relationship Id="rId81" Type="http://schemas.openxmlformats.org/officeDocument/2006/relationships/image" Target="media/image48.png"/><Relationship Id="rId86" Type="http://schemas.openxmlformats.org/officeDocument/2006/relationships/image" Target="media/image53.png"/><Relationship Id="rId130" Type="http://schemas.openxmlformats.org/officeDocument/2006/relationships/header" Target="header27.xml"/><Relationship Id="rId135" Type="http://schemas.openxmlformats.org/officeDocument/2006/relationships/header" Target="header29.xml"/><Relationship Id="rId13" Type="http://schemas.openxmlformats.org/officeDocument/2006/relationships/numbering" Target="numbering.xml"/><Relationship Id="rId18" Type="http://schemas.openxmlformats.org/officeDocument/2006/relationships/endnotes" Target="endnotes.xml"/><Relationship Id="rId39" Type="http://schemas.openxmlformats.org/officeDocument/2006/relationships/image" Target="media/image6.png"/><Relationship Id="rId109" Type="http://schemas.openxmlformats.org/officeDocument/2006/relationships/header" Target="header16.xml"/><Relationship Id="rId34" Type="http://schemas.openxmlformats.org/officeDocument/2006/relationships/footer" Target="footer8.xml"/><Relationship Id="rId50" Type="http://schemas.openxmlformats.org/officeDocument/2006/relationships/image" Target="media/image17.png"/><Relationship Id="rId55" Type="http://schemas.openxmlformats.org/officeDocument/2006/relationships/image" Target="media/image22.jpeg"/><Relationship Id="rId76" Type="http://schemas.openxmlformats.org/officeDocument/2006/relationships/image" Target="media/image43.png"/><Relationship Id="rId97" Type="http://schemas.openxmlformats.org/officeDocument/2006/relationships/header" Target="header10.xml"/><Relationship Id="rId104" Type="http://schemas.openxmlformats.org/officeDocument/2006/relationships/footer" Target="footer14.xml"/><Relationship Id="rId120" Type="http://schemas.openxmlformats.org/officeDocument/2006/relationships/footer" Target="footer22.xml"/><Relationship Id="rId125" Type="http://schemas.openxmlformats.org/officeDocument/2006/relationships/footer" Target="footer24.xml"/><Relationship Id="rId141" Type="http://schemas.openxmlformats.org/officeDocument/2006/relationships/header" Target="header32.xml"/><Relationship Id="rId146" Type="http://schemas.openxmlformats.org/officeDocument/2006/relationships/footer" Target="footer35.xml"/><Relationship Id="rId7" Type="http://schemas.openxmlformats.org/officeDocument/2006/relationships/customXml" Target="../customXml/item7.xml"/><Relationship Id="rId71" Type="http://schemas.openxmlformats.org/officeDocument/2006/relationships/image" Target="media/image38.png"/><Relationship Id="rId92" Type="http://schemas.openxmlformats.org/officeDocument/2006/relationships/image" Target="media/image59.png"/><Relationship Id="rId2" Type="http://schemas.openxmlformats.org/officeDocument/2006/relationships/customXml" Target="../customXml/item2.xml"/><Relationship Id="rId29" Type="http://schemas.openxmlformats.org/officeDocument/2006/relationships/header" Target="header5.xml"/><Relationship Id="rId24" Type="http://schemas.openxmlformats.org/officeDocument/2006/relationships/header" Target="header3.xml"/><Relationship Id="rId40" Type="http://schemas.openxmlformats.org/officeDocument/2006/relationships/image" Target="media/image7.png"/><Relationship Id="rId45" Type="http://schemas.openxmlformats.org/officeDocument/2006/relationships/image" Target="media/image12.png"/><Relationship Id="rId66" Type="http://schemas.openxmlformats.org/officeDocument/2006/relationships/image" Target="media/image33.jpeg"/><Relationship Id="rId87" Type="http://schemas.openxmlformats.org/officeDocument/2006/relationships/image" Target="media/image54.png"/><Relationship Id="rId110" Type="http://schemas.openxmlformats.org/officeDocument/2006/relationships/footer" Target="footer17.xml"/><Relationship Id="rId115" Type="http://schemas.openxmlformats.org/officeDocument/2006/relationships/header" Target="header19.xml"/><Relationship Id="rId131" Type="http://schemas.openxmlformats.org/officeDocument/2006/relationships/footer" Target="footer27.xml"/><Relationship Id="rId136" Type="http://schemas.openxmlformats.org/officeDocument/2006/relationships/header" Target="header30.xml"/><Relationship Id="rId61" Type="http://schemas.openxmlformats.org/officeDocument/2006/relationships/image" Target="media/image28.png"/><Relationship Id="rId82" Type="http://schemas.openxmlformats.org/officeDocument/2006/relationships/image" Target="media/image49.png"/><Relationship Id="rId19" Type="http://schemas.openxmlformats.org/officeDocument/2006/relationships/image" Target="media/image1.png"/><Relationship Id="rId14" Type="http://schemas.openxmlformats.org/officeDocument/2006/relationships/styles" Target="styles.xml"/><Relationship Id="rId30" Type="http://schemas.openxmlformats.org/officeDocument/2006/relationships/header" Target="header6.xml"/><Relationship Id="rId35" Type="http://schemas.openxmlformats.org/officeDocument/2006/relationships/image" Target="media/image2.png"/><Relationship Id="rId56" Type="http://schemas.openxmlformats.org/officeDocument/2006/relationships/image" Target="media/image23.png"/><Relationship Id="rId77" Type="http://schemas.openxmlformats.org/officeDocument/2006/relationships/image" Target="media/image44.png"/><Relationship Id="rId100" Type="http://schemas.openxmlformats.org/officeDocument/2006/relationships/header" Target="header12.xml"/><Relationship Id="rId105" Type="http://schemas.openxmlformats.org/officeDocument/2006/relationships/header" Target="header14.xml"/><Relationship Id="rId126" Type="http://schemas.openxmlformats.org/officeDocument/2006/relationships/footer" Target="footer25.xml"/><Relationship Id="rId147"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image" Target="media/image18.png"/><Relationship Id="rId72" Type="http://schemas.openxmlformats.org/officeDocument/2006/relationships/image" Target="media/image39.png"/><Relationship Id="rId93" Type="http://schemas.openxmlformats.org/officeDocument/2006/relationships/header" Target="header8.xml"/><Relationship Id="rId98" Type="http://schemas.openxmlformats.org/officeDocument/2006/relationships/footer" Target="footer11.xml"/><Relationship Id="rId121" Type="http://schemas.openxmlformats.org/officeDocument/2006/relationships/header" Target="header22.xml"/><Relationship Id="rId142" Type="http://schemas.openxmlformats.org/officeDocument/2006/relationships/header" Target="header33.xml"/><Relationship Id="rId3" Type="http://schemas.openxmlformats.org/officeDocument/2006/relationships/customXml" Target="../customXml/item3.xml"/><Relationship Id="rId25" Type="http://schemas.openxmlformats.org/officeDocument/2006/relationships/footer" Target="footer3.xml"/><Relationship Id="rId46" Type="http://schemas.openxmlformats.org/officeDocument/2006/relationships/image" Target="media/image13.png"/><Relationship Id="rId67" Type="http://schemas.openxmlformats.org/officeDocument/2006/relationships/image" Target="media/image34.jpeg"/><Relationship Id="rId116" Type="http://schemas.openxmlformats.org/officeDocument/2006/relationships/footer" Target="footer20.xml"/><Relationship Id="rId137" Type="http://schemas.openxmlformats.org/officeDocument/2006/relationships/footer" Target="footer30.xml"/><Relationship Id="rId20" Type="http://schemas.openxmlformats.org/officeDocument/2006/relationships/header" Target="header1.xml"/><Relationship Id="rId41" Type="http://schemas.openxmlformats.org/officeDocument/2006/relationships/image" Target="media/image8.jpeg"/><Relationship Id="rId62" Type="http://schemas.openxmlformats.org/officeDocument/2006/relationships/image" Target="media/image29.png"/><Relationship Id="rId83" Type="http://schemas.openxmlformats.org/officeDocument/2006/relationships/image" Target="media/image50.png"/><Relationship Id="rId88" Type="http://schemas.openxmlformats.org/officeDocument/2006/relationships/image" Target="media/image55.png"/><Relationship Id="rId111" Type="http://schemas.openxmlformats.org/officeDocument/2006/relationships/header" Target="header17.xml"/><Relationship Id="rId132" Type="http://schemas.openxmlformats.org/officeDocument/2006/relationships/footer" Target="footer28.xml"/><Relationship Id="rId15" Type="http://schemas.openxmlformats.org/officeDocument/2006/relationships/settings" Target="settings.xml"/><Relationship Id="rId36" Type="http://schemas.openxmlformats.org/officeDocument/2006/relationships/image" Target="media/image3.png"/><Relationship Id="rId57" Type="http://schemas.openxmlformats.org/officeDocument/2006/relationships/image" Target="media/image24.png"/><Relationship Id="rId106" Type="http://schemas.openxmlformats.org/officeDocument/2006/relationships/header" Target="header15.xml"/><Relationship Id="rId127" Type="http://schemas.openxmlformats.org/officeDocument/2006/relationships/header" Target="header25.xml"/><Relationship Id="rId10" Type="http://schemas.openxmlformats.org/officeDocument/2006/relationships/customXml" Target="../customXml/item10.xml"/><Relationship Id="rId31" Type="http://schemas.openxmlformats.org/officeDocument/2006/relationships/footer" Target="footer6.xml"/><Relationship Id="rId52" Type="http://schemas.openxmlformats.org/officeDocument/2006/relationships/image" Target="media/image19.png"/><Relationship Id="rId73" Type="http://schemas.openxmlformats.org/officeDocument/2006/relationships/image" Target="media/image40.png"/><Relationship Id="rId78" Type="http://schemas.openxmlformats.org/officeDocument/2006/relationships/image" Target="media/image45.png"/><Relationship Id="rId94" Type="http://schemas.openxmlformats.org/officeDocument/2006/relationships/header" Target="header9.xml"/><Relationship Id="rId99" Type="http://schemas.openxmlformats.org/officeDocument/2006/relationships/header" Target="header11.xml"/><Relationship Id="rId101" Type="http://schemas.openxmlformats.org/officeDocument/2006/relationships/footer" Target="footer12.xml"/><Relationship Id="rId122" Type="http://schemas.openxmlformats.org/officeDocument/2006/relationships/footer" Target="footer23.xml"/><Relationship Id="rId143" Type="http://schemas.openxmlformats.org/officeDocument/2006/relationships/footer" Target="footer33.xml"/><Relationship Id="rId148" Type="http://schemas.microsoft.com/office/2011/relationships/people" Target="people.xml"/><Relationship Id="rId4" Type="http://schemas.openxmlformats.org/officeDocument/2006/relationships/customXml" Target="../customXml/item4.xml"/><Relationship Id="rId9" Type="http://schemas.openxmlformats.org/officeDocument/2006/relationships/customXml" Target="../customXml/item9.xml"/><Relationship Id="rId26" Type="http://schemas.openxmlformats.org/officeDocument/2006/relationships/footer" Target="footer4.xml"/><Relationship Id="rId47" Type="http://schemas.openxmlformats.org/officeDocument/2006/relationships/image" Target="media/image14.png"/><Relationship Id="rId68" Type="http://schemas.openxmlformats.org/officeDocument/2006/relationships/image" Target="media/image35.jpeg"/><Relationship Id="rId89" Type="http://schemas.openxmlformats.org/officeDocument/2006/relationships/image" Target="media/image56.png"/><Relationship Id="rId112" Type="http://schemas.openxmlformats.org/officeDocument/2006/relationships/header" Target="header18.xml"/><Relationship Id="rId133" Type="http://schemas.openxmlformats.org/officeDocument/2006/relationships/header" Target="header28.xml"/><Relationship Id="rId16" Type="http://schemas.openxmlformats.org/officeDocument/2006/relationships/webSettings" Target="webSettings.xml"/><Relationship Id="rId37" Type="http://schemas.openxmlformats.org/officeDocument/2006/relationships/image" Target="media/image4.png"/><Relationship Id="rId58" Type="http://schemas.openxmlformats.org/officeDocument/2006/relationships/image" Target="media/image25.png"/><Relationship Id="rId79" Type="http://schemas.openxmlformats.org/officeDocument/2006/relationships/image" Target="media/image46.png"/><Relationship Id="rId102" Type="http://schemas.openxmlformats.org/officeDocument/2006/relationships/footer" Target="footer13.xml"/><Relationship Id="rId123" Type="http://schemas.openxmlformats.org/officeDocument/2006/relationships/header" Target="header23.xml"/><Relationship Id="rId144" Type="http://schemas.openxmlformats.org/officeDocument/2006/relationships/footer" Target="footer34.xml"/><Relationship Id="rId90" Type="http://schemas.openxmlformats.org/officeDocument/2006/relationships/image" Target="media/image5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975EE09BA360348906DCE3D90C29FB2" ma:contentTypeVersion="114" ma:contentTypeDescription="" ma:contentTypeScope="" ma:versionID="081b4aedc687502ef8a97582270ed7d4">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d5a888129400f3773239d6069941068c"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4" nillable="true" ma:displayName="Document ID Value" ma:description="The value of the document ID assigned to this item." ma:indexed="true"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4.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5.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8.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9.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10.xml><?xml version="1.0" encoding="utf-8"?>
<?mso-contentType ?>
<SharedContentType xmlns="Microsoft.SharePoint.Taxonomy.ContentTypeSync" SourceId="f7a99264-aac8-44dd-b14f-8017e78a225a" ContentTypeId="0x01010055C8466DB2DC0041BD825C52736E99FC" PreviousValue="false"/>
</file>

<file path=customXml/item11.xml><?xml version="1.0" encoding="utf-8"?>
<s:customData xmlns="http://www.wps.cn/officeDocument/2013/wpsCustomData" xmlns:s="http://www.wps.cn/officeDocument/2013/wpsCustomData">
  <customSectProps/>
  <customShpExts>
    <customShpInfo spid="_x0000_s1026" textRotate="1"/>
  </customShpExts>
</s:customData>
</file>

<file path=customXml/item12.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1</Value>
      <Value>3</Value>
      <Value>710</Value>
      <Value>721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Bodies:800 Technical Working Parties (TWPs):05 Technical Working Party (TWP) Files</TermName>
          <TermId xmlns="http://schemas.microsoft.com/office/infopath/2007/PartnerControls">b1e096c4-e9cd-43f4-9a6b-5f5a87d4b6e7</TermId>
        </TermInfo>
      </Terms>
    </oec7080f59824b85bfab9bab42c36e68>
    <Excluded xmlns="56500874-bba0-4b48-9090-b201492e8473">false</Excluded>
    <_dlc_DocId xmlns="178a353b-07a4-4986-a4a2-cbf49365616c">UPOVBFP-2052890521-11896</_dlc_DocId>
    <_dlc_DocIdUrl xmlns="178a353b-07a4-4986-a4a2-cbf49365616c">
      <Url>https://wipoprod.sharepoint.com/sites/SPS-INT-BFP-UPOV-MeetEven/_layouts/15/DocIdRedir.aspx?ID=UPOVBFP-2052890521-11896</Url>
      <Description>UPOVBFP-2052890521-11896</Description>
    </_dlc_DocIdUr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documentManagement>
</p:properties>
</file>

<file path=customXml/itemProps1.xml><?xml version="1.0" encoding="utf-8"?>
<ds:datastoreItem xmlns:ds="http://schemas.openxmlformats.org/officeDocument/2006/customXml" ds:itemID="{222B1676-7461-4BC7-9D5D-C4B124BA9B55}">
  <ds:schemaRefs>
    <ds:schemaRef ds:uri="http://schemas.microsoft.com/sharepoint/events"/>
  </ds:schemaRefs>
</ds:datastoreItem>
</file>

<file path=customXml/itemProps2.xml><?xml version="1.0" encoding="utf-8"?>
<ds:datastoreItem xmlns:ds="http://schemas.openxmlformats.org/officeDocument/2006/customXml" ds:itemID="{B8F7CE79-C171-43DB-8516-8AF8FDE6C8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973F62D-053D-4C0E-A414-1552D04E9131}">
  <ds:schemaRefs>
    <ds:schemaRef ds:uri="http://schemas.openxmlformats.org/officeDocument/2006/custom-properties"/>
    <ds:schemaRef ds:uri="http://schemas.openxmlformats.org/officeDocument/2006/docPropsVTypes"/>
  </ds:schemaRefs>
</ds:datastoreItem>
</file>

<file path=customXml/itemProps4.xml><?xml version="1.0" encoding="utf-8"?>
<ds:datastoreItem xmlns:ds="http://schemas.openxmlformats.org/officeDocument/2006/customXml" ds:itemID="{7F3F18DE-4EE9-45D5-B198-D831E4E410CE}">
  <ds:schemaRefs>
    <ds:schemaRef ds:uri="http://schemas.openxmlformats.org/package/2006/metadata/core-properties"/>
    <ds:schemaRef ds:uri="http://purl.org/dc/elements/1.1/"/>
    <ds:schemaRef ds:uri="http://purl.org/dc/terms/"/>
    <ds:schemaRef ds:uri="http://purl.org/dc/dcmitype/"/>
  </ds:schemaRefs>
</ds:datastoreItem>
</file>

<file path=customXml/itemProps5.xml><?xml version="1.0" encoding="utf-8"?>
<ds:datastoreItem xmlns:ds="http://schemas.openxmlformats.org/officeDocument/2006/customXml" ds:itemID="{6776E885-8861-46A3-8888-A6B756A5D7D2}">
  <ds:schemaRefs>
    <ds:schemaRef ds:uri="http://schemas.openxmlformats.org/officeDocument/2006/extended-properties"/>
    <ds:schemaRef ds:uri="http://schemas.openxmlformats.org/officeDocument/2006/docPropsVTypes"/>
  </ds:schemaRefs>
</ds:datastoreItem>
</file>

<file path=customXml/itemProps6.xml><?xml version="1.0" encoding="utf-8"?>
<ds:datastoreItem xmlns:ds="http://schemas.openxmlformats.org/officeDocument/2006/customXml" ds:itemID="{7BD240B2-1D54-4E7B-91C0-18906552325A}">
  <ds:schemaRefs>
    <ds:schemaRef ds:uri="http://schemas.microsoft.com/sharepoint/v3/contenttype/forms"/>
  </ds:schemaRefs>
</ds:datastoreItem>
</file>

<file path=customXml/itemProps7.xml><?xml version="1.0" encoding="utf-8"?>
<ds:datastoreItem xmlns:ds="http://schemas.openxmlformats.org/officeDocument/2006/customXml" ds:itemID="{AE561F1D-7B02-49C6-AD14-E12A90375445}">
  <ds:schemaRefs>
    <ds:schemaRef ds:uri="http://schemas.openxmlformats.org/officeDocument/2006/extended-properties"/>
    <ds:schemaRef ds:uri="http://schemas.openxmlformats.org/officeDocument/2006/docPropsVTypes"/>
  </ds:schemaRefs>
</ds:datastoreItem>
</file>

<file path=customXml/itemProps8.xml><?xml version="1.0" encoding="utf-8"?>
<ds:datastoreItem xmlns:ds="http://schemas.openxmlformats.org/officeDocument/2006/customXml" ds:itemID="{F001B22D-7141-4858-9B50-496EC927D34B}">
  <ds:schemaRefs>
    <ds:schemaRef ds:uri="http://schemas.openxmlformats.org/package/2006/metadata/core-properties"/>
    <ds:schemaRef ds:uri="http://purl.org/dc/elements/1.1/"/>
    <ds:schemaRef ds:uri="http://purl.org/dc/terms/"/>
    <ds:schemaRef ds:uri="http://purl.org/dc/dcmitype/"/>
  </ds:schemaRefs>
</ds:datastoreItem>
</file>

<file path=customXml/itemProps9.xml><?xml version="1.0" encoding="utf-8"?>
<ds:datastoreItem xmlns:ds="http://schemas.openxmlformats.org/officeDocument/2006/customXml" ds:itemID="{FD931C5E-2CF2-42CD-9237-05F948056650}">
  <ds:schemaRefs>
    <ds:schemaRef ds:uri="http://schemas.openxmlformats.org/officeDocument/2006/custom-properties"/>
    <ds:schemaRef ds:uri="http://schemas.openxmlformats.org/officeDocument/2006/docPropsVTypes"/>
  </ds:schemaRefs>
</ds:datastoreItem>
</file>

<file path=customXml/itemProps10.xml><?xml version="1.0" encoding="utf-8"?>
<ds:datastoreItem xmlns:ds="http://schemas.openxmlformats.org/officeDocument/2006/customXml" ds:itemID="{3AD2D87E-C680-4CB7-AC96-7CF91CDAF30E}">
  <ds:schemaRefs>
    <ds:schemaRef ds:uri="Microsoft.SharePoint.Taxonomy.ContentTypeSync"/>
  </ds:schemaRefs>
</ds:datastoreItem>
</file>

<file path=customXml/itemProps11.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12.xml><?xml version="1.0" encoding="utf-8"?>
<ds:datastoreItem xmlns:ds="http://schemas.openxmlformats.org/officeDocument/2006/customXml" ds:itemID="{7F621D87-7CE3-4D39-BD48-CB0908E8B132}">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docProps/app.xml><?xml version="1.0" encoding="utf-8"?>
<Properties xmlns="http://schemas.openxmlformats.org/officeDocument/2006/extended-properties" xmlns:vt="http://schemas.openxmlformats.org/officeDocument/2006/docPropsVTypes">
  <Template>Normal.dotm</Template>
  <TotalTime>60</TotalTime>
  <Pages>42</Pages>
  <Words>6254</Words>
  <Characters>31204</Characters>
  <Application>Microsoft Office Word</Application>
  <DocSecurity>0</DocSecurity>
  <Lines>4373</Lines>
  <Paragraphs>1802</Paragraphs>
  <ScaleCrop>false</ScaleCrop>
  <Company>UPOV</Company>
  <LinksUpToDate>false</LinksUpToDate>
  <CharactersWithSpaces>36743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TG-192-2-proj-1-with-TWO-comments-e</dc:title>
  <dc:subject>DEVELOPMENT OF TEST GUIDELINES</dc:subject>
  <dc:creator>OERTEL Romy</dc:creator>
  <cp:lastModifiedBy>OERTEL Romy</cp:lastModifiedBy>
  <cp:revision>2</cp:revision>
  <cp:lastPrinted>2012-08-27T15:35:00Z</cp:lastPrinted>
  <dcterms:created xsi:type="dcterms:W3CDTF">2025-02-06T15:22:00Z</dcterms:created>
  <dcterms:modified xsi:type="dcterms:W3CDTF">2026-07-09T11:50:00Z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0x01010055C8466DB2DC0041BD825C52736E99FC004975EE09BA360348906DCE3D90C29FB2</vt:lpwstr>
  </property>
  <property fmtid="{D5CDD505-2E9C-101B-9397-08002B2CF9AE}" pid="12" name="BusinessUnit">
    <vt:lpwstr>3;#International Union for the Protection of New Varieties of Plants|b5148cec-dea8-4a3e-91f7-349f7e3ddab8</vt:lpwstr>
  </property>
  <property fmtid="{D5CDD505-2E9C-101B-9397-08002B2CF9AE}" pid="13" name="MediaServiceImageTags">
    <vt:lpwstr/>
  </property>
  <property fmtid="{D5CDD505-2E9C-101B-9397-08002B2CF9AE}" pid="14" name="RMClassification">
    <vt:lpwstr>710</vt:lpwstr>
  </property>
  <property fmtid="{D5CDD505-2E9C-101B-9397-08002B2CF9AE}" pid="15" name="Languages">
    <vt:lpwstr>1;#English|950e6fa2-2df0-4983-a604-54e57c7a6d93</vt:lpwstr>
  </property>
  <property fmtid="{D5CDD505-2E9C-101B-9397-08002B2CF9AE}" pid="16" name="UPOVTopics">
    <vt:lpwstr/>
  </property>
  <property fmtid="{D5CDD505-2E9C-101B-9397-08002B2CF9AE}" pid="17" name="lcf76f155ced4ddcb4097134ff3c332f">
    <vt:lpwstr/>
  </property>
  <property fmtid="{D5CDD505-2E9C-101B-9397-08002B2CF9AE}" pid="18" name="_dlc_DocIdItemGuid">
    <vt:lpwstr>c51347d6-fe7e-40a1-80df-93c89b1f1c92</vt:lpwstr>
  </property>
  <property fmtid="{D5CDD505-2E9C-101B-9397-08002B2CF9AE}" pid="19" name="ECCM_Year">
    <vt:lpwstr>721</vt:lpwstr>
  </property>
</Properties>
</file>