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2.xml" ContentType="application/vnd.openxmlformats-officedocument.wordprocessingml.footer+xml"/>
  <Override PartName="/word/footer33.xml" ContentType="application/vnd.openxmlformats-officedocument.wordprocessingml.footer+xml"/>
  <Override PartName="/word/header34.xml" ContentType="application/vnd.openxmlformats-officedocument.wordprocessingml.header+xml"/>
  <Override PartName="/word/footer3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D240F3" w14:paraId="36C5B302" w14:textId="77777777">
        <w:trPr>
          <w:trHeight w:val="1760"/>
        </w:trPr>
        <w:tc>
          <w:tcPr>
            <w:tcW w:w="1451" w:type="dxa"/>
            <w:tcBorders>
              <w:top w:val="nil"/>
              <w:bottom w:val="nil"/>
              <w:right w:val="nil"/>
            </w:tcBorders>
          </w:tcPr>
          <w:p w14:paraId="069B2B8C" w14:textId="77777777" w:rsidR="00D240F3" w:rsidRDefault="00067B36">
            <w:pPr>
              <w:pStyle w:val="DecisionInvitingPara"/>
            </w:pPr>
            <w:r>
              <w:t>d</w:t>
            </w:r>
          </w:p>
        </w:tc>
        <w:tc>
          <w:tcPr>
            <w:tcW w:w="5839" w:type="dxa"/>
            <w:gridSpan w:val="3"/>
            <w:tcBorders>
              <w:top w:val="nil"/>
              <w:left w:val="nil"/>
              <w:bottom w:val="nil"/>
              <w:right w:val="nil"/>
            </w:tcBorders>
            <w:vAlign w:val="center"/>
          </w:tcPr>
          <w:p w14:paraId="09E24506" w14:textId="77777777" w:rsidR="00D240F3" w:rsidRDefault="00067B36">
            <w:pPr>
              <w:pStyle w:val="LogoUPOV"/>
              <w:tabs>
                <w:tab w:val="left" w:pos="2200"/>
              </w:tabs>
              <w:ind w:rightChars="-781" w:right="-1562"/>
            </w:pPr>
            <w:r>
              <w:rPr>
                <w:noProof/>
                <w:lang w:val="fr-FR"/>
              </w:rPr>
              <w:drawing>
                <wp:inline distT="0" distB="0" distL="0" distR="0" wp14:anchorId="615476FD" wp14:editId="0065A8F2">
                  <wp:extent cx="1665837" cy="480605"/>
                  <wp:effectExtent l="0" t="0" r="0" b="0"/>
                  <wp:docPr id="77"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6"/>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487E9C45" w14:textId="77777777" w:rsidR="00D240F3" w:rsidRDefault="00067B36">
            <w:pPr>
              <w:pStyle w:val="Lettrine"/>
              <w:ind w:leftChars="100" w:left="200"/>
              <w:jc w:val="center"/>
              <w:rPr>
                <w:lang w:val="it-IT"/>
              </w:rPr>
            </w:pPr>
            <w:r>
              <w:t xml:space="preserve">       </w:t>
            </w:r>
            <w:r>
              <w:rPr>
                <w:lang w:val="it-IT"/>
              </w:rPr>
              <w:t>E</w:t>
            </w:r>
          </w:p>
          <w:p w14:paraId="3C3DD989" w14:textId="77777777" w:rsidR="00D240F3" w:rsidRDefault="00067B36">
            <w:pPr>
              <w:pStyle w:val="Docoriginal"/>
              <w:ind w:left="0"/>
              <w:rPr>
                <w:rStyle w:val="StyleDoclangBold"/>
                <w:b/>
                <w:bCs/>
                <w:spacing w:val="0"/>
              </w:rPr>
            </w:pPr>
            <w:r>
              <w:rPr>
                <w:rStyle w:val="StyleDoclangBold"/>
                <w:b/>
                <w:bCs/>
                <w:spacing w:val="0"/>
              </w:rPr>
              <w:t xml:space="preserve">TG/84/5(proj.3) </w:t>
            </w:r>
          </w:p>
          <w:p w14:paraId="2BCF27C6" w14:textId="77777777" w:rsidR="00D240F3" w:rsidRDefault="00067B36">
            <w:proofErr w:type="gramStart"/>
            <w:r>
              <w:rPr>
                <w:rStyle w:val="StyleDoclangBold"/>
                <w:lang w:val="it-IT"/>
              </w:rPr>
              <w:t>ORIGINAL:</w:t>
            </w:r>
            <w:r>
              <w:rPr>
                <w:rStyle w:val="StyleDocoriginalNotBold1"/>
                <w:b w:val="0"/>
                <w:bCs w:val="0"/>
                <w:spacing w:val="0"/>
                <w:lang w:val="it-IT"/>
              </w:rPr>
              <w:t xml:space="preserve"> </w:t>
            </w:r>
            <w:r>
              <w:rPr>
                <w:lang w:val="it-IT"/>
              </w:rPr>
              <w:t xml:space="preserve"> </w:t>
            </w:r>
            <w:bookmarkStart w:id="0" w:name="Original"/>
            <w:bookmarkEnd w:id="0"/>
            <w:r>
              <w:rPr>
                <w:rStyle w:val="StyleDoclangBold"/>
                <w:rFonts w:cs="Times New Roman"/>
                <w:b w:val="0"/>
                <w:lang w:val="it-IT"/>
              </w:rPr>
              <w:t>English</w:t>
            </w:r>
            <w:proofErr w:type="gramEnd"/>
          </w:p>
          <w:p w14:paraId="4535A9F3" w14:textId="77777777" w:rsidR="00D240F3" w:rsidRDefault="00067B36">
            <w:pPr>
              <w:pStyle w:val="Docoriginal"/>
              <w:ind w:left="0"/>
            </w:pPr>
            <w:r>
              <w:rPr>
                <w:rStyle w:val="StyleDoclangBold"/>
                <w:b/>
                <w:bCs/>
                <w:spacing w:val="0"/>
                <w:lang w:val="it-IT"/>
              </w:rPr>
              <w:t>DATE</w:t>
            </w:r>
            <w:r>
              <w:rPr>
                <w:spacing w:val="0"/>
              </w:rPr>
              <w:t xml:space="preserve">: </w:t>
            </w:r>
            <w:r>
              <w:rPr>
                <w:rStyle w:val="StyleDoclangBold"/>
                <w:spacing w:val="0"/>
              </w:rPr>
              <w:t>2026-07-24</w:t>
            </w:r>
          </w:p>
        </w:tc>
      </w:tr>
      <w:tr w:rsidR="00D240F3" w14:paraId="649214FF" w14:textId="77777777">
        <w:trPr>
          <w:gridAfter w:val="1"/>
          <w:wAfter w:w="493" w:type="dxa"/>
        </w:trPr>
        <w:tc>
          <w:tcPr>
            <w:tcW w:w="10129" w:type="dxa"/>
            <w:gridSpan w:val="5"/>
            <w:tcBorders>
              <w:bottom w:val="nil"/>
            </w:tcBorders>
          </w:tcPr>
          <w:p w14:paraId="5971247F" w14:textId="77777777" w:rsidR="00D240F3" w:rsidRDefault="00067B36">
            <w:pPr>
              <w:pStyle w:val="upove"/>
              <w:rPr>
                <w:sz w:val="28"/>
              </w:rPr>
            </w:pPr>
            <w:r>
              <w:rPr>
                <w:snapToGrid w:val="0"/>
              </w:rPr>
              <w:t xml:space="preserve">INTERNATIONAL UNION FOR THE PROTECTION OF NEW VARIETIES OF PLANTS </w:t>
            </w:r>
          </w:p>
        </w:tc>
      </w:tr>
      <w:tr w:rsidR="00D240F3" w14:paraId="4C6D7EE6" w14:textId="77777777">
        <w:trPr>
          <w:gridAfter w:val="1"/>
          <w:wAfter w:w="493" w:type="dxa"/>
        </w:trPr>
        <w:tc>
          <w:tcPr>
            <w:tcW w:w="10129" w:type="dxa"/>
            <w:gridSpan w:val="5"/>
            <w:tcBorders>
              <w:top w:val="nil"/>
              <w:bottom w:val="nil"/>
            </w:tcBorders>
          </w:tcPr>
          <w:p w14:paraId="533C53F3" w14:textId="77777777" w:rsidR="00D240F3" w:rsidRDefault="00067B36">
            <w:pPr>
              <w:pStyle w:val="upove"/>
              <w:rPr>
                <w:snapToGrid w:val="0"/>
              </w:rPr>
            </w:pPr>
            <w:r>
              <w:rPr>
                <w:b w:val="0"/>
                <w:bCs w:val="0"/>
                <w:snapToGrid w:val="0"/>
                <w:sz w:val="20"/>
              </w:rPr>
              <w:t>Geneva</w:t>
            </w:r>
          </w:p>
        </w:tc>
      </w:tr>
      <w:tr w:rsidR="00D240F3" w14:paraId="59D20090"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1FAA0D6E" w14:textId="77777777" w:rsidR="00D240F3" w:rsidRDefault="00067B36">
            <w:pPr>
              <w:pStyle w:val="Draft"/>
            </w:pPr>
            <w:r>
              <w:t>DRAFT</w:t>
            </w:r>
          </w:p>
        </w:tc>
      </w:tr>
    </w:tbl>
    <w:p w14:paraId="686C78B7" w14:textId="77777777" w:rsidR="00D240F3" w:rsidRDefault="00D240F3"/>
    <w:tbl>
      <w:tblPr>
        <w:tblW w:w="5078" w:type="dxa"/>
        <w:jc w:val="center"/>
        <w:tblLayout w:type="fixed"/>
        <w:tblLook w:val="04A0" w:firstRow="1" w:lastRow="0" w:firstColumn="1" w:lastColumn="0" w:noHBand="0" w:noVBand="1"/>
      </w:tblPr>
      <w:tblGrid>
        <w:gridCol w:w="283"/>
        <w:gridCol w:w="4525"/>
        <w:gridCol w:w="270"/>
      </w:tblGrid>
      <w:tr w:rsidR="00D240F3" w14:paraId="23983DB9" w14:textId="77777777">
        <w:trPr>
          <w:trHeight w:val="1421"/>
          <w:jc w:val="center"/>
        </w:trPr>
        <w:tc>
          <w:tcPr>
            <w:tcW w:w="283" w:type="dxa"/>
          </w:tcPr>
          <w:p w14:paraId="245FED9B" w14:textId="77777777" w:rsidR="00D240F3" w:rsidRDefault="00D240F3">
            <w:pPr>
              <w:jc w:val="center"/>
            </w:pPr>
          </w:p>
        </w:tc>
        <w:tc>
          <w:tcPr>
            <w:tcW w:w="4525" w:type="dxa"/>
            <w:tcBorders>
              <w:top w:val="single" w:sz="12" w:space="0" w:color="auto"/>
              <w:left w:val="single" w:sz="12" w:space="0" w:color="auto"/>
              <w:bottom w:val="single" w:sz="12" w:space="0" w:color="auto"/>
              <w:right w:val="single" w:sz="12" w:space="0" w:color="auto"/>
            </w:tcBorders>
          </w:tcPr>
          <w:p w14:paraId="0F2B2715" w14:textId="77777777" w:rsidR="00D240F3" w:rsidRPr="005D2362" w:rsidRDefault="00D240F3">
            <w:pPr>
              <w:jc w:val="center"/>
              <w:rPr>
                <w:lang w:val="fr-FR"/>
              </w:rPr>
            </w:pPr>
          </w:p>
          <w:p w14:paraId="058706F5" w14:textId="77777777" w:rsidR="00D240F3" w:rsidRPr="005D2362" w:rsidRDefault="00067B36">
            <w:pPr>
              <w:jc w:val="center"/>
              <w:rPr>
                <w:rStyle w:val="StyleDoclangBold"/>
                <w:bCs w:val="0"/>
                <w:lang w:val="fr-FR"/>
              </w:rPr>
            </w:pPr>
            <w:r w:rsidRPr="005D2362">
              <w:rPr>
                <w:rStyle w:val="StyleDoclangBold"/>
                <w:bCs w:val="0"/>
                <w:lang w:val="fr-FR"/>
              </w:rPr>
              <w:t>JAPANESE PLUM</w:t>
            </w:r>
          </w:p>
          <w:p w14:paraId="28228C91" w14:textId="77777777" w:rsidR="00D240F3" w:rsidRPr="005D2362" w:rsidRDefault="00D240F3">
            <w:pPr>
              <w:jc w:val="center"/>
              <w:rPr>
                <w:lang w:val="fr-FR"/>
              </w:rPr>
            </w:pPr>
          </w:p>
          <w:p w14:paraId="50776CEB" w14:textId="77777777" w:rsidR="00D240F3" w:rsidRPr="005D2362" w:rsidRDefault="00067B36">
            <w:pPr>
              <w:jc w:val="center"/>
              <w:rPr>
                <w:highlight w:val="cyan"/>
                <w:lang w:val="fr-FR"/>
              </w:rPr>
            </w:pPr>
            <w:r w:rsidRPr="005D2362">
              <w:rPr>
                <w:rStyle w:val="StyleDoclangBold"/>
                <w:b w:val="0"/>
                <w:bCs w:val="0"/>
                <w:lang w:val="fr-FR"/>
              </w:rPr>
              <w:t>UPOV Code(s</w:t>
            </w:r>
            <w:proofErr w:type="gramStart"/>
            <w:r w:rsidRPr="005D2362">
              <w:rPr>
                <w:rStyle w:val="StyleDoclangBold"/>
                <w:b w:val="0"/>
                <w:bCs w:val="0"/>
                <w:lang w:val="fr-FR"/>
              </w:rPr>
              <w:t>):</w:t>
            </w:r>
            <w:proofErr w:type="gramEnd"/>
            <w:r w:rsidRPr="005D2362">
              <w:rPr>
                <w:lang w:val="fr-FR"/>
              </w:rPr>
              <w:t xml:space="preserve"> </w:t>
            </w:r>
            <w:r w:rsidRPr="005D2362">
              <w:rPr>
                <w:rStyle w:val="StyleDoclangBold"/>
                <w:b w:val="0"/>
                <w:bCs w:val="0"/>
                <w:lang w:val="fr-FR"/>
              </w:rPr>
              <w:t xml:space="preserve"> PRUNU_</w:t>
            </w:r>
            <w:proofErr w:type="gramStart"/>
            <w:r w:rsidRPr="005D2362">
              <w:rPr>
                <w:rStyle w:val="StyleDoclangBold"/>
                <w:b w:val="0"/>
                <w:bCs w:val="0"/>
                <w:lang w:val="fr-FR"/>
              </w:rPr>
              <w:t>SAL;  PRUNU</w:t>
            </w:r>
            <w:proofErr w:type="gramEnd"/>
            <w:r w:rsidRPr="005D2362">
              <w:rPr>
                <w:rStyle w:val="StyleDoclangBold"/>
                <w:b w:val="0"/>
                <w:bCs w:val="0"/>
                <w:lang w:val="fr-FR"/>
              </w:rPr>
              <w:t>_</w:t>
            </w:r>
            <w:proofErr w:type="gramStart"/>
            <w:r w:rsidRPr="005D2362">
              <w:rPr>
                <w:rStyle w:val="StyleDoclangBold"/>
                <w:b w:val="0"/>
                <w:bCs w:val="0"/>
                <w:lang w:val="fr-FR"/>
              </w:rPr>
              <w:t>SAV;  PRUNU</w:t>
            </w:r>
            <w:proofErr w:type="gramEnd"/>
            <w:r w:rsidRPr="005D2362">
              <w:rPr>
                <w:rStyle w:val="StyleDoclangBold"/>
                <w:b w:val="0"/>
                <w:bCs w:val="0"/>
                <w:lang w:val="fr-FR"/>
              </w:rPr>
              <w:t>_SAM</w:t>
            </w:r>
          </w:p>
          <w:p w14:paraId="109A4FD6" w14:textId="77777777" w:rsidR="00D240F3" w:rsidRPr="005D2362" w:rsidRDefault="00D240F3">
            <w:pPr>
              <w:jc w:val="center"/>
              <w:rPr>
                <w:highlight w:val="cyan"/>
                <w:lang w:val="fr-FR"/>
              </w:rPr>
            </w:pPr>
          </w:p>
          <w:p w14:paraId="0AF57DC4" w14:textId="1F66875A" w:rsidR="00D240F3" w:rsidRPr="005D2362" w:rsidRDefault="00067B36">
            <w:pPr>
              <w:jc w:val="center"/>
              <w:rPr>
                <w:rStyle w:val="StyleDoclangBold"/>
                <w:b w:val="0"/>
                <w:bCs w:val="0"/>
                <w:lang w:val="fr-FR"/>
              </w:rPr>
            </w:pPr>
            <w:r w:rsidRPr="005D2362">
              <w:rPr>
                <w:i/>
                <w:lang w:val="fr-FR"/>
              </w:rPr>
              <w:t xml:space="preserve">Prunus </w:t>
            </w:r>
            <w:proofErr w:type="spellStart"/>
            <w:r w:rsidRPr="005D2362">
              <w:rPr>
                <w:i/>
                <w:lang w:val="fr-FR"/>
              </w:rPr>
              <w:t>salicina</w:t>
            </w:r>
            <w:proofErr w:type="spellEnd"/>
            <w:r w:rsidRPr="005D2362">
              <w:rPr>
                <w:i/>
                <w:lang w:val="fr-FR"/>
              </w:rPr>
              <w:t xml:space="preserve"> </w:t>
            </w:r>
            <w:r w:rsidRPr="005D2362">
              <w:rPr>
                <w:lang w:val="fr-FR"/>
              </w:rPr>
              <w:t>Lindl</w:t>
            </w:r>
            <w:proofErr w:type="gramStart"/>
            <w:r w:rsidRPr="005D2362">
              <w:rPr>
                <w:lang w:val="fr-FR"/>
              </w:rPr>
              <w:t>.;</w:t>
            </w:r>
            <w:proofErr w:type="gramEnd"/>
            <w:r w:rsidRPr="005D2362">
              <w:rPr>
                <w:lang w:val="fr-FR"/>
              </w:rPr>
              <w:t xml:space="preserve"> </w:t>
            </w:r>
            <w:r w:rsidR="009216D9">
              <w:rPr>
                <w:lang w:val="fr-FR"/>
              </w:rPr>
              <w:br/>
            </w:r>
            <w:proofErr w:type="spellStart"/>
            <w:r w:rsidRPr="005D2362">
              <w:rPr>
                <w:lang w:val="fr-FR"/>
              </w:rPr>
              <w:t>Hybrids</w:t>
            </w:r>
            <w:proofErr w:type="spellEnd"/>
            <w:r w:rsidRPr="005D2362">
              <w:rPr>
                <w:lang w:val="fr-FR"/>
              </w:rPr>
              <w:t xml:space="preserve"> </w:t>
            </w:r>
            <w:proofErr w:type="spellStart"/>
            <w:r w:rsidRPr="005D2362">
              <w:rPr>
                <w:lang w:val="fr-FR"/>
              </w:rPr>
              <w:t>between</w:t>
            </w:r>
            <w:proofErr w:type="spellEnd"/>
            <w:r w:rsidRPr="005D2362">
              <w:rPr>
                <w:lang w:val="fr-FR"/>
              </w:rPr>
              <w:t xml:space="preserve"> </w:t>
            </w:r>
            <w:r w:rsidRPr="005D2362">
              <w:rPr>
                <w:i/>
                <w:lang w:val="fr-FR"/>
              </w:rPr>
              <w:t xml:space="preserve">Prunus </w:t>
            </w:r>
            <w:proofErr w:type="spellStart"/>
            <w:r w:rsidRPr="005D2362">
              <w:rPr>
                <w:i/>
                <w:lang w:val="fr-FR"/>
              </w:rPr>
              <w:t>salicina</w:t>
            </w:r>
            <w:proofErr w:type="spellEnd"/>
            <w:r w:rsidRPr="005D2362">
              <w:rPr>
                <w:lang w:val="fr-FR"/>
              </w:rPr>
              <w:t xml:space="preserve"> Lindl. </w:t>
            </w:r>
            <w:proofErr w:type="gramStart"/>
            <w:r w:rsidRPr="005D2362">
              <w:rPr>
                <w:lang w:val="fr-FR"/>
              </w:rPr>
              <w:t>and</w:t>
            </w:r>
            <w:proofErr w:type="gramEnd"/>
            <w:r w:rsidRPr="005D2362">
              <w:rPr>
                <w:lang w:val="fr-FR"/>
              </w:rPr>
              <w:t xml:space="preserve"> </w:t>
            </w:r>
            <w:r w:rsidRPr="005D2362">
              <w:rPr>
                <w:i/>
                <w:lang w:val="fr-FR"/>
              </w:rPr>
              <w:t xml:space="preserve">P. </w:t>
            </w:r>
            <w:proofErr w:type="spellStart"/>
            <w:r w:rsidRPr="005D2362">
              <w:rPr>
                <w:i/>
                <w:lang w:val="fr-FR"/>
              </w:rPr>
              <w:t>avium</w:t>
            </w:r>
            <w:proofErr w:type="spellEnd"/>
            <w:r w:rsidRPr="005D2362">
              <w:rPr>
                <w:i/>
                <w:lang w:val="fr-FR"/>
              </w:rPr>
              <w:t xml:space="preserve"> </w:t>
            </w:r>
            <w:r w:rsidRPr="005D2362">
              <w:rPr>
                <w:lang w:val="fr-FR"/>
              </w:rPr>
              <w:t xml:space="preserve">(L.) </w:t>
            </w:r>
            <w:proofErr w:type="gramStart"/>
            <w:r w:rsidRPr="005D2362">
              <w:rPr>
                <w:lang w:val="fr-FR"/>
              </w:rPr>
              <w:t>L.;</w:t>
            </w:r>
            <w:proofErr w:type="gramEnd"/>
            <w:r w:rsidRPr="005D2362">
              <w:rPr>
                <w:lang w:val="fr-FR"/>
              </w:rPr>
              <w:t xml:space="preserve"> </w:t>
            </w:r>
            <w:r w:rsidR="009216D9">
              <w:rPr>
                <w:lang w:val="fr-FR"/>
              </w:rPr>
              <w:br/>
            </w:r>
            <w:proofErr w:type="spellStart"/>
            <w:r w:rsidR="009216D9">
              <w:rPr>
                <w:lang w:val="fr-FR"/>
              </w:rPr>
              <w:t>H</w:t>
            </w:r>
            <w:r w:rsidRPr="005D2362">
              <w:rPr>
                <w:lang w:val="fr-FR"/>
              </w:rPr>
              <w:t>ybrids</w:t>
            </w:r>
            <w:proofErr w:type="spellEnd"/>
            <w:r w:rsidRPr="005D2362">
              <w:rPr>
                <w:lang w:val="fr-FR"/>
              </w:rPr>
              <w:t xml:space="preserve"> </w:t>
            </w:r>
            <w:proofErr w:type="spellStart"/>
            <w:r w:rsidRPr="005D2362">
              <w:rPr>
                <w:lang w:val="fr-FR"/>
              </w:rPr>
              <w:t>between</w:t>
            </w:r>
            <w:proofErr w:type="spellEnd"/>
            <w:r w:rsidRPr="005D2362">
              <w:rPr>
                <w:lang w:val="fr-FR"/>
              </w:rPr>
              <w:t xml:space="preserve"> </w:t>
            </w:r>
            <w:r w:rsidRPr="005D2362">
              <w:rPr>
                <w:i/>
                <w:lang w:val="fr-FR"/>
              </w:rPr>
              <w:t xml:space="preserve">Prunus </w:t>
            </w:r>
            <w:proofErr w:type="spellStart"/>
            <w:r w:rsidRPr="005D2362">
              <w:rPr>
                <w:i/>
                <w:lang w:val="fr-FR"/>
              </w:rPr>
              <w:t>salicina</w:t>
            </w:r>
            <w:proofErr w:type="spellEnd"/>
            <w:r w:rsidRPr="005D2362">
              <w:rPr>
                <w:lang w:val="fr-FR"/>
              </w:rPr>
              <w:t xml:space="preserve"> and</w:t>
            </w:r>
            <w:r w:rsidRPr="005D2362">
              <w:rPr>
                <w:i/>
                <w:lang w:val="fr-FR"/>
              </w:rPr>
              <w:t xml:space="preserve"> Prunus </w:t>
            </w:r>
            <w:proofErr w:type="spellStart"/>
            <w:r w:rsidRPr="005D2362">
              <w:rPr>
                <w:i/>
                <w:lang w:val="fr-FR"/>
              </w:rPr>
              <w:t>armeniaca</w:t>
            </w:r>
            <w:proofErr w:type="spellEnd"/>
          </w:p>
          <w:p w14:paraId="06E68473" w14:textId="77777777" w:rsidR="00D240F3" w:rsidRPr="005D2362" w:rsidRDefault="00D240F3">
            <w:pPr>
              <w:jc w:val="center"/>
              <w:rPr>
                <w:rStyle w:val="StyleDoclangBold"/>
                <w:rFonts w:cs="Times New Roman"/>
                <w:b w:val="0"/>
                <w:bCs w:val="0"/>
                <w:lang w:val="fr-FR"/>
              </w:rPr>
            </w:pPr>
          </w:p>
          <w:p w14:paraId="5473E4C0" w14:textId="77777777" w:rsidR="00D240F3" w:rsidRPr="005D2362" w:rsidRDefault="00D240F3">
            <w:pPr>
              <w:jc w:val="center"/>
              <w:rPr>
                <w:lang w:val="fr-FR"/>
              </w:rPr>
            </w:pPr>
          </w:p>
        </w:tc>
        <w:tc>
          <w:tcPr>
            <w:tcW w:w="270" w:type="dxa"/>
            <w:tcBorders>
              <w:left w:val="nil"/>
            </w:tcBorders>
          </w:tcPr>
          <w:p w14:paraId="7D1B83B2" w14:textId="77777777" w:rsidR="00D240F3" w:rsidRDefault="00067B36">
            <w:pPr>
              <w:jc w:val="center"/>
              <w:rPr>
                <w:sz w:val="16"/>
              </w:rPr>
            </w:pPr>
            <w:r>
              <w:rPr>
                <w:sz w:val="16"/>
              </w:rPr>
              <w:t>*</w:t>
            </w:r>
          </w:p>
        </w:tc>
      </w:tr>
    </w:tbl>
    <w:p w14:paraId="2284B801" w14:textId="77777777" w:rsidR="00D240F3" w:rsidRDefault="00D240F3">
      <w:pPr>
        <w:jc w:val="left"/>
      </w:pPr>
      <w:bookmarkStart w:id="1" w:name="_Toc27819127"/>
      <w:bookmarkStart w:id="2" w:name="_Toc27819489"/>
      <w:bookmarkStart w:id="3" w:name="_Toc27819308"/>
    </w:p>
    <w:p w14:paraId="5893B103" w14:textId="77777777" w:rsidR="00D240F3" w:rsidRDefault="00067B36">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34FAB833" w14:textId="77777777" w:rsidR="00D240F3" w:rsidRDefault="00D240F3">
      <w:pPr>
        <w:jc w:val="center"/>
      </w:pPr>
    </w:p>
    <w:p w14:paraId="11795CE3" w14:textId="77777777" w:rsidR="00D240F3" w:rsidRDefault="00067B36">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France</w:t>
      </w:r>
    </w:p>
    <w:p w14:paraId="77ED3A91" w14:textId="77777777" w:rsidR="00D240F3" w:rsidRDefault="00D240F3">
      <w:pPr>
        <w:pStyle w:val="preparedby"/>
      </w:pPr>
    </w:p>
    <w:p w14:paraId="62ECBF2A" w14:textId="77777777" w:rsidR="00D240F3" w:rsidRDefault="00067B36">
      <w:pPr>
        <w:pStyle w:val="preparedby"/>
      </w:pPr>
      <w:r>
        <w:rPr>
          <w:rStyle w:val="StyleDoclangBold"/>
          <w:rFonts w:cs="Times New Roman"/>
          <w:b w:val="0"/>
          <w:bCs w:val="0"/>
          <w:iCs/>
        </w:rPr>
        <w:t>to be considered by the</w:t>
      </w:r>
    </w:p>
    <w:p w14:paraId="2F6E9D14" w14:textId="77777777" w:rsidR="00D240F3" w:rsidRDefault="00D240F3">
      <w:pPr>
        <w:pStyle w:val="preparedby"/>
      </w:pPr>
    </w:p>
    <w:p w14:paraId="418CD48B" w14:textId="77777777" w:rsidR="00D240F3" w:rsidRDefault="00067B36">
      <w:pPr>
        <w:pStyle w:val="preparedby"/>
      </w:pPr>
      <w:r>
        <w:rPr>
          <w:rStyle w:val="StyleDoclangBold"/>
          <w:rFonts w:cs="Times New Roman"/>
          <w:b w:val="0"/>
          <w:bCs w:val="0"/>
          <w:iCs/>
        </w:rPr>
        <w:t xml:space="preserve">Technical Working Party for Fruit Crops at its fifty-seventh session, </w:t>
      </w:r>
    </w:p>
    <w:p w14:paraId="52C2AEE3" w14:textId="77777777" w:rsidR="00D240F3" w:rsidRDefault="00067B36">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in Leipzig, Germany,</w:t>
      </w:r>
      <w:r>
        <w:rPr>
          <w:rStyle w:val="StyleDoclangBold"/>
          <w:rFonts w:cs="Times New Roman"/>
          <w:b w:val="0"/>
          <w:bCs w:val="0"/>
          <w:iCs/>
        </w:rPr>
        <w:t xml:space="preserve"> from 2026-09-07 to 2026-09-10 </w:t>
      </w:r>
    </w:p>
    <w:p w14:paraId="11BC24DE" w14:textId="77777777" w:rsidR="00D240F3" w:rsidRDefault="00D240F3">
      <w:pPr>
        <w:pStyle w:val="preparedby"/>
        <w:rPr>
          <w:rStyle w:val="StyleDoclangBold"/>
          <w:rFonts w:cs="Times New Roman"/>
          <w:b w:val="0"/>
          <w:bCs w:val="0"/>
          <w:iCs/>
        </w:rPr>
      </w:pPr>
    </w:p>
    <w:p w14:paraId="79DF096C" w14:textId="77777777" w:rsidR="00D240F3" w:rsidRDefault="00D240F3">
      <w:pPr>
        <w:pStyle w:val="preparedby"/>
        <w:rPr>
          <w:color w:val="808080" w:themeColor="background1" w:themeShade="80"/>
        </w:rPr>
      </w:pPr>
    </w:p>
    <w:p w14:paraId="7C797DF3" w14:textId="77777777" w:rsidR="00D240F3" w:rsidRDefault="00067B36">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w:t>
      </w:r>
      <w:proofErr w:type="gramStart"/>
      <w:r>
        <w:rPr>
          <w:rStyle w:val="StyleDoclangBold"/>
          <w:rFonts w:cs="Times New Roman"/>
          <w:b w:val="0"/>
          <w:bCs w:val="0"/>
          <w:iCs/>
          <w:color w:val="808080" w:themeColor="background1" w:themeShade="80"/>
        </w:rPr>
        <w:t>:  this</w:t>
      </w:r>
      <w:proofErr w:type="gramEnd"/>
      <w:r>
        <w:rPr>
          <w:rStyle w:val="StyleDoclangBold"/>
          <w:rFonts w:cs="Times New Roman"/>
          <w:b w:val="0"/>
          <w:bCs w:val="0"/>
          <w:iCs/>
          <w:color w:val="808080" w:themeColor="background1" w:themeShade="80"/>
        </w:rPr>
        <w:t xml:space="preserve"> document does not represent UPOV policies or guidance</w:t>
      </w:r>
    </w:p>
    <w:p w14:paraId="5BE1CE15" w14:textId="77777777" w:rsidR="00D240F3" w:rsidRDefault="00D240F3">
      <w:pPr>
        <w:pStyle w:val="preparedby"/>
      </w:pPr>
    </w:p>
    <w:p w14:paraId="00ABF0BF" w14:textId="77777777" w:rsidR="00D240F3" w:rsidRDefault="00067B36">
      <w:pPr>
        <w:ind w:firstLineChars="50" w:firstLine="100"/>
        <w:jc w:val="left"/>
        <w:outlineLvl w:val="0"/>
        <w:rPr>
          <w:vertAlign w:val="superscript"/>
        </w:rPr>
      </w:pPr>
      <w:r>
        <w:rPr>
          <w:rStyle w:val="StyleDoclangBold"/>
          <w:rFonts w:cs="Times New Roman"/>
          <w:b w:val="0"/>
          <w:bCs w:val="0"/>
        </w:rPr>
        <w:t xml:space="preserve">Alternative </w:t>
      </w:r>
      <w:proofErr w:type="gramStart"/>
      <w:r>
        <w:rPr>
          <w:rStyle w:val="StyleDoclangBold"/>
          <w:rFonts w:cs="Times New Roman"/>
          <w:b w:val="0"/>
          <w:bCs w:val="0"/>
        </w:rPr>
        <w:t>Names:*</w:t>
      </w:r>
      <w:proofErr w:type="gramEnd"/>
    </w:p>
    <w:p w14:paraId="5F3F7F30" w14:textId="77777777" w:rsidR="00D240F3" w:rsidRDefault="00D240F3">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D240F3" w14:paraId="13534FB8" w14:textId="77777777">
        <w:trPr>
          <w:tblHeader/>
          <w:jc w:val="right"/>
        </w:trPr>
        <w:tc>
          <w:tcPr>
            <w:tcW w:w="1997" w:type="dxa"/>
            <w:shd w:val="clear" w:color="auto" w:fill="FFFFFF"/>
            <w:vAlign w:val="center"/>
          </w:tcPr>
          <w:p w14:paraId="21FF504C" w14:textId="77777777" w:rsidR="00D240F3" w:rsidRDefault="00067B36">
            <w:r>
              <w:rPr>
                <w:rFonts w:eastAsia="Arial"/>
                <w:i/>
                <w:sz w:val="18"/>
              </w:rPr>
              <w:t>Botanical name</w:t>
            </w:r>
          </w:p>
        </w:tc>
        <w:tc>
          <w:tcPr>
            <w:tcW w:w="1997" w:type="dxa"/>
            <w:shd w:val="clear" w:color="auto" w:fill="FFFFFF"/>
            <w:vAlign w:val="center"/>
          </w:tcPr>
          <w:p w14:paraId="5AB83C37" w14:textId="77777777" w:rsidR="00D240F3" w:rsidRDefault="00067B36">
            <w:r>
              <w:rPr>
                <w:rFonts w:eastAsia="Arial"/>
                <w:i/>
                <w:sz w:val="18"/>
              </w:rPr>
              <w:t>English</w:t>
            </w:r>
          </w:p>
        </w:tc>
        <w:tc>
          <w:tcPr>
            <w:tcW w:w="1997" w:type="dxa"/>
            <w:shd w:val="clear" w:color="auto" w:fill="FFFFFF"/>
            <w:vAlign w:val="center"/>
          </w:tcPr>
          <w:p w14:paraId="68EAE431" w14:textId="77777777" w:rsidR="00D240F3" w:rsidRDefault="00067B36">
            <w:r>
              <w:rPr>
                <w:rFonts w:eastAsia="Arial"/>
                <w:i/>
                <w:sz w:val="18"/>
              </w:rPr>
              <w:t>French</w:t>
            </w:r>
          </w:p>
        </w:tc>
        <w:tc>
          <w:tcPr>
            <w:tcW w:w="1997" w:type="dxa"/>
            <w:shd w:val="clear" w:color="auto" w:fill="FFFFFF"/>
            <w:vAlign w:val="center"/>
          </w:tcPr>
          <w:p w14:paraId="16412051" w14:textId="77777777" w:rsidR="00D240F3" w:rsidRDefault="00067B36">
            <w:r>
              <w:rPr>
                <w:rFonts w:eastAsia="Arial"/>
                <w:i/>
                <w:sz w:val="18"/>
              </w:rPr>
              <w:t>German</w:t>
            </w:r>
          </w:p>
        </w:tc>
        <w:tc>
          <w:tcPr>
            <w:tcW w:w="1997" w:type="dxa"/>
            <w:shd w:val="clear" w:color="auto" w:fill="FFFFFF"/>
            <w:vAlign w:val="center"/>
          </w:tcPr>
          <w:p w14:paraId="5B818835" w14:textId="77777777" w:rsidR="00D240F3" w:rsidRDefault="00067B36">
            <w:r>
              <w:rPr>
                <w:rFonts w:eastAsia="Arial"/>
                <w:i/>
                <w:sz w:val="18"/>
              </w:rPr>
              <w:t>Spanish</w:t>
            </w:r>
          </w:p>
        </w:tc>
      </w:tr>
      <w:tr w:rsidR="00D240F3" w14:paraId="003190E0" w14:textId="77777777">
        <w:trPr>
          <w:jc w:val="right"/>
        </w:trPr>
        <w:tc>
          <w:tcPr>
            <w:tcW w:w="1997" w:type="dxa"/>
          </w:tcPr>
          <w:p w14:paraId="7E25FFFC" w14:textId="77777777" w:rsidR="00D240F3" w:rsidRDefault="00067B36">
            <w:pPr>
              <w:jc w:val="left"/>
              <w:divId w:val="1"/>
            </w:pPr>
            <w:r>
              <w:rPr>
                <w:i/>
                <w:sz w:val="18"/>
              </w:rPr>
              <w:t xml:space="preserve">Prunus </w:t>
            </w:r>
            <w:proofErr w:type="spellStart"/>
            <w:r>
              <w:rPr>
                <w:i/>
                <w:sz w:val="18"/>
              </w:rPr>
              <w:t>salicina</w:t>
            </w:r>
            <w:proofErr w:type="spellEnd"/>
            <w:r>
              <w:rPr>
                <w:i/>
                <w:sz w:val="18"/>
              </w:rPr>
              <w:t xml:space="preserve"> </w:t>
            </w:r>
            <w:r>
              <w:rPr>
                <w:sz w:val="18"/>
              </w:rPr>
              <w:t>Lindl.</w:t>
            </w:r>
          </w:p>
        </w:tc>
        <w:tc>
          <w:tcPr>
            <w:tcW w:w="1997" w:type="dxa"/>
          </w:tcPr>
          <w:p w14:paraId="12DA64F4" w14:textId="77777777" w:rsidR="00D240F3" w:rsidRDefault="00067B36">
            <w:pPr>
              <w:jc w:val="left"/>
              <w:divId w:val="1"/>
            </w:pPr>
            <w:r>
              <w:rPr>
                <w:sz w:val="18"/>
              </w:rPr>
              <w:t>Asian Plum, Chinese Plum, Japanese plum</w:t>
            </w:r>
          </w:p>
        </w:tc>
        <w:tc>
          <w:tcPr>
            <w:tcW w:w="1997" w:type="dxa"/>
          </w:tcPr>
          <w:p w14:paraId="5F5FA899" w14:textId="77777777" w:rsidR="00D240F3" w:rsidRDefault="00067B36">
            <w:pPr>
              <w:jc w:val="left"/>
              <w:divId w:val="1"/>
            </w:pPr>
            <w:r>
              <w:rPr>
                <w:sz w:val="18"/>
              </w:rPr>
              <w:t xml:space="preserve">Prunier </w:t>
            </w:r>
            <w:proofErr w:type="spellStart"/>
            <w:r>
              <w:rPr>
                <w:sz w:val="18"/>
              </w:rPr>
              <w:t>Japonais</w:t>
            </w:r>
            <w:proofErr w:type="spellEnd"/>
          </w:p>
        </w:tc>
        <w:tc>
          <w:tcPr>
            <w:tcW w:w="1997" w:type="dxa"/>
          </w:tcPr>
          <w:p w14:paraId="73D3EC1E" w14:textId="77777777" w:rsidR="00D240F3" w:rsidRDefault="00067B36">
            <w:pPr>
              <w:jc w:val="left"/>
              <w:divId w:val="1"/>
            </w:pPr>
            <w:proofErr w:type="spellStart"/>
            <w:r>
              <w:rPr>
                <w:sz w:val="18"/>
              </w:rPr>
              <w:t>Ostasiatische</w:t>
            </w:r>
            <w:proofErr w:type="spellEnd"/>
            <w:r>
              <w:rPr>
                <w:sz w:val="18"/>
              </w:rPr>
              <w:t xml:space="preserve"> </w:t>
            </w:r>
            <w:proofErr w:type="spellStart"/>
            <w:r>
              <w:rPr>
                <w:sz w:val="18"/>
              </w:rPr>
              <w:t>Pflaume</w:t>
            </w:r>
            <w:proofErr w:type="spellEnd"/>
          </w:p>
        </w:tc>
        <w:tc>
          <w:tcPr>
            <w:tcW w:w="1997" w:type="dxa"/>
          </w:tcPr>
          <w:p w14:paraId="24162260" w14:textId="77777777" w:rsidR="00D240F3" w:rsidRDefault="00067B36">
            <w:pPr>
              <w:jc w:val="left"/>
              <w:divId w:val="1"/>
            </w:pPr>
            <w:proofErr w:type="spellStart"/>
            <w:r>
              <w:rPr>
                <w:sz w:val="18"/>
              </w:rPr>
              <w:t>Ciruelo</w:t>
            </w:r>
            <w:proofErr w:type="spellEnd"/>
            <w:r>
              <w:rPr>
                <w:sz w:val="18"/>
              </w:rPr>
              <w:t xml:space="preserve"> </w:t>
            </w:r>
            <w:proofErr w:type="spellStart"/>
            <w:r>
              <w:rPr>
                <w:sz w:val="18"/>
              </w:rPr>
              <w:t>Japonés</w:t>
            </w:r>
            <w:proofErr w:type="spellEnd"/>
          </w:p>
        </w:tc>
      </w:tr>
      <w:tr w:rsidR="00D240F3" w14:paraId="44B2DCF5" w14:textId="77777777">
        <w:trPr>
          <w:jc w:val="right"/>
        </w:trPr>
        <w:tc>
          <w:tcPr>
            <w:tcW w:w="1997" w:type="dxa"/>
          </w:tcPr>
          <w:p w14:paraId="088F863E" w14:textId="77777777" w:rsidR="00D240F3" w:rsidRDefault="00067B36">
            <w:pPr>
              <w:jc w:val="left"/>
              <w:divId w:val="1"/>
            </w:pPr>
            <w:r>
              <w:rPr>
                <w:sz w:val="18"/>
              </w:rPr>
              <w:t xml:space="preserve">Hybrids between </w:t>
            </w:r>
            <w:r>
              <w:rPr>
                <w:i/>
                <w:sz w:val="18"/>
              </w:rPr>
              <w:t xml:space="preserve">Prunus </w:t>
            </w:r>
            <w:proofErr w:type="spellStart"/>
            <w:r>
              <w:rPr>
                <w:i/>
                <w:sz w:val="18"/>
              </w:rPr>
              <w:t>salicina</w:t>
            </w:r>
            <w:proofErr w:type="spellEnd"/>
            <w:r>
              <w:rPr>
                <w:sz w:val="18"/>
              </w:rPr>
              <w:t xml:space="preserve"> Lindl. and </w:t>
            </w:r>
            <w:r>
              <w:rPr>
                <w:i/>
                <w:sz w:val="18"/>
              </w:rPr>
              <w:t xml:space="preserve">P. avium </w:t>
            </w:r>
            <w:r>
              <w:rPr>
                <w:sz w:val="18"/>
              </w:rPr>
              <w:t xml:space="preserve">(L.) L., </w:t>
            </w:r>
            <w:r>
              <w:rPr>
                <w:i/>
                <w:sz w:val="18"/>
              </w:rPr>
              <w:t>Prunus avium</w:t>
            </w:r>
            <w:r>
              <w:rPr>
                <w:sz w:val="18"/>
              </w:rPr>
              <w:t xml:space="preserve"> (L.) L × </w:t>
            </w:r>
            <w:r>
              <w:rPr>
                <w:i/>
                <w:sz w:val="18"/>
              </w:rPr>
              <w:t xml:space="preserve">P. </w:t>
            </w:r>
            <w:proofErr w:type="spellStart"/>
            <w:r>
              <w:rPr>
                <w:i/>
                <w:sz w:val="18"/>
              </w:rPr>
              <w:t>salicina</w:t>
            </w:r>
            <w:proofErr w:type="spellEnd"/>
            <w:r>
              <w:rPr>
                <w:sz w:val="18"/>
              </w:rPr>
              <w:t xml:space="preserve"> Lindl., </w:t>
            </w:r>
            <w:r>
              <w:rPr>
                <w:i/>
                <w:sz w:val="18"/>
              </w:rPr>
              <w:t xml:space="preserve">Prunus </w:t>
            </w:r>
            <w:proofErr w:type="spellStart"/>
            <w:r>
              <w:rPr>
                <w:i/>
                <w:sz w:val="18"/>
              </w:rPr>
              <w:t>salicina</w:t>
            </w:r>
            <w:proofErr w:type="spellEnd"/>
            <w:r>
              <w:rPr>
                <w:sz w:val="18"/>
              </w:rPr>
              <w:t xml:space="preserve"> Lindl. × </w:t>
            </w:r>
            <w:r>
              <w:rPr>
                <w:i/>
                <w:sz w:val="18"/>
              </w:rPr>
              <w:t xml:space="preserve">P. avium </w:t>
            </w:r>
            <w:r>
              <w:rPr>
                <w:sz w:val="18"/>
              </w:rPr>
              <w:t>(L.) L.</w:t>
            </w:r>
          </w:p>
        </w:tc>
        <w:tc>
          <w:tcPr>
            <w:tcW w:w="1997" w:type="dxa"/>
          </w:tcPr>
          <w:p w14:paraId="051DBA17" w14:textId="77777777" w:rsidR="00D240F3" w:rsidRDefault="00D240F3">
            <w:pPr>
              <w:jc w:val="left"/>
            </w:pPr>
          </w:p>
        </w:tc>
        <w:tc>
          <w:tcPr>
            <w:tcW w:w="1997" w:type="dxa"/>
          </w:tcPr>
          <w:p w14:paraId="6078C3BC" w14:textId="77777777" w:rsidR="00D240F3" w:rsidRDefault="00D240F3">
            <w:pPr>
              <w:jc w:val="left"/>
            </w:pPr>
          </w:p>
        </w:tc>
        <w:tc>
          <w:tcPr>
            <w:tcW w:w="1997" w:type="dxa"/>
          </w:tcPr>
          <w:p w14:paraId="13F9E782" w14:textId="77777777" w:rsidR="00D240F3" w:rsidRDefault="00D240F3">
            <w:pPr>
              <w:jc w:val="left"/>
            </w:pPr>
          </w:p>
        </w:tc>
        <w:tc>
          <w:tcPr>
            <w:tcW w:w="1997" w:type="dxa"/>
          </w:tcPr>
          <w:p w14:paraId="75331B7F" w14:textId="77777777" w:rsidR="00D240F3" w:rsidRDefault="00D240F3">
            <w:pPr>
              <w:jc w:val="left"/>
            </w:pPr>
          </w:p>
        </w:tc>
      </w:tr>
      <w:tr w:rsidR="00D240F3" w14:paraId="729AFB07" w14:textId="77777777">
        <w:trPr>
          <w:jc w:val="right"/>
        </w:trPr>
        <w:tc>
          <w:tcPr>
            <w:tcW w:w="1997" w:type="dxa"/>
          </w:tcPr>
          <w:p w14:paraId="1CD38CBB" w14:textId="6C73EF87" w:rsidR="00D240F3" w:rsidRDefault="009216D9">
            <w:pPr>
              <w:jc w:val="left"/>
              <w:divId w:val="1"/>
            </w:pPr>
            <w:r>
              <w:rPr>
                <w:sz w:val="18"/>
              </w:rPr>
              <w:t>H</w:t>
            </w:r>
            <w:r w:rsidR="00067B36">
              <w:rPr>
                <w:sz w:val="18"/>
              </w:rPr>
              <w:t xml:space="preserve">ybrids between </w:t>
            </w:r>
            <w:r w:rsidR="00067B36">
              <w:rPr>
                <w:i/>
                <w:sz w:val="18"/>
              </w:rPr>
              <w:t xml:space="preserve">Prunus </w:t>
            </w:r>
            <w:proofErr w:type="spellStart"/>
            <w:r w:rsidR="00067B36">
              <w:rPr>
                <w:i/>
                <w:sz w:val="18"/>
              </w:rPr>
              <w:t>salicina</w:t>
            </w:r>
            <w:proofErr w:type="spellEnd"/>
            <w:r w:rsidR="00067B36">
              <w:rPr>
                <w:sz w:val="18"/>
              </w:rPr>
              <w:t xml:space="preserve"> and</w:t>
            </w:r>
            <w:r w:rsidR="00067B36">
              <w:rPr>
                <w:i/>
                <w:sz w:val="18"/>
              </w:rPr>
              <w:t xml:space="preserve"> Prunus </w:t>
            </w:r>
            <w:proofErr w:type="spellStart"/>
            <w:r w:rsidR="00067B36">
              <w:rPr>
                <w:i/>
                <w:sz w:val="18"/>
              </w:rPr>
              <w:t>armeniaca</w:t>
            </w:r>
            <w:proofErr w:type="spellEnd"/>
            <w:r w:rsidR="00067B36">
              <w:rPr>
                <w:sz w:val="18"/>
              </w:rPr>
              <w:t xml:space="preserve">, </w:t>
            </w:r>
            <w:r w:rsidR="00067B36">
              <w:rPr>
                <w:i/>
                <w:sz w:val="18"/>
              </w:rPr>
              <w:t xml:space="preserve">Prunus </w:t>
            </w:r>
            <w:proofErr w:type="spellStart"/>
            <w:r w:rsidR="00067B36">
              <w:rPr>
                <w:i/>
                <w:sz w:val="18"/>
              </w:rPr>
              <w:t>armeniaca</w:t>
            </w:r>
            <w:proofErr w:type="spellEnd"/>
            <w:r w:rsidR="00067B36">
              <w:rPr>
                <w:sz w:val="18"/>
              </w:rPr>
              <w:t xml:space="preserve"> x </w:t>
            </w:r>
            <w:r w:rsidR="00067B36">
              <w:rPr>
                <w:i/>
                <w:sz w:val="18"/>
              </w:rPr>
              <w:t xml:space="preserve">Prunus </w:t>
            </w:r>
            <w:proofErr w:type="spellStart"/>
            <w:r w:rsidR="00067B36">
              <w:rPr>
                <w:i/>
                <w:sz w:val="18"/>
              </w:rPr>
              <w:t>salicina</w:t>
            </w:r>
            <w:proofErr w:type="spellEnd"/>
            <w:r w:rsidR="00067B36">
              <w:rPr>
                <w:sz w:val="18"/>
              </w:rPr>
              <w:t xml:space="preserve"> x </w:t>
            </w:r>
            <w:r w:rsidR="00067B36">
              <w:rPr>
                <w:i/>
                <w:sz w:val="18"/>
              </w:rPr>
              <w:t xml:space="preserve">Prunus </w:t>
            </w:r>
            <w:proofErr w:type="spellStart"/>
            <w:r w:rsidR="00067B36">
              <w:rPr>
                <w:i/>
                <w:sz w:val="18"/>
              </w:rPr>
              <w:t>armeniaca</w:t>
            </w:r>
            <w:proofErr w:type="spellEnd"/>
            <w:r w:rsidR="00067B36">
              <w:rPr>
                <w:i/>
                <w:sz w:val="18"/>
              </w:rPr>
              <w:t>,</w:t>
            </w:r>
            <w:r w:rsidR="00067B36">
              <w:rPr>
                <w:sz w:val="18"/>
              </w:rPr>
              <w:t> </w:t>
            </w:r>
            <w:r w:rsidR="00067B36">
              <w:rPr>
                <w:i/>
                <w:sz w:val="18"/>
              </w:rPr>
              <w:t xml:space="preserve">Prunus </w:t>
            </w:r>
            <w:proofErr w:type="spellStart"/>
            <w:r w:rsidR="00067B36">
              <w:rPr>
                <w:i/>
                <w:sz w:val="18"/>
              </w:rPr>
              <w:t>salicina</w:t>
            </w:r>
            <w:proofErr w:type="spellEnd"/>
            <w:r w:rsidR="00067B36">
              <w:rPr>
                <w:sz w:val="18"/>
              </w:rPr>
              <w:t xml:space="preserve"> x </w:t>
            </w:r>
            <w:r w:rsidR="00067B36">
              <w:rPr>
                <w:i/>
                <w:sz w:val="18"/>
              </w:rPr>
              <w:t xml:space="preserve">Prunus </w:t>
            </w:r>
            <w:proofErr w:type="spellStart"/>
            <w:r w:rsidR="00067B36">
              <w:rPr>
                <w:i/>
                <w:sz w:val="18"/>
              </w:rPr>
              <w:lastRenderedPageBreak/>
              <w:t>armeniaca</w:t>
            </w:r>
            <w:proofErr w:type="spellEnd"/>
            <w:r w:rsidR="00067B36">
              <w:rPr>
                <w:i/>
                <w:sz w:val="18"/>
              </w:rPr>
              <w:t>,</w:t>
            </w:r>
            <w:r w:rsidR="00067B36">
              <w:rPr>
                <w:sz w:val="18"/>
              </w:rPr>
              <w:t> </w:t>
            </w:r>
            <w:r w:rsidR="00067B36">
              <w:rPr>
                <w:i/>
                <w:sz w:val="18"/>
              </w:rPr>
              <w:t xml:space="preserve">Prunus </w:t>
            </w:r>
            <w:proofErr w:type="spellStart"/>
            <w:r w:rsidR="00067B36">
              <w:rPr>
                <w:i/>
                <w:sz w:val="18"/>
              </w:rPr>
              <w:t>salicina</w:t>
            </w:r>
            <w:proofErr w:type="spellEnd"/>
            <w:r w:rsidR="00067B36">
              <w:rPr>
                <w:sz w:val="18"/>
              </w:rPr>
              <w:t xml:space="preserve"> x </w:t>
            </w:r>
            <w:r w:rsidR="00067B36">
              <w:rPr>
                <w:i/>
                <w:sz w:val="18"/>
              </w:rPr>
              <w:t xml:space="preserve">Prunus </w:t>
            </w:r>
            <w:proofErr w:type="spellStart"/>
            <w:r w:rsidR="00067B36">
              <w:rPr>
                <w:i/>
                <w:sz w:val="18"/>
              </w:rPr>
              <w:t>armeniaca</w:t>
            </w:r>
            <w:proofErr w:type="spellEnd"/>
            <w:r w:rsidR="00067B36">
              <w:rPr>
                <w:sz w:val="18"/>
              </w:rPr>
              <w:t xml:space="preserve"> x </w:t>
            </w:r>
            <w:r w:rsidR="00067B36">
              <w:rPr>
                <w:i/>
                <w:sz w:val="18"/>
              </w:rPr>
              <w:t xml:space="preserve">Prunus </w:t>
            </w:r>
            <w:proofErr w:type="spellStart"/>
            <w:r w:rsidR="00067B36">
              <w:rPr>
                <w:i/>
                <w:sz w:val="18"/>
              </w:rPr>
              <w:t>salicina</w:t>
            </w:r>
            <w:proofErr w:type="spellEnd"/>
            <w:r w:rsidR="00067B36">
              <w:rPr>
                <w:i/>
                <w:sz w:val="18"/>
              </w:rPr>
              <w:t>,</w:t>
            </w:r>
            <w:r w:rsidR="00067B36">
              <w:rPr>
                <w:sz w:val="18"/>
              </w:rPr>
              <w:t> </w:t>
            </w:r>
            <w:r w:rsidR="00067B36">
              <w:rPr>
                <w:i/>
                <w:sz w:val="18"/>
              </w:rPr>
              <w:t xml:space="preserve">Prunus </w:t>
            </w:r>
            <w:proofErr w:type="spellStart"/>
            <w:r w:rsidR="00067B36">
              <w:rPr>
                <w:i/>
                <w:sz w:val="18"/>
              </w:rPr>
              <w:t>salicina</w:t>
            </w:r>
            <w:proofErr w:type="spellEnd"/>
            <w:r w:rsidR="00067B36">
              <w:rPr>
                <w:sz w:val="18"/>
              </w:rPr>
              <w:t xml:space="preserve"> x </w:t>
            </w:r>
            <w:r w:rsidR="00067B36">
              <w:rPr>
                <w:i/>
                <w:sz w:val="18"/>
              </w:rPr>
              <w:t xml:space="preserve">Prunus </w:t>
            </w:r>
            <w:proofErr w:type="spellStart"/>
            <w:r w:rsidR="00067B36">
              <w:rPr>
                <w:i/>
                <w:sz w:val="18"/>
              </w:rPr>
              <w:t>salicina</w:t>
            </w:r>
            <w:proofErr w:type="spellEnd"/>
            <w:r w:rsidR="00067B36">
              <w:rPr>
                <w:sz w:val="18"/>
              </w:rPr>
              <w:t xml:space="preserve"> x </w:t>
            </w:r>
            <w:r w:rsidR="00067B36">
              <w:rPr>
                <w:i/>
                <w:sz w:val="18"/>
              </w:rPr>
              <w:t xml:space="preserve">Prunus </w:t>
            </w:r>
            <w:proofErr w:type="spellStart"/>
            <w:r w:rsidR="00067B36">
              <w:rPr>
                <w:i/>
                <w:sz w:val="18"/>
              </w:rPr>
              <w:t>armeniaca</w:t>
            </w:r>
            <w:proofErr w:type="spellEnd"/>
          </w:p>
        </w:tc>
        <w:tc>
          <w:tcPr>
            <w:tcW w:w="1997" w:type="dxa"/>
          </w:tcPr>
          <w:p w14:paraId="7ACAA0B8" w14:textId="77777777" w:rsidR="00D240F3" w:rsidRDefault="00067B36">
            <w:pPr>
              <w:jc w:val="left"/>
              <w:divId w:val="1"/>
            </w:pPr>
            <w:r>
              <w:rPr>
                <w:sz w:val="18"/>
              </w:rPr>
              <w:lastRenderedPageBreak/>
              <w:t>Plumcot</w:t>
            </w:r>
          </w:p>
        </w:tc>
        <w:tc>
          <w:tcPr>
            <w:tcW w:w="1997" w:type="dxa"/>
          </w:tcPr>
          <w:p w14:paraId="4A84BB4A" w14:textId="77777777" w:rsidR="00D240F3" w:rsidRDefault="00D240F3">
            <w:pPr>
              <w:jc w:val="left"/>
            </w:pPr>
          </w:p>
        </w:tc>
        <w:tc>
          <w:tcPr>
            <w:tcW w:w="1997" w:type="dxa"/>
          </w:tcPr>
          <w:p w14:paraId="6111D6E1" w14:textId="77777777" w:rsidR="00D240F3" w:rsidRDefault="00D240F3">
            <w:pPr>
              <w:jc w:val="left"/>
            </w:pPr>
          </w:p>
        </w:tc>
        <w:tc>
          <w:tcPr>
            <w:tcW w:w="1997" w:type="dxa"/>
          </w:tcPr>
          <w:p w14:paraId="046D5D25" w14:textId="77777777" w:rsidR="00D240F3" w:rsidRDefault="00D240F3">
            <w:pPr>
              <w:jc w:val="left"/>
            </w:pPr>
          </w:p>
        </w:tc>
      </w:tr>
    </w:tbl>
    <w:p w14:paraId="3E9D2A4A" w14:textId="77777777" w:rsidR="00D240F3" w:rsidRDefault="00D240F3">
      <w:pPr>
        <w:jc w:val="left"/>
        <w:rPr>
          <w:sz w:val="16"/>
          <w:szCs w:val="16"/>
        </w:rPr>
      </w:pPr>
    </w:p>
    <w:p w14:paraId="2E6C1E58" w14:textId="77777777" w:rsidR="00D240F3" w:rsidRDefault="00067B36">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04D4D80F" w14:textId="77777777" w:rsidR="00D240F3" w:rsidRDefault="00D240F3">
      <w:pPr>
        <w:jc w:val="left"/>
        <w:rPr>
          <w:color w:val="808080" w:themeColor="background1" w:themeShade="80"/>
        </w:rPr>
      </w:pPr>
    </w:p>
    <w:p w14:paraId="747172DD" w14:textId="77777777" w:rsidR="00D240F3" w:rsidRDefault="00067B36">
      <w:pPr>
        <w:ind w:firstLineChars="50" w:firstLine="100"/>
        <w:jc w:val="left"/>
        <w:outlineLvl w:val="0"/>
        <w:rPr>
          <w:b/>
        </w:rPr>
      </w:pPr>
      <w:r>
        <w:rPr>
          <w:b/>
        </w:rPr>
        <w:t>ASSOCIATED DOCUMENTS</w:t>
      </w:r>
    </w:p>
    <w:p w14:paraId="3F508A10" w14:textId="77777777" w:rsidR="00D240F3" w:rsidRDefault="00D240F3">
      <w:pPr>
        <w:jc w:val="left"/>
        <w:outlineLvl w:val="0"/>
        <w:rPr>
          <w:vertAlign w:val="superscript"/>
        </w:rPr>
      </w:pPr>
    </w:p>
    <w:p w14:paraId="0FCD525F" w14:textId="77777777" w:rsidR="00D240F3" w:rsidRDefault="00067B36">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52DDAFB9" w14:textId="77777777" w:rsidR="00D240F3" w:rsidRDefault="00067B36">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1DAB224D" w14:textId="77777777" w:rsidR="00D240F3" w:rsidRDefault="00D240F3">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1"/>
    <w:bookmarkEnd w:id="2"/>
    <w:bookmarkEnd w:id="3"/>
    <w:p w14:paraId="494FB27F" w14:textId="77777777" w:rsidR="00D240F3" w:rsidRDefault="00D240F3">
      <w:pPr>
        <w:pBdr>
          <w:top w:val="none" w:sz="0" w:space="1" w:color="auto"/>
          <w:left w:val="none" w:sz="0" w:space="4" w:color="auto"/>
          <w:bottom w:val="none" w:sz="0" w:space="3" w:color="auto"/>
          <w:right w:val="none" w:sz="0" w:space="4" w:color="auto"/>
        </w:pBdr>
        <w:ind w:firstLineChars="50" w:firstLine="100"/>
        <w:rPr>
          <w:szCs w:val="24"/>
          <w:lang w:val="fr-CH"/>
        </w:rPr>
      </w:pPr>
    </w:p>
    <w:p w14:paraId="117F99C4" w14:textId="77777777" w:rsidR="00D240F3" w:rsidRDefault="00067B36">
      <w:pPr>
        <w:spacing w:after="200"/>
      </w:pPr>
      <w:r>
        <w:br w:type="page"/>
      </w:r>
      <w:r>
        <w:rPr>
          <w:u w:val="single"/>
        </w:rPr>
        <w:lastRenderedPageBreak/>
        <w:t>TABLE OF CONTENTS</w:t>
      </w:r>
      <w:r>
        <w:tab/>
      </w:r>
      <w:r>
        <w:tab/>
      </w:r>
      <w:r>
        <w:tab/>
      </w:r>
      <w:r>
        <w:tab/>
      </w:r>
      <w:r>
        <w:tab/>
      </w:r>
      <w:r>
        <w:tab/>
      </w:r>
      <w:r>
        <w:tab/>
      </w:r>
      <w:r>
        <w:tab/>
      </w:r>
      <w:r>
        <w:tab/>
      </w:r>
      <w:r>
        <w:tab/>
      </w:r>
      <w:r>
        <w:tab/>
        <w:t>PAGE</w:t>
      </w:r>
    </w:p>
    <w:p w14:paraId="673AAFB2" w14:textId="241651ED" w:rsidR="00D240F3" w:rsidRDefault="00067B36">
      <w:pPr>
        <w:pStyle w:val="TOC1"/>
        <w:tabs>
          <w:tab w:val="left" w:pos="-1100"/>
          <w:tab w:val="right" w:leader="dot" w:pos="9976"/>
        </w:tabs>
        <w:rPr>
          <w:noProof/>
        </w:rPr>
      </w:pPr>
      <w:r>
        <w:fldChar w:fldCharType="begin"/>
      </w:r>
      <w:r>
        <w:instrText xml:space="preserve">TOC \o "1-3" \h \z </w:instrText>
      </w:r>
      <w:r>
        <w:fldChar w:fldCharType="separate"/>
      </w:r>
      <w:hyperlink w:anchor="_Toc_1_3_0000000001" w:history="1">
        <w:r>
          <w:rPr>
            <w:rStyle w:val="Hyperlink"/>
            <w:noProof/>
          </w:rPr>
          <w:t>1.</w:t>
        </w:r>
        <w:r>
          <w:rPr>
            <w:noProof/>
          </w:rPr>
          <w:tab/>
        </w:r>
        <w:r>
          <w:rPr>
            <w:rStyle w:val="Hyperlink"/>
            <w:noProof/>
          </w:rPr>
          <w:t>Subject of these Test Guidelines</w:t>
        </w:r>
        <w:r>
          <w:rPr>
            <w:noProof/>
          </w:rPr>
          <w:tab/>
        </w:r>
        <w:r>
          <w:rPr>
            <w:noProof/>
          </w:rPr>
          <w:fldChar w:fldCharType="begin"/>
        </w:r>
        <w:r>
          <w:rPr>
            <w:noProof/>
          </w:rPr>
          <w:instrText>PAGEREF _Toc_1_3_0000000001 \h</w:instrText>
        </w:r>
        <w:r>
          <w:rPr>
            <w:noProof/>
          </w:rPr>
        </w:r>
        <w:r>
          <w:rPr>
            <w:noProof/>
          </w:rPr>
          <w:fldChar w:fldCharType="separate"/>
        </w:r>
        <w:r w:rsidR="00DD1AF4">
          <w:rPr>
            <w:noProof/>
          </w:rPr>
          <w:t>4</w:t>
        </w:r>
        <w:r>
          <w:rPr>
            <w:noProof/>
          </w:rPr>
          <w:fldChar w:fldCharType="end"/>
        </w:r>
      </w:hyperlink>
    </w:p>
    <w:p w14:paraId="5173220B" w14:textId="11C3DEBC" w:rsidR="00D240F3" w:rsidRDefault="00067B36">
      <w:pPr>
        <w:pStyle w:val="TOC1"/>
        <w:tabs>
          <w:tab w:val="left" w:pos="-1100"/>
          <w:tab w:val="right" w:leader="dot" w:pos="9976"/>
        </w:tabs>
        <w:rPr>
          <w:noProof/>
        </w:rPr>
      </w:pPr>
      <w:hyperlink w:anchor="_Toc_1_3_0000000002" w:history="1">
        <w:r>
          <w:rPr>
            <w:rStyle w:val="Hyperlink"/>
            <w:noProof/>
          </w:rPr>
          <w:t>2.</w:t>
        </w:r>
        <w:r>
          <w:rPr>
            <w:noProof/>
          </w:rPr>
          <w:tab/>
        </w:r>
        <w:r>
          <w:rPr>
            <w:rStyle w:val="Hyperlink"/>
            <w:noProof/>
          </w:rPr>
          <w:t>Material Required</w:t>
        </w:r>
        <w:r>
          <w:rPr>
            <w:noProof/>
          </w:rPr>
          <w:tab/>
        </w:r>
        <w:r>
          <w:rPr>
            <w:noProof/>
          </w:rPr>
          <w:fldChar w:fldCharType="begin"/>
        </w:r>
        <w:r>
          <w:rPr>
            <w:noProof/>
          </w:rPr>
          <w:instrText>PAGEREF _Toc_1_3_0000000002 \h</w:instrText>
        </w:r>
        <w:r>
          <w:rPr>
            <w:noProof/>
          </w:rPr>
        </w:r>
        <w:r>
          <w:rPr>
            <w:noProof/>
          </w:rPr>
          <w:fldChar w:fldCharType="separate"/>
        </w:r>
        <w:r w:rsidR="00DD1AF4">
          <w:rPr>
            <w:noProof/>
          </w:rPr>
          <w:t>4</w:t>
        </w:r>
        <w:r>
          <w:rPr>
            <w:noProof/>
          </w:rPr>
          <w:fldChar w:fldCharType="end"/>
        </w:r>
      </w:hyperlink>
    </w:p>
    <w:p w14:paraId="48EDECCB" w14:textId="223539DA" w:rsidR="00D240F3" w:rsidRDefault="00067B36">
      <w:pPr>
        <w:pStyle w:val="TOC1"/>
        <w:tabs>
          <w:tab w:val="left" w:pos="-1100"/>
          <w:tab w:val="right" w:leader="dot" w:pos="9976"/>
        </w:tabs>
        <w:rPr>
          <w:noProof/>
        </w:rPr>
      </w:pPr>
      <w:hyperlink w:anchor="_Toc_1_3_0000000003" w:history="1">
        <w:r>
          <w:rPr>
            <w:rStyle w:val="Hyperlink"/>
            <w:noProof/>
          </w:rPr>
          <w:t>3.</w:t>
        </w:r>
        <w:r>
          <w:rPr>
            <w:noProof/>
          </w:rPr>
          <w:tab/>
        </w:r>
        <w:r>
          <w:rPr>
            <w:rStyle w:val="Hyperlink"/>
            <w:noProof/>
          </w:rPr>
          <w:t>Method of Examination</w:t>
        </w:r>
        <w:r>
          <w:rPr>
            <w:noProof/>
          </w:rPr>
          <w:tab/>
        </w:r>
        <w:r>
          <w:rPr>
            <w:noProof/>
          </w:rPr>
          <w:fldChar w:fldCharType="begin"/>
        </w:r>
        <w:r>
          <w:rPr>
            <w:noProof/>
          </w:rPr>
          <w:instrText>PAGEREF _Toc_1_3_0000000003 \h</w:instrText>
        </w:r>
        <w:r>
          <w:rPr>
            <w:noProof/>
          </w:rPr>
        </w:r>
        <w:r>
          <w:rPr>
            <w:noProof/>
          </w:rPr>
          <w:fldChar w:fldCharType="separate"/>
        </w:r>
        <w:r w:rsidR="00DD1AF4">
          <w:rPr>
            <w:noProof/>
          </w:rPr>
          <w:t>4</w:t>
        </w:r>
        <w:r>
          <w:rPr>
            <w:noProof/>
          </w:rPr>
          <w:fldChar w:fldCharType="end"/>
        </w:r>
      </w:hyperlink>
    </w:p>
    <w:p w14:paraId="6AA1F7B1" w14:textId="24E49177" w:rsidR="00D240F3" w:rsidRDefault="00067B36">
      <w:pPr>
        <w:pStyle w:val="TOC2"/>
        <w:tabs>
          <w:tab w:val="left" w:pos="-440"/>
          <w:tab w:val="right" w:leader="dot" w:pos="9976"/>
        </w:tabs>
        <w:rPr>
          <w:noProof/>
        </w:rPr>
      </w:pPr>
      <w:hyperlink w:anchor="_Toc_1_3_0000000004" w:history="1">
        <w:r>
          <w:rPr>
            <w:rStyle w:val="Hyperlink"/>
            <w:noProof/>
          </w:rPr>
          <w:t>3.1</w:t>
        </w:r>
        <w:r>
          <w:rPr>
            <w:noProof/>
          </w:rPr>
          <w:tab/>
        </w:r>
        <w:r>
          <w:rPr>
            <w:rStyle w:val="Hyperlink"/>
            <w:noProof/>
          </w:rPr>
          <w:t>Number of Growing Cycles</w:t>
        </w:r>
        <w:r>
          <w:rPr>
            <w:noProof/>
          </w:rPr>
          <w:tab/>
        </w:r>
        <w:r>
          <w:rPr>
            <w:noProof/>
          </w:rPr>
          <w:fldChar w:fldCharType="begin"/>
        </w:r>
        <w:r>
          <w:rPr>
            <w:noProof/>
          </w:rPr>
          <w:instrText>PAGEREF _Toc_1_3_0000000004 \h</w:instrText>
        </w:r>
        <w:r>
          <w:rPr>
            <w:noProof/>
          </w:rPr>
        </w:r>
        <w:r>
          <w:rPr>
            <w:noProof/>
          </w:rPr>
          <w:fldChar w:fldCharType="separate"/>
        </w:r>
        <w:r w:rsidR="00DD1AF4">
          <w:rPr>
            <w:noProof/>
          </w:rPr>
          <w:t>4</w:t>
        </w:r>
        <w:r>
          <w:rPr>
            <w:noProof/>
          </w:rPr>
          <w:fldChar w:fldCharType="end"/>
        </w:r>
      </w:hyperlink>
    </w:p>
    <w:p w14:paraId="62A83A3C" w14:textId="2CFE70FC" w:rsidR="00D240F3" w:rsidRDefault="00067B36">
      <w:pPr>
        <w:pStyle w:val="TOC2"/>
        <w:tabs>
          <w:tab w:val="left" w:pos="-440"/>
          <w:tab w:val="right" w:leader="dot" w:pos="9976"/>
        </w:tabs>
        <w:rPr>
          <w:noProof/>
        </w:rPr>
      </w:pPr>
      <w:hyperlink w:anchor="_Toc_1_3_0000000005" w:history="1">
        <w:r>
          <w:rPr>
            <w:rStyle w:val="Hyperlink"/>
            <w:noProof/>
          </w:rPr>
          <w:t>3.2</w:t>
        </w:r>
        <w:r>
          <w:rPr>
            <w:noProof/>
          </w:rPr>
          <w:tab/>
        </w:r>
        <w:r>
          <w:rPr>
            <w:rStyle w:val="Hyperlink"/>
            <w:noProof/>
          </w:rPr>
          <w:t>Testing Place</w:t>
        </w:r>
        <w:r>
          <w:rPr>
            <w:noProof/>
          </w:rPr>
          <w:tab/>
        </w:r>
        <w:r>
          <w:rPr>
            <w:noProof/>
          </w:rPr>
          <w:fldChar w:fldCharType="begin"/>
        </w:r>
        <w:r>
          <w:rPr>
            <w:noProof/>
          </w:rPr>
          <w:instrText>PAGEREF _Toc_1_3_0000000005 \h</w:instrText>
        </w:r>
        <w:r>
          <w:rPr>
            <w:noProof/>
          </w:rPr>
        </w:r>
        <w:r>
          <w:rPr>
            <w:noProof/>
          </w:rPr>
          <w:fldChar w:fldCharType="separate"/>
        </w:r>
        <w:r w:rsidR="00DD1AF4">
          <w:rPr>
            <w:noProof/>
          </w:rPr>
          <w:t>4</w:t>
        </w:r>
        <w:r>
          <w:rPr>
            <w:noProof/>
          </w:rPr>
          <w:fldChar w:fldCharType="end"/>
        </w:r>
      </w:hyperlink>
    </w:p>
    <w:p w14:paraId="6ACEF014" w14:textId="4E23DDCC" w:rsidR="00D240F3" w:rsidRDefault="00067B36">
      <w:pPr>
        <w:pStyle w:val="TOC2"/>
        <w:tabs>
          <w:tab w:val="left" w:pos="-440"/>
          <w:tab w:val="right" w:leader="dot" w:pos="9976"/>
        </w:tabs>
        <w:rPr>
          <w:noProof/>
        </w:rPr>
      </w:pPr>
      <w:hyperlink w:anchor="_Toc_1_3_0000000006" w:history="1">
        <w:r>
          <w:rPr>
            <w:rStyle w:val="Hyperlink"/>
            <w:noProof/>
          </w:rPr>
          <w:t>3.3</w:t>
        </w:r>
        <w:r>
          <w:rPr>
            <w:noProof/>
          </w:rPr>
          <w:tab/>
        </w:r>
        <w:r>
          <w:rPr>
            <w:rStyle w:val="Hyperlink"/>
            <w:noProof/>
          </w:rPr>
          <w:t>Conditions for Conducting the Examination</w:t>
        </w:r>
        <w:r>
          <w:rPr>
            <w:noProof/>
          </w:rPr>
          <w:tab/>
        </w:r>
        <w:r>
          <w:rPr>
            <w:noProof/>
          </w:rPr>
          <w:fldChar w:fldCharType="begin"/>
        </w:r>
        <w:r>
          <w:rPr>
            <w:noProof/>
          </w:rPr>
          <w:instrText>PAGEREF _Toc_1_3_0000000006 \h</w:instrText>
        </w:r>
        <w:r>
          <w:rPr>
            <w:noProof/>
          </w:rPr>
        </w:r>
        <w:r>
          <w:rPr>
            <w:noProof/>
          </w:rPr>
          <w:fldChar w:fldCharType="separate"/>
        </w:r>
        <w:r w:rsidR="00DD1AF4">
          <w:rPr>
            <w:noProof/>
          </w:rPr>
          <w:t>4</w:t>
        </w:r>
        <w:r>
          <w:rPr>
            <w:noProof/>
          </w:rPr>
          <w:fldChar w:fldCharType="end"/>
        </w:r>
      </w:hyperlink>
    </w:p>
    <w:p w14:paraId="1FDD18C4" w14:textId="6534AAE8" w:rsidR="00D240F3" w:rsidRDefault="00067B36">
      <w:pPr>
        <w:pStyle w:val="TOC2"/>
        <w:tabs>
          <w:tab w:val="left" w:pos="-440"/>
          <w:tab w:val="right" w:leader="dot" w:pos="9976"/>
        </w:tabs>
        <w:rPr>
          <w:noProof/>
        </w:rPr>
      </w:pPr>
      <w:hyperlink w:anchor="_Toc_1_3_0000000007" w:history="1">
        <w:r>
          <w:rPr>
            <w:rStyle w:val="Hyperlink"/>
            <w:noProof/>
          </w:rPr>
          <w:t>3.4</w:t>
        </w:r>
        <w:r>
          <w:rPr>
            <w:noProof/>
          </w:rPr>
          <w:tab/>
        </w:r>
        <w:r>
          <w:rPr>
            <w:rStyle w:val="Hyperlink"/>
            <w:noProof/>
          </w:rPr>
          <w:t>Test Design</w:t>
        </w:r>
        <w:r>
          <w:rPr>
            <w:noProof/>
          </w:rPr>
          <w:tab/>
        </w:r>
        <w:r>
          <w:rPr>
            <w:noProof/>
          </w:rPr>
          <w:fldChar w:fldCharType="begin"/>
        </w:r>
        <w:r>
          <w:rPr>
            <w:noProof/>
          </w:rPr>
          <w:instrText>PAGEREF _Toc_1_3_0000000007 \h</w:instrText>
        </w:r>
        <w:r>
          <w:rPr>
            <w:noProof/>
          </w:rPr>
        </w:r>
        <w:r>
          <w:rPr>
            <w:noProof/>
          </w:rPr>
          <w:fldChar w:fldCharType="separate"/>
        </w:r>
        <w:r w:rsidR="00DD1AF4">
          <w:rPr>
            <w:noProof/>
          </w:rPr>
          <w:t>5</w:t>
        </w:r>
        <w:r>
          <w:rPr>
            <w:noProof/>
          </w:rPr>
          <w:fldChar w:fldCharType="end"/>
        </w:r>
      </w:hyperlink>
    </w:p>
    <w:p w14:paraId="000BE775" w14:textId="6411EAF3" w:rsidR="00D240F3" w:rsidRDefault="00067B36">
      <w:pPr>
        <w:pStyle w:val="TOC2"/>
        <w:tabs>
          <w:tab w:val="left" w:pos="-440"/>
          <w:tab w:val="right" w:leader="dot" w:pos="9976"/>
        </w:tabs>
        <w:rPr>
          <w:noProof/>
        </w:rPr>
      </w:pPr>
      <w:hyperlink w:anchor="_Toc_1_3_0000000008" w:history="1">
        <w:r>
          <w:rPr>
            <w:rStyle w:val="Hyperlink"/>
            <w:noProof/>
          </w:rPr>
          <w:t>3.5</w:t>
        </w:r>
        <w:r>
          <w:rPr>
            <w:noProof/>
          </w:rPr>
          <w:tab/>
        </w:r>
        <w:r>
          <w:rPr>
            <w:rStyle w:val="Hyperlink"/>
            <w:noProof/>
          </w:rPr>
          <w:t>Additional Tests</w:t>
        </w:r>
        <w:r>
          <w:rPr>
            <w:noProof/>
          </w:rPr>
          <w:tab/>
        </w:r>
        <w:r>
          <w:rPr>
            <w:noProof/>
          </w:rPr>
          <w:fldChar w:fldCharType="begin"/>
        </w:r>
        <w:r>
          <w:rPr>
            <w:noProof/>
          </w:rPr>
          <w:instrText>PAGEREF _Toc_1_3_0000000008 \h</w:instrText>
        </w:r>
        <w:r>
          <w:rPr>
            <w:noProof/>
          </w:rPr>
        </w:r>
        <w:r>
          <w:rPr>
            <w:noProof/>
          </w:rPr>
          <w:fldChar w:fldCharType="separate"/>
        </w:r>
        <w:r w:rsidR="00DD1AF4">
          <w:rPr>
            <w:noProof/>
          </w:rPr>
          <w:t>5</w:t>
        </w:r>
        <w:r>
          <w:rPr>
            <w:noProof/>
          </w:rPr>
          <w:fldChar w:fldCharType="end"/>
        </w:r>
      </w:hyperlink>
    </w:p>
    <w:p w14:paraId="63BB1538" w14:textId="2DD3A298" w:rsidR="00D240F3" w:rsidRDefault="00067B36">
      <w:pPr>
        <w:pStyle w:val="TOC1"/>
        <w:tabs>
          <w:tab w:val="left" w:pos="-1100"/>
          <w:tab w:val="right" w:leader="dot" w:pos="9976"/>
        </w:tabs>
        <w:rPr>
          <w:noProof/>
        </w:rPr>
      </w:pPr>
      <w:hyperlink w:anchor="_Toc_1_3_0000000009" w:history="1">
        <w:r>
          <w:rPr>
            <w:rStyle w:val="Hyperlink"/>
            <w:noProof/>
          </w:rPr>
          <w:t>4.</w:t>
        </w:r>
        <w:r>
          <w:rPr>
            <w:noProof/>
          </w:rPr>
          <w:tab/>
        </w:r>
        <w:r>
          <w:rPr>
            <w:rStyle w:val="Hyperlink"/>
            <w:noProof/>
          </w:rPr>
          <w:t>Assessment of Distinctness, Uniformity and Stability</w:t>
        </w:r>
        <w:r>
          <w:rPr>
            <w:noProof/>
          </w:rPr>
          <w:tab/>
        </w:r>
        <w:r>
          <w:rPr>
            <w:noProof/>
          </w:rPr>
          <w:fldChar w:fldCharType="begin"/>
        </w:r>
        <w:r>
          <w:rPr>
            <w:noProof/>
          </w:rPr>
          <w:instrText>PAGEREF _Toc_1_3_0000000009 \h</w:instrText>
        </w:r>
        <w:r>
          <w:rPr>
            <w:noProof/>
          </w:rPr>
        </w:r>
        <w:r>
          <w:rPr>
            <w:noProof/>
          </w:rPr>
          <w:fldChar w:fldCharType="separate"/>
        </w:r>
        <w:r w:rsidR="00DD1AF4">
          <w:rPr>
            <w:noProof/>
          </w:rPr>
          <w:t>5</w:t>
        </w:r>
        <w:r>
          <w:rPr>
            <w:noProof/>
          </w:rPr>
          <w:fldChar w:fldCharType="end"/>
        </w:r>
      </w:hyperlink>
    </w:p>
    <w:p w14:paraId="1B29FB82" w14:textId="6366B257" w:rsidR="00D240F3" w:rsidRDefault="00067B36">
      <w:pPr>
        <w:pStyle w:val="TOC2"/>
        <w:tabs>
          <w:tab w:val="left" w:pos="-440"/>
          <w:tab w:val="right" w:leader="dot" w:pos="9976"/>
        </w:tabs>
        <w:rPr>
          <w:noProof/>
        </w:rPr>
      </w:pPr>
      <w:hyperlink w:anchor="_Toc_1_3_0000000010" w:history="1">
        <w:r>
          <w:rPr>
            <w:rStyle w:val="Hyperlink"/>
            <w:noProof/>
          </w:rPr>
          <w:t>4.1</w:t>
        </w:r>
        <w:r>
          <w:rPr>
            <w:noProof/>
          </w:rPr>
          <w:tab/>
        </w:r>
        <w:r>
          <w:rPr>
            <w:rStyle w:val="Hyperlink"/>
            <w:noProof/>
          </w:rPr>
          <w:t>Distinctness</w:t>
        </w:r>
        <w:r>
          <w:rPr>
            <w:noProof/>
          </w:rPr>
          <w:tab/>
        </w:r>
        <w:r>
          <w:rPr>
            <w:noProof/>
          </w:rPr>
          <w:fldChar w:fldCharType="begin"/>
        </w:r>
        <w:r>
          <w:rPr>
            <w:noProof/>
          </w:rPr>
          <w:instrText>PAGEREF _Toc_1_3_0000000010 \h</w:instrText>
        </w:r>
        <w:r>
          <w:rPr>
            <w:noProof/>
          </w:rPr>
        </w:r>
        <w:r>
          <w:rPr>
            <w:noProof/>
          </w:rPr>
          <w:fldChar w:fldCharType="separate"/>
        </w:r>
        <w:r w:rsidR="00DD1AF4">
          <w:rPr>
            <w:noProof/>
          </w:rPr>
          <w:t>5</w:t>
        </w:r>
        <w:r>
          <w:rPr>
            <w:noProof/>
          </w:rPr>
          <w:fldChar w:fldCharType="end"/>
        </w:r>
      </w:hyperlink>
    </w:p>
    <w:p w14:paraId="34A27C80" w14:textId="500DAA65" w:rsidR="00D240F3" w:rsidRDefault="00067B36">
      <w:pPr>
        <w:pStyle w:val="TOC2"/>
        <w:tabs>
          <w:tab w:val="left" w:pos="-440"/>
          <w:tab w:val="right" w:leader="dot" w:pos="9976"/>
        </w:tabs>
        <w:rPr>
          <w:noProof/>
        </w:rPr>
      </w:pPr>
      <w:hyperlink w:anchor="_Toc_1_3_0000000011" w:history="1">
        <w:r>
          <w:rPr>
            <w:rStyle w:val="Hyperlink"/>
            <w:noProof/>
          </w:rPr>
          <w:t>4.2</w:t>
        </w:r>
        <w:r>
          <w:rPr>
            <w:noProof/>
          </w:rPr>
          <w:tab/>
        </w:r>
        <w:r>
          <w:rPr>
            <w:rStyle w:val="Hyperlink"/>
            <w:noProof/>
          </w:rPr>
          <w:t>Uniformity</w:t>
        </w:r>
        <w:r>
          <w:rPr>
            <w:noProof/>
          </w:rPr>
          <w:tab/>
        </w:r>
        <w:r>
          <w:rPr>
            <w:noProof/>
          </w:rPr>
          <w:fldChar w:fldCharType="begin"/>
        </w:r>
        <w:r>
          <w:rPr>
            <w:noProof/>
          </w:rPr>
          <w:instrText>PAGEREF _Toc_1_3_0000000011 \h</w:instrText>
        </w:r>
        <w:r>
          <w:rPr>
            <w:noProof/>
          </w:rPr>
        </w:r>
        <w:r>
          <w:rPr>
            <w:noProof/>
          </w:rPr>
          <w:fldChar w:fldCharType="separate"/>
        </w:r>
        <w:r w:rsidR="00DD1AF4">
          <w:rPr>
            <w:noProof/>
          </w:rPr>
          <w:t>6</w:t>
        </w:r>
        <w:r>
          <w:rPr>
            <w:noProof/>
          </w:rPr>
          <w:fldChar w:fldCharType="end"/>
        </w:r>
      </w:hyperlink>
    </w:p>
    <w:p w14:paraId="588EFEE9" w14:textId="53B0CBC2" w:rsidR="00D240F3" w:rsidRDefault="00067B36">
      <w:pPr>
        <w:pStyle w:val="TOC2"/>
        <w:tabs>
          <w:tab w:val="left" w:pos="-440"/>
          <w:tab w:val="right" w:leader="dot" w:pos="9976"/>
        </w:tabs>
        <w:rPr>
          <w:noProof/>
        </w:rPr>
      </w:pPr>
      <w:hyperlink w:anchor="_Toc_1_3_0000000012" w:history="1">
        <w:r>
          <w:rPr>
            <w:rStyle w:val="Hyperlink"/>
            <w:noProof/>
          </w:rPr>
          <w:t>4.3</w:t>
        </w:r>
        <w:r>
          <w:rPr>
            <w:noProof/>
          </w:rPr>
          <w:tab/>
        </w:r>
        <w:r>
          <w:rPr>
            <w:rStyle w:val="Hyperlink"/>
            <w:noProof/>
          </w:rPr>
          <w:t>Stability</w:t>
        </w:r>
        <w:r>
          <w:rPr>
            <w:noProof/>
          </w:rPr>
          <w:tab/>
        </w:r>
        <w:r>
          <w:rPr>
            <w:noProof/>
          </w:rPr>
          <w:fldChar w:fldCharType="begin"/>
        </w:r>
        <w:r>
          <w:rPr>
            <w:noProof/>
          </w:rPr>
          <w:instrText>PAGEREF _Toc_1_3_0000000012 \h</w:instrText>
        </w:r>
        <w:r>
          <w:rPr>
            <w:noProof/>
          </w:rPr>
        </w:r>
        <w:r>
          <w:rPr>
            <w:noProof/>
          </w:rPr>
          <w:fldChar w:fldCharType="separate"/>
        </w:r>
        <w:r w:rsidR="00DD1AF4">
          <w:rPr>
            <w:noProof/>
          </w:rPr>
          <w:t>6</w:t>
        </w:r>
        <w:r>
          <w:rPr>
            <w:noProof/>
          </w:rPr>
          <w:fldChar w:fldCharType="end"/>
        </w:r>
      </w:hyperlink>
    </w:p>
    <w:p w14:paraId="00D60445" w14:textId="1575C4B8" w:rsidR="00D240F3" w:rsidRDefault="00067B36">
      <w:pPr>
        <w:pStyle w:val="TOC1"/>
        <w:tabs>
          <w:tab w:val="left" w:pos="-1100"/>
          <w:tab w:val="right" w:leader="dot" w:pos="9976"/>
        </w:tabs>
        <w:rPr>
          <w:noProof/>
        </w:rPr>
      </w:pPr>
      <w:hyperlink w:anchor="_Toc_1_3_0000000013" w:history="1">
        <w:r>
          <w:rPr>
            <w:rStyle w:val="Hyperlink"/>
            <w:noProof/>
          </w:rPr>
          <w:t>5.</w:t>
        </w:r>
        <w:r>
          <w:rPr>
            <w:noProof/>
          </w:rPr>
          <w:tab/>
        </w:r>
        <w:r>
          <w:rPr>
            <w:rStyle w:val="Hyperlink"/>
            <w:noProof/>
          </w:rPr>
          <w:t>Grouping of Varieties and Organization of the Growing Trial</w:t>
        </w:r>
        <w:r>
          <w:rPr>
            <w:noProof/>
          </w:rPr>
          <w:tab/>
        </w:r>
        <w:r>
          <w:rPr>
            <w:noProof/>
          </w:rPr>
          <w:fldChar w:fldCharType="begin"/>
        </w:r>
        <w:r>
          <w:rPr>
            <w:noProof/>
          </w:rPr>
          <w:instrText>PAGEREF _Toc_1_3_0000000013 \h</w:instrText>
        </w:r>
        <w:r>
          <w:rPr>
            <w:noProof/>
          </w:rPr>
        </w:r>
        <w:r>
          <w:rPr>
            <w:noProof/>
          </w:rPr>
          <w:fldChar w:fldCharType="separate"/>
        </w:r>
        <w:r w:rsidR="00DD1AF4">
          <w:rPr>
            <w:noProof/>
          </w:rPr>
          <w:t>6</w:t>
        </w:r>
        <w:r>
          <w:rPr>
            <w:noProof/>
          </w:rPr>
          <w:fldChar w:fldCharType="end"/>
        </w:r>
      </w:hyperlink>
    </w:p>
    <w:p w14:paraId="2D6E7374" w14:textId="00ADF5E6" w:rsidR="00D240F3" w:rsidRDefault="00067B36">
      <w:pPr>
        <w:pStyle w:val="TOC1"/>
        <w:tabs>
          <w:tab w:val="left" w:pos="-1100"/>
          <w:tab w:val="right" w:leader="dot" w:pos="9976"/>
        </w:tabs>
        <w:rPr>
          <w:noProof/>
        </w:rPr>
      </w:pPr>
      <w:hyperlink w:anchor="_Toc_1_3_0000000014" w:history="1">
        <w:r>
          <w:rPr>
            <w:rStyle w:val="Hyperlink"/>
            <w:noProof/>
          </w:rPr>
          <w:t>6.</w:t>
        </w:r>
        <w:r>
          <w:rPr>
            <w:noProof/>
          </w:rPr>
          <w:tab/>
        </w:r>
        <w:r>
          <w:rPr>
            <w:rStyle w:val="Hyperlink"/>
            <w:noProof/>
          </w:rPr>
          <w:t>Introduction to the Table of Characteristics</w:t>
        </w:r>
        <w:r>
          <w:rPr>
            <w:noProof/>
          </w:rPr>
          <w:tab/>
        </w:r>
        <w:r>
          <w:rPr>
            <w:noProof/>
          </w:rPr>
          <w:fldChar w:fldCharType="begin"/>
        </w:r>
        <w:r>
          <w:rPr>
            <w:noProof/>
          </w:rPr>
          <w:instrText>PAGEREF _Toc_1_3_0000000014 \h</w:instrText>
        </w:r>
        <w:r>
          <w:rPr>
            <w:noProof/>
          </w:rPr>
        </w:r>
        <w:r>
          <w:rPr>
            <w:noProof/>
          </w:rPr>
          <w:fldChar w:fldCharType="separate"/>
        </w:r>
        <w:r w:rsidR="00DD1AF4">
          <w:rPr>
            <w:noProof/>
          </w:rPr>
          <w:t>7</w:t>
        </w:r>
        <w:r>
          <w:rPr>
            <w:noProof/>
          </w:rPr>
          <w:fldChar w:fldCharType="end"/>
        </w:r>
      </w:hyperlink>
    </w:p>
    <w:p w14:paraId="014FFF50" w14:textId="3BD5234C" w:rsidR="00D240F3" w:rsidRDefault="00067B36">
      <w:pPr>
        <w:pStyle w:val="TOC2"/>
        <w:tabs>
          <w:tab w:val="left" w:pos="-440"/>
          <w:tab w:val="right" w:leader="dot" w:pos="9976"/>
        </w:tabs>
        <w:rPr>
          <w:noProof/>
        </w:rPr>
      </w:pPr>
      <w:hyperlink w:anchor="_Toc_1_3_0000000015" w:history="1">
        <w:r>
          <w:rPr>
            <w:rStyle w:val="Hyperlink"/>
            <w:noProof/>
          </w:rPr>
          <w:t>6.1</w:t>
        </w:r>
        <w:r>
          <w:rPr>
            <w:noProof/>
          </w:rPr>
          <w:tab/>
        </w:r>
        <w:r>
          <w:rPr>
            <w:rStyle w:val="Hyperlink"/>
            <w:noProof/>
          </w:rPr>
          <w:t>Categories of Characteristics</w:t>
        </w:r>
        <w:r>
          <w:rPr>
            <w:noProof/>
          </w:rPr>
          <w:tab/>
        </w:r>
        <w:r>
          <w:rPr>
            <w:noProof/>
          </w:rPr>
          <w:fldChar w:fldCharType="begin"/>
        </w:r>
        <w:r>
          <w:rPr>
            <w:noProof/>
          </w:rPr>
          <w:instrText>PAGEREF _Toc_1_3_0000000015 \h</w:instrText>
        </w:r>
        <w:r>
          <w:rPr>
            <w:noProof/>
          </w:rPr>
        </w:r>
        <w:r>
          <w:rPr>
            <w:noProof/>
          </w:rPr>
          <w:fldChar w:fldCharType="separate"/>
        </w:r>
        <w:r w:rsidR="00DD1AF4">
          <w:rPr>
            <w:noProof/>
          </w:rPr>
          <w:t>7</w:t>
        </w:r>
        <w:r>
          <w:rPr>
            <w:noProof/>
          </w:rPr>
          <w:fldChar w:fldCharType="end"/>
        </w:r>
      </w:hyperlink>
    </w:p>
    <w:p w14:paraId="75025AB1" w14:textId="28B3A7AD" w:rsidR="00D240F3" w:rsidRDefault="00067B36">
      <w:pPr>
        <w:pStyle w:val="TOC2"/>
        <w:tabs>
          <w:tab w:val="left" w:pos="-440"/>
          <w:tab w:val="right" w:leader="dot" w:pos="9976"/>
        </w:tabs>
        <w:rPr>
          <w:noProof/>
        </w:rPr>
      </w:pPr>
      <w:hyperlink w:anchor="_Toc_1_3_0000000016" w:history="1">
        <w:r>
          <w:rPr>
            <w:rStyle w:val="Hyperlink"/>
            <w:noProof/>
          </w:rPr>
          <w:t>6.2</w:t>
        </w:r>
        <w:r>
          <w:rPr>
            <w:noProof/>
          </w:rPr>
          <w:tab/>
        </w:r>
        <w:r>
          <w:rPr>
            <w:rStyle w:val="Hyperlink"/>
            <w:noProof/>
          </w:rPr>
          <w:t>States of Expression and Corresponding Notes</w:t>
        </w:r>
        <w:r>
          <w:rPr>
            <w:noProof/>
          </w:rPr>
          <w:tab/>
        </w:r>
        <w:r>
          <w:rPr>
            <w:noProof/>
          </w:rPr>
          <w:fldChar w:fldCharType="begin"/>
        </w:r>
        <w:r>
          <w:rPr>
            <w:noProof/>
          </w:rPr>
          <w:instrText>PAGEREF _Toc_1_3_0000000016 \h</w:instrText>
        </w:r>
        <w:r>
          <w:rPr>
            <w:noProof/>
          </w:rPr>
        </w:r>
        <w:r>
          <w:rPr>
            <w:noProof/>
          </w:rPr>
          <w:fldChar w:fldCharType="separate"/>
        </w:r>
        <w:r w:rsidR="00DD1AF4">
          <w:rPr>
            <w:noProof/>
          </w:rPr>
          <w:t>7</w:t>
        </w:r>
        <w:r>
          <w:rPr>
            <w:noProof/>
          </w:rPr>
          <w:fldChar w:fldCharType="end"/>
        </w:r>
      </w:hyperlink>
    </w:p>
    <w:p w14:paraId="765E2A74" w14:textId="7714C420" w:rsidR="00D240F3" w:rsidRDefault="00067B36">
      <w:pPr>
        <w:pStyle w:val="TOC2"/>
        <w:tabs>
          <w:tab w:val="left" w:pos="-440"/>
          <w:tab w:val="right" w:leader="dot" w:pos="9976"/>
        </w:tabs>
        <w:rPr>
          <w:noProof/>
        </w:rPr>
      </w:pPr>
      <w:hyperlink w:anchor="_Toc_1_3_0000000017" w:history="1">
        <w:r>
          <w:rPr>
            <w:rStyle w:val="Hyperlink"/>
            <w:noProof/>
          </w:rPr>
          <w:t>6.3</w:t>
        </w:r>
        <w:r>
          <w:rPr>
            <w:noProof/>
          </w:rPr>
          <w:tab/>
        </w:r>
        <w:r>
          <w:rPr>
            <w:rStyle w:val="Hyperlink"/>
            <w:noProof/>
          </w:rPr>
          <w:t>Types of Expression</w:t>
        </w:r>
        <w:r>
          <w:rPr>
            <w:noProof/>
          </w:rPr>
          <w:tab/>
        </w:r>
        <w:r>
          <w:rPr>
            <w:noProof/>
          </w:rPr>
          <w:fldChar w:fldCharType="begin"/>
        </w:r>
        <w:r>
          <w:rPr>
            <w:noProof/>
          </w:rPr>
          <w:instrText>PAGEREF _Toc_1_3_0000000017 \h</w:instrText>
        </w:r>
        <w:r>
          <w:rPr>
            <w:noProof/>
          </w:rPr>
        </w:r>
        <w:r>
          <w:rPr>
            <w:noProof/>
          </w:rPr>
          <w:fldChar w:fldCharType="separate"/>
        </w:r>
        <w:r w:rsidR="00DD1AF4">
          <w:rPr>
            <w:noProof/>
          </w:rPr>
          <w:t>7</w:t>
        </w:r>
        <w:r>
          <w:rPr>
            <w:noProof/>
          </w:rPr>
          <w:fldChar w:fldCharType="end"/>
        </w:r>
      </w:hyperlink>
    </w:p>
    <w:p w14:paraId="158F925D" w14:textId="552E9B18" w:rsidR="00D240F3" w:rsidRDefault="00067B36">
      <w:pPr>
        <w:pStyle w:val="TOC2"/>
        <w:tabs>
          <w:tab w:val="left" w:pos="-440"/>
          <w:tab w:val="right" w:leader="dot" w:pos="9976"/>
        </w:tabs>
        <w:rPr>
          <w:noProof/>
        </w:rPr>
      </w:pPr>
      <w:hyperlink w:anchor="_Toc_1_3_0000000018" w:history="1">
        <w:r>
          <w:rPr>
            <w:rStyle w:val="Hyperlink"/>
            <w:noProof/>
          </w:rPr>
          <w:t>6.4</w:t>
        </w:r>
        <w:r>
          <w:rPr>
            <w:noProof/>
          </w:rPr>
          <w:tab/>
        </w:r>
        <w:r>
          <w:rPr>
            <w:rStyle w:val="Hyperlink"/>
            <w:noProof/>
          </w:rPr>
          <w:t>Example Varieties</w:t>
        </w:r>
        <w:r>
          <w:rPr>
            <w:noProof/>
          </w:rPr>
          <w:tab/>
        </w:r>
        <w:r>
          <w:rPr>
            <w:noProof/>
          </w:rPr>
          <w:fldChar w:fldCharType="begin"/>
        </w:r>
        <w:r>
          <w:rPr>
            <w:noProof/>
          </w:rPr>
          <w:instrText>PAGEREF _Toc_1_3_0000000018 \h</w:instrText>
        </w:r>
        <w:r>
          <w:rPr>
            <w:noProof/>
          </w:rPr>
        </w:r>
        <w:r>
          <w:rPr>
            <w:noProof/>
          </w:rPr>
          <w:fldChar w:fldCharType="separate"/>
        </w:r>
        <w:r w:rsidR="00DD1AF4">
          <w:rPr>
            <w:noProof/>
          </w:rPr>
          <w:t>7</w:t>
        </w:r>
        <w:r>
          <w:rPr>
            <w:noProof/>
          </w:rPr>
          <w:fldChar w:fldCharType="end"/>
        </w:r>
      </w:hyperlink>
    </w:p>
    <w:p w14:paraId="3FEEB4C1" w14:textId="7E5EF305" w:rsidR="00D240F3" w:rsidRDefault="00067B36">
      <w:pPr>
        <w:pStyle w:val="TOC2"/>
        <w:tabs>
          <w:tab w:val="left" w:pos="-440"/>
          <w:tab w:val="right" w:leader="dot" w:pos="9976"/>
        </w:tabs>
        <w:rPr>
          <w:noProof/>
        </w:rPr>
      </w:pPr>
      <w:hyperlink w:anchor="_Toc_1_3_0000000019" w:history="1">
        <w:r>
          <w:rPr>
            <w:rStyle w:val="Hyperlink"/>
            <w:noProof/>
          </w:rPr>
          <w:t>6.5</w:t>
        </w:r>
        <w:r>
          <w:rPr>
            <w:noProof/>
          </w:rPr>
          <w:tab/>
        </w:r>
        <w:r>
          <w:rPr>
            <w:rStyle w:val="Hyperlink"/>
            <w:noProof/>
          </w:rPr>
          <w:t>Legend</w:t>
        </w:r>
        <w:r>
          <w:rPr>
            <w:noProof/>
          </w:rPr>
          <w:tab/>
        </w:r>
        <w:r>
          <w:rPr>
            <w:noProof/>
          </w:rPr>
          <w:fldChar w:fldCharType="begin"/>
        </w:r>
        <w:r>
          <w:rPr>
            <w:noProof/>
          </w:rPr>
          <w:instrText>PAGEREF _Toc_1_3_0000000019 \h</w:instrText>
        </w:r>
        <w:r>
          <w:rPr>
            <w:noProof/>
          </w:rPr>
        </w:r>
        <w:r>
          <w:rPr>
            <w:noProof/>
          </w:rPr>
          <w:fldChar w:fldCharType="separate"/>
        </w:r>
        <w:r w:rsidR="00DD1AF4">
          <w:rPr>
            <w:noProof/>
          </w:rPr>
          <w:t>9</w:t>
        </w:r>
        <w:r>
          <w:rPr>
            <w:noProof/>
          </w:rPr>
          <w:fldChar w:fldCharType="end"/>
        </w:r>
      </w:hyperlink>
    </w:p>
    <w:p w14:paraId="43992814" w14:textId="60DB19EA" w:rsidR="00D240F3" w:rsidRDefault="00067B36">
      <w:pPr>
        <w:pStyle w:val="TOC1"/>
        <w:tabs>
          <w:tab w:val="left" w:pos="-1100"/>
          <w:tab w:val="right" w:leader="dot" w:pos="9976"/>
        </w:tabs>
        <w:rPr>
          <w:noProof/>
        </w:rPr>
      </w:pPr>
      <w:hyperlink w:anchor="_Toc_1_3_0000000020" w:history="1">
        <w:r>
          <w:rPr>
            <w:rStyle w:val="Hyperlink"/>
            <w:noProof/>
          </w:rPr>
          <w:t>7.</w:t>
        </w:r>
        <w:r>
          <w:rPr>
            <w:noProof/>
          </w:rPr>
          <w:tab/>
        </w:r>
        <w:r>
          <w:rPr>
            <w:rStyle w:val="Hyperlink"/>
            <w:noProof/>
          </w:rPr>
          <w:t>Table of Characteristics/Tableau des caracteres/Merkmalstabelle/Tabla de caracteres</w:t>
        </w:r>
        <w:r>
          <w:rPr>
            <w:noProof/>
          </w:rPr>
          <w:tab/>
        </w:r>
        <w:r>
          <w:rPr>
            <w:noProof/>
          </w:rPr>
          <w:fldChar w:fldCharType="begin"/>
        </w:r>
        <w:r>
          <w:rPr>
            <w:noProof/>
          </w:rPr>
          <w:instrText>PAGEREF _Toc_1_3_0000000020 \h</w:instrText>
        </w:r>
        <w:r>
          <w:rPr>
            <w:noProof/>
          </w:rPr>
        </w:r>
        <w:r>
          <w:rPr>
            <w:noProof/>
          </w:rPr>
          <w:fldChar w:fldCharType="separate"/>
        </w:r>
        <w:r w:rsidR="00DD1AF4">
          <w:rPr>
            <w:noProof/>
          </w:rPr>
          <w:t>10</w:t>
        </w:r>
        <w:r>
          <w:rPr>
            <w:noProof/>
          </w:rPr>
          <w:fldChar w:fldCharType="end"/>
        </w:r>
      </w:hyperlink>
    </w:p>
    <w:p w14:paraId="65A36A8B" w14:textId="29771E6F" w:rsidR="00D240F3" w:rsidRDefault="00067B36">
      <w:pPr>
        <w:pStyle w:val="TOC1"/>
        <w:tabs>
          <w:tab w:val="left" w:pos="-1100"/>
          <w:tab w:val="right" w:leader="dot" w:pos="9976"/>
        </w:tabs>
        <w:rPr>
          <w:noProof/>
        </w:rPr>
      </w:pPr>
      <w:hyperlink w:anchor="_Toc_1_3_0000000021" w:history="1">
        <w:r>
          <w:rPr>
            <w:rStyle w:val="Hyperlink"/>
            <w:noProof/>
          </w:rPr>
          <w:t>8.</w:t>
        </w:r>
        <w:r>
          <w:rPr>
            <w:noProof/>
          </w:rPr>
          <w:tab/>
        </w:r>
        <w:r>
          <w:rPr>
            <w:rStyle w:val="Hyperlink"/>
            <w:noProof/>
          </w:rPr>
          <w:t>Explanations on the Table of Characteristics</w:t>
        </w:r>
        <w:r>
          <w:rPr>
            <w:noProof/>
          </w:rPr>
          <w:tab/>
        </w:r>
        <w:r>
          <w:rPr>
            <w:noProof/>
          </w:rPr>
          <w:fldChar w:fldCharType="begin"/>
        </w:r>
        <w:r>
          <w:rPr>
            <w:noProof/>
          </w:rPr>
          <w:instrText>PAGEREF _Toc_1_3_0000000021 \h</w:instrText>
        </w:r>
        <w:r>
          <w:rPr>
            <w:noProof/>
          </w:rPr>
        </w:r>
        <w:r>
          <w:rPr>
            <w:noProof/>
          </w:rPr>
          <w:fldChar w:fldCharType="separate"/>
        </w:r>
        <w:r w:rsidR="00DD1AF4">
          <w:rPr>
            <w:noProof/>
          </w:rPr>
          <w:t>21</w:t>
        </w:r>
        <w:r>
          <w:rPr>
            <w:noProof/>
          </w:rPr>
          <w:fldChar w:fldCharType="end"/>
        </w:r>
      </w:hyperlink>
    </w:p>
    <w:p w14:paraId="493B4A2F" w14:textId="0DE45BAD" w:rsidR="00D240F3" w:rsidRDefault="00067B36">
      <w:pPr>
        <w:pStyle w:val="TOC2"/>
        <w:tabs>
          <w:tab w:val="left" w:pos="-440"/>
          <w:tab w:val="right" w:leader="dot" w:pos="9976"/>
        </w:tabs>
        <w:rPr>
          <w:noProof/>
        </w:rPr>
      </w:pPr>
      <w:hyperlink w:anchor="_Toc_1_3_0000000022" w:history="1">
        <w:r>
          <w:rPr>
            <w:rStyle w:val="Hyperlink"/>
            <w:noProof/>
          </w:rPr>
          <w:t>8.1</w:t>
        </w:r>
        <w:r>
          <w:rPr>
            <w:noProof/>
          </w:rPr>
          <w:tab/>
        </w:r>
        <w:r>
          <w:rPr>
            <w:rStyle w:val="Hyperlink"/>
            <w:noProof/>
          </w:rPr>
          <w:t>Explanations covering several characteristics</w:t>
        </w:r>
        <w:r>
          <w:rPr>
            <w:noProof/>
          </w:rPr>
          <w:tab/>
        </w:r>
        <w:r>
          <w:rPr>
            <w:noProof/>
          </w:rPr>
          <w:fldChar w:fldCharType="begin"/>
        </w:r>
        <w:r>
          <w:rPr>
            <w:noProof/>
          </w:rPr>
          <w:instrText>PAGEREF _Toc_1_3_0000000022 \h</w:instrText>
        </w:r>
        <w:r>
          <w:rPr>
            <w:noProof/>
          </w:rPr>
        </w:r>
        <w:r>
          <w:rPr>
            <w:noProof/>
          </w:rPr>
          <w:fldChar w:fldCharType="separate"/>
        </w:r>
        <w:r w:rsidR="00DD1AF4">
          <w:rPr>
            <w:noProof/>
          </w:rPr>
          <w:t>21</w:t>
        </w:r>
        <w:r>
          <w:rPr>
            <w:noProof/>
          </w:rPr>
          <w:fldChar w:fldCharType="end"/>
        </w:r>
      </w:hyperlink>
    </w:p>
    <w:p w14:paraId="0299D84D" w14:textId="74A763EC" w:rsidR="00D240F3" w:rsidRDefault="00067B36">
      <w:pPr>
        <w:pStyle w:val="TOC2"/>
        <w:tabs>
          <w:tab w:val="left" w:pos="-440"/>
          <w:tab w:val="right" w:leader="dot" w:pos="9976"/>
        </w:tabs>
        <w:rPr>
          <w:noProof/>
        </w:rPr>
      </w:pPr>
      <w:hyperlink w:anchor="_Toc_1_3_0000000023" w:history="1">
        <w:r>
          <w:rPr>
            <w:rStyle w:val="Hyperlink"/>
            <w:noProof/>
          </w:rPr>
          <w:t>8.2</w:t>
        </w:r>
        <w:r>
          <w:rPr>
            <w:noProof/>
          </w:rPr>
          <w:tab/>
        </w:r>
        <w:r>
          <w:rPr>
            <w:rStyle w:val="Hyperlink"/>
            <w:noProof/>
          </w:rPr>
          <w:t>Explanations for individual characteristics</w:t>
        </w:r>
        <w:r>
          <w:rPr>
            <w:noProof/>
          </w:rPr>
          <w:tab/>
        </w:r>
        <w:r>
          <w:rPr>
            <w:noProof/>
          </w:rPr>
          <w:fldChar w:fldCharType="begin"/>
        </w:r>
        <w:r>
          <w:rPr>
            <w:noProof/>
          </w:rPr>
          <w:instrText>PAGEREF _Toc_1_3_0000000023 \h</w:instrText>
        </w:r>
        <w:r>
          <w:rPr>
            <w:noProof/>
          </w:rPr>
        </w:r>
        <w:r>
          <w:rPr>
            <w:noProof/>
          </w:rPr>
          <w:fldChar w:fldCharType="separate"/>
        </w:r>
        <w:r w:rsidR="00DD1AF4">
          <w:rPr>
            <w:noProof/>
          </w:rPr>
          <w:t>21</w:t>
        </w:r>
        <w:r>
          <w:rPr>
            <w:noProof/>
          </w:rPr>
          <w:fldChar w:fldCharType="end"/>
        </w:r>
      </w:hyperlink>
    </w:p>
    <w:p w14:paraId="630BB2AD" w14:textId="36AA25B3" w:rsidR="00D240F3" w:rsidRDefault="00067B36">
      <w:pPr>
        <w:pStyle w:val="TOC1"/>
        <w:tabs>
          <w:tab w:val="left" w:pos="-1100"/>
          <w:tab w:val="right" w:leader="dot" w:pos="9976"/>
        </w:tabs>
        <w:rPr>
          <w:noProof/>
        </w:rPr>
      </w:pPr>
      <w:hyperlink w:anchor="_Toc_1_3_0000000024" w:history="1">
        <w:r>
          <w:rPr>
            <w:rStyle w:val="Hyperlink"/>
            <w:noProof/>
          </w:rPr>
          <w:t>9.</w:t>
        </w:r>
        <w:r>
          <w:rPr>
            <w:noProof/>
          </w:rPr>
          <w:tab/>
        </w:r>
        <w:r>
          <w:rPr>
            <w:rStyle w:val="Hyperlink"/>
            <w:noProof/>
          </w:rPr>
          <w:t>Literature</w:t>
        </w:r>
        <w:r>
          <w:rPr>
            <w:noProof/>
          </w:rPr>
          <w:tab/>
        </w:r>
        <w:r>
          <w:rPr>
            <w:noProof/>
          </w:rPr>
          <w:fldChar w:fldCharType="begin"/>
        </w:r>
        <w:r>
          <w:rPr>
            <w:noProof/>
          </w:rPr>
          <w:instrText>PAGEREF _Toc_1_3_0000000024 \h</w:instrText>
        </w:r>
        <w:r>
          <w:rPr>
            <w:noProof/>
          </w:rPr>
        </w:r>
        <w:r>
          <w:rPr>
            <w:noProof/>
          </w:rPr>
          <w:fldChar w:fldCharType="separate"/>
        </w:r>
        <w:r w:rsidR="00DD1AF4">
          <w:rPr>
            <w:noProof/>
          </w:rPr>
          <w:t>30</w:t>
        </w:r>
        <w:r>
          <w:rPr>
            <w:noProof/>
          </w:rPr>
          <w:fldChar w:fldCharType="end"/>
        </w:r>
      </w:hyperlink>
    </w:p>
    <w:p w14:paraId="52D2733C" w14:textId="6BE1507A" w:rsidR="00D240F3" w:rsidRDefault="00067B36">
      <w:pPr>
        <w:pStyle w:val="TOC1"/>
        <w:tabs>
          <w:tab w:val="left" w:pos="-880"/>
          <w:tab w:val="right" w:leader="dot" w:pos="9976"/>
        </w:tabs>
        <w:rPr>
          <w:noProof/>
        </w:rPr>
      </w:pPr>
      <w:hyperlink w:anchor="_Toc_1_3_0000000025" w:history="1">
        <w:r>
          <w:rPr>
            <w:rStyle w:val="Hyperlink"/>
            <w:noProof/>
          </w:rPr>
          <w:t>10.</w:t>
        </w:r>
        <w:r>
          <w:rPr>
            <w:noProof/>
          </w:rPr>
          <w:tab/>
        </w:r>
        <w:r>
          <w:rPr>
            <w:rStyle w:val="Hyperlink"/>
            <w:noProof/>
          </w:rPr>
          <w:t>Technical Questionnaire</w:t>
        </w:r>
        <w:r>
          <w:rPr>
            <w:noProof/>
          </w:rPr>
          <w:tab/>
        </w:r>
        <w:r>
          <w:rPr>
            <w:noProof/>
          </w:rPr>
          <w:fldChar w:fldCharType="begin"/>
        </w:r>
        <w:r>
          <w:rPr>
            <w:noProof/>
          </w:rPr>
          <w:instrText>PAGEREF _Toc_1_3_0000000025 \h</w:instrText>
        </w:r>
        <w:r>
          <w:rPr>
            <w:noProof/>
          </w:rPr>
        </w:r>
        <w:r>
          <w:rPr>
            <w:noProof/>
          </w:rPr>
          <w:fldChar w:fldCharType="separate"/>
        </w:r>
        <w:r w:rsidR="00DD1AF4">
          <w:rPr>
            <w:noProof/>
          </w:rPr>
          <w:t>32</w:t>
        </w:r>
        <w:r>
          <w:rPr>
            <w:noProof/>
          </w:rPr>
          <w:fldChar w:fldCharType="end"/>
        </w:r>
      </w:hyperlink>
    </w:p>
    <w:p w14:paraId="6E9BB436" w14:textId="77777777" w:rsidR="00D240F3" w:rsidRDefault="00067B36">
      <w:pPr>
        <w:spacing w:after="200"/>
      </w:pPr>
      <w:r>
        <w:fldChar w:fldCharType="end"/>
      </w:r>
      <w:r>
        <w:br w:type="page"/>
      </w:r>
    </w:p>
    <w:p w14:paraId="665D7FA4" w14:textId="77777777" w:rsidR="00D240F3" w:rsidRDefault="00067B36">
      <w:pPr>
        <w:pStyle w:val="Heading1"/>
      </w:pPr>
      <w:bookmarkStart w:id="4" w:name="_Toc_1_3_0000000001"/>
      <w:r>
        <w:lastRenderedPageBreak/>
        <w:t>Subject of these Test Guidelines</w:t>
      </w:r>
      <w:bookmarkEnd w:id="4"/>
    </w:p>
    <w:p w14:paraId="2BF69284" w14:textId="77777777" w:rsidR="00D240F3" w:rsidRDefault="00D240F3"/>
    <w:p w14:paraId="2D5FA6EC" w14:textId="6074B8D4" w:rsidR="00D240F3" w:rsidRDefault="00067B36">
      <w:r>
        <w:t>1.1</w:t>
      </w:r>
      <w:r>
        <w:tab/>
        <w:t xml:space="preserve">These Test Guidelines apply to all varieties of </w:t>
      </w:r>
      <w:r>
        <w:rPr>
          <w:i/>
        </w:rPr>
        <w:t xml:space="preserve">Prunus </w:t>
      </w:r>
      <w:proofErr w:type="spellStart"/>
      <w:r>
        <w:rPr>
          <w:i/>
        </w:rPr>
        <w:t>salicina</w:t>
      </w:r>
      <w:proofErr w:type="spellEnd"/>
      <w:r>
        <w:rPr>
          <w:i/>
        </w:rPr>
        <w:t xml:space="preserve"> </w:t>
      </w:r>
      <w:r>
        <w:t xml:space="preserve">Lindl., </w:t>
      </w:r>
      <w:r w:rsidR="009216D9">
        <w:t>h</w:t>
      </w:r>
      <w:r>
        <w:t xml:space="preserve">ybrids between </w:t>
      </w:r>
      <w:r>
        <w:rPr>
          <w:i/>
        </w:rPr>
        <w:t xml:space="preserve">Prunus </w:t>
      </w:r>
      <w:proofErr w:type="spellStart"/>
      <w:r>
        <w:rPr>
          <w:i/>
        </w:rPr>
        <w:t>salicina</w:t>
      </w:r>
      <w:proofErr w:type="spellEnd"/>
      <w:r>
        <w:t xml:space="preserve"> Lindl. and </w:t>
      </w:r>
      <w:r>
        <w:rPr>
          <w:i/>
        </w:rPr>
        <w:t xml:space="preserve">P. avium </w:t>
      </w:r>
      <w:r>
        <w:t xml:space="preserve">(L.) L. and hybrids between </w:t>
      </w:r>
      <w:r>
        <w:rPr>
          <w:i/>
        </w:rPr>
        <w:t xml:space="preserve">Prunus </w:t>
      </w:r>
      <w:proofErr w:type="spellStart"/>
      <w:r>
        <w:rPr>
          <w:i/>
        </w:rPr>
        <w:t>salicina</w:t>
      </w:r>
      <w:proofErr w:type="spellEnd"/>
      <w:r>
        <w:t xml:space="preserve"> and</w:t>
      </w:r>
      <w:r>
        <w:rPr>
          <w:i/>
        </w:rPr>
        <w:t xml:space="preserve"> Prunus </w:t>
      </w:r>
      <w:proofErr w:type="spellStart"/>
      <w:r>
        <w:rPr>
          <w:i/>
        </w:rPr>
        <w:t>armeniaca</w:t>
      </w:r>
      <w:proofErr w:type="spellEnd"/>
      <w:r>
        <w:rPr>
          <w:i/>
        </w:rPr>
        <w:t>,</w:t>
      </w:r>
      <w:r>
        <w:t xml:space="preserve"> in which the </w:t>
      </w:r>
      <w:r>
        <w:rPr>
          <w:i/>
        </w:rPr>
        <w:t xml:space="preserve">Prunus </w:t>
      </w:r>
      <w:proofErr w:type="spellStart"/>
      <w:r>
        <w:rPr>
          <w:i/>
        </w:rPr>
        <w:t>salicina</w:t>
      </w:r>
      <w:proofErr w:type="spellEnd"/>
      <w:r>
        <w:t xml:space="preserve"> phenotype predominates.</w:t>
      </w:r>
    </w:p>
    <w:p w14:paraId="499384D3" w14:textId="77777777" w:rsidR="00D240F3" w:rsidRDefault="00D240F3"/>
    <w:p w14:paraId="3B5B6B5E" w14:textId="77777777" w:rsidR="00D240F3" w:rsidRDefault="00067B36">
      <w:r>
        <w:t>1.2</w:t>
      </w:r>
      <w:r>
        <w:tab/>
        <w:t xml:space="preserve">Guidance on the use of Test Guidelines for other hybrids involving Prunus </w:t>
      </w:r>
      <w:proofErr w:type="spellStart"/>
      <w:r>
        <w:t>salicina</w:t>
      </w:r>
      <w:proofErr w:type="spellEnd"/>
      <w:r>
        <w:t xml:space="preserve"> L. that are not explicitly covered by Test Guidelines is provided in document TGP/13 "Guidance for New Types and Species".</w:t>
      </w:r>
    </w:p>
    <w:p w14:paraId="3D32D163" w14:textId="77777777" w:rsidR="00D240F3" w:rsidRDefault="00D240F3"/>
    <w:p w14:paraId="61978D71" w14:textId="77777777" w:rsidR="00D240F3" w:rsidRDefault="00D240F3"/>
    <w:p w14:paraId="0E1A1706" w14:textId="77777777" w:rsidR="00D240F3" w:rsidRDefault="00067B36">
      <w:pPr>
        <w:pStyle w:val="Heading1"/>
      </w:pPr>
      <w:bookmarkStart w:id="5" w:name="_Toc_1_3_0000000002"/>
      <w:r>
        <w:t>Material Required</w:t>
      </w:r>
      <w:bookmarkEnd w:id="5"/>
    </w:p>
    <w:p w14:paraId="19F1F508" w14:textId="77777777" w:rsidR="00D240F3" w:rsidRDefault="00D240F3"/>
    <w:p w14:paraId="7252020E" w14:textId="77777777" w:rsidR="00D240F3" w:rsidRDefault="00067B36">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4F25BE3C" w14:textId="77777777" w:rsidR="00D240F3" w:rsidRDefault="00D240F3"/>
    <w:p w14:paraId="75FFD40B" w14:textId="77777777" w:rsidR="00D240F3" w:rsidRDefault="00067B36">
      <w:r>
        <w:t>2.2</w:t>
      </w:r>
      <w:r>
        <w:tab/>
        <w:t xml:space="preserve">The material is to be supplied in the form of budwood for grafting, or one-year-old trees grafted on a rootstock specified by the competent </w:t>
      </w:r>
      <w:proofErr w:type="gramStart"/>
      <w:r>
        <w:t>authority..</w:t>
      </w:r>
      <w:proofErr w:type="gramEnd"/>
    </w:p>
    <w:p w14:paraId="72769870" w14:textId="77777777" w:rsidR="00D240F3" w:rsidRDefault="00D240F3"/>
    <w:p w14:paraId="4AC2F700" w14:textId="77777777" w:rsidR="00D240F3" w:rsidRDefault="00067B36">
      <w:r>
        <w:t>2.3</w:t>
      </w:r>
      <w:r>
        <w:tab/>
        <w:t>The minimum quantity of plant material, to be supplied by the applicant, should be:</w:t>
      </w:r>
    </w:p>
    <w:p w14:paraId="4268DA31" w14:textId="77777777" w:rsidR="00D240F3" w:rsidRDefault="00067B36" w:rsidP="009216D9">
      <w:pPr>
        <w:numPr>
          <w:ilvl w:val="0"/>
          <w:numId w:val="7"/>
        </w:numPr>
        <w:spacing w:beforeAutospacing="1" w:afterAutospacing="1"/>
        <w:jc w:val="center"/>
      </w:pPr>
      <w:r>
        <w:t>budwood sufficient to propagate 3 trees or</w:t>
      </w:r>
    </w:p>
    <w:p w14:paraId="25C10856" w14:textId="7B0EC4F7" w:rsidR="00D240F3" w:rsidRDefault="00067B36" w:rsidP="009216D9">
      <w:pPr>
        <w:numPr>
          <w:ilvl w:val="0"/>
          <w:numId w:val="7"/>
        </w:numPr>
        <w:spacing w:beforeAutospacing="1" w:afterAutospacing="1"/>
        <w:jc w:val="center"/>
      </w:pPr>
      <w:r>
        <w:t>3 one-year-old trees</w:t>
      </w:r>
    </w:p>
    <w:p w14:paraId="79698FCC" w14:textId="77777777" w:rsidR="00D240F3" w:rsidRDefault="00067B36">
      <w:r>
        <w:t>2.4</w:t>
      </w:r>
      <w:r>
        <w:tab/>
        <w:t>The plant material supplied should be visibly healthy, not lacking in vigor, nor affected by any important pest or disease.</w:t>
      </w:r>
    </w:p>
    <w:p w14:paraId="61BE8D07" w14:textId="77777777" w:rsidR="00D240F3" w:rsidRDefault="00D240F3"/>
    <w:p w14:paraId="66353290" w14:textId="77777777" w:rsidR="00D240F3" w:rsidRDefault="00067B36">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21E1A32B" w14:textId="77777777" w:rsidR="00D240F3" w:rsidRDefault="00D240F3"/>
    <w:p w14:paraId="683D6ED4" w14:textId="77777777" w:rsidR="00D240F3" w:rsidRDefault="00D240F3"/>
    <w:p w14:paraId="17D19C6D" w14:textId="77777777" w:rsidR="00D240F3" w:rsidRDefault="00067B36">
      <w:pPr>
        <w:pStyle w:val="Heading1"/>
      </w:pPr>
      <w:bookmarkStart w:id="6" w:name="_Toc_1_3_0000000003"/>
      <w:r>
        <w:t>Method of Examination</w:t>
      </w:r>
      <w:bookmarkEnd w:id="6"/>
    </w:p>
    <w:p w14:paraId="5F6ABA2B" w14:textId="77777777" w:rsidR="00D240F3" w:rsidRDefault="00D240F3"/>
    <w:p w14:paraId="1C74E2C8" w14:textId="77777777" w:rsidR="00D240F3" w:rsidRDefault="00067B36">
      <w:pPr>
        <w:pStyle w:val="Heading2"/>
      </w:pPr>
      <w:bookmarkStart w:id="7" w:name="_Toc_1_3_0000000004"/>
      <w:r>
        <w:t>Number of Growing Cycles</w:t>
      </w:r>
      <w:bookmarkEnd w:id="7"/>
    </w:p>
    <w:p w14:paraId="4B2CE05B" w14:textId="77777777" w:rsidR="00D240F3" w:rsidRDefault="00D240F3"/>
    <w:p w14:paraId="13A7EAC3" w14:textId="77777777" w:rsidR="00D240F3" w:rsidRDefault="00067B36">
      <w:pPr>
        <w:ind w:left="700" w:hanging="700"/>
      </w:pPr>
      <w:r>
        <w:t>3.1.1</w:t>
      </w:r>
      <w:r>
        <w:tab/>
        <w:t>The minimum duration of tests should normally be two independent growing cycles.</w:t>
      </w:r>
    </w:p>
    <w:p w14:paraId="2BE5FD4E" w14:textId="77777777" w:rsidR="00D240F3" w:rsidRDefault="00D240F3"/>
    <w:p w14:paraId="3133513C" w14:textId="77777777" w:rsidR="00D240F3" w:rsidRDefault="00067B36">
      <w:r>
        <w:t>3.1.2</w:t>
      </w:r>
      <w:r>
        <w:tab/>
        <w:t>The two independent growing cycles may be observed from a single planting, examined in two separate growing cycles.</w:t>
      </w:r>
    </w:p>
    <w:p w14:paraId="18C0319B" w14:textId="77777777" w:rsidR="00D240F3" w:rsidRDefault="00D240F3"/>
    <w:p w14:paraId="203BD3BD" w14:textId="77777777" w:rsidR="00D240F3" w:rsidRDefault="00067B36">
      <w:proofErr w:type="gramStart"/>
      <w:r>
        <w:t>3.1.3</w:t>
      </w:r>
      <w:r>
        <w:tab/>
        <w:t>In particular, it</w:t>
      </w:r>
      <w:proofErr w:type="gramEnd"/>
      <w:r>
        <w:t xml:space="preserve"> is essential that the plants produce a satisfactory crop of fruit in each of the two growing cycles.</w:t>
      </w:r>
    </w:p>
    <w:p w14:paraId="3236B7A1" w14:textId="77777777" w:rsidR="00D240F3" w:rsidRDefault="00D240F3"/>
    <w:p w14:paraId="782F5747" w14:textId="77777777" w:rsidR="00D240F3" w:rsidRDefault="00067B36">
      <w:r>
        <w:t>3.1.4</w:t>
      </w:r>
      <w:r>
        <w:tab/>
        <w:t xml:space="preserve">The growing cycle </w:t>
      </w:r>
      <w:proofErr w:type="gramStart"/>
      <w:r>
        <w:t>is considered to be</w:t>
      </w:r>
      <w:proofErr w:type="gramEnd"/>
      <w:r>
        <w:t xml:space="preserve"> the duration of a single growing season, beginning with the dormancy period, followed by bud burst (flowering and/or vegetative), flowering and fruit harvest and concluding when the following dormant period starts.</w:t>
      </w:r>
    </w:p>
    <w:p w14:paraId="4B343D0C" w14:textId="77777777" w:rsidR="00D240F3" w:rsidRDefault="00D240F3"/>
    <w:p w14:paraId="2E16D1BF" w14:textId="77777777" w:rsidR="00D240F3" w:rsidRDefault="00067B36">
      <w:r>
        <w:t>3.1.5</w:t>
      </w:r>
      <w:r>
        <w:tab/>
        <w:t>The testing of a variety may be concluded when the competent authority can determine with certainty the outcome of the test.</w:t>
      </w:r>
    </w:p>
    <w:p w14:paraId="3C7964CD" w14:textId="77777777" w:rsidR="00D240F3" w:rsidRDefault="00D240F3"/>
    <w:p w14:paraId="181CF334" w14:textId="77777777" w:rsidR="00D240F3" w:rsidRDefault="00067B36">
      <w:pPr>
        <w:pStyle w:val="Heading2"/>
      </w:pPr>
      <w:bookmarkStart w:id="8" w:name="_Toc_1_3_0000000005"/>
      <w:r>
        <w:t>Testing Place</w:t>
      </w:r>
      <w:bookmarkEnd w:id="8"/>
    </w:p>
    <w:p w14:paraId="29AAC67E" w14:textId="77777777" w:rsidR="00D240F3" w:rsidRDefault="00D240F3"/>
    <w:p w14:paraId="178D96E2" w14:textId="77777777" w:rsidR="00D240F3" w:rsidRDefault="00067B36">
      <w:r>
        <w:tab/>
        <w:t>Tests are normally conducted at one place. In the case of tests conducted at more than one place, guidance is provided in TGP/9 "Examining Distinctness".</w:t>
      </w:r>
    </w:p>
    <w:p w14:paraId="2DE21E0A" w14:textId="77777777" w:rsidR="00D240F3" w:rsidRDefault="00D240F3"/>
    <w:p w14:paraId="56A7397A" w14:textId="77777777" w:rsidR="00D240F3" w:rsidRDefault="00067B36">
      <w:pPr>
        <w:pStyle w:val="Heading2"/>
      </w:pPr>
      <w:bookmarkStart w:id="9" w:name="_Toc_1_3_0000000006"/>
      <w:r>
        <w:t>Conditions for Conducting the Examination</w:t>
      </w:r>
      <w:bookmarkEnd w:id="9"/>
    </w:p>
    <w:p w14:paraId="6854E0F9" w14:textId="77777777" w:rsidR="00D240F3" w:rsidRDefault="00D240F3"/>
    <w:p w14:paraId="1B47A0A1" w14:textId="77777777" w:rsidR="00D240F3" w:rsidRDefault="00067B36">
      <w:r>
        <w:tab/>
        <w:t>The tests should be carried out under conditions ensuring satisfactory growth for the expression of the relevant characteristics of the variety and for the conduct of the examination.</w:t>
      </w:r>
    </w:p>
    <w:p w14:paraId="25E9F0BE" w14:textId="00A7407B" w:rsidR="009216D9" w:rsidRDefault="009216D9">
      <w:pPr>
        <w:jc w:val="left"/>
      </w:pPr>
      <w:r>
        <w:br w:type="page"/>
      </w:r>
    </w:p>
    <w:p w14:paraId="2B614ED4" w14:textId="77777777" w:rsidR="00D240F3" w:rsidRDefault="00D240F3"/>
    <w:p w14:paraId="2617AB83" w14:textId="0D24AC1F" w:rsidR="00D240F3" w:rsidRDefault="00067B36" w:rsidP="00632E95">
      <w:pPr>
        <w:pStyle w:val="Heading2"/>
      </w:pPr>
      <w:bookmarkStart w:id="10" w:name="_Toc_1_3_0000000007"/>
      <w:r>
        <w:t>Test Design</w:t>
      </w:r>
      <w:bookmarkEnd w:id="10"/>
    </w:p>
    <w:p w14:paraId="751B7EB4" w14:textId="77777777" w:rsidR="00D240F3" w:rsidRDefault="00D240F3"/>
    <w:p w14:paraId="3AD8AF7C" w14:textId="77777777" w:rsidR="00D240F3" w:rsidRDefault="00067B36">
      <w:r>
        <w:t>3.4.1</w:t>
      </w:r>
      <w:r>
        <w:tab/>
        <w:t>Each test should be designed to result in a total of at least 3 trees.</w:t>
      </w:r>
    </w:p>
    <w:p w14:paraId="25D0F7B3" w14:textId="77777777" w:rsidR="00D240F3" w:rsidRDefault="00D240F3"/>
    <w:p w14:paraId="5CBB44B9" w14:textId="77777777" w:rsidR="00D240F3" w:rsidRDefault="00067B36">
      <w:pPr>
        <w:jc w:val="left"/>
      </w:pPr>
      <w:r>
        <w:t>3.4.2</w:t>
      </w:r>
      <w:r>
        <w:tab/>
        <w:t>The design of the tests should be such that plants or parts of plants may be removed for measurement or counting without prejudice to the observations which must be made up to the end of the growing cycle.</w:t>
      </w:r>
    </w:p>
    <w:p w14:paraId="17485DFA" w14:textId="77777777" w:rsidR="00D240F3" w:rsidRDefault="00D240F3"/>
    <w:p w14:paraId="4E4A0175" w14:textId="77777777" w:rsidR="00D240F3" w:rsidRDefault="00067B36">
      <w:pPr>
        <w:pStyle w:val="Heading2"/>
      </w:pPr>
      <w:bookmarkStart w:id="11" w:name="_Toc_1_3_0000000008"/>
      <w:r>
        <w:t>Additional Tests</w:t>
      </w:r>
      <w:bookmarkEnd w:id="11"/>
    </w:p>
    <w:p w14:paraId="0826C3D8" w14:textId="77777777" w:rsidR="00D240F3" w:rsidRDefault="00D240F3"/>
    <w:p w14:paraId="5233DCE1" w14:textId="77777777" w:rsidR="00D240F3" w:rsidRDefault="00067B36">
      <w:r>
        <w:tab/>
        <w:t>Additional tests, for examining relevant characteristics, may be established.</w:t>
      </w:r>
    </w:p>
    <w:p w14:paraId="2AAD9269" w14:textId="77777777" w:rsidR="00D240F3" w:rsidRDefault="00D240F3"/>
    <w:p w14:paraId="5FD6847C" w14:textId="77777777" w:rsidR="00D240F3" w:rsidRDefault="00D240F3"/>
    <w:p w14:paraId="43A567AE" w14:textId="77777777" w:rsidR="00D240F3" w:rsidRDefault="00067B36">
      <w:pPr>
        <w:pStyle w:val="Heading1"/>
      </w:pPr>
      <w:bookmarkStart w:id="12" w:name="_Toc_1_3_0000000009"/>
      <w:r>
        <w:t>Assessment of Distinctness, Uniformity and Stability</w:t>
      </w:r>
      <w:bookmarkEnd w:id="12"/>
    </w:p>
    <w:p w14:paraId="3B8767DC" w14:textId="77777777" w:rsidR="00D240F3" w:rsidRDefault="00D240F3"/>
    <w:p w14:paraId="54A8411B" w14:textId="77777777" w:rsidR="00D240F3" w:rsidRDefault="00067B36">
      <w:pPr>
        <w:pStyle w:val="Heading2"/>
      </w:pPr>
      <w:bookmarkStart w:id="13" w:name="_Toc_1_3_0000000010"/>
      <w:r>
        <w:t>Distinctness</w:t>
      </w:r>
      <w:bookmarkEnd w:id="13"/>
    </w:p>
    <w:p w14:paraId="55D68F03" w14:textId="77777777" w:rsidR="00D240F3" w:rsidRDefault="00D240F3"/>
    <w:p w14:paraId="233936A4" w14:textId="77777777" w:rsidR="00D240F3" w:rsidRDefault="00067B36">
      <w:r>
        <w:t>4.1.1</w:t>
      </w:r>
      <w:r>
        <w:tab/>
        <w:t>General Recommendations</w:t>
      </w:r>
    </w:p>
    <w:p w14:paraId="64F1EF2B" w14:textId="77777777" w:rsidR="00D240F3" w:rsidRDefault="00D240F3"/>
    <w:p w14:paraId="30712A4D" w14:textId="77777777" w:rsidR="00D240F3" w:rsidRDefault="00067B36">
      <w:r>
        <w:t>It is of particular importance for users of these Test Guidelines to consult the General Introduction prior to making decisions regarding distinctness. However, the following points are provided for elaboration or emphasis in these Test Guidelines.</w:t>
      </w:r>
    </w:p>
    <w:p w14:paraId="0070921C" w14:textId="77777777" w:rsidR="00D240F3" w:rsidRDefault="00D240F3"/>
    <w:p w14:paraId="79A1F03E" w14:textId="77777777" w:rsidR="00D240F3" w:rsidRDefault="00067B36">
      <w:r>
        <w:t>4.1.2</w:t>
      </w:r>
      <w:r>
        <w:tab/>
        <w:t>Consistent Differences</w:t>
      </w:r>
    </w:p>
    <w:p w14:paraId="548A83F1" w14:textId="77777777" w:rsidR="00D240F3" w:rsidRDefault="00D240F3"/>
    <w:p w14:paraId="60F49EDF" w14:textId="77777777" w:rsidR="00D240F3" w:rsidRDefault="00067B36">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237FC78D" w14:textId="77777777" w:rsidR="00D240F3" w:rsidRDefault="00D240F3"/>
    <w:p w14:paraId="78172D55" w14:textId="77777777" w:rsidR="00D240F3" w:rsidRDefault="00067B36">
      <w:r>
        <w:t>4.1.3</w:t>
      </w:r>
      <w:r>
        <w:tab/>
        <w:t>Clear Differences</w:t>
      </w:r>
    </w:p>
    <w:p w14:paraId="2C33102A" w14:textId="77777777" w:rsidR="00D240F3" w:rsidRDefault="00D240F3"/>
    <w:p w14:paraId="3DFFDF85" w14:textId="77777777" w:rsidR="00D240F3" w:rsidRDefault="00067B36">
      <w:r>
        <w:t>Determining whether a difference between two varieties is clear depends on many factors, and should consider</w:t>
      </w:r>
      <w:proofErr w:type="gramStart"/>
      <w:r>
        <w:t>, in particular, the</w:t>
      </w:r>
      <w:proofErr w:type="gramEnd"/>
      <w:r>
        <w:t xml:space="preserv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1C2EB701" w14:textId="77777777" w:rsidR="00D240F3" w:rsidRDefault="00D240F3"/>
    <w:p w14:paraId="472F51FE" w14:textId="77777777" w:rsidR="00D240F3" w:rsidRDefault="00067B36">
      <w:r>
        <w:t>4.1.4</w:t>
      </w:r>
      <w:r>
        <w:tab/>
        <w:t>Number of Plants or Parts of Plants to be Examined</w:t>
      </w:r>
    </w:p>
    <w:p w14:paraId="7D6952B0" w14:textId="77777777" w:rsidR="00D240F3" w:rsidRDefault="00D240F3"/>
    <w:p w14:paraId="4C962CD6" w14:textId="77777777" w:rsidR="00D240F3" w:rsidRDefault="00067B36">
      <w:r>
        <w:t>Unless otherwise indicated, for the purposes of distinctness, all observations on single plants should be made on 3 plants or parts taken from each of 3 plants and any other observations made on all plants in the test, disregarding any off-type plants.</w:t>
      </w:r>
    </w:p>
    <w:p w14:paraId="3842F42C" w14:textId="77777777" w:rsidR="00D240F3" w:rsidRDefault="00D240F3"/>
    <w:p w14:paraId="76B5DF7E" w14:textId="3D895A1B" w:rsidR="00D240F3" w:rsidRDefault="00067B36">
      <w:r>
        <w:t>In the case of observations of parts taken from single plants, the number of parts to be taken from each of the plants should be 5</w:t>
      </w:r>
      <w:r w:rsidR="009216D9">
        <w:t>.</w:t>
      </w:r>
    </w:p>
    <w:p w14:paraId="3A4BCBA7" w14:textId="77777777" w:rsidR="00D240F3" w:rsidRDefault="00D240F3"/>
    <w:p w14:paraId="08D08848" w14:textId="77777777" w:rsidR="00D240F3" w:rsidRDefault="00067B36">
      <w:r>
        <w:t>4.1.5</w:t>
      </w:r>
      <w:r>
        <w:tab/>
        <w:t>Method of Observation</w:t>
      </w:r>
    </w:p>
    <w:p w14:paraId="4308F7FD" w14:textId="77777777" w:rsidR="00D240F3" w:rsidRDefault="00D240F3"/>
    <w:p w14:paraId="4A1E89D7" w14:textId="77777777" w:rsidR="00D240F3" w:rsidRDefault="00067B36">
      <w:r>
        <w:t>The recommended method of observing the characteristic for the purposes of distinctness is indicated by the following key in the Table of Characteristics (see document TGP/9 "Examining Distinctness", Section 4 "Observation of characteristics"):</w:t>
      </w:r>
    </w:p>
    <w:p w14:paraId="109ACA49" w14:textId="77777777" w:rsidR="00D240F3" w:rsidRDefault="00D240F3"/>
    <w:p w14:paraId="1D4F0972" w14:textId="77777777" w:rsidR="00D240F3" w:rsidRDefault="00067B36">
      <w:r>
        <w:t>MG: single measurement of a group of plants or parts of plants</w:t>
      </w:r>
    </w:p>
    <w:p w14:paraId="7C2A135B" w14:textId="77777777" w:rsidR="00D240F3" w:rsidRDefault="00067B36">
      <w:r>
        <w:t xml:space="preserve">MS: </w:t>
      </w:r>
      <w:proofErr w:type="gramStart"/>
      <w:r>
        <w:t>measurement of</w:t>
      </w:r>
      <w:proofErr w:type="gramEnd"/>
      <w:r>
        <w:t xml:space="preserve"> </w:t>
      </w:r>
      <w:proofErr w:type="gramStart"/>
      <w:r>
        <w:t>a number of</w:t>
      </w:r>
      <w:proofErr w:type="gramEnd"/>
      <w:r>
        <w:t xml:space="preserve"> individual plants or parts of plants</w:t>
      </w:r>
    </w:p>
    <w:p w14:paraId="75358C0E" w14:textId="77777777" w:rsidR="00D240F3" w:rsidRDefault="00067B36">
      <w:r>
        <w:t>VG: visual assessment by a single observation of a group of plants or parts of plants</w:t>
      </w:r>
    </w:p>
    <w:p w14:paraId="224AFAFC" w14:textId="77777777" w:rsidR="00D240F3" w:rsidRDefault="00067B36">
      <w:r>
        <w:t>VS: visual assessment by observation of individual plants or parts of plants</w:t>
      </w:r>
    </w:p>
    <w:p w14:paraId="318B5FCD" w14:textId="77777777" w:rsidR="00D240F3" w:rsidRDefault="00D240F3"/>
    <w:p w14:paraId="4AE71589" w14:textId="77777777" w:rsidR="00D240F3" w:rsidRDefault="00067B36">
      <w:r>
        <w:t>Type of observation: visual (V) or measurement (M)</w:t>
      </w:r>
    </w:p>
    <w:p w14:paraId="1E320F59" w14:textId="77777777" w:rsidR="00D240F3" w:rsidRDefault="00D240F3"/>
    <w:p w14:paraId="0183965D" w14:textId="77777777" w:rsidR="00D240F3" w:rsidRDefault="00067B36">
      <w:r>
        <w:t xml:space="preserve">"Visual" observation (V) is an observation made </w:t>
      </w:r>
      <w:proofErr w:type="gramStart"/>
      <w:r>
        <w:t>on the basis of</w:t>
      </w:r>
      <w:proofErr w:type="gramEnd"/>
      <w:r>
        <w:t xml:space="preserve">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w:t>
      </w:r>
      <w:r>
        <w:lastRenderedPageBreak/>
        <w:t>is an objective observation against a calibrated, linear scale e.g. using a ruler, weighing scales, colorimeter, dates, counts, etc.</w:t>
      </w:r>
    </w:p>
    <w:p w14:paraId="302C16C6" w14:textId="77777777" w:rsidR="00D240F3" w:rsidRDefault="00D240F3"/>
    <w:p w14:paraId="26726B1F" w14:textId="77777777" w:rsidR="00D240F3" w:rsidRDefault="00067B36">
      <w:r>
        <w:t>Type of record: for a group of plants (G) or for single, individual plants (S)</w:t>
      </w:r>
    </w:p>
    <w:p w14:paraId="0E84444B" w14:textId="77777777" w:rsidR="00D240F3" w:rsidRDefault="00D240F3"/>
    <w:p w14:paraId="033C99AD" w14:textId="77777777" w:rsidR="00D240F3" w:rsidRDefault="00067B36">
      <w:r>
        <w:t>For the purposes of distinctness, observations may be recorded as a single record for a group of plants or parts of plants (G</w:t>
      </w:r>
      <w:proofErr w:type="gramStart"/>
      <w:r>
        <w:t>), or</w:t>
      </w:r>
      <w:proofErr w:type="gramEnd"/>
      <w:r>
        <w:t xml:space="preserve"> may be recorded as records for </w:t>
      </w:r>
      <w:proofErr w:type="gramStart"/>
      <w:r>
        <w:t>a number of</w:t>
      </w:r>
      <w:proofErr w:type="gramEnd"/>
      <w:r>
        <w:t xml:space="preserve"> single, individual plants or parts of plants (S).  In most cases, "G" provides a single record per </w:t>
      </w:r>
      <w:proofErr w:type="gramStart"/>
      <w:r>
        <w:t>variety</w:t>
      </w:r>
      <w:proofErr w:type="gramEnd"/>
      <w:r>
        <w:t xml:space="preserve"> and it is not possible or necessary to apply statistical methods in a plant-by-plant analysis for the assessment of distinctness.</w:t>
      </w:r>
    </w:p>
    <w:p w14:paraId="46E021F4" w14:textId="77777777" w:rsidR="00D240F3" w:rsidRDefault="00D240F3"/>
    <w:p w14:paraId="1F837442" w14:textId="77777777" w:rsidR="00D240F3" w:rsidRDefault="00067B36">
      <w:r>
        <w:t>In cases where more than one method of observing the characteristic is indicated in the Table of Characteristics (e.g. VG/MG), guidance on selecting an appropriate method is provided in document TGP/9, Section 4.2.</w:t>
      </w:r>
    </w:p>
    <w:p w14:paraId="110FDC46" w14:textId="77777777" w:rsidR="00D240F3" w:rsidRDefault="00D240F3"/>
    <w:p w14:paraId="28822A2B" w14:textId="77777777" w:rsidR="00D240F3" w:rsidRDefault="00067B36">
      <w:pPr>
        <w:pStyle w:val="Heading2"/>
      </w:pPr>
      <w:bookmarkStart w:id="14" w:name="_Toc_1_3_0000000011"/>
      <w:r>
        <w:t>Uniformity</w:t>
      </w:r>
      <w:bookmarkEnd w:id="14"/>
    </w:p>
    <w:p w14:paraId="24988B10" w14:textId="77777777" w:rsidR="00D240F3" w:rsidRDefault="00D240F3"/>
    <w:p w14:paraId="0B1BBDAE" w14:textId="77777777" w:rsidR="00D240F3" w:rsidRDefault="00067B36">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42488005" w14:textId="77777777" w:rsidR="00D240F3" w:rsidRDefault="00D240F3"/>
    <w:p w14:paraId="7264286A" w14:textId="77777777" w:rsidR="00D240F3" w:rsidRDefault="00067B36">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076F5A3B" w14:textId="77777777" w:rsidR="00D240F3" w:rsidRDefault="00D240F3"/>
    <w:p w14:paraId="55E53651" w14:textId="77777777" w:rsidR="00D240F3" w:rsidRDefault="00067B36">
      <w:r>
        <w:t>4.2.3</w:t>
      </w:r>
      <w:r>
        <w:tab/>
        <w:t xml:space="preserve">For the assessment of uniformity of vegetatively propagated varieties, a population standard of 1% and an acceptance probability of at least 95% should be applied. In the case of a sample size of 3 plants, no </w:t>
      </w:r>
      <w:proofErr w:type="gramStart"/>
      <w:r>
        <w:t>off-types</w:t>
      </w:r>
      <w:proofErr w:type="gramEnd"/>
      <w:r>
        <w:t xml:space="preserve"> are allowed. </w:t>
      </w:r>
    </w:p>
    <w:p w14:paraId="556193B2" w14:textId="77777777" w:rsidR="00D240F3" w:rsidRDefault="00D240F3"/>
    <w:p w14:paraId="1B6BFE70" w14:textId="77777777" w:rsidR="00D240F3" w:rsidRDefault="00067B36">
      <w:pPr>
        <w:pStyle w:val="Heading2"/>
      </w:pPr>
      <w:bookmarkStart w:id="15" w:name="_Toc_1_3_0000000012"/>
      <w:r>
        <w:t>Stability</w:t>
      </w:r>
      <w:bookmarkEnd w:id="15"/>
    </w:p>
    <w:p w14:paraId="190CE24F" w14:textId="77777777" w:rsidR="00D240F3" w:rsidRDefault="00D240F3"/>
    <w:p w14:paraId="1E52BF74" w14:textId="77777777" w:rsidR="00D240F3" w:rsidRDefault="00067B36">
      <w:r>
        <w:t>4.3.1</w:t>
      </w:r>
      <w:r>
        <w:tab/>
        <w:t xml:space="preserve">In practice, it is not usual to perform tests of stability that produce results as certain as those of the testing of distinctness and uniformity. However, experience has demonstrated that, for many types of variety, when a variety has been shown to be uniform, it can also </w:t>
      </w:r>
      <w:proofErr w:type="gramStart"/>
      <w:r>
        <w:t>be considered to be</w:t>
      </w:r>
      <w:proofErr w:type="gramEnd"/>
      <w:r>
        <w:t xml:space="preserve"> stable.</w:t>
      </w:r>
    </w:p>
    <w:p w14:paraId="678774F1" w14:textId="77777777" w:rsidR="00D240F3" w:rsidRDefault="00D240F3"/>
    <w:p w14:paraId="529E3D68" w14:textId="77777777" w:rsidR="00D240F3" w:rsidRDefault="00067B36">
      <w:r>
        <w:t>4.3.2</w:t>
      </w:r>
      <w:r>
        <w:tab/>
        <w:t xml:space="preserve">Where appropriate, or in </w:t>
      </w:r>
      <w:proofErr w:type="gramStart"/>
      <w:r>
        <w:t>cases</w:t>
      </w:r>
      <w:proofErr w:type="gramEnd"/>
      <w:r>
        <w:t xml:space="preserve"> of doubt, stability may be further examined by testing a new plant stock to ensure that it exhibits the same characteristics as those shown by the initial material supplied.</w:t>
      </w:r>
    </w:p>
    <w:p w14:paraId="1BA6A24A" w14:textId="77777777" w:rsidR="00D240F3" w:rsidRDefault="00D240F3"/>
    <w:p w14:paraId="62ACACC0" w14:textId="77777777" w:rsidR="00D240F3" w:rsidRDefault="00D240F3"/>
    <w:p w14:paraId="156C209D" w14:textId="77777777" w:rsidR="00D240F3" w:rsidRDefault="00067B36">
      <w:pPr>
        <w:pStyle w:val="Heading1"/>
      </w:pPr>
      <w:bookmarkStart w:id="16" w:name="_Toc_1_3_0000000013"/>
      <w:r>
        <w:t>Grouping of Varieties and Organization of the Growing Trial</w:t>
      </w:r>
      <w:bookmarkEnd w:id="16"/>
    </w:p>
    <w:p w14:paraId="702BD8DC" w14:textId="77777777" w:rsidR="00D240F3" w:rsidRDefault="00D240F3"/>
    <w:p w14:paraId="5D2B681B" w14:textId="77777777" w:rsidR="00D240F3" w:rsidRDefault="00067B36">
      <w:r>
        <w:t>5.1</w:t>
      </w:r>
      <w:r>
        <w:tab/>
        <w:t xml:space="preserve">The selection of varieties of common knowledge to be grown in the trial with the candidate varieties and the way in which these varieties are divided into groups to facilitate the assessment of distinctness are aided </w:t>
      </w:r>
      <w:proofErr w:type="gramStart"/>
      <w:r>
        <w:t>by the use of</w:t>
      </w:r>
      <w:proofErr w:type="gramEnd"/>
      <w:r>
        <w:t xml:space="preserve"> grouping characteristics.</w:t>
      </w:r>
    </w:p>
    <w:p w14:paraId="6545BB22" w14:textId="77777777" w:rsidR="00D240F3" w:rsidRDefault="00D240F3"/>
    <w:p w14:paraId="3F28F3B3" w14:textId="77777777" w:rsidR="00D240F3" w:rsidRDefault="00067B36">
      <w:r>
        <w:t>5.2</w:t>
      </w:r>
      <w:r>
        <w:tab/>
        <w:t xml:space="preserve">Grouping characteristics are those in which the documented states of expression, even </w:t>
      </w:r>
      <w:proofErr w:type="gramStart"/>
      <w:r>
        <w:t>where</w:t>
      </w:r>
      <w:proofErr w:type="gramEnd"/>
      <w:r>
        <w:t xml:space="preserv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2119E688" w14:textId="77777777" w:rsidR="00D240F3" w:rsidRDefault="00D240F3"/>
    <w:p w14:paraId="79ADB456" w14:textId="77777777" w:rsidR="00D240F3" w:rsidRDefault="00067B36">
      <w:r>
        <w:t>5.3</w:t>
      </w:r>
      <w:r>
        <w:tab/>
        <w:t>The following have been agreed as useful grouping characteristics:</w:t>
      </w:r>
    </w:p>
    <w:p w14:paraId="17EC4BA5" w14:textId="77777777" w:rsidR="00D240F3" w:rsidRDefault="00D240F3"/>
    <w:p w14:paraId="5F1EAAEB" w14:textId="77777777" w:rsidR="00D240F3" w:rsidRDefault="00067B36">
      <w:pPr>
        <w:ind w:left="1600"/>
        <w:jc w:val="left"/>
      </w:pPr>
      <w:r>
        <w:t>(a)</w:t>
      </w:r>
      <w:r>
        <w:tab/>
        <w:t>Fruit: weight (characteristic 19)</w:t>
      </w:r>
    </w:p>
    <w:p w14:paraId="368FD921" w14:textId="77777777" w:rsidR="00D240F3" w:rsidRDefault="00067B36">
      <w:pPr>
        <w:ind w:left="1600"/>
        <w:jc w:val="left"/>
      </w:pPr>
      <w:r>
        <w:t>(b)</w:t>
      </w:r>
      <w:r>
        <w:tab/>
        <w:t>Fruit: shape in lateral view (characteristic 24)</w:t>
      </w:r>
    </w:p>
    <w:p w14:paraId="4789A612" w14:textId="77777777" w:rsidR="00D240F3" w:rsidRDefault="00067B36">
      <w:pPr>
        <w:ind w:left="1600"/>
        <w:jc w:val="left"/>
      </w:pPr>
      <w:r>
        <w:t>(c)</w:t>
      </w:r>
      <w:r>
        <w:tab/>
        <w:t>Fruit: pubescence (characteristic 29)</w:t>
      </w:r>
    </w:p>
    <w:p w14:paraId="06B4EDA3" w14:textId="77777777" w:rsidR="00D240F3" w:rsidRDefault="00067B36">
      <w:pPr>
        <w:ind w:left="1600"/>
        <w:jc w:val="left"/>
      </w:pPr>
      <w:r>
        <w:t>(d)</w:t>
      </w:r>
      <w:r>
        <w:tab/>
        <w:t>Fruit: ground color of skin (characteristic 32)</w:t>
      </w:r>
    </w:p>
    <w:p w14:paraId="660D4BAC" w14:textId="77777777" w:rsidR="00D240F3" w:rsidRDefault="00067B36">
      <w:pPr>
        <w:ind w:left="1600"/>
        <w:jc w:val="left"/>
      </w:pPr>
      <w:r>
        <w:t>(e)</w:t>
      </w:r>
      <w:r>
        <w:tab/>
        <w:t>Fruit: hue of over color (characteristic 33)</w:t>
      </w:r>
    </w:p>
    <w:p w14:paraId="271CEDF0" w14:textId="77777777" w:rsidR="00D240F3" w:rsidRDefault="00067B36">
      <w:pPr>
        <w:ind w:left="1600"/>
        <w:jc w:val="left"/>
      </w:pPr>
      <w:r>
        <w:t>(f)</w:t>
      </w:r>
      <w:r>
        <w:tab/>
        <w:t>Fruit: relative area of over color (characteristic 34)</w:t>
      </w:r>
    </w:p>
    <w:p w14:paraId="1BE0CB9C" w14:textId="77777777" w:rsidR="00D240F3" w:rsidRDefault="00067B36">
      <w:pPr>
        <w:ind w:left="1600"/>
        <w:jc w:val="left"/>
      </w:pPr>
      <w:r>
        <w:t>(g)</w:t>
      </w:r>
      <w:r>
        <w:tab/>
        <w:t>Fruit: color of flesh (characteristic 38)</w:t>
      </w:r>
    </w:p>
    <w:p w14:paraId="19EFD4B9" w14:textId="77777777" w:rsidR="00D240F3" w:rsidRDefault="00067B36">
      <w:pPr>
        <w:ind w:left="1600"/>
        <w:jc w:val="left"/>
      </w:pPr>
      <w:r>
        <w:t>(h)</w:t>
      </w:r>
      <w:r>
        <w:tab/>
        <w:t>Time of beginning of flowering (characteristic 48)</w:t>
      </w:r>
    </w:p>
    <w:p w14:paraId="20C087C3" w14:textId="77777777" w:rsidR="00D240F3" w:rsidRDefault="00067B36">
      <w:pPr>
        <w:ind w:left="1600"/>
        <w:jc w:val="left"/>
      </w:pPr>
      <w:r>
        <w:t>(</w:t>
      </w:r>
      <w:proofErr w:type="spellStart"/>
      <w:r>
        <w:t>i</w:t>
      </w:r>
      <w:proofErr w:type="spellEnd"/>
      <w:r>
        <w:t>)</w:t>
      </w:r>
      <w:r>
        <w:tab/>
        <w:t>Time of beginning of fruit ripening (characteristic 49)</w:t>
      </w:r>
    </w:p>
    <w:p w14:paraId="1525136B" w14:textId="77777777" w:rsidR="00D240F3" w:rsidRDefault="00D240F3"/>
    <w:p w14:paraId="4A669F9A" w14:textId="77777777" w:rsidR="00D240F3" w:rsidRDefault="00067B36">
      <w:r>
        <w:t>5.4</w:t>
      </w:r>
      <w:r>
        <w:tab/>
        <w:t>Guidance for the use of grouping characteristics, in the process of examining distinctness, is provided through the General Introduction and document TGP/9 "Examining Distinctness".</w:t>
      </w:r>
    </w:p>
    <w:p w14:paraId="5E05A578" w14:textId="77777777" w:rsidR="00D240F3" w:rsidRDefault="00D240F3"/>
    <w:p w14:paraId="19A9D439" w14:textId="77777777" w:rsidR="00D240F3" w:rsidRDefault="00D240F3"/>
    <w:p w14:paraId="233F4A34" w14:textId="77777777" w:rsidR="00D240F3" w:rsidRDefault="00067B36">
      <w:pPr>
        <w:pStyle w:val="Heading1"/>
      </w:pPr>
      <w:bookmarkStart w:id="17" w:name="_Toc_1_3_0000000014"/>
      <w:r>
        <w:lastRenderedPageBreak/>
        <w:t>Introduction to the Table of Characteristics</w:t>
      </w:r>
      <w:bookmarkEnd w:id="17"/>
    </w:p>
    <w:p w14:paraId="4E0E68E8" w14:textId="77777777" w:rsidR="00D240F3" w:rsidRDefault="00D240F3"/>
    <w:p w14:paraId="19DB7914" w14:textId="77777777" w:rsidR="00D240F3" w:rsidRDefault="00067B36">
      <w:pPr>
        <w:pStyle w:val="Heading2"/>
      </w:pPr>
      <w:bookmarkStart w:id="18" w:name="_Toc_1_3_0000000015"/>
      <w:r>
        <w:t>Categories of Characteristics</w:t>
      </w:r>
      <w:bookmarkEnd w:id="18"/>
    </w:p>
    <w:p w14:paraId="13C0C438" w14:textId="77777777" w:rsidR="00D240F3" w:rsidRDefault="00D240F3"/>
    <w:p w14:paraId="6534448D" w14:textId="77777777" w:rsidR="00D240F3" w:rsidRDefault="00067B36">
      <w:r>
        <w:t>6.1.1</w:t>
      </w:r>
      <w:r>
        <w:tab/>
        <w:t>Standard Test Guidelines Characteristics</w:t>
      </w:r>
    </w:p>
    <w:p w14:paraId="2136B582" w14:textId="77777777" w:rsidR="00D240F3" w:rsidRDefault="00D240F3"/>
    <w:p w14:paraId="4ADDFF5D" w14:textId="77777777" w:rsidR="00D240F3" w:rsidRDefault="00067B36">
      <w:r>
        <w:tab/>
        <w:t xml:space="preserve">Standard Test Guidelines characteristics are those which are approved by UPOV for examination of DUS and from which members of the Union can select those suitable for their </w:t>
      </w:r>
      <w:proofErr w:type="gramStart"/>
      <w:r>
        <w:t>particular circumstances</w:t>
      </w:r>
      <w:proofErr w:type="gramEnd"/>
      <w:r>
        <w:t>.</w:t>
      </w:r>
    </w:p>
    <w:p w14:paraId="419A6309" w14:textId="77777777" w:rsidR="00D240F3" w:rsidRDefault="00D240F3"/>
    <w:p w14:paraId="5AD61859" w14:textId="77777777" w:rsidR="00D240F3" w:rsidRDefault="00067B36">
      <w:r>
        <w:t>6.1.2</w:t>
      </w:r>
      <w:r>
        <w:tab/>
        <w:t>Asterisked Characteristics</w:t>
      </w:r>
    </w:p>
    <w:p w14:paraId="6271047E" w14:textId="77777777" w:rsidR="00D240F3" w:rsidRDefault="00D240F3"/>
    <w:p w14:paraId="24C640C6" w14:textId="77777777" w:rsidR="00D240F3" w:rsidRDefault="00067B36">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64AFAE17" w14:textId="77777777" w:rsidR="00D240F3" w:rsidRDefault="00D240F3"/>
    <w:p w14:paraId="42B6911B" w14:textId="77777777" w:rsidR="00D240F3" w:rsidRDefault="00067B36">
      <w:pPr>
        <w:pStyle w:val="Heading2"/>
      </w:pPr>
      <w:bookmarkStart w:id="19" w:name="_Toc_1_3_0000000016"/>
      <w:r>
        <w:t>States of Expression and Corresponding Notes</w:t>
      </w:r>
      <w:bookmarkEnd w:id="19"/>
    </w:p>
    <w:p w14:paraId="70E99019" w14:textId="77777777" w:rsidR="00D240F3" w:rsidRDefault="00D240F3"/>
    <w:p w14:paraId="4B4A0060" w14:textId="77777777" w:rsidR="00D240F3" w:rsidRDefault="00067B36">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70FD2EED" w14:textId="77777777" w:rsidR="00D240F3" w:rsidRDefault="00D240F3"/>
    <w:p w14:paraId="3BFE21F3" w14:textId="77777777" w:rsidR="00D240F3" w:rsidRDefault="00067B36">
      <w:r>
        <w:t>6.2.2</w:t>
      </w:r>
      <w:r>
        <w:tab/>
        <w:t>All relevant states of expression are presented in the characteristic.</w:t>
      </w:r>
    </w:p>
    <w:p w14:paraId="1F6937D4" w14:textId="77777777" w:rsidR="00D240F3" w:rsidRDefault="00D240F3"/>
    <w:p w14:paraId="228F7D9C" w14:textId="77777777" w:rsidR="00D240F3" w:rsidRDefault="00067B36">
      <w:r>
        <w:t>6.2.3</w:t>
      </w:r>
      <w:r>
        <w:tab/>
        <w:t>Further explanation of the presentation of states of expression and notes is provided in document TGP/7 "Development of Test Guidelines".</w:t>
      </w:r>
    </w:p>
    <w:p w14:paraId="75D288FC" w14:textId="77777777" w:rsidR="00D240F3" w:rsidRDefault="00D240F3"/>
    <w:p w14:paraId="28DE180B" w14:textId="77777777" w:rsidR="00D240F3" w:rsidRDefault="00067B36">
      <w:pPr>
        <w:pStyle w:val="Heading2"/>
      </w:pPr>
      <w:bookmarkStart w:id="20" w:name="_Toc_1_3_0000000017"/>
      <w:r>
        <w:t>Types of Expression</w:t>
      </w:r>
      <w:bookmarkEnd w:id="20"/>
    </w:p>
    <w:p w14:paraId="6B4D386F" w14:textId="77777777" w:rsidR="00D240F3" w:rsidRDefault="00D240F3"/>
    <w:p w14:paraId="0C7ADD62" w14:textId="77777777" w:rsidR="00D240F3" w:rsidRDefault="00067B36">
      <w:r>
        <w:tab/>
        <w:t>An explanation of the types of expression of characteristics (qualitative, quantitative and pseudo-qualitative) is provided in the General Introduction.</w:t>
      </w:r>
    </w:p>
    <w:p w14:paraId="608BB12C" w14:textId="77777777" w:rsidR="00D240F3" w:rsidRDefault="00D240F3"/>
    <w:p w14:paraId="6A18C424" w14:textId="77777777" w:rsidR="00D240F3" w:rsidRDefault="00067B36">
      <w:pPr>
        <w:pStyle w:val="Heading2"/>
      </w:pPr>
      <w:bookmarkStart w:id="21" w:name="_Toc_1_3_0000000018"/>
      <w:r>
        <w:t>Example Varieties</w:t>
      </w:r>
      <w:bookmarkEnd w:id="21"/>
    </w:p>
    <w:p w14:paraId="53298D24" w14:textId="77777777" w:rsidR="00D240F3" w:rsidRDefault="00D240F3"/>
    <w:p w14:paraId="7C1885C7" w14:textId="77777777" w:rsidR="00D240F3" w:rsidRDefault="00067B36">
      <w:r>
        <w:tab/>
        <w:t>Where appropriate, example varieties are provided to clarify the states of expression of each characteristic.</w:t>
      </w:r>
    </w:p>
    <w:p w14:paraId="53D10C1E" w14:textId="77777777" w:rsidR="00D240F3" w:rsidRDefault="00D240F3"/>
    <w:tbl>
      <w:tblPr>
        <w:tblW w:w="89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600" w:firstRow="0" w:lastRow="0" w:firstColumn="0" w:lastColumn="0" w:noHBand="1" w:noVBand="1"/>
      </w:tblPr>
      <w:tblGrid>
        <w:gridCol w:w="562"/>
        <w:gridCol w:w="6237"/>
        <w:gridCol w:w="2121"/>
      </w:tblGrid>
      <w:tr w:rsidR="00D240F3" w:rsidRPr="005D2362" w14:paraId="3A003775" w14:textId="77777777" w:rsidTr="009216D9">
        <w:tc>
          <w:tcPr>
            <w:tcW w:w="562" w:type="dxa"/>
            <w:tcMar>
              <w:top w:w="0" w:type="dxa"/>
              <w:left w:w="108" w:type="dxa"/>
              <w:bottom w:w="0" w:type="dxa"/>
              <w:right w:w="108" w:type="dxa"/>
            </w:tcMar>
          </w:tcPr>
          <w:p w14:paraId="15CAB93C"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1D310093"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7BEFCFB4" w14:textId="77777777" w:rsidR="00D240F3" w:rsidRPr="005D2362" w:rsidRDefault="00067B36">
            <w:pPr>
              <w:spacing w:beforeAutospacing="1" w:afterAutospacing="1"/>
              <w:rPr>
                <w:rFonts w:eastAsia="Calibri"/>
              </w:rPr>
            </w:pPr>
            <w:r w:rsidRPr="005D2362">
              <w:rPr>
                <w:rFonts w:eastAsia="Calibri"/>
                <w:color w:val="222222"/>
              </w:rPr>
              <w:t xml:space="preserve">Anne Gold </w:t>
            </w:r>
          </w:p>
        </w:tc>
      </w:tr>
      <w:tr w:rsidR="00D240F3" w:rsidRPr="005D2362" w14:paraId="6C83DB4B" w14:textId="77777777" w:rsidTr="009216D9">
        <w:tc>
          <w:tcPr>
            <w:tcW w:w="562" w:type="dxa"/>
            <w:tcMar>
              <w:top w:w="0" w:type="dxa"/>
              <w:left w:w="108" w:type="dxa"/>
              <w:bottom w:w="0" w:type="dxa"/>
              <w:right w:w="108" w:type="dxa"/>
            </w:tcMar>
          </w:tcPr>
          <w:p w14:paraId="355C6224"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42DC25D"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A8647F8" w14:textId="77777777" w:rsidR="00D240F3" w:rsidRPr="005D2362" w:rsidRDefault="00067B36">
            <w:pPr>
              <w:spacing w:beforeAutospacing="1" w:afterAutospacing="1"/>
              <w:rPr>
                <w:rFonts w:eastAsia="Calibri"/>
              </w:rPr>
            </w:pPr>
            <w:r w:rsidRPr="005D2362">
              <w:rPr>
                <w:rFonts w:eastAsia="Calibri"/>
                <w:color w:val="222222"/>
              </w:rPr>
              <w:t xml:space="preserve">ARC PR4 </w:t>
            </w:r>
          </w:p>
        </w:tc>
      </w:tr>
      <w:tr w:rsidR="00D240F3" w:rsidRPr="005D2362" w14:paraId="3183A2BF" w14:textId="77777777" w:rsidTr="009216D9">
        <w:tc>
          <w:tcPr>
            <w:tcW w:w="562" w:type="dxa"/>
            <w:tcMar>
              <w:top w:w="0" w:type="dxa"/>
              <w:left w:w="108" w:type="dxa"/>
              <w:bottom w:w="0" w:type="dxa"/>
              <w:right w:w="108" w:type="dxa"/>
            </w:tcMar>
          </w:tcPr>
          <w:p w14:paraId="1980C329"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BCBB98F"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19A8F98" w14:textId="77777777" w:rsidR="00D240F3" w:rsidRPr="005D2362" w:rsidRDefault="00067B36">
            <w:pPr>
              <w:spacing w:beforeAutospacing="1" w:afterAutospacing="1"/>
              <w:rPr>
                <w:rFonts w:eastAsia="Calibri"/>
              </w:rPr>
            </w:pPr>
            <w:proofErr w:type="gramStart"/>
            <w:r w:rsidRPr="005D2362">
              <w:rPr>
                <w:rFonts w:eastAsia="Calibri"/>
                <w:color w:val="222222"/>
              </w:rPr>
              <w:t>Black Amber</w:t>
            </w:r>
            <w:proofErr w:type="gramEnd"/>
            <w:r w:rsidRPr="005D2362">
              <w:rPr>
                <w:rFonts w:eastAsia="Calibri"/>
                <w:color w:val="222222"/>
              </w:rPr>
              <w:t xml:space="preserve"> </w:t>
            </w:r>
          </w:p>
        </w:tc>
      </w:tr>
      <w:tr w:rsidR="00D240F3" w:rsidRPr="005D2362" w14:paraId="01D71C45" w14:textId="77777777" w:rsidTr="009216D9">
        <w:tc>
          <w:tcPr>
            <w:tcW w:w="562" w:type="dxa"/>
            <w:tcMar>
              <w:top w:w="0" w:type="dxa"/>
              <w:left w:w="108" w:type="dxa"/>
              <w:bottom w:w="0" w:type="dxa"/>
              <w:right w:w="108" w:type="dxa"/>
            </w:tcMar>
          </w:tcPr>
          <w:p w14:paraId="22073BC6"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A8CF23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C353FA2" w14:textId="77777777" w:rsidR="00D240F3" w:rsidRPr="005D2362" w:rsidRDefault="00067B36">
            <w:pPr>
              <w:spacing w:beforeAutospacing="1" w:afterAutospacing="1"/>
              <w:rPr>
                <w:rFonts w:eastAsia="Calibri"/>
              </w:rPr>
            </w:pPr>
            <w:r w:rsidRPr="005D2362">
              <w:rPr>
                <w:rFonts w:eastAsia="Calibri"/>
                <w:color w:val="222222"/>
              </w:rPr>
              <w:t xml:space="preserve">Burbank </w:t>
            </w:r>
          </w:p>
        </w:tc>
      </w:tr>
      <w:tr w:rsidR="00D240F3" w:rsidRPr="005D2362" w14:paraId="0B80F288" w14:textId="77777777" w:rsidTr="009216D9">
        <w:tc>
          <w:tcPr>
            <w:tcW w:w="562" w:type="dxa"/>
            <w:tcMar>
              <w:top w:w="0" w:type="dxa"/>
              <w:left w:w="108" w:type="dxa"/>
              <w:bottom w:w="0" w:type="dxa"/>
              <w:right w:w="108" w:type="dxa"/>
            </w:tcMar>
          </w:tcPr>
          <w:p w14:paraId="3464448E"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5A6CBFD"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6AEC6F91" w14:textId="77777777" w:rsidR="00D240F3" w:rsidRPr="005D2362" w:rsidRDefault="00067B36">
            <w:pPr>
              <w:spacing w:beforeAutospacing="1" w:afterAutospacing="1"/>
              <w:rPr>
                <w:rFonts w:eastAsia="Calibri"/>
              </w:rPr>
            </w:pPr>
            <w:proofErr w:type="spellStart"/>
            <w:r w:rsidRPr="005D2362">
              <w:rPr>
                <w:rFonts w:eastAsia="Calibri"/>
                <w:color w:val="222222"/>
              </w:rPr>
              <w:t>Coquine</w:t>
            </w:r>
            <w:proofErr w:type="spellEnd"/>
            <w:r w:rsidRPr="005D2362">
              <w:rPr>
                <w:rFonts w:eastAsia="Calibri"/>
                <w:color w:val="222222"/>
              </w:rPr>
              <w:t xml:space="preserve"> </w:t>
            </w:r>
          </w:p>
        </w:tc>
      </w:tr>
      <w:tr w:rsidR="00D240F3" w:rsidRPr="005D2362" w14:paraId="493178DA" w14:textId="77777777" w:rsidTr="009216D9">
        <w:tc>
          <w:tcPr>
            <w:tcW w:w="562" w:type="dxa"/>
            <w:tcMar>
              <w:top w:w="0" w:type="dxa"/>
              <w:left w:w="108" w:type="dxa"/>
              <w:bottom w:w="0" w:type="dxa"/>
              <w:right w:w="108" w:type="dxa"/>
            </w:tcMar>
          </w:tcPr>
          <w:p w14:paraId="6CE511C3"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2AE7552F"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7BBC2EB" w14:textId="77777777" w:rsidR="00D240F3" w:rsidRPr="005D2362" w:rsidRDefault="00067B36">
            <w:pPr>
              <w:spacing w:beforeAutospacing="1" w:afterAutospacing="1"/>
              <w:rPr>
                <w:rFonts w:eastAsia="Calibri"/>
              </w:rPr>
            </w:pPr>
            <w:r w:rsidRPr="005D2362">
              <w:rPr>
                <w:rFonts w:eastAsia="Calibri"/>
                <w:color w:val="222222"/>
              </w:rPr>
              <w:t xml:space="preserve">Crimson Glo </w:t>
            </w:r>
          </w:p>
        </w:tc>
      </w:tr>
      <w:tr w:rsidR="00D240F3" w:rsidRPr="005D2362" w14:paraId="0A9B9262" w14:textId="77777777" w:rsidTr="009216D9">
        <w:tc>
          <w:tcPr>
            <w:tcW w:w="562" w:type="dxa"/>
            <w:tcMar>
              <w:top w:w="0" w:type="dxa"/>
              <w:left w:w="108" w:type="dxa"/>
              <w:bottom w:w="0" w:type="dxa"/>
              <w:right w:w="108" w:type="dxa"/>
            </w:tcMar>
          </w:tcPr>
          <w:p w14:paraId="09F627FA"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4368610F"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66061FB" w14:textId="77777777" w:rsidR="00D240F3" w:rsidRPr="005D2362" w:rsidRDefault="00067B36">
            <w:pPr>
              <w:spacing w:beforeAutospacing="1" w:afterAutospacing="1"/>
              <w:rPr>
                <w:rFonts w:eastAsia="Calibri"/>
              </w:rPr>
            </w:pPr>
            <w:r w:rsidRPr="005D2362">
              <w:rPr>
                <w:rFonts w:eastAsia="Calibri"/>
                <w:color w:val="222222"/>
              </w:rPr>
              <w:t xml:space="preserve">Divine </w:t>
            </w:r>
          </w:p>
        </w:tc>
      </w:tr>
      <w:tr w:rsidR="00D240F3" w:rsidRPr="005D2362" w14:paraId="6286F4EA" w14:textId="77777777" w:rsidTr="009216D9">
        <w:tc>
          <w:tcPr>
            <w:tcW w:w="562" w:type="dxa"/>
            <w:tcMar>
              <w:top w:w="0" w:type="dxa"/>
              <w:left w:w="108" w:type="dxa"/>
              <w:bottom w:w="0" w:type="dxa"/>
              <w:right w:w="108" w:type="dxa"/>
            </w:tcMar>
          </w:tcPr>
          <w:p w14:paraId="0D4B75EC"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22F79AAE"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FF5C4AE" w14:textId="77777777" w:rsidR="00D240F3" w:rsidRPr="005D2362" w:rsidRDefault="00067B36">
            <w:pPr>
              <w:spacing w:beforeAutospacing="1" w:afterAutospacing="1"/>
              <w:rPr>
                <w:rFonts w:eastAsia="Calibri"/>
              </w:rPr>
            </w:pPr>
            <w:r w:rsidRPr="005D2362">
              <w:rPr>
                <w:rFonts w:eastAsia="Calibri"/>
                <w:color w:val="222222"/>
              </w:rPr>
              <w:t xml:space="preserve">DM10A </w:t>
            </w:r>
          </w:p>
        </w:tc>
      </w:tr>
      <w:tr w:rsidR="00D240F3" w:rsidRPr="005D2362" w14:paraId="0F0300FA" w14:textId="77777777" w:rsidTr="009216D9">
        <w:tc>
          <w:tcPr>
            <w:tcW w:w="562" w:type="dxa"/>
            <w:tcMar>
              <w:top w:w="0" w:type="dxa"/>
              <w:left w:w="108" w:type="dxa"/>
              <w:bottom w:w="0" w:type="dxa"/>
              <w:right w:w="108" w:type="dxa"/>
            </w:tcMar>
          </w:tcPr>
          <w:p w14:paraId="6E6EAD91"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2705777B"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7C5816D" w14:textId="77777777" w:rsidR="00D240F3" w:rsidRPr="005D2362" w:rsidRDefault="00067B36">
            <w:pPr>
              <w:spacing w:beforeAutospacing="1" w:afterAutospacing="1"/>
              <w:rPr>
                <w:rFonts w:eastAsia="Calibri"/>
              </w:rPr>
            </w:pPr>
            <w:r w:rsidRPr="005D2362">
              <w:rPr>
                <w:rFonts w:eastAsia="Calibri"/>
                <w:color w:val="222222"/>
              </w:rPr>
              <w:t xml:space="preserve">Formosa </w:t>
            </w:r>
          </w:p>
        </w:tc>
      </w:tr>
      <w:tr w:rsidR="00D240F3" w:rsidRPr="005D2362" w14:paraId="6BB1DA4A" w14:textId="77777777" w:rsidTr="009216D9">
        <w:tc>
          <w:tcPr>
            <w:tcW w:w="562" w:type="dxa"/>
            <w:tcMar>
              <w:top w:w="0" w:type="dxa"/>
              <w:left w:w="108" w:type="dxa"/>
              <w:bottom w:w="0" w:type="dxa"/>
              <w:right w:w="108" w:type="dxa"/>
            </w:tcMar>
          </w:tcPr>
          <w:p w14:paraId="01492A26"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EE2B78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AA80AC5" w14:textId="77777777" w:rsidR="00D240F3" w:rsidRPr="005D2362" w:rsidRDefault="00067B36">
            <w:pPr>
              <w:spacing w:beforeAutospacing="1" w:afterAutospacing="1"/>
              <w:rPr>
                <w:rFonts w:eastAsia="Calibri"/>
              </w:rPr>
            </w:pPr>
            <w:proofErr w:type="spellStart"/>
            <w:r w:rsidRPr="005D2362">
              <w:rPr>
                <w:rFonts w:eastAsia="Calibri"/>
                <w:color w:val="222222"/>
              </w:rPr>
              <w:t>Friandise</w:t>
            </w:r>
            <w:proofErr w:type="spellEnd"/>
            <w:r w:rsidRPr="005D2362">
              <w:rPr>
                <w:rFonts w:eastAsia="Calibri"/>
                <w:color w:val="222222"/>
              </w:rPr>
              <w:t xml:space="preserve"> </w:t>
            </w:r>
          </w:p>
        </w:tc>
      </w:tr>
      <w:tr w:rsidR="00D240F3" w:rsidRPr="005D2362" w14:paraId="484125FD" w14:textId="77777777" w:rsidTr="009216D9">
        <w:tc>
          <w:tcPr>
            <w:tcW w:w="562" w:type="dxa"/>
            <w:tcMar>
              <w:top w:w="0" w:type="dxa"/>
              <w:left w:w="108" w:type="dxa"/>
              <w:bottom w:w="0" w:type="dxa"/>
              <w:right w:w="108" w:type="dxa"/>
            </w:tcMar>
          </w:tcPr>
          <w:p w14:paraId="211047F7"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8A5849C"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0DCF8C9" w14:textId="77777777" w:rsidR="00D240F3" w:rsidRPr="005D2362" w:rsidRDefault="00067B36">
            <w:pPr>
              <w:spacing w:beforeAutospacing="1" w:afterAutospacing="1"/>
              <w:rPr>
                <w:rFonts w:eastAsia="Calibri"/>
              </w:rPr>
            </w:pPr>
            <w:r w:rsidRPr="005D2362">
              <w:rPr>
                <w:rFonts w:eastAsia="Calibri"/>
                <w:color w:val="222222"/>
              </w:rPr>
              <w:t xml:space="preserve">Friar </w:t>
            </w:r>
          </w:p>
        </w:tc>
      </w:tr>
      <w:tr w:rsidR="00D240F3" w:rsidRPr="005D2362" w14:paraId="41E8D484" w14:textId="77777777" w:rsidTr="009216D9">
        <w:tc>
          <w:tcPr>
            <w:tcW w:w="562" w:type="dxa"/>
            <w:tcMar>
              <w:top w:w="0" w:type="dxa"/>
              <w:left w:w="108" w:type="dxa"/>
              <w:bottom w:w="0" w:type="dxa"/>
              <w:right w:w="108" w:type="dxa"/>
            </w:tcMar>
          </w:tcPr>
          <w:p w14:paraId="065B3521"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411DAC6"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6C02C913" w14:textId="77777777" w:rsidR="00D240F3" w:rsidRPr="005D2362" w:rsidRDefault="00067B36">
            <w:pPr>
              <w:spacing w:beforeAutospacing="1" w:afterAutospacing="1"/>
              <w:rPr>
                <w:rFonts w:eastAsia="Calibri"/>
              </w:rPr>
            </w:pPr>
            <w:proofErr w:type="spellStart"/>
            <w:r w:rsidRPr="005D2362">
              <w:rPr>
                <w:rFonts w:eastAsia="Calibri"/>
                <w:color w:val="222222"/>
              </w:rPr>
              <w:t>Fukasawa</w:t>
            </w:r>
            <w:proofErr w:type="spellEnd"/>
          </w:p>
        </w:tc>
      </w:tr>
      <w:tr w:rsidR="00D240F3" w:rsidRPr="005D2362" w14:paraId="2C8F20B7" w14:textId="77777777" w:rsidTr="009216D9">
        <w:tc>
          <w:tcPr>
            <w:tcW w:w="562" w:type="dxa"/>
            <w:tcMar>
              <w:top w:w="0" w:type="dxa"/>
              <w:left w:w="108" w:type="dxa"/>
              <w:bottom w:w="0" w:type="dxa"/>
              <w:right w:w="108" w:type="dxa"/>
            </w:tcMar>
          </w:tcPr>
          <w:p w14:paraId="1C2D941D"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1B97CCF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99DFA11" w14:textId="77777777" w:rsidR="00D240F3" w:rsidRPr="005D2362" w:rsidRDefault="00067B36">
            <w:pPr>
              <w:spacing w:beforeAutospacing="1" w:afterAutospacing="1"/>
              <w:rPr>
                <w:rFonts w:eastAsia="Calibri"/>
              </w:rPr>
            </w:pPr>
            <w:r w:rsidRPr="005D2362">
              <w:rPr>
                <w:rFonts w:eastAsia="Calibri"/>
                <w:color w:val="222222"/>
              </w:rPr>
              <w:t xml:space="preserve">Gold Ball </w:t>
            </w:r>
          </w:p>
        </w:tc>
      </w:tr>
      <w:tr w:rsidR="00D240F3" w:rsidRPr="005D2362" w14:paraId="75E50247" w14:textId="77777777" w:rsidTr="009216D9">
        <w:tc>
          <w:tcPr>
            <w:tcW w:w="562" w:type="dxa"/>
            <w:tcMar>
              <w:top w:w="0" w:type="dxa"/>
              <w:left w:w="108" w:type="dxa"/>
              <w:bottom w:w="0" w:type="dxa"/>
              <w:right w:w="108" w:type="dxa"/>
            </w:tcMar>
          </w:tcPr>
          <w:p w14:paraId="09E6CB59"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613D804"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7253049D" w14:textId="77777777" w:rsidR="00D240F3" w:rsidRPr="005D2362" w:rsidRDefault="00067B36">
            <w:pPr>
              <w:spacing w:beforeAutospacing="1" w:afterAutospacing="1"/>
              <w:rPr>
                <w:rFonts w:eastAsia="Calibri"/>
              </w:rPr>
            </w:pPr>
            <w:r w:rsidRPr="005D2362">
              <w:rPr>
                <w:rFonts w:eastAsia="Calibri"/>
                <w:color w:val="222222"/>
              </w:rPr>
              <w:t xml:space="preserve">Golden Japan </w:t>
            </w:r>
          </w:p>
        </w:tc>
      </w:tr>
      <w:tr w:rsidR="00D240F3" w:rsidRPr="005D2362" w14:paraId="201FA527" w14:textId="77777777" w:rsidTr="009216D9">
        <w:tc>
          <w:tcPr>
            <w:tcW w:w="562" w:type="dxa"/>
            <w:tcMar>
              <w:top w:w="0" w:type="dxa"/>
              <w:left w:w="108" w:type="dxa"/>
              <w:bottom w:w="0" w:type="dxa"/>
              <w:right w:w="108" w:type="dxa"/>
            </w:tcMar>
          </w:tcPr>
          <w:p w14:paraId="6D9558BF"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157A9A70"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B8388B1" w14:textId="77777777" w:rsidR="00D240F3" w:rsidRPr="005D2362" w:rsidRDefault="00067B36">
            <w:pPr>
              <w:spacing w:beforeAutospacing="1" w:afterAutospacing="1"/>
              <w:rPr>
                <w:rFonts w:eastAsia="Calibri"/>
              </w:rPr>
            </w:pPr>
            <w:r w:rsidRPr="005D2362">
              <w:rPr>
                <w:rFonts w:eastAsia="Calibri"/>
                <w:color w:val="222222"/>
              </w:rPr>
              <w:t xml:space="preserve">Grenadine </w:t>
            </w:r>
          </w:p>
        </w:tc>
      </w:tr>
      <w:tr w:rsidR="00D240F3" w:rsidRPr="005D2362" w14:paraId="02EA0E83" w14:textId="77777777" w:rsidTr="009216D9">
        <w:tc>
          <w:tcPr>
            <w:tcW w:w="562" w:type="dxa"/>
            <w:tcMar>
              <w:top w:w="0" w:type="dxa"/>
              <w:left w:w="108" w:type="dxa"/>
              <w:bottom w:w="0" w:type="dxa"/>
              <w:right w:w="108" w:type="dxa"/>
            </w:tcMar>
          </w:tcPr>
          <w:p w14:paraId="790F7B24"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1F41A33"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6C9DF5C2" w14:textId="77777777" w:rsidR="00D240F3" w:rsidRPr="005D2362" w:rsidRDefault="00067B36">
            <w:pPr>
              <w:spacing w:beforeAutospacing="1" w:afterAutospacing="1"/>
              <w:rPr>
                <w:rFonts w:eastAsia="Calibri"/>
              </w:rPr>
            </w:pPr>
            <w:proofErr w:type="spellStart"/>
            <w:r w:rsidRPr="005D2362">
              <w:rPr>
                <w:rFonts w:eastAsia="Calibri"/>
                <w:color w:val="222222"/>
              </w:rPr>
              <w:t>Hengpral</w:t>
            </w:r>
            <w:proofErr w:type="spellEnd"/>
            <w:r w:rsidRPr="005D2362">
              <w:rPr>
                <w:rFonts w:eastAsia="Calibri"/>
                <w:color w:val="222222"/>
              </w:rPr>
              <w:t xml:space="preserve"> </w:t>
            </w:r>
          </w:p>
        </w:tc>
      </w:tr>
      <w:tr w:rsidR="00D240F3" w:rsidRPr="005D2362" w14:paraId="0CCA6DFF" w14:textId="77777777" w:rsidTr="009216D9">
        <w:tc>
          <w:tcPr>
            <w:tcW w:w="562" w:type="dxa"/>
            <w:tcMar>
              <w:top w:w="0" w:type="dxa"/>
              <w:left w:w="108" w:type="dxa"/>
              <w:bottom w:w="0" w:type="dxa"/>
              <w:right w:w="108" w:type="dxa"/>
            </w:tcMar>
          </w:tcPr>
          <w:p w14:paraId="683B74F4"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4C02ABC7"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D84DACB" w14:textId="77777777" w:rsidR="00D240F3" w:rsidRPr="005D2362" w:rsidRDefault="00067B36">
            <w:pPr>
              <w:spacing w:beforeAutospacing="1" w:afterAutospacing="1"/>
              <w:rPr>
                <w:rFonts w:eastAsia="Calibri"/>
              </w:rPr>
            </w:pPr>
            <w:proofErr w:type="spellStart"/>
            <w:r w:rsidRPr="005D2362">
              <w:rPr>
                <w:rFonts w:eastAsia="Calibri"/>
                <w:color w:val="222222"/>
              </w:rPr>
              <w:t>Lamoon</w:t>
            </w:r>
            <w:proofErr w:type="spellEnd"/>
            <w:r w:rsidRPr="005D2362">
              <w:rPr>
                <w:rFonts w:eastAsia="Calibri"/>
                <w:color w:val="222222"/>
              </w:rPr>
              <w:t xml:space="preserve"> </w:t>
            </w:r>
          </w:p>
        </w:tc>
      </w:tr>
      <w:tr w:rsidR="00D240F3" w:rsidRPr="005D2362" w14:paraId="05119AEE" w14:textId="77777777" w:rsidTr="009216D9">
        <w:tc>
          <w:tcPr>
            <w:tcW w:w="562" w:type="dxa"/>
            <w:tcMar>
              <w:top w:w="0" w:type="dxa"/>
              <w:left w:w="108" w:type="dxa"/>
              <w:bottom w:w="0" w:type="dxa"/>
              <w:right w:w="108" w:type="dxa"/>
            </w:tcMar>
          </w:tcPr>
          <w:p w14:paraId="4CEA97B8"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5ECB3DA4"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3608A794" w14:textId="77777777" w:rsidR="00D240F3" w:rsidRPr="005D2362" w:rsidRDefault="00067B36">
            <w:pPr>
              <w:spacing w:beforeAutospacing="1" w:afterAutospacing="1"/>
              <w:rPr>
                <w:rFonts w:eastAsia="Calibri"/>
              </w:rPr>
            </w:pPr>
            <w:r w:rsidRPr="005D2362">
              <w:rPr>
                <w:rFonts w:eastAsia="Calibri"/>
                <w:color w:val="222222"/>
              </w:rPr>
              <w:t xml:space="preserve">Methley </w:t>
            </w:r>
          </w:p>
        </w:tc>
      </w:tr>
      <w:tr w:rsidR="00D240F3" w:rsidRPr="005D2362" w14:paraId="5CF9A3A3" w14:textId="77777777" w:rsidTr="009216D9">
        <w:tc>
          <w:tcPr>
            <w:tcW w:w="562" w:type="dxa"/>
            <w:tcMar>
              <w:top w:w="0" w:type="dxa"/>
              <w:left w:w="108" w:type="dxa"/>
              <w:bottom w:w="0" w:type="dxa"/>
              <w:right w:w="108" w:type="dxa"/>
            </w:tcMar>
          </w:tcPr>
          <w:p w14:paraId="0F715EDA"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B50822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A9CD08E" w14:textId="77777777" w:rsidR="00D240F3" w:rsidRPr="005D2362" w:rsidRDefault="00067B36">
            <w:pPr>
              <w:spacing w:beforeAutospacing="1" w:afterAutospacing="1"/>
              <w:rPr>
                <w:rFonts w:eastAsia="Calibri"/>
              </w:rPr>
            </w:pPr>
            <w:proofErr w:type="spellStart"/>
            <w:r w:rsidRPr="005D2362">
              <w:rPr>
                <w:rFonts w:eastAsia="Calibri"/>
                <w:color w:val="222222"/>
              </w:rPr>
              <w:t>Obilnaja</w:t>
            </w:r>
            <w:proofErr w:type="spellEnd"/>
            <w:r w:rsidRPr="005D2362">
              <w:rPr>
                <w:rFonts w:eastAsia="Calibri"/>
                <w:color w:val="222222"/>
              </w:rPr>
              <w:t xml:space="preserve"> </w:t>
            </w:r>
          </w:p>
        </w:tc>
      </w:tr>
      <w:tr w:rsidR="00D240F3" w:rsidRPr="005D2362" w14:paraId="571917BC" w14:textId="77777777" w:rsidTr="009216D9">
        <w:tc>
          <w:tcPr>
            <w:tcW w:w="562" w:type="dxa"/>
            <w:tcMar>
              <w:top w:w="0" w:type="dxa"/>
              <w:left w:w="108" w:type="dxa"/>
              <w:bottom w:w="0" w:type="dxa"/>
              <w:right w:w="108" w:type="dxa"/>
            </w:tcMar>
          </w:tcPr>
          <w:p w14:paraId="70078C10"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C953892"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33A8357F" w14:textId="77777777" w:rsidR="00D240F3" w:rsidRPr="005D2362" w:rsidRDefault="00067B36">
            <w:pPr>
              <w:spacing w:beforeAutospacing="1" w:afterAutospacing="1"/>
              <w:rPr>
                <w:rFonts w:eastAsia="Calibri"/>
              </w:rPr>
            </w:pPr>
            <w:r w:rsidRPr="005D2362">
              <w:rPr>
                <w:rFonts w:eastAsia="Calibri"/>
                <w:color w:val="222222"/>
              </w:rPr>
              <w:t xml:space="preserve">October Sun </w:t>
            </w:r>
          </w:p>
        </w:tc>
      </w:tr>
      <w:tr w:rsidR="00D240F3" w:rsidRPr="005D2362" w14:paraId="42F12152" w14:textId="77777777" w:rsidTr="009216D9">
        <w:tc>
          <w:tcPr>
            <w:tcW w:w="562" w:type="dxa"/>
            <w:tcMar>
              <w:top w:w="0" w:type="dxa"/>
              <w:left w:w="108" w:type="dxa"/>
              <w:bottom w:w="0" w:type="dxa"/>
              <w:right w:w="108" w:type="dxa"/>
            </w:tcMar>
          </w:tcPr>
          <w:p w14:paraId="78B075E3"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24A7899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4A553C25" w14:textId="77777777" w:rsidR="00D240F3" w:rsidRPr="005D2362" w:rsidRDefault="00067B36">
            <w:pPr>
              <w:spacing w:beforeAutospacing="1" w:afterAutospacing="1"/>
              <w:rPr>
                <w:rFonts w:eastAsia="Calibri"/>
              </w:rPr>
            </w:pPr>
            <w:r w:rsidRPr="005D2362">
              <w:rPr>
                <w:rFonts w:eastAsia="Calibri"/>
                <w:color w:val="222222"/>
              </w:rPr>
              <w:t xml:space="preserve">Ozark Premier </w:t>
            </w:r>
          </w:p>
        </w:tc>
      </w:tr>
      <w:tr w:rsidR="00D240F3" w:rsidRPr="005D2362" w14:paraId="5B3E50E2" w14:textId="77777777" w:rsidTr="009216D9">
        <w:tc>
          <w:tcPr>
            <w:tcW w:w="562" w:type="dxa"/>
            <w:tcMar>
              <w:top w:w="0" w:type="dxa"/>
              <w:left w:w="108" w:type="dxa"/>
              <w:bottom w:w="0" w:type="dxa"/>
              <w:right w:w="108" w:type="dxa"/>
            </w:tcMar>
          </w:tcPr>
          <w:p w14:paraId="37982460"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2B84BB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33CB6D1" w14:textId="77777777" w:rsidR="00D240F3" w:rsidRPr="005D2362" w:rsidRDefault="00067B36">
            <w:pPr>
              <w:spacing w:beforeAutospacing="1" w:afterAutospacing="1"/>
              <w:rPr>
                <w:rFonts w:eastAsia="Calibri"/>
              </w:rPr>
            </w:pPr>
            <w:r w:rsidRPr="005D2362">
              <w:rPr>
                <w:rFonts w:eastAsia="Calibri"/>
                <w:color w:val="222222"/>
              </w:rPr>
              <w:t xml:space="preserve">Pioneer </w:t>
            </w:r>
          </w:p>
        </w:tc>
      </w:tr>
      <w:tr w:rsidR="00D240F3" w:rsidRPr="005D2362" w14:paraId="1E0C5B3C" w14:textId="77777777" w:rsidTr="009216D9">
        <w:tc>
          <w:tcPr>
            <w:tcW w:w="562" w:type="dxa"/>
            <w:tcMar>
              <w:top w:w="0" w:type="dxa"/>
              <w:left w:w="108" w:type="dxa"/>
              <w:bottom w:w="0" w:type="dxa"/>
              <w:right w:w="108" w:type="dxa"/>
            </w:tcMar>
          </w:tcPr>
          <w:p w14:paraId="00B1C998"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F8F776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7DE38FB0" w14:textId="77777777" w:rsidR="00D240F3" w:rsidRPr="005D2362" w:rsidRDefault="00067B36">
            <w:pPr>
              <w:spacing w:beforeAutospacing="1" w:afterAutospacing="1"/>
              <w:rPr>
                <w:rFonts w:eastAsia="Calibri"/>
              </w:rPr>
            </w:pPr>
            <w:proofErr w:type="spellStart"/>
            <w:r w:rsidRPr="005D2362">
              <w:rPr>
                <w:rFonts w:eastAsia="Calibri"/>
                <w:color w:val="222222"/>
              </w:rPr>
              <w:t>Plumsweetone</w:t>
            </w:r>
            <w:proofErr w:type="spellEnd"/>
            <w:r w:rsidRPr="005D2362">
              <w:rPr>
                <w:rFonts w:eastAsia="Calibri"/>
                <w:color w:val="222222"/>
              </w:rPr>
              <w:t xml:space="preserve"> </w:t>
            </w:r>
          </w:p>
        </w:tc>
      </w:tr>
      <w:tr w:rsidR="00D240F3" w:rsidRPr="005D2362" w14:paraId="437ED725" w14:textId="77777777" w:rsidTr="009216D9">
        <w:tc>
          <w:tcPr>
            <w:tcW w:w="562" w:type="dxa"/>
            <w:tcMar>
              <w:top w:w="0" w:type="dxa"/>
              <w:left w:w="108" w:type="dxa"/>
              <w:bottom w:w="0" w:type="dxa"/>
              <w:right w:w="108" w:type="dxa"/>
            </w:tcMar>
          </w:tcPr>
          <w:p w14:paraId="5B14CFDB"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4876F434"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6833B18" w14:textId="77777777" w:rsidR="00D240F3" w:rsidRPr="005D2362" w:rsidRDefault="00067B36">
            <w:pPr>
              <w:spacing w:beforeAutospacing="1" w:afterAutospacing="1"/>
              <w:rPr>
                <w:rFonts w:eastAsia="Calibri"/>
              </w:rPr>
            </w:pPr>
            <w:r w:rsidRPr="005D2362">
              <w:rPr>
                <w:rFonts w:eastAsia="Calibri"/>
                <w:color w:val="222222"/>
              </w:rPr>
              <w:t xml:space="preserve">Queen Garnet </w:t>
            </w:r>
          </w:p>
        </w:tc>
      </w:tr>
      <w:tr w:rsidR="00D240F3" w:rsidRPr="005D2362" w14:paraId="0FBBCCE6" w14:textId="77777777" w:rsidTr="009216D9">
        <w:tc>
          <w:tcPr>
            <w:tcW w:w="562" w:type="dxa"/>
            <w:tcMar>
              <w:top w:w="0" w:type="dxa"/>
              <w:left w:w="108" w:type="dxa"/>
              <w:bottom w:w="0" w:type="dxa"/>
              <w:right w:w="108" w:type="dxa"/>
            </w:tcMar>
          </w:tcPr>
          <w:p w14:paraId="74106E98"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56FBA5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A4CCF5C" w14:textId="77777777" w:rsidR="00D240F3" w:rsidRPr="005D2362" w:rsidRDefault="00067B36">
            <w:pPr>
              <w:spacing w:beforeAutospacing="1" w:afterAutospacing="1"/>
              <w:rPr>
                <w:rFonts w:eastAsia="Calibri"/>
              </w:rPr>
            </w:pPr>
            <w:r w:rsidRPr="005D2362">
              <w:rPr>
                <w:rFonts w:eastAsia="Calibri"/>
                <w:color w:val="222222"/>
              </w:rPr>
              <w:t xml:space="preserve">Red </w:t>
            </w:r>
            <w:proofErr w:type="spellStart"/>
            <w:r w:rsidRPr="005D2362">
              <w:rPr>
                <w:rFonts w:eastAsia="Calibri"/>
                <w:color w:val="222222"/>
              </w:rPr>
              <w:t>Beaut</w:t>
            </w:r>
            <w:proofErr w:type="spellEnd"/>
            <w:r w:rsidRPr="005D2362">
              <w:rPr>
                <w:rFonts w:eastAsia="Calibri"/>
                <w:color w:val="222222"/>
              </w:rPr>
              <w:t xml:space="preserve"> </w:t>
            </w:r>
          </w:p>
        </w:tc>
      </w:tr>
      <w:tr w:rsidR="00D240F3" w:rsidRPr="005D2362" w14:paraId="013A0747" w14:textId="77777777" w:rsidTr="009216D9">
        <w:tc>
          <w:tcPr>
            <w:tcW w:w="562" w:type="dxa"/>
            <w:tcMar>
              <w:top w:w="0" w:type="dxa"/>
              <w:left w:w="108" w:type="dxa"/>
              <w:bottom w:w="0" w:type="dxa"/>
              <w:right w:w="108" w:type="dxa"/>
            </w:tcMar>
          </w:tcPr>
          <w:p w14:paraId="32B04A2E"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01A8A26"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5329991" w14:textId="77777777" w:rsidR="00D240F3" w:rsidRPr="005D2362" w:rsidRDefault="00067B36">
            <w:pPr>
              <w:spacing w:beforeAutospacing="1" w:afterAutospacing="1"/>
              <w:rPr>
                <w:rFonts w:eastAsia="Calibri"/>
              </w:rPr>
            </w:pPr>
            <w:r w:rsidRPr="005D2362">
              <w:rPr>
                <w:rFonts w:eastAsia="Calibri"/>
                <w:color w:val="222222"/>
              </w:rPr>
              <w:t xml:space="preserve">Red Majesty </w:t>
            </w:r>
          </w:p>
        </w:tc>
      </w:tr>
      <w:tr w:rsidR="00D240F3" w:rsidRPr="005D2362" w14:paraId="069D1419" w14:textId="77777777" w:rsidTr="009216D9">
        <w:tc>
          <w:tcPr>
            <w:tcW w:w="562" w:type="dxa"/>
            <w:tcMar>
              <w:top w:w="0" w:type="dxa"/>
              <w:left w:w="108" w:type="dxa"/>
              <w:bottom w:w="0" w:type="dxa"/>
              <w:right w:w="108" w:type="dxa"/>
            </w:tcMar>
          </w:tcPr>
          <w:p w14:paraId="2A35D9BB"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EEE917B"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1500A04" w14:textId="77777777" w:rsidR="00D240F3" w:rsidRPr="005D2362" w:rsidRDefault="00067B36">
            <w:pPr>
              <w:spacing w:beforeAutospacing="1" w:afterAutospacing="1"/>
              <w:rPr>
                <w:rFonts w:eastAsia="Calibri"/>
              </w:rPr>
            </w:pPr>
            <w:r w:rsidRPr="005D2362">
              <w:rPr>
                <w:rFonts w:eastAsia="Calibri"/>
                <w:color w:val="222222"/>
              </w:rPr>
              <w:t xml:space="preserve">Ruby Crunch </w:t>
            </w:r>
          </w:p>
        </w:tc>
      </w:tr>
      <w:tr w:rsidR="00D240F3" w:rsidRPr="005D2362" w14:paraId="26F66807" w14:textId="77777777" w:rsidTr="009216D9">
        <w:tc>
          <w:tcPr>
            <w:tcW w:w="562" w:type="dxa"/>
            <w:tcMar>
              <w:top w:w="0" w:type="dxa"/>
              <w:left w:w="108" w:type="dxa"/>
              <w:bottom w:w="0" w:type="dxa"/>
              <w:right w:w="108" w:type="dxa"/>
            </w:tcMar>
          </w:tcPr>
          <w:p w14:paraId="5318B1FC"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5710582"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BED3AD3" w14:textId="77777777" w:rsidR="00D240F3" w:rsidRPr="005D2362" w:rsidRDefault="00067B36">
            <w:pPr>
              <w:spacing w:beforeAutospacing="1" w:afterAutospacing="1"/>
              <w:rPr>
                <w:rFonts w:eastAsia="Calibri"/>
              </w:rPr>
            </w:pPr>
            <w:r w:rsidRPr="005D2362">
              <w:rPr>
                <w:rFonts w:eastAsia="Calibri"/>
                <w:color w:val="222222"/>
              </w:rPr>
              <w:t xml:space="preserve">Ruby Star </w:t>
            </w:r>
          </w:p>
        </w:tc>
      </w:tr>
      <w:tr w:rsidR="00D240F3" w:rsidRPr="005D2362" w14:paraId="171113D4" w14:textId="77777777" w:rsidTr="009216D9">
        <w:tc>
          <w:tcPr>
            <w:tcW w:w="562" w:type="dxa"/>
            <w:tcMar>
              <w:top w:w="0" w:type="dxa"/>
              <w:left w:w="108" w:type="dxa"/>
              <w:bottom w:w="0" w:type="dxa"/>
              <w:right w:w="108" w:type="dxa"/>
            </w:tcMar>
          </w:tcPr>
          <w:p w14:paraId="560190EF" w14:textId="77777777" w:rsidR="00D240F3" w:rsidRPr="005D2362" w:rsidRDefault="00067B36">
            <w:pPr>
              <w:spacing w:beforeAutospacing="1" w:afterAutospacing="1"/>
              <w:rPr>
                <w:rFonts w:eastAsia="Calibri"/>
              </w:rPr>
            </w:pPr>
            <w:r w:rsidRPr="005D2362">
              <w:rPr>
                <w:rFonts w:eastAsia="Calibri"/>
              </w:rPr>
              <w:lastRenderedPageBreak/>
              <w:t>(1)</w:t>
            </w:r>
          </w:p>
        </w:tc>
        <w:tc>
          <w:tcPr>
            <w:tcW w:w="6236" w:type="dxa"/>
            <w:tcMar>
              <w:top w:w="0" w:type="dxa"/>
              <w:left w:w="108" w:type="dxa"/>
              <w:bottom w:w="0" w:type="dxa"/>
              <w:right w:w="108" w:type="dxa"/>
            </w:tcMar>
          </w:tcPr>
          <w:p w14:paraId="15220A1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5EA42CA" w14:textId="77777777" w:rsidR="00D240F3" w:rsidRPr="005D2362" w:rsidRDefault="00067B36">
            <w:pPr>
              <w:spacing w:beforeAutospacing="1" w:afterAutospacing="1"/>
              <w:rPr>
                <w:rFonts w:eastAsia="Calibri"/>
              </w:rPr>
            </w:pPr>
            <w:r w:rsidRPr="005D2362">
              <w:rPr>
                <w:rFonts w:eastAsia="Calibri"/>
                <w:color w:val="222222"/>
              </w:rPr>
              <w:t xml:space="preserve">September Yummy </w:t>
            </w:r>
          </w:p>
        </w:tc>
      </w:tr>
      <w:tr w:rsidR="00D240F3" w:rsidRPr="005D2362" w14:paraId="14D342AB" w14:textId="77777777" w:rsidTr="009216D9">
        <w:tc>
          <w:tcPr>
            <w:tcW w:w="562" w:type="dxa"/>
            <w:tcMar>
              <w:top w:w="0" w:type="dxa"/>
              <w:left w:w="108" w:type="dxa"/>
              <w:bottom w:w="0" w:type="dxa"/>
              <w:right w:w="108" w:type="dxa"/>
            </w:tcMar>
          </w:tcPr>
          <w:p w14:paraId="05327AB2"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C99A77F"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DBBB31E" w14:textId="77777777" w:rsidR="00D240F3" w:rsidRPr="005D2362" w:rsidRDefault="00067B36">
            <w:pPr>
              <w:spacing w:beforeAutospacing="1" w:afterAutospacing="1"/>
              <w:rPr>
                <w:rFonts w:eastAsia="Calibri"/>
              </w:rPr>
            </w:pPr>
            <w:r w:rsidRPr="005D2362">
              <w:rPr>
                <w:rFonts w:eastAsia="Calibri"/>
                <w:color w:val="222222"/>
              </w:rPr>
              <w:t xml:space="preserve">Shiro </w:t>
            </w:r>
          </w:p>
        </w:tc>
      </w:tr>
      <w:tr w:rsidR="00D240F3" w:rsidRPr="005D2362" w14:paraId="2EC417D4" w14:textId="77777777" w:rsidTr="009216D9">
        <w:tc>
          <w:tcPr>
            <w:tcW w:w="562" w:type="dxa"/>
            <w:tcMar>
              <w:top w:w="0" w:type="dxa"/>
              <w:left w:w="108" w:type="dxa"/>
              <w:bottom w:w="0" w:type="dxa"/>
              <w:right w:w="108" w:type="dxa"/>
            </w:tcMar>
          </w:tcPr>
          <w:p w14:paraId="07B15984"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9C3C3B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637339F" w14:textId="77777777" w:rsidR="00D240F3" w:rsidRPr="005D2362" w:rsidRDefault="00067B36">
            <w:pPr>
              <w:spacing w:beforeAutospacing="1" w:afterAutospacing="1"/>
              <w:rPr>
                <w:rFonts w:eastAsia="Calibri"/>
              </w:rPr>
            </w:pPr>
            <w:proofErr w:type="spellStart"/>
            <w:r w:rsidRPr="005D2362">
              <w:rPr>
                <w:rFonts w:eastAsia="Calibri"/>
                <w:color w:val="222222"/>
              </w:rPr>
              <w:t>Soryana</w:t>
            </w:r>
            <w:proofErr w:type="spellEnd"/>
            <w:r w:rsidRPr="005D2362">
              <w:rPr>
                <w:rFonts w:eastAsia="Calibri"/>
                <w:color w:val="222222"/>
              </w:rPr>
              <w:t xml:space="preserve"> </w:t>
            </w:r>
          </w:p>
        </w:tc>
      </w:tr>
      <w:tr w:rsidR="00D240F3" w:rsidRPr="005D2362" w14:paraId="1EAA28BB" w14:textId="77777777" w:rsidTr="009216D9">
        <w:tc>
          <w:tcPr>
            <w:tcW w:w="562" w:type="dxa"/>
            <w:tcMar>
              <w:top w:w="0" w:type="dxa"/>
              <w:left w:w="108" w:type="dxa"/>
              <w:bottom w:w="0" w:type="dxa"/>
              <w:right w:w="108" w:type="dxa"/>
            </w:tcMar>
          </w:tcPr>
          <w:p w14:paraId="33D2FB48"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3FFEB5C6"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99044BF" w14:textId="77777777" w:rsidR="00D240F3" w:rsidRPr="005D2362" w:rsidRDefault="00067B36">
            <w:pPr>
              <w:spacing w:beforeAutospacing="1" w:afterAutospacing="1"/>
              <w:rPr>
                <w:rFonts w:eastAsia="Calibri"/>
              </w:rPr>
            </w:pPr>
            <w:r w:rsidRPr="005D2362">
              <w:rPr>
                <w:rFonts w:eastAsia="Calibri"/>
                <w:color w:val="222222"/>
              </w:rPr>
              <w:t xml:space="preserve">SS10B </w:t>
            </w:r>
          </w:p>
        </w:tc>
      </w:tr>
      <w:tr w:rsidR="00D240F3" w:rsidRPr="005D2362" w14:paraId="48032269" w14:textId="77777777" w:rsidTr="009216D9">
        <w:tc>
          <w:tcPr>
            <w:tcW w:w="562" w:type="dxa"/>
            <w:tcMar>
              <w:top w:w="0" w:type="dxa"/>
              <w:left w:w="108" w:type="dxa"/>
              <w:bottom w:w="0" w:type="dxa"/>
              <w:right w:w="108" w:type="dxa"/>
            </w:tcMar>
          </w:tcPr>
          <w:p w14:paraId="00E96382"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149B0FF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1BC0A192" w14:textId="77777777" w:rsidR="00D240F3" w:rsidRPr="005D2362" w:rsidRDefault="00067B36">
            <w:pPr>
              <w:spacing w:beforeAutospacing="1" w:afterAutospacing="1"/>
              <w:rPr>
                <w:rFonts w:eastAsia="Calibri"/>
              </w:rPr>
            </w:pPr>
            <w:r w:rsidRPr="005D2362">
              <w:rPr>
                <w:rFonts w:eastAsia="Calibri"/>
                <w:color w:val="222222"/>
              </w:rPr>
              <w:t xml:space="preserve">Sun Kiss </w:t>
            </w:r>
          </w:p>
        </w:tc>
      </w:tr>
      <w:tr w:rsidR="00D240F3" w:rsidRPr="005D2362" w14:paraId="18EC384E" w14:textId="77777777" w:rsidTr="009216D9">
        <w:tc>
          <w:tcPr>
            <w:tcW w:w="562" w:type="dxa"/>
            <w:tcMar>
              <w:top w:w="0" w:type="dxa"/>
              <w:left w:w="108" w:type="dxa"/>
              <w:bottom w:w="0" w:type="dxa"/>
              <w:right w:w="108" w:type="dxa"/>
            </w:tcMar>
          </w:tcPr>
          <w:p w14:paraId="3B4BF976"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6CAE07D2"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6B6EE8F7" w14:textId="77777777" w:rsidR="00D240F3" w:rsidRPr="005D2362" w:rsidRDefault="00067B36">
            <w:pPr>
              <w:spacing w:beforeAutospacing="1" w:afterAutospacing="1"/>
              <w:rPr>
                <w:rFonts w:eastAsia="Calibri"/>
              </w:rPr>
            </w:pPr>
            <w:proofErr w:type="spellStart"/>
            <w:r w:rsidRPr="005D2362">
              <w:rPr>
                <w:rFonts w:eastAsia="Calibri"/>
                <w:color w:val="222222"/>
              </w:rPr>
              <w:t>Suplumthirtysix</w:t>
            </w:r>
            <w:proofErr w:type="spellEnd"/>
            <w:r w:rsidRPr="005D2362">
              <w:rPr>
                <w:rFonts w:eastAsia="Calibri"/>
                <w:color w:val="222222"/>
              </w:rPr>
              <w:t xml:space="preserve"> </w:t>
            </w:r>
          </w:p>
        </w:tc>
      </w:tr>
      <w:tr w:rsidR="00D240F3" w:rsidRPr="005D2362" w14:paraId="23DB5B59" w14:textId="77777777" w:rsidTr="009216D9">
        <w:tc>
          <w:tcPr>
            <w:tcW w:w="562" w:type="dxa"/>
            <w:tcMar>
              <w:top w:w="0" w:type="dxa"/>
              <w:left w:w="108" w:type="dxa"/>
              <w:bottom w:w="0" w:type="dxa"/>
              <w:right w:w="108" w:type="dxa"/>
            </w:tcMar>
          </w:tcPr>
          <w:p w14:paraId="3938C375"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51AF1F0B"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4646C409" w14:textId="77777777" w:rsidR="00D240F3" w:rsidRPr="005D2362" w:rsidRDefault="00067B36">
            <w:pPr>
              <w:spacing w:beforeAutospacing="1" w:afterAutospacing="1"/>
              <w:rPr>
                <w:rFonts w:eastAsia="Calibri"/>
              </w:rPr>
            </w:pPr>
            <w:proofErr w:type="spellStart"/>
            <w:r w:rsidRPr="005D2362">
              <w:rPr>
                <w:rFonts w:eastAsia="Calibri"/>
                <w:color w:val="222222"/>
              </w:rPr>
              <w:t>Suplumtwenty</w:t>
            </w:r>
            <w:proofErr w:type="spellEnd"/>
            <w:r w:rsidRPr="005D2362">
              <w:rPr>
                <w:rFonts w:eastAsia="Calibri"/>
                <w:color w:val="222222"/>
              </w:rPr>
              <w:t xml:space="preserve"> </w:t>
            </w:r>
          </w:p>
        </w:tc>
      </w:tr>
      <w:tr w:rsidR="00D240F3" w:rsidRPr="005D2362" w14:paraId="2DCBABA0" w14:textId="77777777" w:rsidTr="009216D9">
        <w:tc>
          <w:tcPr>
            <w:tcW w:w="562" w:type="dxa"/>
            <w:tcMar>
              <w:top w:w="0" w:type="dxa"/>
              <w:left w:w="108" w:type="dxa"/>
              <w:bottom w:w="0" w:type="dxa"/>
              <w:right w:w="108" w:type="dxa"/>
            </w:tcMar>
          </w:tcPr>
          <w:p w14:paraId="314C2326"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50ED3D06"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384AEF50" w14:textId="77777777" w:rsidR="00D240F3" w:rsidRPr="005D2362" w:rsidRDefault="00067B36">
            <w:pPr>
              <w:spacing w:beforeAutospacing="1" w:afterAutospacing="1"/>
              <w:rPr>
                <w:rFonts w:eastAsia="Calibri"/>
              </w:rPr>
            </w:pPr>
            <w:proofErr w:type="spellStart"/>
            <w:r w:rsidRPr="005D2362">
              <w:rPr>
                <w:rFonts w:eastAsia="Calibri"/>
                <w:color w:val="222222"/>
              </w:rPr>
              <w:t>Suplumtwentytwo</w:t>
            </w:r>
            <w:proofErr w:type="spellEnd"/>
            <w:r w:rsidRPr="005D2362">
              <w:rPr>
                <w:rFonts w:eastAsia="Calibri"/>
                <w:color w:val="222222"/>
              </w:rPr>
              <w:t xml:space="preserve"> </w:t>
            </w:r>
          </w:p>
        </w:tc>
      </w:tr>
      <w:tr w:rsidR="00D240F3" w:rsidRPr="005D2362" w14:paraId="65C94EC6" w14:textId="77777777" w:rsidTr="009216D9">
        <w:tc>
          <w:tcPr>
            <w:tcW w:w="562" w:type="dxa"/>
            <w:tcMar>
              <w:top w:w="0" w:type="dxa"/>
              <w:left w:w="108" w:type="dxa"/>
              <w:bottom w:w="0" w:type="dxa"/>
              <w:right w:w="108" w:type="dxa"/>
            </w:tcMar>
          </w:tcPr>
          <w:p w14:paraId="7983F19D"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55D901BB"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12439C8" w14:textId="77777777" w:rsidR="00D240F3" w:rsidRPr="005D2362" w:rsidRDefault="00067B36">
            <w:pPr>
              <w:spacing w:beforeAutospacing="1" w:afterAutospacing="1"/>
              <w:rPr>
                <w:rFonts w:eastAsia="Calibri"/>
              </w:rPr>
            </w:pPr>
            <w:r w:rsidRPr="005D2362">
              <w:rPr>
                <w:rFonts w:eastAsia="Calibri"/>
                <w:color w:val="222222"/>
              </w:rPr>
              <w:t xml:space="preserve">T.C. Sun </w:t>
            </w:r>
            <w:proofErr w:type="spellStart"/>
            <w:r w:rsidRPr="005D2362">
              <w:rPr>
                <w:rFonts w:eastAsia="Calibri"/>
                <w:color w:val="222222"/>
              </w:rPr>
              <w:t>Gradiplum</w:t>
            </w:r>
            <w:proofErr w:type="spellEnd"/>
            <w:r w:rsidRPr="005D2362">
              <w:rPr>
                <w:rFonts w:eastAsia="Calibri"/>
                <w:color w:val="222222"/>
              </w:rPr>
              <w:t xml:space="preserve"> </w:t>
            </w:r>
          </w:p>
        </w:tc>
      </w:tr>
      <w:tr w:rsidR="00D240F3" w:rsidRPr="005D2362" w14:paraId="353B5532" w14:textId="77777777" w:rsidTr="009216D9">
        <w:tc>
          <w:tcPr>
            <w:tcW w:w="562" w:type="dxa"/>
            <w:tcMar>
              <w:top w:w="0" w:type="dxa"/>
              <w:left w:w="108" w:type="dxa"/>
              <w:bottom w:w="0" w:type="dxa"/>
              <w:right w:w="108" w:type="dxa"/>
            </w:tcMar>
          </w:tcPr>
          <w:p w14:paraId="76DFE6B5"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6A29ED3"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27B3BBE0" w14:textId="77777777" w:rsidR="00D240F3" w:rsidRPr="005D2362" w:rsidRDefault="00067B36">
            <w:pPr>
              <w:spacing w:beforeAutospacing="1" w:afterAutospacing="1"/>
              <w:rPr>
                <w:rFonts w:eastAsia="Calibri"/>
              </w:rPr>
            </w:pPr>
            <w:proofErr w:type="spellStart"/>
            <w:r w:rsidRPr="005D2362">
              <w:rPr>
                <w:rFonts w:eastAsia="Calibri"/>
                <w:color w:val="222222"/>
              </w:rPr>
              <w:t>Yummygiant</w:t>
            </w:r>
            <w:proofErr w:type="spellEnd"/>
            <w:r w:rsidRPr="005D2362">
              <w:rPr>
                <w:rFonts w:eastAsia="Calibri"/>
                <w:color w:val="222222"/>
              </w:rPr>
              <w:t xml:space="preserve"> </w:t>
            </w:r>
          </w:p>
        </w:tc>
      </w:tr>
      <w:tr w:rsidR="00D240F3" w:rsidRPr="005D2362" w14:paraId="455CB8F4" w14:textId="77777777" w:rsidTr="009216D9">
        <w:tc>
          <w:tcPr>
            <w:tcW w:w="562" w:type="dxa"/>
            <w:tcMar>
              <w:top w:w="0" w:type="dxa"/>
              <w:left w:w="108" w:type="dxa"/>
              <w:bottom w:w="0" w:type="dxa"/>
              <w:right w:w="108" w:type="dxa"/>
            </w:tcMar>
          </w:tcPr>
          <w:p w14:paraId="40402A51"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78A44661"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12CF917" w14:textId="77777777" w:rsidR="00D240F3" w:rsidRPr="005D2362" w:rsidRDefault="00067B36">
            <w:pPr>
              <w:spacing w:beforeAutospacing="1" w:afterAutospacing="1"/>
              <w:rPr>
                <w:rFonts w:eastAsia="Calibri"/>
              </w:rPr>
            </w:pPr>
            <w:r w:rsidRPr="005D2362">
              <w:rPr>
                <w:rFonts w:eastAsia="Calibri"/>
                <w:color w:val="222222"/>
              </w:rPr>
              <w:t xml:space="preserve">ZAI048ISP </w:t>
            </w:r>
          </w:p>
        </w:tc>
      </w:tr>
      <w:tr w:rsidR="00D240F3" w:rsidRPr="005D2362" w14:paraId="28EC9BEF" w14:textId="77777777" w:rsidTr="009216D9">
        <w:tc>
          <w:tcPr>
            <w:tcW w:w="562" w:type="dxa"/>
            <w:tcMar>
              <w:top w:w="0" w:type="dxa"/>
              <w:left w:w="108" w:type="dxa"/>
              <w:bottom w:w="0" w:type="dxa"/>
              <w:right w:w="108" w:type="dxa"/>
            </w:tcMar>
          </w:tcPr>
          <w:p w14:paraId="11303B11"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0256A72A"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51579B46" w14:textId="77777777" w:rsidR="00D240F3" w:rsidRPr="005D2362" w:rsidRDefault="00067B36">
            <w:pPr>
              <w:spacing w:beforeAutospacing="1" w:afterAutospacing="1"/>
              <w:rPr>
                <w:rFonts w:eastAsia="Calibri"/>
              </w:rPr>
            </w:pPr>
            <w:r w:rsidRPr="005D2362">
              <w:rPr>
                <w:rFonts w:eastAsia="Calibri"/>
                <w:color w:val="222222"/>
              </w:rPr>
              <w:t xml:space="preserve">ZAI114PR </w:t>
            </w:r>
          </w:p>
        </w:tc>
      </w:tr>
      <w:tr w:rsidR="00D240F3" w:rsidRPr="005D2362" w14:paraId="055DE55D" w14:textId="77777777" w:rsidTr="009216D9">
        <w:tc>
          <w:tcPr>
            <w:tcW w:w="562" w:type="dxa"/>
            <w:tcMar>
              <w:top w:w="0" w:type="dxa"/>
              <w:left w:w="108" w:type="dxa"/>
              <w:bottom w:w="0" w:type="dxa"/>
              <w:right w:w="108" w:type="dxa"/>
            </w:tcMar>
          </w:tcPr>
          <w:p w14:paraId="1826DF97"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265C6D70"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42DF2366" w14:textId="77777777" w:rsidR="00D240F3" w:rsidRPr="005D2362" w:rsidRDefault="00067B36">
            <w:pPr>
              <w:spacing w:beforeAutospacing="1" w:afterAutospacing="1"/>
              <w:rPr>
                <w:rFonts w:eastAsia="Calibri"/>
              </w:rPr>
            </w:pPr>
            <w:r w:rsidRPr="005D2362">
              <w:rPr>
                <w:rFonts w:eastAsia="Calibri"/>
                <w:color w:val="222222"/>
              </w:rPr>
              <w:t xml:space="preserve">ZAI206PR </w:t>
            </w:r>
          </w:p>
        </w:tc>
      </w:tr>
      <w:tr w:rsidR="00D240F3" w:rsidRPr="005D2362" w14:paraId="61E4CCDA" w14:textId="77777777" w:rsidTr="009216D9">
        <w:tc>
          <w:tcPr>
            <w:tcW w:w="562" w:type="dxa"/>
            <w:tcMar>
              <w:top w:w="0" w:type="dxa"/>
              <w:left w:w="108" w:type="dxa"/>
              <w:bottom w:w="0" w:type="dxa"/>
              <w:right w:w="108" w:type="dxa"/>
            </w:tcMar>
          </w:tcPr>
          <w:p w14:paraId="7E34C413" w14:textId="77777777" w:rsidR="00D240F3" w:rsidRPr="005D2362" w:rsidRDefault="00067B36">
            <w:pPr>
              <w:spacing w:beforeAutospacing="1" w:afterAutospacing="1"/>
              <w:rPr>
                <w:rFonts w:eastAsia="Calibri"/>
              </w:rPr>
            </w:pPr>
            <w:r w:rsidRPr="005D2362">
              <w:rPr>
                <w:rFonts w:eastAsia="Calibri"/>
              </w:rPr>
              <w:t>(1)</w:t>
            </w:r>
          </w:p>
        </w:tc>
        <w:tc>
          <w:tcPr>
            <w:tcW w:w="6236" w:type="dxa"/>
            <w:tcMar>
              <w:top w:w="0" w:type="dxa"/>
              <w:left w:w="108" w:type="dxa"/>
              <w:bottom w:w="0" w:type="dxa"/>
              <w:right w:w="108" w:type="dxa"/>
            </w:tcMar>
          </w:tcPr>
          <w:p w14:paraId="4952FBF2" w14:textId="77777777" w:rsidR="00D240F3" w:rsidRPr="005D2362" w:rsidRDefault="00067B36">
            <w:pPr>
              <w:spacing w:beforeAutospacing="1" w:afterAutospacing="1"/>
              <w:rPr>
                <w:rFonts w:eastAsia="Calibri"/>
              </w:rPr>
            </w:pP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w:t>
            </w:r>
          </w:p>
        </w:tc>
        <w:tc>
          <w:tcPr>
            <w:tcW w:w="2121" w:type="dxa"/>
            <w:tcMar>
              <w:top w:w="0" w:type="dxa"/>
              <w:left w:w="108" w:type="dxa"/>
              <w:bottom w:w="0" w:type="dxa"/>
              <w:right w:w="108" w:type="dxa"/>
            </w:tcMar>
          </w:tcPr>
          <w:p w14:paraId="0F985440" w14:textId="77777777" w:rsidR="00D240F3" w:rsidRPr="005D2362" w:rsidRDefault="00067B36">
            <w:pPr>
              <w:spacing w:beforeAutospacing="1" w:afterAutospacing="1"/>
              <w:rPr>
                <w:rFonts w:eastAsia="Calibri"/>
              </w:rPr>
            </w:pPr>
            <w:proofErr w:type="spellStart"/>
            <w:r w:rsidRPr="005D2362">
              <w:rPr>
                <w:rFonts w:eastAsia="Calibri"/>
                <w:color w:val="222222"/>
              </w:rPr>
              <w:t>Zaipubo</w:t>
            </w:r>
            <w:proofErr w:type="spellEnd"/>
            <w:r w:rsidRPr="005D2362">
              <w:rPr>
                <w:rFonts w:eastAsia="Calibri"/>
                <w:color w:val="222222"/>
              </w:rPr>
              <w:t xml:space="preserve"> </w:t>
            </w:r>
          </w:p>
        </w:tc>
      </w:tr>
      <w:tr w:rsidR="00D240F3" w:rsidRPr="005D2362" w14:paraId="19D8E254" w14:textId="77777777" w:rsidTr="009216D9">
        <w:tc>
          <w:tcPr>
            <w:tcW w:w="562" w:type="dxa"/>
            <w:tcMar>
              <w:top w:w="0" w:type="dxa"/>
              <w:left w:w="108" w:type="dxa"/>
              <w:bottom w:w="0" w:type="dxa"/>
              <w:right w:w="108" w:type="dxa"/>
            </w:tcMar>
          </w:tcPr>
          <w:p w14:paraId="2193AA7A"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38FFD7A6"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4A00C02A" w14:textId="77777777" w:rsidR="00D240F3" w:rsidRPr="005D2362" w:rsidRDefault="00067B36">
            <w:pPr>
              <w:spacing w:beforeAutospacing="1" w:afterAutospacing="1"/>
              <w:rPr>
                <w:rFonts w:eastAsia="Calibri"/>
              </w:rPr>
            </w:pPr>
            <w:proofErr w:type="spellStart"/>
            <w:r w:rsidRPr="005D2362">
              <w:rPr>
                <w:rFonts w:eastAsia="Verdana"/>
                <w:color w:val="222222"/>
              </w:rPr>
              <w:t>Blackcot</w:t>
            </w:r>
            <w:proofErr w:type="spellEnd"/>
            <w:r w:rsidRPr="005D2362">
              <w:rPr>
                <w:rFonts w:eastAsia="Verdana"/>
                <w:color w:val="222222"/>
              </w:rPr>
              <w:t xml:space="preserve"> </w:t>
            </w:r>
          </w:p>
        </w:tc>
      </w:tr>
      <w:tr w:rsidR="00D240F3" w:rsidRPr="005D2362" w14:paraId="10F54675" w14:textId="77777777" w:rsidTr="009216D9">
        <w:tc>
          <w:tcPr>
            <w:tcW w:w="562" w:type="dxa"/>
            <w:tcMar>
              <w:top w:w="0" w:type="dxa"/>
              <w:left w:w="108" w:type="dxa"/>
              <w:bottom w:w="0" w:type="dxa"/>
              <w:right w:w="108" w:type="dxa"/>
            </w:tcMar>
          </w:tcPr>
          <w:p w14:paraId="306F668A"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3CBD948C"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4FF8A596" w14:textId="77777777" w:rsidR="00D240F3" w:rsidRPr="005D2362" w:rsidRDefault="00067B36">
            <w:pPr>
              <w:spacing w:beforeAutospacing="1" w:afterAutospacing="1"/>
              <w:rPr>
                <w:rFonts w:eastAsia="Calibri"/>
              </w:rPr>
            </w:pPr>
            <w:r w:rsidRPr="005D2362">
              <w:rPr>
                <w:rFonts w:eastAsia="Verdana"/>
                <w:color w:val="222222"/>
              </w:rPr>
              <w:t xml:space="preserve">Dapple Dandy </w:t>
            </w:r>
          </w:p>
        </w:tc>
      </w:tr>
      <w:tr w:rsidR="00D240F3" w:rsidRPr="005D2362" w14:paraId="5803BAA0" w14:textId="77777777" w:rsidTr="009216D9">
        <w:tc>
          <w:tcPr>
            <w:tcW w:w="562" w:type="dxa"/>
            <w:tcMar>
              <w:top w:w="0" w:type="dxa"/>
              <w:left w:w="108" w:type="dxa"/>
              <w:bottom w:w="0" w:type="dxa"/>
              <w:right w:w="108" w:type="dxa"/>
            </w:tcMar>
          </w:tcPr>
          <w:p w14:paraId="2C9CBD9D"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1422F1FA"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1BA9B14E" w14:textId="77777777" w:rsidR="00D240F3" w:rsidRPr="005D2362" w:rsidRDefault="00067B36">
            <w:pPr>
              <w:spacing w:beforeAutospacing="1" w:afterAutospacing="1"/>
              <w:rPr>
                <w:rFonts w:eastAsia="Calibri"/>
              </w:rPr>
            </w:pPr>
            <w:r w:rsidRPr="005D2362">
              <w:rPr>
                <w:rFonts w:eastAsia="Verdana"/>
                <w:color w:val="222222"/>
              </w:rPr>
              <w:t>DM9A</w:t>
            </w:r>
          </w:p>
        </w:tc>
      </w:tr>
      <w:tr w:rsidR="00D240F3" w:rsidRPr="005D2362" w14:paraId="5DC98DD9" w14:textId="77777777" w:rsidTr="009216D9">
        <w:tc>
          <w:tcPr>
            <w:tcW w:w="562" w:type="dxa"/>
            <w:tcMar>
              <w:top w:w="0" w:type="dxa"/>
              <w:left w:w="108" w:type="dxa"/>
              <w:bottom w:w="0" w:type="dxa"/>
              <w:right w:w="108" w:type="dxa"/>
            </w:tcMar>
          </w:tcPr>
          <w:p w14:paraId="221B7C4B"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137C1FDE"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1BDF3A3A" w14:textId="77777777" w:rsidR="00D240F3" w:rsidRPr="005D2362" w:rsidRDefault="00067B36">
            <w:pPr>
              <w:spacing w:beforeAutospacing="1" w:afterAutospacing="1"/>
              <w:rPr>
                <w:rFonts w:eastAsia="Calibri"/>
              </w:rPr>
            </w:pPr>
            <w:r w:rsidRPr="005D2362">
              <w:rPr>
                <w:rFonts w:eastAsia="Verdana"/>
                <w:color w:val="222222"/>
              </w:rPr>
              <w:t xml:space="preserve">OX3A </w:t>
            </w:r>
          </w:p>
        </w:tc>
      </w:tr>
      <w:tr w:rsidR="00D240F3" w:rsidRPr="005D2362" w14:paraId="05660EC2" w14:textId="77777777" w:rsidTr="009216D9">
        <w:tc>
          <w:tcPr>
            <w:tcW w:w="562" w:type="dxa"/>
            <w:tcMar>
              <w:top w:w="0" w:type="dxa"/>
              <w:left w:w="108" w:type="dxa"/>
              <w:bottom w:w="0" w:type="dxa"/>
              <w:right w:w="108" w:type="dxa"/>
            </w:tcMar>
          </w:tcPr>
          <w:p w14:paraId="1853A250"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5B86A0CA"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56D35B65" w14:textId="77777777" w:rsidR="00D240F3" w:rsidRPr="005D2362" w:rsidRDefault="00067B36">
            <w:pPr>
              <w:spacing w:beforeAutospacing="1" w:afterAutospacing="1"/>
              <w:rPr>
                <w:rFonts w:eastAsia="Calibri"/>
              </w:rPr>
            </w:pPr>
            <w:r w:rsidRPr="005D2362">
              <w:rPr>
                <w:rFonts w:eastAsia="Verdana"/>
                <w:color w:val="222222"/>
              </w:rPr>
              <w:t xml:space="preserve">OX4A </w:t>
            </w:r>
          </w:p>
        </w:tc>
      </w:tr>
      <w:tr w:rsidR="00D240F3" w:rsidRPr="005D2362" w14:paraId="294B9D99" w14:textId="77777777" w:rsidTr="009216D9">
        <w:tc>
          <w:tcPr>
            <w:tcW w:w="562" w:type="dxa"/>
            <w:tcMar>
              <w:top w:w="0" w:type="dxa"/>
              <w:left w:w="108" w:type="dxa"/>
              <w:bottom w:w="0" w:type="dxa"/>
              <w:right w:w="108" w:type="dxa"/>
            </w:tcMar>
          </w:tcPr>
          <w:p w14:paraId="3750CC85"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31C2CBF4"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19172DFA" w14:textId="77777777" w:rsidR="00D240F3" w:rsidRPr="005D2362" w:rsidRDefault="00067B36">
            <w:pPr>
              <w:spacing w:beforeAutospacing="1" w:afterAutospacing="1"/>
              <w:rPr>
                <w:rFonts w:eastAsia="Calibri"/>
              </w:rPr>
            </w:pPr>
            <w:r w:rsidRPr="005D2362">
              <w:rPr>
                <w:rFonts w:eastAsia="Verdana"/>
                <w:color w:val="222222"/>
              </w:rPr>
              <w:t xml:space="preserve">SA6A </w:t>
            </w:r>
          </w:p>
        </w:tc>
      </w:tr>
      <w:tr w:rsidR="00D240F3" w:rsidRPr="005D2362" w14:paraId="7ED55E42" w14:textId="77777777" w:rsidTr="009216D9">
        <w:tc>
          <w:tcPr>
            <w:tcW w:w="562" w:type="dxa"/>
            <w:tcMar>
              <w:top w:w="0" w:type="dxa"/>
              <w:left w:w="108" w:type="dxa"/>
              <w:bottom w:w="0" w:type="dxa"/>
              <w:right w:w="108" w:type="dxa"/>
            </w:tcMar>
          </w:tcPr>
          <w:p w14:paraId="54E9BEE3"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264CEF2C"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70802341" w14:textId="77777777" w:rsidR="00D240F3" w:rsidRPr="005D2362" w:rsidRDefault="00067B36">
            <w:pPr>
              <w:spacing w:beforeAutospacing="1" w:afterAutospacing="1"/>
              <w:rPr>
                <w:rFonts w:eastAsia="Calibri"/>
              </w:rPr>
            </w:pPr>
            <w:r w:rsidRPr="005D2362">
              <w:rPr>
                <w:rFonts w:eastAsia="Verdana"/>
                <w:color w:val="222222"/>
              </w:rPr>
              <w:t xml:space="preserve">SA8A </w:t>
            </w:r>
          </w:p>
        </w:tc>
      </w:tr>
      <w:tr w:rsidR="00D240F3" w:rsidRPr="005D2362" w14:paraId="52FA948E" w14:textId="77777777" w:rsidTr="009216D9">
        <w:tc>
          <w:tcPr>
            <w:tcW w:w="562" w:type="dxa"/>
            <w:tcMar>
              <w:top w:w="0" w:type="dxa"/>
              <w:left w:w="108" w:type="dxa"/>
              <w:bottom w:w="0" w:type="dxa"/>
              <w:right w:w="108" w:type="dxa"/>
            </w:tcMar>
          </w:tcPr>
          <w:p w14:paraId="5A8E0EAC"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16D5D0B3"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23B4324E" w14:textId="77777777" w:rsidR="00D240F3" w:rsidRPr="005D2362" w:rsidRDefault="00067B36">
            <w:pPr>
              <w:spacing w:beforeAutospacing="1" w:afterAutospacing="1"/>
              <w:rPr>
                <w:rFonts w:eastAsia="Calibri"/>
              </w:rPr>
            </w:pPr>
            <w:r w:rsidRPr="005D2362">
              <w:rPr>
                <w:rFonts w:eastAsia="Verdana"/>
                <w:color w:val="222222"/>
              </w:rPr>
              <w:t xml:space="preserve">ZAI122BISP </w:t>
            </w:r>
          </w:p>
        </w:tc>
      </w:tr>
      <w:tr w:rsidR="00D240F3" w:rsidRPr="005D2362" w14:paraId="247F5C98" w14:textId="77777777" w:rsidTr="009216D9">
        <w:tc>
          <w:tcPr>
            <w:tcW w:w="562" w:type="dxa"/>
            <w:tcMar>
              <w:top w:w="0" w:type="dxa"/>
              <w:left w:w="108" w:type="dxa"/>
              <w:bottom w:w="0" w:type="dxa"/>
              <w:right w:w="108" w:type="dxa"/>
            </w:tcMar>
          </w:tcPr>
          <w:p w14:paraId="7221EA98"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1A31AF59"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7F20B2FC" w14:textId="77777777" w:rsidR="00D240F3" w:rsidRPr="005D2362" w:rsidRDefault="00067B36">
            <w:pPr>
              <w:spacing w:beforeAutospacing="1" w:afterAutospacing="1"/>
              <w:rPr>
                <w:rFonts w:eastAsia="Calibri"/>
              </w:rPr>
            </w:pPr>
            <w:proofErr w:type="spellStart"/>
            <w:r w:rsidRPr="005D2362">
              <w:rPr>
                <w:rFonts w:eastAsia="Verdana"/>
                <w:color w:val="222222"/>
              </w:rPr>
              <w:t>Zaiterin</w:t>
            </w:r>
            <w:proofErr w:type="spellEnd"/>
            <w:r w:rsidRPr="005D2362">
              <w:rPr>
                <w:rFonts w:eastAsia="Verdana"/>
                <w:color w:val="222222"/>
              </w:rPr>
              <w:t xml:space="preserve"> </w:t>
            </w:r>
          </w:p>
        </w:tc>
      </w:tr>
      <w:tr w:rsidR="00D240F3" w:rsidRPr="005D2362" w14:paraId="623D215A" w14:textId="77777777" w:rsidTr="009216D9">
        <w:tc>
          <w:tcPr>
            <w:tcW w:w="562" w:type="dxa"/>
            <w:tcMar>
              <w:top w:w="0" w:type="dxa"/>
              <w:left w:w="108" w:type="dxa"/>
              <w:bottom w:w="0" w:type="dxa"/>
              <w:right w:w="108" w:type="dxa"/>
            </w:tcMar>
          </w:tcPr>
          <w:p w14:paraId="450FEE30"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0F317F68"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78F175B2" w14:textId="77777777" w:rsidR="00D240F3" w:rsidRPr="005D2362" w:rsidRDefault="00067B36">
            <w:pPr>
              <w:spacing w:beforeAutospacing="1" w:afterAutospacing="1"/>
              <w:rPr>
                <w:rFonts w:eastAsia="Calibri"/>
              </w:rPr>
            </w:pPr>
            <w:proofErr w:type="spellStart"/>
            <w:r w:rsidRPr="005D2362">
              <w:rPr>
                <w:rFonts w:eastAsia="Verdana"/>
                <w:color w:val="222222"/>
              </w:rPr>
              <w:t>Zaiterki</w:t>
            </w:r>
            <w:proofErr w:type="spellEnd"/>
            <w:r w:rsidRPr="005D2362">
              <w:rPr>
                <w:rFonts w:eastAsia="Verdana"/>
                <w:color w:val="222222"/>
              </w:rPr>
              <w:t xml:space="preserve"> </w:t>
            </w:r>
          </w:p>
        </w:tc>
      </w:tr>
      <w:tr w:rsidR="00D240F3" w:rsidRPr="005D2362" w14:paraId="198E9452" w14:textId="77777777" w:rsidTr="009216D9">
        <w:tc>
          <w:tcPr>
            <w:tcW w:w="562" w:type="dxa"/>
            <w:tcMar>
              <w:top w:w="0" w:type="dxa"/>
              <w:left w:w="108" w:type="dxa"/>
              <w:bottom w:w="0" w:type="dxa"/>
              <w:right w:w="108" w:type="dxa"/>
            </w:tcMar>
          </w:tcPr>
          <w:p w14:paraId="5E3564EB" w14:textId="77777777" w:rsidR="00D240F3" w:rsidRPr="005D2362" w:rsidRDefault="00067B36">
            <w:pPr>
              <w:spacing w:beforeAutospacing="1" w:afterAutospacing="1"/>
              <w:rPr>
                <w:rFonts w:eastAsia="Calibri"/>
              </w:rPr>
            </w:pPr>
            <w:r w:rsidRPr="005D2362">
              <w:rPr>
                <w:rFonts w:eastAsia="Calibri"/>
              </w:rPr>
              <w:t>(2)</w:t>
            </w:r>
          </w:p>
        </w:tc>
        <w:tc>
          <w:tcPr>
            <w:tcW w:w="6236" w:type="dxa"/>
            <w:tcMar>
              <w:top w:w="0" w:type="dxa"/>
              <w:left w:w="108" w:type="dxa"/>
              <w:bottom w:w="0" w:type="dxa"/>
              <w:right w:w="108" w:type="dxa"/>
            </w:tcMar>
          </w:tcPr>
          <w:p w14:paraId="416D6270" w14:textId="77777777" w:rsidR="00D240F3" w:rsidRPr="005D2362" w:rsidRDefault="00067B36">
            <w:pPr>
              <w:spacing w:beforeAutospacing="1" w:afterAutospacing="1"/>
              <w:rPr>
                <w:rFonts w:eastAsia="Calibri"/>
                <w:lang w:val="nl-NL"/>
              </w:rPr>
            </w:pPr>
            <w:r w:rsidRPr="005D2362">
              <w:rPr>
                <w:rFonts w:eastAsia="Calibri"/>
                <w:i/>
                <w:lang w:val="nl-NL"/>
              </w:rPr>
              <w:t>Prunus</w:t>
            </w:r>
            <w:r w:rsidRPr="005D2362">
              <w:rPr>
                <w:rFonts w:eastAsia="Calibri"/>
                <w:lang w:val="nl-NL"/>
              </w:rPr>
              <w:t xml:space="preserve"> ×</w:t>
            </w:r>
            <w:proofErr w:type="spellStart"/>
            <w:r w:rsidRPr="005D2362">
              <w:rPr>
                <w:rFonts w:eastAsia="Calibri"/>
                <w:i/>
                <w:lang w:val="nl-NL"/>
              </w:rPr>
              <w:t>limeixing</w:t>
            </w:r>
            <w:proofErr w:type="spellEnd"/>
            <w:r w:rsidRPr="005D2362">
              <w:rPr>
                <w:rFonts w:eastAsia="Calibri"/>
                <w:lang w:val="nl-NL"/>
              </w:rPr>
              <w:t xml:space="preserve"> (J. Y. Zhang &amp; Z. M. Wang) Y. H. Tong &amp; N. H. </w:t>
            </w:r>
            <w:proofErr w:type="spellStart"/>
            <w:r w:rsidRPr="005D2362">
              <w:rPr>
                <w:rFonts w:eastAsia="Calibri"/>
                <w:lang w:val="nl-NL"/>
              </w:rPr>
              <w:t>Xia</w:t>
            </w:r>
            <w:proofErr w:type="spellEnd"/>
          </w:p>
        </w:tc>
        <w:tc>
          <w:tcPr>
            <w:tcW w:w="2121" w:type="dxa"/>
            <w:tcMar>
              <w:top w:w="0" w:type="dxa"/>
              <w:left w:w="108" w:type="dxa"/>
              <w:bottom w:w="0" w:type="dxa"/>
              <w:right w:w="108" w:type="dxa"/>
            </w:tcMar>
          </w:tcPr>
          <w:p w14:paraId="1C663F14" w14:textId="77777777" w:rsidR="00D240F3" w:rsidRPr="005D2362" w:rsidRDefault="00067B36">
            <w:pPr>
              <w:spacing w:beforeAutospacing="1" w:afterAutospacing="1"/>
              <w:rPr>
                <w:rFonts w:eastAsia="Calibri"/>
              </w:rPr>
            </w:pPr>
            <w:proofErr w:type="spellStart"/>
            <w:r w:rsidRPr="005D2362">
              <w:rPr>
                <w:rFonts w:eastAsia="Verdana"/>
                <w:color w:val="222222"/>
              </w:rPr>
              <w:t>Zaiterla</w:t>
            </w:r>
            <w:proofErr w:type="spellEnd"/>
            <w:r w:rsidRPr="005D2362">
              <w:rPr>
                <w:rFonts w:eastAsia="Verdana"/>
                <w:color w:val="222222"/>
              </w:rPr>
              <w:t xml:space="preserve"> </w:t>
            </w:r>
          </w:p>
        </w:tc>
      </w:tr>
      <w:tr w:rsidR="00D240F3" w:rsidRPr="005D2362" w14:paraId="44CC04E1" w14:textId="77777777" w:rsidTr="009216D9">
        <w:tc>
          <w:tcPr>
            <w:tcW w:w="562" w:type="dxa"/>
            <w:tcMar>
              <w:top w:w="0" w:type="dxa"/>
              <w:left w:w="108" w:type="dxa"/>
              <w:bottom w:w="0" w:type="dxa"/>
              <w:right w:w="108" w:type="dxa"/>
            </w:tcMar>
          </w:tcPr>
          <w:p w14:paraId="0DDCCE28" w14:textId="77777777" w:rsidR="00D240F3" w:rsidRPr="005D2362" w:rsidRDefault="00067B36">
            <w:pPr>
              <w:spacing w:beforeAutospacing="1" w:afterAutospacing="1"/>
              <w:rPr>
                <w:rFonts w:eastAsia="Calibri"/>
              </w:rPr>
            </w:pPr>
            <w:r w:rsidRPr="005D2362">
              <w:rPr>
                <w:rFonts w:eastAsia="Calibri"/>
              </w:rPr>
              <w:t>(3)</w:t>
            </w:r>
          </w:p>
        </w:tc>
        <w:tc>
          <w:tcPr>
            <w:tcW w:w="6236" w:type="dxa"/>
            <w:tcMar>
              <w:top w:w="0" w:type="dxa"/>
              <w:left w:w="108" w:type="dxa"/>
              <w:bottom w:w="0" w:type="dxa"/>
              <w:right w:w="108" w:type="dxa"/>
            </w:tcMar>
          </w:tcPr>
          <w:p w14:paraId="6ADD8921" w14:textId="77777777" w:rsidR="00D240F3" w:rsidRPr="005D2362" w:rsidRDefault="00067B36">
            <w:pPr>
              <w:spacing w:beforeAutospacing="1" w:afterAutospacing="1"/>
              <w:rPr>
                <w:rFonts w:eastAsia="Calibri"/>
              </w:rPr>
            </w:pPr>
            <w:r w:rsidRPr="005D2362">
              <w:rPr>
                <w:rFonts w:eastAsia="Calibri"/>
              </w:rPr>
              <w:t xml:space="preserve">Hybrids between </w:t>
            </w:r>
            <w:r w:rsidRPr="005D2362">
              <w:rPr>
                <w:rFonts w:eastAsia="Calibri"/>
                <w:i/>
              </w:rPr>
              <w:t xml:space="preserve">Prunus </w:t>
            </w:r>
            <w:proofErr w:type="spellStart"/>
            <w:r w:rsidRPr="005D2362">
              <w:rPr>
                <w:rFonts w:eastAsia="Calibri"/>
                <w:i/>
              </w:rPr>
              <w:t>salicina</w:t>
            </w:r>
            <w:proofErr w:type="spellEnd"/>
            <w:r w:rsidRPr="005D2362">
              <w:rPr>
                <w:rFonts w:eastAsia="Calibri"/>
              </w:rPr>
              <w:t xml:space="preserve"> Lindl. and </w:t>
            </w:r>
            <w:r w:rsidRPr="005D2362">
              <w:rPr>
                <w:rFonts w:eastAsia="Calibri"/>
                <w:i/>
              </w:rPr>
              <w:t>Prunus avium</w:t>
            </w:r>
            <w:r w:rsidRPr="005D2362">
              <w:rPr>
                <w:rFonts w:eastAsia="Calibri"/>
              </w:rPr>
              <w:t xml:space="preserve"> (L.) L.</w:t>
            </w:r>
          </w:p>
        </w:tc>
        <w:tc>
          <w:tcPr>
            <w:tcW w:w="2121" w:type="dxa"/>
            <w:tcMar>
              <w:top w:w="0" w:type="dxa"/>
              <w:left w:w="108" w:type="dxa"/>
              <w:bottom w:w="0" w:type="dxa"/>
              <w:right w:w="108" w:type="dxa"/>
            </w:tcMar>
          </w:tcPr>
          <w:p w14:paraId="4FE2A475" w14:textId="77777777" w:rsidR="00D240F3" w:rsidRPr="005D2362" w:rsidRDefault="00067B36">
            <w:pPr>
              <w:spacing w:beforeAutospacing="1" w:afterAutospacing="1"/>
              <w:rPr>
                <w:rFonts w:eastAsia="Calibri"/>
              </w:rPr>
            </w:pPr>
            <w:r w:rsidRPr="005D2362">
              <w:rPr>
                <w:rFonts w:eastAsia="Calibri"/>
              </w:rPr>
              <w:t>Nadia</w:t>
            </w:r>
          </w:p>
        </w:tc>
      </w:tr>
    </w:tbl>
    <w:p w14:paraId="61E4068D" w14:textId="77777777" w:rsidR="00D240F3" w:rsidRDefault="00067B36">
      <w:pPr>
        <w:spacing w:beforeAutospacing="1" w:afterAutospacing="1"/>
      </w:pPr>
      <w:r>
        <w:t xml:space="preserve"> </w:t>
      </w:r>
    </w:p>
    <w:p w14:paraId="03DC2EC3" w14:textId="77777777" w:rsidR="00D240F3" w:rsidRDefault="00D240F3">
      <w:pPr>
        <w:sectPr w:rsidR="00D240F3">
          <w:headerReference w:type="default" r:id="rId17"/>
          <w:footerReference w:type="first" r:id="rId18"/>
          <w:pgSz w:w="11906" w:h="16838"/>
          <w:pgMar w:top="504" w:right="960" w:bottom="504" w:left="960" w:header="510" w:footer="720" w:gutter="0"/>
          <w:cols w:space="0"/>
          <w:titlePg/>
        </w:sectPr>
      </w:pPr>
    </w:p>
    <w:p w14:paraId="30FA92A8" w14:textId="77777777" w:rsidR="00D240F3" w:rsidRDefault="00067B36">
      <w:pPr>
        <w:pStyle w:val="Heading2"/>
      </w:pPr>
      <w:bookmarkStart w:id="22" w:name="_Toc_1_3_0000000019"/>
      <w:r>
        <w:lastRenderedPageBreak/>
        <w:t>Legend</w:t>
      </w:r>
      <w:bookmarkEnd w:id="22"/>
    </w:p>
    <w:p w14:paraId="17D90A21" w14:textId="77777777" w:rsidR="00D240F3" w:rsidRDefault="00D240F3"/>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D240F3" w14:paraId="4ADBDB73" w14:textId="77777777">
        <w:tc>
          <w:tcPr>
            <w:tcW w:w="1427" w:type="dxa"/>
            <w:gridSpan w:val="2"/>
          </w:tcPr>
          <w:p w14:paraId="7C665852" w14:textId="77777777" w:rsidR="00D240F3" w:rsidRDefault="00D240F3">
            <w:pPr>
              <w:jc w:val="left"/>
            </w:pPr>
          </w:p>
        </w:tc>
        <w:tc>
          <w:tcPr>
            <w:tcW w:w="1427" w:type="dxa"/>
            <w:gridSpan w:val="2"/>
          </w:tcPr>
          <w:p w14:paraId="7D5734CD" w14:textId="77777777" w:rsidR="00D240F3" w:rsidRDefault="00067B36">
            <w:pPr>
              <w:jc w:val="left"/>
            </w:pPr>
            <w:r>
              <w:rPr>
                <w:rFonts w:eastAsia="Arial"/>
                <w:sz w:val="16"/>
              </w:rPr>
              <w:t>English</w:t>
            </w:r>
          </w:p>
        </w:tc>
        <w:tc>
          <w:tcPr>
            <w:tcW w:w="1427" w:type="dxa"/>
            <w:gridSpan w:val="2"/>
          </w:tcPr>
          <w:p w14:paraId="159195C9" w14:textId="77777777" w:rsidR="00D240F3" w:rsidRDefault="00067B36">
            <w:pPr>
              <w:jc w:val="left"/>
            </w:pPr>
            <w:r>
              <w:rPr>
                <w:rFonts w:eastAsia="Arial"/>
                <w:sz w:val="16"/>
              </w:rPr>
              <w:t>français</w:t>
            </w:r>
          </w:p>
        </w:tc>
        <w:tc>
          <w:tcPr>
            <w:tcW w:w="1427" w:type="dxa"/>
          </w:tcPr>
          <w:p w14:paraId="0D2BF67F" w14:textId="77777777" w:rsidR="00D240F3" w:rsidRDefault="00067B36">
            <w:pPr>
              <w:jc w:val="left"/>
            </w:pPr>
            <w:proofErr w:type="spellStart"/>
            <w:r>
              <w:rPr>
                <w:rFonts w:eastAsia="Arial"/>
                <w:sz w:val="16"/>
              </w:rPr>
              <w:t>deutsch</w:t>
            </w:r>
            <w:proofErr w:type="spellEnd"/>
          </w:p>
        </w:tc>
        <w:tc>
          <w:tcPr>
            <w:tcW w:w="1427" w:type="dxa"/>
          </w:tcPr>
          <w:p w14:paraId="6A9C1BA2" w14:textId="77777777" w:rsidR="00D240F3" w:rsidRDefault="00067B36">
            <w:pPr>
              <w:jc w:val="left"/>
            </w:pPr>
            <w:proofErr w:type="spellStart"/>
            <w:r>
              <w:rPr>
                <w:rFonts w:eastAsia="Arial"/>
                <w:sz w:val="16"/>
              </w:rPr>
              <w:t>español</w:t>
            </w:r>
            <w:proofErr w:type="spellEnd"/>
          </w:p>
        </w:tc>
        <w:tc>
          <w:tcPr>
            <w:tcW w:w="1427" w:type="dxa"/>
          </w:tcPr>
          <w:p w14:paraId="01DD0A38" w14:textId="77777777" w:rsidR="00D240F3" w:rsidRDefault="00067B36">
            <w:pPr>
              <w:jc w:val="left"/>
            </w:pPr>
            <w:r>
              <w:rPr>
                <w:rFonts w:eastAsia="Arial"/>
                <w:sz w:val="16"/>
              </w:rPr>
              <w:t>Example Varieties</w:t>
            </w:r>
          </w:p>
          <w:p w14:paraId="17DDBD32" w14:textId="77777777" w:rsidR="00D240F3" w:rsidRDefault="00067B36">
            <w:pPr>
              <w:jc w:val="left"/>
            </w:pPr>
            <w:proofErr w:type="spellStart"/>
            <w:r>
              <w:rPr>
                <w:rFonts w:eastAsia="Arial"/>
                <w:sz w:val="16"/>
              </w:rPr>
              <w:t>Exemples</w:t>
            </w:r>
            <w:proofErr w:type="spellEnd"/>
          </w:p>
          <w:p w14:paraId="30AFD925" w14:textId="77777777" w:rsidR="00D240F3" w:rsidRDefault="00067B36">
            <w:pPr>
              <w:jc w:val="left"/>
            </w:pPr>
            <w:proofErr w:type="spellStart"/>
            <w:r>
              <w:rPr>
                <w:rFonts w:eastAsia="Arial"/>
                <w:sz w:val="16"/>
              </w:rPr>
              <w:t>Beispielssorten</w:t>
            </w:r>
            <w:proofErr w:type="spellEnd"/>
          </w:p>
          <w:p w14:paraId="652A30D6" w14:textId="77777777" w:rsidR="00D240F3" w:rsidRDefault="00067B36">
            <w:pPr>
              <w:jc w:val="left"/>
            </w:pPr>
            <w:proofErr w:type="spellStart"/>
            <w:r>
              <w:rPr>
                <w:rFonts w:eastAsia="Arial"/>
                <w:sz w:val="16"/>
              </w:rPr>
              <w:t>Variedades</w:t>
            </w:r>
            <w:proofErr w:type="spellEnd"/>
            <w:r>
              <w:rPr>
                <w:rFonts w:eastAsia="Arial"/>
                <w:sz w:val="16"/>
              </w:rPr>
              <w:t xml:space="preserve"> </w:t>
            </w:r>
            <w:proofErr w:type="spellStart"/>
            <w:r>
              <w:rPr>
                <w:rFonts w:eastAsia="Arial"/>
                <w:sz w:val="16"/>
              </w:rPr>
              <w:t>ejemplo</w:t>
            </w:r>
            <w:proofErr w:type="spellEnd"/>
          </w:p>
          <w:p w14:paraId="1EA07E20" w14:textId="77777777" w:rsidR="00D240F3" w:rsidRDefault="00D240F3">
            <w:pPr>
              <w:jc w:val="left"/>
            </w:pPr>
          </w:p>
        </w:tc>
        <w:tc>
          <w:tcPr>
            <w:tcW w:w="1427" w:type="dxa"/>
          </w:tcPr>
          <w:p w14:paraId="0E13592F" w14:textId="77777777" w:rsidR="00D240F3" w:rsidRDefault="00067B36">
            <w:pPr>
              <w:jc w:val="left"/>
            </w:pPr>
            <w:r>
              <w:rPr>
                <w:rFonts w:eastAsia="Arial"/>
                <w:sz w:val="16"/>
              </w:rPr>
              <w:t>Note/</w:t>
            </w:r>
          </w:p>
          <w:p w14:paraId="17512576" w14:textId="77777777" w:rsidR="00D240F3" w:rsidRDefault="00067B36">
            <w:pPr>
              <w:jc w:val="left"/>
            </w:pPr>
            <w:r>
              <w:rPr>
                <w:rFonts w:eastAsia="Arial"/>
                <w:sz w:val="16"/>
              </w:rPr>
              <w:t>Nota</w:t>
            </w:r>
          </w:p>
          <w:p w14:paraId="1F16DAFD" w14:textId="77777777" w:rsidR="00D240F3" w:rsidRDefault="00D240F3">
            <w:pPr>
              <w:jc w:val="left"/>
            </w:pPr>
          </w:p>
        </w:tc>
      </w:tr>
      <w:tr w:rsidR="00D240F3" w14:paraId="21990535" w14:textId="77777777">
        <w:tc>
          <w:tcPr>
            <w:tcW w:w="713" w:type="dxa"/>
            <w:shd w:val="clear" w:color="auto" w:fill="DFDFD7"/>
          </w:tcPr>
          <w:p w14:paraId="6F7EA5D0" w14:textId="77777777" w:rsidR="00D240F3" w:rsidRDefault="00067B36">
            <w:r>
              <w:rPr>
                <w:rFonts w:eastAsia="Arial"/>
                <w:b/>
                <w:sz w:val="16"/>
              </w:rPr>
              <w:t>1</w:t>
            </w:r>
          </w:p>
        </w:tc>
        <w:tc>
          <w:tcPr>
            <w:tcW w:w="713" w:type="dxa"/>
            <w:shd w:val="clear" w:color="auto" w:fill="DFDFD7"/>
          </w:tcPr>
          <w:p w14:paraId="68AC1100" w14:textId="77777777" w:rsidR="00D240F3" w:rsidRDefault="00067B36">
            <w:r>
              <w:rPr>
                <w:rFonts w:eastAsia="Arial"/>
                <w:b/>
                <w:sz w:val="16"/>
              </w:rPr>
              <w:t>2</w:t>
            </w:r>
          </w:p>
        </w:tc>
        <w:tc>
          <w:tcPr>
            <w:tcW w:w="713" w:type="dxa"/>
            <w:shd w:val="clear" w:color="auto" w:fill="DFDFD7"/>
          </w:tcPr>
          <w:p w14:paraId="2C151155" w14:textId="77777777" w:rsidR="00D240F3" w:rsidRDefault="00067B36">
            <w:r>
              <w:rPr>
                <w:rFonts w:eastAsia="Arial"/>
                <w:b/>
                <w:sz w:val="16"/>
              </w:rPr>
              <w:t>3</w:t>
            </w:r>
          </w:p>
        </w:tc>
        <w:tc>
          <w:tcPr>
            <w:tcW w:w="713" w:type="dxa"/>
            <w:shd w:val="clear" w:color="auto" w:fill="DFDFD7"/>
          </w:tcPr>
          <w:p w14:paraId="3F46A5AC" w14:textId="77777777" w:rsidR="00D240F3" w:rsidRDefault="00067B36">
            <w:r>
              <w:rPr>
                <w:rFonts w:eastAsia="Arial"/>
                <w:b/>
                <w:sz w:val="16"/>
              </w:rPr>
              <w:t>4</w:t>
            </w:r>
          </w:p>
        </w:tc>
        <w:tc>
          <w:tcPr>
            <w:tcW w:w="713" w:type="dxa"/>
            <w:shd w:val="clear" w:color="auto" w:fill="DFDFD7"/>
          </w:tcPr>
          <w:p w14:paraId="144E8F61" w14:textId="77777777" w:rsidR="00D240F3" w:rsidRDefault="00067B36">
            <w:r>
              <w:rPr>
                <w:rFonts w:eastAsia="Arial"/>
                <w:b/>
                <w:sz w:val="16"/>
              </w:rPr>
              <w:t>5</w:t>
            </w:r>
          </w:p>
        </w:tc>
        <w:tc>
          <w:tcPr>
            <w:tcW w:w="713" w:type="dxa"/>
            <w:shd w:val="clear" w:color="auto" w:fill="DFDFD7"/>
          </w:tcPr>
          <w:p w14:paraId="24DF3230" w14:textId="77777777" w:rsidR="00D240F3" w:rsidRDefault="00067B36">
            <w:r>
              <w:rPr>
                <w:rFonts w:eastAsia="Arial"/>
                <w:b/>
                <w:sz w:val="16"/>
              </w:rPr>
              <w:t>6</w:t>
            </w:r>
          </w:p>
        </w:tc>
        <w:tc>
          <w:tcPr>
            <w:tcW w:w="1427" w:type="dxa"/>
            <w:shd w:val="clear" w:color="auto" w:fill="DFDFD7"/>
          </w:tcPr>
          <w:p w14:paraId="21952CE3" w14:textId="77777777" w:rsidR="00D240F3" w:rsidRDefault="00067B36">
            <w:r>
              <w:rPr>
                <w:rFonts w:eastAsia="Arial"/>
                <w:b/>
                <w:sz w:val="16"/>
              </w:rPr>
              <w:t>7</w:t>
            </w:r>
          </w:p>
        </w:tc>
        <w:tc>
          <w:tcPr>
            <w:tcW w:w="1427" w:type="dxa"/>
            <w:shd w:val="clear" w:color="auto" w:fill="DFDFD7"/>
          </w:tcPr>
          <w:p w14:paraId="72E7C4F2" w14:textId="77777777" w:rsidR="00D240F3" w:rsidRDefault="00D240F3"/>
        </w:tc>
        <w:tc>
          <w:tcPr>
            <w:tcW w:w="1427" w:type="dxa"/>
            <w:shd w:val="clear" w:color="auto" w:fill="DFDFD7"/>
          </w:tcPr>
          <w:p w14:paraId="407B78DE" w14:textId="77777777" w:rsidR="00D240F3" w:rsidRDefault="00D240F3"/>
        </w:tc>
        <w:tc>
          <w:tcPr>
            <w:tcW w:w="1427" w:type="dxa"/>
            <w:shd w:val="clear" w:color="auto" w:fill="DFDFD7"/>
          </w:tcPr>
          <w:p w14:paraId="5BD8A75A" w14:textId="77777777" w:rsidR="00D240F3" w:rsidRDefault="00D240F3"/>
        </w:tc>
      </w:tr>
      <w:tr w:rsidR="00D240F3" w:rsidRPr="00DD1AF4" w14:paraId="0C04CCD0" w14:textId="77777777">
        <w:trPr>
          <w:trHeight w:val="1000"/>
        </w:trPr>
        <w:tc>
          <w:tcPr>
            <w:tcW w:w="713" w:type="dxa"/>
            <w:vMerge w:val="restart"/>
          </w:tcPr>
          <w:p w14:paraId="0669901C" w14:textId="77777777" w:rsidR="00D240F3" w:rsidRDefault="00D240F3"/>
        </w:tc>
        <w:tc>
          <w:tcPr>
            <w:tcW w:w="713" w:type="dxa"/>
          </w:tcPr>
          <w:p w14:paraId="1ACA2B16" w14:textId="77777777" w:rsidR="00D240F3" w:rsidRDefault="00D240F3"/>
        </w:tc>
        <w:tc>
          <w:tcPr>
            <w:tcW w:w="1426" w:type="dxa"/>
            <w:gridSpan w:val="2"/>
          </w:tcPr>
          <w:p w14:paraId="58E3A536" w14:textId="77777777" w:rsidR="00D240F3" w:rsidRDefault="00067B36">
            <w:pPr>
              <w:divId w:val="1"/>
            </w:pPr>
            <w:r>
              <w:t>                            </w:t>
            </w:r>
          </w:p>
          <w:p w14:paraId="3045E7A1" w14:textId="77777777" w:rsidR="00D240F3" w:rsidRDefault="00067B36">
            <w:pPr>
              <w:jc w:val="left"/>
              <w:divId w:val="2"/>
            </w:pPr>
            <w:r>
              <w:rPr>
                <w:b/>
                <w:sz w:val="16"/>
              </w:rPr>
              <w:t xml:space="preserve">Name of characteristics in English </w:t>
            </w:r>
          </w:p>
        </w:tc>
        <w:tc>
          <w:tcPr>
            <w:tcW w:w="1426" w:type="dxa"/>
            <w:gridSpan w:val="2"/>
          </w:tcPr>
          <w:p w14:paraId="04D3CB42" w14:textId="77777777" w:rsidR="00D240F3" w:rsidRDefault="00067B36">
            <w:pPr>
              <w:divId w:val="1"/>
            </w:pPr>
            <w:r>
              <w:t>                            </w:t>
            </w:r>
          </w:p>
          <w:p w14:paraId="4C294631" w14:textId="77777777" w:rsidR="00D240F3" w:rsidRPr="005D2362" w:rsidRDefault="00067B36">
            <w:pPr>
              <w:jc w:val="left"/>
              <w:divId w:val="2"/>
              <w:rPr>
                <w:lang w:val="fr-FR"/>
              </w:rPr>
            </w:pPr>
            <w:r w:rsidRPr="005D2362">
              <w:rPr>
                <w:b/>
                <w:sz w:val="16"/>
                <w:lang w:val="fr-FR"/>
              </w:rPr>
              <w:t>Nom du caractère en français</w:t>
            </w:r>
          </w:p>
        </w:tc>
        <w:tc>
          <w:tcPr>
            <w:tcW w:w="1427" w:type="dxa"/>
          </w:tcPr>
          <w:p w14:paraId="6676ADE0" w14:textId="77777777" w:rsidR="00D240F3" w:rsidRPr="005D2362" w:rsidRDefault="00067B36">
            <w:pPr>
              <w:divId w:val="1"/>
              <w:rPr>
                <w:lang w:val="fr-FR"/>
              </w:rPr>
            </w:pPr>
            <w:r w:rsidRPr="005D2362">
              <w:rPr>
                <w:lang w:val="fr-FR"/>
              </w:rPr>
              <w:t>                            </w:t>
            </w:r>
          </w:p>
          <w:p w14:paraId="71F94FAD" w14:textId="77777777" w:rsidR="00D240F3" w:rsidRPr="005D2362" w:rsidRDefault="00067B36">
            <w:pPr>
              <w:jc w:val="left"/>
              <w:divId w:val="2"/>
              <w:rPr>
                <w:lang w:val="de-DE"/>
              </w:rPr>
            </w:pPr>
            <w:r w:rsidRPr="005D2362">
              <w:rPr>
                <w:b/>
                <w:sz w:val="16"/>
                <w:lang w:val="de-DE"/>
              </w:rPr>
              <w:t>Name des Merkmals auf Deutsch</w:t>
            </w:r>
          </w:p>
        </w:tc>
        <w:tc>
          <w:tcPr>
            <w:tcW w:w="1427" w:type="dxa"/>
          </w:tcPr>
          <w:p w14:paraId="04728FDF" w14:textId="77777777" w:rsidR="00D240F3" w:rsidRPr="005D2362" w:rsidRDefault="00067B36">
            <w:pPr>
              <w:divId w:val="1"/>
              <w:rPr>
                <w:lang w:val="de-DE"/>
              </w:rPr>
            </w:pPr>
            <w:r w:rsidRPr="005D2362">
              <w:rPr>
                <w:lang w:val="de-DE"/>
              </w:rPr>
              <w:t>                            </w:t>
            </w:r>
          </w:p>
          <w:p w14:paraId="3A060068" w14:textId="77777777" w:rsidR="00D240F3" w:rsidRPr="005D2362" w:rsidRDefault="00067B36">
            <w:pPr>
              <w:jc w:val="left"/>
              <w:divId w:val="2"/>
              <w:rPr>
                <w:lang w:val="es-ES"/>
              </w:rPr>
            </w:pPr>
            <w:r w:rsidRPr="005D2362">
              <w:rPr>
                <w:b/>
                <w:sz w:val="16"/>
                <w:lang w:val="es-ES"/>
              </w:rPr>
              <w:t>Nombre del carácter en español</w:t>
            </w:r>
          </w:p>
        </w:tc>
        <w:tc>
          <w:tcPr>
            <w:tcW w:w="1427" w:type="dxa"/>
          </w:tcPr>
          <w:p w14:paraId="134A5792" w14:textId="77777777" w:rsidR="00D240F3" w:rsidRPr="005D2362" w:rsidRDefault="00D240F3">
            <w:pPr>
              <w:rPr>
                <w:lang w:val="es-ES"/>
              </w:rPr>
            </w:pPr>
          </w:p>
        </w:tc>
        <w:tc>
          <w:tcPr>
            <w:tcW w:w="1427" w:type="dxa"/>
          </w:tcPr>
          <w:p w14:paraId="260E41F3" w14:textId="77777777" w:rsidR="00D240F3" w:rsidRPr="005D2362" w:rsidRDefault="00D240F3">
            <w:pPr>
              <w:rPr>
                <w:lang w:val="es-ES"/>
              </w:rPr>
            </w:pPr>
          </w:p>
        </w:tc>
      </w:tr>
      <w:tr w:rsidR="00D240F3" w14:paraId="531F1959" w14:textId="77777777">
        <w:trPr>
          <w:trHeight w:val="1000"/>
        </w:trPr>
        <w:tc>
          <w:tcPr>
            <w:tcW w:w="713" w:type="dxa"/>
            <w:vMerge/>
          </w:tcPr>
          <w:p w14:paraId="2F32109E" w14:textId="77777777" w:rsidR="00D240F3" w:rsidRPr="005D2362" w:rsidRDefault="00D240F3">
            <w:pPr>
              <w:rPr>
                <w:lang w:val="es-ES"/>
              </w:rPr>
            </w:pPr>
          </w:p>
        </w:tc>
        <w:tc>
          <w:tcPr>
            <w:tcW w:w="713" w:type="dxa"/>
          </w:tcPr>
          <w:p w14:paraId="2EB45B0F" w14:textId="77777777" w:rsidR="00D240F3" w:rsidRPr="005D2362" w:rsidRDefault="00D240F3">
            <w:pPr>
              <w:rPr>
                <w:lang w:val="es-ES"/>
              </w:rPr>
            </w:pPr>
          </w:p>
        </w:tc>
        <w:tc>
          <w:tcPr>
            <w:tcW w:w="1426" w:type="dxa"/>
            <w:gridSpan w:val="2"/>
          </w:tcPr>
          <w:p w14:paraId="58162A3C" w14:textId="77777777" w:rsidR="00D240F3" w:rsidRPr="005D2362" w:rsidRDefault="00067B36">
            <w:pPr>
              <w:divId w:val="1"/>
              <w:rPr>
                <w:lang w:val="es-ES"/>
              </w:rPr>
            </w:pPr>
            <w:r w:rsidRPr="005D2362">
              <w:rPr>
                <w:lang w:val="es-ES"/>
              </w:rPr>
              <w:t>                            </w:t>
            </w:r>
          </w:p>
          <w:p w14:paraId="655F2D31" w14:textId="77777777" w:rsidR="00D240F3" w:rsidRDefault="00067B36">
            <w:pPr>
              <w:jc w:val="left"/>
              <w:divId w:val="2"/>
            </w:pPr>
            <w:r>
              <w:rPr>
                <w:sz w:val="16"/>
              </w:rPr>
              <w:t>states of expression</w:t>
            </w:r>
          </w:p>
        </w:tc>
        <w:tc>
          <w:tcPr>
            <w:tcW w:w="1426" w:type="dxa"/>
            <w:gridSpan w:val="2"/>
          </w:tcPr>
          <w:p w14:paraId="0F559223" w14:textId="77777777" w:rsidR="00D240F3" w:rsidRDefault="00067B36">
            <w:pPr>
              <w:divId w:val="1"/>
            </w:pPr>
            <w:r>
              <w:t>                            </w:t>
            </w:r>
          </w:p>
          <w:p w14:paraId="60D3FA51" w14:textId="77777777" w:rsidR="00D240F3" w:rsidRDefault="00067B36">
            <w:pPr>
              <w:jc w:val="left"/>
              <w:divId w:val="2"/>
            </w:pPr>
            <w:r>
              <w:rPr>
                <w:sz w:val="16"/>
              </w:rPr>
              <w:t xml:space="preserve">types </w:t>
            </w:r>
            <w:proofErr w:type="spellStart"/>
            <w:r>
              <w:rPr>
                <w:sz w:val="16"/>
              </w:rPr>
              <w:t>d’expression</w:t>
            </w:r>
            <w:proofErr w:type="spellEnd"/>
          </w:p>
        </w:tc>
        <w:tc>
          <w:tcPr>
            <w:tcW w:w="1427" w:type="dxa"/>
          </w:tcPr>
          <w:p w14:paraId="3F36D8B5" w14:textId="77777777" w:rsidR="00D240F3" w:rsidRDefault="00067B36">
            <w:pPr>
              <w:divId w:val="1"/>
            </w:pPr>
            <w:r>
              <w:t>                            </w:t>
            </w:r>
          </w:p>
          <w:p w14:paraId="36246515" w14:textId="77777777" w:rsidR="00D240F3" w:rsidRDefault="00067B36">
            <w:pPr>
              <w:jc w:val="left"/>
              <w:divId w:val="2"/>
            </w:pPr>
            <w:proofErr w:type="spellStart"/>
            <w:r>
              <w:rPr>
                <w:sz w:val="16"/>
              </w:rPr>
              <w:t>Ausprägungsstufen</w:t>
            </w:r>
            <w:proofErr w:type="spellEnd"/>
          </w:p>
        </w:tc>
        <w:tc>
          <w:tcPr>
            <w:tcW w:w="1427" w:type="dxa"/>
          </w:tcPr>
          <w:p w14:paraId="2D469B7D" w14:textId="77777777" w:rsidR="00D240F3" w:rsidRDefault="00067B36">
            <w:pPr>
              <w:divId w:val="1"/>
            </w:pPr>
            <w:r>
              <w:t>                            </w:t>
            </w:r>
          </w:p>
          <w:p w14:paraId="08C7E17B" w14:textId="77777777" w:rsidR="00D240F3" w:rsidRDefault="00067B36">
            <w:pPr>
              <w:jc w:val="left"/>
              <w:divId w:val="2"/>
            </w:pPr>
            <w:proofErr w:type="spellStart"/>
            <w:r>
              <w:rPr>
                <w:sz w:val="16"/>
              </w:rPr>
              <w:t>tipos</w:t>
            </w:r>
            <w:proofErr w:type="spellEnd"/>
            <w:r>
              <w:rPr>
                <w:sz w:val="16"/>
              </w:rPr>
              <w:t xml:space="preserve"> de </w:t>
            </w:r>
            <w:proofErr w:type="spellStart"/>
            <w:r>
              <w:rPr>
                <w:sz w:val="16"/>
              </w:rPr>
              <w:t>expresión</w:t>
            </w:r>
            <w:proofErr w:type="spellEnd"/>
          </w:p>
        </w:tc>
        <w:tc>
          <w:tcPr>
            <w:tcW w:w="1427" w:type="dxa"/>
          </w:tcPr>
          <w:p w14:paraId="7721E1B4" w14:textId="77777777" w:rsidR="00D240F3" w:rsidRDefault="00D240F3"/>
        </w:tc>
        <w:tc>
          <w:tcPr>
            <w:tcW w:w="1427" w:type="dxa"/>
          </w:tcPr>
          <w:p w14:paraId="69DCB52B" w14:textId="77777777" w:rsidR="00D240F3" w:rsidRDefault="00D240F3"/>
        </w:tc>
      </w:tr>
    </w:tbl>
    <w:p w14:paraId="6B1C464B" w14:textId="77777777" w:rsidR="00D240F3" w:rsidRDefault="00D240F3"/>
    <w:p w14:paraId="36C198B8" w14:textId="77777777" w:rsidR="00D240F3" w:rsidRDefault="00D240F3"/>
    <w:p w14:paraId="3C0C8CDB" w14:textId="77777777" w:rsidR="00D240F3" w:rsidRDefault="00067B36">
      <w:r>
        <w:t>1</w:t>
      </w:r>
      <w:r>
        <w:tab/>
        <w:t>Characteristic number</w:t>
      </w:r>
    </w:p>
    <w:p w14:paraId="4884885F" w14:textId="77777777" w:rsidR="00D240F3" w:rsidRDefault="00D240F3"/>
    <w:p w14:paraId="1F70840C" w14:textId="71742A95" w:rsidR="00D240F3" w:rsidRDefault="00067B36">
      <w:r>
        <w:t>2</w:t>
      </w:r>
      <w:r>
        <w:tab/>
        <w:t>(*)</w:t>
      </w:r>
      <w:r>
        <w:tab/>
      </w:r>
      <w:r>
        <w:tab/>
      </w:r>
      <w:r>
        <w:tab/>
      </w:r>
      <w:r>
        <w:tab/>
      </w:r>
      <w:r w:rsidR="009F00C5">
        <w:t>A</w:t>
      </w:r>
      <w:r>
        <w:t>sterisked characteristic</w:t>
      </w:r>
      <w:r>
        <w:tab/>
      </w:r>
      <w:r>
        <w:tab/>
        <w:t>– see Chapter 6.1.2</w:t>
      </w:r>
    </w:p>
    <w:p w14:paraId="3A868A8A" w14:textId="77777777" w:rsidR="00D240F3" w:rsidRDefault="00D240F3"/>
    <w:p w14:paraId="567DA33A" w14:textId="77777777" w:rsidR="00D240F3" w:rsidRDefault="00067B36">
      <w:r>
        <w:t>3</w:t>
      </w:r>
      <w:r>
        <w:tab/>
        <w:t>Type of expression</w:t>
      </w:r>
    </w:p>
    <w:p w14:paraId="2CEBD2C5" w14:textId="77777777" w:rsidR="00D240F3" w:rsidRDefault="00067B36">
      <w:r>
        <w:tab/>
        <w:t>QL</w:t>
      </w:r>
      <w:r>
        <w:tab/>
      </w:r>
      <w:r>
        <w:tab/>
      </w:r>
      <w:r>
        <w:tab/>
      </w:r>
      <w:r>
        <w:tab/>
        <w:t>Qualitative characteristic</w:t>
      </w:r>
      <w:r>
        <w:tab/>
      </w:r>
      <w:r>
        <w:tab/>
        <w:t>– see Chapter 6.3</w:t>
      </w:r>
    </w:p>
    <w:p w14:paraId="6E019C37" w14:textId="77777777" w:rsidR="00D240F3" w:rsidRDefault="00067B36">
      <w:r>
        <w:tab/>
        <w:t>QN</w:t>
      </w:r>
      <w:r>
        <w:tab/>
      </w:r>
      <w:r>
        <w:tab/>
      </w:r>
      <w:r>
        <w:tab/>
      </w:r>
      <w:r>
        <w:tab/>
        <w:t>Quantitative characteristic</w:t>
      </w:r>
      <w:r>
        <w:tab/>
      </w:r>
      <w:r>
        <w:tab/>
        <w:t>– see Chapter 6.3</w:t>
      </w:r>
    </w:p>
    <w:p w14:paraId="4ED2E337" w14:textId="1092968F" w:rsidR="00D240F3" w:rsidRDefault="00067B36">
      <w:r>
        <w:tab/>
        <w:t>PQ</w:t>
      </w:r>
      <w:r>
        <w:tab/>
      </w:r>
      <w:r>
        <w:tab/>
      </w:r>
      <w:r>
        <w:tab/>
      </w:r>
      <w:r>
        <w:tab/>
        <w:t>Pseudo-qualitative characteristic</w:t>
      </w:r>
      <w:r>
        <w:tab/>
        <w:t>– see Chapter 6.3</w:t>
      </w:r>
    </w:p>
    <w:p w14:paraId="0B638AED" w14:textId="77777777" w:rsidR="00D240F3" w:rsidRDefault="00D240F3"/>
    <w:p w14:paraId="04D566B1" w14:textId="77777777" w:rsidR="00D240F3" w:rsidRDefault="00067B36">
      <w:r>
        <w:t>4</w:t>
      </w:r>
      <w:r>
        <w:tab/>
        <w:t>Method of observation (and type of plot, if applicable)</w:t>
      </w:r>
    </w:p>
    <w:p w14:paraId="09D13772" w14:textId="77777777" w:rsidR="00D240F3" w:rsidRDefault="00067B36">
      <w:r>
        <w:tab/>
        <w:t>MG, MS, VG, VS</w:t>
      </w:r>
      <w:r>
        <w:tab/>
      </w:r>
      <w:r>
        <w:tab/>
      </w:r>
      <w:r>
        <w:tab/>
      </w:r>
      <w:r>
        <w:tab/>
      </w:r>
      <w:r>
        <w:tab/>
      </w:r>
      <w:r>
        <w:tab/>
      </w:r>
      <w:r>
        <w:tab/>
        <w:t>– see Chapter 4.1.5</w:t>
      </w:r>
    </w:p>
    <w:p w14:paraId="3A48CB29" w14:textId="77777777" w:rsidR="00D240F3" w:rsidRDefault="00D240F3"/>
    <w:p w14:paraId="15A6A6F5" w14:textId="77777777" w:rsidR="00D240F3" w:rsidRDefault="00067B36">
      <w:r>
        <w:t>5</w:t>
      </w:r>
      <w:r>
        <w:tab/>
        <w:t>(+)</w:t>
      </w:r>
      <w:r>
        <w:tab/>
      </w:r>
      <w:r>
        <w:tab/>
      </w:r>
      <w:r>
        <w:tab/>
      </w:r>
      <w:r>
        <w:tab/>
      </w:r>
      <w:r>
        <w:tab/>
        <w:t>See Explanations on the Table of Characteristics in Chapter 8.2</w:t>
      </w:r>
    </w:p>
    <w:p w14:paraId="355FCE49" w14:textId="77777777" w:rsidR="00D240F3" w:rsidRDefault="00D240F3"/>
    <w:p w14:paraId="377992B9" w14:textId="77777777" w:rsidR="00D240F3" w:rsidRDefault="00067B36">
      <w:r>
        <w:t>6</w:t>
      </w:r>
      <w:r>
        <w:tab/>
        <w:t>(a)-(d)</w:t>
      </w:r>
      <w:r>
        <w:tab/>
      </w:r>
      <w:r>
        <w:tab/>
      </w:r>
      <w:r>
        <w:tab/>
      </w:r>
      <w:r>
        <w:tab/>
      </w:r>
      <w:r>
        <w:tab/>
        <w:t>See Explanations on the Table of Characteristics in Chapter 8.1</w:t>
      </w:r>
    </w:p>
    <w:p w14:paraId="4DFE92A1" w14:textId="77777777" w:rsidR="00D240F3" w:rsidRDefault="00D240F3"/>
    <w:p w14:paraId="3A4C1902" w14:textId="77777777" w:rsidR="00D240F3" w:rsidRDefault="00067B36">
      <w:r>
        <w:t>7</w:t>
      </w:r>
      <w:r>
        <w:tab/>
        <w:t>Not applicable</w:t>
      </w:r>
    </w:p>
    <w:p w14:paraId="1468387F" w14:textId="77777777" w:rsidR="00D240F3" w:rsidRDefault="00D240F3"/>
    <w:p w14:paraId="7D4C20A6" w14:textId="77777777" w:rsidR="00D240F3" w:rsidRDefault="00D240F3">
      <w:pPr>
        <w:spacing w:beforeAutospacing="1" w:afterAutospacing="1"/>
      </w:pPr>
    </w:p>
    <w:p w14:paraId="6C8D6934" w14:textId="77777777" w:rsidR="00D240F3" w:rsidRDefault="00D240F3">
      <w:pPr>
        <w:sectPr w:rsidR="00D240F3">
          <w:headerReference w:type="even" r:id="rId19"/>
          <w:headerReference w:type="default" r:id="rId20"/>
          <w:footerReference w:type="even" r:id="rId21"/>
          <w:footerReference w:type="default" r:id="rId22"/>
          <w:headerReference w:type="first" r:id="rId23"/>
          <w:footerReference w:type="first" r:id="rId24"/>
          <w:pgSz w:w="11906" w:h="16838"/>
          <w:pgMar w:top="504" w:right="960" w:bottom="504" w:left="960" w:header="510" w:footer="720" w:gutter="0"/>
          <w:cols w:space="720"/>
        </w:sectPr>
      </w:pPr>
    </w:p>
    <w:p w14:paraId="0809D51F" w14:textId="77777777" w:rsidR="00D240F3" w:rsidRPr="005D2362" w:rsidRDefault="00067B36">
      <w:pPr>
        <w:pStyle w:val="Heading1"/>
        <w:rPr>
          <w:lang w:val="fr-FR"/>
        </w:rPr>
      </w:pPr>
      <w:bookmarkStart w:id="23" w:name="_Toc_1_3_0000000020"/>
      <w:r w:rsidRPr="005D2362">
        <w:rPr>
          <w:lang w:val="fr-FR"/>
        </w:rPr>
        <w:lastRenderedPageBreak/>
        <w:t xml:space="preserve">Table of </w:t>
      </w:r>
      <w:proofErr w:type="spellStart"/>
      <w:r w:rsidRPr="005D2362">
        <w:rPr>
          <w:lang w:val="fr-FR"/>
        </w:rPr>
        <w:t>Characteristics</w:t>
      </w:r>
      <w:proofErr w:type="spellEnd"/>
      <w:r w:rsidRPr="005D2362">
        <w:rPr>
          <w:lang w:val="fr-FR"/>
        </w:rPr>
        <w:t xml:space="preserve">/Tableau des </w:t>
      </w:r>
      <w:proofErr w:type="spellStart"/>
      <w:r w:rsidRPr="005D2362">
        <w:rPr>
          <w:lang w:val="fr-FR"/>
        </w:rPr>
        <w:t>caracteres</w:t>
      </w:r>
      <w:proofErr w:type="spellEnd"/>
      <w:r w:rsidRPr="005D2362">
        <w:rPr>
          <w:lang w:val="fr-FR"/>
        </w:rPr>
        <w:t>/</w:t>
      </w:r>
      <w:proofErr w:type="spellStart"/>
      <w:r w:rsidRPr="005D2362">
        <w:rPr>
          <w:lang w:val="fr-FR"/>
        </w:rPr>
        <w:t>Merkmalstabelle</w:t>
      </w:r>
      <w:proofErr w:type="spellEnd"/>
      <w:r w:rsidRPr="005D2362">
        <w:rPr>
          <w:lang w:val="fr-FR"/>
        </w:rPr>
        <w:t xml:space="preserve">/Tabla de </w:t>
      </w:r>
      <w:proofErr w:type="spellStart"/>
      <w:r w:rsidRPr="005D2362">
        <w:rPr>
          <w:lang w:val="fr-FR"/>
        </w:rPr>
        <w:t>caracteres</w:t>
      </w:r>
      <w:bookmarkEnd w:id="23"/>
      <w:proofErr w:type="spellEnd"/>
    </w:p>
    <w:p w14:paraId="7C41C905" w14:textId="77777777" w:rsidR="00D240F3" w:rsidRPr="005D2362" w:rsidRDefault="00D240F3">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823"/>
        <w:gridCol w:w="1083"/>
        <w:gridCol w:w="954"/>
        <w:gridCol w:w="954"/>
        <w:gridCol w:w="2030"/>
        <w:gridCol w:w="2030"/>
        <w:gridCol w:w="2031"/>
        <w:gridCol w:w="599"/>
      </w:tblGrid>
      <w:tr w:rsidR="00D240F3" w14:paraId="5E356779" w14:textId="77777777">
        <w:trPr>
          <w:trHeight w:val="1000"/>
          <w:tblHeader/>
        </w:trPr>
        <w:tc>
          <w:tcPr>
            <w:tcW w:w="125" w:type="pct"/>
            <w:gridSpan w:val="2"/>
          </w:tcPr>
          <w:p w14:paraId="02C9BEF4" w14:textId="77777777" w:rsidR="00D240F3" w:rsidRPr="005D2362" w:rsidRDefault="00D240F3">
            <w:pPr>
              <w:jc w:val="center"/>
              <w:rPr>
                <w:lang w:val="fr-FR"/>
              </w:rPr>
            </w:pPr>
          </w:p>
        </w:tc>
        <w:tc>
          <w:tcPr>
            <w:tcW w:w="950" w:type="pct"/>
            <w:gridSpan w:val="2"/>
          </w:tcPr>
          <w:p w14:paraId="10AF4D1E" w14:textId="77777777" w:rsidR="00D240F3" w:rsidRDefault="00067B36">
            <w:pPr>
              <w:jc w:val="center"/>
            </w:pPr>
            <w:r>
              <w:rPr>
                <w:rFonts w:eastAsia="Arial"/>
                <w:sz w:val="16"/>
              </w:rPr>
              <w:t>English</w:t>
            </w:r>
          </w:p>
        </w:tc>
        <w:tc>
          <w:tcPr>
            <w:tcW w:w="950" w:type="pct"/>
            <w:gridSpan w:val="2"/>
          </w:tcPr>
          <w:p w14:paraId="302E2D67" w14:textId="77777777" w:rsidR="00D240F3" w:rsidRDefault="00067B36">
            <w:pPr>
              <w:jc w:val="center"/>
            </w:pPr>
            <w:r>
              <w:rPr>
                <w:rFonts w:eastAsia="Arial"/>
                <w:sz w:val="16"/>
              </w:rPr>
              <w:t>français</w:t>
            </w:r>
          </w:p>
        </w:tc>
        <w:tc>
          <w:tcPr>
            <w:tcW w:w="950" w:type="pct"/>
          </w:tcPr>
          <w:p w14:paraId="7690870E" w14:textId="77777777" w:rsidR="00D240F3" w:rsidRDefault="00067B36">
            <w:pPr>
              <w:jc w:val="center"/>
            </w:pPr>
            <w:proofErr w:type="spellStart"/>
            <w:r>
              <w:rPr>
                <w:rFonts w:eastAsia="Arial"/>
                <w:sz w:val="16"/>
              </w:rPr>
              <w:t>deutsch</w:t>
            </w:r>
            <w:proofErr w:type="spellEnd"/>
          </w:p>
        </w:tc>
        <w:tc>
          <w:tcPr>
            <w:tcW w:w="950" w:type="pct"/>
          </w:tcPr>
          <w:p w14:paraId="219A1E99" w14:textId="77777777" w:rsidR="00D240F3" w:rsidRDefault="00067B36">
            <w:pPr>
              <w:jc w:val="center"/>
            </w:pPr>
            <w:proofErr w:type="spellStart"/>
            <w:r>
              <w:rPr>
                <w:rFonts w:eastAsia="Arial"/>
                <w:sz w:val="16"/>
              </w:rPr>
              <w:t>español</w:t>
            </w:r>
            <w:proofErr w:type="spellEnd"/>
          </w:p>
        </w:tc>
        <w:tc>
          <w:tcPr>
            <w:tcW w:w="950" w:type="pct"/>
          </w:tcPr>
          <w:p w14:paraId="30948676" w14:textId="77777777" w:rsidR="00D240F3" w:rsidRDefault="00067B36">
            <w:pPr>
              <w:jc w:val="center"/>
            </w:pPr>
            <w:r>
              <w:rPr>
                <w:rFonts w:eastAsia="Arial"/>
                <w:sz w:val="16"/>
              </w:rPr>
              <w:t>Example Varieties</w:t>
            </w:r>
          </w:p>
          <w:p w14:paraId="4CF71D28" w14:textId="77777777" w:rsidR="00D240F3" w:rsidRDefault="00067B36">
            <w:pPr>
              <w:jc w:val="center"/>
            </w:pPr>
            <w:proofErr w:type="spellStart"/>
            <w:r>
              <w:rPr>
                <w:rFonts w:eastAsia="Arial"/>
                <w:sz w:val="16"/>
              </w:rPr>
              <w:t>Exemples</w:t>
            </w:r>
            <w:proofErr w:type="spellEnd"/>
          </w:p>
          <w:p w14:paraId="3F265B87" w14:textId="77777777" w:rsidR="00D240F3" w:rsidRDefault="00067B36">
            <w:pPr>
              <w:jc w:val="center"/>
            </w:pPr>
            <w:proofErr w:type="spellStart"/>
            <w:r>
              <w:rPr>
                <w:rFonts w:eastAsia="Arial"/>
                <w:sz w:val="16"/>
              </w:rPr>
              <w:t>Beispielssorten</w:t>
            </w:r>
            <w:proofErr w:type="spellEnd"/>
          </w:p>
          <w:p w14:paraId="3D921545" w14:textId="77777777" w:rsidR="00D240F3" w:rsidRDefault="00067B36">
            <w:pPr>
              <w:jc w:val="center"/>
            </w:pPr>
            <w:proofErr w:type="spellStart"/>
            <w:r>
              <w:rPr>
                <w:rFonts w:eastAsia="Arial"/>
                <w:sz w:val="16"/>
              </w:rPr>
              <w:t>Variedades</w:t>
            </w:r>
            <w:proofErr w:type="spellEnd"/>
            <w:r>
              <w:rPr>
                <w:rFonts w:eastAsia="Arial"/>
                <w:sz w:val="16"/>
              </w:rPr>
              <w:t xml:space="preserve"> </w:t>
            </w:r>
            <w:proofErr w:type="spellStart"/>
            <w:r>
              <w:rPr>
                <w:rFonts w:eastAsia="Arial"/>
                <w:sz w:val="16"/>
              </w:rPr>
              <w:t>ejemplo</w:t>
            </w:r>
            <w:proofErr w:type="spellEnd"/>
          </w:p>
        </w:tc>
        <w:tc>
          <w:tcPr>
            <w:tcW w:w="125" w:type="pct"/>
          </w:tcPr>
          <w:p w14:paraId="2846DFFE" w14:textId="77777777" w:rsidR="00D240F3" w:rsidRDefault="00067B36">
            <w:pPr>
              <w:jc w:val="center"/>
            </w:pPr>
            <w:r>
              <w:rPr>
                <w:rFonts w:eastAsia="Arial"/>
                <w:sz w:val="16"/>
              </w:rPr>
              <w:t>Note/</w:t>
            </w:r>
          </w:p>
          <w:p w14:paraId="420BEAA4" w14:textId="77777777" w:rsidR="00D240F3" w:rsidRDefault="00067B36">
            <w:pPr>
              <w:jc w:val="center"/>
            </w:pPr>
            <w:r>
              <w:rPr>
                <w:rFonts w:eastAsia="Arial"/>
                <w:sz w:val="16"/>
              </w:rPr>
              <w:t>Nota</w:t>
            </w:r>
          </w:p>
        </w:tc>
      </w:tr>
      <w:tr w:rsidR="00D240F3" w14:paraId="6AC2A397" w14:textId="77777777">
        <w:trPr>
          <w:trHeight w:val="360"/>
        </w:trPr>
        <w:tc>
          <w:tcPr>
            <w:tcW w:w="810" w:type="dxa"/>
            <w:tcBorders>
              <w:right w:val="dotted" w:sz="4" w:space="0" w:color="auto"/>
            </w:tcBorders>
            <w:shd w:val="clear" w:color="auto" w:fill="DFDFD7"/>
            <w:vAlign w:val="center"/>
          </w:tcPr>
          <w:p w14:paraId="41CF7B40" w14:textId="77777777" w:rsidR="00D240F3" w:rsidRDefault="00067B36">
            <w:r>
              <w:rPr>
                <w:rFonts w:eastAsia="Arial"/>
                <w:b/>
                <w:sz w:val="16"/>
              </w:rPr>
              <w:t>1.</w:t>
            </w:r>
          </w:p>
        </w:tc>
        <w:tc>
          <w:tcPr>
            <w:tcW w:w="810" w:type="dxa"/>
            <w:tcBorders>
              <w:right w:val="dotted" w:sz="4" w:space="0" w:color="auto"/>
            </w:tcBorders>
            <w:shd w:val="clear" w:color="auto" w:fill="DFDFD7"/>
            <w:vAlign w:val="center"/>
          </w:tcPr>
          <w:p w14:paraId="4FB82E7A" w14:textId="77777777" w:rsidR="00D240F3" w:rsidRDefault="00D240F3"/>
        </w:tc>
        <w:tc>
          <w:tcPr>
            <w:tcW w:w="810" w:type="dxa"/>
            <w:tcBorders>
              <w:right w:val="dotted" w:sz="4" w:space="0" w:color="auto"/>
            </w:tcBorders>
            <w:shd w:val="clear" w:color="auto" w:fill="DFDFD7"/>
            <w:vAlign w:val="center"/>
          </w:tcPr>
          <w:p w14:paraId="67DBCB32"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760F24F0"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3E08FAFB"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9914952" w14:textId="77777777" w:rsidR="00D240F3" w:rsidRDefault="00067B36">
            <w:r>
              <w:rPr>
                <w:rFonts w:eastAsia="Arial"/>
                <w:b/>
                <w:sz w:val="16"/>
              </w:rPr>
              <w:t>(a)</w:t>
            </w:r>
          </w:p>
        </w:tc>
        <w:tc>
          <w:tcPr>
            <w:tcW w:w="1620" w:type="dxa"/>
            <w:shd w:val="clear" w:color="auto" w:fill="DFDFD7"/>
            <w:vAlign w:val="center"/>
          </w:tcPr>
          <w:p w14:paraId="55B6BC55" w14:textId="77777777" w:rsidR="00D240F3" w:rsidRDefault="00D240F3"/>
        </w:tc>
        <w:tc>
          <w:tcPr>
            <w:tcW w:w="1620" w:type="dxa"/>
            <w:shd w:val="clear" w:color="auto" w:fill="DFDFD7"/>
          </w:tcPr>
          <w:p w14:paraId="5E63F84C" w14:textId="77777777" w:rsidR="00D240F3" w:rsidRDefault="00D240F3"/>
        </w:tc>
        <w:tc>
          <w:tcPr>
            <w:tcW w:w="1620" w:type="dxa"/>
            <w:shd w:val="clear" w:color="auto" w:fill="DFDFD7"/>
          </w:tcPr>
          <w:p w14:paraId="3C395945" w14:textId="77777777" w:rsidR="00D240F3" w:rsidRDefault="00D240F3"/>
        </w:tc>
        <w:tc>
          <w:tcPr>
            <w:tcW w:w="1620" w:type="dxa"/>
            <w:shd w:val="clear" w:color="auto" w:fill="DFDFD7"/>
          </w:tcPr>
          <w:p w14:paraId="7F2287DA" w14:textId="77777777" w:rsidR="00D240F3" w:rsidRDefault="00D240F3"/>
        </w:tc>
      </w:tr>
      <w:tr w:rsidR="00D240F3" w14:paraId="3CC63B51" w14:textId="77777777">
        <w:trPr>
          <w:trHeight w:val="440"/>
        </w:trPr>
        <w:tc>
          <w:tcPr>
            <w:tcW w:w="1620" w:type="dxa"/>
            <w:gridSpan w:val="2"/>
            <w:vMerge w:val="restart"/>
          </w:tcPr>
          <w:p w14:paraId="480AB930" w14:textId="77777777" w:rsidR="00D240F3" w:rsidRDefault="00D240F3"/>
        </w:tc>
        <w:tc>
          <w:tcPr>
            <w:tcW w:w="1620" w:type="dxa"/>
            <w:gridSpan w:val="2"/>
            <w:tcBorders>
              <w:bottom w:val="dotted" w:sz="4" w:space="0" w:color="auto"/>
            </w:tcBorders>
          </w:tcPr>
          <w:p w14:paraId="5E6F3E67" w14:textId="77777777" w:rsidR="00D240F3" w:rsidRDefault="00067B36">
            <w:pPr>
              <w:spacing w:before="113" w:after="113"/>
              <w:jc w:val="left"/>
              <w:divId w:val="1"/>
            </w:pPr>
            <w:r>
              <w:rPr>
                <w:b/>
                <w:sz w:val="16"/>
              </w:rPr>
              <w:t>Tree: vigor</w:t>
            </w:r>
          </w:p>
        </w:tc>
        <w:tc>
          <w:tcPr>
            <w:tcW w:w="1620" w:type="dxa"/>
            <w:gridSpan w:val="2"/>
            <w:tcBorders>
              <w:bottom w:val="dotted" w:sz="4" w:space="0" w:color="auto"/>
            </w:tcBorders>
          </w:tcPr>
          <w:p w14:paraId="6CB9D8B2" w14:textId="0B400D0E" w:rsidR="00D240F3" w:rsidRDefault="00D240F3">
            <w:pPr>
              <w:spacing w:before="113" w:after="113"/>
              <w:jc w:val="left"/>
              <w:divId w:val="1"/>
            </w:pPr>
          </w:p>
        </w:tc>
        <w:tc>
          <w:tcPr>
            <w:tcW w:w="1620" w:type="dxa"/>
            <w:tcBorders>
              <w:bottom w:val="dotted" w:sz="4" w:space="0" w:color="auto"/>
            </w:tcBorders>
          </w:tcPr>
          <w:p w14:paraId="30BB185B" w14:textId="08F07187" w:rsidR="00D240F3" w:rsidRDefault="00D240F3">
            <w:pPr>
              <w:spacing w:before="113" w:after="113"/>
              <w:jc w:val="left"/>
              <w:divId w:val="1"/>
            </w:pPr>
          </w:p>
        </w:tc>
        <w:tc>
          <w:tcPr>
            <w:tcW w:w="1620" w:type="dxa"/>
            <w:tcBorders>
              <w:bottom w:val="dotted" w:sz="4" w:space="0" w:color="auto"/>
            </w:tcBorders>
          </w:tcPr>
          <w:p w14:paraId="14A21FEC" w14:textId="4FC30DAC" w:rsidR="00D240F3" w:rsidRDefault="00D240F3">
            <w:pPr>
              <w:spacing w:before="113" w:after="113"/>
              <w:jc w:val="left"/>
              <w:divId w:val="1"/>
            </w:pPr>
          </w:p>
        </w:tc>
        <w:tc>
          <w:tcPr>
            <w:tcW w:w="1620" w:type="dxa"/>
            <w:tcBorders>
              <w:bottom w:val="dotted" w:sz="4" w:space="0" w:color="auto"/>
            </w:tcBorders>
          </w:tcPr>
          <w:p w14:paraId="2AAF5170" w14:textId="77777777" w:rsidR="00D240F3" w:rsidRDefault="00D240F3"/>
        </w:tc>
        <w:tc>
          <w:tcPr>
            <w:tcW w:w="1620" w:type="dxa"/>
            <w:tcBorders>
              <w:bottom w:val="dotted" w:sz="4" w:space="0" w:color="auto"/>
            </w:tcBorders>
          </w:tcPr>
          <w:p w14:paraId="22D41214" w14:textId="77777777" w:rsidR="00D240F3" w:rsidRDefault="00D240F3"/>
        </w:tc>
      </w:tr>
      <w:tr w:rsidR="00D240F3" w14:paraId="3B2039C2" w14:textId="77777777">
        <w:trPr>
          <w:trHeight w:val="320"/>
        </w:trPr>
        <w:tc>
          <w:tcPr>
            <w:tcW w:w="1620" w:type="dxa"/>
            <w:gridSpan w:val="2"/>
            <w:vMerge/>
          </w:tcPr>
          <w:p w14:paraId="1BDE7928" w14:textId="77777777" w:rsidR="00D240F3" w:rsidRDefault="00D240F3"/>
        </w:tc>
        <w:tc>
          <w:tcPr>
            <w:tcW w:w="1620" w:type="dxa"/>
            <w:gridSpan w:val="2"/>
            <w:tcBorders>
              <w:bottom w:val="dotted" w:sz="4" w:space="0" w:color="auto"/>
            </w:tcBorders>
            <w:vAlign w:val="center"/>
          </w:tcPr>
          <w:p w14:paraId="40DAA822" w14:textId="77777777" w:rsidR="00D240F3" w:rsidRDefault="00067B36">
            <w:pPr>
              <w:jc w:val="left"/>
              <w:divId w:val="1"/>
            </w:pPr>
            <w:r>
              <w:rPr>
                <w:sz w:val="16"/>
              </w:rPr>
              <w:t>very weak</w:t>
            </w:r>
          </w:p>
        </w:tc>
        <w:tc>
          <w:tcPr>
            <w:tcW w:w="1620" w:type="dxa"/>
            <w:gridSpan w:val="2"/>
            <w:tcBorders>
              <w:bottom w:val="dotted" w:sz="4" w:space="0" w:color="auto"/>
            </w:tcBorders>
            <w:vAlign w:val="center"/>
          </w:tcPr>
          <w:p w14:paraId="1F70E776" w14:textId="77777777" w:rsidR="00D240F3" w:rsidRDefault="00D240F3"/>
        </w:tc>
        <w:tc>
          <w:tcPr>
            <w:tcW w:w="1620" w:type="dxa"/>
            <w:tcBorders>
              <w:bottom w:val="dotted" w:sz="4" w:space="0" w:color="auto"/>
            </w:tcBorders>
            <w:vAlign w:val="center"/>
          </w:tcPr>
          <w:p w14:paraId="496C5BCE" w14:textId="77777777" w:rsidR="00D240F3" w:rsidRDefault="00D240F3"/>
        </w:tc>
        <w:tc>
          <w:tcPr>
            <w:tcW w:w="1620" w:type="dxa"/>
            <w:tcBorders>
              <w:bottom w:val="dotted" w:sz="4" w:space="0" w:color="auto"/>
            </w:tcBorders>
            <w:vAlign w:val="center"/>
          </w:tcPr>
          <w:p w14:paraId="5D0AC1AE" w14:textId="77777777" w:rsidR="00D240F3" w:rsidRDefault="00D240F3"/>
        </w:tc>
        <w:tc>
          <w:tcPr>
            <w:tcW w:w="1620" w:type="dxa"/>
            <w:tcBorders>
              <w:bottom w:val="dotted" w:sz="4" w:space="0" w:color="auto"/>
            </w:tcBorders>
            <w:vAlign w:val="center"/>
          </w:tcPr>
          <w:p w14:paraId="00B513DF" w14:textId="77777777" w:rsidR="00D240F3" w:rsidRDefault="00D240F3"/>
        </w:tc>
        <w:tc>
          <w:tcPr>
            <w:tcW w:w="1620" w:type="dxa"/>
            <w:tcBorders>
              <w:bottom w:val="dotted" w:sz="4" w:space="0" w:color="auto"/>
            </w:tcBorders>
            <w:vAlign w:val="center"/>
          </w:tcPr>
          <w:p w14:paraId="3DC7F574" w14:textId="77777777" w:rsidR="00D240F3" w:rsidRDefault="00067B36">
            <w:pPr>
              <w:jc w:val="center"/>
              <w:divId w:val="1"/>
            </w:pPr>
            <w:r>
              <w:rPr>
                <w:rFonts w:eastAsia="Arial"/>
                <w:sz w:val="16"/>
              </w:rPr>
              <w:t xml:space="preserve">1 </w:t>
            </w:r>
          </w:p>
        </w:tc>
      </w:tr>
      <w:tr w:rsidR="00D240F3" w14:paraId="3B0D54F2" w14:textId="77777777">
        <w:trPr>
          <w:trHeight w:val="320"/>
        </w:trPr>
        <w:tc>
          <w:tcPr>
            <w:tcW w:w="1620" w:type="dxa"/>
            <w:gridSpan w:val="2"/>
            <w:vMerge/>
          </w:tcPr>
          <w:p w14:paraId="5E54ABE1" w14:textId="77777777" w:rsidR="00D240F3" w:rsidRDefault="00D240F3"/>
        </w:tc>
        <w:tc>
          <w:tcPr>
            <w:tcW w:w="1620" w:type="dxa"/>
            <w:gridSpan w:val="2"/>
            <w:tcBorders>
              <w:bottom w:val="dotted" w:sz="4" w:space="0" w:color="auto"/>
            </w:tcBorders>
            <w:vAlign w:val="center"/>
          </w:tcPr>
          <w:p w14:paraId="7152BFDC" w14:textId="77777777" w:rsidR="00D240F3" w:rsidRDefault="00067B36">
            <w:pPr>
              <w:jc w:val="left"/>
              <w:divId w:val="1"/>
            </w:pPr>
            <w:r>
              <w:rPr>
                <w:sz w:val="16"/>
              </w:rPr>
              <w:t>very weak to weak</w:t>
            </w:r>
          </w:p>
        </w:tc>
        <w:tc>
          <w:tcPr>
            <w:tcW w:w="1620" w:type="dxa"/>
            <w:gridSpan w:val="2"/>
            <w:tcBorders>
              <w:bottom w:val="dotted" w:sz="4" w:space="0" w:color="auto"/>
            </w:tcBorders>
            <w:vAlign w:val="center"/>
          </w:tcPr>
          <w:p w14:paraId="0E97550F" w14:textId="77777777" w:rsidR="00D240F3" w:rsidRDefault="00D240F3"/>
        </w:tc>
        <w:tc>
          <w:tcPr>
            <w:tcW w:w="1620" w:type="dxa"/>
            <w:tcBorders>
              <w:bottom w:val="dotted" w:sz="4" w:space="0" w:color="auto"/>
            </w:tcBorders>
            <w:vAlign w:val="center"/>
          </w:tcPr>
          <w:p w14:paraId="5EA6D6EC" w14:textId="77777777" w:rsidR="00D240F3" w:rsidRDefault="00D240F3"/>
        </w:tc>
        <w:tc>
          <w:tcPr>
            <w:tcW w:w="1620" w:type="dxa"/>
            <w:tcBorders>
              <w:bottom w:val="dotted" w:sz="4" w:space="0" w:color="auto"/>
            </w:tcBorders>
            <w:vAlign w:val="center"/>
          </w:tcPr>
          <w:p w14:paraId="418FF799" w14:textId="77777777" w:rsidR="00D240F3" w:rsidRDefault="00D240F3"/>
        </w:tc>
        <w:tc>
          <w:tcPr>
            <w:tcW w:w="1620" w:type="dxa"/>
            <w:tcBorders>
              <w:bottom w:val="dotted" w:sz="4" w:space="0" w:color="auto"/>
            </w:tcBorders>
            <w:vAlign w:val="center"/>
          </w:tcPr>
          <w:p w14:paraId="4B1A7695" w14:textId="77777777" w:rsidR="00D240F3" w:rsidRDefault="00067B36">
            <w:pPr>
              <w:jc w:val="left"/>
              <w:divId w:val="1"/>
            </w:pPr>
            <w:r>
              <w:rPr>
                <w:sz w:val="16"/>
              </w:rPr>
              <w:t>ZAI122BISP (2)</w:t>
            </w:r>
          </w:p>
        </w:tc>
        <w:tc>
          <w:tcPr>
            <w:tcW w:w="1620" w:type="dxa"/>
            <w:tcBorders>
              <w:bottom w:val="dotted" w:sz="4" w:space="0" w:color="auto"/>
            </w:tcBorders>
            <w:vAlign w:val="center"/>
          </w:tcPr>
          <w:p w14:paraId="51440F57" w14:textId="77777777" w:rsidR="00D240F3" w:rsidRDefault="00067B36">
            <w:pPr>
              <w:jc w:val="center"/>
              <w:divId w:val="1"/>
            </w:pPr>
            <w:r>
              <w:rPr>
                <w:rFonts w:eastAsia="Arial"/>
                <w:sz w:val="16"/>
              </w:rPr>
              <w:t xml:space="preserve">2 </w:t>
            </w:r>
          </w:p>
        </w:tc>
      </w:tr>
      <w:tr w:rsidR="00D240F3" w14:paraId="46BE5E2A" w14:textId="77777777">
        <w:trPr>
          <w:trHeight w:val="320"/>
        </w:trPr>
        <w:tc>
          <w:tcPr>
            <w:tcW w:w="1620" w:type="dxa"/>
            <w:gridSpan w:val="2"/>
            <w:vMerge/>
          </w:tcPr>
          <w:p w14:paraId="0980A7AD" w14:textId="77777777" w:rsidR="00D240F3" w:rsidRDefault="00D240F3"/>
        </w:tc>
        <w:tc>
          <w:tcPr>
            <w:tcW w:w="1620" w:type="dxa"/>
            <w:gridSpan w:val="2"/>
            <w:tcBorders>
              <w:bottom w:val="dotted" w:sz="4" w:space="0" w:color="auto"/>
            </w:tcBorders>
            <w:vAlign w:val="center"/>
          </w:tcPr>
          <w:p w14:paraId="27AD5092" w14:textId="77777777" w:rsidR="00D240F3" w:rsidRDefault="00067B36">
            <w:pPr>
              <w:jc w:val="left"/>
              <w:divId w:val="1"/>
            </w:pPr>
            <w:r>
              <w:rPr>
                <w:sz w:val="16"/>
              </w:rPr>
              <w:t>weak</w:t>
            </w:r>
          </w:p>
        </w:tc>
        <w:tc>
          <w:tcPr>
            <w:tcW w:w="1620" w:type="dxa"/>
            <w:gridSpan w:val="2"/>
            <w:tcBorders>
              <w:bottom w:val="dotted" w:sz="4" w:space="0" w:color="auto"/>
            </w:tcBorders>
            <w:vAlign w:val="center"/>
          </w:tcPr>
          <w:p w14:paraId="3EF8B7C6" w14:textId="194D5CA6" w:rsidR="00D240F3" w:rsidRDefault="00D240F3">
            <w:pPr>
              <w:jc w:val="left"/>
              <w:divId w:val="1"/>
            </w:pPr>
          </w:p>
        </w:tc>
        <w:tc>
          <w:tcPr>
            <w:tcW w:w="1620" w:type="dxa"/>
            <w:tcBorders>
              <w:bottom w:val="dotted" w:sz="4" w:space="0" w:color="auto"/>
            </w:tcBorders>
            <w:vAlign w:val="center"/>
          </w:tcPr>
          <w:p w14:paraId="66AEEC63" w14:textId="755A03B6" w:rsidR="00D240F3" w:rsidRDefault="00D240F3">
            <w:pPr>
              <w:jc w:val="left"/>
              <w:divId w:val="1"/>
            </w:pPr>
          </w:p>
        </w:tc>
        <w:tc>
          <w:tcPr>
            <w:tcW w:w="1620" w:type="dxa"/>
            <w:tcBorders>
              <w:bottom w:val="dotted" w:sz="4" w:space="0" w:color="auto"/>
            </w:tcBorders>
            <w:vAlign w:val="center"/>
          </w:tcPr>
          <w:p w14:paraId="5FAF7A6A" w14:textId="334190BA" w:rsidR="00D240F3" w:rsidRDefault="00D240F3">
            <w:pPr>
              <w:jc w:val="left"/>
              <w:divId w:val="1"/>
            </w:pPr>
          </w:p>
        </w:tc>
        <w:tc>
          <w:tcPr>
            <w:tcW w:w="1620" w:type="dxa"/>
            <w:tcBorders>
              <w:bottom w:val="dotted" w:sz="4" w:space="0" w:color="auto"/>
            </w:tcBorders>
            <w:vAlign w:val="center"/>
          </w:tcPr>
          <w:p w14:paraId="69F81649" w14:textId="77777777" w:rsidR="00D240F3" w:rsidRDefault="00D240F3"/>
        </w:tc>
        <w:tc>
          <w:tcPr>
            <w:tcW w:w="1620" w:type="dxa"/>
            <w:tcBorders>
              <w:bottom w:val="dotted" w:sz="4" w:space="0" w:color="auto"/>
            </w:tcBorders>
            <w:vAlign w:val="center"/>
          </w:tcPr>
          <w:p w14:paraId="6D7BF04B" w14:textId="77777777" w:rsidR="00D240F3" w:rsidRDefault="00067B36">
            <w:pPr>
              <w:jc w:val="center"/>
              <w:divId w:val="1"/>
            </w:pPr>
            <w:r>
              <w:rPr>
                <w:rFonts w:eastAsia="Arial"/>
                <w:sz w:val="16"/>
              </w:rPr>
              <w:t xml:space="preserve">3 </w:t>
            </w:r>
          </w:p>
        </w:tc>
      </w:tr>
      <w:tr w:rsidR="00D240F3" w14:paraId="79CB076E" w14:textId="77777777">
        <w:trPr>
          <w:trHeight w:val="320"/>
        </w:trPr>
        <w:tc>
          <w:tcPr>
            <w:tcW w:w="1620" w:type="dxa"/>
            <w:gridSpan w:val="2"/>
            <w:vMerge/>
          </w:tcPr>
          <w:p w14:paraId="102F40E9" w14:textId="77777777" w:rsidR="00D240F3" w:rsidRDefault="00D240F3"/>
        </w:tc>
        <w:tc>
          <w:tcPr>
            <w:tcW w:w="1620" w:type="dxa"/>
            <w:gridSpan w:val="2"/>
            <w:tcBorders>
              <w:bottom w:val="dotted" w:sz="4" w:space="0" w:color="auto"/>
            </w:tcBorders>
            <w:vAlign w:val="center"/>
          </w:tcPr>
          <w:p w14:paraId="7FD9E157" w14:textId="77777777" w:rsidR="00D240F3" w:rsidRDefault="00067B36">
            <w:pPr>
              <w:jc w:val="left"/>
              <w:divId w:val="1"/>
            </w:pPr>
            <w:r>
              <w:rPr>
                <w:sz w:val="16"/>
              </w:rPr>
              <w:t>weak to medium</w:t>
            </w:r>
          </w:p>
        </w:tc>
        <w:tc>
          <w:tcPr>
            <w:tcW w:w="1620" w:type="dxa"/>
            <w:gridSpan w:val="2"/>
            <w:tcBorders>
              <w:bottom w:val="dotted" w:sz="4" w:space="0" w:color="auto"/>
            </w:tcBorders>
            <w:vAlign w:val="center"/>
          </w:tcPr>
          <w:p w14:paraId="64A6B75F" w14:textId="77777777" w:rsidR="00D240F3" w:rsidRDefault="00D240F3"/>
        </w:tc>
        <w:tc>
          <w:tcPr>
            <w:tcW w:w="1620" w:type="dxa"/>
            <w:tcBorders>
              <w:bottom w:val="dotted" w:sz="4" w:space="0" w:color="auto"/>
            </w:tcBorders>
            <w:vAlign w:val="center"/>
          </w:tcPr>
          <w:p w14:paraId="6AD59F96" w14:textId="77777777" w:rsidR="00D240F3" w:rsidRDefault="00D240F3"/>
        </w:tc>
        <w:tc>
          <w:tcPr>
            <w:tcW w:w="1620" w:type="dxa"/>
            <w:tcBorders>
              <w:bottom w:val="dotted" w:sz="4" w:space="0" w:color="auto"/>
            </w:tcBorders>
            <w:vAlign w:val="center"/>
          </w:tcPr>
          <w:p w14:paraId="205822CC" w14:textId="77777777" w:rsidR="00D240F3" w:rsidRDefault="00D240F3"/>
        </w:tc>
        <w:tc>
          <w:tcPr>
            <w:tcW w:w="1620" w:type="dxa"/>
            <w:tcBorders>
              <w:bottom w:val="dotted" w:sz="4" w:space="0" w:color="auto"/>
            </w:tcBorders>
            <w:vAlign w:val="center"/>
          </w:tcPr>
          <w:p w14:paraId="703BB5C3" w14:textId="77777777" w:rsidR="00D240F3" w:rsidRDefault="00D240F3"/>
        </w:tc>
        <w:tc>
          <w:tcPr>
            <w:tcW w:w="1620" w:type="dxa"/>
            <w:tcBorders>
              <w:bottom w:val="dotted" w:sz="4" w:space="0" w:color="auto"/>
            </w:tcBorders>
            <w:vAlign w:val="center"/>
          </w:tcPr>
          <w:p w14:paraId="3DB8E8E2" w14:textId="77777777" w:rsidR="00D240F3" w:rsidRDefault="00067B36">
            <w:pPr>
              <w:jc w:val="center"/>
              <w:divId w:val="1"/>
            </w:pPr>
            <w:r>
              <w:rPr>
                <w:rFonts w:eastAsia="Arial"/>
                <w:sz w:val="16"/>
              </w:rPr>
              <w:t xml:space="preserve">4 </w:t>
            </w:r>
          </w:p>
        </w:tc>
      </w:tr>
      <w:tr w:rsidR="00D240F3" w14:paraId="3B4B99FD" w14:textId="77777777">
        <w:trPr>
          <w:trHeight w:val="320"/>
        </w:trPr>
        <w:tc>
          <w:tcPr>
            <w:tcW w:w="1620" w:type="dxa"/>
            <w:gridSpan w:val="2"/>
            <w:vMerge/>
          </w:tcPr>
          <w:p w14:paraId="7CE90549" w14:textId="77777777" w:rsidR="00D240F3" w:rsidRDefault="00D240F3"/>
        </w:tc>
        <w:tc>
          <w:tcPr>
            <w:tcW w:w="1620" w:type="dxa"/>
            <w:gridSpan w:val="2"/>
            <w:tcBorders>
              <w:bottom w:val="dotted" w:sz="4" w:space="0" w:color="auto"/>
            </w:tcBorders>
            <w:vAlign w:val="center"/>
          </w:tcPr>
          <w:p w14:paraId="127CCB51"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58909766" w14:textId="470C2028" w:rsidR="00D240F3" w:rsidRDefault="00D240F3">
            <w:pPr>
              <w:jc w:val="left"/>
              <w:divId w:val="1"/>
            </w:pPr>
          </w:p>
        </w:tc>
        <w:tc>
          <w:tcPr>
            <w:tcW w:w="1620" w:type="dxa"/>
            <w:tcBorders>
              <w:bottom w:val="dotted" w:sz="4" w:space="0" w:color="auto"/>
            </w:tcBorders>
            <w:vAlign w:val="center"/>
          </w:tcPr>
          <w:p w14:paraId="3E0D0E01" w14:textId="2B3262FC" w:rsidR="00D240F3" w:rsidRDefault="00D240F3">
            <w:pPr>
              <w:jc w:val="left"/>
              <w:divId w:val="1"/>
            </w:pPr>
          </w:p>
        </w:tc>
        <w:tc>
          <w:tcPr>
            <w:tcW w:w="1620" w:type="dxa"/>
            <w:tcBorders>
              <w:bottom w:val="dotted" w:sz="4" w:space="0" w:color="auto"/>
            </w:tcBorders>
            <w:vAlign w:val="center"/>
          </w:tcPr>
          <w:p w14:paraId="15DF1010" w14:textId="47E805C6" w:rsidR="00D240F3" w:rsidRDefault="00D240F3">
            <w:pPr>
              <w:jc w:val="left"/>
              <w:divId w:val="1"/>
            </w:pPr>
          </w:p>
        </w:tc>
        <w:tc>
          <w:tcPr>
            <w:tcW w:w="1620" w:type="dxa"/>
            <w:tcBorders>
              <w:bottom w:val="dotted" w:sz="4" w:space="0" w:color="auto"/>
            </w:tcBorders>
            <w:vAlign w:val="center"/>
          </w:tcPr>
          <w:p w14:paraId="2977E52B" w14:textId="77777777" w:rsidR="00D240F3" w:rsidRDefault="00067B36">
            <w:pPr>
              <w:jc w:val="left"/>
              <w:divId w:val="1"/>
            </w:pP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779F74AA" w14:textId="77777777" w:rsidR="00D240F3" w:rsidRDefault="00067B36">
            <w:pPr>
              <w:jc w:val="center"/>
              <w:divId w:val="1"/>
            </w:pPr>
            <w:r>
              <w:rPr>
                <w:rFonts w:eastAsia="Arial"/>
                <w:sz w:val="16"/>
              </w:rPr>
              <w:t xml:space="preserve">5 </w:t>
            </w:r>
          </w:p>
        </w:tc>
      </w:tr>
      <w:tr w:rsidR="00D240F3" w14:paraId="454A72B2" w14:textId="77777777">
        <w:trPr>
          <w:trHeight w:val="320"/>
        </w:trPr>
        <w:tc>
          <w:tcPr>
            <w:tcW w:w="1620" w:type="dxa"/>
            <w:gridSpan w:val="2"/>
            <w:vMerge/>
          </w:tcPr>
          <w:p w14:paraId="5E5F5F0B" w14:textId="77777777" w:rsidR="00D240F3" w:rsidRDefault="00D240F3"/>
        </w:tc>
        <w:tc>
          <w:tcPr>
            <w:tcW w:w="1620" w:type="dxa"/>
            <w:gridSpan w:val="2"/>
            <w:tcBorders>
              <w:bottom w:val="dotted" w:sz="4" w:space="0" w:color="auto"/>
            </w:tcBorders>
            <w:vAlign w:val="center"/>
          </w:tcPr>
          <w:p w14:paraId="0BCE0490" w14:textId="77777777" w:rsidR="00D240F3" w:rsidRDefault="00067B36">
            <w:pPr>
              <w:jc w:val="left"/>
              <w:divId w:val="1"/>
            </w:pPr>
            <w:r>
              <w:rPr>
                <w:sz w:val="16"/>
              </w:rPr>
              <w:t>medium to strong</w:t>
            </w:r>
          </w:p>
        </w:tc>
        <w:tc>
          <w:tcPr>
            <w:tcW w:w="1620" w:type="dxa"/>
            <w:gridSpan w:val="2"/>
            <w:tcBorders>
              <w:bottom w:val="dotted" w:sz="4" w:space="0" w:color="auto"/>
            </w:tcBorders>
            <w:vAlign w:val="center"/>
          </w:tcPr>
          <w:p w14:paraId="7991BA70" w14:textId="77777777" w:rsidR="00D240F3" w:rsidRDefault="00D240F3"/>
        </w:tc>
        <w:tc>
          <w:tcPr>
            <w:tcW w:w="1620" w:type="dxa"/>
            <w:tcBorders>
              <w:bottom w:val="dotted" w:sz="4" w:space="0" w:color="auto"/>
            </w:tcBorders>
            <w:vAlign w:val="center"/>
          </w:tcPr>
          <w:p w14:paraId="66AA4861" w14:textId="77777777" w:rsidR="00D240F3" w:rsidRDefault="00D240F3"/>
        </w:tc>
        <w:tc>
          <w:tcPr>
            <w:tcW w:w="1620" w:type="dxa"/>
            <w:tcBorders>
              <w:bottom w:val="dotted" w:sz="4" w:space="0" w:color="auto"/>
            </w:tcBorders>
            <w:vAlign w:val="center"/>
          </w:tcPr>
          <w:p w14:paraId="2DA7AE72" w14:textId="77777777" w:rsidR="00D240F3" w:rsidRDefault="00D240F3"/>
        </w:tc>
        <w:tc>
          <w:tcPr>
            <w:tcW w:w="1620" w:type="dxa"/>
            <w:tcBorders>
              <w:bottom w:val="dotted" w:sz="4" w:space="0" w:color="auto"/>
            </w:tcBorders>
            <w:vAlign w:val="center"/>
          </w:tcPr>
          <w:p w14:paraId="14DC12E6" w14:textId="77777777" w:rsidR="00D240F3" w:rsidRDefault="00067B36">
            <w:pPr>
              <w:jc w:val="left"/>
              <w:divId w:val="1"/>
            </w:pPr>
            <w:r>
              <w:rPr>
                <w:sz w:val="16"/>
              </w:rPr>
              <w:t>Gold Ball (1)</w:t>
            </w:r>
          </w:p>
        </w:tc>
        <w:tc>
          <w:tcPr>
            <w:tcW w:w="1620" w:type="dxa"/>
            <w:tcBorders>
              <w:bottom w:val="dotted" w:sz="4" w:space="0" w:color="auto"/>
            </w:tcBorders>
            <w:vAlign w:val="center"/>
          </w:tcPr>
          <w:p w14:paraId="59CDBFF8" w14:textId="77777777" w:rsidR="00D240F3" w:rsidRDefault="00067B36">
            <w:pPr>
              <w:jc w:val="center"/>
              <w:divId w:val="1"/>
            </w:pPr>
            <w:r>
              <w:rPr>
                <w:rFonts w:eastAsia="Arial"/>
                <w:sz w:val="16"/>
              </w:rPr>
              <w:t xml:space="preserve">6 </w:t>
            </w:r>
          </w:p>
        </w:tc>
      </w:tr>
      <w:tr w:rsidR="00D240F3" w14:paraId="620580E2" w14:textId="77777777">
        <w:trPr>
          <w:trHeight w:val="320"/>
        </w:trPr>
        <w:tc>
          <w:tcPr>
            <w:tcW w:w="1620" w:type="dxa"/>
            <w:gridSpan w:val="2"/>
            <w:vMerge/>
          </w:tcPr>
          <w:p w14:paraId="541EFC31" w14:textId="77777777" w:rsidR="00D240F3" w:rsidRDefault="00D240F3"/>
        </w:tc>
        <w:tc>
          <w:tcPr>
            <w:tcW w:w="1620" w:type="dxa"/>
            <w:gridSpan w:val="2"/>
            <w:tcBorders>
              <w:bottom w:val="dotted" w:sz="4" w:space="0" w:color="auto"/>
            </w:tcBorders>
            <w:vAlign w:val="center"/>
          </w:tcPr>
          <w:p w14:paraId="43BDC25C" w14:textId="77777777" w:rsidR="00D240F3" w:rsidRDefault="00067B36">
            <w:pPr>
              <w:jc w:val="left"/>
              <w:divId w:val="1"/>
            </w:pPr>
            <w:r>
              <w:rPr>
                <w:sz w:val="16"/>
              </w:rPr>
              <w:t>strong</w:t>
            </w:r>
          </w:p>
        </w:tc>
        <w:tc>
          <w:tcPr>
            <w:tcW w:w="1620" w:type="dxa"/>
            <w:gridSpan w:val="2"/>
            <w:tcBorders>
              <w:bottom w:val="dotted" w:sz="4" w:space="0" w:color="auto"/>
            </w:tcBorders>
            <w:vAlign w:val="center"/>
          </w:tcPr>
          <w:p w14:paraId="61D6261A" w14:textId="10DF89AE" w:rsidR="00D240F3" w:rsidRDefault="00D240F3">
            <w:pPr>
              <w:jc w:val="left"/>
              <w:divId w:val="1"/>
            </w:pPr>
          </w:p>
        </w:tc>
        <w:tc>
          <w:tcPr>
            <w:tcW w:w="1620" w:type="dxa"/>
            <w:tcBorders>
              <w:bottom w:val="dotted" w:sz="4" w:space="0" w:color="auto"/>
            </w:tcBorders>
            <w:vAlign w:val="center"/>
          </w:tcPr>
          <w:p w14:paraId="6F8095C0" w14:textId="5BE8E67F" w:rsidR="00D240F3" w:rsidRDefault="00D240F3">
            <w:pPr>
              <w:jc w:val="left"/>
              <w:divId w:val="1"/>
            </w:pPr>
          </w:p>
        </w:tc>
        <w:tc>
          <w:tcPr>
            <w:tcW w:w="1620" w:type="dxa"/>
            <w:tcBorders>
              <w:bottom w:val="dotted" w:sz="4" w:space="0" w:color="auto"/>
            </w:tcBorders>
            <w:vAlign w:val="center"/>
          </w:tcPr>
          <w:p w14:paraId="32FDCC94" w14:textId="373A8ABB" w:rsidR="00D240F3" w:rsidRDefault="00D240F3">
            <w:pPr>
              <w:jc w:val="left"/>
              <w:divId w:val="1"/>
            </w:pPr>
          </w:p>
        </w:tc>
        <w:tc>
          <w:tcPr>
            <w:tcW w:w="1620" w:type="dxa"/>
            <w:tcBorders>
              <w:bottom w:val="dotted" w:sz="4" w:space="0" w:color="auto"/>
            </w:tcBorders>
            <w:vAlign w:val="center"/>
          </w:tcPr>
          <w:p w14:paraId="4D9E1DE9" w14:textId="77777777" w:rsidR="00D240F3" w:rsidRDefault="00067B36">
            <w:pPr>
              <w:jc w:val="left"/>
              <w:divId w:val="1"/>
            </w:pP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45EE4CCF" w14:textId="77777777" w:rsidR="00D240F3" w:rsidRDefault="00067B36">
            <w:pPr>
              <w:jc w:val="center"/>
              <w:divId w:val="1"/>
            </w:pPr>
            <w:r>
              <w:rPr>
                <w:rFonts w:eastAsia="Arial"/>
                <w:sz w:val="16"/>
              </w:rPr>
              <w:t xml:space="preserve">7 </w:t>
            </w:r>
          </w:p>
        </w:tc>
      </w:tr>
      <w:tr w:rsidR="00D240F3" w14:paraId="2CA398F6" w14:textId="77777777">
        <w:trPr>
          <w:trHeight w:val="320"/>
        </w:trPr>
        <w:tc>
          <w:tcPr>
            <w:tcW w:w="1620" w:type="dxa"/>
            <w:gridSpan w:val="2"/>
            <w:vMerge/>
          </w:tcPr>
          <w:p w14:paraId="082E3639" w14:textId="77777777" w:rsidR="00D240F3" w:rsidRDefault="00D240F3"/>
        </w:tc>
        <w:tc>
          <w:tcPr>
            <w:tcW w:w="1620" w:type="dxa"/>
            <w:gridSpan w:val="2"/>
            <w:tcBorders>
              <w:bottom w:val="dotted" w:sz="4" w:space="0" w:color="auto"/>
            </w:tcBorders>
            <w:vAlign w:val="center"/>
          </w:tcPr>
          <w:p w14:paraId="6FE2CD32" w14:textId="77777777" w:rsidR="00D240F3" w:rsidRDefault="00067B36">
            <w:pPr>
              <w:jc w:val="left"/>
              <w:divId w:val="1"/>
            </w:pPr>
            <w:r>
              <w:rPr>
                <w:sz w:val="16"/>
              </w:rPr>
              <w:t>strong to very strong</w:t>
            </w:r>
          </w:p>
        </w:tc>
        <w:tc>
          <w:tcPr>
            <w:tcW w:w="1620" w:type="dxa"/>
            <w:gridSpan w:val="2"/>
            <w:tcBorders>
              <w:bottom w:val="dotted" w:sz="4" w:space="0" w:color="auto"/>
            </w:tcBorders>
            <w:vAlign w:val="center"/>
          </w:tcPr>
          <w:p w14:paraId="6AE6E29C" w14:textId="77777777" w:rsidR="00D240F3" w:rsidRDefault="00D240F3"/>
        </w:tc>
        <w:tc>
          <w:tcPr>
            <w:tcW w:w="1620" w:type="dxa"/>
            <w:tcBorders>
              <w:bottom w:val="dotted" w:sz="4" w:space="0" w:color="auto"/>
            </w:tcBorders>
            <w:vAlign w:val="center"/>
          </w:tcPr>
          <w:p w14:paraId="369066CB" w14:textId="77777777" w:rsidR="00D240F3" w:rsidRDefault="00D240F3"/>
        </w:tc>
        <w:tc>
          <w:tcPr>
            <w:tcW w:w="1620" w:type="dxa"/>
            <w:tcBorders>
              <w:bottom w:val="dotted" w:sz="4" w:space="0" w:color="auto"/>
            </w:tcBorders>
            <w:vAlign w:val="center"/>
          </w:tcPr>
          <w:p w14:paraId="5CC457C8" w14:textId="77777777" w:rsidR="00D240F3" w:rsidRDefault="00D240F3"/>
        </w:tc>
        <w:tc>
          <w:tcPr>
            <w:tcW w:w="1620" w:type="dxa"/>
            <w:tcBorders>
              <w:bottom w:val="dotted" w:sz="4" w:space="0" w:color="auto"/>
            </w:tcBorders>
            <w:vAlign w:val="center"/>
          </w:tcPr>
          <w:p w14:paraId="73686BEB" w14:textId="77777777" w:rsidR="00D240F3" w:rsidRDefault="00067B36">
            <w:pPr>
              <w:jc w:val="left"/>
              <w:divId w:val="1"/>
            </w:pPr>
            <w:r>
              <w:rPr>
                <w:sz w:val="16"/>
              </w:rPr>
              <w:t>Methley (1)</w:t>
            </w:r>
          </w:p>
        </w:tc>
        <w:tc>
          <w:tcPr>
            <w:tcW w:w="1620" w:type="dxa"/>
            <w:tcBorders>
              <w:bottom w:val="dotted" w:sz="4" w:space="0" w:color="auto"/>
            </w:tcBorders>
            <w:vAlign w:val="center"/>
          </w:tcPr>
          <w:p w14:paraId="08011587" w14:textId="77777777" w:rsidR="00D240F3" w:rsidRDefault="00067B36">
            <w:pPr>
              <w:jc w:val="center"/>
              <w:divId w:val="1"/>
            </w:pPr>
            <w:r>
              <w:rPr>
                <w:rFonts w:eastAsia="Arial"/>
                <w:sz w:val="16"/>
              </w:rPr>
              <w:t xml:space="preserve">8 </w:t>
            </w:r>
          </w:p>
        </w:tc>
      </w:tr>
      <w:tr w:rsidR="00D240F3" w14:paraId="7FF65997" w14:textId="77777777">
        <w:trPr>
          <w:trHeight w:val="320"/>
        </w:trPr>
        <w:tc>
          <w:tcPr>
            <w:tcW w:w="1620" w:type="dxa"/>
            <w:gridSpan w:val="2"/>
            <w:vMerge/>
          </w:tcPr>
          <w:p w14:paraId="1B2FE2B2" w14:textId="77777777" w:rsidR="00D240F3" w:rsidRDefault="00D240F3"/>
        </w:tc>
        <w:tc>
          <w:tcPr>
            <w:tcW w:w="1620" w:type="dxa"/>
            <w:gridSpan w:val="2"/>
            <w:tcBorders>
              <w:bottom w:val="dotted" w:sz="4" w:space="0" w:color="auto"/>
            </w:tcBorders>
            <w:vAlign w:val="center"/>
          </w:tcPr>
          <w:p w14:paraId="17188B87" w14:textId="77777777" w:rsidR="00D240F3" w:rsidRDefault="00067B36">
            <w:pPr>
              <w:jc w:val="left"/>
              <w:divId w:val="1"/>
            </w:pPr>
            <w:r>
              <w:rPr>
                <w:sz w:val="16"/>
              </w:rPr>
              <w:t>very strong</w:t>
            </w:r>
          </w:p>
        </w:tc>
        <w:tc>
          <w:tcPr>
            <w:tcW w:w="1620" w:type="dxa"/>
            <w:gridSpan w:val="2"/>
            <w:tcBorders>
              <w:bottom w:val="dotted" w:sz="4" w:space="0" w:color="auto"/>
            </w:tcBorders>
            <w:vAlign w:val="center"/>
          </w:tcPr>
          <w:p w14:paraId="23AD6AC0" w14:textId="77777777" w:rsidR="00D240F3" w:rsidRDefault="00D240F3"/>
        </w:tc>
        <w:tc>
          <w:tcPr>
            <w:tcW w:w="1620" w:type="dxa"/>
            <w:tcBorders>
              <w:bottom w:val="dotted" w:sz="4" w:space="0" w:color="auto"/>
            </w:tcBorders>
            <w:vAlign w:val="center"/>
          </w:tcPr>
          <w:p w14:paraId="4EE4FDC6" w14:textId="77777777" w:rsidR="00D240F3" w:rsidRDefault="00D240F3"/>
        </w:tc>
        <w:tc>
          <w:tcPr>
            <w:tcW w:w="1620" w:type="dxa"/>
            <w:tcBorders>
              <w:bottom w:val="dotted" w:sz="4" w:space="0" w:color="auto"/>
            </w:tcBorders>
            <w:vAlign w:val="center"/>
          </w:tcPr>
          <w:p w14:paraId="41E86D58" w14:textId="77777777" w:rsidR="00D240F3" w:rsidRDefault="00D240F3"/>
        </w:tc>
        <w:tc>
          <w:tcPr>
            <w:tcW w:w="1620" w:type="dxa"/>
            <w:tcBorders>
              <w:bottom w:val="dotted" w:sz="4" w:space="0" w:color="auto"/>
            </w:tcBorders>
            <w:vAlign w:val="center"/>
          </w:tcPr>
          <w:p w14:paraId="0CB7AFB3" w14:textId="77777777" w:rsidR="00D240F3" w:rsidRDefault="00D240F3"/>
        </w:tc>
        <w:tc>
          <w:tcPr>
            <w:tcW w:w="1620" w:type="dxa"/>
            <w:tcBorders>
              <w:bottom w:val="dotted" w:sz="4" w:space="0" w:color="auto"/>
            </w:tcBorders>
            <w:vAlign w:val="center"/>
          </w:tcPr>
          <w:p w14:paraId="7DDC1AA0" w14:textId="77777777" w:rsidR="00D240F3" w:rsidRDefault="00067B36">
            <w:pPr>
              <w:jc w:val="center"/>
              <w:divId w:val="1"/>
            </w:pPr>
            <w:r>
              <w:rPr>
                <w:rFonts w:eastAsia="Arial"/>
                <w:sz w:val="16"/>
              </w:rPr>
              <w:t xml:space="preserve">9 </w:t>
            </w:r>
          </w:p>
        </w:tc>
      </w:tr>
      <w:tr w:rsidR="00D240F3" w14:paraId="60572313" w14:textId="77777777">
        <w:trPr>
          <w:trHeight w:val="360"/>
        </w:trPr>
        <w:tc>
          <w:tcPr>
            <w:tcW w:w="810" w:type="dxa"/>
            <w:tcBorders>
              <w:right w:val="dotted" w:sz="4" w:space="0" w:color="auto"/>
            </w:tcBorders>
            <w:shd w:val="clear" w:color="auto" w:fill="DFDFD7"/>
            <w:vAlign w:val="center"/>
          </w:tcPr>
          <w:p w14:paraId="28D80498" w14:textId="77777777" w:rsidR="00D240F3" w:rsidRDefault="00067B36">
            <w:r>
              <w:rPr>
                <w:rFonts w:eastAsia="Arial"/>
                <w:b/>
                <w:sz w:val="16"/>
              </w:rPr>
              <w:t>2.</w:t>
            </w:r>
          </w:p>
        </w:tc>
        <w:tc>
          <w:tcPr>
            <w:tcW w:w="810" w:type="dxa"/>
            <w:tcBorders>
              <w:right w:val="dotted" w:sz="4" w:space="0" w:color="auto"/>
            </w:tcBorders>
            <w:shd w:val="clear" w:color="auto" w:fill="DFDFD7"/>
            <w:vAlign w:val="center"/>
          </w:tcPr>
          <w:p w14:paraId="0235161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99DF04F"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4B18F31F"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1733D6B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3AC1C868" w14:textId="77777777" w:rsidR="00D240F3" w:rsidRDefault="00067B36">
            <w:r>
              <w:rPr>
                <w:rFonts w:eastAsia="Arial"/>
                <w:b/>
                <w:sz w:val="16"/>
              </w:rPr>
              <w:t>(a)</w:t>
            </w:r>
          </w:p>
        </w:tc>
        <w:tc>
          <w:tcPr>
            <w:tcW w:w="1620" w:type="dxa"/>
            <w:shd w:val="clear" w:color="auto" w:fill="DFDFD7"/>
            <w:vAlign w:val="center"/>
          </w:tcPr>
          <w:p w14:paraId="37321D04" w14:textId="77777777" w:rsidR="00D240F3" w:rsidRDefault="00D240F3"/>
        </w:tc>
        <w:tc>
          <w:tcPr>
            <w:tcW w:w="1620" w:type="dxa"/>
            <w:shd w:val="clear" w:color="auto" w:fill="DFDFD7"/>
          </w:tcPr>
          <w:p w14:paraId="188FF720" w14:textId="77777777" w:rsidR="00D240F3" w:rsidRDefault="00D240F3"/>
        </w:tc>
        <w:tc>
          <w:tcPr>
            <w:tcW w:w="1620" w:type="dxa"/>
            <w:shd w:val="clear" w:color="auto" w:fill="DFDFD7"/>
          </w:tcPr>
          <w:p w14:paraId="660843D7" w14:textId="77777777" w:rsidR="00D240F3" w:rsidRDefault="00D240F3"/>
        </w:tc>
        <w:tc>
          <w:tcPr>
            <w:tcW w:w="1620" w:type="dxa"/>
            <w:shd w:val="clear" w:color="auto" w:fill="DFDFD7"/>
          </w:tcPr>
          <w:p w14:paraId="661F784E" w14:textId="77777777" w:rsidR="00D240F3" w:rsidRDefault="00D240F3"/>
        </w:tc>
      </w:tr>
      <w:tr w:rsidR="00D240F3" w14:paraId="02AD004E" w14:textId="77777777">
        <w:trPr>
          <w:trHeight w:val="440"/>
        </w:trPr>
        <w:tc>
          <w:tcPr>
            <w:tcW w:w="1620" w:type="dxa"/>
            <w:gridSpan w:val="2"/>
            <w:vMerge w:val="restart"/>
          </w:tcPr>
          <w:p w14:paraId="09E96879" w14:textId="77777777" w:rsidR="00D240F3" w:rsidRDefault="00D240F3"/>
        </w:tc>
        <w:tc>
          <w:tcPr>
            <w:tcW w:w="1620" w:type="dxa"/>
            <w:gridSpan w:val="2"/>
            <w:tcBorders>
              <w:bottom w:val="dotted" w:sz="4" w:space="0" w:color="auto"/>
            </w:tcBorders>
          </w:tcPr>
          <w:p w14:paraId="5A5991E4" w14:textId="77777777" w:rsidR="00D240F3" w:rsidRDefault="00067B36">
            <w:pPr>
              <w:spacing w:before="113" w:after="113"/>
              <w:jc w:val="left"/>
              <w:divId w:val="1"/>
            </w:pPr>
            <w:r>
              <w:rPr>
                <w:b/>
                <w:sz w:val="16"/>
              </w:rPr>
              <w:t>Tree: growth habit</w:t>
            </w:r>
          </w:p>
        </w:tc>
        <w:tc>
          <w:tcPr>
            <w:tcW w:w="1620" w:type="dxa"/>
            <w:gridSpan w:val="2"/>
            <w:tcBorders>
              <w:bottom w:val="dotted" w:sz="4" w:space="0" w:color="auto"/>
            </w:tcBorders>
          </w:tcPr>
          <w:p w14:paraId="393ED0EA" w14:textId="77777777" w:rsidR="00D240F3" w:rsidRDefault="00D240F3"/>
        </w:tc>
        <w:tc>
          <w:tcPr>
            <w:tcW w:w="1620" w:type="dxa"/>
            <w:tcBorders>
              <w:bottom w:val="dotted" w:sz="4" w:space="0" w:color="auto"/>
            </w:tcBorders>
          </w:tcPr>
          <w:p w14:paraId="39E168DD" w14:textId="77777777" w:rsidR="00D240F3" w:rsidRDefault="00D240F3"/>
        </w:tc>
        <w:tc>
          <w:tcPr>
            <w:tcW w:w="1620" w:type="dxa"/>
            <w:tcBorders>
              <w:bottom w:val="dotted" w:sz="4" w:space="0" w:color="auto"/>
            </w:tcBorders>
          </w:tcPr>
          <w:p w14:paraId="1780C78B" w14:textId="77777777" w:rsidR="00D240F3" w:rsidRDefault="00D240F3"/>
        </w:tc>
        <w:tc>
          <w:tcPr>
            <w:tcW w:w="1620" w:type="dxa"/>
            <w:tcBorders>
              <w:bottom w:val="dotted" w:sz="4" w:space="0" w:color="auto"/>
            </w:tcBorders>
          </w:tcPr>
          <w:p w14:paraId="4273F07E" w14:textId="77777777" w:rsidR="00D240F3" w:rsidRDefault="00D240F3"/>
        </w:tc>
        <w:tc>
          <w:tcPr>
            <w:tcW w:w="1620" w:type="dxa"/>
            <w:tcBorders>
              <w:bottom w:val="dotted" w:sz="4" w:space="0" w:color="auto"/>
            </w:tcBorders>
          </w:tcPr>
          <w:p w14:paraId="74DDF92C" w14:textId="77777777" w:rsidR="00D240F3" w:rsidRDefault="00D240F3"/>
        </w:tc>
      </w:tr>
      <w:tr w:rsidR="00D240F3" w14:paraId="484463CA" w14:textId="77777777">
        <w:trPr>
          <w:trHeight w:val="320"/>
        </w:trPr>
        <w:tc>
          <w:tcPr>
            <w:tcW w:w="1620" w:type="dxa"/>
            <w:gridSpan w:val="2"/>
            <w:vMerge/>
          </w:tcPr>
          <w:p w14:paraId="41F1526E" w14:textId="77777777" w:rsidR="00D240F3" w:rsidRDefault="00D240F3"/>
        </w:tc>
        <w:tc>
          <w:tcPr>
            <w:tcW w:w="1620" w:type="dxa"/>
            <w:gridSpan w:val="2"/>
            <w:tcBorders>
              <w:bottom w:val="dotted" w:sz="4" w:space="0" w:color="auto"/>
            </w:tcBorders>
            <w:vAlign w:val="center"/>
          </w:tcPr>
          <w:p w14:paraId="61F4123D" w14:textId="77777777" w:rsidR="00D240F3" w:rsidRDefault="00067B36">
            <w:pPr>
              <w:jc w:val="left"/>
              <w:divId w:val="1"/>
            </w:pPr>
            <w:r>
              <w:rPr>
                <w:sz w:val="16"/>
              </w:rPr>
              <w:t>upright</w:t>
            </w:r>
          </w:p>
        </w:tc>
        <w:tc>
          <w:tcPr>
            <w:tcW w:w="1620" w:type="dxa"/>
            <w:gridSpan w:val="2"/>
            <w:tcBorders>
              <w:bottom w:val="dotted" w:sz="4" w:space="0" w:color="auto"/>
            </w:tcBorders>
            <w:vAlign w:val="center"/>
          </w:tcPr>
          <w:p w14:paraId="6B6C9B8E" w14:textId="77777777" w:rsidR="00D240F3" w:rsidRDefault="00D240F3"/>
        </w:tc>
        <w:tc>
          <w:tcPr>
            <w:tcW w:w="1620" w:type="dxa"/>
            <w:tcBorders>
              <w:bottom w:val="dotted" w:sz="4" w:space="0" w:color="auto"/>
            </w:tcBorders>
            <w:vAlign w:val="center"/>
          </w:tcPr>
          <w:p w14:paraId="409877EB" w14:textId="77777777" w:rsidR="00D240F3" w:rsidRDefault="00D240F3"/>
        </w:tc>
        <w:tc>
          <w:tcPr>
            <w:tcW w:w="1620" w:type="dxa"/>
            <w:tcBorders>
              <w:bottom w:val="dotted" w:sz="4" w:space="0" w:color="auto"/>
            </w:tcBorders>
            <w:vAlign w:val="center"/>
          </w:tcPr>
          <w:p w14:paraId="343D4A6A" w14:textId="77777777" w:rsidR="00D240F3" w:rsidRDefault="00D240F3"/>
        </w:tc>
        <w:tc>
          <w:tcPr>
            <w:tcW w:w="1620" w:type="dxa"/>
            <w:tcBorders>
              <w:bottom w:val="dotted" w:sz="4" w:space="0" w:color="auto"/>
            </w:tcBorders>
            <w:vAlign w:val="center"/>
          </w:tcPr>
          <w:p w14:paraId="2E5C8865" w14:textId="77777777" w:rsidR="00D240F3" w:rsidRDefault="00067B36">
            <w:pPr>
              <w:jc w:val="left"/>
              <w:divId w:val="1"/>
            </w:pPr>
            <w:r>
              <w:rPr>
                <w:sz w:val="16"/>
              </w:rPr>
              <w:t>Anne Gold (1)</w:t>
            </w:r>
          </w:p>
        </w:tc>
        <w:tc>
          <w:tcPr>
            <w:tcW w:w="1620" w:type="dxa"/>
            <w:tcBorders>
              <w:bottom w:val="dotted" w:sz="4" w:space="0" w:color="auto"/>
            </w:tcBorders>
            <w:vAlign w:val="center"/>
          </w:tcPr>
          <w:p w14:paraId="2EE953E6" w14:textId="77777777" w:rsidR="00D240F3" w:rsidRDefault="00067B36">
            <w:pPr>
              <w:jc w:val="center"/>
              <w:divId w:val="1"/>
            </w:pPr>
            <w:r>
              <w:rPr>
                <w:rFonts w:eastAsia="Arial"/>
                <w:sz w:val="16"/>
              </w:rPr>
              <w:t xml:space="preserve">1 </w:t>
            </w:r>
          </w:p>
        </w:tc>
      </w:tr>
      <w:tr w:rsidR="00D240F3" w14:paraId="03E41FD4" w14:textId="77777777">
        <w:trPr>
          <w:trHeight w:val="320"/>
        </w:trPr>
        <w:tc>
          <w:tcPr>
            <w:tcW w:w="1620" w:type="dxa"/>
            <w:gridSpan w:val="2"/>
            <w:vMerge/>
          </w:tcPr>
          <w:p w14:paraId="02B50FEF" w14:textId="77777777" w:rsidR="00D240F3" w:rsidRDefault="00D240F3"/>
        </w:tc>
        <w:tc>
          <w:tcPr>
            <w:tcW w:w="1620" w:type="dxa"/>
            <w:gridSpan w:val="2"/>
            <w:tcBorders>
              <w:bottom w:val="dotted" w:sz="4" w:space="0" w:color="auto"/>
            </w:tcBorders>
            <w:vAlign w:val="center"/>
          </w:tcPr>
          <w:p w14:paraId="7730E53D" w14:textId="77777777" w:rsidR="00D240F3" w:rsidRDefault="00067B36">
            <w:pPr>
              <w:jc w:val="left"/>
              <w:divId w:val="1"/>
            </w:pPr>
            <w:r>
              <w:rPr>
                <w:sz w:val="16"/>
              </w:rPr>
              <w:t>semi-upright</w:t>
            </w:r>
          </w:p>
        </w:tc>
        <w:tc>
          <w:tcPr>
            <w:tcW w:w="1620" w:type="dxa"/>
            <w:gridSpan w:val="2"/>
            <w:tcBorders>
              <w:bottom w:val="dotted" w:sz="4" w:space="0" w:color="auto"/>
            </w:tcBorders>
            <w:vAlign w:val="center"/>
          </w:tcPr>
          <w:p w14:paraId="29D755D1" w14:textId="77777777" w:rsidR="00D240F3" w:rsidRDefault="00D240F3"/>
        </w:tc>
        <w:tc>
          <w:tcPr>
            <w:tcW w:w="1620" w:type="dxa"/>
            <w:tcBorders>
              <w:bottom w:val="dotted" w:sz="4" w:space="0" w:color="auto"/>
            </w:tcBorders>
            <w:vAlign w:val="center"/>
          </w:tcPr>
          <w:p w14:paraId="4503F8AF" w14:textId="77777777" w:rsidR="00D240F3" w:rsidRDefault="00D240F3"/>
        </w:tc>
        <w:tc>
          <w:tcPr>
            <w:tcW w:w="1620" w:type="dxa"/>
            <w:tcBorders>
              <w:bottom w:val="dotted" w:sz="4" w:space="0" w:color="auto"/>
            </w:tcBorders>
            <w:vAlign w:val="center"/>
          </w:tcPr>
          <w:p w14:paraId="44682F89" w14:textId="77777777" w:rsidR="00D240F3" w:rsidRDefault="00D240F3"/>
        </w:tc>
        <w:tc>
          <w:tcPr>
            <w:tcW w:w="1620" w:type="dxa"/>
            <w:tcBorders>
              <w:bottom w:val="dotted" w:sz="4" w:space="0" w:color="auto"/>
            </w:tcBorders>
            <w:vAlign w:val="center"/>
          </w:tcPr>
          <w:p w14:paraId="6BF46C10" w14:textId="77777777" w:rsidR="00D240F3" w:rsidRDefault="00067B36">
            <w:pPr>
              <w:jc w:val="left"/>
              <w:divId w:val="1"/>
            </w:pPr>
            <w:r>
              <w:rPr>
                <w:sz w:val="16"/>
              </w:rPr>
              <w:t>Sun Kiss (1)</w:t>
            </w:r>
          </w:p>
        </w:tc>
        <w:tc>
          <w:tcPr>
            <w:tcW w:w="1620" w:type="dxa"/>
            <w:tcBorders>
              <w:bottom w:val="dotted" w:sz="4" w:space="0" w:color="auto"/>
            </w:tcBorders>
            <w:vAlign w:val="center"/>
          </w:tcPr>
          <w:p w14:paraId="1AE2A517" w14:textId="77777777" w:rsidR="00D240F3" w:rsidRDefault="00067B36">
            <w:pPr>
              <w:jc w:val="center"/>
              <w:divId w:val="1"/>
            </w:pPr>
            <w:r>
              <w:rPr>
                <w:rFonts w:eastAsia="Arial"/>
                <w:sz w:val="16"/>
              </w:rPr>
              <w:t xml:space="preserve">2 </w:t>
            </w:r>
          </w:p>
        </w:tc>
      </w:tr>
      <w:tr w:rsidR="00D240F3" w14:paraId="6BEC6137" w14:textId="77777777">
        <w:trPr>
          <w:trHeight w:val="320"/>
        </w:trPr>
        <w:tc>
          <w:tcPr>
            <w:tcW w:w="1620" w:type="dxa"/>
            <w:gridSpan w:val="2"/>
            <w:vMerge/>
          </w:tcPr>
          <w:p w14:paraId="61A5AB88" w14:textId="77777777" w:rsidR="00D240F3" w:rsidRDefault="00D240F3"/>
        </w:tc>
        <w:tc>
          <w:tcPr>
            <w:tcW w:w="1620" w:type="dxa"/>
            <w:gridSpan w:val="2"/>
            <w:tcBorders>
              <w:bottom w:val="dotted" w:sz="4" w:space="0" w:color="auto"/>
            </w:tcBorders>
            <w:vAlign w:val="center"/>
          </w:tcPr>
          <w:p w14:paraId="2BB25DFE" w14:textId="77777777" w:rsidR="00D240F3" w:rsidRDefault="00067B36">
            <w:pPr>
              <w:jc w:val="left"/>
              <w:divId w:val="1"/>
            </w:pPr>
            <w:r>
              <w:rPr>
                <w:sz w:val="16"/>
              </w:rPr>
              <w:t>spreading</w:t>
            </w:r>
          </w:p>
        </w:tc>
        <w:tc>
          <w:tcPr>
            <w:tcW w:w="1620" w:type="dxa"/>
            <w:gridSpan w:val="2"/>
            <w:tcBorders>
              <w:bottom w:val="dotted" w:sz="4" w:space="0" w:color="auto"/>
            </w:tcBorders>
            <w:vAlign w:val="center"/>
          </w:tcPr>
          <w:p w14:paraId="74CCAE17" w14:textId="77777777" w:rsidR="00D240F3" w:rsidRDefault="00D240F3"/>
        </w:tc>
        <w:tc>
          <w:tcPr>
            <w:tcW w:w="1620" w:type="dxa"/>
            <w:tcBorders>
              <w:bottom w:val="dotted" w:sz="4" w:space="0" w:color="auto"/>
            </w:tcBorders>
            <w:vAlign w:val="center"/>
          </w:tcPr>
          <w:p w14:paraId="6B3F99DF" w14:textId="77777777" w:rsidR="00D240F3" w:rsidRDefault="00D240F3"/>
        </w:tc>
        <w:tc>
          <w:tcPr>
            <w:tcW w:w="1620" w:type="dxa"/>
            <w:tcBorders>
              <w:bottom w:val="dotted" w:sz="4" w:space="0" w:color="auto"/>
            </w:tcBorders>
            <w:vAlign w:val="center"/>
          </w:tcPr>
          <w:p w14:paraId="01FEE10C" w14:textId="77777777" w:rsidR="00D240F3" w:rsidRDefault="00D240F3"/>
        </w:tc>
        <w:tc>
          <w:tcPr>
            <w:tcW w:w="1620" w:type="dxa"/>
            <w:tcBorders>
              <w:bottom w:val="dotted" w:sz="4" w:space="0" w:color="auto"/>
            </w:tcBorders>
            <w:vAlign w:val="center"/>
          </w:tcPr>
          <w:p w14:paraId="2A0C4587" w14:textId="77777777" w:rsidR="00D240F3" w:rsidRDefault="00067B36">
            <w:pPr>
              <w:jc w:val="left"/>
              <w:divId w:val="1"/>
            </w:pPr>
            <w:r>
              <w:rPr>
                <w:sz w:val="16"/>
              </w:rPr>
              <w:t>Ozark Premier (1)</w:t>
            </w:r>
          </w:p>
        </w:tc>
        <w:tc>
          <w:tcPr>
            <w:tcW w:w="1620" w:type="dxa"/>
            <w:tcBorders>
              <w:bottom w:val="dotted" w:sz="4" w:space="0" w:color="auto"/>
            </w:tcBorders>
            <w:vAlign w:val="center"/>
          </w:tcPr>
          <w:p w14:paraId="33D4206A" w14:textId="77777777" w:rsidR="00D240F3" w:rsidRDefault="00067B36">
            <w:pPr>
              <w:jc w:val="center"/>
              <w:divId w:val="1"/>
            </w:pPr>
            <w:r>
              <w:rPr>
                <w:rFonts w:eastAsia="Arial"/>
                <w:sz w:val="16"/>
              </w:rPr>
              <w:t xml:space="preserve">3 </w:t>
            </w:r>
          </w:p>
        </w:tc>
      </w:tr>
      <w:tr w:rsidR="00D240F3" w14:paraId="4BAA81C8" w14:textId="77777777">
        <w:trPr>
          <w:trHeight w:val="320"/>
        </w:trPr>
        <w:tc>
          <w:tcPr>
            <w:tcW w:w="1620" w:type="dxa"/>
            <w:gridSpan w:val="2"/>
            <w:vMerge/>
          </w:tcPr>
          <w:p w14:paraId="665A6B98" w14:textId="77777777" w:rsidR="00D240F3" w:rsidRDefault="00D240F3"/>
        </w:tc>
        <w:tc>
          <w:tcPr>
            <w:tcW w:w="1620" w:type="dxa"/>
            <w:gridSpan w:val="2"/>
            <w:tcBorders>
              <w:bottom w:val="dotted" w:sz="4" w:space="0" w:color="auto"/>
            </w:tcBorders>
            <w:vAlign w:val="center"/>
          </w:tcPr>
          <w:p w14:paraId="35DEA6B9" w14:textId="77777777" w:rsidR="00D240F3" w:rsidRDefault="00067B36">
            <w:pPr>
              <w:jc w:val="left"/>
              <w:divId w:val="1"/>
            </w:pPr>
            <w:r>
              <w:rPr>
                <w:sz w:val="16"/>
              </w:rPr>
              <w:t>drooping</w:t>
            </w:r>
          </w:p>
        </w:tc>
        <w:tc>
          <w:tcPr>
            <w:tcW w:w="1620" w:type="dxa"/>
            <w:gridSpan w:val="2"/>
            <w:tcBorders>
              <w:bottom w:val="dotted" w:sz="4" w:space="0" w:color="auto"/>
            </w:tcBorders>
            <w:vAlign w:val="center"/>
          </w:tcPr>
          <w:p w14:paraId="39AECE64" w14:textId="77777777" w:rsidR="00D240F3" w:rsidRDefault="00D240F3"/>
        </w:tc>
        <w:tc>
          <w:tcPr>
            <w:tcW w:w="1620" w:type="dxa"/>
            <w:tcBorders>
              <w:bottom w:val="dotted" w:sz="4" w:space="0" w:color="auto"/>
            </w:tcBorders>
            <w:vAlign w:val="center"/>
          </w:tcPr>
          <w:p w14:paraId="02309B3D" w14:textId="77777777" w:rsidR="00D240F3" w:rsidRDefault="00D240F3"/>
        </w:tc>
        <w:tc>
          <w:tcPr>
            <w:tcW w:w="1620" w:type="dxa"/>
            <w:tcBorders>
              <w:bottom w:val="dotted" w:sz="4" w:space="0" w:color="auto"/>
            </w:tcBorders>
            <w:vAlign w:val="center"/>
          </w:tcPr>
          <w:p w14:paraId="1DC01C86" w14:textId="77777777" w:rsidR="00D240F3" w:rsidRDefault="00D240F3"/>
        </w:tc>
        <w:tc>
          <w:tcPr>
            <w:tcW w:w="1620" w:type="dxa"/>
            <w:tcBorders>
              <w:bottom w:val="dotted" w:sz="4" w:space="0" w:color="auto"/>
            </w:tcBorders>
            <w:vAlign w:val="center"/>
          </w:tcPr>
          <w:p w14:paraId="6E12FE58" w14:textId="77777777" w:rsidR="00D240F3" w:rsidRDefault="00067B36">
            <w:pPr>
              <w:jc w:val="left"/>
              <w:divId w:val="1"/>
            </w:pP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69B4799E" w14:textId="77777777" w:rsidR="00D240F3" w:rsidRDefault="00067B36">
            <w:pPr>
              <w:jc w:val="center"/>
              <w:divId w:val="1"/>
            </w:pPr>
            <w:r>
              <w:rPr>
                <w:rFonts w:eastAsia="Arial"/>
                <w:sz w:val="16"/>
              </w:rPr>
              <w:t xml:space="preserve">4 </w:t>
            </w:r>
          </w:p>
        </w:tc>
      </w:tr>
      <w:tr w:rsidR="00D240F3" w14:paraId="7DAD37E2" w14:textId="77777777">
        <w:trPr>
          <w:trHeight w:val="360"/>
        </w:trPr>
        <w:tc>
          <w:tcPr>
            <w:tcW w:w="810" w:type="dxa"/>
            <w:tcBorders>
              <w:right w:val="dotted" w:sz="4" w:space="0" w:color="auto"/>
            </w:tcBorders>
            <w:shd w:val="clear" w:color="auto" w:fill="DFDFD7"/>
            <w:vAlign w:val="center"/>
          </w:tcPr>
          <w:p w14:paraId="6741B843" w14:textId="77777777" w:rsidR="00D240F3" w:rsidRDefault="00067B36">
            <w:r>
              <w:rPr>
                <w:rFonts w:eastAsia="Arial"/>
                <w:b/>
                <w:sz w:val="16"/>
              </w:rPr>
              <w:t>3.</w:t>
            </w:r>
          </w:p>
        </w:tc>
        <w:tc>
          <w:tcPr>
            <w:tcW w:w="810" w:type="dxa"/>
            <w:tcBorders>
              <w:right w:val="dotted" w:sz="4" w:space="0" w:color="auto"/>
            </w:tcBorders>
            <w:shd w:val="clear" w:color="auto" w:fill="DFDFD7"/>
            <w:vAlign w:val="center"/>
          </w:tcPr>
          <w:p w14:paraId="5F46BDAD" w14:textId="77777777" w:rsidR="00D240F3" w:rsidRDefault="00D240F3"/>
        </w:tc>
        <w:tc>
          <w:tcPr>
            <w:tcW w:w="810" w:type="dxa"/>
            <w:tcBorders>
              <w:right w:val="dotted" w:sz="4" w:space="0" w:color="auto"/>
            </w:tcBorders>
            <w:shd w:val="clear" w:color="auto" w:fill="DFDFD7"/>
            <w:vAlign w:val="center"/>
          </w:tcPr>
          <w:p w14:paraId="37E77FCC"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471E88CE"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9731C8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01B45A2" w14:textId="77777777" w:rsidR="00D240F3" w:rsidRDefault="00D240F3"/>
        </w:tc>
        <w:tc>
          <w:tcPr>
            <w:tcW w:w="1620" w:type="dxa"/>
            <w:shd w:val="clear" w:color="auto" w:fill="DFDFD7"/>
            <w:vAlign w:val="center"/>
          </w:tcPr>
          <w:p w14:paraId="414B2DCB" w14:textId="77777777" w:rsidR="00D240F3" w:rsidRDefault="00D240F3"/>
        </w:tc>
        <w:tc>
          <w:tcPr>
            <w:tcW w:w="1620" w:type="dxa"/>
            <w:shd w:val="clear" w:color="auto" w:fill="DFDFD7"/>
          </w:tcPr>
          <w:p w14:paraId="7C28ABB2" w14:textId="77777777" w:rsidR="00D240F3" w:rsidRDefault="00D240F3"/>
        </w:tc>
        <w:tc>
          <w:tcPr>
            <w:tcW w:w="1620" w:type="dxa"/>
            <w:shd w:val="clear" w:color="auto" w:fill="DFDFD7"/>
          </w:tcPr>
          <w:p w14:paraId="3F4FBB88" w14:textId="77777777" w:rsidR="00D240F3" w:rsidRDefault="00D240F3"/>
        </w:tc>
        <w:tc>
          <w:tcPr>
            <w:tcW w:w="1620" w:type="dxa"/>
            <w:shd w:val="clear" w:color="auto" w:fill="DFDFD7"/>
          </w:tcPr>
          <w:p w14:paraId="70DA3196" w14:textId="77777777" w:rsidR="00D240F3" w:rsidRDefault="00D240F3"/>
        </w:tc>
      </w:tr>
      <w:tr w:rsidR="00D240F3" w:rsidRPr="005D2362" w14:paraId="564EA72A" w14:textId="77777777">
        <w:trPr>
          <w:trHeight w:val="440"/>
        </w:trPr>
        <w:tc>
          <w:tcPr>
            <w:tcW w:w="1620" w:type="dxa"/>
            <w:gridSpan w:val="2"/>
            <w:vMerge w:val="restart"/>
          </w:tcPr>
          <w:p w14:paraId="7945C49F" w14:textId="77777777" w:rsidR="00D240F3" w:rsidRDefault="00D240F3"/>
        </w:tc>
        <w:tc>
          <w:tcPr>
            <w:tcW w:w="1620" w:type="dxa"/>
            <w:gridSpan w:val="2"/>
            <w:tcBorders>
              <w:bottom w:val="dotted" w:sz="4" w:space="0" w:color="auto"/>
            </w:tcBorders>
          </w:tcPr>
          <w:p w14:paraId="0494FAC8" w14:textId="77777777" w:rsidR="00D240F3" w:rsidRDefault="00067B36">
            <w:pPr>
              <w:spacing w:before="113" w:after="113"/>
              <w:jc w:val="left"/>
              <w:divId w:val="1"/>
            </w:pPr>
            <w:r>
              <w:rPr>
                <w:b/>
                <w:sz w:val="16"/>
              </w:rPr>
              <w:t>One-year‑old shoot: color</w:t>
            </w:r>
          </w:p>
        </w:tc>
        <w:tc>
          <w:tcPr>
            <w:tcW w:w="1620" w:type="dxa"/>
            <w:gridSpan w:val="2"/>
            <w:tcBorders>
              <w:bottom w:val="dotted" w:sz="4" w:space="0" w:color="auto"/>
            </w:tcBorders>
          </w:tcPr>
          <w:p w14:paraId="6265773D" w14:textId="28533109" w:rsidR="00D240F3" w:rsidRDefault="00D240F3">
            <w:pPr>
              <w:spacing w:before="113" w:after="113"/>
              <w:jc w:val="left"/>
              <w:divId w:val="1"/>
            </w:pPr>
          </w:p>
        </w:tc>
        <w:tc>
          <w:tcPr>
            <w:tcW w:w="1620" w:type="dxa"/>
            <w:tcBorders>
              <w:bottom w:val="dotted" w:sz="4" w:space="0" w:color="auto"/>
            </w:tcBorders>
          </w:tcPr>
          <w:p w14:paraId="699C3BEB" w14:textId="38CCEAA9" w:rsidR="00D240F3" w:rsidRDefault="00D240F3">
            <w:pPr>
              <w:spacing w:before="113" w:after="113"/>
              <w:jc w:val="left"/>
              <w:divId w:val="1"/>
            </w:pPr>
          </w:p>
        </w:tc>
        <w:tc>
          <w:tcPr>
            <w:tcW w:w="1620" w:type="dxa"/>
            <w:tcBorders>
              <w:bottom w:val="dotted" w:sz="4" w:space="0" w:color="auto"/>
            </w:tcBorders>
          </w:tcPr>
          <w:p w14:paraId="29B3A1A1" w14:textId="6AB18F22" w:rsidR="00D240F3" w:rsidRPr="00DD1AF4" w:rsidRDefault="00D240F3">
            <w:pPr>
              <w:spacing w:before="113" w:after="113"/>
              <w:jc w:val="left"/>
              <w:divId w:val="1"/>
            </w:pPr>
          </w:p>
        </w:tc>
        <w:tc>
          <w:tcPr>
            <w:tcW w:w="1620" w:type="dxa"/>
            <w:tcBorders>
              <w:bottom w:val="dotted" w:sz="4" w:space="0" w:color="auto"/>
            </w:tcBorders>
          </w:tcPr>
          <w:p w14:paraId="6B4C6F9B" w14:textId="77777777" w:rsidR="00D240F3" w:rsidRPr="00DD1AF4" w:rsidRDefault="00D240F3"/>
        </w:tc>
        <w:tc>
          <w:tcPr>
            <w:tcW w:w="1620" w:type="dxa"/>
            <w:tcBorders>
              <w:bottom w:val="dotted" w:sz="4" w:space="0" w:color="auto"/>
            </w:tcBorders>
          </w:tcPr>
          <w:p w14:paraId="6E629081" w14:textId="77777777" w:rsidR="00D240F3" w:rsidRPr="00DD1AF4" w:rsidRDefault="00D240F3"/>
        </w:tc>
      </w:tr>
      <w:tr w:rsidR="00D240F3" w14:paraId="77EE7B1E" w14:textId="77777777">
        <w:trPr>
          <w:trHeight w:val="320"/>
        </w:trPr>
        <w:tc>
          <w:tcPr>
            <w:tcW w:w="1620" w:type="dxa"/>
            <w:gridSpan w:val="2"/>
            <w:vMerge/>
          </w:tcPr>
          <w:p w14:paraId="226FCB4E" w14:textId="77777777" w:rsidR="00D240F3" w:rsidRPr="00DD1AF4" w:rsidRDefault="00D240F3"/>
        </w:tc>
        <w:tc>
          <w:tcPr>
            <w:tcW w:w="1620" w:type="dxa"/>
            <w:gridSpan w:val="2"/>
            <w:tcBorders>
              <w:bottom w:val="dotted" w:sz="4" w:space="0" w:color="auto"/>
            </w:tcBorders>
            <w:vAlign w:val="center"/>
          </w:tcPr>
          <w:p w14:paraId="35D72908" w14:textId="77777777" w:rsidR="00D240F3" w:rsidRDefault="00067B36">
            <w:pPr>
              <w:jc w:val="left"/>
              <w:divId w:val="1"/>
            </w:pPr>
            <w:r>
              <w:rPr>
                <w:sz w:val="16"/>
              </w:rPr>
              <w:t>greyish brown</w:t>
            </w:r>
          </w:p>
        </w:tc>
        <w:tc>
          <w:tcPr>
            <w:tcW w:w="1620" w:type="dxa"/>
            <w:gridSpan w:val="2"/>
            <w:tcBorders>
              <w:bottom w:val="dotted" w:sz="4" w:space="0" w:color="auto"/>
            </w:tcBorders>
            <w:vAlign w:val="center"/>
          </w:tcPr>
          <w:p w14:paraId="1A4DEC81" w14:textId="2A4F8CA4" w:rsidR="00D240F3" w:rsidRDefault="00D240F3">
            <w:pPr>
              <w:jc w:val="left"/>
              <w:divId w:val="1"/>
            </w:pPr>
          </w:p>
        </w:tc>
        <w:tc>
          <w:tcPr>
            <w:tcW w:w="1620" w:type="dxa"/>
            <w:tcBorders>
              <w:bottom w:val="dotted" w:sz="4" w:space="0" w:color="auto"/>
            </w:tcBorders>
            <w:vAlign w:val="center"/>
          </w:tcPr>
          <w:p w14:paraId="3A76C71D" w14:textId="2961DC5C" w:rsidR="00D240F3" w:rsidRDefault="00D240F3">
            <w:pPr>
              <w:jc w:val="left"/>
              <w:divId w:val="1"/>
            </w:pPr>
          </w:p>
        </w:tc>
        <w:tc>
          <w:tcPr>
            <w:tcW w:w="1620" w:type="dxa"/>
            <w:tcBorders>
              <w:bottom w:val="dotted" w:sz="4" w:space="0" w:color="auto"/>
            </w:tcBorders>
            <w:vAlign w:val="center"/>
          </w:tcPr>
          <w:p w14:paraId="79C16A7D" w14:textId="1A8CDF5E" w:rsidR="00D240F3" w:rsidRDefault="00D240F3">
            <w:pPr>
              <w:jc w:val="left"/>
              <w:divId w:val="1"/>
            </w:pPr>
          </w:p>
        </w:tc>
        <w:tc>
          <w:tcPr>
            <w:tcW w:w="1620" w:type="dxa"/>
            <w:tcBorders>
              <w:bottom w:val="dotted" w:sz="4" w:space="0" w:color="auto"/>
            </w:tcBorders>
            <w:vAlign w:val="center"/>
          </w:tcPr>
          <w:p w14:paraId="0C1F3E24" w14:textId="77777777" w:rsidR="00D240F3" w:rsidRDefault="00067B36">
            <w:pPr>
              <w:jc w:val="left"/>
              <w:divId w:val="1"/>
            </w:pP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259FA0F4" w14:textId="77777777" w:rsidR="00D240F3" w:rsidRDefault="00067B36">
            <w:pPr>
              <w:jc w:val="center"/>
              <w:divId w:val="1"/>
            </w:pPr>
            <w:r>
              <w:rPr>
                <w:rFonts w:eastAsia="Arial"/>
                <w:sz w:val="16"/>
              </w:rPr>
              <w:t xml:space="preserve">1 </w:t>
            </w:r>
          </w:p>
        </w:tc>
      </w:tr>
      <w:tr w:rsidR="00D240F3" w14:paraId="225E3F41" w14:textId="77777777">
        <w:trPr>
          <w:trHeight w:val="320"/>
        </w:trPr>
        <w:tc>
          <w:tcPr>
            <w:tcW w:w="1620" w:type="dxa"/>
            <w:gridSpan w:val="2"/>
            <w:vMerge/>
          </w:tcPr>
          <w:p w14:paraId="12F61CDF" w14:textId="77777777" w:rsidR="00D240F3" w:rsidRDefault="00D240F3"/>
        </w:tc>
        <w:tc>
          <w:tcPr>
            <w:tcW w:w="1620" w:type="dxa"/>
            <w:gridSpan w:val="2"/>
            <w:tcBorders>
              <w:bottom w:val="dotted" w:sz="4" w:space="0" w:color="auto"/>
            </w:tcBorders>
            <w:vAlign w:val="center"/>
          </w:tcPr>
          <w:p w14:paraId="06BE4AF1" w14:textId="77777777" w:rsidR="00D240F3" w:rsidRDefault="00067B36">
            <w:pPr>
              <w:jc w:val="left"/>
              <w:divId w:val="1"/>
            </w:pPr>
            <w:r>
              <w:rPr>
                <w:sz w:val="16"/>
              </w:rPr>
              <w:t>yellow brown</w:t>
            </w:r>
          </w:p>
        </w:tc>
        <w:tc>
          <w:tcPr>
            <w:tcW w:w="1620" w:type="dxa"/>
            <w:gridSpan w:val="2"/>
            <w:tcBorders>
              <w:bottom w:val="dotted" w:sz="4" w:space="0" w:color="auto"/>
            </w:tcBorders>
            <w:vAlign w:val="center"/>
          </w:tcPr>
          <w:p w14:paraId="4D4DAE4E" w14:textId="167168D1" w:rsidR="00D240F3" w:rsidRDefault="00D240F3">
            <w:pPr>
              <w:jc w:val="left"/>
              <w:divId w:val="1"/>
            </w:pPr>
          </w:p>
        </w:tc>
        <w:tc>
          <w:tcPr>
            <w:tcW w:w="1620" w:type="dxa"/>
            <w:tcBorders>
              <w:bottom w:val="dotted" w:sz="4" w:space="0" w:color="auto"/>
            </w:tcBorders>
            <w:vAlign w:val="center"/>
          </w:tcPr>
          <w:p w14:paraId="3824CD5D" w14:textId="696D054E" w:rsidR="00D240F3" w:rsidRDefault="00D240F3">
            <w:pPr>
              <w:jc w:val="left"/>
              <w:divId w:val="1"/>
            </w:pPr>
          </w:p>
        </w:tc>
        <w:tc>
          <w:tcPr>
            <w:tcW w:w="1620" w:type="dxa"/>
            <w:tcBorders>
              <w:bottom w:val="dotted" w:sz="4" w:space="0" w:color="auto"/>
            </w:tcBorders>
            <w:vAlign w:val="center"/>
          </w:tcPr>
          <w:p w14:paraId="76E73941" w14:textId="48D3338A" w:rsidR="00D240F3" w:rsidRDefault="00D240F3">
            <w:pPr>
              <w:jc w:val="left"/>
              <w:divId w:val="1"/>
            </w:pPr>
          </w:p>
        </w:tc>
        <w:tc>
          <w:tcPr>
            <w:tcW w:w="1620" w:type="dxa"/>
            <w:tcBorders>
              <w:bottom w:val="dotted" w:sz="4" w:space="0" w:color="auto"/>
            </w:tcBorders>
            <w:vAlign w:val="center"/>
          </w:tcPr>
          <w:p w14:paraId="1F8C75F7" w14:textId="77777777" w:rsidR="00D240F3" w:rsidRDefault="00067B36">
            <w:pPr>
              <w:jc w:val="left"/>
              <w:divId w:val="1"/>
            </w:pPr>
            <w:proofErr w:type="spellStart"/>
            <w:r>
              <w:rPr>
                <w:sz w:val="16"/>
              </w:rPr>
              <w:t>Blackcot</w:t>
            </w:r>
            <w:proofErr w:type="spellEnd"/>
            <w:r>
              <w:rPr>
                <w:sz w:val="16"/>
              </w:rPr>
              <w:t xml:space="preserve"> (2), ZAI206PR (1)</w:t>
            </w:r>
          </w:p>
        </w:tc>
        <w:tc>
          <w:tcPr>
            <w:tcW w:w="1620" w:type="dxa"/>
            <w:tcBorders>
              <w:bottom w:val="dotted" w:sz="4" w:space="0" w:color="auto"/>
            </w:tcBorders>
            <w:vAlign w:val="center"/>
          </w:tcPr>
          <w:p w14:paraId="6A96483D" w14:textId="77777777" w:rsidR="00D240F3" w:rsidRDefault="00067B36">
            <w:pPr>
              <w:jc w:val="center"/>
              <w:divId w:val="1"/>
            </w:pPr>
            <w:r>
              <w:rPr>
                <w:rFonts w:eastAsia="Arial"/>
                <w:sz w:val="16"/>
              </w:rPr>
              <w:t xml:space="preserve">2 </w:t>
            </w:r>
          </w:p>
        </w:tc>
      </w:tr>
      <w:tr w:rsidR="00D240F3" w14:paraId="43A0EC09" w14:textId="77777777">
        <w:trPr>
          <w:trHeight w:val="320"/>
        </w:trPr>
        <w:tc>
          <w:tcPr>
            <w:tcW w:w="1620" w:type="dxa"/>
            <w:gridSpan w:val="2"/>
            <w:vMerge/>
          </w:tcPr>
          <w:p w14:paraId="14AD5418" w14:textId="77777777" w:rsidR="00D240F3" w:rsidRDefault="00D240F3"/>
        </w:tc>
        <w:tc>
          <w:tcPr>
            <w:tcW w:w="1620" w:type="dxa"/>
            <w:gridSpan w:val="2"/>
            <w:tcBorders>
              <w:bottom w:val="dotted" w:sz="4" w:space="0" w:color="auto"/>
            </w:tcBorders>
            <w:vAlign w:val="center"/>
          </w:tcPr>
          <w:p w14:paraId="587FC807" w14:textId="77777777" w:rsidR="00D240F3" w:rsidRDefault="00067B36">
            <w:pPr>
              <w:jc w:val="left"/>
              <w:divId w:val="1"/>
            </w:pPr>
            <w:r>
              <w:rPr>
                <w:sz w:val="16"/>
              </w:rPr>
              <w:t>medium brown</w:t>
            </w:r>
          </w:p>
        </w:tc>
        <w:tc>
          <w:tcPr>
            <w:tcW w:w="1620" w:type="dxa"/>
            <w:gridSpan w:val="2"/>
            <w:tcBorders>
              <w:bottom w:val="dotted" w:sz="4" w:space="0" w:color="auto"/>
            </w:tcBorders>
            <w:vAlign w:val="center"/>
          </w:tcPr>
          <w:p w14:paraId="39298DEF" w14:textId="77777777" w:rsidR="00D240F3" w:rsidRDefault="00D240F3"/>
        </w:tc>
        <w:tc>
          <w:tcPr>
            <w:tcW w:w="1620" w:type="dxa"/>
            <w:tcBorders>
              <w:bottom w:val="dotted" w:sz="4" w:space="0" w:color="auto"/>
            </w:tcBorders>
            <w:vAlign w:val="center"/>
          </w:tcPr>
          <w:p w14:paraId="0A36D80E" w14:textId="77777777" w:rsidR="00D240F3" w:rsidRDefault="00D240F3"/>
        </w:tc>
        <w:tc>
          <w:tcPr>
            <w:tcW w:w="1620" w:type="dxa"/>
            <w:tcBorders>
              <w:bottom w:val="dotted" w:sz="4" w:space="0" w:color="auto"/>
            </w:tcBorders>
            <w:vAlign w:val="center"/>
          </w:tcPr>
          <w:p w14:paraId="750B3679" w14:textId="77777777" w:rsidR="00D240F3" w:rsidRDefault="00D240F3"/>
        </w:tc>
        <w:tc>
          <w:tcPr>
            <w:tcW w:w="1620" w:type="dxa"/>
            <w:tcBorders>
              <w:bottom w:val="dotted" w:sz="4" w:space="0" w:color="auto"/>
            </w:tcBorders>
            <w:vAlign w:val="center"/>
          </w:tcPr>
          <w:p w14:paraId="4A35B24C" w14:textId="77777777" w:rsidR="00D240F3" w:rsidRDefault="00067B36">
            <w:pPr>
              <w:jc w:val="left"/>
              <w:divId w:val="1"/>
            </w:pPr>
            <w:r>
              <w:rPr>
                <w:sz w:val="16"/>
              </w:rPr>
              <w:t xml:space="preserve">T.C. Sun </w:t>
            </w:r>
            <w:proofErr w:type="spellStart"/>
            <w:r>
              <w:rPr>
                <w:sz w:val="16"/>
              </w:rPr>
              <w:t>Gradiplum</w:t>
            </w:r>
            <w:proofErr w:type="spellEnd"/>
            <w:r>
              <w:rPr>
                <w:sz w:val="16"/>
              </w:rPr>
              <w:t xml:space="preserve"> (1)</w:t>
            </w:r>
          </w:p>
        </w:tc>
        <w:tc>
          <w:tcPr>
            <w:tcW w:w="1620" w:type="dxa"/>
            <w:tcBorders>
              <w:bottom w:val="dotted" w:sz="4" w:space="0" w:color="auto"/>
            </w:tcBorders>
            <w:vAlign w:val="center"/>
          </w:tcPr>
          <w:p w14:paraId="0905EEA5" w14:textId="77777777" w:rsidR="00D240F3" w:rsidRDefault="00067B36">
            <w:pPr>
              <w:jc w:val="center"/>
              <w:divId w:val="1"/>
            </w:pPr>
            <w:r>
              <w:rPr>
                <w:rFonts w:eastAsia="Arial"/>
                <w:sz w:val="16"/>
              </w:rPr>
              <w:t xml:space="preserve">3 </w:t>
            </w:r>
          </w:p>
        </w:tc>
      </w:tr>
      <w:tr w:rsidR="00D240F3" w14:paraId="2D0A4D78" w14:textId="77777777">
        <w:trPr>
          <w:trHeight w:val="320"/>
        </w:trPr>
        <w:tc>
          <w:tcPr>
            <w:tcW w:w="1620" w:type="dxa"/>
            <w:gridSpan w:val="2"/>
            <w:vMerge/>
          </w:tcPr>
          <w:p w14:paraId="0F8BE2AC" w14:textId="77777777" w:rsidR="00D240F3" w:rsidRDefault="00D240F3"/>
        </w:tc>
        <w:tc>
          <w:tcPr>
            <w:tcW w:w="1620" w:type="dxa"/>
            <w:gridSpan w:val="2"/>
            <w:tcBorders>
              <w:bottom w:val="dotted" w:sz="4" w:space="0" w:color="auto"/>
            </w:tcBorders>
            <w:vAlign w:val="center"/>
          </w:tcPr>
          <w:p w14:paraId="0483AC51" w14:textId="77777777" w:rsidR="00D240F3" w:rsidRDefault="00067B36">
            <w:pPr>
              <w:jc w:val="left"/>
              <w:divId w:val="1"/>
            </w:pPr>
            <w:r>
              <w:rPr>
                <w:sz w:val="16"/>
              </w:rPr>
              <w:t>reddish brown</w:t>
            </w:r>
          </w:p>
        </w:tc>
        <w:tc>
          <w:tcPr>
            <w:tcW w:w="1620" w:type="dxa"/>
            <w:gridSpan w:val="2"/>
            <w:tcBorders>
              <w:bottom w:val="dotted" w:sz="4" w:space="0" w:color="auto"/>
            </w:tcBorders>
            <w:vAlign w:val="center"/>
          </w:tcPr>
          <w:p w14:paraId="4A764C02" w14:textId="6FF73061" w:rsidR="00D240F3" w:rsidRDefault="00D240F3">
            <w:pPr>
              <w:jc w:val="left"/>
              <w:divId w:val="1"/>
            </w:pPr>
          </w:p>
        </w:tc>
        <w:tc>
          <w:tcPr>
            <w:tcW w:w="1620" w:type="dxa"/>
            <w:tcBorders>
              <w:bottom w:val="dotted" w:sz="4" w:space="0" w:color="auto"/>
            </w:tcBorders>
            <w:vAlign w:val="center"/>
          </w:tcPr>
          <w:p w14:paraId="374EC57D" w14:textId="72C7A44E" w:rsidR="00D240F3" w:rsidRDefault="00D240F3">
            <w:pPr>
              <w:jc w:val="left"/>
              <w:divId w:val="1"/>
            </w:pPr>
          </w:p>
        </w:tc>
        <w:tc>
          <w:tcPr>
            <w:tcW w:w="1620" w:type="dxa"/>
            <w:tcBorders>
              <w:bottom w:val="dotted" w:sz="4" w:space="0" w:color="auto"/>
            </w:tcBorders>
            <w:vAlign w:val="center"/>
          </w:tcPr>
          <w:p w14:paraId="63FB214D" w14:textId="17CEC77C" w:rsidR="00D240F3" w:rsidRDefault="00D240F3">
            <w:pPr>
              <w:jc w:val="left"/>
              <w:divId w:val="1"/>
            </w:pPr>
          </w:p>
        </w:tc>
        <w:tc>
          <w:tcPr>
            <w:tcW w:w="1620" w:type="dxa"/>
            <w:tcBorders>
              <w:bottom w:val="dotted" w:sz="4" w:space="0" w:color="auto"/>
            </w:tcBorders>
            <w:vAlign w:val="center"/>
          </w:tcPr>
          <w:p w14:paraId="34397F75" w14:textId="77777777" w:rsidR="00D240F3" w:rsidRDefault="00067B36">
            <w:pPr>
              <w:jc w:val="left"/>
              <w:divId w:val="1"/>
            </w:pPr>
            <w:r>
              <w:rPr>
                <w:sz w:val="16"/>
              </w:rPr>
              <w:t xml:space="preserve">September Yummy (1), </w:t>
            </w: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1CDB8858" w14:textId="77777777" w:rsidR="00D240F3" w:rsidRDefault="00067B36">
            <w:pPr>
              <w:jc w:val="center"/>
              <w:divId w:val="1"/>
            </w:pPr>
            <w:r>
              <w:rPr>
                <w:rFonts w:eastAsia="Arial"/>
                <w:sz w:val="16"/>
              </w:rPr>
              <w:t xml:space="preserve">4 </w:t>
            </w:r>
          </w:p>
        </w:tc>
      </w:tr>
      <w:tr w:rsidR="00D240F3" w14:paraId="1F2CE8D6" w14:textId="77777777">
        <w:trPr>
          <w:trHeight w:val="360"/>
        </w:trPr>
        <w:tc>
          <w:tcPr>
            <w:tcW w:w="810" w:type="dxa"/>
            <w:tcBorders>
              <w:right w:val="dotted" w:sz="4" w:space="0" w:color="auto"/>
            </w:tcBorders>
            <w:shd w:val="clear" w:color="auto" w:fill="DFDFD7"/>
            <w:vAlign w:val="center"/>
          </w:tcPr>
          <w:p w14:paraId="7F4AC297" w14:textId="77777777" w:rsidR="00D240F3" w:rsidRDefault="00067B36">
            <w:r>
              <w:rPr>
                <w:rFonts w:eastAsia="Arial"/>
                <w:b/>
                <w:sz w:val="16"/>
              </w:rPr>
              <w:t>4.</w:t>
            </w:r>
          </w:p>
        </w:tc>
        <w:tc>
          <w:tcPr>
            <w:tcW w:w="810" w:type="dxa"/>
            <w:tcBorders>
              <w:right w:val="dotted" w:sz="4" w:space="0" w:color="auto"/>
            </w:tcBorders>
            <w:shd w:val="clear" w:color="auto" w:fill="DFDFD7"/>
            <w:vAlign w:val="center"/>
          </w:tcPr>
          <w:p w14:paraId="72181E6D" w14:textId="77777777" w:rsidR="00D240F3" w:rsidRDefault="00D240F3"/>
        </w:tc>
        <w:tc>
          <w:tcPr>
            <w:tcW w:w="810" w:type="dxa"/>
            <w:tcBorders>
              <w:right w:val="dotted" w:sz="4" w:space="0" w:color="auto"/>
            </w:tcBorders>
            <w:shd w:val="clear" w:color="auto" w:fill="DFDFD7"/>
            <w:vAlign w:val="center"/>
          </w:tcPr>
          <w:p w14:paraId="22543A4E"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144D7BCF"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B9373E3" w14:textId="77777777" w:rsidR="00D240F3" w:rsidRDefault="00D240F3"/>
        </w:tc>
        <w:tc>
          <w:tcPr>
            <w:tcW w:w="810" w:type="dxa"/>
            <w:tcBorders>
              <w:right w:val="dotted" w:sz="4" w:space="0" w:color="auto"/>
            </w:tcBorders>
            <w:shd w:val="clear" w:color="auto" w:fill="DFDFD7"/>
            <w:vAlign w:val="center"/>
          </w:tcPr>
          <w:p w14:paraId="62D1B470" w14:textId="77777777" w:rsidR="00D240F3" w:rsidRDefault="00D240F3"/>
        </w:tc>
        <w:tc>
          <w:tcPr>
            <w:tcW w:w="1620" w:type="dxa"/>
            <w:shd w:val="clear" w:color="auto" w:fill="DFDFD7"/>
            <w:vAlign w:val="center"/>
          </w:tcPr>
          <w:p w14:paraId="220418F6" w14:textId="77777777" w:rsidR="00D240F3" w:rsidRDefault="00D240F3"/>
        </w:tc>
        <w:tc>
          <w:tcPr>
            <w:tcW w:w="1620" w:type="dxa"/>
            <w:shd w:val="clear" w:color="auto" w:fill="DFDFD7"/>
          </w:tcPr>
          <w:p w14:paraId="123E5AE7" w14:textId="77777777" w:rsidR="00D240F3" w:rsidRDefault="00D240F3"/>
        </w:tc>
        <w:tc>
          <w:tcPr>
            <w:tcW w:w="1620" w:type="dxa"/>
            <w:shd w:val="clear" w:color="auto" w:fill="DFDFD7"/>
          </w:tcPr>
          <w:p w14:paraId="7D3218F8" w14:textId="77777777" w:rsidR="00D240F3" w:rsidRDefault="00D240F3"/>
        </w:tc>
        <w:tc>
          <w:tcPr>
            <w:tcW w:w="1620" w:type="dxa"/>
            <w:shd w:val="clear" w:color="auto" w:fill="DFDFD7"/>
          </w:tcPr>
          <w:p w14:paraId="05F4E61F" w14:textId="77777777" w:rsidR="00D240F3" w:rsidRDefault="00D240F3"/>
        </w:tc>
      </w:tr>
      <w:tr w:rsidR="00D240F3" w14:paraId="34278B92" w14:textId="77777777">
        <w:trPr>
          <w:trHeight w:val="440"/>
        </w:trPr>
        <w:tc>
          <w:tcPr>
            <w:tcW w:w="1620" w:type="dxa"/>
            <w:gridSpan w:val="2"/>
            <w:vMerge w:val="restart"/>
          </w:tcPr>
          <w:p w14:paraId="18ED2EB7" w14:textId="77777777" w:rsidR="00D240F3" w:rsidRDefault="00D240F3"/>
        </w:tc>
        <w:tc>
          <w:tcPr>
            <w:tcW w:w="1620" w:type="dxa"/>
            <w:gridSpan w:val="2"/>
            <w:tcBorders>
              <w:bottom w:val="dotted" w:sz="4" w:space="0" w:color="auto"/>
            </w:tcBorders>
          </w:tcPr>
          <w:p w14:paraId="5E25D535" w14:textId="77777777" w:rsidR="00D240F3" w:rsidRDefault="00067B36">
            <w:pPr>
              <w:spacing w:before="113" w:after="113"/>
              <w:jc w:val="left"/>
              <w:divId w:val="1"/>
            </w:pPr>
            <w:r>
              <w:rPr>
                <w:b/>
                <w:sz w:val="16"/>
              </w:rPr>
              <w:t>Spur: length</w:t>
            </w:r>
          </w:p>
        </w:tc>
        <w:tc>
          <w:tcPr>
            <w:tcW w:w="1620" w:type="dxa"/>
            <w:gridSpan w:val="2"/>
            <w:tcBorders>
              <w:bottom w:val="dotted" w:sz="4" w:space="0" w:color="auto"/>
            </w:tcBorders>
          </w:tcPr>
          <w:p w14:paraId="6C712AF7" w14:textId="0EAACF7B" w:rsidR="00D240F3" w:rsidRDefault="00D240F3">
            <w:pPr>
              <w:spacing w:before="113" w:after="113"/>
              <w:jc w:val="left"/>
              <w:divId w:val="1"/>
            </w:pPr>
          </w:p>
        </w:tc>
        <w:tc>
          <w:tcPr>
            <w:tcW w:w="1620" w:type="dxa"/>
            <w:tcBorders>
              <w:bottom w:val="dotted" w:sz="4" w:space="0" w:color="auto"/>
            </w:tcBorders>
          </w:tcPr>
          <w:p w14:paraId="4C8A4854" w14:textId="4191BA74" w:rsidR="00D240F3" w:rsidRDefault="00D240F3">
            <w:pPr>
              <w:spacing w:before="113" w:after="113"/>
              <w:jc w:val="left"/>
              <w:divId w:val="1"/>
            </w:pPr>
          </w:p>
        </w:tc>
        <w:tc>
          <w:tcPr>
            <w:tcW w:w="1620" w:type="dxa"/>
            <w:tcBorders>
              <w:bottom w:val="dotted" w:sz="4" w:space="0" w:color="auto"/>
            </w:tcBorders>
          </w:tcPr>
          <w:p w14:paraId="7005AF6E" w14:textId="7907F6BD" w:rsidR="00D240F3" w:rsidRDefault="00D240F3">
            <w:pPr>
              <w:spacing w:before="113" w:after="113"/>
              <w:jc w:val="left"/>
              <w:divId w:val="1"/>
            </w:pPr>
          </w:p>
        </w:tc>
        <w:tc>
          <w:tcPr>
            <w:tcW w:w="1620" w:type="dxa"/>
            <w:tcBorders>
              <w:bottom w:val="dotted" w:sz="4" w:space="0" w:color="auto"/>
            </w:tcBorders>
          </w:tcPr>
          <w:p w14:paraId="252804E6" w14:textId="77777777" w:rsidR="00D240F3" w:rsidRDefault="00D240F3"/>
        </w:tc>
        <w:tc>
          <w:tcPr>
            <w:tcW w:w="1620" w:type="dxa"/>
            <w:tcBorders>
              <w:bottom w:val="dotted" w:sz="4" w:space="0" w:color="auto"/>
            </w:tcBorders>
          </w:tcPr>
          <w:p w14:paraId="0B50C1CD" w14:textId="77777777" w:rsidR="00D240F3" w:rsidRDefault="00D240F3"/>
        </w:tc>
      </w:tr>
      <w:tr w:rsidR="00D240F3" w14:paraId="7E907FD1" w14:textId="77777777">
        <w:trPr>
          <w:trHeight w:val="320"/>
        </w:trPr>
        <w:tc>
          <w:tcPr>
            <w:tcW w:w="1620" w:type="dxa"/>
            <w:gridSpan w:val="2"/>
            <w:vMerge/>
          </w:tcPr>
          <w:p w14:paraId="6C223F6C" w14:textId="77777777" w:rsidR="00D240F3" w:rsidRDefault="00D240F3"/>
        </w:tc>
        <w:tc>
          <w:tcPr>
            <w:tcW w:w="1620" w:type="dxa"/>
            <w:gridSpan w:val="2"/>
            <w:tcBorders>
              <w:bottom w:val="dotted" w:sz="4" w:space="0" w:color="auto"/>
            </w:tcBorders>
            <w:vAlign w:val="center"/>
          </w:tcPr>
          <w:p w14:paraId="78E7F4D6" w14:textId="77777777" w:rsidR="00D240F3" w:rsidRDefault="00067B36">
            <w:pPr>
              <w:jc w:val="left"/>
              <w:divId w:val="1"/>
            </w:pPr>
            <w:r>
              <w:rPr>
                <w:sz w:val="16"/>
              </w:rPr>
              <w:t>short</w:t>
            </w:r>
          </w:p>
        </w:tc>
        <w:tc>
          <w:tcPr>
            <w:tcW w:w="1620" w:type="dxa"/>
            <w:gridSpan w:val="2"/>
            <w:tcBorders>
              <w:bottom w:val="dotted" w:sz="4" w:space="0" w:color="auto"/>
            </w:tcBorders>
            <w:vAlign w:val="center"/>
          </w:tcPr>
          <w:p w14:paraId="75A8B771" w14:textId="77777777" w:rsidR="00D240F3" w:rsidRDefault="00D240F3"/>
        </w:tc>
        <w:tc>
          <w:tcPr>
            <w:tcW w:w="1620" w:type="dxa"/>
            <w:tcBorders>
              <w:bottom w:val="dotted" w:sz="4" w:space="0" w:color="auto"/>
            </w:tcBorders>
            <w:vAlign w:val="center"/>
          </w:tcPr>
          <w:p w14:paraId="64925413" w14:textId="77777777" w:rsidR="00D240F3" w:rsidRDefault="00D240F3"/>
        </w:tc>
        <w:tc>
          <w:tcPr>
            <w:tcW w:w="1620" w:type="dxa"/>
            <w:tcBorders>
              <w:bottom w:val="dotted" w:sz="4" w:space="0" w:color="auto"/>
            </w:tcBorders>
            <w:vAlign w:val="center"/>
          </w:tcPr>
          <w:p w14:paraId="5CB037A4" w14:textId="77777777" w:rsidR="00D240F3" w:rsidRDefault="00D240F3"/>
        </w:tc>
        <w:tc>
          <w:tcPr>
            <w:tcW w:w="1620" w:type="dxa"/>
            <w:tcBorders>
              <w:bottom w:val="dotted" w:sz="4" w:space="0" w:color="auto"/>
            </w:tcBorders>
            <w:vAlign w:val="center"/>
          </w:tcPr>
          <w:p w14:paraId="6F536724" w14:textId="77777777" w:rsidR="00D240F3" w:rsidRDefault="00067B36">
            <w:pPr>
              <w:jc w:val="left"/>
              <w:divId w:val="1"/>
            </w:pPr>
            <w:r>
              <w:rPr>
                <w:sz w:val="16"/>
              </w:rPr>
              <w:t>Divine (1)</w:t>
            </w:r>
          </w:p>
        </w:tc>
        <w:tc>
          <w:tcPr>
            <w:tcW w:w="1620" w:type="dxa"/>
            <w:tcBorders>
              <w:bottom w:val="dotted" w:sz="4" w:space="0" w:color="auto"/>
            </w:tcBorders>
            <w:vAlign w:val="center"/>
          </w:tcPr>
          <w:p w14:paraId="6DA8C4BD" w14:textId="77777777" w:rsidR="00D240F3" w:rsidRDefault="00067B36">
            <w:pPr>
              <w:jc w:val="center"/>
              <w:divId w:val="1"/>
            </w:pPr>
            <w:r>
              <w:rPr>
                <w:rFonts w:eastAsia="Arial"/>
                <w:sz w:val="16"/>
              </w:rPr>
              <w:t xml:space="preserve">1 </w:t>
            </w:r>
          </w:p>
        </w:tc>
      </w:tr>
      <w:tr w:rsidR="00D240F3" w14:paraId="75E369B2" w14:textId="77777777">
        <w:trPr>
          <w:trHeight w:val="320"/>
        </w:trPr>
        <w:tc>
          <w:tcPr>
            <w:tcW w:w="1620" w:type="dxa"/>
            <w:gridSpan w:val="2"/>
            <w:vMerge/>
          </w:tcPr>
          <w:p w14:paraId="08846A31" w14:textId="77777777" w:rsidR="00D240F3" w:rsidRDefault="00D240F3"/>
        </w:tc>
        <w:tc>
          <w:tcPr>
            <w:tcW w:w="1620" w:type="dxa"/>
            <w:gridSpan w:val="2"/>
            <w:tcBorders>
              <w:bottom w:val="dotted" w:sz="4" w:space="0" w:color="auto"/>
            </w:tcBorders>
            <w:vAlign w:val="center"/>
          </w:tcPr>
          <w:p w14:paraId="5AEA979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74C75C9D" w14:textId="77777777" w:rsidR="00D240F3" w:rsidRDefault="00D240F3"/>
        </w:tc>
        <w:tc>
          <w:tcPr>
            <w:tcW w:w="1620" w:type="dxa"/>
            <w:tcBorders>
              <w:bottom w:val="dotted" w:sz="4" w:space="0" w:color="auto"/>
            </w:tcBorders>
            <w:vAlign w:val="center"/>
          </w:tcPr>
          <w:p w14:paraId="1F38F989" w14:textId="77777777" w:rsidR="00D240F3" w:rsidRDefault="00D240F3"/>
        </w:tc>
        <w:tc>
          <w:tcPr>
            <w:tcW w:w="1620" w:type="dxa"/>
            <w:tcBorders>
              <w:bottom w:val="dotted" w:sz="4" w:space="0" w:color="auto"/>
            </w:tcBorders>
            <w:vAlign w:val="center"/>
          </w:tcPr>
          <w:p w14:paraId="67C9B20B" w14:textId="77777777" w:rsidR="00D240F3" w:rsidRDefault="00D240F3"/>
        </w:tc>
        <w:tc>
          <w:tcPr>
            <w:tcW w:w="1620" w:type="dxa"/>
            <w:tcBorders>
              <w:bottom w:val="dotted" w:sz="4" w:space="0" w:color="auto"/>
            </w:tcBorders>
            <w:vAlign w:val="center"/>
          </w:tcPr>
          <w:p w14:paraId="3FC02F74" w14:textId="77777777" w:rsidR="00D240F3" w:rsidRDefault="00067B36">
            <w:pPr>
              <w:jc w:val="left"/>
              <w:divId w:val="1"/>
            </w:pPr>
            <w:r>
              <w:rPr>
                <w:sz w:val="16"/>
              </w:rPr>
              <w:t xml:space="preserve">Golden Japan (1), </w:t>
            </w:r>
            <w:proofErr w:type="spellStart"/>
            <w:r>
              <w:rPr>
                <w:sz w:val="16"/>
              </w:rPr>
              <w:t>Suplumthirtysix</w:t>
            </w:r>
            <w:proofErr w:type="spellEnd"/>
            <w:r>
              <w:rPr>
                <w:sz w:val="16"/>
              </w:rPr>
              <w:t xml:space="preserve"> (1)</w:t>
            </w:r>
          </w:p>
        </w:tc>
        <w:tc>
          <w:tcPr>
            <w:tcW w:w="1620" w:type="dxa"/>
            <w:tcBorders>
              <w:bottom w:val="dotted" w:sz="4" w:space="0" w:color="auto"/>
            </w:tcBorders>
            <w:vAlign w:val="center"/>
          </w:tcPr>
          <w:p w14:paraId="4AE95EB7" w14:textId="77777777" w:rsidR="00D240F3" w:rsidRDefault="00067B36">
            <w:pPr>
              <w:jc w:val="center"/>
              <w:divId w:val="1"/>
            </w:pPr>
            <w:r>
              <w:rPr>
                <w:rFonts w:eastAsia="Arial"/>
                <w:sz w:val="16"/>
              </w:rPr>
              <w:t xml:space="preserve">2 </w:t>
            </w:r>
          </w:p>
        </w:tc>
      </w:tr>
      <w:tr w:rsidR="00D240F3" w14:paraId="35A6B96E" w14:textId="77777777">
        <w:trPr>
          <w:trHeight w:val="320"/>
        </w:trPr>
        <w:tc>
          <w:tcPr>
            <w:tcW w:w="1620" w:type="dxa"/>
            <w:gridSpan w:val="2"/>
            <w:vMerge/>
          </w:tcPr>
          <w:p w14:paraId="305ABBFD" w14:textId="77777777" w:rsidR="00D240F3" w:rsidRDefault="00D240F3"/>
        </w:tc>
        <w:tc>
          <w:tcPr>
            <w:tcW w:w="1620" w:type="dxa"/>
            <w:gridSpan w:val="2"/>
            <w:tcBorders>
              <w:bottom w:val="dotted" w:sz="4" w:space="0" w:color="auto"/>
            </w:tcBorders>
            <w:vAlign w:val="center"/>
          </w:tcPr>
          <w:p w14:paraId="23EAA929" w14:textId="77777777" w:rsidR="00D240F3" w:rsidRDefault="00067B36">
            <w:pPr>
              <w:jc w:val="left"/>
              <w:divId w:val="1"/>
            </w:pPr>
            <w:r>
              <w:rPr>
                <w:sz w:val="16"/>
              </w:rPr>
              <w:t>long</w:t>
            </w:r>
          </w:p>
        </w:tc>
        <w:tc>
          <w:tcPr>
            <w:tcW w:w="1620" w:type="dxa"/>
            <w:gridSpan w:val="2"/>
            <w:tcBorders>
              <w:bottom w:val="dotted" w:sz="4" w:space="0" w:color="auto"/>
            </w:tcBorders>
            <w:vAlign w:val="center"/>
          </w:tcPr>
          <w:p w14:paraId="7C6851F9" w14:textId="5C469D8E" w:rsidR="00D240F3" w:rsidRDefault="00D240F3">
            <w:pPr>
              <w:jc w:val="left"/>
              <w:divId w:val="1"/>
            </w:pPr>
          </w:p>
        </w:tc>
        <w:tc>
          <w:tcPr>
            <w:tcW w:w="1620" w:type="dxa"/>
            <w:tcBorders>
              <w:bottom w:val="dotted" w:sz="4" w:space="0" w:color="auto"/>
            </w:tcBorders>
            <w:vAlign w:val="center"/>
          </w:tcPr>
          <w:p w14:paraId="491DB39E" w14:textId="26C7DBC3" w:rsidR="00D240F3" w:rsidRDefault="00D240F3">
            <w:pPr>
              <w:jc w:val="left"/>
              <w:divId w:val="1"/>
            </w:pPr>
          </w:p>
        </w:tc>
        <w:tc>
          <w:tcPr>
            <w:tcW w:w="1620" w:type="dxa"/>
            <w:tcBorders>
              <w:bottom w:val="dotted" w:sz="4" w:space="0" w:color="auto"/>
            </w:tcBorders>
            <w:vAlign w:val="center"/>
          </w:tcPr>
          <w:p w14:paraId="13809F79" w14:textId="49E66545" w:rsidR="00D240F3" w:rsidRDefault="00D240F3">
            <w:pPr>
              <w:jc w:val="left"/>
              <w:divId w:val="1"/>
            </w:pPr>
          </w:p>
        </w:tc>
        <w:tc>
          <w:tcPr>
            <w:tcW w:w="1620" w:type="dxa"/>
            <w:tcBorders>
              <w:bottom w:val="dotted" w:sz="4" w:space="0" w:color="auto"/>
            </w:tcBorders>
            <w:vAlign w:val="center"/>
          </w:tcPr>
          <w:p w14:paraId="4872AE16" w14:textId="77777777" w:rsidR="00D240F3" w:rsidRDefault="00D240F3"/>
        </w:tc>
        <w:tc>
          <w:tcPr>
            <w:tcW w:w="1620" w:type="dxa"/>
            <w:tcBorders>
              <w:bottom w:val="dotted" w:sz="4" w:space="0" w:color="auto"/>
            </w:tcBorders>
            <w:vAlign w:val="center"/>
          </w:tcPr>
          <w:p w14:paraId="728D669E" w14:textId="77777777" w:rsidR="00D240F3" w:rsidRDefault="00067B36">
            <w:pPr>
              <w:jc w:val="center"/>
              <w:divId w:val="1"/>
            </w:pPr>
            <w:r>
              <w:rPr>
                <w:rFonts w:eastAsia="Arial"/>
                <w:sz w:val="16"/>
              </w:rPr>
              <w:t xml:space="preserve">3 </w:t>
            </w:r>
          </w:p>
        </w:tc>
      </w:tr>
      <w:tr w:rsidR="00D240F3" w14:paraId="1A31F4A5" w14:textId="77777777">
        <w:trPr>
          <w:trHeight w:val="360"/>
        </w:trPr>
        <w:tc>
          <w:tcPr>
            <w:tcW w:w="810" w:type="dxa"/>
            <w:tcBorders>
              <w:right w:val="dotted" w:sz="4" w:space="0" w:color="auto"/>
            </w:tcBorders>
            <w:shd w:val="clear" w:color="auto" w:fill="DFDFD7"/>
            <w:vAlign w:val="center"/>
          </w:tcPr>
          <w:p w14:paraId="58247884" w14:textId="77777777" w:rsidR="00D240F3" w:rsidRDefault="00067B36" w:rsidP="009216D9">
            <w:pPr>
              <w:keepNext/>
            </w:pPr>
            <w:r>
              <w:rPr>
                <w:rFonts w:eastAsia="Arial"/>
                <w:b/>
                <w:sz w:val="16"/>
              </w:rPr>
              <w:lastRenderedPageBreak/>
              <w:t>5.</w:t>
            </w:r>
          </w:p>
        </w:tc>
        <w:tc>
          <w:tcPr>
            <w:tcW w:w="810" w:type="dxa"/>
            <w:tcBorders>
              <w:right w:val="dotted" w:sz="4" w:space="0" w:color="auto"/>
            </w:tcBorders>
            <w:shd w:val="clear" w:color="auto" w:fill="DFDFD7"/>
            <w:vAlign w:val="center"/>
          </w:tcPr>
          <w:p w14:paraId="0A304BB4"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79D4F381"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798EA820" w14:textId="77777777" w:rsidR="00D240F3" w:rsidRDefault="00067B36" w:rsidP="009216D9">
            <w:pPr>
              <w:keepNext/>
            </w:pPr>
            <w:r>
              <w:rPr>
                <w:rFonts w:eastAsia="Arial"/>
                <w:b/>
                <w:sz w:val="16"/>
              </w:rPr>
              <w:t>MG/MS/VG</w:t>
            </w:r>
          </w:p>
        </w:tc>
        <w:tc>
          <w:tcPr>
            <w:tcW w:w="810" w:type="dxa"/>
            <w:tcBorders>
              <w:right w:val="dotted" w:sz="4" w:space="0" w:color="auto"/>
            </w:tcBorders>
            <w:shd w:val="clear" w:color="auto" w:fill="DFDFD7"/>
            <w:vAlign w:val="center"/>
          </w:tcPr>
          <w:p w14:paraId="70D4D506" w14:textId="77777777" w:rsidR="00D240F3" w:rsidRDefault="00D240F3" w:rsidP="009216D9">
            <w:pPr>
              <w:keepNext/>
            </w:pPr>
          </w:p>
        </w:tc>
        <w:tc>
          <w:tcPr>
            <w:tcW w:w="810" w:type="dxa"/>
            <w:tcBorders>
              <w:right w:val="dotted" w:sz="4" w:space="0" w:color="auto"/>
            </w:tcBorders>
            <w:shd w:val="clear" w:color="auto" w:fill="DFDFD7"/>
            <w:vAlign w:val="center"/>
          </w:tcPr>
          <w:p w14:paraId="2FFD3BB2" w14:textId="77777777" w:rsidR="00D240F3" w:rsidRDefault="00067B36" w:rsidP="009216D9">
            <w:pPr>
              <w:keepNext/>
            </w:pPr>
            <w:r>
              <w:rPr>
                <w:rFonts w:eastAsia="Arial"/>
                <w:b/>
                <w:sz w:val="16"/>
              </w:rPr>
              <w:t>(b)</w:t>
            </w:r>
          </w:p>
        </w:tc>
        <w:tc>
          <w:tcPr>
            <w:tcW w:w="1620" w:type="dxa"/>
            <w:shd w:val="clear" w:color="auto" w:fill="DFDFD7"/>
            <w:vAlign w:val="center"/>
          </w:tcPr>
          <w:p w14:paraId="20E7E086" w14:textId="77777777" w:rsidR="00D240F3" w:rsidRDefault="00D240F3" w:rsidP="009216D9">
            <w:pPr>
              <w:keepNext/>
            </w:pPr>
          </w:p>
        </w:tc>
        <w:tc>
          <w:tcPr>
            <w:tcW w:w="1620" w:type="dxa"/>
            <w:shd w:val="clear" w:color="auto" w:fill="DFDFD7"/>
          </w:tcPr>
          <w:p w14:paraId="7A9D4BBE" w14:textId="77777777" w:rsidR="00D240F3" w:rsidRDefault="00D240F3" w:rsidP="009216D9">
            <w:pPr>
              <w:keepNext/>
            </w:pPr>
          </w:p>
        </w:tc>
        <w:tc>
          <w:tcPr>
            <w:tcW w:w="1620" w:type="dxa"/>
            <w:shd w:val="clear" w:color="auto" w:fill="DFDFD7"/>
          </w:tcPr>
          <w:p w14:paraId="7F6FBAC5" w14:textId="77777777" w:rsidR="00D240F3" w:rsidRDefault="00D240F3" w:rsidP="009216D9">
            <w:pPr>
              <w:keepNext/>
            </w:pPr>
          </w:p>
        </w:tc>
        <w:tc>
          <w:tcPr>
            <w:tcW w:w="1620" w:type="dxa"/>
            <w:shd w:val="clear" w:color="auto" w:fill="DFDFD7"/>
          </w:tcPr>
          <w:p w14:paraId="7C5D166B" w14:textId="77777777" w:rsidR="00D240F3" w:rsidRDefault="00D240F3" w:rsidP="009216D9">
            <w:pPr>
              <w:keepNext/>
            </w:pPr>
          </w:p>
        </w:tc>
      </w:tr>
      <w:tr w:rsidR="00D240F3" w14:paraId="302863CB" w14:textId="77777777">
        <w:trPr>
          <w:trHeight w:val="440"/>
        </w:trPr>
        <w:tc>
          <w:tcPr>
            <w:tcW w:w="1620" w:type="dxa"/>
            <w:gridSpan w:val="2"/>
            <w:vMerge w:val="restart"/>
          </w:tcPr>
          <w:p w14:paraId="09831578" w14:textId="77777777" w:rsidR="00D240F3" w:rsidRDefault="00D240F3" w:rsidP="009216D9">
            <w:pPr>
              <w:keepNext/>
            </w:pPr>
          </w:p>
        </w:tc>
        <w:tc>
          <w:tcPr>
            <w:tcW w:w="1620" w:type="dxa"/>
            <w:gridSpan w:val="2"/>
            <w:tcBorders>
              <w:bottom w:val="dotted" w:sz="4" w:space="0" w:color="auto"/>
            </w:tcBorders>
          </w:tcPr>
          <w:p w14:paraId="04DB4090" w14:textId="77777777" w:rsidR="00D240F3" w:rsidRDefault="00067B36" w:rsidP="009216D9">
            <w:pPr>
              <w:keepNext/>
              <w:spacing w:before="113" w:after="113"/>
              <w:jc w:val="left"/>
              <w:divId w:val="1"/>
            </w:pPr>
            <w:r>
              <w:rPr>
                <w:b/>
                <w:sz w:val="16"/>
              </w:rPr>
              <w:t>Leaf blade: length</w:t>
            </w:r>
          </w:p>
        </w:tc>
        <w:tc>
          <w:tcPr>
            <w:tcW w:w="1620" w:type="dxa"/>
            <w:gridSpan w:val="2"/>
            <w:tcBorders>
              <w:bottom w:val="dotted" w:sz="4" w:space="0" w:color="auto"/>
            </w:tcBorders>
          </w:tcPr>
          <w:p w14:paraId="6A488EFB" w14:textId="1C3AB1F9" w:rsidR="00D240F3" w:rsidRDefault="00D240F3" w:rsidP="009216D9">
            <w:pPr>
              <w:keepNext/>
              <w:spacing w:before="113" w:after="113"/>
              <w:jc w:val="left"/>
              <w:divId w:val="1"/>
            </w:pPr>
          </w:p>
        </w:tc>
        <w:tc>
          <w:tcPr>
            <w:tcW w:w="1620" w:type="dxa"/>
            <w:tcBorders>
              <w:bottom w:val="dotted" w:sz="4" w:space="0" w:color="auto"/>
            </w:tcBorders>
          </w:tcPr>
          <w:p w14:paraId="7CA215A3" w14:textId="5BE93247" w:rsidR="00D240F3" w:rsidRDefault="00D240F3" w:rsidP="009216D9">
            <w:pPr>
              <w:keepNext/>
              <w:spacing w:before="113" w:after="113"/>
              <w:jc w:val="left"/>
              <w:divId w:val="1"/>
            </w:pPr>
          </w:p>
        </w:tc>
        <w:tc>
          <w:tcPr>
            <w:tcW w:w="1620" w:type="dxa"/>
            <w:tcBorders>
              <w:bottom w:val="dotted" w:sz="4" w:space="0" w:color="auto"/>
            </w:tcBorders>
          </w:tcPr>
          <w:p w14:paraId="712501FA" w14:textId="4320C9C4" w:rsidR="00D240F3" w:rsidRDefault="00D240F3" w:rsidP="009216D9">
            <w:pPr>
              <w:keepNext/>
              <w:spacing w:before="113" w:after="113"/>
              <w:jc w:val="left"/>
              <w:divId w:val="1"/>
            </w:pPr>
          </w:p>
        </w:tc>
        <w:tc>
          <w:tcPr>
            <w:tcW w:w="1620" w:type="dxa"/>
            <w:tcBorders>
              <w:bottom w:val="dotted" w:sz="4" w:space="0" w:color="auto"/>
            </w:tcBorders>
          </w:tcPr>
          <w:p w14:paraId="33C9C616" w14:textId="77777777" w:rsidR="00D240F3" w:rsidRDefault="00D240F3" w:rsidP="009216D9">
            <w:pPr>
              <w:keepNext/>
            </w:pPr>
          </w:p>
        </w:tc>
        <w:tc>
          <w:tcPr>
            <w:tcW w:w="1620" w:type="dxa"/>
            <w:tcBorders>
              <w:bottom w:val="dotted" w:sz="4" w:space="0" w:color="auto"/>
            </w:tcBorders>
          </w:tcPr>
          <w:p w14:paraId="5EC113FB" w14:textId="77777777" w:rsidR="00D240F3" w:rsidRDefault="00D240F3" w:rsidP="009216D9">
            <w:pPr>
              <w:keepNext/>
            </w:pPr>
          </w:p>
        </w:tc>
      </w:tr>
      <w:tr w:rsidR="00D240F3" w14:paraId="0681E0D9" w14:textId="77777777">
        <w:trPr>
          <w:trHeight w:val="320"/>
        </w:trPr>
        <w:tc>
          <w:tcPr>
            <w:tcW w:w="1620" w:type="dxa"/>
            <w:gridSpan w:val="2"/>
            <w:vMerge/>
          </w:tcPr>
          <w:p w14:paraId="188933E5" w14:textId="77777777" w:rsidR="00D240F3" w:rsidRDefault="00D240F3" w:rsidP="009216D9">
            <w:pPr>
              <w:keepNext/>
            </w:pPr>
          </w:p>
        </w:tc>
        <w:tc>
          <w:tcPr>
            <w:tcW w:w="1620" w:type="dxa"/>
            <w:gridSpan w:val="2"/>
            <w:tcBorders>
              <w:bottom w:val="dotted" w:sz="4" w:space="0" w:color="auto"/>
            </w:tcBorders>
            <w:vAlign w:val="center"/>
          </w:tcPr>
          <w:p w14:paraId="6298A72A" w14:textId="77777777" w:rsidR="00D240F3" w:rsidRDefault="00067B36" w:rsidP="009216D9">
            <w:pPr>
              <w:keepNext/>
              <w:jc w:val="left"/>
              <w:divId w:val="1"/>
            </w:pPr>
            <w:r>
              <w:rPr>
                <w:sz w:val="16"/>
              </w:rPr>
              <w:t>very short</w:t>
            </w:r>
          </w:p>
        </w:tc>
        <w:tc>
          <w:tcPr>
            <w:tcW w:w="1620" w:type="dxa"/>
            <w:gridSpan w:val="2"/>
            <w:tcBorders>
              <w:bottom w:val="dotted" w:sz="4" w:space="0" w:color="auto"/>
            </w:tcBorders>
            <w:vAlign w:val="center"/>
          </w:tcPr>
          <w:p w14:paraId="1551E155" w14:textId="77777777" w:rsidR="00D240F3" w:rsidRDefault="00D240F3" w:rsidP="009216D9">
            <w:pPr>
              <w:keepNext/>
            </w:pPr>
          </w:p>
        </w:tc>
        <w:tc>
          <w:tcPr>
            <w:tcW w:w="1620" w:type="dxa"/>
            <w:tcBorders>
              <w:bottom w:val="dotted" w:sz="4" w:space="0" w:color="auto"/>
            </w:tcBorders>
            <w:vAlign w:val="center"/>
          </w:tcPr>
          <w:p w14:paraId="013E4303" w14:textId="77777777" w:rsidR="00D240F3" w:rsidRDefault="00D240F3" w:rsidP="009216D9">
            <w:pPr>
              <w:keepNext/>
            </w:pPr>
          </w:p>
        </w:tc>
        <w:tc>
          <w:tcPr>
            <w:tcW w:w="1620" w:type="dxa"/>
            <w:tcBorders>
              <w:bottom w:val="dotted" w:sz="4" w:space="0" w:color="auto"/>
            </w:tcBorders>
            <w:vAlign w:val="center"/>
          </w:tcPr>
          <w:p w14:paraId="4C9D885B" w14:textId="77777777" w:rsidR="00D240F3" w:rsidRDefault="00D240F3" w:rsidP="009216D9">
            <w:pPr>
              <w:keepNext/>
            </w:pPr>
          </w:p>
        </w:tc>
        <w:tc>
          <w:tcPr>
            <w:tcW w:w="1620" w:type="dxa"/>
            <w:tcBorders>
              <w:bottom w:val="dotted" w:sz="4" w:space="0" w:color="auto"/>
            </w:tcBorders>
            <w:vAlign w:val="center"/>
          </w:tcPr>
          <w:p w14:paraId="5284E2BA" w14:textId="77777777" w:rsidR="00D240F3" w:rsidRDefault="00067B36" w:rsidP="009216D9">
            <w:pPr>
              <w:keepNext/>
              <w:jc w:val="left"/>
              <w:divId w:val="1"/>
            </w:pPr>
            <w:proofErr w:type="spellStart"/>
            <w:r>
              <w:rPr>
                <w:sz w:val="16"/>
              </w:rPr>
              <w:t>Blackcot</w:t>
            </w:r>
            <w:proofErr w:type="spellEnd"/>
            <w:r>
              <w:rPr>
                <w:sz w:val="16"/>
              </w:rPr>
              <w:t xml:space="preserve"> (2), </w:t>
            </w: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4EFACC71" w14:textId="77777777" w:rsidR="00D240F3" w:rsidRDefault="00067B36" w:rsidP="009216D9">
            <w:pPr>
              <w:keepNext/>
              <w:jc w:val="center"/>
              <w:divId w:val="1"/>
            </w:pPr>
            <w:r>
              <w:rPr>
                <w:rFonts w:eastAsia="Arial"/>
                <w:sz w:val="16"/>
              </w:rPr>
              <w:t xml:space="preserve">1 </w:t>
            </w:r>
          </w:p>
        </w:tc>
      </w:tr>
      <w:tr w:rsidR="00D240F3" w14:paraId="2A8A7EAE" w14:textId="77777777">
        <w:trPr>
          <w:trHeight w:val="320"/>
        </w:trPr>
        <w:tc>
          <w:tcPr>
            <w:tcW w:w="1620" w:type="dxa"/>
            <w:gridSpan w:val="2"/>
            <w:vMerge/>
          </w:tcPr>
          <w:p w14:paraId="3F9B977C" w14:textId="77777777" w:rsidR="00D240F3" w:rsidRDefault="00D240F3" w:rsidP="009216D9">
            <w:pPr>
              <w:keepNext/>
            </w:pPr>
          </w:p>
        </w:tc>
        <w:tc>
          <w:tcPr>
            <w:tcW w:w="1620" w:type="dxa"/>
            <w:gridSpan w:val="2"/>
            <w:tcBorders>
              <w:bottom w:val="dotted" w:sz="4" w:space="0" w:color="auto"/>
            </w:tcBorders>
            <w:vAlign w:val="center"/>
          </w:tcPr>
          <w:p w14:paraId="4F0F41CB" w14:textId="77777777" w:rsidR="00D240F3" w:rsidRDefault="00067B36" w:rsidP="009216D9">
            <w:pPr>
              <w:keepNext/>
              <w:jc w:val="left"/>
              <w:divId w:val="1"/>
            </w:pPr>
            <w:r>
              <w:rPr>
                <w:sz w:val="16"/>
              </w:rPr>
              <w:t>very short to short</w:t>
            </w:r>
          </w:p>
        </w:tc>
        <w:tc>
          <w:tcPr>
            <w:tcW w:w="1620" w:type="dxa"/>
            <w:gridSpan w:val="2"/>
            <w:tcBorders>
              <w:bottom w:val="dotted" w:sz="4" w:space="0" w:color="auto"/>
            </w:tcBorders>
            <w:vAlign w:val="center"/>
          </w:tcPr>
          <w:p w14:paraId="175BE91B" w14:textId="77777777" w:rsidR="00D240F3" w:rsidRDefault="00D240F3" w:rsidP="009216D9">
            <w:pPr>
              <w:keepNext/>
            </w:pPr>
          </w:p>
        </w:tc>
        <w:tc>
          <w:tcPr>
            <w:tcW w:w="1620" w:type="dxa"/>
            <w:tcBorders>
              <w:bottom w:val="dotted" w:sz="4" w:space="0" w:color="auto"/>
            </w:tcBorders>
            <w:vAlign w:val="center"/>
          </w:tcPr>
          <w:p w14:paraId="3C0A7AEA" w14:textId="77777777" w:rsidR="00D240F3" w:rsidRDefault="00D240F3" w:rsidP="009216D9">
            <w:pPr>
              <w:keepNext/>
            </w:pPr>
          </w:p>
        </w:tc>
        <w:tc>
          <w:tcPr>
            <w:tcW w:w="1620" w:type="dxa"/>
            <w:tcBorders>
              <w:bottom w:val="dotted" w:sz="4" w:space="0" w:color="auto"/>
            </w:tcBorders>
            <w:vAlign w:val="center"/>
          </w:tcPr>
          <w:p w14:paraId="791A2F22" w14:textId="77777777" w:rsidR="00D240F3" w:rsidRDefault="00D240F3" w:rsidP="009216D9">
            <w:pPr>
              <w:keepNext/>
            </w:pPr>
          </w:p>
        </w:tc>
        <w:tc>
          <w:tcPr>
            <w:tcW w:w="1620" w:type="dxa"/>
            <w:tcBorders>
              <w:bottom w:val="dotted" w:sz="4" w:space="0" w:color="auto"/>
            </w:tcBorders>
            <w:vAlign w:val="center"/>
          </w:tcPr>
          <w:p w14:paraId="7C8F1A2B" w14:textId="77777777" w:rsidR="00D240F3" w:rsidRDefault="00067B36" w:rsidP="009216D9">
            <w:pPr>
              <w:keepNext/>
              <w:jc w:val="left"/>
              <w:divId w:val="1"/>
            </w:pPr>
            <w:r>
              <w:rPr>
                <w:sz w:val="16"/>
              </w:rPr>
              <w:t>Queen Garnet (1)</w:t>
            </w:r>
          </w:p>
        </w:tc>
        <w:tc>
          <w:tcPr>
            <w:tcW w:w="1620" w:type="dxa"/>
            <w:tcBorders>
              <w:bottom w:val="dotted" w:sz="4" w:space="0" w:color="auto"/>
            </w:tcBorders>
            <w:vAlign w:val="center"/>
          </w:tcPr>
          <w:p w14:paraId="18EBD657" w14:textId="77777777" w:rsidR="00D240F3" w:rsidRDefault="00067B36" w:rsidP="009216D9">
            <w:pPr>
              <w:keepNext/>
              <w:jc w:val="center"/>
              <w:divId w:val="1"/>
            </w:pPr>
            <w:r>
              <w:rPr>
                <w:rFonts w:eastAsia="Arial"/>
                <w:sz w:val="16"/>
              </w:rPr>
              <w:t xml:space="preserve">2 </w:t>
            </w:r>
          </w:p>
        </w:tc>
      </w:tr>
      <w:tr w:rsidR="00D240F3" w14:paraId="6DB411ED" w14:textId="77777777">
        <w:trPr>
          <w:trHeight w:val="320"/>
        </w:trPr>
        <w:tc>
          <w:tcPr>
            <w:tcW w:w="1620" w:type="dxa"/>
            <w:gridSpan w:val="2"/>
            <w:vMerge/>
          </w:tcPr>
          <w:p w14:paraId="1E2AA018" w14:textId="77777777" w:rsidR="00D240F3" w:rsidRDefault="00D240F3" w:rsidP="009216D9">
            <w:pPr>
              <w:keepNext/>
            </w:pPr>
          </w:p>
        </w:tc>
        <w:tc>
          <w:tcPr>
            <w:tcW w:w="1620" w:type="dxa"/>
            <w:gridSpan w:val="2"/>
            <w:tcBorders>
              <w:bottom w:val="dotted" w:sz="4" w:space="0" w:color="auto"/>
            </w:tcBorders>
            <w:vAlign w:val="center"/>
          </w:tcPr>
          <w:p w14:paraId="644C8C1D" w14:textId="77777777" w:rsidR="00D240F3" w:rsidRDefault="00067B36" w:rsidP="009216D9">
            <w:pPr>
              <w:keepNext/>
              <w:jc w:val="left"/>
              <w:divId w:val="1"/>
            </w:pPr>
            <w:r>
              <w:rPr>
                <w:sz w:val="16"/>
              </w:rPr>
              <w:t>short</w:t>
            </w:r>
          </w:p>
        </w:tc>
        <w:tc>
          <w:tcPr>
            <w:tcW w:w="1620" w:type="dxa"/>
            <w:gridSpan w:val="2"/>
            <w:tcBorders>
              <w:bottom w:val="dotted" w:sz="4" w:space="0" w:color="auto"/>
            </w:tcBorders>
            <w:vAlign w:val="center"/>
          </w:tcPr>
          <w:p w14:paraId="67A814BE" w14:textId="3FF24DBF" w:rsidR="00D240F3" w:rsidRDefault="00D240F3" w:rsidP="009216D9">
            <w:pPr>
              <w:keepNext/>
              <w:jc w:val="left"/>
              <w:divId w:val="1"/>
            </w:pPr>
          </w:p>
        </w:tc>
        <w:tc>
          <w:tcPr>
            <w:tcW w:w="1620" w:type="dxa"/>
            <w:tcBorders>
              <w:bottom w:val="dotted" w:sz="4" w:space="0" w:color="auto"/>
            </w:tcBorders>
            <w:vAlign w:val="center"/>
          </w:tcPr>
          <w:p w14:paraId="36309F8E" w14:textId="7B77D9FA" w:rsidR="00D240F3" w:rsidRDefault="00D240F3" w:rsidP="009216D9">
            <w:pPr>
              <w:keepNext/>
              <w:jc w:val="left"/>
              <w:divId w:val="1"/>
            </w:pPr>
          </w:p>
        </w:tc>
        <w:tc>
          <w:tcPr>
            <w:tcW w:w="1620" w:type="dxa"/>
            <w:tcBorders>
              <w:bottom w:val="dotted" w:sz="4" w:space="0" w:color="auto"/>
            </w:tcBorders>
            <w:vAlign w:val="center"/>
          </w:tcPr>
          <w:p w14:paraId="0265DEF6" w14:textId="12CA71AE" w:rsidR="00D240F3" w:rsidRDefault="00D240F3" w:rsidP="009216D9">
            <w:pPr>
              <w:keepNext/>
              <w:jc w:val="left"/>
              <w:divId w:val="1"/>
            </w:pPr>
          </w:p>
        </w:tc>
        <w:tc>
          <w:tcPr>
            <w:tcW w:w="1620" w:type="dxa"/>
            <w:tcBorders>
              <w:bottom w:val="dotted" w:sz="4" w:space="0" w:color="auto"/>
            </w:tcBorders>
            <w:vAlign w:val="center"/>
          </w:tcPr>
          <w:p w14:paraId="192724B7" w14:textId="77777777" w:rsidR="00D240F3" w:rsidRDefault="00067B36" w:rsidP="009216D9">
            <w:pPr>
              <w:keepNext/>
              <w:jc w:val="left"/>
              <w:divId w:val="1"/>
            </w:pPr>
            <w:r>
              <w:rPr>
                <w:sz w:val="16"/>
              </w:rPr>
              <w:t>Pioneer (1)</w:t>
            </w:r>
          </w:p>
        </w:tc>
        <w:tc>
          <w:tcPr>
            <w:tcW w:w="1620" w:type="dxa"/>
            <w:tcBorders>
              <w:bottom w:val="dotted" w:sz="4" w:space="0" w:color="auto"/>
            </w:tcBorders>
            <w:vAlign w:val="center"/>
          </w:tcPr>
          <w:p w14:paraId="0DB82D71" w14:textId="77777777" w:rsidR="00D240F3" w:rsidRDefault="00067B36" w:rsidP="009216D9">
            <w:pPr>
              <w:keepNext/>
              <w:jc w:val="center"/>
              <w:divId w:val="1"/>
            </w:pPr>
            <w:r>
              <w:rPr>
                <w:rFonts w:eastAsia="Arial"/>
                <w:sz w:val="16"/>
              </w:rPr>
              <w:t xml:space="preserve">3 </w:t>
            </w:r>
          </w:p>
        </w:tc>
      </w:tr>
      <w:tr w:rsidR="00D240F3" w14:paraId="02FA0209" w14:textId="77777777">
        <w:trPr>
          <w:trHeight w:val="320"/>
        </w:trPr>
        <w:tc>
          <w:tcPr>
            <w:tcW w:w="1620" w:type="dxa"/>
            <w:gridSpan w:val="2"/>
            <w:vMerge/>
          </w:tcPr>
          <w:p w14:paraId="3020B50C" w14:textId="77777777" w:rsidR="00D240F3" w:rsidRDefault="00D240F3" w:rsidP="009216D9">
            <w:pPr>
              <w:keepNext/>
            </w:pPr>
          </w:p>
        </w:tc>
        <w:tc>
          <w:tcPr>
            <w:tcW w:w="1620" w:type="dxa"/>
            <w:gridSpan w:val="2"/>
            <w:tcBorders>
              <w:bottom w:val="dotted" w:sz="4" w:space="0" w:color="auto"/>
            </w:tcBorders>
            <w:vAlign w:val="center"/>
          </w:tcPr>
          <w:p w14:paraId="71CE6240" w14:textId="77777777" w:rsidR="00D240F3" w:rsidRDefault="00067B36" w:rsidP="009216D9">
            <w:pPr>
              <w:keepNext/>
              <w:jc w:val="left"/>
              <w:divId w:val="1"/>
            </w:pPr>
            <w:r>
              <w:rPr>
                <w:sz w:val="16"/>
              </w:rPr>
              <w:t>short to medium</w:t>
            </w:r>
          </w:p>
        </w:tc>
        <w:tc>
          <w:tcPr>
            <w:tcW w:w="1620" w:type="dxa"/>
            <w:gridSpan w:val="2"/>
            <w:tcBorders>
              <w:bottom w:val="dotted" w:sz="4" w:space="0" w:color="auto"/>
            </w:tcBorders>
            <w:vAlign w:val="center"/>
          </w:tcPr>
          <w:p w14:paraId="159C29BD" w14:textId="77777777" w:rsidR="00D240F3" w:rsidRDefault="00D240F3" w:rsidP="009216D9">
            <w:pPr>
              <w:keepNext/>
            </w:pPr>
          </w:p>
        </w:tc>
        <w:tc>
          <w:tcPr>
            <w:tcW w:w="1620" w:type="dxa"/>
            <w:tcBorders>
              <w:bottom w:val="dotted" w:sz="4" w:space="0" w:color="auto"/>
            </w:tcBorders>
            <w:vAlign w:val="center"/>
          </w:tcPr>
          <w:p w14:paraId="22F9EE23" w14:textId="77777777" w:rsidR="00D240F3" w:rsidRDefault="00D240F3" w:rsidP="009216D9">
            <w:pPr>
              <w:keepNext/>
            </w:pPr>
          </w:p>
        </w:tc>
        <w:tc>
          <w:tcPr>
            <w:tcW w:w="1620" w:type="dxa"/>
            <w:tcBorders>
              <w:bottom w:val="dotted" w:sz="4" w:space="0" w:color="auto"/>
            </w:tcBorders>
            <w:vAlign w:val="center"/>
          </w:tcPr>
          <w:p w14:paraId="69316A36" w14:textId="77777777" w:rsidR="00D240F3" w:rsidRDefault="00D240F3" w:rsidP="009216D9">
            <w:pPr>
              <w:keepNext/>
            </w:pPr>
          </w:p>
        </w:tc>
        <w:tc>
          <w:tcPr>
            <w:tcW w:w="1620" w:type="dxa"/>
            <w:tcBorders>
              <w:bottom w:val="dotted" w:sz="4" w:space="0" w:color="auto"/>
            </w:tcBorders>
            <w:vAlign w:val="center"/>
          </w:tcPr>
          <w:p w14:paraId="27C48DFC" w14:textId="77777777" w:rsidR="00D240F3" w:rsidRDefault="00067B36" w:rsidP="009216D9">
            <w:pPr>
              <w:keepNext/>
              <w:jc w:val="left"/>
              <w:divId w:val="1"/>
            </w:pPr>
            <w:r>
              <w:rPr>
                <w:sz w:val="16"/>
              </w:rPr>
              <w:t>Ozark Premier (1)</w:t>
            </w:r>
          </w:p>
        </w:tc>
        <w:tc>
          <w:tcPr>
            <w:tcW w:w="1620" w:type="dxa"/>
            <w:tcBorders>
              <w:bottom w:val="dotted" w:sz="4" w:space="0" w:color="auto"/>
            </w:tcBorders>
            <w:vAlign w:val="center"/>
          </w:tcPr>
          <w:p w14:paraId="3A87B365" w14:textId="77777777" w:rsidR="00D240F3" w:rsidRDefault="00067B36" w:rsidP="009216D9">
            <w:pPr>
              <w:keepNext/>
              <w:jc w:val="center"/>
              <w:divId w:val="1"/>
            </w:pPr>
            <w:r>
              <w:rPr>
                <w:rFonts w:eastAsia="Arial"/>
                <w:sz w:val="16"/>
              </w:rPr>
              <w:t xml:space="preserve">4 </w:t>
            </w:r>
          </w:p>
        </w:tc>
      </w:tr>
      <w:tr w:rsidR="00D240F3" w14:paraId="648ADCA5" w14:textId="77777777">
        <w:trPr>
          <w:trHeight w:val="320"/>
        </w:trPr>
        <w:tc>
          <w:tcPr>
            <w:tcW w:w="1620" w:type="dxa"/>
            <w:gridSpan w:val="2"/>
            <w:vMerge/>
          </w:tcPr>
          <w:p w14:paraId="4C2CCCAA" w14:textId="77777777" w:rsidR="00D240F3" w:rsidRDefault="00D240F3" w:rsidP="009216D9">
            <w:pPr>
              <w:keepNext/>
            </w:pPr>
          </w:p>
        </w:tc>
        <w:tc>
          <w:tcPr>
            <w:tcW w:w="1620" w:type="dxa"/>
            <w:gridSpan w:val="2"/>
            <w:tcBorders>
              <w:bottom w:val="dotted" w:sz="4" w:space="0" w:color="auto"/>
            </w:tcBorders>
            <w:vAlign w:val="center"/>
          </w:tcPr>
          <w:p w14:paraId="6DB474D7" w14:textId="77777777" w:rsidR="00D240F3" w:rsidRDefault="00067B36" w:rsidP="009216D9">
            <w:pPr>
              <w:keepNext/>
              <w:jc w:val="left"/>
              <w:divId w:val="1"/>
            </w:pPr>
            <w:r>
              <w:rPr>
                <w:sz w:val="16"/>
              </w:rPr>
              <w:t>medium</w:t>
            </w:r>
          </w:p>
        </w:tc>
        <w:tc>
          <w:tcPr>
            <w:tcW w:w="1620" w:type="dxa"/>
            <w:gridSpan w:val="2"/>
            <w:tcBorders>
              <w:bottom w:val="dotted" w:sz="4" w:space="0" w:color="auto"/>
            </w:tcBorders>
            <w:vAlign w:val="center"/>
          </w:tcPr>
          <w:p w14:paraId="3EF36034" w14:textId="7AA77029" w:rsidR="00D240F3" w:rsidRDefault="00D240F3" w:rsidP="009216D9">
            <w:pPr>
              <w:keepNext/>
              <w:jc w:val="left"/>
              <w:divId w:val="1"/>
            </w:pPr>
          </w:p>
        </w:tc>
        <w:tc>
          <w:tcPr>
            <w:tcW w:w="1620" w:type="dxa"/>
            <w:tcBorders>
              <w:bottom w:val="dotted" w:sz="4" w:space="0" w:color="auto"/>
            </w:tcBorders>
            <w:vAlign w:val="center"/>
          </w:tcPr>
          <w:p w14:paraId="19BE8DB9" w14:textId="2C05EED0" w:rsidR="00D240F3" w:rsidRDefault="00D240F3" w:rsidP="009216D9">
            <w:pPr>
              <w:keepNext/>
              <w:jc w:val="left"/>
              <w:divId w:val="1"/>
            </w:pPr>
          </w:p>
        </w:tc>
        <w:tc>
          <w:tcPr>
            <w:tcW w:w="1620" w:type="dxa"/>
            <w:tcBorders>
              <w:bottom w:val="dotted" w:sz="4" w:space="0" w:color="auto"/>
            </w:tcBorders>
            <w:vAlign w:val="center"/>
          </w:tcPr>
          <w:p w14:paraId="3E4FBC16" w14:textId="4D9D7107" w:rsidR="00D240F3" w:rsidRDefault="00D240F3" w:rsidP="009216D9">
            <w:pPr>
              <w:keepNext/>
              <w:jc w:val="left"/>
              <w:divId w:val="1"/>
            </w:pPr>
          </w:p>
        </w:tc>
        <w:tc>
          <w:tcPr>
            <w:tcW w:w="1620" w:type="dxa"/>
            <w:tcBorders>
              <w:bottom w:val="dotted" w:sz="4" w:space="0" w:color="auto"/>
            </w:tcBorders>
            <w:vAlign w:val="center"/>
          </w:tcPr>
          <w:p w14:paraId="13EF7595" w14:textId="77777777" w:rsidR="00D240F3" w:rsidRDefault="00067B36" w:rsidP="009216D9">
            <w:pPr>
              <w:keepNext/>
              <w:jc w:val="left"/>
              <w:divId w:val="1"/>
            </w:pP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647E8395" w14:textId="77777777" w:rsidR="00D240F3" w:rsidRDefault="00067B36" w:rsidP="009216D9">
            <w:pPr>
              <w:keepNext/>
              <w:jc w:val="center"/>
              <w:divId w:val="1"/>
            </w:pPr>
            <w:r>
              <w:rPr>
                <w:rFonts w:eastAsia="Arial"/>
                <w:sz w:val="16"/>
              </w:rPr>
              <w:t xml:space="preserve">5 </w:t>
            </w:r>
          </w:p>
        </w:tc>
      </w:tr>
      <w:tr w:rsidR="00D240F3" w14:paraId="54658C82" w14:textId="77777777">
        <w:trPr>
          <w:trHeight w:val="320"/>
        </w:trPr>
        <w:tc>
          <w:tcPr>
            <w:tcW w:w="1620" w:type="dxa"/>
            <w:gridSpan w:val="2"/>
            <w:vMerge/>
          </w:tcPr>
          <w:p w14:paraId="3E3F86E6" w14:textId="77777777" w:rsidR="00D240F3" w:rsidRDefault="00D240F3" w:rsidP="009216D9">
            <w:pPr>
              <w:keepNext/>
            </w:pPr>
          </w:p>
        </w:tc>
        <w:tc>
          <w:tcPr>
            <w:tcW w:w="1620" w:type="dxa"/>
            <w:gridSpan w:val="2"/>
            <w:tcBorders>
              <w:bottom w:val="dotted" w:sz="4" w:space="0" w:color="auto"/>
            </w:tcBorders>
            <w:vAlign w:val="center"/>
          </w:tcPr>
          <w:p w14:paraId="2627010B" w14:textId="77777777" w:rsidR="00D240F3" w:rsidRDefault="00067B36" w:rsidP="009216D9">
            <w:pPr>
              <w:keepNext/>
              <w:jc w:val="left"/>
              <w:divId w:val="1"/>
            </w:pPr>
            <w:r>
              <w:rPr>
                <w:sz w:val="16"/>
              </w:rPr>
              <w:t>medium to long</w:t>
            </w:r>
          </w:p>
        </w:tc>
        <w:tc>
          <w:tcPr>
            <w:tcW w:w="1620" w:type="dxa"/>
            <w:gridSpan w:val="2"/>
            <w:tcBorders>
              <w:bottom w:val="dotted" w:sz="4" w:space="0" w:color="auto"/>
            </w:tcBorders>
            <w:vAlign w:val="center"/>
          </w:tcPr>
          <w:p w14:paraId="415FD485" w14:textId="77777777" w:rsidR="00D240F3" w:rsidRDefault="00D240F3" w:rsidP="009216D9">
            <w:pPr>
              <w:keepNext/>
            </w:pPr>
          </w:p>
        </w:tc>
        <w:tc>
          <w:tcPr>
            <w:tcW w:w="1620" w:type="dxa"/>
            <w:tcBorders>
              <w:bottom w:val="dotted" w:sz="4" w:space="0" w:color="auto"/>
            </w:tcBorders>
            <w:vAlign w:val="center"/>
          </w:tcPr>
          <w:p w14:paraId="1468BDC6" w14:textId="77777777" w:rsidR="00D240F3" w:rsidRDefault="00D240F3" w:rsidP="009216D9">
            <w:pPr>
              <w:keepNext/>
            </w:pPr>
          </w:p>
        </w:tc>
        <w:tc>
          <w:tcPr>
            <w:tcW w:w="1620" w:type="dxa"/>
            <w:tcBorders>
              <w:bottom w:val="dotted" w:sz="4" w:space="0" w:color="auto"/>
            </w:tcBorders>
            <w:vAlign w:val="center"/>
          </w:tcPr>
          <w:p w14:paraId="11450509" w14:textId="77777777" w:rsidR="00D240F3" w:rsidRDefault="00D240F3" w:rsidP="009216D9">
            <w:pPr>
              <w:keepNext/>
            </w:pPr>
          </w:p>
        </w:tc>
        <w:tc>
          <w:tcPr>
            <w:tcW w:w="1620" w:type="dxa"/>
            <w:tcBorders>
              <w:bottom w:val="dotted" w:sz="4" w:space="0" w:color="auto"/>
            </w:tcBorders>
            <w:vAlign w:val="center"/>
          </w:tcPr>
          <w:p w14:paraId="1FDEF546" w14:textId="77777777" w:rsidR="00D240F3" w:rsidRDefault="00067B36" w:rsidP="009216D9">
            <w:pPr>
              <w:keepNext/>
              <w:jc w:val="left"/>
              <w:divId w:val="1"/>
            </w:pPr>
            <w:r>
              <w:rPr>
                <w:sz w:val="16"/>
              </w:rPr>
              <w:t>Friar (1), Sun Kiss (1)</w:t>
            </w:r>
          </w:p>
        </w:tc>
        <w:tc>
          <w:tcPr>
            <w:tcW w:w="1620" w:type="dxa"/>
            <w:tcBorders>
              <w:bottom w:val="dotted" w:sz="4" w:space="0" w:color="auto"/>
            </w:tcBorders>
            <w:vAlign w:val="center"/>
          </w:tcPr>
          <w:p w14:paraId="47745173" w14:textId="77777777" w:rsidR="00D240F3" w:rsidRDefault="00067B36" w:rsidP="009216D9">
            <w:pPr>
              <w:keepNext/>
              <w:jc w:val="center"/>
              <w:divId w:val="1"/>
            </w:pPr>
            <w:r>
              <w:rPr>
                <w:rFonts w:eastAsia="Arial"/>
                <w:sz w:val="16"/>
              </w:rPr>
              <w:t xml:space="preserve">6 </w:t>
            </w:r>
          </w:p>
        </w:tc>
      </w:tr>
      <w:tr w:rsidR="00D240F3" w14:paraId="42EBB71B" w14:textId="77777777">
        <w:trPr>
          <w:trHeight w:val="320"/>
        </w:trPr>
        <w:tc>
          <w:tcPr>
            <w:tcW w:w="1620" w:type="dxa"/>
            <w:gridSpan w:val="2"/>
            <w:vMerge/>
          </w:tcPr>
          <w:p w14:paraId="56CC2800" w14:textId="77777777" w:rsidR="00D240F3" w:rsidRDefault="00D240F3"/>
        </w:tc>
        <w:tc>
          <w:tcPr>
            <w:tcW w:w="1620" w:type="dxa"/>
            <w:gridSpan w:val="2"/>
            <w:tcBorders>
              <w:bottom w:val="dotted" w:sz="4" w:space="0" w:color="auto"/>
            </w:tcBorders>
            <w:vAlign w:val="center"/>
          </w:tcPr>
          <w:p w14:paraId="71275A7E" w14:textId="77777777" w:rsidR="00D240F3" w:rsidRDefault="00067B36">
            <w:pPr>
              <w:jc w:val="left"/>
              <w:divId w:val="1"/>
            </w:pPr>
            <w:r>
              <w:rPr>
                <w:sz w:val="16"/>
              </w:rPr>
              <w:t>long</w:t>
            </w:r>
          </w:p>
        </w:tc>
        <w:tc>
          <w:tcPr>
            <w:tcW w:w="1620" w:type="dxa"/>
            <w:gridSpan w:val="2"/>
            <w:tcBorders>
              <w:bottom w:val="dotted" w:sz="4" w:space="0" w:color="auto"/>
            </w:tcBorders>
            <w:vAlign w:val="center"/>
          </w:tcPr>
          <w:p w14:paraId="0DC79374" w14:textId="2F091E33" w:rsidR="00D240F3" w:rsidRDefault="00D240F3">
            <w:pPr>
              <w:jc w:val="left"/>
              <w:divId w:val="1"/>
            </w:pPr>
          </w:p>
        </w:tc>
        <w:tc>
          <w:tcPr>
            <w:tcW w:w="1620" w:type="dxa"/>
            <w:tcBorders>
              <w:bottom w:val="dotted" w:sz="4" w:space="0" w:color="auto"/>
            </w:tcBorders>
            <w:vAlign w:val="center"/>
          </w:tcPr>
          <w:p w14:paraId="3C709066" w14:textId="41067025" w:rsidR="00D240F3" w:rsidRDefault="00D240F3">
            <w:pPr>
              <w:jc w:val="left"/>
              <w:divId w:val="1"/>
            </w:pPr>
          </w:p>
        </w:tc>
        <w:tc>
          <w:tcPr>
            <w:tcW w:w="1620" w:type="dxa"/>
            <w:tcBorders>
              <w:bottom w:val="dotted" w:sz="4" w:space="0" w:color="auto"/>
            </w:tcBorders>
            <w:vAlign w:val="center"/>
          </w:tcPr>
          <w:p w14:paraId="456068EE" w14:textId="0486C37E" w:rsidR="00D240F3" w:rsidRDefault="00D240F3">
            <w:pPr>
              <w:jc w:val="left"/>
              <w:divId w:val="1"/>
            </w:pPr>
          </w:p>
        </w:tc>
        <w:tc>
          <w:tcPr>
            <w:tcW w:w="1620" w:type="dxa"/>
            <w:tcBorders>
              <w:bottom w:val="dotted" w:sz="4" w:space="0" w:color="auto"/>
            </w:tcBorders>
            <w:vAlign w:val="center"/>
          </w:tcPr>
          <w:p w14:paraId="1EA63E11" w14:textId="77777777" w:rsidR="00D240F3" w:rsidRDefault="00067B36">
            <w:pPr>
              <w:jc w:val="left"/>
              <w:divId w:val="1"/>
            </w:pP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6AA7D037" w14:textId="77777777" w:rsidR="00D240F3" w:rsidRDefault="00067B36">
            <w:pPr>
              <w:jc w:val="center"/>
              <w:divId w:val="1"/>
            </w:pPr>
            <w:r>
              <w:rPr>
                <w:rFonts w:eastAsia="Arial"/>
                <w:sz w:val="16"/>
              </w:rPr>
              <w:t xml:space="preserve">7 </w:t>
            </w:r>
          </w:p>
        </w:tc>
      </w:tr>
      <w:tr w:rsidR="00D240F3" w14:paraId="667151E7" w14:textId="77777777">
        <w:trPr>
          <w:trHeight w:val="320"/>
        </w:trPr>
        <w:tc>
          <w:tcPr>
            <w:tcW w:w="1620" w:type="dxa"/>
            <w:gridSpan w:val="2"/>
            <w:vMerge/>
          </w:tcPr>
          <w:p w14:paraId="67DC5A94" w14:textId="77777777" w:rsidR="00D240F3" w:rsidRDefault="00D240F3"/>
        </w:tc>
        <w:tc>
          <w:tcPr>
            <w:tcW w:w="1620" w:type="dxa"/>
            <w:gridSpan w:val="2"/>
            <w:tcBorders>
              <w:bottom w:val="dotted" w:sz="4" w:space="0" w:color="auto"/>
            </w:tcBorders>
            <w:vAlign w:val="center"/>
          </w:tcPr>
          <w:p w14:paraId="0B8BBC75" w14:textId="77777777" w:rsidR="00D240F3" w:rsidRDefault="00067B36">
            <w:pPr>
              <w:jc w:val="left"/>
              <w:divId w:val="1"/>
            </w:pPr>
            <w:r>
              <w:rPr>
                <w:sz w:val="16"/>
              </w:rPr>
              <w:t>long to very long</w:t>
            </w:r>
          </w:p>
        </w:tc>
        <w:tc>
          <w:tcPr>
            <w:tcW w:w="1620" w:type="dxa"/>
            <w:gridSpan w:val="2"/>
            <w:tcBorders>
              <w:bottom w:val="dotted" w:sz="4" w:space="0" w:color="auto"/>
            </w:tcBorders>
            <w:vAlign w:val="center"/>
          </w:tcPr>
          <w:p w14:paraId="0AC97C12" w14:textId="77777777" w:rsidR="00D240F3" w:rsidRDefault="00D240F3"/>
        </w:tc>
        <w:tc>
          <w:tcPr>
            <w:tcW w:w="1620" w:type="dxa"/>
            <w:tcBorders>
              <w:bottom w:val="dotted" w:sz="4" w:space="0" w:color="auto"/>
            </w:tcBorders>
            <w:vAlign w:val="center"/>
          </w:tcPr>
          <w:p w14:paraId="6EA96E6A" w14:textId="77777777" w:rsidR="00D240F3" w:rsidRDefault="00D240F3"/>
        </w:tc>
        <w:tc>
          <w:tcPr>
            <w:tcW w:w="1620" w:type="dxa"/>
            <w:tcBorders>
              <w:bottom w:val="dotted" w:sz="4" w:space="0" w:color="auto"/>
            </w:tcBorders>
            <w:vAlign w:val="center"/>
          </w:tcPr>
          <w:p w14:paraId="74FDDB54" w14:textId="77777777" w:rsidR="00D240F3" w:rsidRDefault="00D240F3"/>
        </w:tc>
        <w:tc>
          <w:tcPr>
            <w:tcW w:w="1620" w:type="dxa"/>
            <w:tcBorders>
              <w:bottom w:val="dotted" w:sz="4" w:space="0" w:color="auto"/>
            </w:tcBorders>
            <w:vAlign w:val="center"/>
          </w:tcPr>
          <w:p w14:paraId="49D42B6A" w14:textId="77777777" w:rsidR="00D240F3" w:rsidRDefault="00067B36">
            <w:pPr>
              <w:jc w:val="left"/>
              <w:divId w:val="1"/>
            </w:pPr>
            <w:r>
              <w:rPr>
                <w:sz w:val="16"/>
              </w:rPr>
              <w:t>SA8A (2)</w:t>
            </w:r>
          </w:p>
        </w:tc>
        <w:tc>
          <w:tcPr>
            <w:tcW w:w="1620" w:type="dxa"/>
            <w:tcBorders>
              <w:bottom w:val="dotted" w:sz="4" w:space="0" w:color="auto"/>
            </w:tcBorders>
            <w:vAlign w:val="center"/>
          </w:tcPr>
          <w:p w14:paraId="6B924BC2" w14:textId="77777777" w:rsidR="00D240F3" w:rsidRDefault="00067B36">
            <w:pPr>
              <w:jc w:val="center"/>
              <w:divId w:val="1"/>
            </w:pPr>
            <w:r>
              <w:rPr>
                <w:rFonts w:eastAsia="Arial"/>
                <w:sz w:val="16"/>
              </w:rPr>
              <w:t xml:space="preserve">8 </w:t>
            </w:r>
          </w:p>
        </w:tc>
      </w:tr>
      <w:tr w:rsidR="00D240F3" w14:paraId="4EEDFE18" w14:textId="77777777">
        <w:trPr>
          <w:trHeight w:val="320"/>
        </w:trPr>
        <w:tc>
          <w:tcPr>
            <w:tcW w:w="1620" w:type="dxa"/>
            <w:gridSpan w:val="2"/>
            <w:vMerge/>
          </w:tcPr>
          <w:p w14:paraId="245FF1A6" w14:textId="77777777" w:rsidR="00D240F3" w:rsidRDefault="00D240F3"/>
        </w:tc>
        <w:tc>
          <w:tcPr>
            <w:tcW w:w="1620" w:type="dxa"/>
            <w:gridSpan w:val="2"/>
            <w:tcBorders>
              <w:bottom w:val="dotted" w:sz="4" w:space="0" w:color="auto"/>
            </w:tcBorders>
            <w:vAlign w:val="center"/>
          </w:tcPr>
          <w:p w14:paraId="0FC621E8" w14:textId="77777777" w:rsidR="00D240F3" w:rsidRDefault="00067B36">
            <w:pPr>
              <w:jc w:val="left"/>
              <w:divId w:val="1"/>
            </w:pPr>
            <w:r>
              <w:rPr>
                <w:sz w:val="16"/>
              </w:rPr>
              <w:t>very long</w:t>
            </w:r>
          </w:p>
        </w:tc>
        <w:tc>
          <w:tcPr>
            <w:tcW w:w="1620" w:type="dxa"/>
            <w:gridSpan w:val="2"/>
            <w:tcBorders>
              <w:bottom w:val="dotted" w:sz="4" w:space="0" w:color="auto"/>
            </w:tcBorders>
            <w:vAlign w:val="center"/>
          </w:tcPr>
          <w:p w14:paraId="3F0F8863" w14:textId="77777777" w:rsidR="00D240F3" w:rsidRDefault="00D240F3"/>
        </w:tc>
        <w:tc>
          <w:tcPr>
            <w:tcW w:w="1620" w:type="dxa"/>
            <w:tcBorders>
              <w:bottom w:val="dotted" w:sz="4" w:space="0" w:color="auto"/>
            </w:tcBorders>
            <w:vAlign w:val="center"/>
          </w:tcPr>
          <w:p w14:paraId="51F02644" w14:textId="77777777" w:rsidR="00D240F3" w:rsidRDefault="00D240F3"/>
        </w:tc>
        <w:tc>
          <w:tcPr>
            <w:tcW w:w="1620" w:type="dxa"/>
            <w:tcBorders>
              <w:bottom w:val="dotted" w:sz="4" w:space="0" w:color="auto"/>
            </w:tcBorders>
            <w:vAlign w:val="center"/>
          </w:tcPr>
          <w:p w14:paraId="04F8D28D" w14:textId="77777777" w:rsidR="00D240F3" w:rsidRDefault="00D240F3"/>
        </w:tc>
        <w:tc>
          <w:tcPr>
            <w:tcW w:w="1620" w:type="dxa"/>
            <w:tcBorders>
              <w:bottom w:val="dotted" w:sz="4" w:space="0" w:color="auto"/>
            </w:tcBorders>
            <w:vAlign w:val="center"/>
          </w:tcPr>
          <w:p w14:paraId="58B22883" w14:textId="77777777" w:rsidR="00D240F3" w:rsidRDefault="00D240F3"/>
        </w:tc>
        <w:tc>
          <w:tcPr>
            <w:tcW w:w="1620" w:type="dxa"/>
            <w:tcBorders>
              <w:bottom w:val="dotted" w:sz="4" w:space="0" w:color="auto"/>
            </w:tcBorders>
            <w:vAlign w:val="center"/>
          </w:tcPr>
          <w:p w14:paraId="45C919C2" w14:textId="77777777" w:rsidR="00D240F3" w:rsidRDefault="00067B36">
            <w:pPr>
              <w:jc w:val="center"/>
              <w:divId w:val="1"/>
            </w:pPr>
            <w:r>
              <w:rPr>
                <w:rFonts w:eastAsia="Arial"/>
                <w:sz w:val="16"/>
              </w:rPr>
              <w:t xml:space="preserve">9 </w:t>
            </w:r>
          </w:p>
        </w:tc>
      </w:tr>
      <w:tr w:rsidR="00D240F3" w14:paraId="48FF8E6A" w14:textId="77777777">
        <w:trPr>
          <w:trHeight w:val="360"/>
        </w:trPr>
        <w:tc>
          <w:tcPr>
            <w:tcW w:w="810" w:type="dxa"/>
            <w:tcBorders>
              <w:right w:val="dotted" w:sz="4" w:space="0" w:color="auto"/>
            </w:tcBorders>
            <w:shd w:val="clear" w:color="auto" w:fill="DFDFD7"/>
            <w:vAlign w:val="center"/>
          </w:tcPr>
          <w:p w14:paraId="1B39B7A9" w14:textId="77777777" w:rsidR="00D240F3" w:rsidRDefault="00067B36">
            <w:r>
              <w:rPr>
                <w:rFonts w:eastAsia="Arial"/>
                <w:b/>
                <w:sz w:val="16"/>
              </w:rPr>
              <w:t>6.</w:t>
            </w:r>
          </w:p>
        </w:tc>
        <w:tc>
          <w:tcPr>
            <w:tcW w:w="810" w:type="dxa"/>
            <w:tcBorders>
              <w:right w:val="dotted" w:sz="4" w:space="0" w:color="auto"/>
            </w:tcBorders>
            <w:shd w:val="clear" w:color="auto" w:fill="DFDFD7"/>
            <w:vAlign w:val="center"/>
          </w:tcPr>
          <w:p w14:paraId="1047992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5CC1177"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0C6CBF6"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058B6C05" w14:textId="77777777" w:rsidR="00D240F3" w:rsidRDefault="00D240F3"/>
        </w:tc>
        <w:tc>
          <w:tcPr>
            <w:tcW w:w="810" w:type="dxa"/>
            <w:tcBorders>
              <w:right w:val="dotted" w:sz="4" w:space="0" w:color="auto"/>
            </w:tcBorders>
            <w:shd w:val="clear" w:color="auto" w:fill="DFDFD7"/>
            <w:vAlign w:val="center"/>
          </w:tcPr>
          <w:p w14:paraId="50BBB283" w14:textId="77777777" w:rsidR="00D240F3" w:rsidRDefault="00067B36">
            <w:r>
              <w:rPr>
                <w:rFonts w:eastAsia="Arial"/>
                <w:b/>
                <w:sz w:val="16"/>
              </w:rPr>
              <w:t>(b)</w:t>
            </w:r>
          </w:p>
        </w:tc>
        <w:tc>
          <w:tcPr>
            <w:tcW w:w="1620" w:type="dxa"/>
            <w:shd w:val="clear" w:color="auto" w:fill="DFDFD7"/>
            <w:vAlign w:val="center"/>
          </w:tcPr>
          <w:p w14:paraId="4BBC3C5B" w14:textId="77777777" w:rsidR="00D240F3" w:rsidRDefault="00D240F3"/>
        </w:tc>
        <w:tc>
          <w:tcPr>
            <w:tcW w:w="1620" w:type="dxa"/>
            <w:shd w:val="clear" w:color="auto" w:fill="DFDFD7"/>
          </w:tcPr>
          <w:p w14:paraId="0F645710" w14:textId="77777777" w:rsidR="00D240F3" w:rsidRDefault="00D240F3"/>
        </w:tc>
        <w:tc>
          <w:tcPr>
            <w:tcW w:w="1620" w:type="dxa"/>
            <w:shd w:val="clear" w:color="auto" w:fill="DFDFD7"/>
          </w:tcPr>
          <w:p w14:paraId="176CB8C9" w14:textId="77777777" w:rsidR="00D240F3" w:rsidRDefault="00D240F3"/>
        </w:tc>
        <w:tc>
          <w:tcPr>
            <w:tcW w:w="1620" w:type="dxa"/>
            <w:shd w:val="clear" w:color="auto" w:fill="DFDFD7"/>
          </w:tcPr>
          <w:p w14:paraId="40F9C4CC" w14:textId="77777777" w:rsidR="00D240F3" w:rsidRDefault="00D240F3"/>
        </w:tc>
      </w:tr>
      <w:tr w:rsidR="00D240F3" w14:paraId="4954578E" w14:textId="77777777">
        <w:trPr>
          <w:trHeight w:val="440"/>
        </w:trPr>
        <w:tc>
          <w:tcPr>
            <w:tcW w:w="1620" w:type="dxa"/>
            <w:gridSpan w:val="2"/>
            <w:vMerge w:val="restart"/>
          </w:tcPr>
          <w:p w14:paraId="0F075D37" w14:textId="77777777" w:rsidR="00D240F3" w:rsidRDefault="00D240F3"/>
        </w:tc>
        <w:tc>
          <w:tcPr>
            <w:tcW w:w="1620" w:type="dxa"/>
            <w:gridSpan w:val="2"/>
            <w:tcBorders>
              <w:bottom w:val="dotted" w:sz="4" w:space="0" w:color="auto"/>
            </w:tcBorders>
          </w:tcPr>
          <w:p w14:paraId="288FBF41" w14:textId="77777777" w:rsidR="00D240F3" w:rsidRDefault="00067B36">
            <w:pPr>
              <w:spacing w:before="113" w:after="113"/>
              <w:jc w:val="left"/>
              <w:divId w:val="1"/>
            </w:pPr>
            <w:r>
              <w:rPr>
                <w:b/>
                <w:sz w:val="16"/>
              </w:rPr>
              <w:t>Leaf blade: width</w:t>
            </w:r>
          </w:p>
        </w:tc>
        <w:tc>
          <w:tcPr>
            <w:tcW w:w="1620" w:type="dxa"/>
            <w:gridSpan w:val="2"/>
            <w:tcBorders>
              <w:bottom w:val="dotted" w:sz="4" w:space="0" w:color="auto"/>
            </w:tcBorders>
          </w:tcPr>
          <w:p w14:paraId="2DA8E3E6" w14:textId="4CCC2E23" w:rsidR="00D240F3" w:rsidRDefault="00D240F3">
            <w:pPr>
              <w:spacing w:before="113" w:after="113"/>
              <w:jc w:val="left"/>
              <w:divId w:val="1"/>
            </w:pPr>
          </w:p>
        </w:tc>
        <w:tc>
          <w:tcPr>
            <w:tcW w:w="1620" w:type="dxa"/>
            <w:tcBorders>
              <w:bottom w:val="dotted" w:sz="4" w:space="0" w:color="auto"/>
            </w:tcBorders>
          </w:tcPr>
          <w:p w14:paraId="433BCCBD" w14:textId="041FA366" w:rsidR="00D240F3" w:rsidRDefault="00D240F3">
            <w:pPr>
              <w:spacing w:before="113" w:after="113"/>
              <w:jc w:val="left"/>
              <w:divId w:val="1"/>
            </w:pPr>
          </w:p>
        </w:tc>
        <w:tc>
          <w:tcPr>
            <w:tcW w:w="1620" w:type="dxa"/>
            <w:tcBorders>
              <w:bottom w:val="dotted" w:sz="4" w:space="0" w:color="auto"/>
            </w:tcBorders>
          </w:tcPr>
          <w:p w14:paraId="682A54DC" w14:textId="0BD84D71" w:rsidR="00D240F3" w:rsidRDefault="00D240F3">
            <w:pPr>
              <w:spacing w:before="113" w:after="113"/>
              <w:jc w:val="left"/>
              <w:divId w:val="1"/>
            </w:pPr>
          </w:p>
        </w:tc>
        <w:tc>
          <w:tcPr>
            <w:tcW w:w="1620" w:type="dxa"/>
            <w:tcBorders>
              <w:bottom w:val="dotted" w:sz="4" w:space="0" w:color="auto"/>
            </w:tcBorders>
          </w:tcPr>
          <w:p w14:paraId="3B0672D5" w14:textId="77777777" w:rsidR="00D240F3" w:rsidRDefault="00D240F3"/>
        </w:tc>
        <w:tc>
          <w:tcPr>
            <w:tcW w:w="1620" w:type="dxa"/>
            <w:tcBorders>
              <w:bottom w:val="dotted" w:sz="4" w:space="0" w:color="auto"/>
            </w:tcBorders>
          </w:tcPr>
          <w:p w14:paraId="01703956" w14:textId="77777777" w:rsidR="00D240F3" w:rsidRDefault="00D240F3"/>
        </w:tc>
      </w:tr>
      <w:tr w:rsidR="00D240F3" w14:paraId="4DEF9898" w14:textId="77777777">
        <w:trPr>
          <w:trHeight w:val="320"/>
        </w:trPr>
        <w:tc>
          <w:tcPr>
            <w:tcW w:w="1620" w:type="dxa"/>
            <w:gridSpan w:val="2"/>
            <w:vMerge/>
          </w:tcPr>
          <w:p w14:paraId="43AFCF15" w14:textId="77777777" w:rsidR="00D240F3" w:rsidRDefault="00D240F3"/>
        </w:tc>
        <w:tc>
          <w:tcPr>
            <w:tcW w:w="1620" w:type="dxa"/>
            <w:gridSpan w:val="2"/>
            <w:tcBorders>
              <w:bottom w:val="dotted" w:sz="4" w:space="0" w:color="auto"/>
            </w:tcBorders>
            <w:vAlign w:val="center"/>
          </w:tcPr>
          <w:p w14:paraId="4AA83E88" w14:textId="77777777" w:rsidR="00D240F3" w:rsidRDefault="00067B36">
            <w:pPr>
              <w:jc w:val="left"/>
              <w:divId w:val="1"/>
            </w:pPr>
            <w:r>
              <w:rPr>
                <w:sz w:val="16"/>
              </w:rPr>
              <w:t>very narrow</w:t>
            </w:r>
          </w:p>
        </w:tc>
        <w:tc>
          <w:tcPr>
            <w:tcW w:w="1620" w:type="dxa"/>
            <w:gridSpan w:val="2"/>
            <w:tcBorders>
              <w:bottom w:val="dotted" w:sz="4" w:space="0" w:color="auto"/>
            </w:tcBorders>
            <w:vAlign w:val="center"/>
          </w:tcPr>
          <w:p w14:paraId="3373C272" w14:textId="77777777" w:rsidR="00D240F3" w:rsidRDefault="00D240F3"/>
        </w:tc>
        <w:tc>
          <w:tcPr>
            <w:tcW w:w="1620" w:type="dxa"/>
            <w:tcBorders>
              <w:bottom w:val="dotted" w:sz="4" w:space="0" w:color="auto"/>
            </w:tcBorders>
            <w:vAlign w:val="center"/>
          </w:tcPr>
          <w:p w14:paraId="7AF75D7C" w14:textId="77777777" w:rsidR="00D240F3" w:rsidRDefault="00D240F3"/>
        </w:tc>
        <w:tc>
          <w:tcPr>
            <w:tcW w:w="1620" w:type="dxa"/>
            <w:tcBorders>
              <w:bottom w:val="dotted" w:sz="4" w:space="0" w:color="auto"/>
            </w:tcBorders>
            <w:vAlign w:val="center"/>
          </w:tcPr>
          <w:p w14:paraId="7ECA6896" w14:textId="77777777" w:rsidR="00D240F3" w:rsidRDefault="00D240F3"/>
        </w:tc>
        <w:tc>
          <w:tcPr>
            <w:tcW w:w="1620" w:type="dxa"/>
            <w:tcBorders>
              <w:bottom w:val="dotted" w:sz="4" w:space="0" w:color="auto"/>
            </w:tcBorders>
            <w:vAlign w:val="center"/>
          </w:tcPr>
          <w:p w14:paraId="361B3D27" w14:textId="77777777" w:rsidR="00D240F3" w:rsidRDefault="00067B36">
            <w:pPr>
              <w:jc w:val="left"/>
              <w:divId w:val="1"/>
            </w:pPr>
            <w:r>
              <w:rPr>
                <w:sz w:val="16"/>
              </w:rPr>
              <w:t>Queen Garnet (1)</w:t>
            </w:r>
          </w:p>
        </w:tc>
        <w:tc>
          <w:tcPr>
            <w:tcW w:w="1620" w:type="dxa"/>
            <w:tcBorders>
              <w:bottom w:val="dotted" w:sz="4" w:space="0" w:color="auto"/>
            </w:tcBorders>
            <w:vAlign w:val="center"/>
          </w:tcPr>
          <w:p w14:paraId="4E05C1FB" w14:textId="77777777" w:rsidR="00D240F3" w:rsidRDefault="00067B36">
            <w:pPr>
              <w:jc w:val="center"/>
              <w:divId w:val="1"/>
            </w:pPr>
            <w:r>
              <w:rPr>
                <w:rFonts w:eastAsia="Arial"/>
                <w:sz w:val="16"/>
              </w:rPr>
              <w:t xml:space="preserve">1 </w:t>
            </w:r>
          </w:p>
        </w:tc>
      </w:tr>
      <w:tr w:rsidR="00D240F3" w14:paraId="25A133C1" w14:textId="77777777">
        <w:trPr>
          <w:trHeight w:val="320"/>
        </w:trPr>
        <w:tc>
          <w:tcPr>
            <w:tcW w:w="1620" w:type="dxa"/>
            <w:gridSpan w:val="2"/>
            <w:vMerge/>
          </w:tcPr>
          <w:p w14:paraId="7BBDD3F6" w14:textId="77777777" w:rsidR="00D240F3" w:rsidRDefault="00D240F3"/>
        </w:tc>
        <w:tc>
          <w:tcPr>
            <w:tcW w:w="1620" w:type="dxa"/>
            <w:gridSpan w:val="2"/>
            <w:tcBorders>
              <w:bottom w:val="dotted" w:sz="4" w:space="0" w:color="auto"/>
            </w:tcBorders>
            <w:vAlign w:val="center"/>
          </w:tcPr>
          <w:p w14:paraId="3C796EEA" w14:textId="77777777" w:rsidR="00D240F3" w:rsidRDefault="00067B36">
            <w:pPr>
              <w:jc w:val="left"/>
              <w:divId w:val="1"/>
            </w:pPr>
            <w:r>
              <w:rPr>
                <w:sz w:val="16"/>
              </w:rPr>
              <w:t>very narrow to narrow</w:t>
            </w:r>
          </w:p>
        </w:tc>
        <w:tc>
          <w:tcPr>
            <w:tcW w:w="1620" w:type="dxa"/>
            <w:gridSpan w:val="2"/>
            <w:tcBorders>
              <w:bottom w:val="dotted" w:sz="4" w:space="0" w:color="auto"/>
            </w:tcBorders>
            <w:vAlign w:val="center"/>
          </w:tcPr>
          <w:p w14:paraId="19A0EC3D" w14:textId="77777777" w:rsidR="00D240F3" w:rsidRDefault="00D240F3"/>
        </w:tc>
        <w:tc>
          <w:tcPr>
            <w:tcW w:w="1620" w:type="dxa"/>
            <w:tcBorders>
              <w:bottom w:val="dotted" w:sz="4" w:space="0" w:color="auto"/>
            </w:tcBorders>
            <w:vAlign w:val="center"/>
          </w:tcPr>
          <w:p w14:paraId="4D93A2D9" w14:textId="77777777" w:rsidR="00D240F3" w:rsidRDefault="00D240F3"/>
        </w:tc>
        <w:tc>
          <w:tcPr>
            <w:tcW w:w="1620" w:type="dxa"/>
            <w:tcBorders>
              <w:bottom w:val="dotted" w:sz="4" w:space="0" w:color="auto"/>
            </w:tcBorders>
            <w:vAlign w:val="center"/>
          </w:tcPr>
          <w:p w14:paraId="33DB2BA2" w14:textId="77777777" w:rsidR="00D240F3" w:rsidRDefault="00D240F3"/>
        </w:tc>
        <w:tc>
          <w:tcPr>
            <w:tcW w:w="1620" w:type="dxa"/>
            <w:tcBorders>
              <w:bottom w:val="dotted" w:sz="4" w:space="0" w:color="auto"/>
            </w:tcBorders>
            <w:vAlign w:val="center"/>
          </w:tcPr>
          <w:p w14:paraId="7A25C6A8" w14:textId="77777777" w:rsidR="00D240F3" w:rsidRDefault="00067B36">
            <w:pPr>
              <w:jc w:val="left"/>
              <w:divId w:val="1"/>
            </w:pPr>
            <w:r>
              <w:rPr>
                <w:sz w:val="16"/>
              </w:rPr>
              <w:t>Pioneer (1)</w:t>
            </w:r>
          </w:p>
        </w:tc>
        <w:tc>
          <w:tcPr>
            <w:tcW w:w="1620" w:type="dxa"/>
            <w:tcBorders>
              <w:bottom w:val="dotted" w:sz="4" w:space="0" w:color="auto"/>
            </w:tcBorders>
            <w:vAlign w:val="center"/>
          </w:tcPr>
          <w:p w14:paraId="16430EF3" w14:textId="77777777" w:rsidR="00D240F3" w:rsidRDefault="00067B36">
            <w:pPr>
              <w:jc w:val="center"/>
              <w:divId w:val="1"/>
            </w:pPr>
            <w:r>
              <w:rPr>
                <w:rFonts w:eastAsia="Arial"/>
                <w:sz w:val="16"/>
              </w:rPr>
              <w:t xml:space="preserve">2 </w:t>
            </w:r>
          </w:p>
        </w:tc>
      </w:tr>
      <w:tr w:rsidR="00D240F3" w14:paraId="793028CD" w14:textId="77777777">
        <w:trPr>
          <w:trHeight w:val="320"/>
        </w:trPr>
        <w:tc>
          <w:tcPr>
            <w:tcW w:w="1620" w:type="dxa"/>
            <w:gridSpan w:val="2"/>
            <w:vMerge/>
          </w:tcPr>
          <w:p w14:paraId="344B44C9" w14:textId="77777777" w:rsidR="00D240F3" w:rsidRDefault="00D240F3"/>
        </w:tc>
        <w:tc>
          <w:tcPr>
            <w:tcW w:w="1620" w:type="dxa"/>
            <w:gridSpan w:val="2"/>
            <w:tcBorders>
              <w:bottom w:val="dotted" w:sz="4" w:space="0" w:color="auto"/>
            </w:tcBorders>
            <w:vAlign w:val="center"/>
          </w:tcPr>
          <w:p w14:paraId="469AAC69" w14:textId="77777777" w:rsidR="00D240F3" w:rsidRDefault="00067B36">
            <w:pPr>
              <w:jc w:val="left"/>
              <w:divId w:val="1"/>
            </w:pPr>
            <w:r>
              <w:rPr>
                <w:sz w:val="16"/>
              </w:rPr>
              <w:t>narrow</w:t>
            </w:r>
          </w:p>
        </w:tc>
        <w:tc>
          <w:tcPr>
            <w:tcW w:w="1620" w:type="dxa"/>
            <w:gridSpan w:val="2"/>
            <w:tcBorders>
              <w:bottom w:val="dotted" w:sz="4" w:space="0" w:color="auto"/>
            </w:tcBorders>
            <w:vAlign w:val="center"/>
          </w:tcPr>
          <w:p w14:paraId="36D5065F" w14:textId="4A0DEEA8" w:rsidR="00D240F3" w:rsidRDefault="00D240F3">
            <w:pPr>
              <w:jc w:val="left"/>
              <w:divId w:val="1"/>
            </w:pPr>
          </w:p>
        </w:tc>
        <w:tc>
          <w:tcPr>
            <w:tcW w:w="1620" w:type="dxa"/>
            <w:tcBorders>
              <w:bottom w:val="dotted" w:sz="4" w:space="0" w:color="auto"/>
            </w:tcBorders>
            <w:vAlign w:val="center"/>
          </w:tcPr>
          <w:p w14:paraId="25623644" w14:textId="7ADEA286" w:rsidR="00D240F3" w:rsidRDefault="00D240F3">
            <w:pPr>
              <w:jc w:val="left"/>
              <w:divId w:val="1"/>
            </w:pPr>
          </w:p>
        </w:tc>
        <w:tc>
          <w:tcPr>
            <w:tcW w:w="1620" w:type="dxa"/>
            <w:tcBorders>
              <w:bottom w:val="dotted" w:sz="4" w:space="0" w:color="auto"/>
            </w:tcBorders>
            <w:vAlign w:val="center"/>
          </w:tcPr>
          <w:p w14:paraId="43C89AAE" w14:textId="5012C364" w:rsidR="00D240F3" w:rsidRDefault="00D240F3">
            <w:pPr>
              <w:jc w:val="left"/>
              <w:divId w:val="1"/>
            </w:pPr>
          </w:p>
        </w:tc>
        <w:tc>
          <w:tcPr>
            <w:tcW w:w="1620" w:type="dxa"/>
            <w:tcBorders>
              <w:bottom w:val="dotted" w:sz="4" w:space="0" w:color="auto"/>
            </w:tcBorders>
            <w:vAlign w:val="center"/>
          </w:tcPr>
          <w:p w14:paraId="01E2E619" w14:textId="77777777" w:rsidR="00D240F3" w:rsidRDefault="00067B36">
            <w:pPr>
              <w:jc w:val="left"/>
              <w:divId w:val="1"/>
            </w:pPr>
            <w:r>
              <w:rPr>
                <w:sz w:val="16"/>
              </w:rPr>
              <w:t>Ozark Premier (1)</w:t>
            </w:r>
          </w:p>
        </w:tc>
        <w:tc>
          <w:tcPr>
            <w:tcW w:w="1620" w:type="dxa"/>
            <w:tcBorders>
              <w:bottom w:val="dotted" w:sz="4" w:space="0" w:color="auto"/>
            </w:tcBorders>
            <w:vAlign w:val="center"/>
          </w:tcPr>
          <w:p w14:paraId="78A1FB3C" w14:textId="77777777" w:rsidR="00D240F3" w:rsidRDefault="00067B36">
            <w:pPr>
              <w:jc w:val="center"/>
              <w:divId w:val="1"/>
            </w:pPr>
            <w:r>
              <w:rPr>
                <w:rFonts w:eastAsia="Arial"/>
                <w:sz w:val="16"/>
              </w:rPr>
              <w:t xml:space="preserve">3 </w:t>
            </w:r>
          </w:p>
        </w:tc>
      </w:tr>
      <w:tr w:rsidR="00D240F3" w14:paraId="219CB4CC" w14:textId="77777777">
        <w:trPr>
          <w:trHeight w:val="320"/>
        </w:trPr>
        <w:tc>
          <w:tcPr>
            <w:tcW w:w="1620" w:type="dxa"/>
            <w:gridSpan w:val="2"/>
            <w:vMerge/>
          </w:tcPr>
          <w:p w14:paraId="479A48EB" w14:textId="77777777" w:rsidR="00D240F3" w:rsidRDefault="00D240F3"/>
        </w:tc>
        <w:tc>
          <w:tcPr>
            <w:tcW w:w="1620" w:type="dxa"/>
            <w:gridSpan w:val="2"/>
            <w:tcBorders>
              <w:bottom w:val="dotted" w:sz="4" w:space="0" w:color="auto"/>
            </w:tcBorders>
            <w:vAlign w:val="center"/>
          </w:tcPr>
          <w:p w14:paraId="04EC305F" w14:textId="77777777" w:rsidR="00D240F3" w:rsidRDefault="00067B36">
            <w:pPr>
              <w:jc w:val="left"/>
              <w:divId w:val="1"/>
            </w:pPr>
            <w:proofErr w:type="spellStart"/>
            <w:r>
              <w:rPr>
                <w:sz w:val="16"/>
              </w:rPr>
              <w:t>narrom</w:t>
            </w:r>
            <w:proofErr w:type="spellEnd"/>
            <w:r>
              <w:rPr>
                <w:sz w:val="16"/>
              </w:rPr>
              <w:t xml:space="preserve"> to medium</w:t>
            </w:r>
          </w:p>
        </w:tc>
        <w:tc>
          <w:tcPr>
            <w:tcW w:w="1620" w:type="dxa"/>
            <w:gridSpan w:val="2"/>
            <w:tcBorders>
              <w:bottom w:val="dotted" w:sz="4" w:space="0" w:color="auto"/>
            </w:tcBorders>
            <w:vAlign w:val="center"/>
          </w:tcPr>
          <w:p w14:paraId="74086D8C" w14:textId="77777777" w:rsidR="00D240F3" w:rsidRDefault="00D240F3"/>
        </w:tc>
        <w:tc>
          <w:tcPr>
            <w:tcW w:w="1620" w:type="dxa"/>
            <w:tcBorders>
              <w:bottom w:val="dotted" w:sz="4" w:space="0" w:color="auto"/>
            </w:tcBorders>
            <w:vAlign w:val="center"/>
          </w:tcPr>
          <w:p w14:paraId="025F872E" w14:textId="77777777" w:rsidR="00D240F3" w:rsidRDefault="00D240F3"/>
        </w:tc>
        <w:tc>
          <w:tcPr>
            <w:tcW w:w="1620" w:type="dxa"/>
            <w:tcBorders>
              <w:bottom w:val="dotted" w:sz="4" w:space="0" w:color="auto"/>
            </w:tcBorders>
            <w:vAlign w:val="center"/>
          </w:tcPr>
          <w:p w14:paraId="25D191CE" w14:textId="77777777" w:rsidR="00D240F3" w:rsidRDefault="00D240F3"/>
        </w:tc>
        <w:tc>
          <w:tcPr>
            <w:tcW w:w="1620" w:type="dxa"/>
            <w:tcBorders>
              <w:bottom w:val="dotted" w:sz="4" w:space="0" w:color="auto"/>
            </w:tcBorders>
            <w:vAlign w:val="center"/>
          </w:tcPr>
          <w:p w14:paraId="73D3581D" w14:textId="77777777" w:rsidR="00D240F3" w:rsidRDefault="00067B36">
            <w:pPr>
              <w:jc w:val="left"/>
              <w:divId w:val="1"/>
            </w:pPr>
            <w:r>
              <w:rPr>
                <w:sz w:val="16"/>
              </w:rPr>
              <w:t>Gold Ball (1)</w:t>
            </w:r>
          </w:p>
        </w:tc>
        <w:tc>
          <w:tcPr>
            <w:tcW w:w="1620" w:type="dxa"/>
            <w:tcBorders>
              <w:bottom w:val="dotted" w:sz="4" w:space="0" w:color="auto"/>
            </w:tcBorders>
            <w:vAlign w:val="center"/>
          </w:tcPr>
          <w:p w14:paraId="0DE83DEF" w14:textId="77777777" w:rsidR="00D240F3" w:rsidRDefault="00067B36">
            <w:pPr>
              <w:jc w:val="center"/>
              <w:divId w:val="1"/>
            </w:pPr>
            <w:r>
              <w:rPr>
                <w:rFonts w:eastAsia="Arial"/>
                <w:sz w:val="16"/>
              </w:rPr>
              <w:t xml:space="preserve">4 </w:t>
            </w:r>
          </w:p>
        </w:tc>
      </w:tr>
      <w:tr w:rsidR="00D240F3" w14:paraId="5ADB7DA2" w14:textId="77777777">
        <w:trPr>
          <w:trHeight w:val="320"/>
        </w:trPr>
        <w:tc>
          <w:tcPr>
            <w:tcW w:w="1620" w:type="dxa"/>
            <w:gridSpan w:val="2"/>
            <w:vMerge/>
          </w:tcPr>
          <w:p w14:paraId="13D0A7B7" w14:textId="77777777" w:rsidR="00D240F3" w:rsidRDefault="00D240F3"/>
        </w:tc>
        <w:tc>
          <w:tcPr>
            <w:tcW w:w="1620" w:type="dxa"/>
            <w:gridSpan w:val="2"/>
            <w:tcBorders>
              <w:bottom w:val="dotted" w:sz="4" w:space="0" w:color="auto"/>
            </w:tcBorders>
            <w:vAlign w:val="center"/>
          </w:tcPr>
          <w:p w14:paraId="46BED466"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21E71A62" w14:textId="1D748569" w:rsidR="00D240F3" w:rsidRDefault="00D240F3">
            <w:pPr>
              <w:jc w:val="left"/>
              <w:divId w:val="1"/>
            </w:pPr>
          </w:p>
        </w:tc>
        <w:tc>
          <w:tcPr>
            <w:tcW w:w="1620" w:type="dxa"/>
            <w:tcBorders>
              <w:bottom w:val="dotted" w:sz="4" w:space="0" w:color="auto"/>
            </w:tcBorders>
            <w:vAlign w:val="center"/>
          </w:tcPr>
          <w:p w14:paraId="39EBE676" w14:textId="1DECB8A6" w:rsidR="00D240F3" w:rsidRDefault="00D240F3">
            <w:pPr>
              <w:jc w:val="left"/>
              <w:divId w:val="1"/>
            </w:pPr>
          </w:p>
        </w:tc>
        <w:tc>
          <w:tcPr>
            <w:tcW w:w="1620" w:type="dxa"/>
            <w:tcBorders>
              <w:bottom w:val="dotted" w:sz="4" w:space="0" w:color="auto"/>
            </w:tcBorders>
            <w:vAlign w:val="center"/>
          </w:tcPr>
          <w:p w14:paraId="29F513EF" w14:textId="1389862A" w:rsidR="00D240F3" w:rsidRDefault="00D240F3">
            <w:pPr>
              <w:jc w:val="left"/>
              <w:divId w:val="1"/>
            </w:pPr>
          </w:p>
        </w:tc>
        <w:tc>
          <w:tcPr>
            <w:tcW w:w="1620" w:type="dxa"/>
            <w:tcBorders>
              <w:bottom w:val="dotted" w:sz="4" w:space="0" w:color="auto"/>
            </w:tcBorders>
            <w:vAlign w:val="center"/>
          </w:tcPr>
          <w:p w14:paraId="3A0A9436" w14:textId="77777777" w:rsidR="00D240F3" w:rsidRDefault="00067B36">
            <w:pPr>
              <w:jc w:val="left"/>
              <w:divId w:val="1"/>
            </w:pPr>
            <w:r>
              <w:rPr>
                <w:sz w:val="16"/>
              </w:rPr>
              <w:t>September Yummy (1)</w:t>
            </w:r>
          </w:p>
        </w:tc>
        <w:tc>
          <w:tcPr>
            <w:tcW w:w="1620" w:type="dxa"/>
            <w:tcBorders>
              <w:bottom w:val="dotted" w:sz="4" w:space="0" w:color="auto"/>
            </w:tcBorders>
            <w:vAlign w:val="center"/>
          </w:tcPr>
          <w:p w14:paraId="42E4B408" w14:textId="77777777" w:rsidR="00D240F3" w:rsidRDefault="00067B36">
            <w:pPr>
              <w:jc w:val="center"/>
              <w:divId w:val="1"/>
            </w:pPr>
            <w:r>
              <w:rPr>
                <w:rFonts w:eastAsia="Arial"/>
                <w:sz w:val="16"/>
              </w:rPr>
              <w:t xml:space="preserve">5 </w:t>
            </w:r>
          </w:p>
        </w:tc>
      </w:tr>
      <w:tr w:rsidR="00D240F3" w14:paraId="478C0D8E" w14:textId="77777777">
        <w:trPr>
          <w:trHeight w:val="320"/>
        </w:trPr>
        <w:tc>
          <w:tcPr>
            <w:tcW w:w="1620" w:type="dxa"/>
            <w:gridSpan w:val="2"/>
            <w:vMerge/>
          </w:tcPr>
          <w:p w14:paraId="316F8AD1" w14:textId="77777777" w:rsidR="00D240F3" w:rsidRDefault="00D240F3"/>
        </w:tc>
        <w:tc>
          <w:tcPr>
            <w:tcW w:w="1620" w:type="dxa"/>
            <w:gridSpan w:val="2"/>
            <w:tcBorders>
              <w:bottom w:val="dotted" w:sz="4" w:space="0" w:color="auto"/>
            </w:tcBorders>
            <w:vAlign w:val="center"/>
          </w:tcPr>
          <w:p w14:paraId="1F2D3B09" w14:textId="77777777" w:rsidR="00D240F3" w:rsidRDefault="00067B36">
            <w:pPr>
              <w:jc w:val="left"/>
              <w:divId w:val="1"/>
            </w:pPr>
            <w:r>
              <w:rPr>
                <w:sz w:val="16"/>
              </w:rPr>
              <w:t>medium to broad</w:t>
            </w:r>
          </w:p>
        </w:tc>
        <w:tc>
          <w:tcPr>
            <w:tcW w:w="1620" w:type="dxa"/>
            <w:gridSpan w:val="2"/>
            <w:tcBorders>
              <w:bottom w:val="dotted" w:sz="4" w:space="0" w:color="auto"/>
            </w:tcBorders>
            <w:vAlign w:val="center"/>
          </w:tcPr>
          <w:p w14:paraId="253E8A35" w14:textId="77777777" w:rsidR="00D240F3" w:rsidRDefault="00D240F3"/>
        </w:tc>
        <w:tc>
          <w:tcPr>
            <w:tcW w:w="1620" w:type="dxa"/>
            <w:tcBorders>
              <w:bottom w:val="dotted" w:sz="4" w:space="0" w:color="auto"/>
            </w:tcBorders>
            <w:vAlign w:val="center"/>
          </w:tcPr>
          <w:p w14:paraId="6B48E719" w14:textId="77777777" w:rsidR="00D240F3" w:rsidRDefault="00D240F3"/>
        </w:tc>
        <w:tc>
          <w:tcPr>
            <w:tcW w:w="1620" w:type="dxa"/>
            <w:tcBorders>
              <w:bottom w:val="dotted" w:sz="4" w:space="0" w:color="auto"/>
            </w:tcBorders>
            <w:vAlign w:val="center"/>
          </w:tcPr>
          <w:p w14:paraId="66D68DBC" w14:textId="77777777" w:rsidR="00D240F3" w:rsidRDefault="00D240F3"/>
        </w:tc>
        <w:tc>
          <w:tcPr>
            <w:tcW w:w="1620" w:type="dxa"/>
            <w:tcBorders>
              <w:bottom w:val="dotted" w:sz="4" w:space="0" w:color="auto"/>
            </w:tcBorders>
            <w:vAlign w:val="center"/>
          </w:tcPr>
          <w:p w14:paraId="5008559D" w14:textId="77777777" w:rsidR="00D240F3" w:rsidRDefault="00067B36">
            <w:pPr>
              <w:jc w:val="left"/>
              <w:divId w:val="1"/>
            </w:pPr>
            <w:r>
              <w:rPr>
                <w:sz w:val="16"/>
              </w:rPr>
              <w:t>Formosa (1), Methley (1)</w:t>
            </w:r>
          </w:p>
        </w:tc>
        <w:tc>
          <w:tcPr>
            <w:tcW w:w="1620" w:type="dxa"/>
            <w:tcBorders>
              <w:bottom w:val="dotted" w:sz="4" w:space="0" w:color="auto"/>
            </w:tcBorders>
            <w:vAlign w:val="center"/>
          </w:tcPr>
          <w:p w14:paraId="6AC94C96" w14:textId="77777777" w:rsidR="00D240F3" w:rsidRDefault="00067B36">
            <w:pPr>
              <w:jc w:val="center"/>
              <w:divId w:val="1"/>
            </w:pPr>
            <w:r>
              <w:rPr>
                <w:rFonts w:eastAsia="Arial"/>
                <w:sz w:val="16"/>
              </w:rPr>
              <w:t xml:space="preserve">6 </w:t>
            </w:r>
          </w:p>
        </w:tc>
      </w:tr>
      <w:tr w:rsidR="00D240F3" w14:paraId="40F763F5" w14:textId="77777777">
        <w:trPr>
          <w:trHeight w:val="320"/>
        </w:trPr>
        <w:tc>
          <w:tcPr>
            <w:tcW w:w="1620" w:type="dxa"/>
            <w:gridSpan w:val="2"/>
            <w:vMerge/>
          </w:tcPr>
          <w:p w14:paraId="62F0CC30" w14:textId="77777777" w:rsidR="00D240F3" w:rsidRDefault="00D240F3"/>
        </w:tc>
        <w:tc>
          <w:tcPr>
            <w:tcW w:w="1620" w:type="dxa"/>
            <w:gridSpan w:val="2"/>
            <w:tcBorders>
              <w:bottom w:val="dotted" w:sz="4" w:space="0" w:color="auto"/>
            </w:tcBorders>
            <w:vAlign w:val="center"/>
          </w:tcPr>
          <w:p w14:paraId="4AD631D7" w14:textId="77777777" w:rsidR="00D240F3" w:rsidRDefault="00067B36">
            <w:pPr>
              <w:jc w:val="left"/>
              <w:divId w:val="1"/>
            </w:pPr>
            <w:r>
              <w:rPr>
                <w:sz w:val="16"/>
              </w:rPr>
              <w:t>broad</w:t>
            </w:r>
          </w:p>
        </w:tc>
        <w:tc>
          <w:tcPr>
            <w:tcW w:w="1620" w:type="dxa"/>
            <w:gridSpan w:val="2"/>
            <w:tcBorders>
              <w:bottom w:val="dotted" w:sz="4" w:space="0" w:color="auto"/>
            </w:tcBorders>
            <w:vAlign w:val="center"/>
          </w:tcPr>
          <w:p w14:paraId="1642EE3C" w14:textId="7B72BBD9" w:rsidR="00D240F3" w:rsidRDefault="00D240F3">
            <w:pPr>
              <w:jc w:val="left"/>
              <w:divId w:val="1"/>
            </w:pPr>
          </w:p>
        </w:tc>
        <w:tc>
          <w:tcPr>
            <w:tcW w:w="1620" w:type="dxa"/>
            <w:tcBorders>
              <w:bottom w:val="dotted" w:sz="4" w:space="0" w:color="auto"/>
            </w:tcBorders>
            <w:vAlign w:val="center"/>
          </w:tcPr>
          <w:p w14:paraId="20BA2135" w14:textId="0E194B84" w:rsidR="00D240F3" w:rsidRDefault="00D240F3">
            <w:pPr>
              <w:jc w:val="left"/>
              <w:divId w:val="1"/>
            </w:pPr>
          </w:p>
        </w:tc>
        <w:tc>
          <w:tcPr>
            <w:tcW w:w="1620" w:type="dxa"/>
            <w:tcBorders>
              <w:bottom w:val="dotted" w:sz="4" w:space="0" w:color="auto"/>
            </w:tcBorders>
            <w:vAlign w:val="center"/>
          </w:tcPr>
          <w:p w14:paraId="1F98A494" w14:textId="1A2EBD1A" w:rsidR="00D240F3" w:rsidRDefault="00D240F3">
            <w:pPr>
              <w:jc w:val="left"/>
              <w:divId w:val="1"/>
            </w:pPr>
          </w:p>
        </w:tc>
        <w:tc>
          <w:tcPr>
            <w:tcW w:w="1620" w:type="dxa"/>
            <w:tcBorders>
              <w:bottom w:val="dotted" w:sz="4" w:space="0" w:color="auto"/>
            </w:tcBorders>
            <w:vAlign w:val="center"/>
          </w:tcPr>
          <w:p w14:paraId="3DEE8FB1" w14:textId="77777777" w:rsidR="00D240F3" w:rsidRDefault="00067B36">
            <w:pPr>
              <w:jc w:val="left"/>
              <w:divId w:val="1"/>
            </w:pPr>
            <w:r>
              <w:rPr>
                <w:sz w:val="16"/>
              </w:rPr>
              <w:t>Anne Gold (1)</w:t>
            </w:r>
          </w:p>
        </w:tc>
        <w:tc>
          <w:tcPr>
            <w:tcW w:w="1620" w:type="dxa"/>
            <w:tcBorders>
              <w:bottom w:val="dotted" w:sz="4" w:space="0" w:color="auto"/>
            </w:tcBorders>
            <w:vAlign w:val="center"/>
          </w:tcPr>
          <w:p w14:paraId="040B4F8C" w14:textId="77777777" w:rsidR="00D240F3" w:rsidRDefault="00067B36">
            <w:pPr>
              <w:jc w:val="center"/>
              <w:divId w:val="1"/>
            </w:pPr>
            <w:r>
              <w:rPr>
                <w:rFonts w:eastAsia="Arial"/>
                <w:sz w:val="16"/>
              </w:rPr>
              <w:t xml:space="preserve">7 </w:t>
            </w:r>
          </w:p>
        </w:tc>
      </w:tr>
      <w:tr w:rsidR="00D240F3" w14:paraId="1B8025A8" w14:textId="77777777">
        <w:trPr>
          <w:trHeight w:val="320"/>
        </w:trPr>
        <w:tc>
          <w:tcPr>
            <w:tcW w:w="1620" w:type="dxa"/>
            <w:gridSpan w:val="2"/>
            <w:vMerge/>
          </w:tcPr>
          <w:p w14:paraId="6DC28D63" w14:textId="77777777" w:rsidR="00D240F3" w:rsidRDefault="00D240F3"/>
        </w:tc>
        <w:tc>
          <w:tcPr>
            <w:tcW w:w="1620" w:type="dxa"/>
            <w:gridSpan w:val="2"/>
            <w:tcBorders>
              <w:bottom w:val="dotted" w:sz="4" w:space="0" w:color="auto"/>
            </w:tcBorders>
            <w:vAlign w:val="center"/>
          </w:tcPr>
          <w:p w14:paraId="5BB6F192" w14:textId="77777777" w:rsidR="00D240F3" w:rsidRDefault="00067B36">
            <w:pPr>
              <w:jc w:val="left"/>
              <w:divId w:val="1"/>
            </w:pPr>
            <w:r>
              <w:rPr>
                <w:sz w:val="16"/>
              </w:rPr>
              <w:t>broad to very broad</w:t>
            </w:r>
          </w:p>
        </w:tc>
        <w:tc>
          <w:tcPr>
            <w:tcW w:w="1620" w:type="dxa"/>
            <w:gridSpan w:val="2"/>
            <w:tcBorders>
              <w:bottom w:val="dotted" w:sz="4" w:space="0" w:color="auto"/>
            </w:tcBorders>
            <w:vAlign w:val="center"/>
          </w:tcPr>
          <w:p w14:paraId="145E4961" w14:textId="77777777" w:rsidR="00D240F3" w:rsidRDefault="00D240F3"/>
        </w:tc>
        <w:tc>
          <w:tcPr>
            <w:tcW w:w="1620" w:type="dxa"/>
            <w:tcBorders>
              <w:bottom w:val="dotted" w:sz="4" w:space="0" w:color="auto"/>
            </w:tcBorders>
            <w:vAlign w:val="center"/>
          </w:tcPr>
          <w:p w14:paraId="0031D1D4" w14:textId="77777777" w:rsidR="00D240F3" w:rsidRDefault="00D240F3"/>
        </w:tc>
        <w:tc>
          <w:tcPr>
            <w:tcW w:w="1620" w:type="dxa"/>
            <w:tcBorders>
              <w:bottom w:val="dotted" w:sz="4" w:space="0" w:color="auto"/>
            </w:tcBorders>
            <w:vAlign w:val="center"/>
          </w:tcPr>
          <w:p w14:paraId="124B5F5A" w14:textId="77777777" w:rsidR="00D240F3" w:rsidRDefault="00D240F3"/>
        </w:tc>
        <w:tc>
          <w:tcPr>
            <w:tcW w:w="1620" w:type="dxa"/>
            <w:tcBorders>
              <w:bottom w:val="dotted" w:sz="4" w:space="0" w:color="auto"/>
            </w:tcBorders>
            <w:vAlign w:val="center"/>
          </w:tcPr>
          <w:p w14:paraId="7095AF0C" w14:textId="77777777" w:rsidR="00D240F3" w:rsidRDefault="00D240F3"/>
        </w:tc>
        <w:tc>
          <w:tcPr>
            <w:tcW w:w="1620" w:type="dxa"/>
            <w:tcBorders>
              <w:bottom w:val="dotted" w:sz="4" w:space="0" w:color="auto"/>
            </w:tcBorders>
            <w:vAlign w:val="center"/>
          </w:tcPr>
          <w:p w14:paraId="39696623" w14:textId="77777777" w:rsidR="00D240F3" w:rsidRDefault="00067B36">
            <w:pPr>
              <w:jc w:val="center"/>
              <w:divId w:val="1"/>
            </w:pPr>
            <w:r>
              <w:rPr>
                <w:rFonts w:eastAsia="Arial"/>
                <w:sz w:val="16"/>
              </w:rPr>
              <w:t xml:space="preserve">8 </w:t>
            </w:r>
          </w:p>
        </w:tc>
      </w:tr>
      <w:tr w:rsidR="00D240F3" w14:paraId="4F2E0E28" w14:textId="77777777">
        <w:trPr>
          <w:trHeight w:val="320"/>
        </w:trPr>
        <w:tc>
          <w:tcPr>
            <w:tcW w:w="1620" w:type="dxa"/>
            <w:gridSpan w:val="2"/>
            <w:vMerge/>
          </w:tcPr>
          <w:p w14:paraId="1E3168D0" w14:textId="77777777" w:rsidR="00D240F3" w:rsidRDefault="00D240F3"/>
        </w:tc>
        <w:tc>
          <w:tcPr>
            <w:tcW w:w="1620" w:type="dxa"/>
            <w:gridSpan w:val="2"/>
            <w:tcBorders>
              <w:bottom w:val="dotted" w:sz="4" w:space="0" w:color="auto"/>
            </w:tcBorders>
            <w:vAlign w:val="center"/>
          </w:tcPr>
          <w:p w14:paraId="688EB1AD" w14:textId="77777777" w:rsidR="00D240F3" w:rsidRDefault="00067B36">
            <w:pPr>
              <w:jc w:val="left"/>
              <w:divId w:val="1"/>
            </w:pPr>
            <w:r>
              <w:rPr>
                <w:sz w:val="16"/>
              </w:rPr>
              <w:t>very broad</w:t>
            </w:r>
          </w:p>
        </w:tc>
        <w:tc>
          <w:tcPr>
            <w:tcW w:w="1620" w:type="dxa"/>
            <w:gridSpan w:val="2"/>
            <w:tcBorders>
              <w:bottom w:val="dotted" w:sz="4" w:space="0" w:color="auto"/>
            </w:tcBorders>
            <w:vAlign w:val="center"/>
          </w:tcPr>
          <w:p w14:paraId="454329F1" w14:textId="77777777" w:rsidR="00D240F3" w:rsidRDefault="00D240F3"/>
        </w:tc>
        <w:tc>
          <w:tcPr>
            <w:tcW w:w="1620" w:type="dxa"/>
            <w:tcBorders>
              <w:bottom w:val="dotted" w:sz="4" w:space="0" w:color="auto"/>
            </w:tcBorders>
            <w:vAlign w:val="center"/>
          </w:tcPr>
          <w:p w14:paraId="3CACD233" w14:textId="77777777" w:rsidR="00D240F3" w:rsidRDefault="00D240F3"/>
        </w:tc>
        <w:tc>
          <w:tcPr>
            <w:tcW w:w="1620" w:type="dxa"/>
            <w:tcBorders>
              <w:bottom w:val="dotted" w:sz="4" w:space="0" w:color="auto"/>
            </w:tcBorders>
            <w:vAlign w:val="center"/>
          </w:tcPr>
          <w:p w14:paraId="4D08CB96" w14:textId="77777777" w:rsidR="00D240F3" w:rsidRDefault="00D240F3"/>
        </w:tc>
        <w:tc>
          <w:tcPr>
            <w:tcW w:w="1620" w:type="dxa"/>
            <w:tcBorders>
              <w:bottom w:val="dotted" w:sz="4" w:space="0" w:color="auto"/>
            </w:tcBorders>
            <w:vAlign w:val="center"/>
          </w:tcPr>
          <w:p w14:paraId="65772A42" w14:textId="77777777" w:rsidR="00D240F3" w:rsidRDefault="00067B36">
            <w:pPr>
              <w:jc w:val="left"/>
              <w:divId w:val="1"/>
            </w:pP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279D0DFB" w14:textId="77777777" w:rsidR="00D240F3" w:rsidRDefault="00067B36">
            <w:pPr>
              <w:jc w:val="center"/>
              <w:divId w:val="1"/>
            </w:pPr>
            <w:r>
              <w:rPr>
                <w:rFonts w:eastAsia="Arial"/>
                <w:sz w:val="16"/>
              </w:rPr>
              <w:t xml:space="preserve">9 </w:t>
            </w:r>
          </w:p>
        </w:tc>
      </w:tr>
      <w:tr w:rsidR="00D240F3" w14:paraId="1F517F18" w14:textId="77777777">
        <w:trPr>
          <w:trHeight w:val="360"/>
        </w:trPr>
        <w:tc>
          <w:tcPr>
            <w:tcW w:w="810" w:type="dxa"/>
            <w:tcBorders>
              <w:right w:val="dotted" w:sz="4" w:space="0" w:color="auto"/>
            </w:tcBorders>
            <w:shd w:val="clear" w:color="auto" w:fill="DFDFD7"/>
            <w:vAlign w:val="center"/>
          </w:tcPr>
          <w:p w14:paraId="34E1E24F" w14:textId="77777777" w:rsidR="00D240F3" w:rsidRDefault="00067B36">
            <w:r>
              <w:rPr>
                <w:rFonts w:eastAsia="Arial"/>
                <w:b/>
                <w:sz w:val="16"/>
              </w:rPr>
              <w:t>7.</w:t>
            </w:r>
          </w:p>
        </w:tc>
        <w:tc>
          <w:tcPr>
            <w:tcW w:w="810" w:type="dxa"/>
            <w:tcBorders>
              <w:right w:val="dotted" w:sz="4" w:space="0" w:color="auto"/>
            </w:tcBorders>
            <w:shd w:val="clear" w:color="auto" w:fill="DFDFD7"/>
            <w:vAlign w:val="center"/>
          </w:tcPr>
          <w:p w14:paraId="58B3B901"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1CD4012"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3A1FAAD0"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6BE8B0D9" w14:textId="77777777" w:rsidR="00D240F3" w:rsidRDefault="00D240F3"/>
        </w:tc>
        <w:tc>
          <w:tcPr>
            <w:tcW w:w="810" w:type="dxa"/>
            <w:tcBorders>
              <w:right w:val="dotted" w:sz="4" w:space="0" w:color="auto"/>
            </w:tcBorders>
            <w:shd w:val="clear" w:color="auto" w:fill="DFDFD7"/>
            <w:vAlign w:val="center"/>
          </w:tcPr>
          <w:p w14:paraId="58D56A05" w14:textId="77777777" w:rsidR="00D240F3" w:rsidRDefault="00067B36">
            <w:r>
              <w:rPr>
                <w:rFonts w:eastAsia="Arial"/>
                <w:b/>
                <w:sz w:val="16"/>
              </w:rPr>
              <w:t>(b)</w:t>
            </w:r>
          </w:p>
        </w:tc>
        <w:tc>
          <w:tcPr>
            <w:tcW w:w="1620" w:type="dxa"/>
            <w:shd w:val="clear" w:color="auto" w:fill="DFDFD7"/>
            <w:vAlign w:val="center"/>
          </w:tcPr>
          <w:p w14:paraId="0E511EF5" w14:textId="77777777" w:rsidR="00D240F3" w:rsidRDefault="00D240F3"/>
        </w:tc>
        <w:tc>
          <w:tcPr>
            <w:tcW w:w="1620" w:type="dxa"/>
            <w:shd w:val="clear" w:color="auto" w:fill="DFDFD7"/>
          </w:tcPr>
          <w:p w14:paraId="591D4803" w14:textId="77777777" w:rsidR="00D240F3" w:rsidRDefault="00D240F3"/>
        </w:tc>
        <w:tc>
          <w:tcPr>
            <w:tcW w:w="1620" w:type="dxa"/>
            <w:shd w:val="clear" w:color="auto" w:fill="DFDFD7"/>
          </w:tcPr>
          <w:p w14:paraId="53607EF8" w14:textId="77777777" w:rsidR="00D240F3" w:rsidRDefault="00D240F3"/>
        </w:tc>
        <w:tc>
          <w:tcPr>
            <w:tcW w:w="1620" w:type="dxa"/>
            <w:shd w:val="clear" w:color="auto" w:fill="DFDFD7"/>
          </w:tcPr>
          <w:p w14:paraId="37F3CECE" w14:textId="77777777" w:rsidR="00D240F3" w:rsidRDefault="00D240F3"/>
        </w:tc>
      </w:tr>
      <w:tr w:rsidR="00D240F3" w:rsidRPr="005D2362" w14:paraId="3261C147" w14:textId="77777777">
        <w:trPr>
          <w:trHeight w:val="440"/>
        </w:trPr>
        <w:tc>
          <w:tcPr>
            <w:tcW w:w="1620" w:type="dxa"/>
            <w:gridSpan w:val="2"/>
            <w:vMerge w:val="restart"/>
          </w:tcPr>
          <w:p w14:paraId="14856F6C" w14:textId="77777777" w:rsidR="00D240F3" w:rsidRDefault="00D240F3"/>
        </w:tc>
        <w:tc>
          <w:tcPr>
            <w:tcW w:w="1620" w:type="dxa"/>
            <w:gridSpan w:val="2"/>
            <w:tcBorders>
              <w:bottom w:val="dotted" w:sz="4" w:space="0" w:color="auto"/>
            </w:tcBorders>
          </w:tcPr>
          <w:p w14:paraId="5E104272" w14:textId="77777777" w:rsidR="00D240F3" w:rsidRDefault="00067B36">
            <w:pPr>
              <w:spacing w:before="113" w:after="113"/>
              <w:jc w:val="left"/>
              <w:divId w:val="1"/>
            </w:pPr>
            <w:r>
              <w:rPr>
                <w:b/>
                <w:sz w:val="16"/>
              </w:rPr>
              <w:t>Leaf blade: length/width ratio</w:t>
            </w:r>
          </w:p>
        </w:tc>
        <w:tc>
          <w:tcPr>
            <w:tcW w:w="1620" w:type="dxa"/>
            <w:gridSpan w:val="2"/>
            <w:tcBorders>
              <w:bottom w:val="dotted" w:sz="4" w:space="0" w:color="auto"/>
            </w:tcBorders>
          </w:tcPr>
          <w:p w14:paraId="30D202CE" w14:textId="7067A38B" w:rsidR="00D240F3" w:rsidRDefault="00D240F3">
            <w:pPr>
              <w:spacing w:before="113" w:after="113"/>
              <w:jc w:val="left"/>
              <w:divId w:val="1"/>
            </w:pPr>
          </w:p>
        </w:tc>
        <w:tc>
          <w:tcPr>
            <w:tcW w:w="1620" w:type="dxa"/>
            <w:tcBorders>
              <w:bottom w:val="dotted" w:sz="4" w:space="0" w:color="auto"/>
            </w:tcBorders>
          </w:tcPr>
          <w:p w14:paraId="03C26830" w14:textId="63D7FF3D" w:rsidR="00D240F3" w:rsidRDefault="00D240F3">
            <w:pPr>
              <w:spacing w:before="113" w:after="113"/>
              <w:jc w:val="left"/>
              <w:divId w:val="1"/>
            </w:pPr>
          </w:p>
        </w:tc>
        <w:tc>
          <w:tcPr>
            <w:tcW w:w="1620" w:type="dxa"/>
            <w:tcBorders>
              <w:bottom w:val="dotted" w:sz="4" w:space="0" w:color="auto"/>
            </w:tcBorders>
          </w:tcPr>
          <w:p w14:paraId="5423BAA0" w14:textId="7B9D7D2C" w:rsidR="00D240F3" w:rsidRPr="00DD1AF4" w:rsidRDefault="00D240F3">
            <w:pPr>
              <w:spacing w:before="113" w:after="113"/>
              <w:jc w:val="left"/>
              <w:divId w:val="1"/>
            </w:pPr>
          </w:p>
        </w:tc>
        <w:tc>
          <w:tcPr>
            <w:tcW w:w="1620" w:type="dxa"/>
            <w:tcBorders>
              <w:bottom w:val="dotted" w:sz="4" w:space="0" w:color="auto"/>
            </w:tcBorders>
          </w:tcPr>
          <w:p w14:paraId="79BB6703" w14:textId="77777777" w:rsidR="00D240F3" w:rsidRPr="00DD1AF4" w:rsidRDefault="00D240F3"/>
        </w:tc>
        <w:tc>
          <w:tcPr>
            <w:tcW w:w="1620" w:type="dxa"/>
            <w:tcBorders>
              <w:bottom w:val="dotted" w:sz="4" w:space="0" w:color="auto"/>
            </w:tcBorders>
          </w:tcPr>
          <w:p w14:paraId="256BC498" w14:textId="77777777" w:rsidR="00D240F3" w:rsidRPr="00DD1AF4" w:rsidRDefault="00D240F3"/>
        </w:tc>
      </w:tr>
      <w:tr w:rsidR="00D240F3" w14:paraId="3526B323" w14:textId="77777777">
        <w:trPr>
          <w:trHeight w:val="320"/>
        </w:trPr>
        <w:tc>
          <w:tcPr>
            <w:tcW w:w="1620" w:type="dxa"/>
            <w:gridSpan w:val="2"/>
            <w:vMerge/>
          </w:tcPr>
          <w:p w14:paraId="6B409443" w14:textId="77777777" w:rsidR="00D240F3" w:rsidRPr="00DD1AF4" w:rsidRDefault="00D240F3"/>
        </w:tc>
        <w:tc>
          <w:tcPr>
            <w:tcW w:w="1620" w:type="dxa"/>
            <w:gridSpan w:val="2"/>
            <w:tcBorders>
              <w:bottom w:val="dotted" w:sz="4" w:space="0" w:color="auto"/>
            </w:tcBorders>
            <w:vAlign w:val="center"/>
          </w:tcPr>
          <w:p w14:paraId="2784B585" w14:textId="77777777" w:rsidR="00D240F3" w:rsidRDefault="00067B36">
            <w:pPr>
              <w:jc w:val="left"/>
              <w:divId w:val="1"/>
            </w:pPr>
            <w:r>
              <w:rPr>
                <w:sz w:val="16"/>
              </w:rPr>
              <w:t>low</w:t>
            </w:r>
          </w:p>
        </w:tc>
        <w:tc>
          <w:tcPr>
            <w:tcW w:w="1620" w:type="dxa"/>
            <w:gridSpan w:val="2"/>
            <w:tcBorders>
              <w:bottom w:val="dotted" w:sz="4" w:space="0" w:color="auto"/>
            </w:tcBorders>
            <w:vAlign w:val="center"/>
          </w:tcPr>
          <w:p w14:paraId="29346770" w14:textId="77777777" w:rsidR="00D240F3" w:rsidRDefault="00D240F3"/>
        </w:tc>
        <w:tc>
          <w:tcPr>
            <w:tcW w:w="1620" w:type="dxa"/>
            <w:tcBorders>
              <w:bottom w:val="dotted" w:sz="4" w:space="0" w:color="auto"/>
            </w:tcBorders>
            <w:vAlign w:val="center"/>
          </w:tcPr>
          <w:p w14:paraId="5A710F66" w14:textId="77777777" w:rsidR="00D240F3" w:rsidRDefault="00D240F3"/>
        </w:tc>
        <w:tc>
          <w:tcPr>
            <w:tcW w:w="1620" w:type="dxa"/>
            <w:tcBorders>
              <w:bottom w:val="dotted" w:sz="4" w:space="0" w:color="auto"/>
            </w:tcBorders>
            <w:vAlign w:val="center"/>
          </w:tcPr>
          <w:p w14:paraId="3E68A27B" w14:textId="77777777" w:rsidR="00D240F3" w:rsidRDefault="00D240F3"/>
        </w:tc>
        <w:tc>
          <w:tcPr>
            <w:tcW w:w="1620" w:type="dxa"/>
            <w:tcBorders>
              <w:bottom w:val="dotted" w:sz="4" w:space="0" w:color="auto"/>
            </w:tcBorders>
            <w:vAlign w:val="center"/>
          </w:tcPr>
          <w:p w14:paraId="4F2E2E23" w14:textId="77777777" w:rsidR="00D240F3" w:rsidRDefault="00067B36">
            <w:pPr>
              <w:jc w:val="left"/>
              <w:divId w:val="1"/>
            </w:pPr>
            <w:r>
              <w:rPr>
                <w:sz w:val="16"/>
              </w:rPr>
              <w:t>Anne Gold (1)</w:t>
            </w:r>
          </w:p>
        </w:tc>
        <w:tc>
          <w:tcPr>
            <w:tcW w:w="1620" w:type="dxa"/>
            <w:tcBorders>
              <w:bottom w:val="dotted" w:sz="4" w:space="0" w:color="auto"/>
            </w:tcBorders>
            <w:vAlign w:val="center"/>
          </w:tcPr>
          <w:p w14:paraId="39ACCC4F" w14:textId="77777777" w:rsidR="00D240F3" w:rsidRDefault="00067B36">
            <w:pPr>
              <w:jc w:val="center"/>
              <w:divId w:val="1"/>
            </w:pPr>
            <w:r>
              <w:rPr>
                <w:rFonts w:eastAsia="Arial"/>
                <w:sz w:val="16"/>
              </w:rPr>
              <w:t xml:space="preserve">1 </w:t>
            </w:r>
          </w:p>
        </w:tc>
      </w:tr>
      <w:tr w:rsidR="00D240F3" w14:paraId="2D9C611F" w14:textId="77777777">
        <w:trPr>
          <w:trHeight w:val="320"/>
        </w:trPr>
        <w:tc>
          <w:tcPr>
            <w:tcW w:w="1620" w:type="dxa"/>
            <w:gridSpan w:val="2"/>
            <w:vMerge/>
          </w:tcPr>
          <w:p w14:paraId="28B327A6" w14:textId="77777777" w:rsidR="00D240F3" w:rsidRDefault="00D240F3"/>
        </w:tc>
        <w:tc>
          <w:tcPr>
            <w:tcW w:w="1620" w:type="dxa"/>
            <w:gridSpan w:val="2"/>
            <w:tcBorders>
              <w:bottom w:val="dotted" w:sz="4" w:space="0" w:color="auto"/>
            </w:tcBorders>
            <w:vAlign w:val="center"/>
          </w:tcPr>
          <w:p w14:paraId="7C04CE4A"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5F6AD58E" w14:textId="77777777" w:rsidR="00D240F3" w:rsidRDefault="00D240F3"/>
        </w:tc>
        <w:tc>
          <w:tcPr>
            <w:tcW w:w="1620" w:type="dxa"/>
            <w:tcBorders>
              <w:bottom w:val="dotted" w:sz="4" w:space="0" w:color="auto"/>
            </w:tcBorders>
            <w:vAlign w:val="center"/>
          </w:tcPr>
          <w:p w14:paraId="208F9F59" w14:textId="77777777" w:rsidR="00D240F3" w:rsidRDefault="00D240F3"/>
        </w:tc>
        <w:tc>
          <w:tcPr>
            <w:tcW w:w="1620" w:type="dxa"/>
            <w:tcBorders>
              <w:bottom w:val="dotted" w:sz="4" w:space="0" w:color="auto"/>
            </w:tcBorders>
            <w:vAlign w:val="center"/>
          </w:tcPr>
          <w:p w14:paraId="40E0EF5A" w14:textId="77777777" w:rsidR="00D240F3" w:rsidRDefault="00D240F3"/>
        </w:tc>
        <w:tc>
          <w:tcPr>
            <w:tcW w:w="1620" w:type="dxa"/>
            <w:tcBorders>
              <w:bottom w:val="dotted" w:sz="4" w:space="0" w:color="auto"/>
            </w:tcBorders>
            <w:vAlign w:val="center"/>
          </w:tcPr>
          <w:p w14:paraId="104B1741" w14:textId="77777777" w:rsidR="00D240F3" w:rsidRDefault="00067B36">
            <w:pPr>
              <w:jc w:val="left"/>
              <w:divId w:val="1"/>
            </w:pPr>
            <w:r>
              <w:rPr>
                <w:sz w:val="16"/>
              </w:rPr>
              <w:t xml:space="preserve">Pioneer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2BC7DE00" w14:textId="77777777" w:rsidR="00D240F3" w:rsidRDefault="00067B36">
            <w:pPr>
              <w:jc w:val="center"/>
              <w:divId w:val="1"/>
            </w:pPr>
            <w:r>
              <w:rPr>
                <w:rFonts w:eastAsia="Arial"/>
                <w:sz w:val="16"/>
              </w:rPr>
              <w:t xml:space="preserve">2 </w:t>
            </w:r>
          </w:p>
        </w:tc>
      </w:tr>
      <w:tr w:rsidR="00D240F3" w14:paraId="1F4B8988" w14:textId="77777777">
        <w:trPr>
          <w:trHeight w:val="320"/>
        </w:trPr>
        <w:tc>
          <w:tcPr>
            <w:tcW w:w="1620" w:type="dxa"/>
            <w:gridSpan w:val="2"/>
            <w:vMerge/>
          </w:tcPr>
          <w:p w14:paraId="6346A1CD" w14:textId="77777777" w:rsidR="00D240F3" w:rsidRDefault="00D240F3"/>
        </w:tc>
        <w:tc>
          <w:tcPr>
            <w:tcW w:w="1620" w:type="dxa"/>
            <w:gridSpan w:val="2"/>
            <w:tcBorders>
              <w:bottom w:val="dotted" w:sz="4" w:space="0" w:color="auto"/>
            </w:tcBorders>
            <w:vAlign w:val="center"/>
          </w:tcPr>
          <w:p w14:paraId="27BA1083"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28183FAB" w14:textId="77777777" w:rsidR="00D240F3" w:rsidRDefault="00D240F3"/>
        </w:tc>
        <w:tc>
          <w:tcPr>
            <w:tcW w:w="1620" w:type="dxa"/>
            <w:tcBorders>
              <w:bottom w:val="dotted" w:sz="4" w:space="0" w:color="auto"/>
            </w:tcBorders>
            <w:vAlign w:val="center"/>
          </w:tcPr>
          <w:p w14:paraId="454F40F0" w14:textId="77777777" w:rsidR="00D240F3" w:rsidRDefault="00D240F3"/>
        </w:tc>
        <w:tc>
          <w:tcPr>
            <w:tcW w:w="1620" w:type="dxa"/>
            <w:tcBorders>
              <w:bottom w:val="dotted" w:sz="4" w:space="0" w:color="auto"/>
            </w:tcBorders>
            <w:vAlign w:val="center"/>
          </w:tcPr>
          <w:p w14:paraId="0C7B0B69" w14:textId="77777777" w:rsidR="00D240F3" w:rsidRDefault="00D240F3"/>
        </w:tc>
        <w:tc>
          <w:tcPr>
            <w:tcW w:w="1620" w:type="dxa"/>
            <w:tcBorders>
              <w:bottom w:val="dotted" w:sz="4" w:space="0" w:color="auto"/>
            </w:tcBorders>
            <w:vAlign w:val="center"/>
          </w:tcPr>
          <w:p w14:paraId="677174EA" w14:textId="77777777" w:rsidR="00D240F3" w:rsidRDefault="00067B36">
            <w:pPr>
              <w:jc w:val="left"/>
              <w:divId w:val="1"/>
            </w:pPr>
            <w:proofErr w:type="spellStart"/>
            <w:r>
              <w:rPr>
                <w:sz w:val="16"/>
              </w:rPr>
              <w:t>Friandise</w:t>
            </w:r>
            <w:proofErr w:type="spellEnd"/>
            <w:r>
              <w:rPr>
                <w:sz w:val="16"/>
              </w:rPr>
              <w:t xml:space="preserve"> (1), </w:t>
            </w: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069F1093" w14:textId="77777777" w:rsidR="00D240F3" w:rsidRDefault="00067B36">
            <w:pPr>
              <w:jc w:val="center"/>
              <w:divId w:val="1"/>
            </w:pPr>
            <w:r>
              <w:rPr>
                <w:rFonts w:eastAsia="Arial"/>
                <w:sz w:val="16"/>
              </w:rPr>
              <w:t xml:space="preserve">3 </w:t>
            </w:r>
          </w:p>
        </w:tc>
      </w:tr>
      <w:tr w:rsidR="00D240F3" w14:paraId="2C169AB6" w14:textId="77777777">
        <w:trPr>
          <w:trHeight w:val="360"/>
        </w:trPr>
        <w:tc>
          <w:tcPr>
            <w:tcW w:w="810" w:type="dxa"/>
            <w:tcBorders>
              <w:right w:val="dotted" w:sz="4" w:space="0" w:color="auto"/>
            </w:tcBorders>
            <w:shd w:val="clear" w:color="auto" w:fill="DFDFD7"/>
            <w:vAlign w:val="center"/>
          </w:tcPr>
          <w:p w14:paraId="2FE7EDBD" w14:textId="77777777" w:rsidR="00D240F3" w:rsidRDefault="00067B36">
            <w:r>
              <w:rPr>
                <w:rFonts w:eastAsia="Arial"/>
                <w:b/>
                <w:sz w:val="16"/>
              </w:rPr>
              <w:t>8.</w:t>
            </w:r>
          </w:p>
        </w:tc>
        <w:tc>
          <w:tcPr>
            <w:tcW w:w="810" w:type="dxa"/>
            <w:tcBorders>
              <w:right w:val="dotted" w:sz="4" w:space="0" w:color="auto"/>
            </w:tcBorders>
            <w:shd w:val="clear" w:color="auto" w:fill="DFDFD7"/>
            <w:vAlign w:val="center"/>
          </w:tcPr>
          <w:p w14:paraId="6F984280"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3F3C1658"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7F3212E5"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3F0BCEBB"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306B95F" w14:textId="77777777" w:rsidR="00D240F3" w:rsidRDefault="00067B36">
            <w:r>
              <w:rPr>
                <w:rFonts w:eastAsia="Arial"/>
                <w:b/>
                <w:sz w:val="16"/>
              </w:rPr>
              <w:t>(b), (b)</w:t>
            </w:r>
          </w:p>
        </w:tc>
        <w:tc>
          <w:tcPr>
            <w:tcW w:w="1620" w:type="dxa"/>
            <w:shd w:val="clear" w:color="auto" w:fill="DFDFD7"/>
            <w:vAlign w:val="center"/>
          </w:tcPr>
          <w:p w14:paraId="74023864" w14:textId="77777777" w:rsidR="00D240F3" w:rsidRDefault="00D240F3"/>
        </w:tc>
        <w:tc>
          <w:tcPr>
            <w:tcW w:w="1620" w:type="dxa"/>
            <w:shd w:val="clear" w:color="auto" w:fill="DFDFD7"/>
          </w:tcPr>
          <w:p w14:paraId="143A4E17" w14:textId="77777777" w:rsidR="00D240F3" w:rsidRDefault="00D240F3"/>
        </w:tc>
        <w:tc>
          <w:tcPr>
            <w:tcW w:w="1620" w:type="dxa"/>
            <w:shd w:val="clear" w:color="auto" w:fill="DFDFD7"/>
          </w:tcPr>
          <w:p w14:paraId="1BD28247" w14:textId="77777777" w:rsidR="00D240F3" w:rsidRDefault="00D240F3"/>
        </w:tc>
        <w:tc>
          <w:tcPr>
            <w:tcW w:w="1620" w:type="dxa"/>
            <w:shd w:val="clear" w:color="auto" w:fill="DFDFD7"/>
          </w:tcPr>
          <w:p w14:paraId="75DCA0ED" w14:textId="77777777" w:rsidR="00D240F3" w:rsidRDefault="00D240F3"/>
        </w:tc>
      </w:tr>
      <w:tr w:rsidR="00D240F3" w14:paraId="62175D76" w14:textId="77777777">
        <w:trPr>
          <w:trHeight w:val="440"/>
        </w:trPr>
        <w:tc>
          <w:tcPr>
            <w:tcW w:w="1620" w:type="dxa"/>
            <w:gridSpan w:val="2"/>
            <w:vMerge w:val="restart"/>
          </w:tcPr>
          <w:p w14:paraId="7A3A0045" w14:textId="77777777" w:rsidR="00D240F3" w:rsidRDefault="00D240F3"/>
        </w:tc>
        <w:tc>
          <w:tcPr>
            <w:tcW w:w="1620" w:type="dxa"/>
            <w:gridSpan w:val="2"/>
            <w:tcBorders>
              <w:bottom w:val="dotted" w:sz="4" w:space="0" w:color="auto"/>
            </w:tcBorders>
          </w:tcPr>
          <w:p w14:paraId="1E295433" w14:textId="77777777" w:rsidR="00D240F3" w:rsidRDefault="00067B36">
            <w:pPr>
              <w:spacing w:before="113" w:after="113"/>
              <w:jc w:val="left"/>
              <w:divId w:val="1"/>
            </w:pPr>
            <w:r>
              <w:rPr>
                <w:b/>
                <w:sz w:val="16"/>
              </w:rPr>
              <w:t>Leaf blade: shape</w:t>
            </w:r>
          </w:p>
        </w:tc>
        <w:tc>
          <w:tcPr>
            <w:tcW w:w="1620" w:type="dxa"/>
            <w:gridSpan w:val="2"/>
            <w:tcBorders>
              <w:bottom w:val="dotted" w:sz="4" w:space="0" w:color="auto"/>
            </w:tcBorders>
          </w:tcPr>
          <w:p w14:paraId="328FE931" w14:textId="211E077F" w:rsidR="00D240F3" w:rsidRDefault="00D240F3">
            <w:pPr>
              <w:spacing w:before="113" w:after="113"/>
              <w:jc w:val="left"/>
              <w:divId w:val="1"/>
            </w:pPr>
          </w:p>
        </w:tc>
        <w:tc>
          <w:tcPr>
            <w:tcW w:w="1620" w:type="dxa"/>
            <w:tcBorders>
              <w:bottom w:val="dotted" w:sz="4" w:space="0" w:color="auto"/>
            </w:tcBorders>
          </w:tcPr>
          <w:p w14:paraId="55F1CD46" w14:textId="5D690628" w:rsidR="00D240F3" w:rsidRDefault="00D240F3">
            <w:pPr>
              <w:spacing w:before="113" w:after="113"/>
              <w:jc w:val="left"/>
              <w:divId w:val="1"/>
            </w:pPr>
          </w:p>
        </w:tc>
        <w:tc>
          <w:tcPr>
            <w:tcW w:w="1620" w:type="dxa"/>
            <w:tcBorders>
              <w:bottom w:val="dotted" w:sz="4" w:space="0" w:color="auto"/>
            </w:tcBorders>
          </w:tcPr>
          <w:p w14:paraId="385CD36B" w14:textId="52FA0A46" w:rsidR="00D240F3" w:rsidRDefault="00D240F3">
            <w:pPr>
              <w:spacing w:before="113" w:after="113"/>
              <w:jc w:val="left"/>
              <w:divId w:val="1"/>
            </w:pPr>
          </w:p>
        </w:tc>
        <w:tc>
          <w:tcPr>
            <w:tcW w:w="1620" w:type="dxa"/>
            <w:tcBorders>
              <w:bottom w:val="dotted" w:sz="4" w:space="0" w:color="auto"/>
            </w:tcBorders>
          </w:tcPr>
          <w:p w14:paraId="5C27734E" w14:textId="77777777" w:rsidR="00D240F3" w:rsidRDefault="00D240F3"/>
        </w:tc>
        <w:tc>
          <w:tcPr>
            <w:tcW w:w="1620" w:type="dxa"/>
            <w:tcBorders>
              <w:bottom w:val="dotted" w:sz="4" w:space="0" w:color="auto"/>
            </w:tcBorders>
          </w:tcPr>
          <w:p w14:paraId="707F6374" w14:textId="77777777" w:rsidR="00D240F3" w:rsidRDefault="00D240F3"/>
        </w:tc>
      </w:tr>
      <w:tr w:rsidR="00D240F3" w14:paraId="5BCEAD3C" w14:textId="77777777">
        <w:trPr>
          <w:trHeight w:val="320"/>
        </w:trPr>
        <w:tc>
          <w:tcPr>
            <w:tcW w:w="1620" w:type="dxa"/>
            <w:gridSpan w:val="2"/>
            <w:vMerge/>
          </w:tcPr>
          <w:p w14:paraId="35696FAE" w14:textId="77777777" w:rsidR="00D240F3" w:rsidRDefault="00D240F3"/>
        </w:tc>
        <w:tc>
          <w:tcPr>
            <w:tcW w:w="1620" w:type="dxa"/>
            <w:gridSpan w:val="2"/>
            <w:tcBorders>
              <w:bottom w:val="dotted" w:sz="4" w:space="0" w:color="auto"/>
            </w:tcBorders>
            <w:vAlign w:val="center"/>
          </w:tcPr>
          <w:p w14:paraId="28EE2AB2" w14:textId="77777777" w:rsidR="00D240F3" w:rsidRDefault="00067B36">
            <w:pPr>
              <w:jc w:val="left"/>
              <w:divId w:val="1"/>
            </w:pPr>
            <w:r>
              <w:rPr>
                <w:sz w:val="16"/>
              </w:rPr>
              <w:t>ovate</w:t>
            </w:r>
          </w:p>
        </w:tc>
        <w:tc>
          <w:tcPr>
            <w:tcW w:w="1620" w:type="dxa"/>
            <w:gridSpan w:val="2"/>
            <w:tcBorders>
              <w:bottom w:val="dotted" w:sz="4" w:space="0" w:color="auto"/>
            </w:tcBorders>
            <w:vAlign w:val="center"/>
          </w:tcPr>
          <w:p w14:paraId="53E8C940" w14:textId="5683467F" w:rsidR="00D240F3" w:rsidRDefault="00D240F3">
            <w:pPr>
              <w:jc w:val="left"/>
              <w:divId w:val="1"/>
            </w:pPr>
          </w:p>
        </w:tc>
        <w:tc>
          <w:tcPr>
            <w:tcW w:w="1620" w:type="dxa"/>
            <w:tcBorders>
              <w:bottom w:val="dotted" w:sz="4" w:space="0" w:color="auto"/>
            </w:tcBorders>
            <w:vAlign w:val="center"/>
          </w:tcPr>
          <w:p w14:paraId="247D8D3E" w14:textId="131CE4D4" w:rsidR="00D240F3" w:rsidRDefault="00D240F3">
            <w:pPr>
              <w:jc w:val="left"/>
              <w:divId w:val="1"/>
            </w:pPr>
          </w:p>
        </w:tc>
        <w:tc>
          <w:tcPr>
            <w:tcW w:w="1620" w:type="dxa"/>
            <w:tcBorders>
              <w:bottom w:val="dotted" w:sz="4" w:space="0" w:color="auto"/>
            </w:tcBorders>
            <w:vAlign w:val="center"/>
          </w:tcPr>
          <w:p w14:paraId="7FA05A10" w14:textId="18125A3F" w:rsidR="00D240F3" w:rsidRDefault="00D240F3">
            <w:pPr>
              <w:jc w:val="left"/>
              <w:divId w:val="1"/>
            </w:pPr>
          </w:p>
        </w:tc>
        <w:tc>
          <w:tcPr>
            <w:tcW w:w="1620" w:type="dxa"/>
            <w:tcBorders>
              <w:bottom w:val="dotted" w:sz="4" w:space="0" w:color="auto"/>
            </w:tcBorders>
            <w:vAlign w:val="center"/>
          </w:tcPr>
          <w:p w14:paraId="45AC1026" w14:textId="77777777" w:rsidR="00D240F3" w:rsidRDefault="00067B36">
            <w:pPr>
              <w:jc w:val="left"/>
              <w:divId w:val="1"/>
            </w:pP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74F450DA" w14:textId="77777777" w:rsidR="00D240F3" w:rsidRDefault="00067B36">
            <w:pPr>
              <w:jc w:val="center"/>
              <w:divId w:val="1"/>
            </w:pPr>
            <w:r>
              <w:rPr>
                <w:rFonts w:eastAsia="Arial"/>
                <w:sz w:val="16"/>
              </w:rPr>
              <w:t xml:space="preserve">1 </w:t>
            </w:r>
          </w:p>
        </w:tc>
      </w:tr>
      <w:tr w:rsidR="00D240F3" w14:paraId="39CD3900" w14:textId="77777777">
        <w:trPr>
          <w:trHeight w:val="320"/>
        </w:trPr>
        <w:tc>
          <w:tcPr>
            <w:tcW w:w="1620" w:type="dxa"/>
            <w:gridSpan w:val="2"/>
            <w:vMerge/>
          </w:tcPr>
          <w:p w14:paraId="22D8C252" w14:textId="77777777" w:rsidR="00D240F3" w:rsidRDefault="00D240F3"/>
        </w:tc>
        <w:tc>
          <w:tcPr>
            <w:tcW w:w="1620" w:type="dxa"/>
            <w:gridSpan w:val="2"/>
            <w:tcBorders>
              <w:bottom w:val="dotted" w:sz="4" w:space="0" w:color="auto"/>
            </w:tcBorders>
            <w:vAlign w:val="center"/>
          </w:tcPr>
          <w:p w14:paraId="70A3905D" w14:textId="77777777" w:rsidR="00D240F3" w:rsidRDefault="00067B36">
            <w:pPr>
              <w:jc w:val="left"/>
              <w:divId w:val="1"/>
            </w:pPr>
            <w:r>
              <w:rPr>
                <w:sz w:val="16"/>
              </w:rPr>
              <w:t>elliptic</w:t>
            </w:r>
          </w:p>
        </w:tc>
        <w:tc>
          <w:tcPr>
            <w:tcW w:w="1620" w:type="dxa"/>
            <w:gridSpan w:val="2"/>
            <w:tcBorders>
              <w:bottom w:val="dotted" w:sz="4" w:space="0" w:color="auto"/>
            </w:tcBorders>
            <w:vAlign w:val="center"/>
          </w:tcPr>
          <w:p w14:paraId="4DE6320D" w14:textId="068119D8" w:rsidR="00D240F3" w:rsidRDefault="00D240F3">
            <w:pPr>
              <w:jc w:val="left"/>
              <w:divId w:val="1"/>
            </w:pPr>
          </w:p>
        </w:tc>
        <w:tc>
          <w:tcPr>
            <w:tcW w:w="1620" w:type="dxa"/>
            <w:tcBorders>
              <w:bottom w:val="dotted" w:sz="4" w:space="0" w:color="auto"/>
            </w:tcBorders>
            <w:vAlign w:val="center"/>
          </w:tcPr>
          <w:p w14:paraId="131AF6B7" w14:textId="44658A8D" w:rsidR="00D240F3" w:rsidRDefault="00D240F3">
            <w:pPr>
              <w:jc w:val="left"/>
              <w:divId w:val="1"/>
            </w:pPr>
          </w:p>
        </w:tc>
        <w:tc>
          <w:tcPr>
            <w:tcW w:w="1620" w:type="dxa"/>
            <w:tcBorders>
              <w:bottom w:val="dotted" w:sz="4" w:space="0" w:color="auto"/>
            </w:tcBorders>
            <w:vAlign w:val="center"/>
          </w:tcPr>
          <w:p w14:paraId="0C7783BB" w14:textId="053459CC" w:rsidR="00D240F3" w:rsidRDefault="00D240F3">
            <w:pPr>
              <w:jc w:val="left"/>
              <w:divId w:val="1"/>
            </w:pPr>
          </w:p>
        </w:tc>
        <w:tc>
          <w:tcPr>
            <w:tcW w:w="1620" w:type="dxa"/>
            <w:tcBorders>
              <w:bottom w:val="dotted" w:sz="4" w:space="0" w:color="auto"/>
            </w:tcBorders>
            <w:vAlign w:val="center"/>
          </w:tcPr>
          <w:p w14:paraId="600547B7" w14:textId="77777777" w:rsidR="00D240F3" w:rsidRDefault="00067B36">
            <w:pPr>
              <w:jc w:val="left"/>
              <w:divId w:val="1"/>
            </w:pP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459D2CD1" w14:textId="77777777" w:rsidR="00D240F3" w:rsidRDefault="00067B36">
            <w:pPr>
              <w:jc w:val="center"/>
              <w:divId w:val="1"/>
            </w:pPr>
            <w:r>
              <w:rPr>
                <w:rFonts w:eastAsia="Arial"/>
                <w:sz w:val="16"/>
              </w:rPr>
              <w:t xml:space="preserve">2 </w:t>
            </w:r>
          </w:p>
        </w:tc>
      </w:tr>
      <w:tr w:rsidR="00D240F3" w14:paraId="54389C57" w14:textId="77777777">
        <w:trPr>
          <w:trHeight w:val="320"/>
        </w:trPr>
        <w:tc>
          <w:tcPr>
            <w:tcW w:w="1620" w:type="dxa"/>
            <w:gridSpan w:val="2"/>
            <w:vMerge/>
          </w:tcPr>
          <w:p w14:paraId="11107E22" w14:textId="77777777" w:rsidR="00D240F3" w:rsidRDefault="00D240F3"/>
        </w:tc>
        <w:tc>
          <w:tcPr>
            <w:tcW w:w="1620" w:type="dxa"/>
            <w:gridSpan w:val="2"/>
            <w:tcBorders>
              <w:bottom w:val="dotted" w:sz="4" w:space="0" w:color="auto"/>
            </w:tcBorders>
            <w:vAlign w:val="center"/>
          </w:tcPr>
          <w:p w14:paraId="40C39C9E" w14:textId="77777777" w:rsidR="00D240F3" w:rsidRDefault="00067B36">
            <w:pPr>
              <w:jc w:val="left"/>
              <w:divId w:val="1"/>
            </w:pPr>
            <w:r>
              <w:rPr>
                <w:sz w:val="16"/>
              </w:rPr>
              <w:t>obovate</w:t>
            </w:r>
          </w:p>
        </w:tc>
        <w:tc>
          <w:tcPr>
            <w:tcW w:w="1620" w:type="dxa"/>
            <w:gridSpan w:val="2"/>
            <w:tcBorders>
              <w:bottom w:val="dotted" w:sz="4" w:space="0" w:color="auto"/>
            </w:tcBorders>
            <w:vAlign w:val="center"/>
          </w:tcPr>
          <w:p w14:paraId="2B5C3111" w14:textId="7BC5D431" w:rsidR="00D240F3" w:rsidRDefault="00D240F3">
            <w:pPr>
              <w:jc w:val="left"/>
              <w:divId w:val="1"/>
            </w:pPr>
          </w:p>
        </w:tc>
        <w:tc>
          <w:tcPr>
            <w:tcW w:w="1620" w:type="dxa"/>
            <w:tcBorders>
              <w:bottom w:val="dotted" w:sz="4" w:space="0" w:color="auto"/>
            </w:tcBorders>
            <w:vAlign w:val="center"/>
          </w:tcPr>
          <w:p w14:paraId="0AD32096" w14:textId="3CC56523" w:rsidR="00D240F3" w:rsidRDefault="00D240F3">
            <w:pPr>
              <w:jc w:val="left"/>
              <w:divId w:val="1"/>
            </w:pPr>
          </w:p>
        </w:tc>
        <w:tc>
          <w:tcPr>
            <w:tcW w:w="1620" w:type="dxa"/>
            <w:tcBorders>
              <w:bottom w:val="dotted" w:sz="4" w:space="0" w:color="auto"/>
            </w:tcBorders>
            <w:vAlign w:val="center"/>
          </w:tcPr>
          <w:p w14:paraId="6095D1F0" w14:textId="21C9260C" w:rsidR="00D240F3" w:rsidRDefault="00D240F3">
            <w:pPr>
              <w:jc w:val="left"/>
              <w:divId w:val="1"/>
            </w:pPr>
          </w:p>
        </w:tc>
        <w:tc>
          <w:tcPr>
            <w:tcW w:w="1620" w:type="dxa"/>
            <w:tcBorders>
              <w:bottom w:val="dotted" w:sz="4" w:space="0" w:color="auto"/>
            </w:tcBorders>
            <w:vAlign w:val="center"/>
          </w:tcPr>
          <w:p w14:paraId="6EA3CDE9" w14:textId="77777777" w:rsidR="00D240F3" w:rsidRDefault="00067B36">
            <w:pPr>
              <w:jc w:val="left"/>
              <w:divId w:val="1"/>
            </w:pPr>
            <w:r>
              <w:rPr>
                <w:sz w:val="16"/>
              </w:rPr>
              <w:t xml:space="preserve">Pioneer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1D1F48CD" w14:textId="77777777" w:rsidR="00D240F3" w:rsidRDefault="00067B36">
            <w:pPr>
              <w:jc w:val="center"/>
              <w:divId w:val="1"/>
            </w:pPr>
            <w:r>
              <w:rPr>
                <w:rFonts w:eastAsia="Arial"/>
                <w:sz w:val="16"/>
              </w:rPr>
              <w:t xml:space="preserve">3 </w:t>
            </w:r>
          </w:p>
        </w:tc>
      </w:tr>
      <w:tr w:rsidR="00D240F3" w14:paraId="225E622A" w14:textId="77777777">
        <w:trPr>
          <w:trHeight w:val="360"/>
        </w:trPr>
        <w:tc>
          <w:tcPr>
            <w:tcW w:w="810" w:type="dxa"/>
            <w:tcBorders>
              <w:right w:val="dotted" w:sz="4" w:space="0" w:color="auto"/>
            </w:tcBorders>
            <w:shd w:val="clear" w:color="auto" w:fill="DFDFD7"/>
            <w:vAlign w:val="center"/>
          </w:tcPr>
          <w:p w14:paraId="1AD29478" w14:textId="77777777" w:rsidR="00D240F3" w:rsidRDefault="00067B36" w:rsidP="009216D9">
            <w:pPr>
              <w:keepNext/>
            </w:pPr>
            <w:r>
              <w:rPr>
                <w:rFonts w:eastAsia="Arial"/>
                <w:b/>
                <w:sz w:val="16"/>
              </w:rPr>
              <w:lastRenderedPageBreak/>
              <w:t>9.</w:t>
            </w:r>
          </w:p>
        </w:tc>
        <w:tc>
          <w:tcPr>
            <w:tcW w:w="810" w:type="dxa"/>
            <w:tcBorders>
              <w:right w:val="dotted" w:sz="4" w:space="0" w:color="auto"/>
            </w:tcBorders>
            <w:shd w:val="clear" w:color="auto" w:fill="DFDFD7"/>
            <w:vAlign w:val="center"/>
          </w:tcPr>
          <w:p w14:paraId="1B96716C"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758A0E0E" w14:textId="77777777" w:rsidR="00D240F3" w:rsidRDefault="00067B36" w:rsidP="009216D9">
            <w:pPr>
              <w:keepNext/>
            </w:pPr>
            <w:r>
              <w:rPr>
                <w:rFonts w:eastAsia="Arial"/>
                <w:b/>
                <w:sz w:val="16"/>
              </w:rPr>
              <w:t>PQ</w:t>
            </w:r>
          </w:p>
        </w:tc>
        <w:tc>
          <w:tcPr>
            <w:tcW w:w="810" w:type="dxa"/>
            <w:tcBorders>
              <w:right w:val="dotted" w:sz="4" w:space="0" w:color="auto"/>
            </w:tcBorders>
            <w:shd w:val="clear" w:color="auto" w:fill="DFDFD7"/>
            <w:vAlign w:val="center"/>
          </w:tcPr>
          <w:p w14:paraId="4C4A1669" w14:textId="77777777" w:rsidR="00D240F3" w:rsidRDefault="00067B36" w:rsidP="009216D9">
            <w:pPr>
              <w:keepNext/>
            </w:pPr>
            <w:r>
              <w:rPr>
                <w:rFonts w:eastAsia="Arial"/>
                <w:b/>
                <w:sz w:val="16"/>
              </w:rPr>
              <w:t>VG</w:t>
            </w:r>
          </w:p>
        </w:tc>
        <w:tc>
          <w:tcPr>
            <w:tcW w:w="810" w:type="dxa"/>
            <w:tcBorders>
              <w:right w:val="dotted" w:sz="4" w:space="0" w:color="auto"/>
            </w:tcBorders>
            <w:shd w:val="clear" w:color="auto" w:fill="DFDFD7"/>
            <w:vAlign w:val="center"/>
          </w:tcPr>
          <w:p w14:paraId="514AA691" w14:textId="77777777" w:rsidR="00D240F3" w:rsidRDefault="00D240F3" w:rsidP="009216D9">
            <w:pPr>
              <w:keepNext/>
            </w:pPr>
          </w:p>
        </w:tc>
        <w:tc>
          <w:tcPr>
            <w:tcW w:w="810" w:type="dxa"/>
            <w:tcBorders>
              <w:right w:val="dotted" w:sz="4" w:space="0" w:color="auto"/>
            </w:tcBorders>
            <w:shd w:val="clear" w:color="auto" w:fill="DFDFD7"/>
            <w:vAlign w:val="center"/>
          </w:tcPr>
          <w:p w14:paraId="37E4DC26" w14:textId="77777777" w:rsidR="00D240F3" w:rsidRDefault="00067B36" w:rsidP="009216D9">
            <w:pPr>
              <w:keepNext/>
            </w:pPr>
            <w:r>
              <w:rPr>
                <w:rFonts w:eastAsia="Arial"/>
                <w:b/>
                <w:sz w:val="16"/>
              </w:rPr>
              <w:t>(b)</w:t>
            </w:r>
          </w:p>
        </w:tc>
        <w:tc>
          <w:tcPr>
            <w:tcW w:w="1620" w:type="dxa"/>
            <w:shd w:val="clear" w:color="auto" w:fill="DFDFD7"/>
            <w:vAlign w:val="center"/>
          </w:tcPr>
          <w:p w14:paraId="61DE5E9E" w14:textId="77777777" w:rsidR="00D240F3" w:rsidRDefault="00D240F3" w:rsidP="009216D9">
            <w:pPr>
              <w:keepNext/>
            </w:pPr>
          </w:p>
        </w:tc>
        <w:tc>
          <w:tcPr>
            <w:tcW w:w="1620" w:type="dxa"/>
            <w:shd w:val="clear" w:color="auto" w:fill="DFDFD7"/>
          </w:tcPr>
          <w:p w14:paraId="2AE0B1CF" w14:textId="77777777" w:rsidR="00D240F3" w:rsidRDefault="00D240F3" w:rsidP="009216D9">
            <w:pPr>
              <w:keepNext/>
            </w:pPr>
          </w:p>
        </w:tc>
        <w:tc>
          <w:tcPr>
            <w:tcW w:w="1620" w:type="dxa"/>
            <w:shd w:val="clear" w:color="auto" w:fill="DFDFD7"/>
          </w:tcPr>
          <w:p w14:paraId="091226F2" w14:textId="77777777" w:rsidR="00D240F3" w:rsidRDefault="00D240F3" w:rsidP="009216D9">
            <w:pPr>
              <w:keepNext/>
            </w:pPr>
          </w:p>
        </w:tc>
        <w:tc>
          <w:tcPr>
            <w:tcW w:w="1620" w:type="dxa"/>
            <w:shd w:val="clear" w:color="auto" w:fill="DFDFD7"/>
          </w:tcPr>
          <w:p w14:paraId="186CD61A" w14:textId="77777777" w:rsidR="00D240F3" w:rsidRDefault="00D240F3" w:rsidP="009216D9">
            <w:pPr>
              <w:keepNext/>
            </w:pPr>
          </w:p>
        </w:tc>
      </w:tr>
      <w:tr w:rsidR="00D240F3" w14:paraId="37313485" w14:textId="77777777">
        <w:trPr>
          <w:trHeight w:val="440"/>
        </w:trPr>
        <w:tc>
          <w:tcPr>
            <w:tcW w:w="1620" w:type="dxa"/>
            <w:gridSpan w:val="2"/>
            <w:vMerge w:val="restart"/>
          </w:tcPr>
          <w:p w14:paraId="19E89A03" w14:textId="77777777" w:rsidR="00D240F3" w:rsidRDefault="00D240F3" w:rsidP="009216D9">
            <w:pPr>
              <w:keepNext/>
            </w:pPr>
          </w:p>
        </w:tc>
        <w:tc>
          <w:tcPr>
            <w:tcW w:w="1620" w:type="dxa"/>
            <w:gridSpan w:val="2"/>
            <w:tcBorders>
              <w:bottom w:val="dotted" w:sz="4" w:space="0" w:color="auto"/>
            </w:tcBorders>
          </w:tcPr>
          <w:p w14:paraId="0B6913C6" w14:textId="77777777" w:rsidR="00D240F3" w:rsidRDefault="00067B36" w:rsidP="009216D9">
            <w:pPr>
              <w:keepNext/>
              <w:spacing w:before="113" w:after="113"/>
              <w:jc w:val="left"/>
              <w:divId w:val="1"/>
            </w:pPr>
            <w:r>
              <w:rPr>
                <w:b/>
                <w:sz w:val="16"/>
              </w:rPr>
              <w:t>Leaf blade: color of upper side</w:t>
            </w:r>
          </w:p>
        </w:tc>
        <w:tc>
          <w:tcPr>
            <w:tcW w:w="1620" w:type="dxa"/>
            <w:gridSpan w:val="2"/>
            <w:tcBorders>
              <w:bottom w:val="dotted" w:sz="4" w:space="0" w:color="auto"/>
            </w:tcBorders>
          </w:tcPr>
          <w:p w14:paraId="59284CA0" w14:textId="62DF983D" w:rsidR="00D240F3" w:rsidRPr="00DD1AF4" w:rsidRDefault="00D240F3" w:rsidP="009216D9">
            <w:pPr>
              <w:keepNext/>
              <w:spacing w:before="113" w:after="113"/>
              <w:jc w:val="left"/>
              <w:divId w:val="1"/>
            </w:pPr>
          </w:p>
        </w:tc>
        <w:tc>
          <w:tcPr>
            <w:tcW w:w="1620" w:type="dxa"/>
            <w:tcBorders>
              <w:bottom w:val="dotted" w:sz="4" w:space="0" w:color="auto"/>
            </w:tcBorders>
          </w:tcPr>
          <w:p w14:paraId="7A106AB7" w14:textId="5BEE5FD7" w:rsidR="00D240F3" w:rsidRDefault="00D240F3" w:rsidP="009216D9">
            <w:pPr>
              <w:keepNext/>
              <w:spacing w:before="113" w:after="113"/>
              <w:jc w:val="left"/>
              <w:divId w:val="1"/>
            </w:pPr>
          </w:p>
        </w:tc>
        <w:tc>
          <w:tcPr>
            <w:tcW w:w="1620" w:type="dxa"/>
            <w:tcBorders>
              <w:bottom w:val="dotted" w:sz="4" w:space="0" w:color="auto"/>
            </w:tcBorders>
          </w:tcPr>
          <w:p w14:paraId="62DAF174" w14:textId="6F6A4BE4" w:rsidR="00D240F3" w:rsidRDefault="00D240F3" w:rsidP="009216D9">
            <w:pPr>
              <w:keepNext/>
              <w:spacing w:before="113" w:after="113"/>
              <w:jc w:val="left"/>
              <w:divId w:val="1"/>
            </w:pPr>
          </w:p>
        </w:tc>
        <w:tc>
          <w:tcPr>
            <w:tcW w:w="1620" w:type="dxa"/>
            <w:tcBorders>
              <w:bottom w:val="dotted" w:sz="4" w:space="0" w:color="auto"/>
            </w:tcBorders>
          </w:tcPr>
          <w:p w14:paraId="046DDC77" w14:textId="77777777" w:rsidR="00D240F3" w:rsidRDefault="00D240F3" w:rsidP="009216D9">
            <w:pPr>
              <w:keepNext/>
            </w:pPr>
          </w:p>
        </w:tc>
        <w:tc>
          <w:tcPr>
            <w:tcW w:w="1620" w:type="dxa"/>
            <w:tcBorders>
              <w:bottom w:val="dotted" w:sz="4" w:space="0" w:color="auto"/>
            </w:tcBorders>
          </w:tcPr>
          <w:p w14:paraId="05AF753C" w14:textId="77777777" w:rsidR="00D240F3" w:rsidRDefault="00D240F3" w:rsidP="009216D9">
            <w:pPr>
              <w:keepNext/>
            </w:pPr>
          </w:p>
        </w:tc>
      </w:tr>
      <w:tr w:rsidR="00D240F3" w14:paraId="44A40370" w14:textId="77777777">
        <w:trPr>
          <w:trHeight w:val="320"/>
        </w:trPr>
        <w:tc>
          <w:tcPr>
            <w:tcW w:w="1620" w:type="dxa"/>
            <w:gridSpan w:val="2"/>
            <w:vMerge/>
          </w:tcPr>
          <w:p w14:paraId="75B8B538" w14:textId="77777777" w:rsidR="00D240F3" w:rsidRDefault="00D240F3" w:rsidP="009216D9">
            <w:pPr>
              <w:keepNext/>
            </w:pPr>
          </w:p>
        </w:tc>
        <w:tc>
          <w:tcPr>
            <w:tcW w:w="1620" w:type="dxa"/>
            <w:gridSpan w:val="2"/>
            <w:tcBorders>
              <w:bottom w:val="dotted" w:sz="4" w:space="0" w:color="auto"/>
            </w:tcBorders>
            <w:vAlign w:val="center"/>
          </w:tcPr>
          <w:p w14:paraId="4A0D1C8E" w14:textId="77777777" w:rsidR="00D240F3" w:rsidRDefault="00067B36" w:rsidP="009216D9">
            <w:pPr>
              <w:keepNext/>
              <w:jc w:val="left"/>
              <w:divId w:val="1"/>
            </w:pPr>
            <w:r>
              <w:rPr>
                <w:sz w:val="16"/>
              </w:rPr>
              <w:t>light green</w:t>
            </w:r>
          </w:p>
        </w:tc>
        <w:tc>
          <w:tcPr>
            <w:tcW w:w="1620" w:type="dxa"/>
            <w:gridSpan w:val="2"/>
            <w:tcBorders>
              <w:bottom w:val="dotted" w:sz="4" w:space="0" w:color="auto"/>
            </w:tcBorders>
            <w:vAlign w:val="center"/>
          </w:tcPr>
          <w:p w14:paraId="740D4D1F" w14:textId="1D7BFD40" w:rsidR="00D240F3" w:rsidRDefault="00D240F3" w:rsidP="009216D9">
            <w:pPr>
              <w:keepNext/>
              <w:jc w:val="left"/>
              <w:divId w:val="1"/>
            </w:pPr>
          </w:p>
        </w:tc>
        <w:tc>
          <w:tcPr>
            <w:tcW w:w="1620" w:type="dxa"/>
            <w:tcBorders>
              <w:bottom w:val="dotted" w:sz="4" w:space="0" w:color="auto"/>
            </w:tcBorders>
            <w:vAlign w:val="center"/>
          </w:tcPr>
          <w:p w14:paraId="3D54A0CA" w14:textId="56FF5C12" w:rsidR="00D240F3" w:rsidRDefault="00D240F3" w:rsidP="009216D9">
            <w:pPr>
              <w:keepNext/>
              <w:jc w:val="left"/>
              <w:divId w:val="1"/>
            </w:pPr>
          </w:p>
        </w:tc>
        <w:tc>
          <w:tcPr>
            <w:tcW w:w="1620" w:type="dxa"/>
            <w:tcBorders>
              <w:bottom w:val="dotted" w:sz="4" w:space="0" w:color="auto"/>
            </w:tcBorders>
            <w:vAlign w:val="center"/>
          </w:tcPr>
          <w:p w14:paraId="72A9290A" w14:textId="36E053E5" w:rsidR="00D240F3" w:rsidRDefault="00D240F3" w:rsidP="009216D9">
            <w:pPr>
              <w:keepNext/>
              <w:jc w:val="left"/>
              <w:divId w:val="1"/>
            </w:pPr>
          </w:p>
        </w:tc>
        <w:tc>
          <w:tcPr>
            <w:tcW w:w="1620" w:type="dxa"/>
            <w:tcBorders>
              <w:bottom w:val="dotted" w:sz="4" w:space="0" w:color="auto"/>
            </w:tcBorders>
            <w:vAlign w:val="center"/>
          </w:tcPr>
          <w:p w14:paraId="5E9865A8" w14:textId="77777777" w:rsidR="00D240F3" w:rsidRDefault="00067B36" w:rsidP="009216D9">
            <w:pPr>
              <w:keepNext/>
              <w:jc w:val="left"/>
              <w:divId w:val="1"/>
            </w:pPr>
            <w:r>
              <w:rPr>
                <w:sz w:val="16"/>
              </w:rPr>
              <w:t>DM10A (1), Ozark Premier (1), ZAI114PR (1)</w:t>
            </w:r>
          </w:p>
        </w:tc>
        <w:tc>
          <w:tcPr>
            <w:tcW w:w="1620" w:type="dxa"/>
            <w:tcBorders>
              <w:bottom w:val="dotted" w:sz="4" w:space="0" w:color="auto"/>
            </w:tcBorders>
            <w:vAlign w:val="center"/>
          </w:tcPr>
          <w:p w14:paraId="1780D625" w14:textId="77777777" w:rsidR="00D240F3" w:rsidRDefault="00067B36" w:rsidP="009216D9">
            <w:pPr>
              <w:keepNext/>
              <w:jc w:val="center"/>
              <w:divId w:val="1"/>
            </w:pPr>
            <w:r>
              <w:rPr>
                <w:rFonts w:eastAsia="Arial"/>
                <w:sz w:val="16"/>
              </w:rPr>
              <w:t xml:space="preserve">1 </w:t>
            </w:r>
          </w:p>
        </w:tc>
      </w:tr>
      <w:tr w:rsidR="00D240F3" w14:paraId="229142C6" w14:textId="77777777">
        <w:trPr>
          <w:trHeight w:val="320"/>
        </w:trPr>
        <w:tc>
          <w:tcPr>
            <w:tcW w:w="1620" w:type="dxa"/>
            <w:gridSpan w:val="2"/>
            <w:vMerge/>
          </w:tcPr>
          <w:p w14:paraId="6324A9CA" w14:textId="77777777" w:rsidR="00D240F3" w:rsidRDefault="00D240F3" w:rsidP="009216D9">
            <w:pPr>
              <w:keepNext/>
            </w:pPr>
          </w:p>
        </w:tc>
        <w:tc>
          <w:tcPr>
            <w:tcW w:w="1620" w:type="dxa"/>
            <w:gridSpan w:val="2"/>
            <w:tcBorders>
              <w:bottom w:val="dotted" w:sz="4" w:space="0" w:color="auto"/>
            </w:tcBorders>
            <w:vAlign w:val="center"/>
          </w:tcPr>
          <w:p w14:paraId="10929CE0" w14:textId="77777777" w:rsidR="00D240F3" w:rsidRDefault="00067B36" w:rsidP="009216D9">
            <w:pPr>
              <w:keepNext/>
              <w:jc w:val="left"/>
              <w:divId w:val="1"/>
            </w:pPr>
            <w:r>
              <w:rPr>
                <w:sz w:val="16"/>
              </w:rPr>
              <w:t>medium green</w:t>
            </w:r>
          </w:p>
        </w:tc>
        <w:tc>
          <w:tcPr>
            <w:tcW w:w="1620" w:type="dxa"/>
            <w:gridSpan w:val="2"/>
            <w:tcBorders>
              <w:bottom w:val="dotted" w:sz="4" w:space="0" w:color="auto"/>
            </w:tcBorders>
            <w:vAlign w:val="center"/>
          </w:tcPr>
          <w:p w14:paraId="639905D4" w14:textId="5DF83AAC" w:rsidR="00D240F3" w:rsidRDefault="00D240F3" w:rsidP="009216D9">
            <w:pPr>
              <w:keepNext/>
              <w:jc w:val="left"/>
              <w:divId w:val="1"/>
            </w:pPr>
          </w:p>
        </w:tc>
        <w:tc>
          <w:tcPr>
            <w:tcW w:w="1620" w:type="dxa"/>
            <w:tcBorders>
              <w:bottom w:val="dotted" w:sz="4" w:space="0" w:color="auto"/>
            </w:tcBorders>
            <w:vAlign w:val="center"/>
          </w:tcPr>
          <w:p w14:paraId="008188A9" w14:textId="37CA10EE" w:rsidR="00D240F3" w:rsidRDefault="00D240F3" w:rsidP="009216D9">
            <w:pPr>
              <w:keepNext/>
              <w:jc w:val="left"/>
              <w:divId w:val="1"/>
            </w:pPr>
          </w:p>
        </w:tc>
        <w:tc>
          <w:tcPr>
            <w:tcW w:w="1620" w:type="dxa"/>
            <w:tcBorders>
              <w:bottom w:val="dotted" w:sz="4" w:space="0" w:color="auto"/>
            </w:tcBorders>
            <w:vAlign w:val="center"/>
          </w:tcPr>
          <w:p w14:paraId="04646B6D" w14:textId="38AF4A81" w:rsidR="00D240F3" w:rsidRDefault="00D240F3" w:rsidP="009216D9">
            <w:pPr>
              <w:keepNext/>
              <w:jc w:val="left"/>
              <w:divId w:val="1"/>
            </w:pPr>
          </w:p>
        </w:tc>
        <w:tc>
          <w:tcPr>
            <w:tcW w:w="1620" w:type="dxa"/>
            <w:tcBorders>
              <w:bottom w:val="dotted" w:sz="4" w:space="0" w:color="auto"/>
            </w:tcBorders>
            <w:vAlign w:val="center"/>
          </w:tcPr>
          <w:p w14:paraId="1B79F8A3" w14:textId="77777777" w:rsidR="00D240F3" w:rsidRDefault="00067B36" w:rsidP="009216D9">
            <w:pPr>
              <w:keepNext/>
              <w:jc w:val="left"/>
              <w:divId w:val="1"/>
            </w:pPr>
            <w:proofErr w:type="spellStart"/>
            <w:r>
              <w:rPr>
                <w:sz w:val="16"/>
              </w:rPr>
              <w:t>Lamoon</w:t>
            </w:r>
            <w:proofErr w:type="spellEnd"/>
            <w:r>
              <w:rPr>
                <w:sz w:val="16"/>
              </w:rPr>
              <w:t xml:space="preserve"> (1), ZAI122BISP (2)</w:t>
            </w:r>
          </w:p>
        </w:tc>
        <w:tc>
          <w:tcPr>
            <w:tcW w:w="1620" w:type="dxa"/>
            <w:tcBorders>
              <w:bottom w:val="dotted" w:sz="4" w:space="0" w:color="auto"/>
            </w:tcBorders>
            <w:vAlign w:val="center"/>
          </w:tcPr>
          <w:p w14:paraId="3144417E" w14:textId="77777777" w:rsidR="00D240F3" w:rsidRDefault="00067B36" w:rsidP="009216D9">
            <w:pPr>
              <w:keepNext/>
              <w:jc w:val="center"/>
              <w:divId w:val="1"/>
            </w:pPr>
            <w:r>
              <w:rPr>
                <w:rFonts w:eastAsia="Arial"/>
                <w:sz w:val="16"/>
              </w:rPr>
              <w:t xml:space="preserve">2 </w:t>
            </w:r>
          </w:p>
        </w:tc>
      </w:tr>
      <w:tr w:rsidR="00D240F3" w14:paraId="411E7BD8" w14:textId="77777777">
        <w:trPr>
          <w:trHeight w:val="320"/>
        </w:trPr>
        <w:tc>
          <w:tcPr>
            <w:tcW w:w="1620" w:type="dxa"/>
            <w:gridSpan w:val="2"/>
            <w:vMerge/>
          </w:tcPr>
          <w:p w14:paraId="39BB6668" w14:textId="77777777" w:rsidR="00D240F3" w:rsidRDefault="00D240F3" w:rsidP="009216D9">
            <w:pPr>
              <w:keepNext/>
            </w:pPr>
          </w:p>
        </w:tc>
        <w:tc>
          <w:tcPr>
            <w:tcW w:w="1620" w:type="dxa"/>
            <w:gridSpan w:val="2"/>
            <w:tcBorders>
              <w:bottom w:val="dotted" w:sz="4" w:space="0" w:color="auto"/>
            </w:tcBorders>
            <w:vAlign w:val="center"/>
          </w:tcPr>
          <w:p w14:paraId="65547603" w14:textId="77777777" w:rsidR="00D240F3" w:rsidRDefault="00067B36" w:rsidP="009216D9">
            <w:pPr>
              <w:keepNext/>
              <w:jc w:val="left"/>
              <w:divId w:val="1"/>
            </w:pPr>
            <w:r>
              <w:rPr>
                <w:sz w:val="16"/>
              </w:rPr>
              <w:t>dark green</w:t>
            </w:r>
          </w:p>
        </w:tc>
        <w:tc>
          <w:tcPr>
            <w:tcW w:w="1620" w:type="dxa"/>
            <w:gridSpan w:val="2"/>
            <w:tcBorders>
              <w:bottom w:val="dotted" w:sz="4" w:space="0" w:color="auto"/>
            </w:tcBorders>
            <w:vAlign w:val="center"/>
          </w:tcPr>
          <w:p w14:paraId="74404B85" w14:textId="5D66E3C2" w:rsidR="00D240F3" w:rsidRDefault="00D240F3" w:rsidP="009216D9">
            <w:pPr>
              <w:keepNext/>
              <w:jc w:val="left"/>
              <w:divId w:val="1"/>
            </w:pPr>
          </w:p>
        </w:tc>
        <w:tc>
          <w:tcPr>
            <w:tcW w:w="1620" w:type="dxa"/>
            <w:tcBorders>
              <w:bottom w:val="dotted" w:sz="4" w:space="0" w:color="auto"/>
            </w:tcBorders>
            <w:vAlign w:val="center"/>
          </w:tcPr>
          <w:p w14:paraId="619E25E0" w14:textId="086D1FBA" w:rsidR="00D240F3" w:rsidRDefault="00D240F3" w:rsidP="009216D9">
            <w:pPr>
              <w:keepNext/>
              <w:jc w:val="left"/>
              <w:divId w:val="1"/>
            </w:pPr>
          </w:p>
        </w:tc>
        <w:tc>
          <w:tcPr>
            <w:tcW w:w="1620" w:type="dxa"/>
            <w:tcBorders>
              <w:bottom w:val="dotted" w:sz="4" w:space="0" w:color="auto"/>
            </w:tcBorders>
            <w:vAlign w:val="center"/>
          </w:tcPr>
          <w:p w14:paraId="0B1FE642" w14:textId="16EFCBE0" w:rsidR="00D240F3" w:rsidRDefault="00D240F3" w:rsidP="009216D9">
            <w:pPr>
              <w:keepNext/>
              <w:jc w:val="left"/>
              <w:divId w:val="1"/>
            </w:pPr>
          </w:p>
        </w:tc>
        <w:tc>
          <w:tcPr>
            <w:tcW w:w="1620" w:type="dxa"/>
            <w:tcBorders>
              <w:bottom w:val="dotted" w:sz="4" w:space="0" w:color="auto"/>
            </w:tcBorders>
            <w:vAlign w:val="center"/>
          </w:tcPr>
          <w:p w14:paraId="61D12A52" w14:textId="77777777" w:rsidR="00D240F3" w:rsidRDefault="00067B36" w:rsidP="009216D9">
            <w:pPr>
              <w:keepNext/>
              <w:jc w:val="left"/>
              <w:divId w:val="1"/>
            </w:pPr>
            <w:proofErr w:type="gramStart"/>
            <w:r>
              <w:rPr>
                <w:sz w:val="16"/>
              </w:rPr>
              <w:t>Black Amber</w:t>
            </w:r>
            <w:proofErr w:type="gramEnd"/>
            <w:r>
              <w:rPr>
                <w:sz w:val="16"/>
              </w:rPr>
              <w:t xml:space="preserve"> (1), Methley (1), SA6A (2)</w:t>
            </w:r>
          </w:p>
        </w:tc>
        <w:tc>
          <w:tcPr>
            <w:tcW w:w="1620" w:type="dxa"/>
            <w:tcBorders>
              <w:bottom w:val="dotted" w:sz="4" w:space="0" w:color="auto"/>
            </w:tcBorders>
            <w:vAlign w:val="center"/>
          </w:tcPr>
          <w:p w14:paraId="30517C68" w14:textId="77777777" w:rsidR="00D240F3" w:rsidRDefault="00067B36" w:rsidP="009216D9">
            <w:pPr>
              <w:keepNext/>
              <w:jc w:val="center"/>
              <w:divId w:val="1"/>
            </w:pPr>
            <w:r>
              <w:rPr>
                <w:rFonts w:eastAsia="Arial"/>
                <w:sz w:val="16"/>
              </w:rPr>
              <w:t xml:space="preserve">3 </w:t>
            </w:r>
          </w:p>
        </w:tc>
      </w:tr>
      <w:tr w:rsidR="00D240F3" w14:paraId="297C4249" w14:textId="77777777">
        <w:trPr>
          <w:trHeight w:val="360"/>
        </w:trPr>
        <w:tc>
          <w:tcPr>
            <w:tcW w:w="810" w:type="dxa"/>
            <w:tcBorders>
              <w:right w:val="dotted" w:sz="4" w:space="0" w:color="auto"/>
            </w:tcBorders>
            <w:shd w:val="clear" w:color="auto" w:fill="DFDFD7"/>
            <w:vAlign w:val="center"/>
          </w:tcPr>
          <w:p w14:paraId="4981F40C" w14:textId="77777777" w:rsidR="00D240F3" w:rsidRDefault="00067B36">
            <w:r>
              <w:rPr>
                <w:rFonts w:eastAsia="Arial"/>
                <w:b/>
                <w:sz w:val="16"/>
              </w:rPr>
              <w:t>10.</w:t>
            </w:r>
          </w:p>
        </w:tc>
        <w:tc>
          <w:tcPr>
            <w:tcW w:w="810" w:type="dxa"/>
            <w:tcBorders>
              <w:right w:val="dotted" w:sz="4" w:space="0" w:color="auto"/>
            </w:tcBorders>
            <w:shd w:val="clear" w:color="auto" w:fill="DFDFD7"/>
            <w:vAlign w:val="center"/>
          </w:tcPr>
          <w:p w14:paraId="197C3D63"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E4BCE50"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4D36BA9D"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47A1F3E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B178B3D" w14:textId="77777777" w:rsidR="00D240F3" w:rsidRDefault="00067B36">
            <w:r>
              <w:rPr>
                <w:rFonts w:eastAsia="Arial"/>
                <w:b/>
                <w:sz w:val="16"/>
              </w:rPr>
              <w:t>(b)</w:t>
            </w:r>
          </w:p>
        </w:tc>
        <w:tc>
          <w:tcPr>
            <w:tcW w:w="1620" w:type="dxa"/>
            <w:shd w:val="clear" w:color="auto" w:fill="DFDFD7"/>
            <w:vAlign w:val="center"/>
          </w:tcPr>
          <w:p w14:paraId="41456938" w14:textId="77777777" w:rsidR="00D240F3" w:rsidRDefault="00D240F3"/>
        </w:tc>
        <w:tc>
          <w:tcPr>
            <w:tcW w:w="1620" w:type="dxa"/>
            <w:shd w:val="clear" w:color="auto" w:fill="DFDFD7"/>
          </w:tcPr>
          <w:p w14:paraId="1EE25CD1" w14:textId="77777777" w:rsidR="00D240F3" w:rsidRDefault="00D240F3"/>
        </w:tc>
        <w:tc>
          <w:tcPr>
            <w:tcW w:w="1620" w:type="dxa"/>
            <w:shd w:val="clear" w:color="auto" w:fill="DFDFD7"/>
          </w:tcPr>
          <w:p w14:paraId="6D0F7EBD" w14:textId="77777777" w:rsidR="00D240F3" w:rsidRDefault="00D240F3"/>
        </w:tc>
        <w:tc>
          <w:tcPr>
            <w:tcW w:w="1620" w:type="dxa"/>
            <w:shd w:val="clear" w:color="auto" w:fill="DFDFD7"/>
          </w:tcPr>
          <w:p w14:paraId="067DF713" w14:textId="77777777" w:rsidR="00D240F3" w:rsidRDefault="00D240F3"/>
        </w:tc>
      </w:tr>
      <w:tr w:rsidR="00D240F3" w14:paraId="550929D4" w14:textId="77777777">
        <w:trPr>
          <w:trHeight w:val="440"/>
        </w:trPr>
        <w:tc>
          <w:tcPr>
            <w:tcW w:w="1620" w:type="dxa"/>
            <w:gridSpan w:val="2"/>
            <w:vMerge w:val="restart"/>
          </w:tcPr>
          <w:p w14:paraId="1F07AEB5" w14:textId="77777777" w:rsidR="00D240F3" w:rsidRDefault="00D240F3"/>
        </w:tc>
        <w:tc>
          <w:tcPr>
            <w:tcW w:w="1620" w:type="dxa"/>
            <w:gridSpan w:val="2"/>
            <w:tcBorders>
              <w:bottom w:val="dotted" w:sz="4" w:space="0" w:color="auto"/>
            </w:tcBorders>
          </w:tcPr>
          <w:p w14:paraId="04C61479" w14:textId="77777777" w:rsidR="00D240F3" w:rsidRDefault="00067B36">
            <w:pPr>
              <w:spacing w:before="113" w:after="113"/>
              <w:jc w:val="left"/>
              <w:divId w:val="1"/>
            </w:pPr>
            <w:r>
              <w:rPr>
                <w:b/>
                <w:sz w:val="16"/>
              </w:rPr>
              <w:t>Leaf blade: incisions of margin</w:t>
            </w:r>
          </w:p>
        </w:tc>
        <w:tc>
          <w:tcPr>
            <w:tcW w:w="1620" w:type="dxa"/>
            <w:gridSpan w:val="2"/>
            <w:tcBorders>
              <w:bottom w:val="dotted" w:sz="4" w:space="0" w:color="auto"/>
            </w:tcBorders>
          </w:tcPr>
          <w:p w14:paraId="3E0C1AB5" w14:textId="57DA1EF1" w:rsidR="00D240F3" w:rsidRDefault="00D240F3">
            <w:pPr>
              <w:spacing w:before="113" w:after="113"/>
              <w:jc w:val="left"/>
              <w:divId w:val="1"/>
            </w:pPr>
          </w:p>
        </w:tc>
        <w:tc>
          <w:tcPr>
            <w:tcW w:w="1620" w:type="dxa"/>
            <w:tcBorders>
              <w:bottom w:val="dotted" w:sz="4" w:space="0" w:color="auto"/>
            </w:tcBorders>
          </w:tcPr>
          <w:p w14:paraId="716966CB" w14:textId="5AE32A49" w:rsidR="00D240F3" w:rsidRDefault="00D240F3">
            <w:pPr>
              <w:spacing w:before="113" w:after="113"/>
              <w:jc w:val="left"/>
              <w:divId w:val="1"/>
            </w:pPr>
          </w:p>
        </w:tc>
        <w:tc>
          <w:tcPr>
            <w:tcW w:w="1620" w:type="dxa"/>
            <w:tcBorders>
              <w:bottom w:val="dotted" w:sz="4" w:space="0" w:color="auto"/>
            </w:tcBorders>
          </w:tcPr>
          <w:p w14:paraId="7399802A" w14:textId="4F3C645D" w:rsidR="00D240F3" w:rsidRDefault="00D240F3">
            <w:pPr>
              <w:spacing w:before="113" w:after="113"/>
              <w:jc w:val="left"/>
              <w:divId w:val="1"/>
            </w:pPr>
          </w:p>
        </w:tc>
        <w:tc>
          <w:tcPr>
            <w:tcW w:w="1620" w:type="dxa"/>
            <w:tcBorders>
              <w:bottom w:val="dotted" w:sz="4" w:space="0" w:color="auto"/>
            </w:tcBorders>
          </w:tcPr>
          <w:p w14:paraId="62D6C65D" w14:textId="77777777" w:rsidR="00D240F3" w:rsidRDefault="00D240F3"/>
        </w:tc>
        <w:tc>
          <w:tcPr>
            <w:tcW w:w="1620" w:type="dxa"/>
            <w:tcBorders>
              <w:bottom w:val="dotted" w:sz="4" w:space="0" w:color="auto"/>
            </w:tcBorders>
          </w:tcPr>
          <w:p w14:paraId="6484C868" w14:textId="77777777" w:rsidR="00D240F3" w:rsidRDefault="00D240F3"/>
        </w:tc>
      </w:tr>
      <w:tr w:rsidR="00D240F3" w14:paraId="2C25E84B" w14:textId="77777777">
        <w:trPr>
          <w:trHeight w:val="320"/>
        </w:trPr>
        <w:tc>
          <w:tcPr>
            <w:tcW w:w="1620" w:type="dxa"/>
            <w:gridSpan w:val="2"/>
            <w:vMerge/>
          </w:tcPr>
          <w:p w14:paraId="5B968102" w14:textId="77777777" w:rsidR="00D240F3" w:rsidRDefault="00D240F3"/>
        </w:tc>
        <w:tc>
          <w:tcPr>
            <w:tcW w:w="1620" w:type="dxa"/>
            <w:gridSpan w:val="2"/>
            <w:tcBorders>
              <w:bottom w:val="dotted" w:sz="4" w:space="0" w:color="auto"/>
            </w:tcBorders>
            <w:vAlign w:val="center"/>
          </w:tcPr>
          <w:p w14:paraId="37DFFF25" w14:textId="77777777" w:rsidR="00D240F3" w:rsidRDefault="00067B36">
            <w:pPr>
              <w:jc w:val="left"/>
              <w:divId w:val="1"/>
            </w:pPr>
            <w:r>
              <w:rPr>
                <w:sz w:val="16"/>
              </w:rPr>
              <w:t>crenate</w:t>
            </w:r>
          </w:p>
        </w:tc>
        <w:tc>
          <w:tcPr>
            <w:tcW w:w="1620" w:type="dxa"/>
            <w:gridSpan w:val="2"/>
            <w:tcBorders>
              <w:bottom w:val="dotted" w:sz="4" w:space="0" w:color="auto"/>
            </w:tcBorders>
            <w:vAlign w:val="center"/>
          </w:tcPr>
          <w:p w14:paraId="274C0AFB" w14:textId="18D90BB0" w:rsidR="00D240F3" w:rsidRDefault="00D240F3">
            <w:pPr>
              <w:jc w:val="left"/>
              <w:divId w:val="1"/>
            </w:pPr>
          </w:p>
        </w:tc>
        <w:tc>
          <w:tcPr>
            <w:tcW w:w="1620" w:type="dxa"/>
            <w:tcBorders>
              <w:bottom w:val="dotted" w:sz="4" w:space="0" w:color="auto"/>
            </w:tcBorders>
            <w:vAlign w:val="center"/>
          </w:tcPr>
          <w:p w14:paraId="2B4DFF2D" w14:textId="2402C1FF" w:rsidR="00D240F3" w:rsidRDefault="00D240F3">
            <w:pPr>
              <w:jc w:val="left"/>
              <w:divId w:val="1"/>
            </w:pPr>
          </w:p>
        </w:tc>
        <w:tc>
          <w:tcPr>
            <w:tcW w:w="1620" w:type="dxa"/>
            <w:tcBorders>
              <w:bottom w:val="dotted" w:sz="4" w:space="0" w:color="auto"/>
            </w:tcBorders>
            <w:vAlign w:val="center"/>
          </w:tcPr>
          <w:p w14:paraId="6A431977" w14:textId="65E1D705" w:rsidR="00D240F3" w:rsidRDefault="00D240F3">
            <w:pPr>
              <w:jc w:val="left"/>
              <w:divId w:val="1"/>
            </w:pPr>
          </w:p>
        </w:tc>
        <w:tc>
          <w:tcPr>
            <w:tcW w:w="1620" w:type="dxa"/>
            <w:tcBorders>
              <w:bottom w:val="dotted" w:sz="4" w:space="0" w:color="auto"/>
            </w:tcBorders>
            <w:vAlign w:val="center"/>
          </w:tcPr>
          <w:p w14:paraId="2B34EC4F" w14:textId="77777777" w:rsidR="00D240F3" w:rsidRDefault="00067B36">
            <w:pPr>
              <w:jc w:val="left"/>
              <w:divId w:val="1"/>
            </w:pPr>
            <w:r>
              <w:rPr>
                <w:sz w:val="16"/>
              </w:rPr>
              <w:t xml:space="preserve">Dapple Dandy (2), </w:t>
            </w: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285A52C4" w14:textId="77777777" w:rsidR="00D240F3" w:rsidRDefault="00067B36">
            <w:pPr>
              <w:jc w:val="center"/>
              <w:divId w:val="1"/>
            </w:pPr>
            <w:r>
              <w:rPr>
                <w:rFonts w:eastAsia="Arial"/>
                <w:sz w:val="16"/>
              </w:rPr>
              <w:t xml:space="preserve">1 </w:t>
            </w:r>
          </w:p>
        </w:tc>
      </w:tr>
      <w:tr w:rsidR="00D240F3" w14:paraId="2ECA8085" w14:textId="77777777">
        <w:trPr>
          <w:trHeight w:val="320"/>
        </w:trPr>
        <w:tc>
          <w:tcPr>
            <w:tcW w:w="1620" w:type="dxa"/>
            <w:gridSpan w:val="2"/>
            <w:vMerge/>
          </w:tcPr>
          <w:p w14:paraId="454D5CD6" w14:textId="77777777" w:rsidR="00D240F3" w:rsidRDefault="00D240F3"/>
        </w:tc>
        <w:tc>
          <w:tcPr>
            <w:tcW w:w="1620" w:type="dxa"/>
            <w:gridSpan w:val="2"/>
            <w:tcBorders>
              <w:bottom w:val="dotted" w:sz="4" w:space="0" w:color="auto"/>
            </w:tcBorders>
            <w:vAlign w:val="center"/>
          </w:tcPr>
          <w:p w14:paraId="43EF648B" w14:textId="77777777" w:rsidR="00D240F3" w:rsidRDefault="00067B36">
            <w:pPr>
              <w:jc w:val="left"/>
              <w:divId w:val="1"/>
            </w:pPr>
            <w:r>
              <w:rPr>
                <w:sz w:val="16"/>
              </w:rPr>
              <w:t>bi-crenate</w:t>
            </w:r>
          </w:p>
        </w:tc>
        <w:tc>
          <w:tcPr>
            <w:tcW w:w="1620" w:type="dxa"/>
            <w:gridSpan w:val="2"/>
            <w:tcBorders>
              <w:bottom w:val="dotted" w:sz="4" w:space="0" w:color="auto"/>
            </w:tcBorders>
            <w:vAlign w:val="center"/>
          </w:tcPr>
          <w:p w14:paraId="51F10A6D" w14:textId="620F2389" w:rsidR="00D240F3" w:rsidRDefault="00D240F3">
            <w:pPr>
              <w:jc w:val="left"/>
              <w:divId w:val="1"/>
            </w:pPr>
          </w:p>
        </w:tc>
        <w:tc>
          <w:tcPr>
            <w:tcW w:w="1620" w:type="dxa"/>
            <w:tcBorders>
              <w:bottom w:val="dotted" w:sz="4" w:space="0" w:color="auto"/>
            </w:tcBorders>
            <w:vAlign w:val="center"/>
          </w:tcPr>
          <w:p w14:paraId="2729E0F3" w14:textId="38E5C6F9" w:rsidR="00D240F3" w:rsidRDefault="00D240F3">
            <w:pPr>
              <w:jc w:val="left"/>
              <w:divId w:val="1"/>
            </w:pPr>
          </w:p>
        </w:tc>
        <w:tc>
          <w:tcPr>
            <w:tcW w:w="1620" w:type="dxa"/>
            <w:tcBorders>
              <w:bottom w:val="dotted" w:sz="4" w:space="0" w:color="auto"/>
            </w:tcBorders>
            <w:vAlign w:val="center"/>
          </w:tcPr>
          <w:p w14:paraId="0CA78C98" w14:textId="59A20D51" w:rsidR="00D240F3" w:rsidRDefault="00D240F3">
            <w:pPr>
              <w:jc w:val="left"/>
              <w:divId w:val="1"/>
            </w:pPr>
          </w:p>
        </w:tc>
        <w:tc>
          <w:tcPr>
            <w:tcW w:w="1620" w:type="dxa"/>
            <w:tcBorders>
              <w:bottom w:val="dotted" w:sz="4" w:space="0" w:color="auto"/>
            </w:tcBorders>
            <w:vAlign w:val="center"/>
          </w:tcPr>
          <w:p w14:paraId="12C94D2F" w14:textId="77777777" w:rsidR="00D240F3" w:rsidRDefault="00067B36">
            <w:pPr>
              <w:jc w:val="left"/>
              <w:divId w:val="1"/>
            </w:pPr>
            <w:r>
              <w:rPr>
                <w:sz w:val="16"/>
              </w:rPr>
              <w:t xml:space="preserve">Pioneer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4FA2ACC2" w14:textId="77777777" w:rsidR="00D240F3" w:rsidRDefault="00067B36">
            <w:pPr>
              <w:jc w:val="center"/>
              <w:divId w:val="1"/>
            </w:pPr>
            <w:r>
              <w:rPr>
                <w:rFonts w:eastAsia="Arial"/>
                <w:sz w:val="16"/>
              </w:rPr>
              <w:t xml:space="preserve">2 </w:t>
            </w:r>
          </w:p>
        </w:tc>
      </w:tr>
      <w:tr w:rsidR="00D240F3" w14:paraId="620011F4" w14:textId="77777777">
        <w:trPr>
          <w:trHeight w:val="320"/>
        </w:trPr>
        <w:tc>
          <w:tcPr>
            <w:tcW w:w="1620" w:type="dxa"/>
            <w:gridSpan w:val="2"/>
            <w:vMerge/>
          </w:tcPr>
          <w:p w14:paraId="29B13354" w14:textId="77777777" w:rsidR="00D240F3" w:rsidRDefault="00D240F3"/>
        </w:tc>
        <w:tc>
          <w:tcPr>
            <w:tcW w:w="1620" w:type="dxa"/>
            <w:gridSpan w:val="2"/>
            <w:tcBorders>
              <w:bottom w:val="dotted" w:sz="4" w:space="0" w:color="auto"/>
            </w:tcBorders>
            <w:vAlign w:val="center"/>
          </w:tcPr>
          <w:p w14:paraId="0E0ADC29" w14:textId="77777777" w:rsidR="00D240F3" w:rsidRDefault="00067B36">
            <w:pPr>
              <w:jc w:val="left"/>
              <w:divId w:val="1"/>
            </w:pPr>
            <w:r>
              <w:rPr>
                <w:sz w:val="16"/>
              </w:rPr>
              <w:t>serrate</w:t>
            </w:r>
          </w:p>
        </w:tc>
        <w:tc>
          <w:tcPr>
            <w:tcW w:w="1620" w:type="dxa"/>
            <w:gridSpan w:val="2"/>
            <w:tcBorders>
              <w:bottom w:val="dotted" w:sz="4" w:space="0" w:color="auto"/>
            </w:tcBorders>
            <w:vAlign w:val="center"/>
          </w:tcPr>
          <w:p w14:paraId="51ACBEAD" w14:textId="10CF1394" w:rsidR="00D240F3" w:rsidRDefault="00D240F3">
            <w:pPr>
              <w:jc w:val="left"/>
              <w:divId w:val="1"/>
            </w:pPr>
          </w:p>
        </w:tc>
        <w:tc>
          <w:tcPr>
            <w:tcW w:w="1620" w:type="dxa"/>
            <w:tcBorders>
              <w:bottom w:val="dotted" w:sz="4" w:space="0" w:color="auto"/>
            </w:tcBorders>
            <w:vAlign w:val="center"/>
          </w:tcPr>
          <w:p w14:paraId="6B1BCC03" w14:textId="3294C825" w:rsidR="00D240F3" w:rsidRDefault="00D240F3">
            <w:pPr>
              <w:jc w:val="left"/>
              <w:divId w:val="1"/>
            </w:pPr>
          </w:p>
        </w:tc>
        <w:tc>
          <w:tcPr>
            <w:tcW w:w="1620" w:type="dxa"/>
            <w:tcBorders>
              <w:bottom w:val="dotted" w:sz="4" w:space="0" w:color="auto"/>
            </w:tcBorders>
            <w:vAlign w:val="center"/>
          </w:tcPr>
          <w:p w14:paraId="246E6EC6" w14:textId="79D319E1" w:rsidR="00D240F3" w:rsidRDefault="00D240F3">
            <w:pPr>
              <w:jc w:val="left"/>
              <w:divId w:val="1"/>
            </w:pPr>
          </w:p>
        </w:tc>
        <w:tc>
          <w:tcPr>
            <w:tcW w:w="1620" w:type="dxa"/>
            <w:tcBorders>
              <w:bottom w:val="dotted" w:sz="4" w:space="0" w:color="auto"/>
            </w:tcBorders>
            <w:vAlign w:val="center"/>
          </w:tcPr>
          <w:p w14:paraId="3B9C7A1F" w14:textId="77777777" w:rsidR="00D240F3" w:rsidRDefault="00D240F3"/>
        </w:tc>
        <w:tc>
          <w:tcPr>
            <w:tcW w:w="1620" w:type="dxa"/>
            <w:tcBorders>
              <w:bottom w:val="dotted" w:sz="4" w:space="0" w:color="auto"/>
            </w:tcBorders>
            <w:vAlign w:val="center"/>
          </w:tcPr>
          <w:p w14:paraId="7D05C914" w14:textId="77777777" w:rsidR="00D240F3" w:rsidRDefault="00067B36">
            <w:pPr>
              <w:jc w:val="center"/>
              <w:divId w:val="1"/>
            </w:pPr>
            <w:r>
              <w:rPr>
                <w:rFonts w:eastAsia="Arial"/>
                <w:sz w:val="16"/>
              </w:rPr>
              <w:t xml:space="preserve">3 </w:t>
            </w:r>
          </w:p>
        </w:tc>
      </w:tr>
      <w:tr w:rsidR="00D240F3" w14:paraId="0A7042AE" w14:textId="77777777">
        <w:trPr>
          <w:trHeight w:val="320"/>
        </w:trPr>
        <w:tc>
          <w:tcPr>
            <w:tcW w:w="1620" w:type="dxa"/>
            <w:gridSpan w:val="2"/>
            <w:vMerge/>
          </w:tcPr>
          <w:p w14:paraId="37BDAA10" w14:textId="77777777" w:rsidR="00D240F3" w:rsidRDefault="00D240F3"/>
        </w:tc>
        <w:tc>
          <w:tcPr>
            <w:tcW w:w="1620" w:type="dxa"/>
            <w:gridSpan w:val="2"/>
            <w:tcBorders>
              <w:bottom w:val="dotted" w:sz="4" w:space="0" w:color="auto"/>
            </w:tcBorders>
            <w:vAlign w:val="center"/>
          </w:tcPr>
          <w:p w14:paraId="0231FB49" w14:textId="77777777" w:rsidR="00D240F3" w:rsidRDefault="00067B36">
            <w:pPr>
              <w:jc w:val="left"/>
              <w:divId w:val="1"/>
            </w:pPr>
            <w:r>
              <w:rPr>
                <w:sz w:val="16"/>
              </w:rPr>
              <w:t>bi-serrate</w:t>
            </w:r>
          </w:p>
        </w:tc>
        <w:tc>
          <w:tcPr>
            <w:tcW w:w="1620" w:type="dxa"/>
            <w:gridSpan w:val="2"/>
            <w:tcBorders>
              <w:bottom w:val="dotted" w:sz="4" w:space="0" w:color="auto"/>
            </w:tcBorders>
            <w:vAlign w:val="center"/>
          </w:tcPr>
          <w:p w14:paraId="5281E055" w14:textId="53FB0F1D" w:rsidR="00D240F3" w:rsidRDefault="00D240F3">
            <w:pPr>
              <w:jc w:val="left"/>
              <w:divId w:val="1"/>
            </w:pPr>
          </w:p>
        </w:tc>
        <w:tc>
          <w:tcPr>
            <w:tcW w:w="1620" w:type="dxa"/>
            <w:tcBorders>
              <w:bottom w:val="dotted" w:sz="4" w:space="0" w:color="auto"/>
            </w:tcBorders>
            <w:vAlign w:val="center"/>
          </w:tcPr>
          <w:p w14:paraId="5B87FB4A" w14:textId="6506E138" w:rsidR="00D240F3" w:rsidRDefault="00D240F3">
            <w:pPr>
              <w:jc w:val="left"/>
              <w:divId w:val="1"/>
            </w:pPr>
          </w:p>
        </w:tc>
        <w:tc>
          <w:tcPr>
            <w:tcW w:w="1620" w:type="dxa"/>
            <w:tcBorders>
              <w:bottom w:val="dotted" w:sz="4" w:space="0" w:color="auto"/>
            </w:tcBorders>
            <w:vAlign w:val="center"/>
          </w:tcPr>
          <w:p w14:paraId="0AC031A2" w14:textId="732EC9F6" w:rsidR="00D240F3" w:rsidRDefault="00D240F3">
            <w:pPr>
              <w:jc w:val="left"/>
              <w:divId w:val="1"/>
            </w:pPr>
          </w:p>
        </w:tc>
        <w:tc>
          <w:tcPr>
            <w:tcW w:w="1620" w:type="dxa"/>
            <w:tcBorders>
              <w:bottom w:val="dotted" w:sz="4" w:space="0" w:color="auto"/>
            </w:tcBorders>
            <w:vAlign w:val="center"/>
          </w:tcPr>
          <w:p w14:paraId="0A3CCEF9" w14:textId="77777777" w:rsidR="00D240F3" w:rsidRDefault="00067B36">
            <w:pPr>
              <w:jc w:val="left"/>
              <w:divId w:val="1"/>
            </w:pPr>
            <w:r>
              <w:rPr>
                <w:sz w:val="16"/>
              </w:rPr>
              <w:t>ZAI122BISP (2)</w:t>
            </w:r>
          </w:p>
        </w:tc>
        <w:tc>
          <w:tcPr>
            <w:tcW w:w="1620" w:type="dxa"/>
            <w:tcBorders>
              <w:bottom w:val="dotted" w:sz="4" w:space="0" w:color="auto"/>
            </w:tcBorders>
            <w:vAlign w:val="center"/>
          </w:tcPr>
          <w:p w14:paraId="59DCE5FF" w14:textId="77777777" w:rsidR="00D240F3" w:rsidRDefault="00067B36">
            <w:pPr>
              <w:jc w:val="center"/>
              <w:divId w:val="1"/>
            </w:pPr>
            <w:r>
              <w:rPr>
                <w:rFonts w:eastAsia="Arial"/>
                <w:sz w:val="16"/>
              </w:rPr>
              <w:t xml:space="preserve">4 </w:t>
            </w:r>
          </w:p>
        </w:tc>
      </w:tr>
      <w:tr w:rsidR="00D240F3" w14:paraId="49C6A46E" w14:textId="77777777">
        <w:trPr>
          <w:trHeight w:val="360"/>
        </w:trPr>
        <w:tc>
          <w:tcPr>
            <w:tcW w:w="810" w:type="dxa"/>
            <w:tcBorders>
              <w:right w:val="dotted" w:sz="4" w:space="0" w:color="auto"/>
            </w:tcBorders>
            <w:shd w:val="clear" w:color="auto" w:fill="DFDFD7"/>
            <w:vAlign w:val="center"/>
          </w:tcPr>
          <w:p w14:paraId="0FBAB4ED" w14:textId="77777777" w:rsidR="00D240F3" w:rsidRDefault="00067B36">
            <w:r>
              <w:rPr>
                <w:rFonts w:eastAsia="Arial"/>
                <w:b/>
                <w:sz w:val="16"/>
              </w:rPr>
              <w:t>11.</w:t>
            </w:r>
          </w:p>
        </w:tc>
        <w:tc>
          <w:tcPr>
            <w:tcW w:w="810" w:type="dxa"/>
            <w:tcBorders>
              <w:right w:val="dotted" w:sz="4" w:space="0" w:color="auto"/>
            </w:tcBorders>
            <w:shd w:val="clear" w:color="auto" w:fill="DFDFD7"/>
            <w:vAlign w:val="center"/>
          </w:tcPr>
          <w:p w14:paraId="08BBA5EB"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1D8D63B"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169F4F35"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78AE5973" w14:textId="77777777" w:rsidR="00D240F3" w:rsidRDefault="00D240F3"/>
        </w:tc>
        <w:tc>
          <w:tcPr>
            <w:tcW w:w="810" w:type="dxa"/>
            <w:tcBorders>
              <w:right w:val="dotted" w:sz="4" w:space="0" w:color="auto"/>
            </w:tcBorders>
            <w:shd w:val="clear" w:color="auto" w:fill="DFDFD7"/>
            <w:vAlign w:val="center"/>
          </w:tcPr>
          <w:p w14:paraId="53AA8FA1" w14:textId="77777777" w:rsidR="00D240F3" w:rsidRDefault="00067B36">
            <w:r>
              <w:rPr>
                <w:rFonts w:eastAsia="Arial"/>
                <w:b/>
                <w:sz w:val="16"/>
              </w:rPr>
              <w:t>(b)</w:t>
            </w:r>
          </w:p>
        </w:tc>
        <w:tc>
          <w:tcPr>
            <w:tcW w:w="1620" w:type="dxa"/>
            <w:shd w:val="clear" w:color="auto" w:fill="DFDFD7"/>
            <w:vAlign w:val="center"/>
          </w:tcPr>
          <w:p w14:paraId="51550142" w14:textId="77777777" w:rsidR="00D240F3" w:rsidRDefault="00D240F3"/>
        </w:tc>
        <w:tc>
          <w:tcPr>
            <w:tcW w:w="1620" w:type="dxa"/>
            <w:shd w:val="clear" w:color="auto" w:fill="DFDFD7"/>
          </w:tcPr>
          <w:p w14:paraId="451E1EC9" w14:textId="77777777" w:rsidR="00D240F3" w:rsidRDefault="00D240F3"/>
        </w:tc>
        <w:tc>
          <w:tcPr>
            <w:tcW w:w="1620" w:type="dxa"/>
            <w:shd w:val="clear" w:color="auto" w:fill="DFDFD7"/>
          </w:tcPr>
          <w:p w14:paraId="2F8FEEBF" w14:textId="77777777" w:rsidR="00D240F3" w:rsidRDefault="00D240F3"/>
        </w:tc>
        <w:tc>
          <w:tcPr>
            <w:tcW w:w="1620" w:type="dxa"/>
            <w:shd w:val="clear" w:color="auto" w:fill="DFDFD7"/>
          </w:tcPr>
          <w:p w14:paraId="3FC6D42D" w14:textId="77777777" w:rsidR="00D240F3" w:rsidRDefault="00D240F3"/>
        </w:tc>
      </w:tr>
      <w:tr w:rsidR="00D240F3" w14:paraId="7C591C3E" w14:textId="77777777">
        <w:trPr>
          <w:trHeight w:val="440"/>
        </w:trPr>
        <w:tc>
          <w:tcPr>
            <w:tcW w:w="1620" w:type="dxa"/>
            <w:gridSpan w:val="2"/>
            <w:vMerge w:val="restart"/>
          </w:tcPr>
          <w:p w14:paraId="649EE0E2" w14:textId="77777777" w:rsidR="00D240F3" w:rsidRDefault="00D240F3"/>
        </w:tc>
        <w:tc>
          <w:tcPr>
            <w:tcW w:w="1620" w:type="dxa"/>
            <w:gridSpan w:val="2"/>
            <w:tcBorders>
              <w:bottom w:val="dotted" w:sz="4" w:space="0" w:color="auto"/>
            </w:tcBorders>
          </w:tcPr>
          <w:p w14:paraId="3E261E89" w14:textId="77777777" w:rsidR="00D240F3" w:rsidRDefault="00067B36">
            <w:pPr>
              <w:spacing w:before="113" w:after="113"/>
              <w:jc w:val="left"/>
              <w:divId w:val="1"/>
            </w:pPr>
            <w:r>
              <w:rPr>
                <w:b/>
                <w:sz w:val="16"/>
              </w:rPr>
              <w:t>Petiole: length</w:t>
            </w:r>
          </w:p>
        </w:tc>
        <w:tc>
          <w:tcPr>
            <w:tcW w:w="1620" w:type="dxa"/>
            <w:gridSpan w:val="2"/>
            <w:tcBorders>
              <w:bottom w:val="dotted" w:sz="4" w:space="0" w:color="auto"/>
            </w:tcBorders>
          </w:tcPr>
          <w:p w14:paraId="576E3ED7" w14:textId="37593174" w:rsidR="00D240F3" w:rsidRDefault="00D240F3">
            <w:pPr>
              <w:spacing w:before="113" w:after="113"/>
              <w:jc w:val="left"/>
              <w:divId w:val="1"/>
            </w:pPr>
          </w:p>
        </w:tc>
        <w:tc>
          <w:tcPr>
            <w:tcW w:w="1620" w:type="dxa"/>
            <w:tcBorders>
              <w:bottom w:val="dotted" w:sz="4" w:space="0" w:color="auto"/>
            </w:tcBorders>
          </w:tcPr>
          <w:p w14:paraId="3B6DAC7A" w14:textId="79907EB0" w:rsidR="00D240F3" w:rsidRDefault="00D240F3">
            <w:pPr>
              <w:spacing w:before="113" w:after="113"/>
              <w:jc w:val="left"/>
              <w:divId w:val="1"/>
            </w:pPr>
          </w:p>
        </w:tc>
        <w:tc>
          <w:tcPr>
            <w:tcW w:w="1620" w:type="dxa"/>
            <w:tcBorders>
              <w:bottom w:val="dotted" w:sz="4" w:space="0" w:color="auto"/>
            </w:tcBorders>
          </w:tcPr>
          <w:p w14:paraId="797E8D26" w14:textId="617FA958" w:rsidR="00D240F3" w:rsidRDefault="00D240F3">
            <w:pPr>
              <w:spacing w:before="113" w:after="113"/>
              <w:jc w:val="left"/>
              <w:divId w:val="1"/>
            </w:pPr>
          </w:p>
        </w:tc>
        <w:tc>
          <w:tcPr>
            <w:tcW w:w="1620" w:type="dxa"/>
            <w:tcBorders>
              <w:bottom w:val="dotted" w:sz="4" w:space="0" w:color="auto"/>
            </w:tcBorders>
          </w:tcPr>
          <w:p w14:paraId="06F9D9ED" w14:textId="77777777" w:rsidR="00D240F3" w:rsidRDefault="00D240F3"/>
        </w:tc>
        <w:tc>
          <w:tcPr>
            <w:tcW w:w="1620" w:type="dxa"/>
            <w:tcBorders>
              <w:bottom w:val="dotted" w:sz="4" w:space="0" w:color="auto"/>
            </w:tcBorders>
          </w:tcPr>
          <w:p w14:paraId="3A2A1AF6" w14:textId="77777777" w:rsidR="00D240F3" w:rsidRDefault="00D240F3"/>
        </w:tc>
      </w:tr>
      <w:tr w:rsidR="00D240F3" w14:paraId="190DFEFE" w14:textId="77777777">
        <w:trPr>
          <w:trHeight w:val="320"/>
        </w:trPr>
        <w:tc>
          <w:tcPr>
            <w:tcW w:w="1620" w:type="dxa"/>
            <w:gridSpan w:val="2"/>
            <w:vMerge/>
          </w:tcPr>
          <w:p w14:paraId="019D5E4E" w14:textId="77777777" w:rsidR="00D240F3" w:rsidRDefault="00D240F3"/>
        </w:tc>
        <w:tc>
          <w:tcPr>
            <w:tcW w:w="1620" w:type="dxa"/>
            <w:gridSpan w:val="2"/>
            <w:tcBorders>
              <w:bottom w:val="dotted" w:sz="4" w:space="0" w:color="auto"/>
            </w:tcBorders>
            <w:vAlign w:val="center"/>
          </w:tcPr>
          <w:p w14:paraId="0D37797B" w14:textId="77777777" w:rsidR="00D240F3" w:rsidRDefault="00067B36">
            <w:pPr>
              <w:jc w:val="left"/>
              <w:divId w:val="1"/>
            </w:pPr>
            <w:r>
              <w:rPr>
                <w:sz w:val="16"/>
              </w:rPr>
              <w:t>very short</w:t>
            </w:r>
          </w:p>
        </w:tc>
        <w:tc>
          <w:tcPr>
            <w:tcW w:w="1620" w:type="dxa"/>
            <w:gridSpan w:val="2"/>
            <w:tcBorders>
              <w:bottom w:val="dotted" w:sz="4" w:space="0" w:color="auto"/>
            </w:tcBorders>
            <w:vAlign w:val="center"/>
          </w:tcPr>
          <w:p w14:paraId="243C1E6E" w14:textId="77777777" w:rsidR="00D240F3" w:rsidRDefault="00D240F3"/>
        </w:tc>
        <w:tc>
          <w:tcPr>
            <w:tcW w:w="1620" w:type="dxa"/>
            <w:tcBorders>
              <w:bottom w:val="dotted" w:sz="4" w:space="0" w:color="auto"/>
            </w:tcBorders>
            <w:vAlign w:val="center"/>
          </w:tcPr>
          <w:p w14:paraId="31683086" w14:textId="77777777" w:rsidR="00D240F3" w:rsidRDefault="00D240F3"/>
        </w:tc>
        <w:tc>
          <w:tcPr>
            <w:tcW w:w="1620" w:type="dxa"/>
            <w:tcBorders>
              <w:bottom w:val="dotted" w:sz="4" w:space="0" w:color="auto"/>
            </w:tcBorders>
            <w:vAlign w:val="center"/>
          </w:tcPr>
          <w:p w14:paraId="051A5C9D" w14:textId="77777777" w:rsidR="00D240F3" w:rsidRDefault="00D240F3"/>
        </w:tc>
        <w:tc>
          <w:tcPr>
            <w:tcW w:w="1620" w:type="dxa"/>
            <w:tcBorders>
              <w:bottom w:val="dotted" w:sz="4" w:space="0" w:color="auto"/>
            </w:tcBorders>
            <w:vAlign w:val="center"/>
          </w:tcPr>
          <w:p w14:paraId="5F5F9949" w14:textId="77777777" w:rsidR="00D240F3" w:rsidRDefault="00067B36">
            <w:pPr>
              <w:jc w:val="left"/>
              <w:divId w:val="1"/>
            </w:pPr>
            <w:proofErr w:type="spellStart"/>
            <w:r>
              <w:rPr>
                <w:sz w:val="16"/>
              </w:rPr>
              <w:t>Plumsweetone</w:t>
            </w:r>
            <w:proofErr w:type="spellEnd"/>
            <w:r>
              <w:rPr>
                <w:sz w:val="16"/>
              </w:rPr>
              <w:t xml:space="preserve"> (1), Red </w:t>
            </w:r>
            <w:proofErr w:type="spellStart"/>
            <w:r>
              <w:rPr>
                <w:sz w:val="16"/>
              </w:rPr>
              <w:t>Beaut</w:t>
            </w:r>
            <w:proofErr w:type="spellEnd"/>
            <w:r>
              <w:rPr>
                <w:sz w:val="16"/>
              </w:rPr>
              <w:t xml:space="preserve"> (1)</w:t>
            </w:r>
          </w:p>
        </w:tc>
        <w:tc>
          <w:tcPr>
            <w:tcW w:w="1620" w:type="dxa"/>
            <w:tcBorders>
              <w:bottom w:val="dotted" w:sz="4" w:space="0" w:color="auto"/>
            </w:tcBorders>
            <w:vAlign w:val="center"/>
          </w:tcPr>
          <w:p w14:paraId="71886816" w14:textId="77777777" w:rsidR="00D240F3" w:rsidRDefault="00067B36">
            <w:pPr>
              <w:jc w:val="center"/>
              <w:divId w:val="1"/>
            </w:pPr>
            <w:r>
              <w:rPr>
                <w:rFonts w:eastAsia="Arial"/>
                <w:sz w:val="16"/>
              </w:rPr>
              <w:t xml:space="preserve">1 </w:t>
            </w:r>
          </w:p>
        </w:tc>
      </w:tr>
      <w:tr w:rsidR="00D240F3" w14:paraId="359F9F16" w14:textId="77777777">
        <w:trPr>
          <w:trHeight w:val="320"/>
        </w:trPr>
        <w:tc>
          <w:tcPr>
            <w:tcW w:w="1620" w:type="dxa"/>
            <w:gridSpan w:val="2"/>
            <w:vMerge/>
          </w:tcPr>
          <w:p w14:paraId="48FC186F" w14:textId="77777777" w:rsidR="00D240F3" w:rsidRDefault="00D240F3"/>
        </w:tc>
        <w:tc>
          <w:tcPr>
            <w:tcW w:w="1620" w:type="dxa"/>
            <w:gridSpan w:val="2"/>
            <w:tcBorders>
              <w:bottom w:val="dotted" w:sz="4" w:space="0" w:color="auto"/>
            </w:tcBorders>
            <w:vAlign w:val="center"/>
          </w:tcPr>
          <w:p w14:paraId="0A424314" w14:textId="77777777" w:rsidR="00D240F3" w:rsidRDefault="00067B36">
            <w:pPr>
              <w:jc w:val="left"/>
              <w:divId w:val="1"/>
            </w:pPr>
            <w:r>
              <w:rPr>
                <w:sz w:val="16"/>
              </w:rPr>
              <w:t>short</w:t>
            </w:r>
          </w:p>
        </w:tc>
        <w:tc>
          <w:tcPr>
            <w:tcW w:w="1620" w:type="dxa"/>
            <w:gridSpan w:val="2"/>
            <w:tcBorders>
              <w:bottom w:val="dotted" w:sz="4" w:space="0" w:color="auto"/>
            </w:tcBorders>
            <w:vAlign w:val="center"/>
          </w:tcPr>
          <w:p w14:paraId="2B140732" w14:textId="77777777" w:rsidR="00D240F3" w:rsidRDefault="00D240F3"/>
        </w:tc>
        <w:tc>
          <w:tcPr>
            <w:tcW w:w="1620" w:type="dxa"/>
            <w:tcBorders>
              <w:bottom w:val="dotted" w:sz="4" w:space="0" w:color="auto"/>
            </w:tcBorders>
            <w:vAlign w:val="center"/>
          </w:tcPr>
          <w:p w14:paraId="3A64D418" w14:textId="77777777" w:rsidR="00D240F3" w:rsidRDefault="00D240F3"/>
        </w:tc>
        <w:tc>
          <w:tcPr>
            <w:tcW w:w="1620" w:type="dxa"/>
            <w:tcBorders>
              <w:bottom w:val="dotted" w:sz="4" w:space="0" w:color="auto"/>
            </w:tcBorders>
            <w:vAlign w:val="center"/>
          </w:tcPr>
          <w:p w14:paraId="492968C5" w14:textId="77777777" w:rsidR="00D240F3" w:rsidRDefault="00D240F3"/>
        </w:tc>
        <w:tc>
          <w:tcPr>
            <w:tcW w:w="1620" w:type="dxa"/>
            <w:tcBorders>
              <w:bottom w:val="dotted" w:sz="4" w:space="0" w:color="auto"/>
            </w:tcBorders>
            <w:vAlign w:val="center"/>
          </w:tcPr>
          <w:p w14:paraId="54A5356B" w14:textId="77777777" w:rsidR="00D240F3" w:rsidRDefault="00067B36">
            <w:pPr>
              <w:jc w:val="left"/>
              <w:divId w:val="1"/>
            </w:pPr>
            <w:r>
              <w:rPr>
                <w:sz w:val="16"/>
              </w:rPr>
              <w:t>Dapple Dandy (2)</w:t>
            </w:r>
          </w:p>
        </w:tc>
        <w:tc>
          <w:tcPr>
            <w:tcW w:w="1620" w:type="dxa"/>
            <w:tcBorders>
              <w:bottom w:val="dotted" w:sz="4" w:space="0" w:color="auto"/>
            </w:tcBorders>
            <w:vAlign w:val="center"/>
          </w:tcPr>
          <w:p w14:paraId="60FF1A44" w14:textId="77777777" w:rsidR="00D240F3" w:rsidRDefault="00067B36">
            <w:pPr>
              <w:jc w:val="center"/>
              <w:divId w:val="1"/>
            </w:pPr>
            <w:r>
              <w:rPr>
                <w:rFonts w:eastAsia="Arial"/>
                <w:sz w:val="16"/>
              </w:rPr>
              <w:t xml:space="preserve">2 </w:t>
            </w:r>
          </w:p>
        </w:tc>
      </w:tr>
      <w:tr w:rsidR="00D240F3" w14:paraId="390FF062" w14:textId="77777777">
        <w:trPr>
          <w:trHeight w:val="320"/>
        </w:trPr>
        <w:tc>
          <w:tcPr>
            <w:tcW w:w="1620" w:type="dxa"/>
            <w:gridSpan w:val="2"/>
            <w:vMerge/>
          </w:tcPr>
          <w:p w14:paraId="47A6D68C" w14:textId="77777777" w:rsidR="00D240F3" w:rsidRDefault="00D240F3"/>
        </w:tc>
        <w:tc>
          <w:tcPr>
            <w:tcW w:w="1620" w:type="dxa"/>
            <w:gridSpan w:val="2"/>
            <w:tcBorders>
              <w:bottom w:val="dotted" w:sz="4" w:space="0" w:color="auto"/>
            </w:tcBorders>
            <w:vAlign w:val="center"/>
          </w:tcPr>
          <w:p w14:paraId="6681A49B"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1694AFCB" w14:textId="7EF33CD9" w:rsidR="00D240F3" w:rsidRDefault="00D240F3">
            <w:pPr>
              <w:jc w:val="left"/>
              <w:divId w:val="1"/>
            </w:pPr>
          </w:p>
        </w:tc>
        <w:tc>
          <w:tcPr>
            <w:tcW w:w="1620" w:type="dxa"/>
            <w:tcBorders>
              <w:bottom w:val="dotted" w:sz="4" w:space="0" w:color="auto"/>
            </w:tcBorders>
            <w:vAlign w:val="center"/>
          </w:tcPr>
          <w:p w14:paraId="6128BE49" w14:textId="5066485F" w:rsidR="00D240F3" w:rsidRDefault="00D240F3">
            <w:pPr>
              <w:jc w:val="left"/>
              <w:divId w:val="1"/>
            </w:pPr>
          </w:p>
        </w:tc>
        <w:tc>
          <w:tcPr>
            <w:tcW w:w="1620" w:type="dxa"/>
            <w:tcBorders>
              <w:bottom w:val="dotted" w:sz="4" w:space="0" w:color="auto"/>
            </w:tcBorders>
            <w:vAlign w:val="center"/>
          </w:tcPr>
          <w:p w14:paraId="7318D18E" w14:textId="73CB115E" w:rsidR="00D240F3" w:rsidRDefault="00D240F3">
            <w:pPr>
              <w:jc w:val="left"/>
              <w:divId w:val="1"/>
            </w:pPr>
          </w:p>
        </w:tc>
        <w:tc>
          <w:tcPr>
            <w:tcW w:w="1620" w:type="dxa"/>
            <w:tcBorders>
              <w:bottom w:val="dotted" w:sz="4" w:space="0" w:color="auto"/>
            </w:tcBorders>
            <w:vAlign w:val="center"/>
          </w:tcPr>
          <w:p w14:paraId="1A2C2907" w14:textId="77777777" w:rsidR="00D240F3" w:rsidRDefault="00067B36">
            <w:pPr>
              <w:jc w:val="left"/>
              <w:divId w:val="1"/>
            </w:pPr>
            <w:r>
              <w:rPr>
                <w:sz w:val="16"/>
              </w:rPr>
              <w:t>Pioneer (1)</w:t>
            </w:r>
          </w:p>
        </w:tc>
        <w:tc>
          <w:tcPr>
            <w:tcW w:w="1620" w:type="dxa"/>
            <w:tcBorders>
              <w:bottom w:val="dotted" w:sz="4" w:space="0" w:color="auto"/>
            </w:tcBorders>
            <w:vAlign w:val="center"/>
          </w:tcPr>
          <w:p w14:paraId="2B2EAF83" w14:textId="77777777" w:rsidR="00D240F3" w:rsidRDefault="00067B36">
            <w:pPr>
              <w:jc w:val="center"/>
              <w:divId w:val="1"/>
            </w:pPr>
            <w:r>
              <w:rPr>
                <w:rFonts w:eastAsia="Arial"/>
                <w:sz w:val="16"/>
              </w:rPr>
              <w:t xml:space="preserve">3 </w:t>
            </w:r>
          </w:p>
        </w:tc>
      </w:tr>
      <w:tr w:rsidR="00D240F3" w14:paraId="0A0AB2AE" w14:textId="77777777">
        <w:trPr>
          <w:trHeight w:val="320"/>
        </w:trPr>
        <w:tc>
          <w:tcPr>
            <w:tcW w:w="1620" w:type="dxa"/>
            <w:gridSpan w:val="2"/>
            <w:vMerge/>
          </w:tcPr>
          <w:p w14:paraId="3385B77E" w14:textId="77777777" w:rsidR="00D240F3" w:rsidRDefault="00D240F3"/>
        </w:tc>
        <w:tc>
          <w:tcPr>
            <w:tcW w:w="1620" w:type="dxa"/>
            <w:gridSpan w:val="2"/>
            <w:tcBorders>
              <w:bottom w:val="dotted" w:sz="4" w:space="0" w:color="auto"/>
            </w:tcBorders>
            <w:vAlign w:val="center"/>
          </w:tcPr>
          <w:p w14:paraId="2BDD3916" w14:textId="77777777" w:rsidR="00D240F3" w:rsidRDefault="00067B36">
            <w:pPr>
              <w:jc w:val="left"/>
              <w:divId w:val="1"/>
            </w:pPr>
            <w:r>
              <w:rPr>
                <w:sz w:val="16"/>
              </w:rPr>
              <w:t>long</w:t>
            </w:r>
          </w:p>
        </w:tc>
        <w:tc>
          <w:tcPr>
            <w:tcW w:w="1620" w:type="dxa"/>
            <w:gridSpan w:val="2"/>
            <w:tcBorders>
              <w:bottom w:val="dotted" w:sz="4" w:space="0" w:color="auto"/>
            </w:tcBorders>
            <w:vAlign w:val="center"/>
          </w:tcPr>
          <w:p w14:paraId="60E3D270" w14:textId="77777777" w:rsidR="00D240F3" w:rsidRDefault="00D240F3"/>
        </w:tc>
        <w:tc>
          <w:tcPr>
            <w:tcW w:w="1620" w:type="dxa"/>
            <w:tcBorders>
              <w:bottom w:val="dotted" w:sz="4" w:space="0" w:color="auto"/>
            </w:tcBorders>
            <w:vAlign w:val="center"/>
          </w:tcPr>
          <w:p w14:paraId="1F0CFD8A" w14:textId="77777777" w:rsidR="00D240F3" w:rsidRDefault="00D240F3"/>
        </w:tc>
        <w:tc>
          <w:tcPr>
            <w:tcW w:w="1620" w:type="dxa"/>
            <w:tcBorders>
              <w:bottom w:val="dotted" w:sz="4" w:space="0" w:color="auto"/>
            </w:tcBorders>
            <w:vAlign w:val="center"/>
          </w:tcPr>
          <w:p w14:paraId="50674B5B" w14:textId="77777777" w:rsidR="00D240F3" w:rsidRDefault="00D240F3"/>
        </w:tc>
        <w:tc>
          <w:tcPr>
            <w:tcW w:w="1620" w:type="dxa"/>
            <w:tcBorders>
              <w:bottom w:val="dotted" w:sz="4" w:space="0" w:color="auto"/>
            </w:tcBorders>
            <w:vAlign w:val="center"/>
          </w:tcPr>
          <w:p w14:paraId="25C2D30D" w14:textId="77777777" w:rsidR="00D240F3" w:rsidRDefault="00067B36">
            <w:pPr>
              <w:jc w:val="left"/>
              <w:divId w:val="1"/>
            </w:pP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3E277044" w14:textId="77777777" w:rsidR="00D240F3" w:rsidRDefault="00067B36">
            <w:pPr>
              <w:jc w:val="center"/>
              <w:divId w:val="1"/>
            </w:pPr>
            <w:r>
              <w:rPr>
                <w:rFonts w:eastAsia="Arial"/>
                <w:sz w:val="16"/>
              </w:rPr>
              <w:t xml:space="preserve">4 </w:t>
            </w:r>
          </w:p>
        </w:tc>
      </w:tr>
      <w:tr w:rsidR="00D240F3" w14:paraId="7D681D11" w14:textId="77777777">
        <w:trPr>
          <w:trHeight w:val="320"/>
        </w:trPr>
        <w:tc>
          <w:tcPr>
            <w:tcW w:w="1620" w:type="dxa"/>
            <w:gridSpan w:val="2"/>
            <w:vMerge/>
          </w:tcPr>
          <w:p w14:paraId="577565BF" w14:textId="77777777" w:rsidR="00D240F3" w:rsidRDefault="00D240F3"/>
        </w:tc>
        <w:tc>
          <w:tcPr>
            <w:tcW w:w="1620" w:type="dxa"/>
            <w:gridSpan w:val="2"/>
            <w:tcBorders>
              <w:bottom w:val="dotted" w:sz="4" w:space="0" w:color="auto"/>
            </w:tcBorders>
            <w:vAlign w:val="center"/>
          </w:tcPr>
          <w:p w14:paraId="4DCD347E" w14:textId="77777777" w:rsidR="00D240F3" w:rsidRDefault="00067B36">
            <w:pPr>
              <w:jc w:val="left"/>
              <w:divId w:val="1"/>
            </w:pPr>
            <w:r>
              <w:rPr>
                <w:sz w:val="16"/>
              </w:rPr>
              <w:t>very long</w:t>
            </w:r>
          </w:p>
        </w:tc>
        <w:tc>
          <w:tcPr>
            <w:tcW w:w="1620" w:type="dxa"/>
            <w:gridSpan w:val="2"/>
            <w:tcBorders>
              <w:bottom w:val="dotted" w:sz="4" w:space="0" w:color="auto"/>
            </w:tcBorders>
            <w:vAlign w:val="center"/>
          </w:tcPr>
          <w:p w14:paraId="54639306" w14:textId="33E13F0C" w:rsidR="00D240F3" w:rsidRDefault="00D240F3">
            <w:pPr>
              <w:jc w:val="left"/>
              <w:divId w:val="1"/>
            </w:pPr>
          </w:p>
        </w:tc>
        <w:tc>
          <w:tcPr>
            <w:tcW w:w="1620" w:type="dxa"/>
            <w:tcBorders>
              <w:bottom w:val="dotted" w:sz="4" w:space="0" w:color="auto"/>
            </w:tcBorders>
            <w:vAlign w:val="center"/>
          </w:tcPr>
          <w:p w14:paraId="0B0C3170" w14:textId="417EADE0" w:rsidR="00D240F3" w:rsidRDefault="00D240F3">
            <w:pPr>
              <w:jc w:val="left"/>
              <w:divId w:val="1"/>
            </w:pPr>
          </w:p>
        </w:tc>
        <w:tc>
          <w:tcPr>
            <w:tcW w:w="1620" w:type="dxa"/>
            <w:tcBorders>
              <w:bottom w:val="dotted" w:sz="4" w:space="0" w:color="auto"/>
            </w:tcBorders>
            <w:vAlign w:val="center"/>
          </w:tcPr>
          <w:p w14:paraId="6DD14A82" w14:textId="547256F4" w:rsidR="00D240F3" w:rsidRDefault="00D240F3">
            <w:pPr>
              <w:jc w:val="left"/>
              <w:divId w:val="1"/>
            </w:pPr>
          </w:p>
        </w:tc>
        <w:tc>
          <w:tcPr>
            <w:tcW w:w="1620" w:type="dxa"/>
            <w:tcBorders>
              <w:bottom w:val="dotted" w:sz="4" w:space="0" w:color="auto"/>
            </w:tcBorders>
            <w:vAlign w:val="center"/>
          </w:tcPr>
          <w:p w14:paraId="11245F9B" w14:textId="77777777" w:rsidR="00D240F3" w:rsidRDefault="00067B36">
            <w:pPr>
              <w:jc w:val="left"/>
              <w:divId w:val="1"/>
            </w:pPr>
            <w:proofErr w:type="spellStart"/>
            <w:r>
              <w:rPr>
                <w:sz w:val="16"/>
              </w:rPr>
              <w:t>Blackcot</w:t>
            </w:r>
            <w:proofErr w:type="spellEnd"/>
            <w:r>
              <w:rPr>
                <w:sz w:val="16"/>
              </w:rPr>
              <w:t xml:space="preserve"> (2),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3B7472E2" w14:textId="77777777" w:rsidR="00D240F3" w:rsidRDefault="00067B36">
            <w:pPr>
              <w:jc w:val="center"/>
              <w:divId w:val="1"/>
            </w:pPr>
            <w:r>
              <w:rPr>
                <w:rFonts w:eastAsia="Arial"/>
                <w:sz w:val="16"/>
              </w:rPr>
              <w:t xml:space="preserve">5 </w:t>
            </w:r>
          </w:p>
        </w:tc>
      </w:tr>
      <w:tr w:rsidR="00D240F3" w14:paraId="1E7E9B42" w14:textId="77777777">
        <w:trPr>
          <w:trHeight w:val="360"/>
        </w:trPr>
        <w:tc>
          <w:tcPr>
            <w:tcW w:w="810" w:type="dxa"/>
            <w:tcBorders>
              <w:right w:val="dotted" w:sz="4" w:space="0" w:color="auto"/>
            </w:tcBorders>
            <w:shd w:val="clear" w:color="auto" w:fill="DFDFD7"/>
            <w:vAlign w:val="center"/>
          </w:tcPr>
          <w:p w14:paraId="1E3014A2" w14:textId="77777777" w:rsidR="00D240F3" w:rsidRDefault="00067B36">
            <w:r>
              <w:rPr>
                <w:rFonts w:eastAsia="Arial"/>
                <w:b/>
                <w:sz w:val="16"/>
              </w:rPr>
              <w:t>12.</w:t>
            </w:r>
          </w:p>
        </w:tc>
        <w:tc>
          <w:tcPr>
            <w:tcW w:w="810" w:type="dxa"/>
            <w:tcBorders>
              <w:right w:val="dotted" w:sz="4" w:space="0" w:color="auto"/>
            </w:tcBorders>
            <w:shd w:val="clear" w:color="auto" w:fill="DFDFD7"/>
            <w:vAlign w:val="center"/>
          </w:tcPr>
          <w:p w14:paraId="35943D47" w14:textId="77777777" w:rsidR="00D240F3" w:rsidRDefault="00D240F3"/>
        </w:tc>
        <w:tc>
          <w:tcPr>
            <w:tcW w:w="810" w:type="dxa"/>
            <w:tcBorders>
              <w:right w:val="dotted" w:sz="4" w:space="0" w:color="auto"/>
            </w:tcBorders>
            <w:shd w:val="clear" w:color="auto" w:fill="DFDFD7"/>
            <w:vAlign w:val="center"/>
          </w:tcPr>
          <w:p w14:paraId="12FFB000"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760FB65B"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53D3B067"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B233642" w14:textId="77777777" w:rsidR="00D240F3" w:rsidRDefault="00067B36">
            <w:r>
              <w:rPr>
                <w:rFonts w:eastAsia="Arial"/>
                <w:b/>
                <w:sz w:val="16"/>
              </w:rPr>
              <w:t>(c)</w:t>
            </w:r>
          </w:p>
        </w:tc>
        <w:tc>
          <w:tcPr>
            <w:tcW w:w="1620" w:type="dxa"/>
            <w:shd w:val="clear" w:color="auto" w:fill="DFDFD7"/>
            <w:vAlign w:val="center"/>
          </w:tcPr>
          <w:p w14:paraId="10E56FD3" w14:textId="77777777" w:rsidR="00D240F3" w:rsidRDefault="00D240F3"/>
        </w:tc>
        <w:tc>
          <w:tcPr>
            <w:tcW w:w="1620" w:type="dxa"/>
            <w:shd w:val="clear" w:color="auto" w:fill="DFDFD7"/>
          </w:tcPr>
          <w:p w14:paraId="4CFFB038" w14:textId="77777777" w:rsidR="00D240F3" w:rsidRDefault="00D240F3"/>
        </w:tc>
        <w:tc>
          <w:tcPr>
            <w:tcW w:w="1620" w:type="dxa"/>
            <w:shd w:val="clear" w:color="auto" w:fill="DFDFD7"/>
          </w:tcPr>
          <w:p w14:paraId="08182186" w14:textId="77777777" w:rsidR="00D240F3" w:rsidRDefault="00D240F3"/>
        </w:tc>
        <w:tc>
          <w:tcPr>
            <w:tcW w:w="1620" w:type="dxa"/>
            <w:shd w:val="clear" w:color="auto" w:fill="DFDFD7"/>
          </w:tcPr>
          <w:p w14:paraId="20CAC89B" w14:textId="77777777" w:rsidR="00D240F3" w:rsidRDefault="00D240F3"/>
        </w:tc>
      </w:tr>
      <w:tr w:rsidR="00D240F3" w14:paraId="57339CE3" w14:textId="77777777">
        <w:trPr>
          <w:trHeight w:val="440"/>
        </w:trPr>
        <w:tc>
          <w:tcPr>
            <w:tcW w:w="1620" w:type="dxa"/>
            <w:gridSpan w:val="2"/>
            <w:vMerge w:val="restart"/>
          </w:tcPr>
          <w:p w14:paraId="7A16E83F" w14:textId="77777777" w:rsidR="00D240F3" w:rsidRDefault="00D240F3"/>
        </w:tc>
        <w:tc>
          <w:tcPr>
            <w:tcW w:w="1620" w:type="dxa"/>
            <w:gridSpan w:val="2"/>
            <w:tcBorders>
              <w:bottom w:val="dotted" w:sz="4" w:space="0" w:color="auto"/>
            </w:tcBorders>
          </w:tcPr>
          <w:p w14:paraId="5BD8BEB5" w14:textId="77777777" w:rsidR="00D240F3" w:rsidRDefault="00067B36">
            <w:pPr>
              <w:spacing w:before="113" w:after="113"/>
              <w:jc w:val="left"/>
              <w:divId w:val="1"/>
            </w:pPr>
            <w:r>
              <w:rPr>
                <w:b/>
                <w:sz w:val="16"/>
              </w:rPr>
              <w:t>Pedicel: length</w:t>
            </w:r>
          </w:p>
        </w:tc>
        <w:tc>
          <w:tcPr>
            <w:tcW w:w="1620" w:type="dxa"/>
            <w:gridSpan w:val="2"/>
            <w:tcBorders>
              <w:bottom w:val="dotted" w:sz="4" w:space="0" w:color="auto"/>
            </w:tcBorders>
          </w:tcPr>
          <w:p w14:paraId="25190F7B" w14:textId="40A1EAAF" w:rsidR="00D240F3" w:rsidRDefault="00D240F3">
            <w:pPr>
              <w:spacing w:before="113" w:after="113"/>
              <w:jc w:val="left"/>
              <w:divId w:val="1"/>
            </w:pPr>
          </w:p>
        </w:tc>
        <w:tc>
          <w:tcPr>
            <w:tcW w:w="1620" w:type="dxa"/>
            <w:tcBorders>
              <w:bottom w:val="dotted" w:sz="4" w:space="0" w:color="auto"/>
            </w:tcBorders>
          </w:tcPr>
          <w:p w14:paraId="4D73A079" w14:textId="201E2C9B" w:rsidR="00D240F3" w:rsidRDefault="00D240F3">
            <w:pPr>
              <w:spacing w:before="113" w:after="113"/>
              <w:jc w:val="left"/>
              <w:divId w:val="1"/>
            </w:pPr>
          </w:p>
        </w:tc>
        <w:tc>
          <w:tcPr>
            <w:tcW w:w="1620" w:type="dxa"/>
            <w:tcBorders>
              <w:bottom w:val="dotted" w:sz="4" w:space="0" w:color="auto"/>
            </w:tcBorders>
          </w:tcPr>
          <w:p w14:paraId="67E02409" w14:textId="633C6C93" w:rsidR="00D240F3" w:rsidRDefault="00D240F3">
            <w:pPr>
              <w:spacing w:before="113" w:after="113"/>
              <w:jc w:val="left"/>
              <w:divId w:val="1"/>
            </w:pPr>
          </w:p>
        </w:tc>
        <w:tc>
          <w:tcPr>
            <w:tcW w:w="1620" w:type="dxa"/>
            <w:tcBorders>
              <w:bottom w:val="dotted" w:sz="4" w:space="0" w:color="auto"/>
            </w:tcBorders>
          </w:tcPr>
          <w:p w14:paraId="1CD3648F" w14:textId="77777777" w:rsidR="00D240F3" w:rsidRDefault="00D240F3"/>
        </w:tc>
        <w:tc>
          <w:tcPr>
            <w:tcW w:w="1620" w:type="dxa"/>
            <w:tcBorders>
              <w:bottom w:val="dotted" w:sz="4" w:space="0" w:color="auto"/>
            </w:tcBorders>
          </w:tcPr>
          <w:p w14:paraId="74C57C04" w14:textId="77777777" w:rsidR="00D240F3" w:rsidRDefault="00D240F3"/>
        </w:tc>
      </w:tr>
      <w:tr w:rsidR="00D240F3" w14:paraId="4D2A8C78" w14:textId="77777777">
        <w:trPr>
          <w:trHeight w:val="320"/>
        </w:trPr>
        <w:tc>
          <w:tcPr>
            <w:tcW w:w="1620" w:type="dxa"/>
            <w:gridSpan w:val="2"/>
            <w:vMerge/>
          </w:tcPr>
          <w:p w14:paraId="72169EFB" w14:textId="77777777" w:rsidR="00D240F3" w:rsidRDefault="00D240F3"/>
        </w:tc>
        <w:tc>
          <w:tcPr>
            <w:tcW w:w="1620" w:type="dxa"/>
            <w:gridSpan w:val="2"/>
            <w:tcBorders>
              <w:bottom w:val="dotted" w:sz="4" w:space="0" w:color="auto"/>
            </w:tcBorders>
            <w:vAlign w:val="center"/>
          </w:tcPr>
          <w:p w14:paraId="68DE0050" w14:textId="77777777" w:rsidR="00D240F3" w:rsidRDefault="00067B36">
            <w:pPr>
              <w:jc w:val="left"/>
              <w:divId w:val="1"/>
            </w:pPr>
            <w:r>
              <w:rPr>
                <w:sz w:val="16"/>
              </w:rPr>
              <w:t>very short</w:t>
            </w:r>
          </w:p>
        </w:tc>
        <w:tc>
          <w:tcPr>
            <w:tcW w:w="1620" w:type="dxa"/>
            <w:gridSpan w:val="2"/>
            <w:tcBorders>
              <w:bottom w:val="dotted" w:sz="4" w:space="0" w:color="auto"/>
            </w:tcBorders>
            <w:vAlign w:val="center"/>
          </w:tcPr>
          <w:p w14:paraId="27BEE417" w14:textId="77777777" w:rsidR="00D240F3" w:rsidRDefault="00D240F3"/>
        </w:tc>
        <w:tc>
          <w:tcPr>
            <w:tcW w:w="1620" w:type="dxa"/>
            <w:tcBorders>
              <w:bottom w:val="dotted" w:sz="4" w:space="0" w:color="auto"/>
            </w:tcBorders>
            <w:vAlign w:val="center"/>
          </w:tcPr>
          <w:p w14:paraId="614116D4" w14:textId="77777777" w:rsidR="00D240F3" w:rsidRDefault="00D240F3"/>
        </w:tc>
        <w:tc>
          <w:tcPr>
            <w:tcW w:w="1620" w:type="dxa"/>
            <w:tcBorders>
              <w:bottom w:val="dotted" w:sz="4" w:space="0" w:color="auto"/>
            </w:tcBorders>
            <w:vAlign w:val="center"/>
          </w:tcPr>
          <w:p w14:paraId="1915A001" w14:textId="77777777" w:rsidR="00D240F3" w:rsidRDefault="00D240F3"/>
        </w:tc>
        <w:tc>
          <w:tcPr>
            <w:tcW w:w="1620" w:type="dxa"/>
            <w:tcBorders>
              <w:bottom w:val="dotted" w:sz="4" w:space="0" w:color="auto"/>
            </w:tcBorders>
            <w:vAlign w:val="center"/>
          </w:tcPr>
          <w:p w14:paraId="6DA809CC" w14:textId="77777777" w:rsidR="00D240F3" w:rsidRDefault="00067B36">
            <w:pPr>
              <w:jc w:val="left"/>
              <w:divId w:val="1"/>
            </w:pPr>
            <w:r>
              <w:rPr>
                <w:sz w:val="16"/>
              </w:rPr>
              <w:t>Dapple Dandy (2)</w:t>
            </w:r>
          </w:p>
        </w:tc>
        <w:tc>
          <w:tcPr>
            <w:tcW w:w="1620" w:type="dxa"/>
            <w:tcBorders>
              <w:bottom w:val="dotted" w:sz="4" w:space="0" w:color="auto"/>
            </w:tcBorders>
            <w:vAlign w:val="center"/>
          </w:tcPr>
          <w:p w14:paraId="628CC33B" w14:textId="77777777" w:rsidR="00D240F3" w:rsidRDefault="00067B36">
            <w:pPr>
              <w:jc w:val="center"/>
              <w:divId w:val="1"/>
            </w:pPr>
            <w:r>
              <w:rPr>
                <w:rFonts w:eastAsia="Arial"/>
                <w:sz w:val="16"/>
              </w:rPr>
              <w:t xml:space="preserve">1 </w:t>
            </w:r>
          </w:p>
        </w:tc>
      </w:tr>
      <w:tr w:rsidR="00D240F3" w14:paraId="5674E767" w14:textId="77777777">
        <w:trPr>
          <w:trHeight w:val="320"/>
        </w:trPr>
        <w:tc>
          <w:tcPr>
            <w:tcW w:w="1620" w:type="dxa"/>
            <w:gridSpan w:val="2"/>
            <w:vMerge/>
          </w:tcPr>
          <w:p w14:paraId="745BAFDB" w14:textId="77777777" w:rsidR="00D240F3" w:rsidRDefault="00D240F3"/>
        </w:tc>
        <w:tc>
          <w:tcPr>
            <w:tcW w:w="1620" w:type="dxa"/>
            <w:gridSpan w:val="2"/>
            <w:tcBorders>
              <w:bottom w:val="dotted" w:sz="4" w:space="0" w:color="auto"/>
            </w:tcBorders>
            <w:vAlign w:val="center"/>
          </w:tcPr>
          <w:p w14:paraId="7C7663B5" w14:textId="77777777" w:rsidR="00D240F3" w:rsidRDefault="00067B36">
            <w:pPr>
              <w:jc w:val="left"/>
              <w:divId w:val="1"/>
            </w:pPr>
            <w:r>
              <w:rPr>
                <w:sz w:val="16"/>
              </w:rPr>
              <w:t>short</w:t>
            </w:r>
          </w:p>
        </w:tc>
        <w:tc>
          <w:tcPr>
            <w:tcW w:w="1620" w:type="dxa"/>
            <w:gridSpan w:val="2"/>
            <w:tcBorders>
              <w:bottom w:val="dotted" w:sz="4" w:space="0" w:color="auto"/>
            </w:tcBorders>
            <w:vAlign w:val="center"/>
          </w:tcPr>
          <w:p w14:paraId="64DC2065" w14:textId="77777777" w:rsidR="00D240F3" w:rsidRDefault="00D240F3"/>
        </w:tc>
        <w:tc>
          <w:tcPr>
            <w:tcW w:w="1620" w:type="dxa"/>
            <w:tcBorders>
              <w:bottom w:val="dotted" w:sz="4" w:space="0" w:color="auto"/>
            </w:tcBorders>
            <w:vAlign w:val="center"/>
          </w:tcPr>
          <w:p w14:paraId="6BD3B674" w14:textId="77777777" w:rsidR="00D240F3" w:rsidRDefault="00D240F3"/>
        </w:tc>
        <w:tc>
          <w:tcPr>
            <w:tcW w:w="1620" w:type="dxa"/>
            <w:tcBorders>
              <w:bottom w:val="dotted" w:sz="4" w:space="0" w:color="auto"/>
            </w:tcBorders>
            <w:vAlign w:val="center"/>
          </w:tcPr>
          <w:p w14:paraId="340B7255" w14:textId="77777777" w:rsidR="00D240F3" w:rsidRDefault="00D240F3"/>
        </w:tc>
        <w:tc>
          <w:tcPr>
            <w:tcW w:w="1620" w:type="dxa"/>
            <w:tcBorders>
              <w:bottom w:val="dotted" w:sz="4" w:space="0" w:color="auto"/>
            </w:tcBorders>
            <w:vAlign w:val="center"/>
          </w:tcPr>
          <w:p w14:paraId="362DF9D3" w14:textId="77777777" w:rsidR="00D240F3" w:rsidRDefault="00067B36">
            <w:pPr>
              <w:jc w:val="left"/>
              <w:divId w:val="1"/>
            </w:pPr>
            <w:r>
              <w:rPr>
                <w:sz w:val="16"/>
              </w:rPr>
              <w:t>Methley (1), Sun Kiss (1)</w:t>
            </w:r>
          </w:p>
        </w:tc>
        <w:tc>
          <w:tcPr>
            <w:tcW w:w="1620" w:type="dxa"/>
            <w:tcBorders>
              <w:bottom w:val="dotted" w:sz="4" w:space="0" w:color="auto"/>
            </w:tcBorders>
            <w:vAlign w:val="center"/>
          </w:tcPr>
          <w:p w14:paraId="1CD5F06B" w14:textId="77777777" w:rsidR="00D240F3" w:rsidRDefault="00067B36">
            <w:pPr>
              <w:jc w:val="center"/>
              <w:divId w:val="1"/>
            </w:pPr>
            <w:r>
              <w:rPr>
                <w:rFonts w:eastAsia="Arial"/>
                <w:sz w:val="16"/>
              </w:rPr>
              <w:t xml:space="preserve">2 </w:t>
            </w:r>
          </w:p>
        </w:tc>
      </w:tr>
      <w:tr w:rsidR="00D240F3" w14:paraId="224891F2" w14:textId="77777777">
        <w:trPr>
          <w:trHeight w:val="320"/>
        </w:trPr>
        <w:tc>
          <w:tcPr>
            <w:tcW w:w="1620" w:type="dxa"/>
            <w:gridSpan w:val="2"/>
            <w:vMerge/>
          </w:tcPr>
          <w:p w14:paraId="5DDE2C8A" w14:textId="77777777" w:rsidR="00D240F3" w:rsidRDefault="00D240F3"/>
        </w:tc>
        <w:tc>
          <w:tcPr>
            <w:tcW w:w="1620" w:type="dxa"/>
            <w:gridSpan w:val="2"/>
            <w:tcBorders>
              <w:bottom w:val="dotted" w:sz="4" w:space="0" w:color="auto"/>
            </w:tcBorders>
            <w:vAlign w:val="center"/>
          </w:tcPr>
          <w:p w14:paraId="2F5F86F8"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7EC9B3F4" w14:textId="5C3A96F5" w:rsidR="00D240F3" w:rsidRDefault="00D240F3">
            <w:pPr>
              <w:jc w:val="left"/>
              <w:divId w:val="1"/>
            </w:pPr>
          </w:p>
        </w:tc>
        <w:tc>
          <w:tcPr>
            <w:tcW w:w="1620" w:type="dxa"/>
            <w:tcBorders>
              <w:bottom w:val="dotted" w:sz="4" w:space="0" w:color="auto"/>
            </w:tcBorders>
            <w:vAlign w:val="center"/>
          </w:tcPr>
          <w:p w14:paraId="1B098C02" w14:textId="23D27761" w:rsidR="00D240F3" w:rsidRDefault="00D240F3">
            <w:pPr>
              <w:jc w:val="left"/>
              <w:divId w:val="1"/>
            </w:pPr>
          </w:p>
        </w:tc>
        <w:tc>
          <w:tcPr>
            <w:tcW w:w="1620" w:type="dxa"/>
            <w:tcBorders>
              <w:bottom w:val="dotted" w:sz="4" w:space="0" w:color="auto"/>
            </w:tcBorders>
            <w:vAlign w:val="center"/>
          </w:tcPr>
          <w:p w14:paraId="584CDFA6" w14:textId="1EB51424" w:rsidR="00D240F3" w:rsidRDefault="00D240F3">
            <w:pPr>
              <w:jc w:val="left"/>
              <w:divId w:val="1"/>
            </w:pPr>
          </w:p>
        </w:tc>
        <w:tc>
          <w:tcPr>
            <w:tcW w:w="1620" w:type="dxa"/>
            <w:tcBorders>
              <w:bottom w:val="dotted" w:sz="4" w:space="0" w:color="auto"/>
            </w:tcBorders>
            <w:vAlign w:val="center"/>
          </w:tcPr>
          <w:p w14:paraId="182CC29E" w14:textId="77777777" w:rsidR="00D240F3" w:rsidRDefault="00067B36">
            <w:pPr>
              <w:jc w:val="left"/>
              <w:divId w:val="1"/>
            </w:pPr>
            <w:proofErr w:type="spellStart"/>
            <w:r>
              <w:rPr>
                <w:sz w:val="16"/>
              </w:rPr>
              <w:t>Zaiterki</w:t>
            </w:r>
            <w:proofErr w:type="spellEnd"/>
            <w:r>
              <w:rPr>
                <w:sz w:val="16"/>
              </w:rPr>
              <w:t xml:space="preserve"> (2)</w:t>
            </w:r>
          </w:p>
        </w:tc>
        <w:tc>
          <w:tcPr>
            <w:tcW w:w="1620" w:type="dxa"/>
            <w:tcBorders>
              <w:bottom w:val="dotted" w:sz="4" w:space="0" w:color="auto"/>
            </w:tcBorders>
            <w:vAlign w:val="center"/>
          </w:tcPr>
          <w:p w14:paraId="0832DCAD" w14:textId="77777777" w:rsidR="00D240F3" w:rsidRDefault="00067B36">
            <w:pPr>
              <w:jc w:val="center"/>
              <w:divId w:val="1"/>
            </w:pPr>
            <w:r>
              <w:rPr>
                <w:rFonts w:eastAsia="Arial"/>
                <w:sz w:val="16"/>
              </w:rPr>
              <w:t xml:space="preserve">3 </w:t>
            </w:r>
          </w:p>
        </w:tc>
      </w:tr>
      <w:tr w:rsidR="00D240F3" w14:paraId="33C436D5" w14:textId="77777777">
        <w:trPr>
          <w:trHeight w:val="320"/>
        </w:trPr>
        <w:tc>
          <w:tcPr>
            <w:tcW w:w="1620" w:type="dxa"/>
            <w:gridSpan w:val="2"/>
            <w:vMerge/>
          </w:tcPr>
          <w:p w14:paraId="5513B420" w14:textId="77777777" w:rsidR="00D240F3" w:rsidRDefault="00D240F3"/>
        </w:tc>
        <w:tc>
          <w:tcPr>
            <w:tcW w:w="1620" w:type="dxa"/>
            <w:gridSpan w:val="2"/>
            <w:tcBorders>
              <w:bottom w:val="dotted" w:sz="4" w:space="0" w:color="auto"/>
            </w:tcBorders>
            <w:vAlign w:val="center"/>
          </w:tcPr>
          <w:p w14:paraId="6FF206D7" w14:textId="77777777" w:rsidR="00D240F3" w:rsidRDefault="00067B36">
            <w:pPr>
              <w:jc w:val="left"/>
              <w:divId w:val="1"/>
            </w:pPr>
            <w:r>
              <w:rPr>
                <w:sz w:val="16"/>
              </w:rPr>
              <w:t>long</w:t>
            </w:r>
          </w:p>
        </w:tc>
        <w:tc>
          <w:tcPr>
            <w:tcW w:w="1620" w:type="dxa"/>
            <w:gridSpan w:val="2"/>
            <w:tcBorders>
              <w:bottom w:val="dotted" w:sz="4" w:space="0" w:color="auto"/>
            </w:tcBorders>
            <w:vAlign w:val="center"/>
          </w:tcPr>
          <w:p w14:paraId="32FD506E" w14:textId="77777777" w:rsidR="00D240F3" w:rsidRDefault="00D240F3"/>
        </w:tc>
        <w:tc>
          <w:tcPr>
            <w:tcW w:w="1620" w:type="dxa"/>
            <w:tcBorders>
              <w:bottom w:val="dotted" w:sz="4" w:space="0" w:color="auto"/>
            </w:tcBorders>
            <w:vAlign w:val="center"/>
          </w:tcPr>
          <w:p w14:paraId="3B035C36" w14:textId="77777777" w:rsidR="00D240F3" w:rsidRDefault="00D240F3"/>
        </w:tc>
        <w:tc>
          <w:tcPr>
            <w:tcW w:w="1620" w:type="dxa"/>
            <w:tcBorders>
              <w:bottom w:val="dotted" w:sz="4" w:space="0" w:color="auto"/>
            </w:tcBorders>
            <w:vAlign w:val="center"/>
          </w:tcPr>
          <w:p w14:paraId="0AF54BB4" w14:textId="77777777" w:rsidR="00D240F3" w:rsidRDefault="00D240F3"/>
        </w:tc>
        <w:tc>
          <w:tcPr>
            <w:tcW w:w="1620" w:type="dxa"/>
            <w:tcBorders>
              <w:bottom w:val="dotted" w:sz="4" w:space="0" w:color="auto"/>
            </w:tcBorders>
            <w:vAlign w:val="center"/>
          </w:tcPr>
          <w:p w14:paraId="7F65E1D3" w14:textId="77777777" w:rsidR="00D240F3" w:rsidRDefault="00067B36">
            <w:pPr>
              <w:jc w:val="left"/>
              <w:divId w:val="1"/>
            </w:pPr>
            <w:r>
              <w:rPr>
                <w:sz w:val="16"/>
              </w:rPr>
              <w:t>Grenadine (1)</w:t>
            </w:r>
          </w:p>
        </w:tc>
        <w:tc>
          <w:tcPr>
            <w:tcW w:w="1620" w:type="dxa"/>
            <w:tcBorders>
              <w:bottom w:val="dotted" w:sz="4" w:space="0" w:color="auto"/>
            </w:tcBorders>
            <w:vAlign w:val="center"/>
          </w:tcPr>
          <w:p w14:paraId="029546A7" w14:textId="77777777" w:rsidR="00D240F3" w:rsidRDefault="00067B36">
            <w:pPr>
              <w:jc w:val="center"/>
              <w:divId w:val="1"/>
            </w:pPr>
            <w:r>
              <w:rPr>
                <w:rFonts w:eastAsia="Arial"/>
                <w:sz w:val="16"/>
              </w:rPr>
              <w:t xml:space="preserve">4 </w:t>
            </w:r>
          </w:p>
        </w:tc>
      </w:tr>
      <w:tr w:rsidR="00D240F3" w14:paraId="35BF3BE5" w14:textId="77777777">
        <w:trPr>
          <w:trHeight w:val="320"/>
        </w:trPr>
        <w:tc>
          <w:tcPr>
            <w:tcW w:w="1620" w:type="dxa"/>
            <w:gridSpan w:val="2"/>
            <w:vMerge/>
          </w:tcPr>
          <w:p w14:paraId="09784BC5" w14:textId="77777777" w:rsidR="00D240F3" w:rsidRDefault="00D240F3"/>
        </w:tc>
        <w:tc>
          <w:tcPr>
            <w:tcW w:w="1620" w:type="dxa"/>
            <w:gridSpan w:val="2"/>
            <w:tcBorders>
              <w:bottom w:val="dotted" w:sz="4" w:space="0" w:color="auto"/>
            </w:tcBorders>
            <w:vAlign w:val="center"/>
          </w:tcPr>
          <w:p w14:paraId="66FF8C7F" w14:textId="77777777" w:rsidR="00D240F3" w:rsidRDefault="00067B36">
            <w:pPr>
              <w:jc w:val="left"/>
              <w:divId w:val="1"/>
            </w:pPr>
            <w:r>
              <w:rPr>
                <w:sz w:val="16"/>
              </w:rPr>
              <w:t>very long</w:t>
            </w:r>
          </w:p>
        </w:tc>
        <w:tc>
          <w:tcPr>
            <w:tcW w:w="1620" w:type="dxa"/>
            <w:gridSpan w:val="2"/>
            <w:tcBorders>
              <w:bottom w:val="dotted" w:sz="4" w:space="0" w:color="auto"/>
            </w:tcBorders>
            <w:vAlign w:val="center"/>
          </w:tcPr>
          <w:p w14:paraId="74BDCC5C" w14:textId="6FFC2EBA" w:rsidR="00D240F3" w:rsidRDefault="00D240F3">
            <w:pPr>
              <w:jc w:val="left"/>
              <w:divId w:val="1"/>
            </w:pPr>
          </w:p>
        </w:tc>
        <w:tc>
          <w:tcPr>
            <w:tcW w:w="1620" w:type="dxa"/>
            <w:tcBorders>
              <w:bottom w:val="dotted" w:sz="4" w:space="0" w:color="auto"/>
            </w:tcBorders>
            <w:vAlign w:val="center"/>
          </w:tcPr>
          <w:p w14:paraId="3055D8AA" w14:textId="6F5A22F6" w:rsidR="00D240F3" w:rsidRDefault="00D240F3">
            <w:pPr>
              <w:jc w:val="left"/>
              <w:divId w:val="1"/>
            </w:pPr>
          </w:p>
        </w:tc>
        <w:tc>
          <w:tcPr>
            <w:tcW w:w="1620" w:type="dxa"/>
            <w:tcBorders>
              <w:bottom w:val="dotted" w:sz="4" w:space="0" w:color="auto"/>
            </w:tcBorders>
            <w:vAlign w:val="center"/>
          </w:tcPr>
          <w:p w14:paraId="6865B351" w14:textId="4EBE2339" w:rsidR="00D240F3" w:rsidRDefault="00D240F3">
            <w:pPr>
              <w:jc w:val="left"/>
              <w:divId w:val="1"/>
            </w:pPr>
          </w:p>
        </w:tc>
        <w:tc>
          <w:tcPr>
            <w:tcW w:w="1620" w:type="dxa"/>
            <w:tcBorders>
              <w:bottom w:val="dotted" w:sz="4" w:space="0" w:color="auto"/>
            </w:tcBorders>
            <w:vAlign w:val="center"/>
          </w:tcPr>
          <w:p w14:paraId="209D2828" w14:textId="77777777" w:rsidR="00D240F3" w:rsidRDefault="00D240F3"/>
        </w:tc>
        <w:tc>
          <w:tcPr>
            <w:tcW w:w="1620" w:type="dxa"/>
            <w:tcBorders>
              <w:bottom w:val="dotted" w:sz="4" w:space="0" w:color="auto"/>
            </w:tcBorders>
            <w:vAlign w:val="center"/>
          </w:tcPr>
          <w:p w14:paraId="481A586D" w14:textId="77777777" w:rsidR="00D240F3" w:rsidRDefault="00067B36">
            <w:pPr>
              <w:jc w:val="center"/>
              <w:divId w:val="1"/>
            </w:pPr>
            <w:r>
              <w:rPr>
                <w:rFonts w:eastAsia="Arial"/>
                <w:sz w:val="16"/>
              </w:rPr>
              <w:t xml:space="preserve">5 </w:t>
            </w:r>
          </w:p>
        </w:tc>
      </w:tr>
      <w:tr w:rsidR="00D240F3" w14:paraId="7F8850AB" w14:textId="77777777">
        <w:trPr>
          <w:trHeight w:val="360"/>
        </w:trPr>
        <w:tc>
          <w:tcPr>
            <w:tcW w:w="810" w:type="dxa"/>
            <w:tcBorders>
              <w:right w:val="dotted" w:sz="4" w:space="0" w:color="auto"/>
            </w:tcBorders>
            <w:shd w:val="clear" w:color="auto" w:fill="DFDFD7"/>
            <w:vAlign w:val="center"/>
          </w:tcPr>
          <w:p w14:paraId="0469820F" w14:textId="77777777" w:rsidR="00D240F3" w:rsidRDefault="00067B36">
            <w:r>
              <w:rPr>
                <w:rFonts w:eastAsia="Arial"/>
                <w:b/>
                <w:sz w:val="16"/>
              </w:rPr>
              <w:t>13.</w:t>
            </w:r>
          </w:p>
        </w:tc>
        <w:tc>
          <w:tcPr>
            <w:tcW w:w="810" w:type="dxa"/>
            <w:tcBorders>
              <w:right w:val="dotted" w:sz="4" w:space="0" w:color="auto"/>
            </w:tcBorders>
            <w:shd w:val="clear" w:color="auto" w:fill="DFDFD7"/>
            <w:vAlign w:val="center"/>
          </w:tcPr>
          <w:p w14:paraId="5EAF1FF6"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F6A0824"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1C73CE0"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73771126" w14:textId="77777777" w:rsidR="00D240F3" w:rsidRDefault="00D240F3"/>
        </w:tc>
        <w:tc>
          <w:tcPr>
            <w:tcW w:w="810" w:type="dxa"/>
            <w:tcBorders>
              <w:right w:val="dotted" w:sz="4" w:space="0" w:color="auto"/>
            </w:tcBorders>
            <w:shd w:val="clear" w:color="auto" w:fill="DFDFD7"/>
            <w:vAlign w:val="center"/>
          </w:tcPr>
          <w:p w14:paraId="39D9CC5A" w14:textId="77777777" w:rsidR="00D240F3" w:rsidRDefault="00067B36">
            <w:r>
              <w:rPr>
                <w:rFonts w:eastAsia="Arial"/>
                <w:b/>
                <w:sz w:val="16"/>
              </w:rPr>
              <w:t>(c)</w:t>
            </w:r>
          </w:p>
        </w:tc>
        <w:tc>
          <w:tcPr>
            <w:tcW w:w="1620" w:type="dxa"/>
            <w:shd w:val="clear" w:color="auto" w:fill="DFDFD7"/>
            <w:vAlign w:val="center"/>
          </w:tcPr>
          <w:p w14:paraId="738161BF" w14:textId="77777777" w:rsidR="00D240F3" w:rsidRDefault="00D240F3"/>
        </w:tc>
        <w:tc>
          <w:tcPr>
            <w:tcW w:w="1620" w:type="dxa"/>
            <w:shd w:val="clear" w:color="auto" w:fill="DFDFD7"/>
          </w:tcPr>
          <w:p w14:paraId="458FE069" w14:textId="77777777" w:rsidR="00D240F3" w:rsidRDefault="00D240F3"/>
        </w:tc>
        <w:tc>
          <w:tcPr>
            <w:tcW w:w="1620" w:type="dxa"/>
            <w:shd w:val="clear" w:color="auto" w:fill="DFDFD7"/>
          </w:tcPr>
          <w:p w14:paraId="3BA0F815" w14:textId="77777777" w:rsidR="00D240F3" w:rsidRDefault="00D240F3"/>
        </w:tc>
        <w:tc>
          <w:tcPr>
            <w:tcW w:w="1620" w:type="dxa"/>
            <w:shd w:val="clear" w:color="auto" w:fill="DFDFD7"/>
          </w:tcPr>
          <w:p w14:paraId="295A1299" w14:textId="77777777" w:rsidR="00D240F3" w:rsidRDefault="00D240F3"/>
        </w:tc>
      </w:tr>
      <w:tr w:rsidR="00D240F3" w14:paraId="1666FF51" w14:textId="77777777">
        <w:trPr>
          <w:trHeight w:val="440"/>
        </w:trPr>
        <w:tc>
          <w:tcPr>
            <w:tcW w:w="1620" w:type="dxa"/>
            <w:gridSpan w:val="2"/>
            <w:vMerge w:val="restart"/>
          </w:tcPr>
          <w:p w14:paraId="2B8BAF33" w14:textId="77777777" w:rsidR="00D240F3" w:rsidRDefault="00D240F3"/>
        </w:tc>
        <w:tc>
          <w:tcPr>
            <w:tcW w:w="1620" w:type="dxa"/>
            <w:gridSpan w:val="2"/>
            <w:tcBorders>
              <w:bottom w:val="dotted" w:sz="4" w:space="0" w:color="auto"/>
            </w:tcBorders>
          </w:tcPr>
          <w:p w14:paraId="28CD13C4" w14:textId="77777777" w:rsidR="00D240F3" w:rsidRDefault="00067B36">
            <w:pPr>
              <w:spacing w:before="113" w:after="113"/>
              <w:jc w:val="left"/>
              <w:divId w:val="1"/>
            </w:pPr>
            <w:r>
              <w:rPr>
                <w:b/>
                <w:sz w:val="16"/>
              </w:rPr>
              <w:t>Flower: diameter</w:t>
            </w:r>
          </w:p>
        </w:tc>
        <w:tc>
          <w:tcPr>
            <w:tcW w:w="1620" w:type="dxa"/>
            <w:gridSpan w:val="2"/>
            <w:tcBorders>
              <w:bottom w:val="dotted" w:sz="4" w:space="0" w:color="auto"/>
            </w:tcBorders>
          </w:tcPr>
          <w:p w14:paraId="5E7C10AE" w14:textId="1FF6B34A" w:rsidR="00D240F3" w:rsidRDefault="00D240F3">
            <w:pPr>
              <w:spacing w:before="113" w:after="113"/>
              <w:jc w:val="left"/>
              <w:divId w:val="1"/>
            </w:pPr>
          </w:p>
        </w:tc>
        <w:tc>
          <w:tcPr>
            <w:tcW w:w="1620" w:type="dxa"/>
            <w:tcBorders>
              <w:bottom w:val="dotted" w:sz="4" w:space="0" w:color="auto"/>
            </w:tcBorders>
          </w:tcPr>
          <w:p w14:paraId="5898D22E" w14:textId="735F095A" w:rsidR="00D240F3" w:rsidRDefault="00D240F3">
            <w:pPr>
              <w:spacing w:before="113" w:after="113"/>
              <w:jc w:val="left"/>
              <w:divId w:val="1"/>
            </w:pPr>
          </w:p>
        </w:tc>
        <w:tc>
          <w:tcPr>
            <w:tcW w:w="1620" w:type="dxa"/>
            <w:tcBorders>
              <w:bottom w:val="dotted" w:sz="4" w:space="0" w:color="auto"/>
            </w:tcBorders>
          </w:tcPr>
          <w:p w14:paraId="79C408EC" w14:textId="38997D0C" w:rsidR="00D240F3" w:rsidRDefault="00D240F3">
            <w:pPr>
              <w:spacing w:before="113" w:after="113"/>
              <w:jc w:val="left"/>
              <w:divId w:val="1"/>
            </w:pPr>
          </w:p>
        </w:tc>
        <w:tc>
          <w:tcPr>
            <w:tcW w:w="1620" w:type="dxa"/>
            <w:tcBorders>
              <w:bottom w:val="dotted" w:sz="4" w:space="0" w:color="auto"/>
            </w:tcBorders>
          </w:tcPr>
          <w:p w14:paraId="70973A3F" w14:textId="77777777" w:rsidR="00D240F3" w:rsidRDefault="00D240F3"/>
        </w:tc>
        <w:tc>
          <w:tcPr>
            <w:tcW w:w="1620" w:type="dxa"/>
            <w:tcBorders>
              <w:bottom w:val="dotted" w:sz="4" w:space="0" w:color="auto"/>
            </w:tcBorders>
          </w:tcPr>
          <w:p w14:paraId="74A26E1B" w14:textId="77777777" w:rsidR="00D240F3" w:rsidRDefault="00D240F3"/>
        </w:tc>
      </w:tr>
      <w:tr w:rsidR="00D240F3" w14:paraId="4AD6568D" w14:textId="77777777">
        <w:trPr>
          <w:trHeight w:val="320"/>
        </w:trPr>
        <w:tc>
          <w:tcPr>
            <w:tcW w:w="1620" w:type="dxa"/>
            <w:gridSpan w:val="2"/>
            <w:vMerge/>
          </w:tcPr>
          <w:p w14:paraId="085D837F" w14:textId="77777777" w:rsidR="00D240F3" w:rsidRDefault="00D240F3"/>
        </w:tc>
        <w:tc>
          <w:tcPr>
            <w:tcW w:w="1620" w:type="dxa"/>
            <w:gridSpan w:val="2"/>
            <w:tcBorders>
              <w:bottom w:val="dotted" w:sz="4" w:space="0" w:color="auto"/>
            </w:tcBorders>
            <w:vAlign w:val="center"/>
          </w:tcPr>
          <w:p w14:paraId="068A540A" w14:textId="77777777" w:rsidR="00D240F3" w:rsidRDefault="00067B36">
            <w:pPr>
              <w:jc w:val="left"/>
              <w:divId w:val="1"/>
            </w:pPr>
            <w:r>
              <w:rPr>
                <w:sz w:val="16"/>
              </w:rPr>
              <w:t>very small</w:t>
            </w:r>
          </w:p>
        </w:tc>
        <w:tc>
          <w:tcPr>
            <w:tcW w:w="1620" w:type="dxa"/>
            <w:gridSpan w:val="2"/>
            <w:tcBorders>
              <w:bottom w:val="dotted" w:sz="4" w:space="0" w:color="auto"/>
            </w:tcBorders>
            <w:vAlign w:val="center"/>
          </w:tcPr>
          <w:p w14:paraId="03C6C041" w14:textId="77777777" w:rsidR="00D240F3" w:rsidRDefault="00D240F3"/>
        </w:tc>
        <w:tc>
          <w:tcPr>
            <w:tcW w:w="1620" w:type="dxa"/>
            <w:tcBorders>
              <w:bottom w:val="dotted" w:sz="4" w:space="0" w:color="auto"/>
            </w:tcBorders>
            <w:vAlign w:val="center"/>
          </w:tcPr>
          <w:p w14:paraId="7ACA2F10" w14:textId="77777777" w:rsidR="00D240F3" w:rsidRDefault="00D240F3"/>
        </w:tc>
        <w:tc>
          <w:tcPr>
            <w:tcW w:w="1620" w:type="dxa"/>
            <w:tcBorders>
              <w:bottom w:val="dotted" w:sz="4" w:space="0" w:color="auto"/>
            </w:tcBorders>
            <w:vAlign w:val="center"/>
          </w:tcPr>
          <w:p w14:paraId="397C7485" w14:textId="77777777" w:rsidR="00D240F3" w:rsidRDefault="00D240F3"/>
        </w:tc>
        <w:tc>
          <w:tcPr>
            <w:tcW w:w="1620" w:type="dxa"/>
            <w:tcBorders>
              <w:bottom w:val="dotted" w:sz="4" w:space="0" w:color="auto"/>
            </w:tcBorders>
            <w:vAlign w:val="center"/>
          </w:tcPr>
          <w:p w14:paraId="768EE7F5" w14:textId="77777777" w:rsidR="00D240F3" w:rsidRDefault="00067B36">
            <w:pPr>
              <w:jc w:val="left"/>
              <w:divId w:val="1"/>
            </w:pP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63659372" w14:textId="77777777" w:rsidR="00D240F3" w:rsidRDefault="00067B36">
            <w:pPr>
              <w:jc w:val="center"/>
              <w:divId w:val="1"/>
            </w:pPr>
            <w:r>
              <w:rPr>
                <w:rFonts w:eastAsia="Arial"/>
                <w:sz w:val="16"/>
              </w:rPr>
              <w:t xml:space="preserve">1 </w:t>
            </w:r>
          </w:p>
        </w:tc>
      </w:tr>
      <w:tr w:rsidR="00D240F3" w14:paraId="17F6C2B3" w14:textId="77777777">
        <w:trPr>
          <w:trHeight w:val="320"/>
        </w:trPr>
        <w:tc>
          <w:tcPr>
            <w:tcW w:w="1620" w:type="dxa"/>
            <w:gridSpan w:val="2"/>
            <w:vMerge/>
          </w:tcPr>
          <w:p w14:paraId="1BC34CC5" w14:textId="77777777" w:rsidR="00D240F3" w:rsidRDefault="00D240F3"/>
        </w:tc>
        <w:tc>
          <w:tcPr>
            <w:tcW w:w="1620" w:type="dxa"/>
            <w:gridSpan w:val="2"/>
            <w:tcBorders>
              <w:bottom w:val="dotted" w:sz="4" w:space="0" w:color="auto"/>
            </w:tcBorders>
            <w:vAlign w:val="center"/>
          </w:tcPr>
          <w:p w14:paraId="2E64EA79" w14:textId="77777777" w:rsidR="00D240F3" w:rsidRDefault="00067B36">
            <w:pPr>
              <w:jc w:val="left"/>
              <w:divId w:val="1"/>
            </w:pPr>
            <w:r>
              <w:rPr>
                <w:sz w:val="16"/>
              </w:rPr>
              <w:t>small</w:t>
            </w:r>
          </w:p>
        </w:tc>
        <w:tc>
          <w:tcPr>
            <w:tcW w:w="1620" w:type="dxa"/>
            <w:gridSpan w:val="2"/>
            <w:tcBorders>
              <w:bottom w:val="dotted" w:sz="4" w:space="0" w:color="auto"/>
            </w:tcBorders>
            <w:vAlign w:val="center"/>
          </w:tcPr>
          <w:p w14:paraId="7083F3AE" w14:textId="77777777" w:rsidR="00D240F3" w:rsidRDefault="00D240F3"/>
        </w:tc>
        <w:tc>
          <w:tcPr>
            <w:tcW w:w="1620" w:type="dxa"/>
            <w:tcBorders>
              <w:bottom w:val="dotted" w:sz="4" w:space="0" w:color="auto"/>
            </w:tcBorders>
            <w:vAlign w:val="center"/>
          </w:tcPr>
          <w:p w14:paraId="11283E3E" w14:textId="77777777" w:rsidR="00D240F3" w:rsidRDefault="00D240F3"/>
        </w:tc>
        <w:tc>
          <w:tcPr>
            <w:tcW w:w="1620" w:type="dxa"/>
            <w:tcBorders>
              <w:bottom w:val="dotted" w:sz="4" w:space="0" w:color="auto"/>
            </w:tcBorders>
            <w:vAlign w:val="center"/>
          </w:tcPr>
          <w:p w14:paraId="4FE896E1" w14:textId="77777777" w:rsidR="00D240F3" w:rsidRDefault="00D240F3"/>
        </w:tc>
        <w:tc>
          <w:tcPr>
            <w:tcW w:w="1620" w:type="dxa"/>
            <w:tcBorders>
              <w:bottom w:val="dotted" w:sz="4" w:space="0" w:color="auto"/>
            </w:tcBorders>
            <w:vAlign w:val="center"/>
          </w:tcPr>
          <w:p w14:paraId="28F12515" w14:textId="77777777" w:rsidR="00D240F3" w:rsidRDefault="00D240F3"/>
        </w:tc>
        <w:tc>
          <w:tcPr>
            <w:tcW w:w="1620" w:type="dxa"/>
            <w:tcBorders>
              <w:bottom w:val="dotted" w:sz="4" w:space="0" w:color="auto"/>
            </w:tcBorders>
            <w:vAlign w:val="center"/>
          </w:tcPr>
          <w:p w14:paraId="46286D52" w14:textId="77777777" w:rsidR="00D240F3" w:rsidRDefault="00067B36">
            <w:pPr>
              <w:jc w:val="center"/>
              <w:divId w:val="1"/>
            </w:pPr>
            <w:r>
              <w:rPr>
                <w:rFonts w:eastAsia="Arial"/>
                <w:sz w:val="16"/>
              </w:rPr>
              <w:t xml:space="preserve">2 </w:t>
            </w:r>
          </w:p>
        </w:tc>
      </w:tr>
      <w:tr w:rsidR="00D240F3" w14:paraId="0889791E" w14:textId="77777777">
        <w:trPr>
          <w:trHeight w:val="320"/>
        </w:trPr>
        <w:tc>
          <w:tcPr>
            <w:tcW w:w="1620" w:type="dxa"/>
            <w:gridSpan w:val="2"/>
            <w:vMerge/>
          </w:tcPr>
          <w:p w14:paraId="709813AF" w14:textId="77777777" w:rsidR="00D240F3" w:rsidRDefault="00D240F3"/>
        </w:tc>
        <w:tc>
          <w:tcPr>
            <w:tcW w:w="1620" w:type="dxa"/>
            <w:gridSpan w:val="2"/>
            <w:tcBorders>
              <w:bottom w:val="dotted" w:sz="4" w:space="0" w:color="auto"/>
            </w:tcBorders>
            <w:vAlign w:val="center"/>
          </w:tcPr>
          <w:p w14:paraId="1538056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21351352" w14:textId="52EB9D8D" w:rsidR="00D240F3" w:rsidRDefault="00D240F3">
            <w:pPr>
              <w:jc w:val="left"/>
              <w:divId w:val="1"/>
            </w:pPr>
          </w:p>
        </w:tc>
        <w:tc>
          <w:tcPr>
            <w:tcW w:w="1620" w:type="dxa"/>
            <w:tcBorders>
              <w:bottom w:val="dotted" w:sz="4" w:space="0" w:color="auto"/>
            </w:tcBorders>
            <w:vAlign w:val="center"/>
          </w:tcPr>
          <w:p w14:paraId="0C32F9C6" w14:textId="44B0EFC8" w:rsidR="00D240F3" w:rsidRDefault="00D240F3">
            <w:pPr>
              <w:jc w:val="left"/>
              <w:divId w:val="1"/>
            </w:pPr>
          </w:p>
        </w:tc>
        <w:tc>
          <w:tcPr>
            <w:tcW w:w="1620" w:type="dxa"/>
            <w:tcBorders>
              <w:bottom w:val="dotted" w:sz="4" w:space="0" w:color="auto"/>
            </w:tcBorders>
            <w:vAlign w:val="center"/>
          </w:tcPr>
          <w:p w14:paraId="1AA4D143" w14:textId="5648DF72" w:rsidR="00D240F3" w:rsidRDefault="00D240F3">
            <w:pPr>
              <w:jc w:val="left"/>
              <w:divId w:val="1"/>
            </w:pPr>
          </w:p>
        </w:tc>
        <w:tc>
          <w:tcPr>
            <w:tcW w:w="1620" w:type="dxa"/>
            <w:tcBorders>
              <w:bottom w:val="dotted" w:sz="4" w:space="0" w:color="auto"/>
            </w:tcBorders>
            <w:vAlign w:val="center"/>
          </w:tcPr>
          <w:p w14:paraId="3FFCB0E3" w14:textId="77777777" w:rsidR="00D240F3" w:rsidRDefault="00067B36">
            <w:pPr>
              <w:jc w:val="left"/>
              <w:divId w:val="1"/>
            </w:pPr>
            <w:r>
              <w:rPr>
                <w:sz w:val="16"/>
              </w:rPr>
              <w:t>Crimson Glo (1)</w:t>
            </w:r>
          </w:p>
        </w:tc>
        <w:tc>
          <w:tcPr>
            <w:tcW w:w="1620" w:type="dxa"/>
            <w:tcBorders>
              <w:bottom w:val="dotted" w:sz="4" w:space="0" w:color="auto"/>
            </w:tcBorders>
            <w:vAlign w:val="center"/>
          </w:tcPr>
          <w:p w14:paraId="5C1ABB1F" w14:textId="77777777" w:rsidR="00D240F3" w:rsidRDefault="00067B36">
            <w:pPr>
              <w:jc w:val="center"/>
              <w:divId w:val="1"/>
            </w:pPr>
            <w:r>
              <w:rPr>
                <w:rFonts w:eastAsia="Arial"/>
                <w:sz w:val="16"/>
              </w:rPr>
              <w:t xml:space="preserve">3 </w:t>
            </w:r>
          </w:p>
        </w:tc>
      </w:tr>
      <w:tr w:rsidR="00D240F3" w14:paraId="0EEE9236" w14:textId="77777777">
        <w:trPr>
          <w:trHeight w:val="320"/>
        </w:trPr>
        <w:tc>
          <w:tcPr>
            <w:tcW w:w="1620" w:type="dxa"/>
            <w:gridSpan w:val="2"/>
            <w:vMerge/>
          </w:tcPr>
          <w:p w14:paraId="1CF83A1C" w14:textId="77777777" w:rsidR="00D240F3" w:rsidRDefault="00D240F3"/>
        </w:tc>
        <w:tc>
          <w:tcPr>
            <w:tcW w:w="1620" w:type="dxa"/>
            <w:gridSpan w:val="2"/>
            <w:tcBorders>
              <w:bottom w:val="dotted" w:sz="4" w:space="0" w:color="auto"/>
            </w:tcBorders>
            <w:vAlign w:val="center"/>
          </w:tcPr>
          <w:p w14:paraId="79D9FF36" w14:textId="77777777" w:rsidR="00D240F3" w:rsidRDefault="00067B36">
            <w:pPr>
              <w:jc w:val="left"/>
              <w:divId w:val="1"/>
            </w:pPr>
            <w:r>
              <w:rPr>
                <w:sz w:val="16"/>
              </w:rPr>
              <w:t>large</w:t>
            </w:r>
          </w:p>
        </w:tc>
        <w:tc>
          <w:tcPr>
            <w:tcW w:w="1620" w:type="dxa"/>
            <w:gridSpan w:val="2"/>
            <w:tcBorders>
              <w:bottom w:val="dotted" w:sz="4" w:space="0" w:color="auto"/>
            </w:tcBorders>
            <w:vAlign w:val="center"/>
          </w:tcPr>
          <w:p w14:paraId="3B20BFEA" w14:textId="77777777" w:rsidR="00D240F3" w:rsidRDefault="00D240F3"/>
        </w:tc>
        <w:tc>
          <w:tcPr>
            <w:tcW w:w="1620" w:type="dxa"/>
            <w:tcBorders>
              <w:bottom w:val="dotted" w:sz="4" w:space="0" w:color="auto"/>
            </w:tcBorders>
            <w:vAlign w:val="center"/>
          </w:tcPr>
          <w:p w14:paraId="726F533D" w14:textId="77777777" w:rsidR="00D240F3" w:rsidRDefault="00D240F3"/>
        </w:tc>
        <w:tc>
          <w:tcPr>
            <w:tcW w:w="1620" w:type="dxa"/>
            <w:tcBorders>
              <w:bottom w:val="dotted" w:sz="4" w:space="0" w:color="auto"/>
            </w:tcBorders>
            <w:vAlign w:val="center"/>
          </w:tcPr>
          <w:p w14:paraId="33D94632" w14:textId="77777777" w:rsidR="00D240F3" w:rsidRDefault="00D240F3"/>
        </w:tc>
        <w:tc>
          <w:tcPr>
            <w:tcW w:w="1620" w:type="dxa"/>
            <w:tcBorders>
              <w:bottom w:val="dotted" w:sz="4" w:space="0" w:color="auto"/>
            </w:tcBorders>
            <w:vAlign w:val="center"/>
          </w:tcPr>
          <w:p w14:paraId="3166A988" w14:textId="77777777" w:rsidR="00D240F3" w:rsidRDefault="00067B36">
            <w:pPr>
              <w:jc w:val="left"/>
              <w:divId w:val="1"/>
            </w:pPr>
            <w:r>
              <w:rPr>
                <w:sz w:val="16"/>
              </w:rPr>
              <w:t xml:space="preserve">Methley (1),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4A82972E" w14:textId="77777777" w:rsidR="00D240F3" w:rsidRDefault="00067B36">
            <w:pPr>
              <w:jc w:val="center"/>
              <w:divId w:val="1"/>
            </w:pPr>
            <w:r>
              <w:rPr>
                <w:rFonts w:eastAsia="Arial"/>
                <w:sz w:val="16"/>
              </w:rPr>
              <w:t xml:space="preserve">4 </w:t>
            </w:r>
          </w:p>
        </w:tc>
      </w:tr>
      <w:tr w:rsidR="00D240F3" w14:paraId="0262A31F" w14:textId="77777777">
        <w:trPr>
          <w:trHeight w:val="320"/>
        </w:trPr>
        <w:tc>
          <w:tcPr>
            <w:tcW w:w="1620" w:type="dxa"/>
            <w:gridSpan w:val="2"/>
            <w:vMerge/>
          </w:tcPr>
          <w:p w14:paraId="716BD491" w14:textId="77777777" w:rsidR="00D240F3" w:rsidRDefault="00D240F3"/>
        </w:tc>
        <w:tc>
          <w:tcPr>
            <w:tcW w:w="1620" w:type="dxa"/>
            <w:gridSpan w:val="2"/>
            <w:tcBorders>
              <w:bottom w:val="dotted" w:sz="4" w:space="0" w:color="auto"/>
            </w:tcBorders>
            <w:vAlign w:val="center"/>
          </w:tcPr>
          <w:p w14:paraId="50C6AC4C" w14:textId="77777777" w:rsidR="00D240F3" w:rsidRDefault="00067B36">
            <w:pPr>
              <w:jc w:val="left"/>
              <w:divId w:val="1"/>
            </w:pPr>
            <w:r>
              <w:rPr>
                <w:sz w:val="16"/>
              </w:rPr>
              <w:t>very large</w:t>
            </w:r>
          </w:p>
        </w:tc>
        <w:tc>
          <w:tcPr>
            <w:tcW w:w="1620" w:type="dxa"/>
            <w:gridSpan w:val="2"/>
            <w:tcBorders>
              <w:bottom w:val="dotted" w:sz="4" w:space="0" w:color="auto"/>
            </w:tcBorders>
            <w:vAlign w:val="center"/>
          </w:tcPr>
          <w:p w14:paraId="70CCAF8E" w14:textId="0C267997" w:rsidR="00D240F3" w:rsidRDefault="00D240F3">
            <w:pPr>
              <w:jc w:val="left"/>
              <w:divId w:val="1"/>
            </w:pPr>
          </w:p>
        </w:tc>
        <w:tc>
          <w:tcPr>
            <w:tcW w:w="1620" w:type="dxa"/>
            <w:tcBorders>
              <w:bottom w:val="dotted" w:sz="4" w:space="0" w:color="auto"/>
            </w:tcBorders>
            <w:vAlign w:val="center"/>
          </w:tcPr>
          <w:p w14:paraId="7777D384" w14:textId="35A1682E" w:rsidR="00D240F3" w:rsidRDefault="00D240F3">
            <w:pPr>
              <w:jc w:val="left"/>
              <w:divId w:val="1"/>
            </w:pPr>
          </w:p>
        </w:tc>
        <w:tc>
          <w:tcPr>
            <w:tcW w:w="1620" w:type="dxa"/>
            <w:tcBorders>
              <w:bottom w:val="dotted" w:sz="4" w:space="0" w:color="auto"/>
            </w:tcBorders>
            <w:vAlign w:val="center"/>
          </w:tcPr>
          <w:p w14:paraId="4AFA75C0" w14:textId="34081885" w:rsidR="00D240F3" w:rsidRDefault="00D240F3">
            <w:pPr>
              <w:jc w:val="left"/>
              <w:divId w:val="1"/>
            </w:pPr>
          </w:p>
        </w:tc>
        <w:tc>
          <w:tcPr>
            <w:tcW w:w="1620" w:type="dxa"/>
            <w:tcBorders>
              <w:bottom w:val="dotted" w:sz="4" w:space="0" w:color="auto"/>
            </w:tcBorders>
            <w:vAlign w:val="center"/>
          </w:tcPr>
          <w:p w14:paraId="058417E7" w14:textId="77777777" w:rsidR="00D240F3" w:rsidRDefault="00067B36">
            <w:pPr>
              <w:jc w:val="left"/>
              <w:divId w:val="1"/>
            </w:pPr>
            <w:r>
              <w:rPr>
                <w:sz w:val="16"/>
              </w:rPr>
              <w:t>ZAI122BISP (2)</w:t>
            </w:r>
          </w:p>
        </w:tc>
        <w:tc>
          <w:tcPr>
            <w:tcW w:w="1620" w:type="dxa"/>
            <w:tcBorders>
              <w:bottom w:val="dotted" w:sz="4" w:space="0" w:color="auto"/>
            </w:tcBorders>
            <w:vAlign w:val="center"/>
          </w:tcPr>
          <w:p w14:paraId="3795A188" w14:textId="77777777" w:rsidR="00D240F3" w:rsidRDefault="00067B36">
            <w:pPr>
              <w:jc w:val="center"/>
              <w:divId w:val="1"/>
            </w:pPr>
            <w:r>
              <w:rPr>
                <w:rFonts w:eastAsia="Arial"/>
                <w:sz w:val="16"/>
              </w:rPr>
              <w:t xml:space="preserve">5 </w:t>
            </w:r>
          </w:p>
        </w:tc>
      </w:tr>
      <w:tr w:rsidR="00D240F3" w14:paraId="210BB1EC" w14:textId="77777777">
        <w:trPr>
          <w:trHeight w:val="360"/>
        </w:trPr>
        <w:tc>
          <w:tcPr>
            <w:tcW w:w="810" w:type="dxa"/>
            <w:tcBorders>
              <w:right w:val="dotted" w:sz="4" w:space="0" w:color="auto"/>
            </w:tcBorders>
            <w:shd w:val="clear" w:color="auto" w:fill="DFDFD7"/>
            <w:vAlign w:val="center"/>
          </w:tcPr>
          <w:p w14:paraId="1D187F08" w14:textId="77777777" w:rsidR="00D240F3" w:rsidRDefault="00067B36" w:rsidP="009216D9">
            <w:pPr>
              <w:keepNext/>
            </w:pPr>
            <w:r>
              <w:rPr>
                <w:rFonts w:eastAsia="Arial"/>
                <w:b/>
                <w:sz w:val="16"/>
              </w:rPr>
              <w:lastRenderedPageBreak/>
              <w:t>14.</w:t>
            </w:r>
          </w:p>
        </w:tc>
        <w:tc>
          <w:tcPr>
            <w:tcW w:w="810" w:type="dxa"/>
            <w:tcBorders>
              <w:right w:val="dotted" w:sz="4" w:space="0" w:color="auto"/>
            </w:tcBorders>
            <w:shd w:val="clear" w:color="auto" w:fill="DFDFD7"/>
            <w:vAlign w:val="center"/>
          </w:tcPr>
          <w:p w14:paraId="4FCE142C" w14:textId="77777777" w:rsidR="00D240F3" w:rsidRDefault="00D240F3" w:rsidP="009216D9">
            <w:pPr>
              <w:keepNext/>
            </w:pPr>
          </w:p>
        </w:tc>
        <w:tc>
          <w:tcPr>
            <w:tcW w:w="810" w:type="dxa"/>
            <w:tcBorders>
              <w:right w:val="dotted" w:sz="4" w:space="0" w:color="auto"/>
            </w:tcBorders>
            <w:shd w:val="clear" w:color="auto" w:fill="DFDFD7"/>
            <w:vAlign w:val="center"/>
          </w:tcPr>
          <w:p w14:paraId="2FE8CAA8" w14:textId="77777777" w:rsidR="00D240F3" w:rsidRDefault="00067B36" w:rsidP="009216D9">
            <w:pPr>
              <w:keepNext/>
            </w:pPr>
            <w:r>
              <w:rPr>
                <w:rFonts w:eastAsia="Arial"/>
                <w:b/>
                <w:sz w:val="16"/>
              </w:rPr>
              <w:t>PQ</w:t>
            </w:r>
          </w:p>
        </w:tc>
        <w:tc>
          <w:tcPr>
            <w:tcW w:w="810" w:type="dxa"/>
            <w:tcBorders>
              <w:right w:val="dotted" w:sz="4" w:space="0" w:color="auto"/>
            </w:tcBorders>
            <w:shd w:val="clear" w:color="auto" w:fill="DFDFD7"/>
            <w:vAlign w:val="center"/>
          </w:tcPr>
          <w:p w14:paraId="10B34D60" w14:textId="77777777" w:rsidR="00D240F3" w:rsidRDefault="00067B36" w:rsidP="009216D9">
            <w:pPr>
              <w:keepNext/>
            </w:pPr>
            <w:r>
              <w:rPr>
                <w:rFonts w:eastAsia="Arial"/>
                <w:b/>
                <w:sz w:val="16"/>
              </w:rPr>
              <w:t>VG</w:t>
            </w:r>
          </w:p>
        </w:tc>
        <w:tc>
          <w:tcPr>
            <w:tcW w:w="810" w:type="dxa"/>
            <w:tcBorders>
              <w:right w:val="dotted" w:sz="4" w:space="0" w:color="auto"/>
            </w:tcBorders>
            <w:shd w:val="clear" w:color="auto" w:fill="DFDFD7"/>
            <w:vAlign w:val="center"/>
          </w:tcPr>
          <w:p w14:paraId="49AC1425"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698DB917" w14:textId="77777777" w:rsidR="00D240F3" w:rsidRDefault="00067B36" w:rsidP="009216D9">
            <w:pPr>
              <w:keepNext/>
            </w:pPr>
            <w:r>
              <w:rPr>
                <w:rFonts w:eastAsia="Arial"/>
                <w:b/>
                <w:sz w:val="16"/>
              </w:rPr>
              <w:t>(c)</w:t>
            </w:r>
          </w:p>
        </w:tc>
        <w:tc>
          <w:tcPr>
            <w:tcW w:w="1620" w:type="dxa"/>
            <w:shd w:val="clear" w:color="auto" w:fill="DFDFD7"/>
            <w:vAlign w:val="center"/>
          </w:tcPr>
          <w:p w14:paraId="7D028589" w14:textId="77777777" w:rsidR="00D240F3" w:rsidRDefault="00D240F3" w:rsidP="009216D9">
            <w:pPr>
              <w:keepNext/>
            </w:pPr>
          </w:p>
        </w:tc>
        <w:tc>
          <w:tcPr>
            <w:tcW w:w="1620" w:type="dxa"/>
            <w:shd w:val="clear" w:color="auto" w:fill="DFDFD7"/>
          </w:tcPr>
          <w:p w14:paraId="64C9E555" w14:textId="77777777" w:rsidR="00D240F3" w:rsidRDefault="00D240F3" w:rsidP="009216D9">
            <w:pPr>
              <w:keepNext/>
            </w:pPr>
          </w:p>
        </w:tc>
        <w:tc>
          <w:tcPr>
            <w:tcW w:w="1620" w:type="dxa"/>
            <w:shd w:val="clear" w:color="auto" w:fill="DFDFD7"/>
          </w:tcPr>
          <w:p w14:paraId="306FE4CB" w14:textId="77777777" w:rsidR="00D240F3" w:rsidRDefault="00D240F3" w:rsidP="009216D9">
            <w:pPr>
              <w:keepNext/>
            </w:pPr>
          </w:p>
        </w:tc>
        <w:tc>
          <w:tcPr>
            <w:tcW w:w="1620" w:type="dxa"/>
            <w:shd w:val="clear" w:color="auto" w:fill="DFDFD7"/>
          </w:tcPr>
          <w:p w14:paraId="4FA8FD56" w14:textId="77777777" w:rsidR="00D240F3" w:rsidRDefault="00D240F3" w:rsidP="009216D9">
            <w:pPr>
              <w:keepNext/>
            </w:pPr>
          </w:p>
        </w:tc>
      </w:tr>
      <w:tr w:rsidR="00D240F3" w14:paraId="5F6F13E4" w14:textId="77777777">
        <w:trPr>
          <w:trHeight w:val="440"/>
        </w:trPr>
        <w:tc>
          <w:tcPr>
            <w:tcW w:w="1620" w:type="dxa"/>
            <w:gridSpan w:val="2"/>
            <w:vMerge w:val="restart"/>
          </w:tcPr>
          <w:p w14:paraId="58B570DE" w14:textId="77777777" w:rsidR="00D240F3" w:rsidRDefault="00D240F3" w:rsidP="009216D9">
            <w:pPr>
              <w:keepNext/>
            </w:pPr>
          </w:p>
        </w:tc>
        <w:tc>
          <w:tcPr>
            <w:tcW w:w="1620" w:type="dxa"/>
            <w:gridSpan w:val="2"/>
            <w:tcBorders>
              <w:bottom w:val="dotted" w:sz="4" w:space="0" w:color="auto"/>
            </w:tcBorders>
          </w:tcPr>
          <w:p w14:paraId="43B7CF16" w14:textId="77777777" w:rsidR="00D240F3" w:rsidRDefault="00067B36" w:rsidP="009216D9">
            <w:pPr>
              <w:keepNext/>
              <w:spacing w:before="113" w:after="113"/>
              <w:jc w:val="left"/>
              <w:divId w:val="1"/>
            </w:pPr>
            <w:r>
              <w:rPr>
                <w:b/>
                <w:sz w:val="16"/>
              </w:rPr>
              <w:t>Flower: arrangement of petals</w:t>
            </w:r>
          </w:p>
        </w:tc>
        <w:tc>
          <w:tcPr>
            <w:tcW w:w="1620" w:type="dxa"/>
            <w:gridSpan w:val="2"/>
            <w:tcBorders>
              <w:bottom w:val="dotted" w:sz="4" w:space="0" w:color="auto"/>
            </w:tcBorders>
          </w:tcPr>
          <w:p w14:paraId="7D90620B" w14:textId="77777777" w:rsidR="00D240F3" w:rsidRDefault="00D240F3" w:rsidP="009216D9">
            <w:pPr>
              <w:keepNext/>
            </w:pPr>
          </w:p>
        </w:tc>
        <w:tc>
          <w:tcPr>
            <w:tcW w:w="1620" w:type="dxa"/>
            <w:tcBorders>
              <w:bottom w:val="dotted" w:sz="4" w:space="0" w:color="auto"/>
            </w:tcBorders>
          </w:tcPr>
          <w:p w14:paraId="270E4525" w14:textId="77777777" w:rsidR="00D240F3" w:rsidRDefault="00D240F3" w:rsidP="009216D9">
            <w:pPr>
              <w:keepNext/>
            </w:pPr>
          </w:p>
        </w:tc>
        <w:tc>
          <w:tcPr>
            <w:tcW w:w="1620" w:type="dxa"/>
            <w:tcBorders>
              <w:bottom w:val="dotted" w:sz="4" w:space="0" w:color="auto"/>
            </w:tcBorders>
          </w:tcPr>
          <w:p w14:paraId="697F6DBD" w14:textId="77777777" w:rsidR="00D240F3" w:rsidRDefault="00D240F3" w:rsidP="009216D9">
            <w:pPr>
              <w:keepNext/>
            </w:pPr>
          </w:p>
        </w:tc>
        <w:tc>
          <w:tcPr>
            <w:tcW w:w="1620" w:type="dxa"/>
            <w:tcBorders>
              <w:bottom w:val="dotted" w:sz="4" w:space="0" w:color="auto"/>
            </w:tcBorders>
          </w:tcPr>
          <w:p w14:paraId="58A1C892" w14:textId="77777777" w:rsidR="00D240F3" w:rsidRDefault="00D240F3" w:rsidP="009216D9">
            <w:pPr>
              <w:keepNext/>
            </w:pPr>
          </w:p>
        </w:tc>
        <w:tc>
          <w:tcPr>
            <w:tcW w:w="1620" w:type="dxa"/>
            <w:tcBorders>
              <w:bottom w:val="dotted" w:sz="4" w:space="0" w:color="auto"/>
            </w:tcBorders>
          </w:tcPr>
          <w:p w14:paraId="51986BDE" w14:textId="77777777" w:rsidR="00D240F3" w:rsidRDefault="00D240F3" w:rsidP="009216D9">
            <w:pPr>
              <w:keepNext/>
            </w:pPr>
          </w:p>
        </w:tc>
      </w:tr>
      <w:tr w:rsidR="00D240F3" w14:paraId="50AF0D96" w14:textId="77777777">
        <w:trPr>
          <w:trHeight w:val="320"/>
        </w:trPr>
        <w:tc>
          <w:tcPr>
            <w:tcW w:w="1620" w:type="dxa"/>
            <w:gridSpan w:val="2"/>
            <w:vMerge/>
          </w:tcPr>
          <w:p w14:paraId="435AEF6A" w14:textId="77777777" w:rsidR="00D240F3" w:rsidRDefault="00D240F3" w:rsidP="009216D9">
            <w:pPr>
              <w:keepNext/>
            </w:pPr>
          </w:p>
        </w:tc>
        <w:tc>
          <w:tcPr>
            <w:tcW w:w="1620" w:type="dxa"/>
            <w:gridSpan w:val="2"/>
            <w:tcBorders>
              <w:bottom w:val="dotted" w:sz="4" w:space="0" w:color="auto"/>
            </w:tcBorders>
            <w:vAlign w:val="center"/>
          </w:tcPr>
          <w:p w14:paraId="129F8A54" w14:textId="77777777" w:rsidR="00D240F3" w:rsidRDefault="00067B36" w:rsidP="009216D9">
            <w:pPr>
              <w:keepNext/>
              <w:jc w:val="left"/>
              <w:divId w:val="1"/>
            </w:pPr>
            <w:r>
              <w:rPr>
                <w:sz w:val="16"/>
              </w:rPr>
              <w:t>free</w:t>
            </w:r>
          </w:p>
        </w:tc>
        <w:tc>
          <w:tcPr>
            <w:tcW w:w="1620" w:type="dxa"/>
            <w:gridSpan w:val="2"/>
            <w:tcBorders>
              <w:bottom w:val="dotted" w:sz="4" w:space="0" w:color="auto"/>
            </w:tcBorders>
            <w:vAlign w:val="center"/>
          </w:tcPr>
          <w:p w14:paraId="0D8A83AC" w14:textId="77777777" w:rsidR="00D240F3" w:rsidRDefault="00D240F3" w:rsidP="009216D9">
            <w:pPr>
              <w:keepNext/>
            </w:pPr>
          </w:p>
        </w:tc>
        <w:tc>
          <w:tcPr>
            <w:tcW w:w="1620" w:type="dxa"/>
            <w:tcBorders>
              <w:bottom w:val="dotted" w:sz="4" w:space="0" w:color="auto"/>
            </w:tcBorders>
            <w:vAlign w:val="center"/>
          </w:tcPr>
          <w:p w14:paraId="15EA1815" w14:textId="77777777" w:rsidR="00D240F3" w:rsidRDefault="00D240F3" w:rsidP="009216D9">
            <w:pPr>
              <w:keepNext/>
            </w:pPr>
          </w:p>
        </w:tc>
        <w:tc>
          <w:tcPr>
            <w:tcW w:w="1620" w:type="dxa"/>
            <w:tcBorders>
              <w:bottom w:val="dotted" w:sz="4" w:space="0" w:color="auto"/>
            </w:tcBorders>
            <w:vAlign w:val="center"/>
          </w:tcPr>
          <w:p w14:paraId="50AA92C1" w14:textId="77777777" w:rsidR="00D240F3" w:rsidRDefault="00D240F3" w:rsidP="009216D9">
            <w:pPr>
              <w:keepNext/>
            </w:pPr>
          </w:p>
        </w:tc>
        <w:tc>
          <w:tcPr>
            <w:tcW w:w="1620" w:type="dxa"/>
            <w:tcBorders>
              <w:bottom w:val="dotted" w:sz="4" w:space="0" w:color="auto"/>
            </w:tcBorders>
            <w:vAlign w:val="center"/>
          </w:tcPr>
          <w:p w14:paraId="3ACCC7A3" w14:textId="77777777" w:rsidR="00D240F3" w:rsidRDefault="00067B36" w:rsidP="009216D9">
            <w:pPr>
              <w:keepNext/>
              <w:jc w:val="left"/>
              <w:divId w:val="1"/>
            </w:pP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5D1383AB" w14:textId="77777777" w:rsidR="00D240F3" w:rsidRDefault="00067B36" w:rsidP="009216D9">
            <w:pPr>
              <w:keepNext/>
              <w:jc w:val="center"/>
              <w:divId w:val="1"/>
            </w:pPr>
            <w:r>
              <w:rPr>
                <w:rFonts w:eastAsia="Arial"/>
                <w:sz w:val="16"/>
              </w:rPr>
              <w:t xml:space="preserve">1 </w:t>
            </w:r>
          </w:p>
        </w:tc>
      </w:tr>
      <w:tr w:rsidR="00D240F3" w14:paraId="3E29C87C" w14:textId="77777777">
        <w:trPr>
          <w:trHeight w:val="320"/>
        </w:trPr>
        <w:tc>
          <w:tcPr>
            <w:tcW w:w="1620" w:type="dxa"/>
            <w:gridSpan w:val="2"/>
            <w:vMerge/>
          </w:tcPr>
          <w:p w14:paraId="66A924DB" w14:textId="77777777" w:rsidR="00D240F3" w:rsidRDefault="00D240F3"/>
        </w:tc>
        <w:tc>
          <w:tcPr>
            <w:tcW w:w="1620" w:type="dxa"/>
            <w:gridSpan w:val="2"/>
            <w:tcBorders>
              <w:bottom w:val="dotted" w:sz="4" w:space="0" w:color="auto"/>
            </w:tcBorders>
            <w:vAlign w:val="center"/>
          </w:tcPr>
          <w:p w14:paraId="01F7DEF2" w14:textId="77777777" w:rsidR="00D240F3" w:rsidRDefault="00067B36">
            <w:pPr>
              <w:jc w:val="left"/>
              <w:divId w:val="1"/>
            </w:pPr>
            <w:r>
              <w:rPr>
                <w:sz w:val="16"/>
              </w:rPr>
              <w:t>intermediate</w:t>
            </w:r>
          </w:p>
        </w:tc>
        <w:tc>
          <w:tcPr>
            <w:tcW w:w="1620" w:type="dxa"/>
            <w:gridSpan w:val="2"/>
            <w:tcBorders>
              <w:bottom w:val="dotted" w:sz="4" w:space="0" w:color="auto"/>
            </w:tcBorders>
            <w:vAlign w:val="center"/>
          </w:tcPr>
          <w:p w14:paraId="1D30A748" w14:textId="77777777" w:rsidR="00D240F3" w:rsidRDefault="00D240F3"/>
        </w:tc>
        <w:tc>
          <w:tcPr>
            <w:tcW w:w="1620" w:type="dxa"/>
            <w:tcBorders>
              <w:bottom w:val="dotted" w:sz="4" w:space="0" w:color="auto"/>
            </w:tcBorders>
            <w:vAlign w:val="center"/>
          </w:tcPr>
          <w:p w14:paraId="6E8E45EE" w14:textId="77777777" w:rsidR="00D240F3" w:rsidRDefault="00D240F3"/>
        </w:tc>
        <w:tc>
          <w:tcPr>
            <w:tcW w:w="1620" w:type="dxa"/>
            <w:tcBorders>
              <w:bottom w:val="dotted" w:sz="4" w:space="0" w:color="auto"/>
            </w:tcBorders>
            <w:vAlign w:val="center"/>
          </w:tcPr>
          <w:p w14:paraId="631DA4F5" w14:textId="77777777" w:rsidR="00D240F3" w:rsidRDefault="00D240F3"/>
        </w:tc>
        <w:tc>
          <w:tcPr>
            <w:tcW w:w="1620" w:type="dxa"/>
            <w:tcBorders>
              <w:bottom w:val="dotted" w:sz="4" w:space="0" w:color="auto"/>
            </w:tcBorders>
            <w:vAlign w:val="center"/>
          </w:tcPr>
          <w:p w14:paraId="034E419F" w14:textId="77777777" w:rsidR="00D240F3" w:rsidRDefault="00067B36">
            <w:pPr>
              <w:jc w:val="left"/>
              <w:divId w:val="1"/>
            </w:pPr>
            <w:r>
              <w:rPr>
                <w:sz w:val="16"/>
              </w:rPr>
              <w:t xml:space="preserve">Queen Garnet (1), Red </w:t>
            </w:r>
            <w:proofErr w:type="spellStart"/>
            <w:r>
              <w:rPr>
                <w:sz w:val="16"/>
              </w:rPr>
              <w:t>Beaut</w:t>
            </w:r>
            <w:proofErr w:type="spellEnd"/>
            <w:r>
              <w:rPr>
                <w:sz w:val="16"/>
              </w:rPr>
              <w:t xml:space="preserve"> (1)</w:t>
            </w:r>
          </w:p>
        </w:tc>
        <w:tc>
          <w:tcPr>
            <w:tcW w:w="1620" w:type="dxa"/>
            <w:tcBorders>
              <w:bottom w:val="dotted" w:sz="4" w:space="0" w:color="auto"/>
            </w:tcBorders>
            <w:vAlign w:val="center"/>
          </w:tcPr>
          <w:p w14:paraId="6C38127A" w14:textId="77777777" w:rsidR="00D240F3" w:rsidRDefault="00067B36">
            <w:pPr>
              <w:jc w:val="center"/>
              <w:divId w:val="1"/>
            </w:pPr>
            <w:r>
              <w:rPr>
                <w:rFonts w:eastAsia="Arial"/>
                <w:sz w:val="16"/>
              </w:rPr>
              <w:t xml:space="preserve">2 </w:t>
            </w:r>
          </w:p>
        </w:tc>
      </w:tr>
      <w:tr w:rsidR="00D240F3" w14:paraId="045C288E" w14:textId="77777777">
        <w:trPr>
          <w:trHeight w:val="320"/>
        </w:trPr>
        <w:tc>
          <w:tcPr>
            <w:tcW w:w="1620" w:type="dxa"/>
            <w:gridSpan w:val="2"/>
            <w:vMerge/>
          </w:tcPr>
          <w:p w14:paraId="63FD18AF" w14:textId="77777777" w:rsidR="00D240F3" w:rsidRDefault="00D240F3"/>
        </w:tc>
        <w:tc>
          <w:tcPr>
            <w:tcW w:w="1620" w:type="dxa"/>
            <w:gridSpan w:val="2"/>
            <w:tcBorders>
              <w:bottom w:val="dotted" w:sz="4" w:space="0" w:color="auto"/>
            </w:tcBorders>
            <w:vAlign w:val="center"/>
          </w:tcPr>
          <w:p w14:paraId="7FA8D108" w14:textId="77777777" w:rsidR="00D240F3" w:rsidRDefault="00067B36">
            <w:pPr>
              <w:jc w:val="left"/>
              <w:divId w:val="1"/>
            </w:pPr>
            <w:r>
              <w:rPr>
                <w:sz w:val="16"/>
              </w:rPr>
              <w:t>overlapping</w:t>
            </w:r>
          </w:p>
        </w:tc>
        <w:tc>
          <w:tcPr>
            <w:tcW w:w="1620" w:type="dxa"/>
            <w:gridSpan w:val="2"/>
            <w:tcBorders>
              <w:bottom w:val="dotted" w:sz="4" w:space="0" w:color="auto"/>
            </w:tcBorders>
            <w:vAlign w:val="center"/>
          </w:tcPr>
          <w:p w14:paraId="0A68097C" w14:textId="77777777" w:rsidR="00D240F3" w:rsidRDefault="00D240F3"/>
        </w:tc>
        <w:tc>
          <w:tcPr>
            <w:tcW w:w="1620" w:type="dxa"/>
            <w:tcBorders>
              <w:bottom w:val="dotted" w:sz="4" w:space="0" w:color="auto"/>
            </w:tcBorders>
            <w:vAlign w:val="center"/>
          </w:tcPr>
          <w:p w14:paraId="54408AF9" w14:textId="77777777" w:rsidR="00D240F3" w:rsidRDefault="00D240F3"/>
        </w:tc>
        <w:tc>
          <w:tcPr>
            <w:tcW w:w="1620" w:type="dxa"/>
            <w:tcBorders>
              <w:bottom w:val="dotted" w:sz="4" w:space="0" w:color="auto"/>
            </w:tcBorders>
            <w:vAlign w:val="center"/>
          </w:tcPr>
          <w:p w14:paraId="4B2063C0" w14:textId="77777777" w:rsidR="00D240F3" w:rsidRDefault="00D240F3"/>
        </w:tc>
        <w:tc>
          <w:tcPr>
            <w:tcW w:w="1620" w:type="dxa"/>
            <w:tcBorders>
              <w:bottom w:val="dotted" w:sz="4" w:space="0" w:color="auto"/>
            </w:tcBorders>
            <w:vAlign w:val="center"/>
          </w:tcPr>
          <w:p w14:paraId="349F88CE" w14:textId="77777777" w:rsidR="00D240F3" w:rsidRDefault="00067B36">
            <w:pPr>
              <w:jc w:val="left"/>
              <w:divId w:val="1"/>
            </w:pPr>
            <w:r>
              <w:rPr>
                <w:sz w:val="16"/>
              </w:rPr>
              <w:t xml:space="preserve">Anne Gold (1), </w:t>
            </w: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67500852" w14:textId="77777777" w:rsidR="00D240F3" w:rsidRDefault="00067B36">
            <w:pPr>
              <w:jc w:val="center"/>
              <w:divId w:val="1"/>
            </w:pPr>
            <w:r>
              <w:rPr>
                <w:rFonts w:eastAsia="Arial"/>
                <w:sz w:val="16"/>
              </w:rPr>
              <w:t xml:space="preserve">3 </w:t>
            </w:r>
          </w:p>
        </w:tc>
      </w:tr>
      <w:tr w:rsidR="00D240F3" w14:paraId="7207413D" w14:textId="77777777">
        <w:trPr>
          <w:trHeight w:val="360"/>
        </w:trPr>
        <w:tc>
          <w:tcPr>
            <w:tcW w:w="810" w:type="dxa"/>
            <w:tcBorders>
              <w:right w:val="dotted" w:sz="4" w:space="0" w:color="auto"/>
            </w:tcBorders>
            <w:shd w:val="clear" w:color="auto" w:fill="DFDFD7"/>
            <w:vAlign w:val="center"/>
          </w:tcPr>
          <w:p w14:paraId="5E8C7F3D" w14:textId="77777777" w:rsidR="00D240F3" w:rsidRDefault="00067B36">
            <w:r>
              <w:rPr>
                <w:rFonts w:eastAsia="Arial"/>
                <w:b/>
                <w:sz w:val="16"/>
              </w:rPr>
              <w:t>15.</w:t>
            </w:r>
          </w:p>
        </w:tc>
        <w:tc>
          <w:tcPr>
            <w:tcW w:w="810" w:type="dxa"/>
            <w:tcBorders>
              <w:right w:val="dotted" w:sz="4" w:space="0" w:color="auto"/>
            </w:tcBorders>
            <w:shd w:val="clear" w:color="auto" w:fill="DFDFD7"/>
            <w:vAlign w:val="center"/>
          </w:tcPr>
          <w:p w14:paraId="4EFA3514" w14:textId="77777777" w:rsidR="00D240F3" w:rsidRDefault="00D240F3"/>
        </w:tc>
        <w:tc>
          <w:tcPr>
            <w:tcW w:w="810" w:type="dxa"/>
            <w:tcBorders>
              <w:right w:val="dotted" w:sz="4" w:space="0" w:color="auto"/>
            </w:tcBorders>
            <w:shd w:val="clear" w:color="auto" w:fill="DFDFD7"/>
            <w:vAlign w:val="center"/>
          </w:tcPr>
          <w:p w14:paraId="6FD32C03"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134C5093"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1BBD704"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E349675" w14:textId="77777777" w:rsidR="00D240F3" w:rsidRDefault="00067B36">
            <w:r>
              <w:rPr>
                <w:rFonts w:eastAsia="Arial"/>
                <w:b/>
                <w:sz w:val="16"/>
              </w:rPr>
              <w:t>(c)</w:t>
            </w:r>
          </w:p>
        </w:tc>
        <w:tc>
          <w:tcPr>
            <w:tcW w:w="1620" w:type="dxa"/>
            <w:shd w:val="clear" w:color="auto" w:fill="DFDFD7"/>
            <w:vAlign w:val="center"/>
          </w:tcPr>
          <w:p w14:paraId="527CF6D2" w14:textId="77777777" w:rsidR="00D240F3" w:rsidRDefault="00D240F3"/>
        </w:tc>
        <w:tc>
          <w:tcPr>
            <w:tcW w:w="1620" w:type="dxa"/>
            <w:shd w:val="clear" w:color="auto" w:fill="DFDFD7"/>
          </w:tcPr>
          <w:p w14:paraId="1F15BAD8" w14:textId="77777777" w:rsidR="00D240F3" w:rsidRDefault="00D240F3"/>
        </w:tc>
        <w:tc>
          <w:tcPr>
            <w:tcW w:w="1620" w:type="dxa"/>
            <w:shd w:val="clear" w:color="auto" w:fill="DFDFD7"/>
          </w:tcPr>
          <w:p w14:paraId="1FADC12B" w14:textId="77777777" w:rsidR="00D240F3" w:rsidRDefault="00D240F3"/>
        </w:tc>
        <w:tc>
          <w:tcPr>
            <w:tcW w:w="1620" w:type="dxa"/>
            <w:shd w:val="clear" w:color="auto" w:fill="DFDFD7"/>
          </w:tcPr>
          <w:p w14:paraId="67D85A26" w14:textId="77777777" w:rsidR="00D240F3" w:rsidRDefault="00D240F3"/>
        </w:tc>
      </w:tr>
      <w:tr w:rsidR="00D240F3" w14:paraId="318D57CD" w14:textId="77777777">
        <w:trPr>
          <w:trHeight w:val="440"/>
        </w:trPr>
        <w:tc>
          <w:tcPr>
            <w:tcW w:w="1620" w:type="dxa"/>
            <w:gridSpan w:val="2"/>
            <w:vMerge w:val="restart"/>
          </w:tcPr>
          <w:p w14:paraId="1B5EAE68" w14:textId="77777777" w:rsidR="00D240F3" w:rsidRDefault="00D240F3"/>
        </w:tc>
        <w:tc>
          <w:tcPr>
            <w:tcW w:w="1620" w:type="dxa"/>
            <w:gridSpan w:val="2"/>
            <w:tcBorders>
              <w:bottom w:val="dotted" w:sz="4" w:space="0" w:color="auto"/>
            </w:tcBorders>
          </w:tcPr>
          <w:p w14:paraId="1A559F54" w14:textId="77777777" w:rsidR="00D240F3" w:rsidRDefault="00067B36">
            <w:pPr>
              <w:spacing w:before="113" w:after="113"/>
              <w:jc w:val="left"/>
              <w:divId w:val="1"/>
            </w:pPr>
            <w:r>
              <w:rPr>
                <w:b/>
                <w:sz w:val="16"/>
              </w:rPr>
              <w:t>Petal: shape</w:t>
            </w:r>
          </w:p>
        </w:tc>
        <w:tc>
          <w:tcPr>
            <w:tcW w:w="1620" w:type="dxa"/>
            <w:gridSpan w:val="2"/>
            <w:tcBorders>
              <w:bottom w:val="dotted" w:sz="4" w:space="0" w:color="auto"/>
            </w:tcBorders>
          </w:tcPr>
          <w:p w14:paraId="61CE214C" w14:textId="73B0D146" w:rsidR="00D240F3" w:rsidRDefault="00D240F3">
            <w:pPr>
              <w:spacing w:before="113" w:after="113"/>
              <w:jc w:val="left"/>
              <w:divId w:val="1"/>
            </w:pPr>
          </w:p>
        </w:tc>
        <w:tc>
          <w:tcPr>
            <w:tcW w:w="1620" w:type="dxa"/>
            <w:tcBorders>
              <w:bottom w:val="dotted" w:sz="4" w:space="0" w:color="auto"/>
            </w:tcBorders>
          </w:tcPr>
          <w:p w14:paraId="3BE03AE6" w14:textId="7007BB7E" w:rsidR="00D240F3" w:rsidRDefault="00D240F3">
            <w:pPr>
              <w:spacing w:before="113" w:after="113"/>
              <w:jc w:val="left"/>
              <w:divId w:val="1"/>
            </w:pPr>
          </w:p>
        </w:tc>
        <w:tc>
          <w:tcPr>
            <w:tcW w:w="1620" w:type="dxa"/>
            <w:tcBorders>
              <w:bottom w:val="dotted" w:sz="4" w:space="0" w:color="auto"/>
            </w:tcBorders>
          </w:tcPr>
          <w:p w14:paraId="24405EAD" w14:textId="3B135745" w:rsidR="00D240F3" w:rsidRDefault="00D240F3">
            <w:pPr>
              <w:spacing w:before="113" w:after="113"/>
              <w:jc w:val="left"/>
              <w:divId w:val="1"/>
            </w:pPr>
          </w:p>
        </w:tc>
        <w:tc>
          <w:tcPr>
            <w:tcW w:w="1620" w:type="dxa"/>
            <w:tcBorders>
              <w:bottom w:val="dotted" w:sz="4" w:space="0" w:color="auto"/>
            </w:tcBorders>
          </w:tcPr>
          <w:p w14:paraId="547CD383" w14:textId="77777777" w:rsidR="00D240F3" w:rsidRDefault="00D240F3"/>
        </w:tc>
        <w:tc>
          <w:tcPr>
            <w:tcW w:w="1620" w:type="dxa"/>
            <w:tcBorders>
              <w:bottom w:val="dotted" w:sz="4" w:space="0" w:color="auto"/>
            </w:tcBorders>
          </w:tcPr>
          <w:p w14:paraId="53CB1910" w14:textId="77777777" w:rsidR="00D240F3" w:rsidRDefault="00D240F3"/>
        </w:tc>
      </w:tr>
      <w:tr w:rsidR="00D240F3" w14:paraId="7DA69CF5" w14:textId="77777777">
        <w:trPr>
          <w:trHeight w:val="320"/>
        </w:trPr>
        <w:tc>
          <w:tcPr>
            <w:tcW w:w="1620" w:type="dxa"/>
            <w:gridSpan w:val="2"/>
            <w:vMerge/>
          </w:tcPr>
          <w:p w14:paraId="166E16E9" w14:textId="77777777" w:rsidR="00D240F3" w:rsidRDefault="00D240F3"/>
        </w:tc>
        <w:tc>
          <w:tcPr>
            <w:tcW w:w="1620" w:type="dxa"/>
            <w:gridSpan w:val="2"/>
            <w:tcBorders>
              <w:bottom w:val="dotted" w:sz="4" w:space="0" w:color="auto"/>
            </w:tcBorders>
            <w:vAlign w:val="center"/>
          </w:tcPr>
          <w:p w14:paraId="1871AE68" w14:textId="77777777" w:rsidR="00D240F3" w:rsidRDefault="00067B36">
            <w:pPr>
              <w:jc w:val="left"/>
              <w:divId w:val="1"/>
            </w:pPr>
            <w:r>
              <w:rPr>
                <w:sz w:val="16"/>
              </w:rPr>
              <w:t>ovate</w:t>
            </w:r>
          </w:p>
        </w:tc>
        <w:tc>
          <w:tcPr>
            <w:tcW w:w="1620" w:type="dxa"/>
            <w:gridSpan w:val="2"/>
            <w:tcBorders>
              <w:bottom w:val="dotted" w:sz="4" w:space="0" w:color="auto"/>
            </w:tcBorders>
            <w:vAlign w:val="center"/>
          </w:tcPr>
          <w:p w14:paraId="5C3C8360" w14:textId="77777777" w:rsidR="00D240F3" w:rsidRDefault="00D240F3"/>
        </w:tc>
        <w:tc>
          <w:tcPr>
            <w:tcW w:w="1620" w:type="dxa"/>
            <w:tcBorders>
              <w:bottom w:val="dotted" w:sz="4" w:space="0" w:color="auto"/>
            </w:tcBorders>
            <w:vAlign w:val="center"/>
          </w:tcPr>
          <w:p w14:paraId="1888F18A" w14:textId="77777777" w:rsidR="00D240F3" w:rsidRDefault="00D240F3"/>
        </w:tc>
        <w:tc>
          <w:tcPr>
            <w:tcW w:w="1620" w:type="dxa"/>
            <w:tcBorders>
              <w:bottom w:val="dotted" w:sz="4" w:space="0" w:color="auto"/>
            </w:tcBorders>
            <w:vAlign w:val="center"/>
          </w:tcPr>
          <w:p w14:paraId="58A6F1AE" w14:textId="6159580C" w:rsidR="00D240F3" w:rsidRDefault="00D240F3">
            <w:pPr>
              <w:jc w:val="left"/>
              <w:divId w:val="1"/>
            </w:pPr>
          </w:p>
        </w:tc>
        <w:tc>
          <w:tcPr>
            <w:tcW w:w="1620" w:type="dxa"/>
            <w:tcBorders>
              <w:bottom w:val="dotted" w:sz="4" w:space="0" w:color="auto"/>
            </w:tcBorders>
            <w:vAlign w:val="center"/>
          </w:tcPr>
          <w:p w14:paraId="1792830B" w14:textId="77777777" w:rsidR="00D240F3" w:rsidRDefault="00067B36">
            <w:pPr>
              <w:jc w:val="left"/>
              <w:divId w:val="1"/>
            </w:pP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6ABA06E0" w14:textId="77777777" w:rsidR="00D240F3" w:rsidRDefault="00067B36">
            <w:pPr>
              <w:jc w:val="center"/>
              <w:divId w:val="1"/>
            </w:pPr>
            <w:r>
              <w:rPr>
                <w:rFonts w:eastAsia="Arial"/>
                <w:sz w:val="16"/>
              </w:rPr>
              <w:t xml:space="preserve">1 </w:t>
            </w:r>
          </w:p>
        </w:tc>
      </w:tr>
      <w:tr w:rsidR="00D240F3" w14:paraId="71A0B71B" w14:textId="77777777">
        <w:trPr>
          <w:trHeight w:val="320"/>
        </w:trPr>
        <w:tc>
          <w:tcPr>
            <w:tcW w:w="1620" w:type="dxa"/>
            <w:gridSpan w:val="2"/>
            <w:vMerge/>
          </w:tcPr>
          <w:p w14:paraId="7BE05E2F" w14:textId="77777777" w:rsidR="00D240F3" w:rsidRDefault="00D240F3"/>
        </w:tc>
        <w:tc>
          <w:tcPr>
            <w:tcW w:w="1620" w:type="dxa"/>
            <w:gridSpan w:val="2"/>
            <w:tcBorders>
              <w:bottom w:val="dotted" w:sz="4" w:space="0" w:color="auto"/>
            </w:tcBorders>
            <w:vAlign w:val="center"/>
          </w:tcPr>
          <w:p w14:paraId="698A2297" w14:textId="77777777" w:rsidR="00D240F3" w:rsidRDefault="00067B36">
            <w:pPr>
              <w:jc w:val="left"/>
              <w:divId w:val="1"/>
            </w:pPr>
            <w:r>
              <w:rPr>
                <w:sz w:val="16"/>
              </w:rPr>
              <w:t>circular</w:t>
            </w:r>
          </w:p>
        </w:tc>
        <w:tc>
          <w:tcPr>
            <w:tcW w:w="1620" w:type="dxa"/>
            <w:gridSpan w:val="2"/>
            <w:tcBorders>
              <w:bottom w:val="dotted" w:sz="4" w:space="0" w:color="auto"/>
            </w:tcBorders>
            <w:vAlign w:val="center"/>
          </w:tcPr>
          <w:p w14:paraId="735DDBE3" w14:textId="5019985E" w:rsidR="00D240F3" w:rsidRDefault="00D240F3">
            <w:pPr>
              <w:jc w:val="left"/>
              <w:divId w:val="1"/>
            </w:pPr>
          </w:p>
        </w:tc>
        <w:tc>
          <w:tcPr>
            <w:tcW w:w="1620" w:type="dxa"/>
            <w:tcBorders>
              <w:bottom w:val="dotted" w:sz="4" w:space="0" w:color="auto"/>
            </w:tcBorders>
            <w:vAlign w:val="center"/>
          </w:tcPr>
          <w:p w14:paraId="72C975EB" w14:textId="2D6D2B0F" w:rsidR="00D240F3" w:rsidRDefault="00D240F3">
            <w:pPr>
              <w:jc w:val="left"/>
              <w:divId w:val="1"/>
            </w:pPr>
          </w:p>
        </w:tc>
        <w:tc>
          <w:tcPr>
            <w:tcW w:w="1620" w:type="dxa"/>
            <w:tcBorders>
              <w:bottom w:val="dotted" w:sz="4" w:space="0" w:color="auto"/>
            </w:tcBorders>
            <w:vAlign w:val="center"/>
          </w:tcPr>
          <w:p w14:paraId="35BDAC49" w14:textId="3B93BAAC" w:rsidR="00D240F3" w:rsidRDefault="00D240F3">
            <w:pPr>
              <w:jc w:val="left"/>
              <w:divId w:val="1"/>
            </w:pPr>
          </w:p>
        </w:tc>
        <w:tc>
          <w:tcPr>
            <w:tcW w:w="1620" w:type="dxa"/>
            <w:tcBorders>
              <w:bottom w:val="dotted" w:sz="4" w:space="0" w:color="auto"/>
            </w:tcBorders>
            <w:vAlign w:val="center"/>
          </w:tcPr>
          <w:p w14:paraId="4887465C" w14:textId="77777777" w:rsidR="00D240F3" w:rsidRDefault="00067B36">
            <w:pPr>
              <w:jc w:val="left"/>
              <w:divId w:val="1"/>
            </w:pPr>
            <w:proofErr w:type="spellStart"/>
            <w:r>
              <w:rPr>
                <w:sz w:val="16"/>
              </w:rPr>
              <w:t>Plumsweetone</w:t>
            </w:r>
            <w:proofErr w:type="spellEnd"/>
            <w:r>
              <w:rPr>
                <w:sz w:val="16"/>
              </w:rPr>
              <w:t xml:space="preserve"> (1), Red Majesty (1), </w:t>
            </w:r>
            <w:proofErr w:type="spellStart"/>
            <w:r>
              <w:rPr>
                <w:sz w:val="16"/>
              </w:rPr>
              <w:t>Zaipubo</w:t>
            </w:r>
            <w:proofErr w:type="spellEnd"/>
            <w:r>
              <w:rPr>
                <w:sz w:val="16"/>
              </w:rPr>
              <w:t xml:space="preserve"> (1)</w:t>
            </w:r>
          </w:p>
        </w:tc>
        <w:tc>
          <w:tcPr>
            <w:tcW w:w="1620" w:type="dxa"/>
            <w:tcBorders>
              <w:bottom w:val="dotted" w:sz="4" w:space="0" w:color="auto"/>
            </w:tcBorders>
            <w:vAlign w:val="center"/>
          </w:tcPr>
          <w:p w14:paraId="08A30919" w14:textId="77777777" w:rsidR="00D240F3" w:rsidRDefault="00067B36">
            <w:pPr>
              <w:jc w:val="center"/>
              <w:divId w:val="1"/>
            </w:pPr>
            <w:r>
              <w:rPr>
                <w:rFonts w:eastAsia="Arial"/>
                <w:sz w:val="16"/>
              </w:rPr>
              <w:t xml:space="preserve">2 </w:t>
            </w:r>
          </w:p>
        </w:tc>
      </w:tr>
      <w:tr w:rsidR="00D240F3" w14:paraId="0E8B5A72" w14:textId="77777777">
        <w:trPr>
          <w:trHeight w:val="320"/>
        </w:trPr>
        <w:tc>
          <w:tcPr>
            <w:tcW w:w="1620" w:type="dxa"/>
            <w:gridSpan w:val="2"/>
            <w:vMerge/>
          </w:tcPr>
          <w:p w14:paraId="3D9D7B66" w14:textId="77777777" w:rsidR="00D240F3" w:rsidRDefault="00D240F3"/>
        </w:tc>
        <w:tc>
          <w:tcPr>
            <w:tcW w:w="1620" w:type="dxa"/>
            <w:gridSpan w:val="2"/>
            <w:tcBorders>
              <w:bottom w:val="dotted" w:sz="4" w:space="0" w:color="auto"/>
            </w:tcBorders>
            <w:vAlign w:val="center"/>
          </w:tcPr>
          <w:p w14:paraId="5D93C3CE" w14:textId="77777777" w:rsidR="00D240F3" w:rsidRDefault="00067B36">
            <w:pPr>
              <w:jc w:val="left"/>
              <w:divId w:val="1"/>
            </w:pPr>
            <w:r>
              <w:rPr>
                <w:sz w:val="16"/>
              </w:rPr>
              <w:t>elliptic</w:t>
            </w:r>
          </w:p>
        </w:tc>
        <w:tc>
          <w:tcPr>
            <w:tcW w:w="1620" w:type="dxa"/>
            <w:gridSpan w:val="2"/>
            <w:tcBorders>
              <w:bottom w:val="dotted" w:sz="4" w:space="0" w:color="auto"/>
            </w:tcBorders>
            <w:vAlign w:val="center"/>
          </w:tcPr>
          <w:p w14:paraId="08CBA82E" w14:textId="77777777" w:rsidR="00D240F3" w:rsidRDefault="00D240F3"/>
        </w:tc>
        <w:tc>
          <w:tcPr>
            <w:tcW w:w="1620" w:type="dxa"/>
            <w:tcBorders>
              <w:bottom w:val="dotted" w:sz="4" w:space="0" w:color="auto"/>
            </w:tcBorders>
            <w:vAlign w:val="center"/>
          </w:tcPr>
          <w:p w14:paraId="07FFA73C" w14:textId="77777777" w:rsidR="00D240F3" w:rsidRDefault="00D240F3"/>
        </w:tc>
        <w:tc>
          <w:tcPr>
            <w:tcW w:w="1620" w:type="dxa"/>
            <w:tcBorders>
              <w:bottom w:val="dotted" w:sz="4" w:space="0" w:color="auto"/>
            </w:tcBorders>
            <w:vAlign w:val="center"/>
          </w:tcPr>
          <w:p w14:paraId="75BF56F3" w14:textId="77777777" w:rsidR="00D240F3" w:rsidRDefault="00D240F3"/>
        </w:tc>
        <w:tc>
          <w:tcPr>
            <w:tcW w:w="1620" w:type="dxa"/>
            <w:tcBorders>
              <w:bottom w:val="dotted" w:sz="4" w:space="0" w:color="auto"/>
            </w:tcBorders>
            <w:vAlign w:val="center"/>
          </w:tcPr>
          <w:p w14:paraId="4877A449" w14:textId="77777777" w:rsidR="00D240F3" w:rsidRDefault="00067B36">
            <w:pPr>
              <w:jc w:val="left"/>
              <w:divId w:val="1"/>
            </w:pPr>
            <w:r>
              <w:rPr>
                <w:sz w:val="16"/>
              </w:rPr>
              <w:t xml:space="preserve">Formosa (1), </w:t>
            </w: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30E64FAD" w14:textId="77777777" w:rsidR="00D240F3" w:rsidRDefault="00067B36">
            <w:pPr>
              <w:jc w:val="center"/>
              <w:divId w:val="1"/>
            </w:pPr>
            <w:r>
              <w:rPr>
                <w:rFonts w:eastAsia="Arial"/>
                <w:sz w:val="16"/>
              </w:rPr>
              <w:t xml:space="preserve">3 </w:t>
            </w:r>
          </w:p>
        </w:tc>
      </w:tr>
      <w:tr w:rsidR="00D240F3" w14:paraId="314C7A6B" w14:textId="77777777">
        <w:trPr>
          <w:trHeight w:val="320"/>
        </w:trPr>
        <w:tc>
          <w:tcPr>
            <w:tcW w:w="1620" w:type="dxa"/>
            <w:gridSpan w:val="2"/>
            <w:vMerge/>
          </w:tcPr>
          <w:p w14:paraId="13197C8B" w14:textId="77777777" w:rsidR="00D240F3" w:rsidRDefault="00D240F3"/>
        </w:tc>
        <w:tc>
          <w:tcPr>
            <w:tcW w:w="1620" w:type="dxa"/>
            <w:gridSpan w:val="2"/>
            <w:tcBorders>
              <w:bottom w:val="dotted" w:sz="4" w:space="0" w:color="auto"/>
            </w:tcBorders>
            <w:vAlign w:val="center"/>
          </w:tcPr>
          <w:p w14:paraId="53CB8BA7" w14:textId="77777777" w:rsidR="00D240F3" w:rsidRDefault="00067B36">
            <w:pPr>
              <w:jc w:val="left"/>
              <w:divId w:val="1"/>
            </w:pPr>
            <w:r>
              <w:rPr>
                <w:sz w:val="16"/>
              </w:rPr>
              <w:t>obovate</w:t>
            </w:r>
          </w:p>
        </w:tc>
        <w:tc>
          <w:tcPr>
            <w:tcW w:w="1620" w:type="dxa"/>
            <w:gridSpan w:val="2"/>
            <w:tcBorders>
              <w:bottom w:val="dotted" w:sz="4" w:space="0" w:color="auto"/>
            </w:tcBorders>
            <w:vAlign w:val="center"/>
          </w:tcPr>
          <w:p w14:paraId="42B9777C" w14:textId="5EA82EAB" w:rsidR="00D240F3" w:rsidRDefault="00D240F3">
            <w:pPr>
              <w:jc w:val="left"/>
              <w:divId w:val="1"/>
            </w:pPr>
          </w:p>
        </w:tc>
        <w:tc>
          <w:tcPr>
            <w:tcW w:w="1620" w:type="dxa"/>
            <w:tcBorders>
              <w:bottom w:val="dotted" w:sz="4" w:space="0" w:color="auto"/>
            </w:tcBorders>
            <w:vAlign w:val="center"/>
          </w:tcPr>
          <w:p w14:paraId="6029A683" w14:textId="271EAB8E" w:rsidR="00D240F3" w:rsidRDefault="00D240F3">
            <w:pPr>
              <w:jc w:val="left"/>
              <w:divId w:val="1"/>
            </w:pPr>
          </w:p>
        </w:tc>
        <w:tc>
          <w:tcPr>
            <w:tcW w:w="1620" w:type="dxa"/>
            <w:tcBorders>
              <w:bottom w:val="dotted" w:sz="4" w:space="0" w:color="auto"/>
            </w:tcBorders>
            <w:vAlign w:val="center"/>
          </w:tcPr>
          <w:p w14:paraId="38E5E0F5" w14:textId="00F737A7" w:rsidR="00D240F3" w:rsidRDefault="00D240F3">
            <w:pPr>
              <w:jc w:val="left"/>
              <w:divId w:val="1"/>
            </w:pPr>
          </w:p>
        </w:tc>
        <w:tc>
          <w:tcPr>
            <w:tcW w:w="1620" w:type="dxa"/>
            <w:tcBorders>
              <w:bottom w:val="dotted" w:sz="4" w:space="0" w:color="auto"/>
            </w:tcBorders>
            <w:vAlign w:val="center"/>
          </w:tcPr>
          <w:p w14:paraId="65F3EA06" w14:textId="77777777" w:rsidR="00D240F3" w:rsidRDefault="00067B36">
            <w:pPr>
              <w:jc w:val="left"/>
              <w:divId w:val="1"/>
            </w:pPr>
            <w:proofErr w:type="spellStart"/>
            <w:r>
              <w:rPr>
                <w:sz w:val="16"/>
              </w:rPr>
              <w:t>Coquine</w:t>
            </w:r>
            <w:proofErr w:type="spellEnd"/>
            <w:r>
              <w:rPr>
                <w:sz w:val="16"/>
              </w:rPr>
              <w:t xml:space="preserve"> (1)</w:t>
            </w:r>
          </w:p>
        </w:tc>
        <w:tc>
          <w:tcPr>
            <w:tcW w:w="1620" w:type="dxa"/>
            <w:tcBorders>
              <w:bottom w:val="dotted" w:sz="4" w:space="0" w:color="auto"/>
            </w:tcBorders>
            <w:vAlign w:val="center"/>
          </w:tcPr>
          <w:p w14:paraId="5965CBE8" w14:textId="77777777" w:rsidR="00D240F3" w:rsidRDefault="00067B36">
            <w:pPr>
              <w:jc w:val="center"/>
              <w:divId w:val="1"/>
            </w:pPr>
            <w:r>
              <w:rPr>
                <w:rFonts w:eastAsia="Arial"/>
                <w:sz w:val="16"/>
              </w:rPr>
              <w:t xml:space="preserve">4 </w:t>
            </w:r>
          </w:p>
        </w:tc>
      </w:tr>
      <w:tr w:rsidR="00D240F3" w14:paraId="3FA245CE" w14:textId="77777777">
        <w:trPr>
          <w:trHeight w:val="360"/>
        </w:trPr>
        <w:tc>
          <w:tcPr>
            <w:tcW w:w="810" w:type="dxa"/>
            <w:tcBorders>
              <w:right w:val="dotted" w:sz="4" w:space="0" w:color="auto"/>
            </w:tcBorders>
            <w:shd w:val="clear" w:color="auto" w:fill="DFDFD7"/>
            <w:vAlign w:val="center"/>
          </w:tcPr>
          <w:p w14:paraId="5E012D5E" w14:textId="77777777" w:rsidR="00D240F3" w:rsidRDefault="00067B36">
            <w:r>
              <w:rPr>
                <w:rFonts w:eastAsia="Arial"/>
                <w:b/>
                <w:sz w:val="16"/>
              </w:rPr>
              <w:t>16.</w:t>
            </w:r>
          </w:p>
        </w:tc>
        <w:tc>
          <w:tcPr>
            <w:tcW w:w="810" w:type="dxa"/>
            <w:tcBorders>
              <w:right w:val="dotted" w:sz="4" w:space="0" w:color="auto"/>
            </w:tcBorders>
            <w:shd w:val="clear" w:color="auto" w:fill="DFDFD7"/>
            <w:vAlign w:val="center"/>
          </w:tcPr>
          <w:p w14:paraId="6E364876" w14:textId="77777777" w:rsidR="00D240F3" w:rsidRDefault="00D240F3"/>
        </w:tc>
        <w:tc>
          <w:tcPr>
            <w:tcW w:w="810" w:type="dxa"/>
            <w:tcBorders>
              <w:right w:val="dotted" w:sz="4" w:space="0" w:color="auto"/>
            </w:tcBorders>
            <w:shd w:val="clear" w:color="auto" w:fill="DFDFD7"/>
            <w:vAlign w:val="center"/>
          </w:tcPr>
          <w:p w14:paraId="3386C47D"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542CBF5C"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53B5FEFE" w14:textId="77777777" w:rsidR="00D240F3" w:rsidRDefault="00D240F3"/>
        </w:tc>
        <w:tc>
          <w:tcPr>
            <w:tcW w:w="810" w:type="dxa"/>
            <w:tcBorders>
              <w:right w:val="dotted" w:sz="4" w:space="0" w:color="auto"/>
            </w:tcBorders>
            <w:shd w:val="clear" w:color="auto" w:fill="DFDFD7"/>
            <w:vAlign w:val="center"/>
          </w:tcPr>
          <w:p w14:paraId="0804368F" w14:textId="77777777" w:rsidR="00D240F3" w:rsidRDefault="00067B36">
            <w:r>
              <w:rPr>
                <w:rFonts w:eastAsia="Arial"/>
                <w:b/>
                <w:sz w:val="16"/>
              </w:rPr>
              <w:t>(c)</w:t>
            </w:r>
          </w:p>
        </w:tc>
        <w:tc>
          <w:tcPr>
            <w:tcW w:w="1620" w:type="dxa"/>
            <w:shd w:val="clear" w:color="auto" w:fill="DFDFD7"/>
            <w:vAlign w:val="center"/>
          </w:tcPr>
          <w:p w14:paraId="24ADCF16" w14:textId="77777777" w:rsidR="00D240F3" w:rsidRDefault="00D240F3"/>
        </w:tc>
        <w:tc>
          <w:tcPr>
            <w:tcW w:w="1620" w:type="dxa"/>
            <w:shd w:val="clear" w:color="auto" w:fill="DFDFD7"/>
          </w:tcPr>
          <w:p w14:paraId="3AEE4F3E" w14:textId="77777777" w:rsidR="00D240F3" w:rsidRDefault="00D240F3"/>
        </w:tc>
        <w:tc>
          <w:tcPr>
            <w:tcW w:w="1620" w:type="dxa"/>
            <w:shd w:val="clear" w:color="auto" w:fill="DFDFD7"/>
          </w:tcPr>
          <w:p w14:paraId="6362C59A" w14:textId="77777777" w:rsidR="00D240F3" w:rsidRDefault="00D240F3"/>
        </w:tc>
        <w:tc>
          <w:tcPr>
            <w:tcW w:w="1620" w:type="dxa"/>
            <w:shd w:val="clear" w:color="auto" w:fill="DFDFD7"/>
          </w:tcPr>
          <w:p w14:paraId="5F439B1B" w14:textId="77777777" w:rsidR="00D240F3" w:rsidRDefault="00D240F3"/>
        </w:tc>
      </w:tr>
      <w:tr w:rsidR="00D240F3" w14:paraId="02498088" w14:textId="77777777">
        <w:trPr>
          <w:trHeight w:val="440"/>
        </w:trPr>
        <w:tc>
          <w:tcPr>
            <w:tcW w:w="1620" w:type="dxa"/>
            <w:gridSpan w:val="2"/>
            <w:vMerge w:val="restart"/>
          </w:tcPr>
          <w:p w14:paraId="4F5CD85C" w14:textId="77777777" w:rsidR="00D240F3" w:rsidRDefault="00D240F3"/>
        </w:tc>
        <w:tc>
          <w:tcPr>
            <w:tcW w:w="1620" w:type="dxa"/>
            <w:gridSpan w:val="2"/>
            <w:tcBorders>
              <w:bottom w:val="dotted" w:sz="4" w:space="0" w:color="auto"/>
            </w:tcBorders>
          </w:tcPr>
          <w:p w14:paraId="37E52A2C" w14:textId="77777777" w:rsidR="00D240F3" w:rsidRDefault="00067B36">
            <w:pPr>
              <w:spacing w:before="113" w:after="113"/>
              <w:jc w:val="left"/>
              <w:divId w:val="1"/>
            </w:pPr>
            <w:r>
              <w:rPr>
                <w:b/>
                <w:sz w:val="16"/>
              </w:rPr>
              <w:t>Petal: undulation of margin</w:t>
            </w:r>
          </w:p>
        </w:tc>
        <w:tc>
          <w:tcPr>
            <w:tcW w:w="1620" w:type="dxa"/>
            <w:gridSpan w:val="2"/>
            <w:tcBorders>
              <w:bottom w:val="dotted" w:sz="4" w:space="0" w:color="auto"/>
            </w:tcBorders>
          </w:tcPr>
          <w:p w14:paraId="6D8FB146" w14:textId="693653D3" w:rsidR="00D240F3" w:rsidRDefault="00D240F3">
            <w:pPr>
              <w:spacing w:before="113" w:after="113"/>
              <w:jc w:val="left"/>
              <w:divId w:val="1"/>
            </w:pPr>
          </w:p>
        </w:tc>
        <w:tc>
          <w:tcPr>
            <w:tcW w:w="1620" w:type="dxa"/>
            <w:tcBorders>
              <w:bottom w:val="dotted" w:sz="4" w:space="0" w:color="auto"/>
            </w:tcBorders>
          </w:tcPr>
          <w:p w14:paraId="3C90BBB9" w14:textId="7C5BCF8D" w:rsidR="00D240F3" w:rsidRDefault="00D240F3">
            <w:pPr>
              <w:spacing w:before="113" w:after="113"/>
              <w:jc w:val="left"/>
              <w:divId w:val="1"/>
            </w:pPr>
          </w:p>
        </w:tc>
        <w:tc>
          <w:tcPr>
            <w:tcW w:w="1620" w:type="dxa"/>
            <w:tcBorders>
              <w:bottom w:val="dotted" w:sz="4" w:space="0" w:color="auto"/>
            </w:tcBorders>
          </w:tcPr>
          <w:p w14:paraId="177E7443" w14:textId="7513316B" w:rsidR="00D240F3" w:rsidRDefault="00D240F3">
            <w:pPr>
              <w:spacing w:before="113" w:after="113"/>
              <w:jc w:val="left"/>
              <w:divId w:val="1"/>
            </w:pPr>
          </w:p>
        </w:tc>
        <w:tc>
          <w:tcPr>
            <w:tcW w:w="1620" w:type="dxa"/>
            <w:tcBorders>
              <w:bottom w:val="dotted" w:sz="4" w:space="0" w:color="auto"/>
            </w:tcBorders>
          </w:tcPr>
          <w:p w14:paraId="693EEFD3" w14:textId="77777777" w:rsidR="00D240F3" w:rsidRDefault="00D240F3"/>
        </w:tc>
        <w:tc>
          <w:tcPr>
            <w:tcW w:w="1620" w:type="dxa"/>
            <w:tcBorders>
              <w:bottom w:val="dotted" w:sz="4" w:space="0" w:color="auto"/>
            </w:tcBorders>
          </w:tcPr>
          <w:p w14:paraId="2E83686A" w14:textId="77777777" w:rsidR="00D240F3" w:rsidRDefault="00D240F3"/>
        </w:tc>
      </w:tr>
      <w:tr w:rsidR="00D240F3" w14:paraId="28038CFD" w14:textId="77777777">
        <w:trPr>
          <w:trHeight w:val="320"/>
        </w:trPr>
        <w:tc>
          <w:tcPr>
            <w:tcW w:w="1620" w:type="dxa"/>
            <w:gridSpan w:val="2"/>
            <w:vMerge/>
          </w:tcPr>
          <w:p w14:paraId="58D48299" w14:textId="77777777" w:rsidR="00D240F3" w:rsidRDefault="00D240F3"/>
        </w:tc>
        <w:tc>
          <w:tcPr>
            <w:tcW w:w="1620" w:type="dxa"/>
            <w:gridSpan w:val="2"/>
            <w:tcBorders>
              <w:bottom w:val="dotted" w:sz="4" w:space="0" w:color="auto"/>
            </w:tcBorders>
            <w:vAlign w:val="center"/>
          </w:tcPr>
          <w:p w14:paraId="6BA31354" w14:textId="77777777" w:rsidR="00D240F3" w:rsidRDefault="00067B36">
            <w:pPr>
              <w:jc w:val="left"/>
              <w:divId w:val="1"/>
            </w:pPr>
            <w:r>
              <w:rPr>
                <w:sz w:val="16"/>
              </w:rPr>
              <w:t>absent or weak</w:t>
            </w:r>
          </w:p>
        </w:tc>
        <w:tc>
          <w:tcPr>
            <w:tcW w:w="1620" w:type="dxa"/>
            <w:gridSpan w:val="2"/>
            <w:tcBorders>
              <w:bottom w:val="dotted" w:sz="4" w:space="0" w:color="auto"/>
            </w:tcBorders>
            <w:vAlign w:val="center"/>
          </w:tcPr>
          <w:p w14:paraId="6A297600" w14:textId="77777777" w:rsidR="00D240F3" w:rsidRDefault="00D240F3"/>
        </w:tc>
        <w:tc>
          <w:tcPr>
            <w:tcW w:w="1620" w:type="dxa"/>
            <w:tcBorders>
              <w:bottom w:val="dotted" w:sz="4" w:space="0" w:color="auto"/>
            </w:tcBorders>
            <w:vAlign w:val="center"/>
          </w:tcPr>
          <w:p w14:paraId="53A0BAD6" w14:textId="77777777" w:rsidR="00D240F3" w:rsidRDefault="00D240F3"/>
        </w:tc>
        <w:tc>
          <w:tcPr>
            <w:tcW w:w="1620" w:type="dxa"/>
            <w:tcBorders>
              <w:bottom w:val="dotted" w:sz="4" w:space="0" w:color="auto"/>
            </w:tcBorders>
            <w:vAlign w:val="center"/>
          </w:tcPr>
          <w:p w14:paraId="582C7F9A" w14:textId="77777777" w:rsidR="00D240F3" w:rsidRDefault="00D240F3"/>
        </w:tc>
        <w:tc>
          <w:tcPr>
            <w:tcW w:w="1620" w:type="dxa"/>
            <w:tcBorders>
              <w:bottom w:val="dotted" w:sz="4" w:space="0" w:color="auto"/>
            </w:tcBorders>
            <w:vAlign w:val="center"/>
          </w:tcPr>
          <w:p w14:paraId="3E282B4F" w14:textId="77777777" w:rsidR="00D240F3" w:rsidRDefault="00067B36">
            <w:pPr>
              <w:jc w:val="left"/>
              <w:divId w:val="1"/>
            </w:pPr>
            <w:r>
              <w:rPr>
                <w:sz w:val="16"/>
              </w:rPr>
              <w:t xml:space="preserve">October Sun (1), T.C. Sun </w:t>
            </w:r>
            <w:proofErr w:type="spellStart"/>
            <w:r>
              <w:rPr>
                <w:sz w:val="16"/>
              </w:rPr>
              <w:t>Gradiplum</w:t>
            </w:r>
            <w:proofErr w:type="spellEnd"/>
            <w:r>
              <w:rPr>
                <w:sz w:val="16"/>
              </w:rPr>
              <w:t xml:space="preserve"> (1), </w:t>
            </w:r>
            <w:proofErr w:type="spellStart"/>
            <w:r>
              <w:rPr>
                <w:sz w:val="16"/>
              </w:rPr>
              <w:t>Zaipubo</w:t>
            </w:r>
            <w:proofErr w:type="spellEnd"/>
            <w:r>
              <w:rPr>
                <w:sz w:val="16"/>
              </w:rPr>
              <w:t xml:space="preserve"> (1)</w:t>
            </w:r>
          </w:p>
        </w:tc>
        <w:tc>
          <w:tcPr>
            <w:tcW w:w="1620" w:type="dxa"/>
            <w:tcBorders>
              <w:bottom w:val="dotted" w:sz="4" w:space="0" w:color="auto"/>
            </w:tcBorders>
            <w:vAlign w:val="center"/>
          </w:tcPr>
          <w:p w14:paraId="261252E9" w14:textId="77777777" w:rsidR="00D240F3" w:rsidRDefault="00067B36">
            <w:pPr>
              <w:jc w:val="center"/>
              <w:divId w:val="1"/>
            </w:pPr>
            <w:r>
              <w:rPr>
                <w:rFonts w:eastAsia="Arial"/>
                <w:sz w:val="16"/>
              </w:rPr>
              <w:t xml:space="preserve">1 </w:t>
            </w:r>
          </w:p>
        </w:tc>
      </w:tr>
      <w:tr w:rsidR="00D240F3" w14:paraId="3E5A0C74" w14:textId="77777777">
        <w:trPr>
          <w:trHeight w:val="320"/>
        </w:trPr>
        <w:tc>
          <w:tcPr>
            <w:tcW w:w="1620" w:type="dxa"/>
            <w:gridSpan w:val="2"/>
            <w:vMerge/>
          </w:tcPr>
          <w:p w14:paraId="2B447F4F" w14:textId="77777777" w:rsidR="00D240F3" w:rsidRDefault="00D240F3"/>
        </w:tc>
        <w:tc>
          <w:tcPr>
            <w:tcW w:w="1620" w:type="dxa"/>
            <w:gridSpan w:val="2"/>
            <w:tcBorders>
              <w:bottom w:val="dotted" w:sz="4" w:space="0" w:color="auto"/>
            </w:tcBorders>
            <w:vAlign w:val="center"/>
          </w:tcPr>
          <w:p w14:paraId="7DD4B26B"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63CD9FF7" w14:textId="5BECF1FF" w:rsidR="00D240F3" w:rsidRDefault="00D240F3">
            <w:pPr>
              <w:jc w:val="left"/>
              <w:divId w:val="1"/>
            </w:pPr>
          </w:p>
        </w:tc>
        <w:tc>
          <w:tcPr>
            <w:tcW w:w="1620" w:type="dxa"/>
            <w:tcBorders>
              <w:bottom w:val="dotted" w:sz="4" w:space="0" w:color="auto"/>
            </w:tcBorders>
            <w:vAlign w:val="center"/>
          </w:tcPr>
          <w:p w14:paraId="627EB28D" w14:textId="39F3E034" w:rsidR="00D240F3" w:rsidRDefault="00D240F3">
            <w:pPr>
              <w:jc w:val="left"/>
              <w:divId w:val="1"/>
            </w:pPr>
          </w:p>
        </w:tc>
        <w:tc>
          <w:tcPr>
            <w:tcW w:w="1620" w:type="dxa"/>
            <w:tcBorders>
              <w:bottom w:val="dotted" w:sz="4" w:space="0" w:color="auto"/>
            </w:tcBorders>
            <w:vAlign w:val="center"/>
          </w:tcPr>
          <w:p w14:paraId="3194B3AD" w14:textId="643AAC61" w:rsidR="00D240F3" w:rsidRDefault="00D240F3">
            <w:pPr>
              <w:jc w:val="left"/>
              <w:divId w:val="1"/>
            </w:pPr>
          </w:p>
        </w:tc>
        <w:tc>
          <w:tcPr>
            <w:tcW w:w="1620" w:type="dxa"/>
            <w:tcBorders>
              <w:bottom w:val="dotted" w:sz="4" w:space="0" w:color="auto"/>
            </w:tcBorders>
            <w:vAlign w:val="center"/>
          </w:tcPr>
          <w:p w14:paraId="30BDAF44" w14:textId="77777777" w:rsidR="00D240F3" w:rsidRDefault="00067B36">
            <w:pPr>
              <w:jc w:val="left"/>
              <w:divId w:val="1"/>
            </w:pPr>
            <w:r>
              <w:rPr>
                <w:sz w:val="16"/>
              </w:rPr>
              <w:t>Ruby Crunch (1)</w:t>
            </w:r>
          </w:p>
        </w:tc>
        <w:tc>
          <w:tcPr>
            <w:tcW w:w="1620" w:type="dxa"/>
            <w:tcBorders>
              <w:bottom w:val="dotted" w:sz="4" w:space="0" w:color="auto"/>
            </w:tcBorders>
            <w:vAlign w:val="center"/>
          </w:tcPr>
          <w:p w14:paraId="77F99F1D" w14:textId="77777777" w:rsidR="00D240F3" w:rsidRDefault="00067B36">
            <w:pPr>
              <w:jc w:val="center"/>
              <w:divId w:val="1"/>
            </w:pPr>
            <w:r>
              <w:rPr>
                <w:rFonts w:eastAsia="Arial"/>
                <w:sz w:val="16"/>
              </w:rPr>
              <w:t xml:space="preserve">2 </w:t>
            </w:r>
          </w:p>
        </w:tc>
      </w:tr>
      <w:tr w:rsidR="00D240F3" w14:paraId="14E0FC33" w14:textId="77777777">
        <w:trPr>
          <w:trHeight w:val="320"/>
        </w:trPr>
        <w:tc>
          <w:tcPr>
            <w:tcW w:w="1620" w:type="dxa"/>
            <w:gridSpan w:val="2"/>
            <w:vMerge/>
          </w:tcPr>
          <w:p w14:paraId="1F9C8DCB" w14:textId="77777777" w:rsidR="00D240F3" w:rsidRDefault="00D240F3"/>
        </w:tc>
        <w:tc>
          <w:tcPr>
            <w:tcW w:w="1620" w:type="dxa"/>
            <w:gridSpan w:val="2"/>
            <w:tcBorders>
              <w:bottom w:val="dotted" w:sz="4" w:space="0" w:color="auto"/>
            </w:tcBorders>
            <w:vAlign w:val="center"/>
          </w:tcPr>
          <w:p w14:paraId="53F85B71" w14:textId="77777777" w:rsidR="00D240F3" w:rsidRDefault="00067B36">
            <w:pPr>
              <w:jc w:val="left"/>
              <w:divId w:val="1"/>
            </w:pPr>
            <w:r>
              <w:rPr>
                <w:sz w:val="16"/>
              </w:rPr>
              <w:t>strong</w:t>
            </w:r>
          </w:p>
        </w:tc>
        <w:tc>
          <w:tcPr>
            <w:tcW w:w="1620" w:type="dxa"/>
            <w:gridSpan w:val="2"/>
            <w:tcBorders>
              <w:bottom w:val="dotted" w:sz="4" w:space="0" w:color="auto"/>
            </w:tcBorders>
            <w:vAlign w:val="center"/>
          </w:tcPr>
          <w:p w14:paraId="79D8EED1" w14:textId="3F1B1890" w:rsidR="00D240F3" w:rsidRDefault="00D240F3">
            <w:pPr>
              <w:jc w:val="left"/>
              <w:divId w:val="1"/>
            </w:pPr>
          </w:p>
        </w:tc>
        <w:tc>
          <w:tcPr>
            <w:tcW w:w="1620" w:type="dxa"/>
            <w:tcBorders>
              <w:bottom w:val="dotted" w:sz="4" w:space="0" w:color="auto"/>
            </w:tcBorders>
            <w:vAlign w:val="center"/>
          </w:tcPr>
          <w:p w14:paraId="124EAFEE" w14:textId="7D2CEA07" w:rsidR="00D240F3" w:rsidRDefault="00D240F3">
            <w:pPr>
              <w:jc w:val="left"/>
              <w:divId w:val="1"/>
            </w:pPr>
          </w:p>
        </w:tc>
        <w:tc>
          <w:tcPr>
            <w:tcW w:w="1620" w:type="dxa"/>
            <w:tcBorders>
              <w:bottom w:val="dotted" w:sz="4" w:space="0" w:color="auto"/>
            </w:tcBorders>
            <w:vAlign w:val="center"/>
          </w:tcPr>
          <w:p w14:paraId="6FBFF56E" w14:textId="2C0CABF0" w:rsidR="00D240F3" w:rsidRDefault="00D240F3">
            <w:pPr>
              <w:jc w:val="left"/>
              <w:divId w:val="1"/>
            </w:pPr>
          </w:p>
        </w:tc>
        <w:tc>
          <w:tcPr>
            <w:tcW w:w="1620" w:type="dxa"/>
            <w:tcBorders>
              <w:bottom w:val="dotted" w:sz="4" w:space="0" w:color="auto"/>
            </w:tcBorders>
            <w:vAlign w:val="center"/>
          </w:tcPr>
          <w:p w14:paraId="3237711A" w14:textId="77777777" w:rsidR="00D240F3" w:rsidRDefault="00D240F3"/>
        </w:tc>
        <w:tc>
          <w:tcPr>
            <w:tcW w:w="1620" w:type="dxa"/>
            <w:tcBorders>
              <w:bottom w:val="dotted" w:sz="4" w:space="0" w:color="auto"/>
            </w:tcBorders>
            <w:vAlign w:val="center"/>
          </w:tcPr>
          <w:p w14:paraId="13FABAE7" w14:textId="77777777" w:rsidR="00D240F3" w:rsidRDefault="00067B36">
            <w:pPr>
              <w:jc w:val="center"/>
              <w:divId w:val="1"/>
            </w:pPr>
            <w:r>
              <w:rPr>
                <w:rFonts w:eastAsia="Arial"/>
                <w:sz w:val="16"/>
              </w:rPr>
              <w:t xml:space="preserve">3 </w:t>
            </w:r>
          </w:p>
        </w:tc>
      </w:tr>
      <w:tr w:rsidR="00D240F3" w14:paraId="5E6A70E3" w14:textId="77777777">
        <w:trPr>
          <w:trHeight w:val="360"/>
        </w:trPr>
        <w:tc>
          <w:tcPr>
            <w:tcW w:w="810" w:type="dxa"/>
            <w:tcBorders>
              <w:right w:val="dotted" w:sz="4" w:space="0" w:color="auto"/>
            </w:tcBorders>
            <w:shd w:val="clear" w:color="auto" w:fill="DFDFD7"/>
            <w:vAlign w:val="center"/>
          </w:tcPr>
          <w:p w14:paraId="1637E08F" w14:textId="77777777" w:rsidR="00D240F3" w:rsidRDefault="00067B36">
            <w:r>
              <w:rPr>
                <w:rFonts w:eastAsia="Arial"/>
                <w:b/>
                <w:sz w:val="16"/>
              </w:rPr>
              <w:t>17.</w:t>
            </w:r>
          </w:p>
        </w:tc>
        <w:tc>
          <w:tcPr>
            <w:tcW w:w="810" w:type="dxa"/>
            <w:tcBorders>
              <w:right w:val="dotted" w:sz="4" w:space="0" w:color="auto"/>
            </w:tcBorders>
            <w:shd w:val="clear" w:color="auto" w:fill="DFDFD7"/>
            <w:vAlign w:val="center"/>
          </w:tcPr>
          <w:p w14:paraId="78AE91FB"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C2347B0"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50820E5E"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286E076A"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01F2A21" w14:textId="77777777" w:rsidR="00D240F3" w:rsidRDefault="00067B36">
            <w:r>
              <w:rPr>
                <w:rFonts w:eastAsia="Arial"/>
                <w:b/>
                <w:sz w:val="16"/>
              </w:rPr>
              <w:t>(c)</w:t>
            </w:r>
          </w:p>
        </w:tc>
        <w:tc>
          <w:tcPr>
            <w:tcW w:w="1620" w:type="dxa"/>
            <w:shd w:val="clear" w:color="auto" w:fill="DFDFD7"/>
            <w:vAlign w:val="center"/>
          </w:tcPr>
          <w:p w14:paraId="669FE570" w14:textId="77777777" w:rsidR="00D240F3" w:rsidRDefault="00D240F3"/>
        </w:tc>
        <w:tc>
          <w:tcPr>
            <w:tcW w:w="1620" w:type="dxa"/>
            <w:shd w:val="clear" w:color="auto" w:fill="DFDFD7"/>
          </w:tcPr>
          <w:p w14:paraId="1F31F565" w14:textId="77777777" w:rsidR="00D240F3" w:rsidRDefault="00D240F3"/>
        </w:tc>
        <w:tc>
          <w:tcPr>
            <w:tcW w:w="1620" w:type="dxa"/>
            <w:shd w:val="clear" w:color="auto" w:fill="DFDFD7"/>
          </w:tcPr>
          <w:p w14:paraId="5A9FF942" w14:textId="77777777" w:rsidR="00D240F3" w:rsidRDefault="00D240F3"/>
        </w:tc>
        <w:tc>
          <w:tcPr>
            <w:tcW w:w="1620" w:type="dxa"/>
            <w:shd w:val="clear" w:color="auto" w:fill="DFDFD7"/>
          </w:tcPr>
          <w:p w14:paraId="462A4373" w14:textId="77777777" w:rsidR="00D240F3" w:rsidRDefault="00D240F3"/>
        </w:tc>
      </w:tr>
      <w:tr w:rsidR="00D240F3" w:rsidRPr="005D2362" w14:paraId="6C414E02" w14:textId="77777777">
        <w:trPr>
          <w:trHeight w:val="440"/>
        </w:trPr>
        <w:tc>
          <w:tcPr>
            <w:tcW w:w="1620" w:type="dxa"/>
            <w:gridSpan w:val="2"/>
            <w:vMerge w:val="restart"/>
          </w:tcPr>
          <w:p w14:paraId="347993B3" w14:textId="77777777" w:rsidR="00D240F3" w:rsidRDefault="00D240F3"/>
        </w:tc>
        <w:tc>
          <w:tcPr>
            <w:tcW w:w="1620" w:type="dxa"/>
            <w:gridSpan w:val="2"/>
            <w:tcBorders>
              <w:bottom w:val="dotted" w:sz="4" w:space="0" w:color="auto"/>
            </w:tcBorders>
          </w:tcPr>
          <w:p w14:paraId="37240EB2" w14:textId="77777777" w:rsidR="00D240F3" w:rsidRDefault="00067B36">
            <w:pPr>
              <w:spacing w:before="113" w:after="113"/>
              <w:jc w:val="left"/>
              <w:divId w:val="1"/>
            </w:pPr>
            <w:r>
              <w:rPr>
                <w:b/>
                <w:sz w:val="16"/>
              </w:rPr>
              <w:t>Stigma: position in relation to anthers</w:t>
            </w:r>
          </w:p>
        </w:tc>
        <w:tc>
          <w:tcPr>
            <w:tcW w:w="1620" w:type="dxa"/>
            <w:gridSpan w:val="2"/>
            <w:tcBorders>
              <w:bottom w:val="dotted" w:sz="4" w:space="0" w:color="auto"/>
            </w:tcBorders>
          </w:tcPr>
          <w:p w14:paraId="7D54A63E" w14:textId="5D409BAC" w:rsidR="00D240F3" w:rsidRPr="00DD1AF4" w:rsidRDefault="00D240F3">
            <w:pPr>
              <w:spacing w:before="113" w:after="113"/>
              <w:jc w:val="left"/>
              <w:divId w:val="1"/>
            </w:pPr>
          </w:p>
        </w:tc>
        <w:tc>
          <w:tcPr>
            <w:tcW w:w="1620" w:type="dxa"/>
            <w:tcBorders>
              <w:bottom w:val="dotted" w:sz="4" w:space="0" w:color="auto"/>
            </w:tcBorders>
          </w:tcPr>
          <w:p w14:paraId="337A81B9" w14:textId="05851343" w:rsidR="00D240F3" w:rsidRPr="00DD1AF4" w:rsidRDefault="00D240F3">
            <w:pPr>
              <w:spacing w:before="113" w:after="113"/>
              <w:jc w:val="left"/>
              <w:divId w:val="1"/>
            </w:pPr>
          </w:p>
        </w:tc>
        <w:tc>
          <w:tcPr>
            <w:tcW w:w="1620" w:type="dxa"/>
            <w:tcBorders>
              <w:bottom w:val="dotted" w:sz="4" w:space="0" w:color="auto"/>
            </w:tcBorders>
          </w:tcPr>
          <w:p w14:paraId="7DCF70F1" w14:textId="0D8A1645" w:rsidR="00D240F3" w:rsidRPr="00DD1AF4" w:rsidRDefault="00D240F3">
            <w:pPr>
              <w:spacing w:before="113" w:after="113"/>
              <w:jc w:val="left"/>
              <w:divId w:val="1"/>
            </w:pPr>
          </w:p>
        </w:tc>
        <w:tc>
          <w:tcPr>
            <w:tcW w:w="1620" w:type="dxa"/>
            <w:tcBorders>
              <w:bottom w:val="dotted" w:sz="4" w:space="0" w:color="auto"/>
            </w:tcBorders>
          </w:tcPr>
          <w:p w14:paraId="1A2CCC7B" w14:textId="77777777" w:rsidR="00D240F3" w:rsidRPr="00DD1AF4" w:rsidRDefault="00D240F3"/>
        </w:tc>
        <w:tc>
          <w:tcPr>
            <w:tcW w:w="1620" w:type="dxa"/>
            <w:tcBorders>
              <w:bottom w:val="dotted" w:sz="4" w:space="0" w:color="auto"/>
            </w:tcBorders>
          </w:tcPr>
          <w:p w14:paraId="43AD5922" w14:textId="77777777" w:rsidR="00D240F3" w:rsidRPr="00DD1AF4" w:rsidRDefault="00D240F3"/>
        </w:tc>
      </w:tr>
      <w:tr w:rsidR="00D240F3" w14:paraId="6A4D51FF" w14:textId="77777777">
        <w:trPr>
          <w:trHeight w:val="320"/>
        </w:trPr>
        <w:tc>
          <w:tcPr>
            <w:tcW w:w="1620" w:type="dxa"/>
            <w:gridSpan w:val="2"/>
            <w:vMerge/>
          </w:tcPr>
          <w:p w14:paraId="205A88B5" w14:textId="77777777" w:rsidR="00D240F3" w:rsidRPr="00DD1AF4" w:rsidRDefault="00D240F3"/>
        </w:tc>
        <w:tc>
          <w:tcPr>
            <w:tcW w:w="1620" w:type="dxa"/>
            <w:gridSpan w:val="2"/>
            <w:tcBorders>
              <w:bottom w:val="dotted" w:sz="4" w:space="0" w:color="auto"/>
            </w:tcBorders>
            <w:vAlign w:val="center"/>
          </w:tcPr>
          <w:p w14:paraId="4C3B4379" w14:textId="77777777" w:rsidR="00D240F3" w:rsidRDefault="00067B36">
            <w:pPr>
              <w:jc w:val="left"/>
              <w:divId w:val="1"/>
            </w:pPr>
            <w:r>
              <w:rPr>
                <w:sz w:val="16"/>
              </w:rPr>
              <w:t>below</w:t>
            </w:r>
          </w:p>
        </w:tc>
        <w:tc>
          <w:tcPr>
            <w:tcW w:w="1620" w:type="dxa"/>
            <w:gridSpan w:val="2"/>
            <w:tcBorders>
              <w:bottom w:val="dotted" w:sz="4" w:space="0" w:color="auto"/>
            </w:tcBorders>
            <w:vAlign w:val="center"/>
          </w:tcPr>
          <w:p w14:paraId="189849E2" w14:textId="3B1882F2" w:rsidR="00D240F3" w:rsidRDefault="00D240F3">
            <w:pPr>
              <w:jc w:val="left"/>
              <w:divId w:val="1"/>
            </w:pPr>
          </w:p>
        </w:tc>
        <w:tc>
          <w:tcPr>
            <w:tcW w:w="1620" w:type="dxa"/>
            <w:tcBorders>
              <w:bottom w:val="dotted" w:sz="4" w:space="0" w:color="auto"/>
            </w:tcBorders>
            <w:vAlign w:val="center"/>
          </w:tcPr>
          <w:p w14:paraId="25571D2C" w14:textId="46A4CB4F" w:rsidR="00D240F3" w:rsidRDefault="00D240F3">
            <w:pPr>
              <w:jc w:val="left"/>
              <w:divId w:val="1"/>
            </w:pPr>
          </w:p>
        </w:tc>
        <w:tc>
          <w:tcPr>
            <w:tcW w:w="1620" w:type="dxa"/>
            <w:tcBorders>
              <w:bottom w:val="dotted" w:sz="4" w:space="0" w:color="auto"/>
            </w:tcBorders>
            <w:vAlign w:val="center"/>
          </w:tcPr>
          <w:p w14:paraId="1A06F20F" w14:textId="12A10761" w:rsidR="00D240F3" w:rsidRDefault="00D240F3">
            <w:pPr>
              <w:jc w:val="left"/>
              <w:divId w:val="1"/>
            </w:pPr>
          </w:p>
        </w:tc>
        <w:tc>
          <w:tcPr>
            <w:tcW w:w="1620" w:type="dxa"/>
            <w:tcBorders>
              <w:bottom w:val="dotted" w:sz="4" w:space="0" w:color="auto"/>
            </w:tcBorders>
            <w:vAlign w:val="center"/>
          </w:tcPr>
          <w:p w14:paraId="1780F175" w14:textId="77777777" w:rsidR="00D240F3" w:rsidRDefault="00067B36">
            <w:pPr>
              <w:jc w:val="left"/>
              <w:divId w:val="1"/>
            </w:pPr>
            <w:proofErr w:type="spellStart"/>
            <w:r>
              <w:rPr>
                <w:sz w:val="16"/>
              </w:rPr>
              <w:t>Suplumtwenty</w:t>
            </w:r>
            <w:proofErr w:type="spellEnd"/>
            <w:r>
              <w:rPr>
                <w:sz w:val="16"/>
              </w:rPr>
              <w:t xml:space="preserve"> (1), </w:t>
            </w: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48BBDE56" w14:textId="77777777" w:rsidR="00D240F3" w:rsidRDefault="00067B36">
            <w:pPr>
              <w:jc w:val="center"/>
              <w:divId w:val="1"/>
            </w:pPr>
            <w:r>
              <w:rPr>
                <w:rFonts w:eastAsia="Arial"/>
                <w:sz w:val="16"/>
              </w:rPr>
              <w:t xml:space="preserve">1 </w:t>
            </w:r>
          </w:p>
        </w:tc>
      </w:tr>
      <w:tr w:rsidR="00D240F3" w14:paraId="5EE022BA" w14:textId="77777777">
        <w:trPr>
          <w:trHeight w:val="320"/>
        </w:trPr>
        <w:tc>
          <w:tcPr>
            <w:tcW w:w="1620" w:type="dxa"/>
            <w:gridSpan w:val="2"/>
            <w:vMerge/>
          </w:tcPr>
          <w:p w14:paraId="334F8BCA" w14:textId="77777777" w:rsidR="00D240F3" w:rsidRDefault="00D240F3"/>
        </w:tc>
        <w:tc>
          <w:tcPr>
            <w:tcW w:w="1620" w:type="dxa"/>
            <w:gridSpan w:val="2"/>
            <w:tcBorders>
              <w:bottom w:val="dotted" w:sz="4" w:space="0" w:color="auto"/>
            </w:tcBorders>
            <w:vAlign w:val="center"/>
          </w:tcPr>
          <w:p w14:paraId="0DB28A4B" w14:textId="77777777" w:rsidR="00D240F3" w:rsidRDefault="00067B36">
            <w:pPr>
              <w:jc w:val="left"/>
              <w:divId w:val="1"/>
            </w:pPr>
            <w:r>
              <w:rPr>
                <w:sz w:val="16"/>
              </w:rPr>
              <w:t>same level</w:t>
            </w:r>
          </w:p>
        </w:tc>
        <w:tc>
          <w:tcPr>
            <w:tcW w:w="1620" w:type="dxa"/>
            <w:gridSpan w:val="2"/>
            <w:tcBorders>
              <w:bottom w:val="dotted" w:sz="4" w:space="0" w:color="auto"/>
            </w:tcBorders>
            <w:vAlign w:val="center"/>
          </w:tcPr>
          <w:p w14:paraId="157024C8" w14:textId="51BE5DD0" w:rsidR="00D240F3" w:rsidRDefault="00D240F3">
            <w:pPr>
              <w:jc w:val="left"/>
              <w:divId w:val="1"/>
            </w:pPr>
          </w:p>
        </w:tc>
        <w:tc>
          <w:tcPr>
            <w:tcW w:w="1620" w:type="dxa"/>
            <w:tcBorders>
              <w:bottom w:val="dotted" w:sz="4" w:space="0" w:color="auto"/>
            </w:tcBorders>
            <w:vAlign w:val="center"/>
          </w:tcPr>
          <w:p w14:paraId="0A3FD5B7" w14:textId="419023E8" w:rsidR="00D240F3" w:rsidRDefault="00D240F3">
            <w:pPr>
              <w:jc w:val="left"/>
              <w:divId w:val="1"/>
            </w:pPr>
          </w:p>
        </w:tc>
        <w:tc>
          <w:tcPr>
            <w:tcW w:w="1620" w:type="dxa"/>
            <w:tcBorders>
              <w:bottom w:val="dotted" w:sz="4" w:space="0" w:color="auto"/>
            </w:tcBorders>
            <w:vAlign w:val="center"/>
          </w:tcPr>
          <w:p w14:paraId="4DF684C7" w14:textId="3664514F" w:rsidR="00D240F3" w:rsidRDefault="00D240F3">
            <w:pPr>
              <w:jc w:val="left"/>
              <w:divId w:val="1"/>
            </w:pPr>
          </w:p>
        </w:tc>
        <w:tc>
          <w:tcPr>
            <w:tcW w:w="1620" w:type="dxa"/>
            <w:tcBorders>
              <w:bottom w:val="dotted" w:sz="4" w:space="0" w:color="auto"/>
            </w:tcBorders>
            <w:vAlign w:val="center"/>
          </w:tcPr>
          <w:p w14:paraId="0550A216" w14:textId="77777777" w:rsidR="00D240F3" w:rsidRDefault="00067B36">
            <w:pPr>
              <w:jc w:val="left"/>
              <w:divId w:val="1"/>
            </w:pPr>
            <w:r>
              <w:rPr>
                <w:sz w:val="16"/>
              </w:rPr>
              <w:t>Gold Ball (1), Methley (1)</w:t>
            </w:r>
          </w:p>
        </w:tc>
        <w:tc>
          <w:tcPr>
            <w:tcW w:w="1620" w:type="dxa"/>
            <w:tcBorders>
              <w:bottom w:val="dotted" w:sz="4" w:space="0" w:color="auto"/>
            </w:tcBorders>
            <w:vAlign w:val="center"/>
          </w:tcPr>
          <w:p w14:paraId="0166C6AA" w14:textId="77777777" w:rsidR="00D240F3" w:rsidRDefault="00067B36">
            <w:pPr>
              <w:jc w:val="center"/>
              <w:divId w:val="1"/>
            </w:pPr>
            <w:r>
              <w:rPr>
                <w:rFonts w:eastAsia="Arial"/>
                <w:sz w:val="16"/>
              </w:rPr>
              <w:t xml:space="preserve">2 </w:t>
            </w:r>
          </w:p>
        </w:tc>
      </w:tr>
      <w:tr w:rsidR="00D240F3" w14:paraId="7F832092" w14:textId="77777777">
        <w:trPr>
          <w:trHeight w:val="320"/>
        </w:trPr>
        <w:tc>
          <w:tcPr>
            <w:tcW w:w="1620" w:type="dxa"/>
            <w:gridSpan w:val="2"/>
            <w:vMerge/>
          </w:tcPr>
          <w:p w14:paraId="57A11189" w14:textId="77777777" w:rsidR="00D240F3" w:rsidRDefault="00D240F3"/>
        </w:tc>
        <w:tc>
          <w:tcPr>
            <w:tcW w:w="1620" w:type="dxa"/>
            <w:gridSpan w:val="2"/>
            <w:tcBorders>
              <w:bottom w:val="dotted" w:sz="4" w:space="0" w:color="auto"/>
            </w:tcBorders>
            <w:vAlign w:val="center"/>
          </w:tcPr>
          <w:p w14:paraId="592AA383" w14:textId="77777777" w:rsidR="00D240F3" w:rsidRDefault="00067B36">
            <w:pPr>
              <w:jc w:val="left"/>
              <w:divId w:val="1"/>
            </w:pPr>
            <w:r>
              <w:rPr>
                <w:sz w:val="16"/>
              </w:rPr>
              <w:t>above</w:t>
            </w:r>
          </w:p>
        </w:tc>
        <w:tc>
          <w:tcPr>
            <w:tcW w:w="1620" w:type="dxa"/>
            <w:gridSpan w:val="2"/>
            <w:tcBorders>
              <w:bottom w:val="dotted" w:sz="4" w:space="0" w:color="auto"/>
            </w:tcBorders>
            <w:vAlign w:val="center"/>
          </w:tcPr>
          <w:p w14:paraId="53CFC443" w14:textId="3C8674BA" w:rsidR="00D240F3" w:rsidRDefault="00D240F3">
            <w:pPr>
              <w:jc w:val="left"/>
              <w:divId w:val="1"/>
            </w:pPr>
          </w:p>
        </w:tc>
        <w:tc>
          <w:tcPr>
            <w:tcW w:w="1620" w:type="dxa"/>
            <w:tcBorders>
              <w:bottom w:val="dotted" w:sz="4" w:space="0" w:color="auto"/>
            </w:tcBorders>
            <w:vAlign w:val="center"/>
          </w:tcPr>
          <w:p w14:paraId="64A918DA" w14:textId="1E264088" w:rsidR="00D240F3" w:rsidRDefault="00D240F3">
            <w:pPr>
              <w:jc w:val="left"/>
              <w:divId w:val="1"/>
            </w:pPr>
          </w:p>
        </w:tc>
        <w:tc>
          <w:tcPr>
            <w:tcW w:w="1620" w:type="dxa"/>
            <w:tcBorders>
              <w:bottom w:val="dotted" w:sz="4" w:space="0" w:color="auto"/>
            </w:tcBorders>
            <w:vAlign w:val="center"/>
          </w:tcPr>
          <w:p w14:paraId="462B4D38" w14:textId="0F21C8EF" w:rsidR="00D240F3" w:rsidRDefault="00D240F3">
            <w:pPr>
              <w:jc w:val="left"/>
              <w:divId w:val="1"/>
            </w:pPr>
          </w:p>
        </w:tc>
        <w:tc>
          <w:tcPr>
            <w:tcW w:w="1620" w:type="dxa"/>
            <w:tcBorders>
              <w:bottom w:val="dotted" w:sz="4" w:space="0" w:color="auto"/>
            </w:tcBorders>
            <w:vAlign w:val="center"/>
          </w:tcPr>
          <w:p w14:paraId="063E3803" w14:textId="77777777" w:rsidR="00D240F3" w:rsidRDefault="00067B36">
            <w:pPr>
              <w:jc w:val="left"/>
              <w:divId w:val="1"/>
            </w:pPr>
            <w:r>
              <w:rPr>
                <w:sz w:val="16"/>
              </w:rPr>
              <w:t xml:space="preserve">Anne Gold (1), </w:t>
            </w: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1BF77653" w14:textId="77777777" w:rsidR="00D240F3" w:rsidRDefault="00067B36">
            <w:pPr>
              <w:jc w:val="center"/>
              <w:divId w:val="1"/>
            </w:pPr>
            <w:r>
              <w:rPr>
                <w:rFonts w:eastAsia="Arial"/>
                <w:sz w:val="16"/>
              </w:rPr>
              <w:t xml:space="preserve">3 </w:t>
            </w:r>
          </w:p>
        </w:tc>
      </w:tr>
      <w:tr w:rsidR="00D240F3" w14:paraId="50706058" w14:textId="77777777">
        <w:trPr>
          <w:trHeight w:val="360"/>
        </w:trPr>
        <w:tc>
          <w:tcPr>
            <w:tcW w:w="810" w:type="dxa"/>
            <w:tcBorders>
              <w:right w:val="dotted" w:sz="4" w:space="0" w:color="auto"/>
            </w:tcBorders>
            <w:shd w:val="clear" w:color="auto" w:fill="DFDFD7"/>
            <w:vAlign w:val="center"/>
          </w:tcPr>
          <w:p w14:paraId="648579BF" w14:textId="77777777" w:rsidR="00D240F3" w:rsidRDefault="00067B36">
            <w:r>
              <w:rPr>
                <w:rFonts w:eastAsia="Arial"/>
                <w:b/>
                <w:sz w:val="16"/>
              </w:rPr>
              <w:t>18.</w:t>
            </w:r>
          </w:p>
        </w:tc>
        <w:tc>
          <w:tcPr>
            <w:tcW w:w="810" w:type="dxa"/>
            <w:tcBorders>
              <w:right w:val="dotted" w:sz="4" w:space="0" w:color="auto"/>
            </w:tcBorders>
            <w:shd w:val="clear" w:color="auto" w:fill="DFDFD7"/>
            <w:vAlign w:val="center"/>
          </w:tcPr>
          <w:p w14:paraId="6F9C8633"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62D54F5B"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C524794"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6B90B35B" w14:textId="77777777" w:rsidR="00D240F3" w:rsidRDefault="00D240F3"/>
        </w:tc>
        <w:tc>
          <w:tcPr>
            <w:tcW w:w="810" w:type="dxa"/>
            <w:tcBorders>
              <w:right w:val="dotted" w:sz="4" w:space="0" w:color="auto"/>
            </w:tcBorders>
            <w:shd w:val="clear" w:color="auto" w:fill="DFDFD7"/>
            <w:vAlign w:val="center"/>
          </w:tcPr>
          <w:p w14:paraId="293DABE9" w14:textId="77777777" w:rsidR="00D240F3" w:rsidRDefault="00067B36">
            <w:r>
              <w:rPr>
                <w:rFonts w:eastAsia="Arial"/>
                <w:b/>
                <w:sz w:val="16"/>
              </w:rPr>
              <w:t>(d)</w:t>
            </w:r>
          </w:p>
        </w:tc>
        <w:tc>
          <w:tcPr>
            <w:tcW w:w="1620" w:type="dxa"/>
            <w:shd w:val="clear" w:color="auto" w:fill="DFDFD7"/>
            <w:vAlign w:val="center"/>
          </w:tcPr>
          <w:p w14:paraId="3DF8DB3E" w14:textId="77777777" w:rsidR="00D240F3" w:rsidRDefault="00D240F3"/>
        </w:tc>
        <w:tc>
          <w:tcPr>
            <w:tcW w:w="1620" w:type="dxa"/>
            <w:shd w:val="clear" w:color="auto" w:fill="DFDFD7"/>
          </w:tcPr>
          <w:p w14:paraId="0EFFABF3" w14:textId="77777777" w:rsidR="00D240F3" w:rsidRDefault="00D240F3"/>
        </w:tc>
        <w:tc>
          <w:tcPr>
            <w:tcW w:w="1620" w:type="dxa"/>
            <w:shd w:val="clear" w:color="auto" w:fill="DFDFD7"/>
          </w:tcPr>
          <w:p w14:paraId="01743544" w14:textId="77777777" w:rsidR="00D240F3" w:rsidRDefault="00D240F3"/>
        </w:tc>
        <w:tc>
          <w:tcPr>
            <w:tcW w:w="1620" w:type="dxa"/>
            <w:shd w:val="clear" w:color="auto" w:fill="DFDFD7"/>
          </w:tcPr>
          <w:p w14:paraId="622C16B7" w14:textId="77777777" w:rsidR="00D240F3" w:rsidRDefault="00D240F3"/>
        </w:tc>
      </w:tr>
      <w:tr w:rsidR="00D240F3" w14:paraId="5A840C66" w14:textId="77777777">
        <w:trPr>
          <w:trHeight w:val="440"/>
        </w:trPr>
        <w:tc>
          <w:tcPr>
            <w:tcW w:w="1620" w:type="dxa"/>
            <w:gridSpan w:val="2"/>
            <w:vMerge w:val="restart"/>
          </w:tcPr>
          <w:p w14:paraId="022CEA90" w14:textId="77777777" w:rsidR="00D240F3" w:rsidRDefault="00D240F3"/>
        </w:tc>
        <w:tc>
          <w:tcPr>
            <w:tcW w:w="1620" w:type="dxa"/>
            <w:gridSpan w:val="2"/>
            <w:tcBorders>
              <w:bottom w:val="dotted" w:sz="4" w:space="0" w:color="auto"/>
            </w:tcBorders>
          </w:tcPr>
          <w:p w14:paraId="102F3A95" w14:textId="77777777" w:rsidR="00D240F3" w:rsidRDefault="00067B36">
            <w:pPr>
              <w:spacing w:before="113" w:after="113"/>
              <w:jc w:val="left"/>
              <w:divId w:val="1"/>
            </w:pPr>
            <w:r>
              <w:rPr>
                <w:b/>
                <w:sz w:val="16"/>
              </w:rPr>
              <w:t>Fruit: length of stalk</w:t>
            </w:r>
          </w:p>
        </w:tc>
        <w:tc>
          <w:tcPr>
            <w:tcW w:w="1620" w:type="dxa"/>
            <w:gridSpan w:val="2"/>
            <w:tcBorders>
              <w:bottom w:val="dotted" w:sz="4" w:space="0" w:color="auto"/>
            </w:tcBorders>
          </w:tcPr>
          <w:p w14:paraId="7EE7164E" w14:textId="7F149A30" w:rsidR="00D240F3" w:rsidRDefault="00D240F3">
            <w:pPr>
              <w:spacing w:before="113" w:after="113"/>
              <w:jc w:val="left"/>
              <w:divId w:val="1"/>
            </w:pPr>
          </w:p>
        </w:tc>
        <w:tc>
          <w:tcPr>
            <w:tcW w:w="1620" w:type="dxa"/>
            <w:tcBorders>
              <w:bottom w:val="dotted" w:sz="4" w:space="0" w:color="auto"/>
            </w:tcBorders>
          </w:tcPr>
          <w:p w14:paraId="024FBDAE" w14:textId="597BD7DA" w:rsidR="00D240F3" w:rsidRDefault="00D240F3">
            <w:pPr>
              <w:spacing w:before="113" w:after="113"/>
              <w:jc w:val="left"/>
              <w:divId w:val="1"/>
            </w:pPr>
          </w:p>
        </w:tc>
        <w:tc>
          <w:tcPr>
            <w:tcW w:w="1620" w:type="dxa"/>
            <w:tcBorders>
              <w:bottom w:val="dotted" w:sz="4" w:space="0" w:color="auto"/>
            </w:tcBorders>
          </w:tcPr>
          <w:p w14:paraId="482C5BC1" w14:textId="0D38DCD0" w:rsidR="00D240F3" w:rsidRDefault="00D240F3">
            <w:pPr>
              <w:spacing w:before="113" w:after="113"/>
              <w:jc w:val="left"/>
              <w:divId w:val="1"/>
            </w:pPr>
          </w:p>
        </w:tc>
        <w:tc>
          <w:tcPr>
            <w:tcW w:w="1620" w:type="dxa"/>
            <w:tcBorders>
              <w:bottom w:val="dotted" w:sz="4" w:space="0" w:color="auto"/>
            </w:tcBorders>
          </w:tcPr>
          <w:p w14:paraId="68C8E703" w14:textId="77777777" w:rsidR="00D240F3" w:rsidRDefault="00D240F3"/>
        </w:tc>
        <w:tc>
          <w:tcPr>
            <w:tcW w:w="1620" w:type="dxa"/>
            <w:tcBorders>
              <w:bottom w:val="dotted" w:sz="4" w:space="0" w:color="auto"/>
            </w:tcBorders>
          </w:tcPr>
          <w:p w14:paraId="7E533E25" w14:textId="77777777" w:rsidR="00D240F3" w:rsidRDefault="00D240F3"/>
        </w:tc>
      </w:tr>
      <w:tr w:rsidR="00D240F3" w14:paraId="0902EC46" w14:textId="77777777">
        <w:trPr>
          <w:trHeight w:val="320"/>
        </w:trPr>
        <w:tc>
          <w:tcPr>
            <w:tcW w:w="1620" w:type="dxa"/>
            <w:gridSpan w:val="2"/>
            <w:vMerge/>
          </w:tcPr>
          <w:p w14:paraId="16DC81BE" w14:textId="77777777" w:rsidR="00D240F3" w:rsidRDefault="00D240F3"/>
        </w:tc>
        <w:tc>
          <w:tcPr>
            <w:tcW w:w="1620" w:type="dxa"/>
            <w:gridSpan w:val="2"/>
            <w:tcBorders>
              <w:bottom w:val="dotted" w:sz="4" w:space="0" w:color="auto"/>
            </w:tcBorders>
            <w:vAlign w:val="center"/>
          </w:tcPr>
          <w:p w14:paraId="246A23F3" w14:textId="77777777" w:rsidR="00D240F3" w:rsidRDefault="00067B36">
            <w:pPr>
              <w:jc w:val="left"/>
              <w:divId w:val="1"/>
            </w:pPr>
            <w:r>
              <w:rPr>
                <w:sz w:val="16"/>
              </w:rPr>
              <w:t>very short</w:t>
            </w:r>
          </w:p>
        </w:tc>
        <w:tc>
          <w:tcPr>
            <w:tcW w:w="1620" w:type="dxa"/>
            <w:gridSpan w:val="2"/>
            <w:tcBorders>
              <w:bottom w:val="dotted" w:sz="4" w:space="0" w:color="auto"/>
            </w:tcBorders>
            <w:vAlign w:val="center"/>
          </w:tcPr>
          <w:p w14:paraId="16F1F786" w14:textId="77777777" w:rsidR="00D240F3" w:rsidRDefault="00D240F3"/>
        </w:tc>
        <w:tc>
          <w:tcPr>
            <w:tcW w:w="1620" w:type="dxa"/>
            <w:tcBorders>
              <w:bottom w:val="dotted" w:sz="4" w:space="0" w:color="auto"/>
            </w:tcBorders>
            <w:vAlign w:val="center"/>
          </w:tcPr>
          <w:p w14:paraId="5BB185C7" w14:textId="77777777" w:rsidR="00D240F3" w:rsidRDefault="00D240F3"/>
        </w:tc>
        <w:tc>
          <w:tcPr>
            <w:tcW w:w="1620" w:type="dxa"/>
            <w:tcBorders>
              <w:bottom w:val="dotted" w:sz="4" w:space="0" w:color="auto"/>
            </w:tcBorders>
            <w:vAlign w:val="center"/>
          </w:tcPr>
          <w:p w14:paraId="446602AD" w14:textId="77777777" w:rsidR="00D240F3" w:rsidRDefault="00D240F3"/>
        </w:tc>
        <w:tc>
          <w:tcPr>
            <w:tcW w:w="1620" w:type="dxa"/>
            <w:tcBorders>
              <w:bottom w:val="dotted" w:sz="4" w:space="0" w:color="auto"/>
            </w:tcBorders>
            <w:vAlign w:val="center"/>
          </w:tcPr>
          <w:p w14:paraId="18818975" w14:textId="77777777" w:rsidR="00D240F3" w:rsidRDefault="00067B36">
            <w:pPr>
              <w:jc w:val="left"/>
              <w:divId w:val="1"/>
            </w:pPr>
            <w:proofErr w:type="spellStart"/>
            <w:r>
              <w:rPr>
                <w:sz w:val="16"/>
              </w:rPr>
              <w:t>Blackcot</w:t>
            </w:r>
            <w:proofErr w:type="spellEnd"/>
            <w:r>
              <w:rPr>
                <w:sz w:val="16"/>
              </w:rPr>
              <w:t xml:space="preserve"> (2), Ruby Crunch (1)</w:t>
            </w:r>
          </w:p>
        </w:tc>
        <w:tc>
          <w:tcPr>
            <w:tcW w:w="1620" w:type="dxa"/>
            <w:tcBorders>
              <w:bottom w:val="dotted" w:sz="4" w:space="0" w:color="auto"/>
            </w:tcBorders>
            <w:vAlign w:val="center"/>
          </w:tcPr>
          <w:p w14:paraId="3C83027B" w14:textId="77777777" w:rsidR="00D240F3" w:rsidRDefault="00067B36">
            <w:pPr>
              <w:jc w:val="center"/>
              <w:divId w:val="1"/>
            </w:pPr>
            <w:r>
              <w:rPr>
                <w:rFonts w:eastAsia="Arial"/>
                <w:sz w:val="16"/>
              </w:rPr>
              <w:t xml:space="preserve">1 </w:t>
            </w:r>
          </w:p>
        </w:tc>
      </w:tr>
      <w:tr w:rsidR="00D240F3" w14:paraId="79DFD0BD" w14:textId="77777777">
        <w:trPr>
          <w:trHeight w:val="320"/>
        </w:trPr>
        <w:tc>
          <w:tcPr>
            <w:tcW w:w="1620" w:type="dxa"/>
            <w:gridSpan w:val="2"/>
            <w:vMerge/>
          </w:tcPr>
          <w:p w14:paraId="502EE6C3" w14:textId="77777777" w:rsidR="00D240F3" w:rsidRDefault="00D240F3"/>
        </w:tc>
        <w:tc>
          <w:tcPr>
            <w:tcW w:w="1620" w:type="dxa"/>
            <w:gridSpan w:val="2"/>
            <w:tcBorders>
              <w:bottom w:val="dotted" w:sz="4" w:space="0" w:color="auto"/>
            </w:tcBorders>
            <w:vAlign w:val="center"/>
          </w:tcPr>
          <w:p w14:paraId="32579C8F" w14:textId="77777777" w:rsidR="00D240F3" w:rsidRDefault="00067B36">
            <w:pPr>
              <w:jc w:val="left"/>
              <w:divId w:val="1"/>
            </w:pPr>
            <w:r>
              <w:rPr>
                <w:sz w:val="16"/>
              </w:rPr>
              <w:t>short</w:t>
            </w:r>
          </w:p>
        </w:tc>
        <w:tc>
          <w:tcPr>
            <w:tcW w:w="1620" w:type="dxa"/>
            <w:gridSpan w:val="2"/>
            <w:tcBorders>
              <w:bottom w:val="dotted" w:sz="4" w:space="0" w:color="auto"/>
            </w:tcBorders>
            <w:vAlign w:val="center"/>
          </w:tcPr>
          <w:p w14:paraId="661DEBFE" w14:textId="77777777" w:rsidR="00D240F3" w:rsidRDefault="00D240F3"/>
        </w:tc>
        <w:tc>
          <w:tcPr>
            <w:tcW w:w="1620" w:type="dxa"/>
            <w:tcBorders>
              <w:bottom w:val="dotted" w:sz="4" w:space="0" w:color="auto"/>
            </w:tcBorders>
            <w:vAlign w:val="center"/>
          </w:tcPr>
          <w:p w14:paraId="24F36B82" w14:textId="77777777" w:rsidR="00D240F3" w:rsidRDefault="00D240F3"/>
        </w:tc>
        <w:tc>
          <w:tcPr>
            <w:tcW w:w="1620" w:type="dxa"/>
            <w:tcBorders>
              <w:bottom w:val="dotted" w:sz="4" w:space="0" w:color="auto"/>
            </w:tcBorders>
            <w:vAlign w:val="center"/>
          </w:tcPr>
          <w:p w14:paraId="297013D9" w14:textId="77777777" w:rsidR="00D240F3" w:rsidRDefault="00D240F3"/>
        </w:tc>
        <w:tc>
          <w:tcPr>
            <w:tcW w:w="1620" w:type="dxa"/>
            <w:tcBorders>
              <w:bottom w:val="dotted" w:sz="4" w:space="0" w:color="auto"/>
            </w:tcBorders>
            <w:vAlign w:val="center"/>
          </w:tcPr>
          <w:p w14:paraId="4BB63975" w14:textId="77777777" w:rsidR="00D240F3" w:rsidRDefault="00067B36">
            <w:pPr>
              <w:jc w:val="left"/>
              <w:divId w:val="1"/>
            </w:pPr>
            <w:r>
              <w:rPr>
                <w:sz w:val="16"/>
              </w:rPr>
              <w:t>Nadia (3), Pioneer (1)</w:t>
            </w:r>
          </w:p>
        </w:tc>
        <w:tc>
          <w:tcPr>
            <w:tcW w:w="1620" w:type="dxa"/>
            <w:tcBorders>
              <w:bottom w:val="dotted" w:sz="4" w:space="0" w:color="auto"/>
            </w:tcBorders>
            <w:vAlign w:val="center"/>
          </w:tcPr>
          <w:p w14:paraId="28C71E3D" w14:textId="77777777" w:rsidR="00D240F3" w:rsidRDefault="00067B36">
            <w:pPr>
              <w:jc w:val="center"/>
              <w:divId w:val="1"/>
            </w:pPr>
            <w:r>
              <w:rPr>
                <w:rFonts w:eastAsia="Arial"/>
                <w:sz w:val="16"/>
              </w:rPr>
              <w:t xml:space="preserve">2 </w:t>
            </w:r>
          </w:p>
        </w:tc>
      </w:tr>
      <w:tr w:rsidR="00D240F3" w14:paraId="22980A52" w14:textId="77777777">
        <w:trPr>
          <w:trHeight w:val="320"/>
        </w:trPr>
        <w:tc>
          <w:tcPr>
            <w:tcW w:w="1620" w:type="dxa"/>
            <w:gridSpan w:val="2"/>
            <w:vMerge/>
          </w:tcPr>
          <w:p w14:paraId="1A57E6E9" w14:textId="77777777" w:rsidR="00D240F3" w:rsidRDefault="00D240F3"/>
        </w:tc>
        <w:tc>
          <w:tcPr>
            <w:tcW w:w="1620" w:type="dxa"/>
            <w:gridSpan w:val="2"/>
            <w:tcBorders>
              <w:bottom w:val="dotted" w:sz="4" w:space="0" w:color="auto"/>
            </w:tcBorders>
            <w:vAlign w:val="center"/>
          </w:tcPr>
          <w:p w14:paraId="3942430D"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3E130B5C" w14:textId="40C5F3F6" w:rsidR="00D240F3" w:rsidRDefault="00D240F3">
            <w:pPr>
              <w:jc w:val="left"/>
              <w:divId w:val="1"/>
            </w:pPr>
          </w:p>
        </w:tc>
        <w:tc>
          <w:tcPr>
            <w:tcW w:w="1620" w:type="dxa"/>
            <w:tcBorders>
              <w:bottom w:val="dotted" w:sz="4" w:space="0" w:color="auto"/>
            </w:tcBorders>
            <w:vAlign w:val="center"/>
          </w:tcPr>
          <w:p w14:paraId="7BA7A6C1" w14:textId="516F9578" w:rsidR="00D240F3" w:rsidRDefault="00D240F3">
            <w:pPr>
              <w:jc w:val="left"/>
              <w:divId w:val="1"/>
            </w:pPr>
          </w:p>
        </w:tc>
        <w:tc>
          <w:tcPr>
            <w:tcW w:w="1620" w:type="dxa"/>
            <w:tcBorders>
              <w:bottom w:val="dotted" w:sz="4" w:space="0" w:color="auto"/>
            </w:tcBorders>
            <w:vAlign w:val="center"/>
          </w:tcPr>
          <w:p w14:paraId="69B52E40" w14:textId="546C1507" w:rsidR="00D240F3" w:rsidRDefault="00D240F3">
            <w:pPr>
              <w:jc w:val="left"/>
              <w:divId w:val="1"/>
            </w:pPr>
          </w:p>
        </w:tc>
        <w:tc>
          <w:tcPr>
            <w:tcW w:w="1620" w:type="dxa"/>
            <w:tcBorders>
              <w:bottom w:val="dotted" w:sz="4" w:space="0" w:color="auto"/>
            </w:tcBorders>
            <w:vAlign w:val="center"/>
          </w:tcPr>
          <w:p w14:paraId="66BC3C11" w14:textId="77777777" w:rsidR="00D240F3" w:rsidRDefault="00067B36">
            <w:pPr>
              <w:jc w:val="left"/>
              <w:divId w:val="1"/>
            </w:pP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5E594AD1" w14:textId="77777777" w:rsidR="00D240F3" w:rsidRDefault="00067B36">
            <w:pPr>
              <w:jc w:val="center"/>
              <w:divId w:val="1"/>
            </w:pPr>
            <w:r>
              <w:rPr>
                <w:rFonts w:eastAsia="Arial"/>
                <w:sz w:val="16"/>
              </w:rPr>
              <w:t xml:space="preserve">3 </w:t>
            </w:r>
          </w:p>
        </w:tc>
      </w:tr>
      <w:tr w:rsidR="00D240F3" w14:paraId="1FBB81FE" w14:textId="77777777">
        <w:trPr>
          <w:trHeight w:val="320"/>
        </w:trPr>
        <w:tc>
          <w:tcPr>
            <w:tcW w:w="1620" w:type="dxa"/>
            <w:gridSpan w:val="2"/>
            <w:vMerge/>
          </w:tcPr>
          <w:p w14:paraId="3DD0AFD3" w14:textId="77777777" w:rsidR="00D240F3" w:rsidRDefault="00D240F3"/>
        </w:tc>
        <w:tc>
          <w:tcPr>
            <w:tcW w:w="1620" w:type="dxa"/>
            <w:gridSpan w:val="2"/>
            <w:tcBorders>
              <w:bottom w:val="dotted" w:sz="4" w:space="0" w:color="auto"/>
            </w:tcBorders>
            <w:vAlign w:val="center"/>
          </w:tcPr>
          <w:p w14:paraId="09F608CC" w14:textId="77777777" w:rsidR="00D240F3" w:rsidRDefault="00067B36">
            <w:pPr>
              <w:jc w:val="left"/>
              <w:divId w:val="1"/>
            </w:pPr>
            <w:r>
              <w:rPr>
                <w:sz w:val="16"/>
              </w:rPr>
              <w:t>long</w:t>
            </w:r>
          </w:p>
        </w:tc>
        <w:tc>
          <w:tcPr>
            <w:tcW w:w="1620" w:type="dxa"/>
            <w:gridSpan w:val="2"/>
            <w:tcBorders>
              <w:bottom w:val="dotted" w:sz="4" w:space="0" w:color="auto"/>
            </w:tcBorders>
            <w:vAlign w:val="center"/>
          </w:tcPr>
          <w:p w14:paraId="3EBC371A" w14:textId="77777777" w:rsidR="00D240F3" w:rsidRDefault="00D240F3"/>
        </w:tc>
        <w:tc>
          <w:tcPr>
            <w:tcW w:w="1620" w:type="dxa"/>
            <w:tcBorders>
              <w:bottom w:val="dotted" w:sz="4" w:space="0" w:color="auto"/>
            </w:tcBorders>
            <w:vAlign w:val="center"/>
          </w:tcPr>
          <w:p w14:paraId="559AB4BD" w14:textId="77777777" w:rsidR="00D240F3" w:rsidRDefault="00D240F3"/>
        </w:tc>
        <w:tc>
          <w:tcPr>
            <w:tcW w:w="1620" w:type="dxa"/>
            <w:tcBorders>
              <w:bottom w:val="dotted" w:sz="4" w:space="0" w:color="auto"/>
            </w:tcBorders>
            <w:vAlign w:val="center"/>
          </w:tcPr>
          <w:p w14:paraId="2B149DC3" w14:textId="77777777" w:rsidR="00D240F3" w:rsidRDefault="00D240F3"/>
        </w:tc>
        <w:tc>
          <w:tcPr>
            <w:tcW w:w="1620" w:type="dxa"/>
            <w:tcBorders>
              <w:bottom w:val="dotted" w:sz="4" w:space="0" w:color="auto"/>
            </w:tcBorders>
            <w:vAlign w:val="center"/>
          </w:tcPr>
          <w:p w14:paraId="50F51948" w14:textId="77777777" w:rsidR="00D240F3" w:rsidRDefault="00067B36">
            <w:pPr>
              <w:jc w:val="left"/>
              <w:divId w:val="1"/>
            </w:pPr>
            <w:r>
              <w:rPr>
                <w:sz w:val="16"/>
              </w:rPr>
              <w:t>Crimson Glo (1)</w:t>
            </w:r>
          </w:p>
        </w:tc>
        <w:tc>
          <w:tcPr>
            <w:tcW w:w="1620" w:type="dxa"/>
            <w:tcBorders>
              <w:bottom w:val="dotted" w:sz="4" w:space="0" w:color="auto"/>
            </w:tcBorders>
            <w:vAlign w:val="center"/>
          </w:tcPr>
          <w:p w14:paraId="65D7B805" w14:textId="77777777" w:rsidR="00D240F3" w:rsidRDefault="00067B36">
            <w:pPr>
              <w:jc w:val="center"/>
              <w:divId w:val="1"/>
            </w:pPr>
            <w:r>
              <w:rPr>
                <w:rFonts w:eastAsia="Arial"/>
                <w:sz w:val="16"/>
              </w:rPr>
              <w:t xml:space="preserve">4 </w:t>
            </w:r>
          </w:p>
        </w:tc>
      </w:tr>
      <w:tr w:rsidR="00D240F3" w14:paraId="6DBCF1E9" w14:textId="77777777">
        <w:trPr>
          <w:trHeight w:val="320"/>
        </w:trPr>
        <w:tc>
          <w:tcPr>
            <w:tcW w:w="1620" w:type="dxa"/>
            <w:gridSpan w:val="2"/>
            <w:vMerge/>
          </w:tcPr>
          <w:p w14:paraId="7776AF82" w14:textId="77777777" w:rsidR="00D240F3" w:rsidRDefault="00D240F3"/>
        </w:tc>
        <w:tc>
          <w:tcPr>
            <w:tcW w:w="1620" w:type="dxa"/>
            <w:gridSpan w:val="2"/>
            <w:tcBorders>
              <w:bottom w:val="dotted" w:sz="4" w:space="0" w:color="auto"/>
            </w:tcBorders>
            <w:vAlign w:val="center"/>
          </w:tcPr>
          <w:p w14:paraId="1F37FDF2" w14:textId="77777777" w:rsidR="00D240F3" w:rsidRDefault="00067B36">
            <w:pPr>
              <w:jc w:val="left"/>
              <w:divId w:val="1"/>
            </w:pPr>
            <w:r>
              <w:rPr>
                <w:sz w:val="16"/>
              </w:rPr>
              <w:t>very long</w:t>
            </w:r>
          </w:p>
        </w:tc>
        <w:tc>
          <w:tcPr>
            <w:tcW w:w="1620" w:type="dxa"/>
            <w:gridSpan w:val="2"/>
            <w:tcBorders>
              <w:bottom w:val="dotted" w:sz="4" w:space="0" w:color="auto"/>
            </w:tcBorders>
            <w:vAlign w:val="center"/>
          </w:tcPr>
          <w:p w14:paraId="42160029" w14:textId="27386D14" w:rsidR="00D240F3" w:rsidRDefault="00D240F3">
            <w:pPr>
              <w:jc w:val="left"/>
              <w:divId w:val="1"/>
            </w:pPr>
          </w:p>
        </w:tc>
        <w:tc>
          <w:tcPr>
            <w:tcW w:w="1620" w:type="dxa"/>
            <w:tcBorders>
              <w:bottom w:val="dotted" w:sz="4" w:space="0" w:color="auto"/>
            </w:tcBorders>
            <w:vAlign w:val="center"/>
          </w:tcPr>
          <w:p w14:paraId="6110F72A" w14:textId="28F056A3" w:rsidR="00D240F3" w:rsidRDefault="00D240F3">
            <w:pPr>
              <w:jc w:val="left"/>
              <w:divId w:val="1"/>
            </w:pPr>
          </w:p>
        </w:tc>
        <w:tc>
          <w:tcPr>
            <w:tcW w:w="1620" w:type="dxa"/>
            <w:tcBorders>
              <w:bottom w:val="dotted" w:sz="4" w:space="0" w:color="auto"/>
            </w:tcBorders>
            <w:vAlign w:val="center"/>
          </w:tcPr>
          <w:p w14:paraId="62E6F107" w14:textId="052CF645" w:rsidR="00D240F3" w:rsidRDefault="00D240F3">
            <w:pPr>
              <w:jc w:val="left"/>
              <w:divId w:val="1"/>
            </w:pPr>
          </w:p>
        </w:tc>
        <w:tc>
          <w:tcPr>
            <w:tcW w:w="1620" w:type="dxa"/>
            <w:tcBorders>
              <w:bottom w:val="dotted" w:sz="4" w:space="0" w:color="auto"/>
            </w:tcBorders>
            <w:vAlign w:val="center"/>
          </w:tcPr>
          <w:p w14:paraId="50B99387" w14:textId="77777777" w:rsidR="00D240F3" w:rsidRDefault="00067B36">
            <w:pPr>
              <w:jc w:val="left"/>
              <w:divId w:val="1"/>
            </w:pPr>
            <w:proofErr w:type="spellStart"/>
            <w:r>
              <w:rPr>
                <w:sz w:val="16"/>
              </w:rPr>
              <w:t>Hengpral</w:t>
            </w:r>
            <w:proofErr w:type="spellEnd"/>
            <w:r>
              <w:rPr>
                <w:sz w:val="16"/>
              </w:rPr>
              <w:t xml:space="preserve"> (1)</w:t>
            </w:r>
          </w:p>
        </w:tc>
        <w:tc>
          <w:tcPr>
            <w:tcW w:w="1620" w:type="dxa"/>
            <w:tcBorders>
              <w:bottom w:val="dotted" w:sz="4" w:space="0" w:color="auto"/>
            </w:tcBorders>
            <w:vAlign w:val="center"/>
          </w:tcPr>
          <w:p w14:paraId="7A5D70CA" w14:textId="77777777" w:rsidR="00D240F3" w:rsidRDefault="00067B36">
            <w:pPr>
              <w:jc w:val="center"/>
              <w:divId w:val="1"/>
            </w:pPr>
            <w:r>
              <w:rPr>
                <w:rFonts w:eastAsia="Arial"/>
                <w:sz w:val="16"/>
              </w:rPr>
              <w:t xml:space="preserve">5 </w:t>
            </w:r>
          </w:p>
        </w:tc>
      </w:tr>
      <w:tr w:rsidR="00D240F3" w14:paraId="4B719957" w14:textId="77777777">
        <w:trPr>
          <w:trHeight w:val="360"/>
        </w:trPr>
        <w:tc>
          <w:tcPr>
            <w:tcW w:w="810" w:type="dxa"/>
            <w:tcBorders>
              <w:right w:val="dotted" w:sz="4" w:space="0" w:color="auto"/>
            </w:tcBorders>
            <w:shd w:val="clear" w:color="auto" w:fill="DFDFD7"/>
            <w:vAlign w:val="center"/>
          </w:tcPr>
          <w:p w14:paraId="049973A8" w14:textId="77777777" w:rsidR="00D240F3" w:rsidRDefault="00067B36" w:rsidP="009216D9">
            <w:pPr>
              <w:keepNext/>
            </w:pPr>
            <w:r>
              <w:rPr>
                <w:rFonts w:eastAsia="Arial"/>
                <w:b/>
                <w:sz w:val="16"/>
              </w:rPr>
              <w:lastRenderedPageBreak/>
              <w:t>19.</w:t>
            </w:r>
          </w:p>
        </w:tc>
        <w:tc>
          <w:tcPr>
            <w:tcW w:w="810" w:type="dxa"/>
            <w:tcBorders>
              <w:right w:val="dotted" w:sz="4" w:space="0" w:color="auto"/>
            </w:tcBorders>
            <w:shd w:val="clear" w:color="auto" w:fill="DFDFD7"/>
            <w:vAlign w:val="center"/>
          </w:tcPr>
          <w:p w14:paraId="0DF698D3"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4851913F"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7C3DF95F" w14:textId="77777777" w:rsidR="00D240F3" w:rsidRDefault="00067B36" w:rsidP="009216D9">
            <w:pPr>
              <w:keepNext/>
            </w:pPr>
            <w:r>
              <w:rPr>
                <w:rFonts w:eastAsia="Arial"/>
                <w:b/>
                <w:sz w:val="16"/>
              </w:rPr>
              <w:t>MG/MS</w:t>
            </w:r>
          </w:p>
        </w:tc>
        <w:tc>
          <w:tcPr>
            <w:tcW w:w="810" w:type="dxa"/>
            <w:tcBorders>
              <w:right w:val="dotted" w:sz="4" w:space="0" w:color="auto"/>
            </w:tcBorders>
            <w:shd w:val="clear" w:color="auto" w:fill="DFDFD7"/>
            <w:vAlign w:val="center"/>
          </w:tcPr>
          <w:p w14:paraId="7094A965" w14:textId="77777777" w:rsidR="00D240F3" w:rsidRDefault="00D240F3" w:rsidP="009216D9">
            <w:pPr>
              <w:keepNext/>
            </w:pPr>
          </w:p>
        </w:tc>
        <w:tc>
          <w:tcPr>
            <w:tcW w:w="810" w:type="dxa"/>
            <w:tcBorders>
              <w:right w:val="dotted" w:sz="4" w:space="0" w:color="auto"/>
            </w:tcBorders>
            <w:shd w:val="clear" w:color="auto" w:fill="DFDFD7"/>
            <w:vAlign w:val="center"/>
          </w:tcPr>
          <w:p w14:paraId="12337983" w14:textId="77777777" w:rsidR="00D240F3" w:rsidRDefault="00067B36" w:rsidP="009216D9">
            <w:pPr>
              <w:keepNext/>
            </w:pPr>
            <w:r>
              <w:rPr>
                <w:rFonts w:eastAsia="Arial"/>
                <w:b/>
                <w:sz w:val="16"/>
              </w:rPr>
              <w:t>(d)</w:t>
            </w:r>
          </w:p>
        </w:tc>
        <w:tc>
          <w:tcPr>
            <w:tcW w:w="1620" w:type="dxa"/>
            <w:shd w:val="clear" w:color="auto" w:fill="DFDFD7"/>
            <w:vAlign w:val="center"/>
          </w:tcPr>
          <w:p w14:paraId="5BC946C4" w14:textId="77777777" w:rsidR="00D240F3" w:rsidRDefault="00D240F3" w:rsidP="009216D9">
            <w:pPr>
              <w:keepNext/>
            </w:pPr>
          </w:p>
        </w:tc>
        <w:tc>
          <w:tcPr>
            <w:tcW w:w="1620" w:type="dxa"/>
            <w:shd w:val="clear" w:color="auto" w:fill="DFDFD7"/>
          </w:tcPr>
          <w:p w14:paraId="53ACC589" w14:textId="77777777" w:rsidR="00D240F3" w:rsidRDefault="00D240F3" w:rsidP="009216D9">
            <w:pPr>
              <w:keepNext/>
            </w:pPr>
          </w:p>
        </w:tc>
        <w:tc>
          <w:tcPr>
            <w:tcW w:w="1620" w:type="dxa"/>
            <w:shd w:val="clear" w:color="auto" w:fill="DFDFD7"/>
          </w:tcPr>
          <w:p w14:paraId="26230E09" w14:textId="77777777" w:rsidR="00D240F3" w:rsidRDefault="00D240F3" w:rsidP="009216D9">
            <w:pPr>
              <w:keepNext/>
            </w:pPr>
          </w:p>
        </w:tc>
        <w:tc>
          <w:tcPr>
            <w:tcW w:w="1620" w:type="dxa"/>
            <w:shd w:val="clear" w:color="auto" w:fill="DFDFD7"/>
          </w:tcPr>
          <w:p w14:paraId="29DE2D03" w14:textId="77777777" w:rsidR="00D240F3" w:rsidRDefault="00D240F3" w:rsidP="009216D9">
            <w:pPr>
              <w:keepNext/>
            </w:pPr>
          </w:p>
        </w:tc>
      </w:tr>
      <w:tr w:rsidR="00D240F3" w14:paraId="494C2112" w14:textId="77777777">
        <w:trPr>
          <w:trHeight w:val="440"/>
        </w:trPr>
        <w:tc>
          <w:tcPr>
            <w:tcW w:w="1620" w:type="dxa"/>
            <w:gridSpan w:val="2"/>
            <w:vMerge w:val="restart"/>
          </w:tcPr>
          <w:p w14:paraId="601482DC" w14:textId="77777777" w:rsidR="00D240F3" w:rsidRDefault="00D240F3" w:rsidP="009216D9">
            <w:pPr>
              <w:keepNext/>
            </w:pPr>
          </w:p>
        </w:tc>
        <w:tc>
          <w:tcPr>
            <w:tcW w:w="1620" w:type="dxa"/>
            <w:gridSpan w:val="2"/>
            <w:tcBorders>
              <w:bottom w:val="dotted" w:sz="4" w:space="0" w:color="auto"/>
            </w:tcBorders>
          </w:tcPr>
          <w:p w14:paraId="0DED0D1D" w14:textId="77777777" w:rsidR="00D240F3" w:rsidRDefault="00067B36" w:rsidP="009216D9">
            <w:pPr>
              <w:keepNext/>
              <w:spacing w:before="113" w:after="113"/>
              <w:jc w:val="left"/>
              <w:divId w:val="1"/>
            </w:pPr>
            <w:r>
              <w:rPr>
                <w:b/>
                <w:sz w:val="16"/>
              </w:rPr>
              <w:t>Fruit: weight</w:t>
            </w:r>
          </w:p>
        </w:tc>
        <w:tc>
          <w:tcPr>
            <w:tcW w:w="1620" w:type="dxa"/>
            <w:gridSpan w:val="2"/>
            <w:tcBorders>
              <w:bottom w:val="dotted" w:sz="4" w:space="0" w:color="auto"/>
            </w:tcBorders>
          </w:tcPr>
          <w:p w14:paraId="5A1CC72F" w14:textId="77777777" w:rsidR="00D240F3" w:rsidRDefault="00D240F3" w:rsidP="009216D9">
            <w:pPr>
              <w:keepNext/>
            </w:pPr>
          </w:p>
        </w:tc>
        <w:tc>
          <w:tcPr>
            <w:tcW w:w="1620" w:type="dxa"/>
            <w:tcBorders>
              <w:bottom w:val="dotted" w:sz="4" w:space="0" w:color="auto"/>
            </w:tcBorders>
          </w:tcPr>
          <w:p w14:paraId="1D123204" w14:textId="77777777" w:rsidR="00D240F3" w:rsidRDefault="00D240F3" w:rsidP="009216D9">
            <w:pPr>
              <w:keepNext/>
            </w:pPr>
          </w:p>
        </w:tc>
        <w:tc>
          <w:tcPr>
            <w:tcW w:w="1620" w:type="dxa"/>
            <w:tcBorders>
              <w:bottom w:val="dotted" w:sz="4" w:space="0" w:color="auto"/>
            </w:tcBorders>
          </w:tcPr>
          <w:p w14:paraId="5E15720F" w14:textId="77777777" w:rsidR="00D240F3" w:rsidRDefault="00D240F3" w:rsidP="009216D9">
            <w:pPr>
              <w:keepNext/>
            </w:pPr>
          </w:p>
        </w:tc>
        <w:tc>
          <w:tcPr>
            <w:tcW w:w="1620" w:type="dxa"/>
            <w:tcBorders>
              <w:bottom w:val="dotted" w:sz="4" w:space="0" w:color="auto"/>
            </w:tcBorders>
          </w:tcPr>
          <w:p w14:paraId="77C58289" w14:textId="77777777" w:rsidR="00D240F3" w:rsidRDefault="00D240F3" w:rsidP="009216D9">
            <w:pPr>
              <w:keepNext/>
            </w:pPr>
          </w:p>
        </w:tc>
        <w:tc>
          <w:tcPr>
            <w:tcW w:w="1620" w:type="dxa"/>
            <w:tcBorders>
              <w:bottom w:val="dotted" w:sz="4" w:space="0" w:color="auto"/>
            </w:tcBorders>
          </w:tcPr>
          <w:p w14:paraId="6F2DC0D8" w14:textId="77777777" w:rsidR="00D240F3" w:rsidRDefault="00D240F3" w:rsidP="009216D9">
            <w:pPr>
              <w:keepNext/>
            </w:pPr>
          </w:p>
        </w:tc>
      </w:tr>
      <w:tr w:rsidR="00D240F3" w14:paraId="1543950D" w14:textId="77777777">
        <w:trPr>
          <w:trHeight w:val="320"/>
        </w:trPr>
        <w:tc>
          <w:tcPr>
            <w:tcW w:w="1620" w:type="dxa"/>
            <w:gridSpan w:val="2"/>
            <w:vMerge/>
          </w:tcPr>
          <w:p w14:paraId="089D7A19" w14:textId="77777777" w:rsidR="00D240F3" w:rsidRDefault="00D240F3" w:rsidP="009216D9">
            <w:pPr>
              <w:keepNext/>
            </w:pPr>
          </w:p>
        </w:tc>
        <w:tc>
          <w:tcPr>
            <w:tcW w:w="1620" w:type="dxa"/>
            <w:gridSpan w:val="2"/>
            <w:tcBorders>
              <w:bottom w:val="dotted" w:sz="4" w:space="0" w:color="auto"/>
            </w:tcBorders>
            <w:vAlign w:val="center"/>
          </w:tcPr>
          <w:p w14:paraId="1C61BA4C" w14:textId="77777777" w:rsidR="00D240F3" w:rsidRDefault="00067B36" w:rsidP="009216D9">
            <w:pPr>
              <w:keepNext/>
              <w:jc w:val="left"/>
              <w:divId w:val="1"/>
            </w:pPr>
            <w:r>
              <w:rPr>
                <w:sz w:val="16"/>
              </w:rPr>
              <w:t>very low</w:t>
            </w:r>
          </w:p>
        </w:tc>
        <w:tc>
          <w:tcPr>
            <w:tcW w:w="1620" w:type="dxa"/>
            <w:gridSpan w:val="2"/>
            <w:tcBorders>
              <w:bottom w:val="dotted" w:sz="4" w:space="0" w:color="auto"/>
            </w:tcBorders>
            <w:vAlign w:val="center"/>
          </w:tcPr>
          <w:p w14:paraId="6C34A556" w14:textId="77777777" w:rsidR="00D240F3" w:rsidRDefault="00D240F3" w:rsidP="009216D9">
            <w:pPr>
              <w:keepNext/>
            </w:pPr>
          </w:p>
        </w:tc>
        <w:tc>
          <w:tcPr>
            <w:tcW w:w="1620" w:type="dxa"/>
            <w:tcBorders>
              <w:bottom w:val="dotted" w:sz="4" w:space="0" w:color="auto"/>
            </w:tcBorders>
            <w:vAlign w:val="center"/>
          </w:tcPr>
          <w:p w14:paraId="3AB7C922" w14:textId="77777777" w:rsidR="00D240F3" w:rsidRDefault="00D240F3" w:rsidP="009216D9">
            <w:pPr>
              <w:keepNext/>
            </w:pPr>
          </w:p>
        </w:tc>
        <w:tc>
          <w:tcPr>
            <w:tcW w:w="1620" w:type="dxa"/>
            <w:tcBorders>
              <w:bottom w:val="dotted" w:sz="4" w:space="0" w:color="auto"/>
            </w:tcBorders>
            <w:vAlign w:val="center"/>
          </w:tcPr>
          <w:p w14:paraId="37ABDE9D" w14:textId="77777777" w:rsidR="00D240F3" w:rsidRDefault="00D240F3" w:rsidP="009216D9">
            <w:pPr>
              <w:keepNext/>
            </w:pPr>
          </w:p>
        </w:tc>
        <w:tc>
          <w:tcPr>
            <w:tcW w:w="1620" w:type="dxa"/>
            <w:tcBorders>
              <w:bottom w:val="dotted" w:sz="4" w:space="0" w:color="auto"/>
            </w:tcBorders>
            <w:vAlign w:val="center"/>
          </w:tcPr>
          <w:p w14:paraId="57880EE4" w14:textId="77777777" w:rsidR="00D240F3" w:rsidRDefault="00067B36" w:rsidP="009216D9">
            <w:pPr>
              <w:keepNext/>
              <w:jc w:val="left"/>
              <w:divId w:val="1"/>
            </w:pPr>
            <w:r>
              <w:rPr>
                <w:sz w:val="16"/>
              </w:rPr>
              <w:t>Methley (1)</w:t>
            </w:r>
          </w:p>
        </w:tc>
        <w:tc>
          <w:tcPr>
            <w:tcW w:w="1620" w:type="dxa"/>
            <w:tcBorders>
              <w:bottom w:val="dotted" w:sz="4" w:space="0" w:color="auto"/>
            </w:tcBorders>
            <w:vAlign w:val="center"/>
          </w:tcPr>
          <w:p w14:paraId="19B02336" w14:textId="77777777" w:rsidR="00D240F3" w:rsidRDefault="00067B36" w:rsidP="009216D9">
            <w:pPr>
              <w:keepNext/>
              <w:jc w:val="center"/>
              <w:divId w:val="1"/>
            </w:pPr>
            <w:r>
              <w:rPr>
                <w:rFonts w:eastAsia="Arial"/>
                <w:sz w:val="16"/>
              </w:rPr>
              <w:t xml:space="preserve">1 </w:t>
            </w:r>
          </w:p>
        </w:tc>
      </w:tr>
      <w:tr w:rsidR="00D240F3" w14:paraId="796AF071" w14:textId="77777777">
        <w:trPr>
          <w:trHeight w:val="320"/>
        </w:trPr>
        <w:tc>
          <w:tcPr>
            <w:tcW w:w="1620" w:type="dxa"/>
            <w:gridSpan w:val="2"/>
            <w:vMerge/>
          </w:tcPr>
          <w:p w14:paraId="5CB9E3AB" w14:textId="77777777" w:rsidR="00D240F3" w:rsidRDefault="00D240F3" w:rsidP="009216D9">
            <w:pPr>
              <w:keepNext/>
            </w:pPr>
          </w:p>
        </w:tc>
        <w:tc>
          <w:tcPr>
            <w:tcW w:w="1620" w:type="dxa"/>
            <w:gridSpan w:val="2"/>
            <w:tcBorders>
              <w:bottom w:val="dotted" w:sz="4" w:space="0" w:color="auto"/>
            </w:tcBorders>
            <w:vAlign w:val="center"/>
          </w:tcPr>
          <w:p w14:paraId="6260100E" w14:textId="77777777" w:rsidR="00D240F3" w:rsidRDefault="00067B36" w:rsidP="009216D9">
            <w:pPr>
              <w:keepNext/>
              <w:jc w:val="left"/>
              <w:divId w:val="1"/>
            </w:pPr>
            <w:r>
              <w:rPr>
                <w:sz w:val="16"/>
              </w:rPr>
              <w:t>very low to slow</w:t>
            </w:r>
          </w:p>
        </w:tc>
        <w:tc>
          <w:tcPr>
            <w:tcW w:w="1620" w:type="dxa"/>
            <w:gridSpan w:val="2"/>
            <w:tcBorders>
              <w:bottom w:val="dotted" w:sz="4" w:space="0" w:color="auto"/>
            </w:tcBorders>
            <w:vAlign w:val="center"/>
          </w:tcPr>
          <w:p w14:paraId="1A54C95F" w14:textId="77777777" w:rsidR="00D240F3" w:rsidRDefault="00D240F3" w:rsidP="009216D9">
            <w:pPr>
              <w:keepNext/>
            </w:pPr>
          </w:p>
        </w:tc>
        <w:tc>
          <w:tcPr>
            <w:tcW w:w="1620" w:type="dxa"/>
            <w:tcBorders>
              <w:bottom w:val="dotted" w:sz="4" w:space="0" w:color="auto"/>
            </w:tcBorders>
            <w:vAlign w:val="center"/>
          </w:tcPr>
          <w:p w14:paraId="41BE04A6" w14:textId="77777777" w:rsidR="00D240F3" w:rsidRDefault="00D240F3" w:rsidP="009216D9">
            <w:pPr>
              <w:keepNext/>
            </w:pPr>
          </w:p>
        </w:tc>
        <w:tc>
          <w:tcPr>
            <w:tcW w:w="1620" w:type="dxa"/>
            <w:tcBorders>
              <w:bottom w:val="dotted" w:sz="4" w:space="0" w:color="auto"/>
            </w:tcBorders>
            <w:vAlign w:val="center"/>
          </w:tcPr>
          <w:p w14:paraId="31C5248E" w14:textId="77777777" w:rsidR="00D240F3" w:rsidRDefault="00D240F3" w:rsidP="009216D9">
            <w:pPr>
              <w:keepNext/>
            </w:pPr>
          </w:p>
        </w:tc>
        <w:tc>
          <w:tcPr>
            <w:tcW w:w="1620" w:type="dxa"/>
            <w:tcBorders>
              <w:bottom w:val="dotted" w:sz="4" w:space="0" w:color="auto"/>
            </w:tcBorders>
            <w:vAlign w:val="center"/>
          </w:tcPr>
          <w:p w14:paraId="731823AA" w14:textId="77777777" w:rsidR="00D240F3" w:rsidRDefault="00067B36" w:rsidP="009216D9">
            <w:pPr>
              <w:keepNext/>
              <w:jc w:val="left"/>
              <w:divId w:val="1"/>
            </w:pPr>
            <w:r>
              <w:rPr>
                <w:sz w:val="16"/>
              </w:rPr>
              <w:t>Golden Japan (1)</w:t>
            </w:r>
          </w:p>
        </w:tc>
        <w:tc>
          <w:tcPr>
            <w:tcW w:w="1620" w:type="dxa"/>
            <w:tcBorders>
              <w:bottom w:val="dotted" w:sz="4" w:space="0" w:color="auto"/>
            </w:tcBorders>
            <w:vAlign w:val="center"/>
          </w:tcPr>
          <w:p w14:paraId="001D26ED" w14:textId="77777777" w:rsidR="00D240F3" w:rsidRDefault="00067B36" w:rsidP="009216D9">
            <w:pPr>
              <w:keepNext/>
              <w:jc w:val="center"/>
              <w:divId w:val="1"/>
            </w:pPr>
            <w:r>
              <w:rPr>
                <w:rFonts w:eastAsia="Arial"/>
                <w:sz w:val="16"/>
              </w:rPr>
              <w:t xml:space="preserve">2 </w:t>
            </w:r>
          </w:p>
        </w:tc>
      </w:tr>
      <w:tr w:rsidR="00D240F3" w14:paraId="4D63488B" w14:textId="77777777">
        <w:trPr>
          <w:trHeight w:val="320"/>
        </w:trPr>
        <w:tc>
          <w:tcPr>
            <w:tcW w:w="1620" w:type="dxa"/>
            <w:gridSpan w:val="2"/>
            <w:vMerge/>
          </w:tcPr>
          <w:p w14:paraId="16970E8C" w14:textId="77777777" w:rsidR="00D240F3" w:rsidRDefault="00D240F3" w:rsidP="009216D9">
            <w:pPr>
              <w:keepNext/>
            </w:pPr>
          </w:p>
        </w:tc>
        <w:tc>
          <w:tcPr>
            <w:tcW w:w="1620" w:type="dxa"/>
            <w:gridSpan w:val="2"/>
            <w:tcBorders>
              <w:bottom w:val="dotted" w:sz="4" w:space="0" w:color="auto"/>
            </w:tcBorders>
            <w:vAlign w:val="center"/>
          </w:tcPr>
          <w:p w14:paraId="3C15DD83" w14:textId="77777777" w:rsidR="00D240F3" w:rsidRDefault="00067B36" w:rsidP="009216D9">
            <w:pPr>
              <w:keepNext/>
              <w:jc w:val="left"/>
              <w:divId w:val="1"/>
            </w:pPr>
            <w:r>
              <w:rPr>
                <w:sz w:val="16"/>
              </w:rPr>
              <w:t>low</w:t>
            </w:r>
          </w:p>
        </w:tc>
        <w:tc>
          <w:tcPr>
            <w:tcW w:w="1620" w:type="dxa"/>
            <w:gridSpan w:val="2"/>
            <w:tcBorders>
              <w:bottom w:val="dotted" w:sz="4" w:space="0" w:color="auto"/>
            </w:tcBorders>
            <w:vAlign w:val="center"/>
          </w:tcPr>
          <w:p w14:paraId="2DDFBD76" w14:textId="77777777" w:rsidR="00D240F3" w:rsidRDefault="00D240F3" w:rsidP="009216D9">
            <w:pPr>
              <w:keepNext/>
            </w:pPr>
          </w:p>
        </w:tc>
        <w:tc>
          <w:tcPr>
            <w:tcW w:w="1620" w:type="dxa"/>
            <w:tcBorders>
              <w:bottom w:val="dotted" w:sz="4" w:space="0" w:color="auto"/>
            </w:tcBorders>
            <w:vAlign w:val="center"/>
          </w:tcPr>
          <w:p w14:paraId="7B742DA8" w14:textId="77777777" w:rsidR="00D240F3" w:rsidRDefault="00D240F3" w:rsidP="009216D9">
            <w:pPr>
              <w:keepNext/>
            </w:pPr>
          </w:p>
        </w:tc>
        <w:tc>
          <w:tcPr>
            <w:tcW w:w="1620" w:type="dxa"/>
            <w:tcBorders>
              <w:bottom w:val="dotted" w:sz="4" w:space="0" w:color="auto"/>
            </w:tcBorders>
            <w:vAlign w:val="center"/>
          </w:tcPr>
          <w:p w14:paraId="33088569" w14:textId="77777777" w:rsidR="00D240F3" w:rsidRDefault="00D240F3" w:rsidP="009216D9">
            <w:pPr>
              <w:keepNext/>
            </w:pPr>
          </w:p>
        </w:tc>
        <w:tc>
          <w:tcPr>
            <w:tcW w:w="1620" w:type="dxa"/>
            <w:tcBorders>
              <w:bottom w:val="dotted" w:sz="4" w:space="0" w:color="auto"/>
            </w:tcBorders>
            <w:vAlign w:val="center"/>
          </w:tcPr>
          <w:p w14:paraId="68F2DEE4" w14:textId="77777777" w:rsidR="00D240F3" w:rsidRDefault="00067B36" w:rsidP="009216D9">
            <w:pPr>
              <w:keepNext/>
              <w:jc w:val="left"/>
              <w:divId w:val="1"/>
            </w:pPr>
            <w:r>
              <w:rPr>
                <w:sz w:val="16"/>
              </w:rPr>
              <w:t>Nadia (3), ZAI122BISP (2)</w:t>
            </w:r>
          </w:p>
        </w:tc>
        <w:tc>
          <w:tcPr>
            <w:tcW w:w="1620" w:type="dxa"/>
            <w:tcBorders>
              <w:bottom w:val="dotted" w:sz="4" w:space="0" w:color="auto"/>
            </w:tcBorders>
            <w:vAlign w:val="center"/>
          </w:tcPr>
          <w:p w14:paraId="485DB130" w14:textId="77777777" w:rsidR="00D240F3" w:rsidRDefault="00067B36" w:rsidP="009216D9">
            <w:pPr>
              <w:keepNext/>
              <w:jc w:val="center"/>
              <w:divId w:val="1"/>
            </w:pPr>
            <w:r>
              <w:rPr>
                <w:rFonts w:eastAsia="Arial"/>
                <w:sz w:val="16"/>
              </w:rPr>
              <w:t xml:space="preserve">3 </w:t>
            </w:r>
          </w:p>
        </w:tc>
      </w:tr>
      <w:tr w:rsidR="00D240F3" w14:paraId="01E1F285" w14:textId="77777777">
        <w:trPr>
          <w:trHeight w:val="320"/>
        </w:trPr>
        <w:tc>
          <w:tcPr>
            <w:tcW w:w="1620" w:type="dxa"/>
            <w:gridSpan w:val="2"/>
            <w:vMerge/>
          </w:tcPr>
          <w:p w14:paraId="74E2C89F" w14:textId="77777777" w:rsidR="00D240F3" w:rsidRDefault="00D240F3" w:rsidP="009216D9">
            <w:pPr>
              <w:keepNext/>
            </w:pPr>
          </w:p>
        </w:tc>
        <w:tc>
          <w:tcPr>
            <w:tcW w:w="1620" w:type="dxa"/>
            <w:gridSpan w:val="2"/>
            <w:tcBorders>
              <w:bottom w:val="dotted" w:sz="4" w:space="0" w:color="auto"/>
            </w:tcBorders>
            <w:vAlign w:val="center"/>
          </w:tcPr>
          <w:p w14:paraId="3B376A95" w14:textId="77777777" w:rsidR="00D240F3" w:rsidRDefault="00067B36" w:rsidP="009216D9">
            <w:pPr>
              <w:keepNext/>
              <w:jc w:val="left"/>
              <w:divId w:val="1"/>
            </w:pPr>
            <w:r>
              <w:rPr>
                <w:sz w:val="16"/>
              </w:rPr>
              <w:t>low to medium</w:t>
            </w:r>
          </w:p>
        </w:tc>
        <w:tc>
          <w:tcPr>
            <w:tcW w:w="1620" w:type="dxa"/>
            <w:gridSpan w:val="2"/>
            <w:tcBorders>
              <w:bottom w:val="dotted" w:sz="4" w:space="0" w:color="auto"/>
            </w:tcBorders>
            <w:vAlign w:val="center"/>
          </w:tcPr>
          <w:p w14:paraId="5800A27B" w14:textId="77777777" w:rsidR="00D240F3" w:rsidRDefault="00D240F3" w:rsidP="009216D9">
            <w:pPr>
              <w:keepNext/>
            </w:pPr>
          </w:p>
        </w:tc>
        <w:tc>
          <w:tcPr>
            <w:tcW w:w="1620" w:type="dxa"/>
            <w:tcBorders>
              <w:bottom w:val="dotted" w:sz="4" w:space="0" w:color="auto"/>
            </w:tcBorders>
            <w:vAlign w:val="center"/>
          </w:tcPr>
          <w:p w14:paraId="2B66260C" w14:textId="77777777" w:rsidR="00D240F3" w:rsidRDefault="00D240F3" w:rsidP="009216D9">
            <w:pPr>
              <w:keepNext/>
            </w:pPr>
          </w:p>
        </w:tc>
        <w:tc>
          <w:tcPr>
            <w:tcW w:w="1620" w:type="dxa"/>
            <w:tcBorders>
              <w:bottom w:val="dotted" w:sz="4" w:space="0" w:color="auto"/>
            </w:tcBorders>
            <w:vAlign w:val="center"/>
          </w:tcPr>
          <w:p w14:paraId="08CE5A47" w14:textId="77777777" w:rsidR="00D240F3" w:rsidRDefault="00D240F3" w:rsidP="009216D9">
            <w:pPr>
              <w:keepNext/>
            </w:pPr>
          </w:p>
        </w:tc>
        <w:tc>
          <w:tcPr>
            <w:tcW w:w="1620" w:type="dxa"/>
            <w:tcBorders>
              <w:bottom w:val="dotted" w:sz="4" w:space="0" w:color="auto"/>
            </w:tcBorders>
            <w:vAlign w:val="center"/>
          </w:tcPr>
          <w:p w14:paraId="6F6A06F2" w14:textId="77777777" w:rsidR="00D240F3" w:rsidRDefault="00D240F3" w:rsidP="009216D9">
            <w:pPr>
              <w:keepNext/>
            </w:pPr>
          </w:p>
        </w:tc>
        <w:tc>
          <w:tcPr>
            <w:tcW w:w="1620" w:type="dxa"/>
            <w:tcBorders>
              <w:bottom w:val="dotted" w:sz="4" w:space="0" w:color="auto"/>
            </w:tcBorders>
            <w:vAlign w:val="center"/>
          </w:tcPr>
          <w:p w14:paraId="519951BF" w14:textId="77777777" w:rsidR="00D240F3" w:rsidRDefault="00067B36" w:rsidP="009216D9">
            <w:pPr>
              <w:keepNext/>
              <w:jc w:val="center"/>
              <w:divId w:val="1"/>
            </w:pPr>
            <w:r>
              <w:rPr>
                <w:rFonts w:eastAsia="Arial"/>
                <w:sz w:val="16"/>
              </w:rPr>
              <w:t xml:space="preserve">4 </w:t>
            </w:r>
          </w:p>
        </w:tc>
      </w:tr>
      <w:tr w:rsidR="00D240F3" w14:paraId="3C45926E" w14:textId="77777777">
        <w:trPr>
          <w:trHeight w:val="320"/>
        </w:trPr>
        <w:tc>
          <w:tcPr>
            <w:tcW w:w="1620" w:type="dxa"/>
            <w:gridSpan w:val="2"/>
            <w:vMerge/>
          </w:tcPr>
          <w:p w14:paraId="54217B88" w14:textId="77777777" w:rsidR="00D240F3" w:rsidRDefault="00D240F3" w:rsidP="009216D9">
            <w:pPr>
              <w:keepNext/>
            </w:pPr>
          </w:p>
        </w:tc>
        <w:tc>
          <w:tcPr>
            <w:tcW w:w="1620" w:type="dxa"/>
            <w:gridSpan w:val="2"/>
            <w:tcBorders>
              <w:bottom w:val="dotted" w:sz="4" w:space="0" w:color="auto"/>
            </w:tcBorders>
            <w:vAlign w:val="center"/>
          </w:tcPr>
          <w:p w14:paraId="238CF87C" w14:textId="77777777" w:rsidR="00D240F3" w:rsidRDefault="00067B36" w:rsidP="009216D9">
            <w:pPr>
              <w:keepNext/>
              <w:jc w:val="left"/>
              <w:divId w:val="1"/>
            </w:pPr>
            <w:r>
              <w:rPr>
                <w:sz w:val="16"/>
              </w:rPr>
              <w:t>medium</w:t>
            </w:r>
          </w:p>
        </w:tc>
        <w:tc>
          <w:tcPr>
            <w:tcW w:w="1620" w:type="dxa"/>
            <w:gridSpan w:val="2"/>
            <w:tcBorders>
              <w:bottom w:val="dotted" w:sz="4" w:space="0" w:color="auto"/>
            </w:tcBorders>
            <w:vAlign w:val="center"/>
          </w:tcPr>
          <w:p w14:paraId="722582FD" w14:textId="77777777" w:rsidR="00D240F3" w:rsidRDefault="00D240F3" w:rsidP="009216D9">
            <w:pPr>
              <w:keepNext/>
            </w:pPr>
          </w:p>
        </w:tc>
        <w:tc>
          <w:tcPr>
            <w:tcW w:w="1620" w:type="dxa"/>
            <w:tcBorders>
              <w:bottom w:val="dotted" w:sz="4" w:space="0" w:color="auto"/>
            </w:tcBorders>
            <w:vAlign w:val="center"/>
          </w:tcPr>
          <w:p w14:paraId="241F0ADD" w14:textId="77777777" w:rsidR="00D240F3" w:rsidRDefault="00D240F3" w:rsidP="009216D9">
            <w:pPr>
              <w:keepNext/>
            </w:pPr>
          </w:p>
        </w:tc>
        <w:tc>
          <w:tcPr>
            <w:tcW w:w="1620" w:type="dxa"/>
            <w:tcBorders>
              <w:bottom w:val="dotted" w:sz="4" w:space="0" w:color="auto"/>
            </w:tcBorders>
            <w:vAlign w:val="center"/>
          </w:tcPr>
          <w:p w14:paraId="55F089F0" w14:textId="77777777" w:rsidR="00D240F3" w:rsidRDefault="00D240F3" w:rsidP="009216D9">
            <w:pPr>
              <w:keepNext/>
            </w:pPr>
          </w:p>
        </w:tc>
        <w:tc>
          <w:tcPr>
            <w:tcW w:w="1620" w:type="dxa"/>
            <w:tcBorders>
              <w:bottom w:val="dotted" w:sz="4" w:space="0" w:color="auto"/>
            </w:tcBorders>
            <w:vAlign w:val="center"/>
          </w:tcPr>
          <w:p w14:paraId="07E8AB3C" w14:textId="77777777" w:rsidR="00D240F3" w:rsidRDefault="00067B36" w:rsidP="009216D9">
            <w:pPr>
              <w:keepNext/>
              <w:jc w:val="left"/>
              <w:divId w:val="1"/>
            </w:pPr>
            <w:r>
              <w:rPr>
                <w:sz w:val="16"/>
              </w:rPr>
              <w:t>Crimson Glo (1)</w:t>
            </w:r>
          </w:p>
        </w:tc>
        <w:tc>
          <w:tcPr>
            <w:tcW w:w="1620" w:type="dxa"/>
            <w:tcBorders>
              <w:bottom w:val="dotted" w:sz="4" w:space="0" w:color="auto"/>
            </w:tcBorders>
            <w:vAlign w:val="center"/>
          </w:tcPr>
          <w:p w14:paraId="03FDD79F" w14:textId="77777777" w:rsidR="00D240F3" w:rsidRDefault="00067B36" w:rsidP="009216D9">
            <w:pPr>
              <w:keepNext/>
              <w:jc w:val="center"/>
              <w:divId w:val="1"/>
            </w:pPr>
            <w:r>
              <w:rPr>
                <w:rFonts w:eastAsia="Arial"/>
                <w:sz w:val="16"/>
              </w:rPr>
              <w:t xml:space="preserve">5 </w:t>
            </w:r>
          </w:p>
        </w:tc>
      </w:tr>
      <w:tr w:rsidR="00D240F3" w14:paraId="4E14A9A9" w14:textId="77777777">
        <w:trPr>
          <w:trHeight w:val="320"/>
        </w:trPr>
        <w:tc>
          <w:tcPr>
            <w:tcW w:w="1620" w:type="dxa"/>
            <w:gridSpan w:val="2"/>
            <w:vMerge/>
          </w:tcPr>
          <w:p w14:paraId="540F4B1E" w14:textId="77777777" w:rsidR="00D240F3" w:rsidRDefault="00D240F3"/>
        </w:tc>
        <w:tc>
          <w:tcPr>
            <w:tcW w:w="1620" w:type="dxa"/>
            <w:gridSpan w:val="2"/>
            <w:tcBorders>
              <w:bottom w:val="dotted" w:sz="4" w:space="0" w:color="auto"/>
            </w:tcBorders>
            <w:vAlign w:val="center"/>
          </w:tcPr>
          <w:p w14:paraId="69C1B0D6" w14:textId="77777777" w:rsidR="00D240F3" w:rsidRDefault="00067B36">
            <w:pPr>
              <w:jc w:val="left"/>
              <w:divId w:val="1"/>
            </w:pPr>
            <w:r>
              <w:rPr>
                <w:sz w:val="16"/>
              </w:rPr>
              <w:t>medium to high</w:t>
            </w:r>
          </w:p>
        </w:tc>
        <w:tc>
          <w:tcPr>
            <w:tcW w:w="1620" w:type="dxa"/>
            <w:gridSpan w:val="2"/>
            <w:tcBorders>
              <w:bottom w:val="dotted" w:sz="4" w:space="0" w:color="auto"/>
            </w:tcBorders>
            <w:vAlign w:val="center"/>
          </w:tcPr>
          <w:p w14:paraId="46A9F402" w14:textId="77777777" w:rsidR="00D240F3" w:rsidRDefault="00D240F3"/>
        </w:tc>
        <w:tc>
          <w:tcPr>
            <w:tcW w:w="1620" w:type="dxa"/>
            <w:tcBorders>
              <w:bottom w:val="dotted" w:sz="4" w:space="0" w:color="auto"/>
            </w:tcBorders>
            <w:vAlign w:val="center"/>
          </w:tcPr>
          <w:p w14:paraId="0102CAA5" w14:textId="77777777" w:rsidR="00D240F3" w:rsidRDefault="00D240F3"/>
        </w:tc>
        <w:tc>
          <w:tcPr>
            <w:tcW w:w="1620" w:type="dxa"/>
            <w:tcBorders>
              <w:bottom w:val="dotted" w:sz="4" w:space="0" w:color="auto"/>
            </w:tcBorders>
            <w:vAlign w:val="center"/>
          </w:tcPr>
          <w:p w14:paraId="6324CE37" w14:textId="77777777" w:rsidR="00D240F3" w:rsidRDefault="00D240F3"/>
        </w:tc>
        <w:tc>
          <w:tcPr>
            <w:tcW w:w="1620" w:type="dxa"/>
            <w:tcBorders>
              <w:bottom w:val="dotted" w:sz="4" w:space="0" w:color="auto"/>
            </w:tcBorders>
            <w:vAlign w:val="center"/>
          </w:tcPr>
          <w:p w14:paraId="16080F9E" w14:textId="77777777" w:rsidR="00D240F3" w:rsidRDefault="00067B36">
            <w:pPr>
              <w:jc w:val="left"/>
              <w:divId w:val="1"/>
            </w:pPr>
            <w:r>
              <w:rPr>
                <w:sz w:val="16"/>
              </w:rPr>
              <w:t>Ozark Premier (1), Sun Kiss (1)</w:t>
            </w:r>
          </w:p>
        </w:tc>
        <w:tc>
          <w:tcPr>
            <w:tcW w:w="1620" w:type="dxa"/>
            <w:tcBorders>
              <w:bottom w:val="dotted" w:sz="4" w:space="0" w:color="auto"/>
            </w:tcBorders>
            <w:vAlign w:val="center"/>
          </w:tcPr>
          <w:p w14:paraId="4E4BD419" w14:textId="77777777" w:rsidR="00D240F3" w:rsidRDefault="00067B36">
            <w:pPr>
              <w:jc w:val="center"/>
              <w:divId w:val="1"/>
            </w:pPr>
            <w:r>
              <w:rPr>
                <w:rFonts w:eastAsia="Arial"/>
                <w:sz w:val="16"/>
              </w:rPr>
              <w:t xml:space="preserve">6 </w:t>
            </w:r>
          </w:p>
        </w:tc>
      </w:tr>
      <w:tr w:rsidR="00D240F3" w14:paraId="3D280E59" w14:textId="77777777">
        <w:trPr>
          <w:trHeight w:val="320"/>
        </w:trPr>
        <w:tc>
          <w:tcPr>
            <w:tcW w:w="1620" w:type="dxa"/>
            <w:gridSpan w:val="2"/>
            <w:vMerge/>
          </w:tcPr>
          <w:p w14:paraId="09BD856D" w14:textId="77777777" w:rsidR="00D240F3" w:rsidRDefault="00D240F3"/>
        </w:tc>
        <w:tc>
          <w:tcPr>
            <w:tcW w:w="1620" w:type="dxa"/>
            <w:gridSpan w:val="2"/>
            <w:tcBorders>
              <w:bottom w:val="dotted" w:sz="4" w:space="0" w:color="auto"/>
            </w:tcBorders>
            <w:vAlign w:val="center"/>
          </w:tcPr>
          <w:p w14:paraId="46B44F95"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0E5DEEAF" w14:textId="77777777" w:rsidR="00D240F3" w:rsidRDefault="00D240F3"/>
        </w:tc>
        <w:tc>
          <w:tcPr>
            <w:tcW w:w="1620" w:type="dxa"/>
            <w:tcBorders>
              <w:bottom w:val="dotted" w:sz="4" w:space="0" w:color="auto"/>
            </w:tcBorders>
            <w:vAlign w:val="center"/>
          </w:tcPr>
          <w:p w14:paraId="449A6419" w14:textId="77777777" w:rsidR="00D240F3" w:rsidRDefault="00D240F3"/>
        </w:tc>
        <w:tc>
          <w:tcPr>
            <w:tcW w:w="1620" w:type="dxa"/>
            <w:tcBorders>
              <w:bottom w:val="dotted" w:sz="4" w:space="0" w:color="auto"/>
            </w:tcBorders>
            <w:vAlign w:val="center"/>
          </w:tcPr>
          <w:p w14:paraId="71FEF995" w14:textId="77777777" w:rsidR="00D240F3" w:rsidRDefault="00D240F3"/>
        </w:tc>
        <w:tc>
          <w:tcPr>
            <w:tcW w:w="1620" w:type="dxa"/>
            <w:tcBorders>
              <w:bottom w:val="dotted" w:sz="4" w:space="0" w:color="auto"/>
            </w:tcBorders>
            <w:vAlign w:val="center"/>
          </w:tcPr>
          <w:p w14:paraId="5DB9B58C" w14:textId="77777777" w:rsidR="00D240F3" w:rsidRDefault="00067B36">
            <w:pPr>
              <w:jc w:val="left"/>
              <w:divId w:val="1"/>
            </w:pPr>
            <w:r>
              <w:rPr>
                <w:sz w:val="16"/>
              </w:rPr>
              <w:t>Anne Gold (1)</w:t>
            </w:r>
          </w:p>
        </w:tc>
        <w:tc>
          <w:tcPr>
            <w:tcW w:w="1620" w:type="dxa"/>
            <w:tcBorders>
              <w:bottom w:val="dotted" w:sz="4" w:space="0" w:color="auto"/>
            </w:tcBorders>
            <w:vAlign w:val="center"/>
          </w:tcPr>
          <w:p w14:paraId="3876B5C5" w14:textId="77777777" w:rsidR="00D240F3" w:rsidRDefault="00067B36">
            <w:pPr>
              <w:jc w:val="center"/>
              <w:divId w:val="1"/>
            </w:pPr>
            <w:r>
              <w:rPr>
                <w:rFonts w:eastAsia="Arial"/>
                <w:sz w:val="16"/>
              </w:rPr>
              <w:t xml:space="preserve">7 </w:t>
            </w:r>
          </w:p>
        </w:tc>
      </w:tr>
      <w:tr w:rsidR="00D240F3" w14:paraId="1A98FA72" w14:textId="77777777">
        <w:trPr>
          <w:trHeight w:val="320"/>
        </w:trPr>
        <w:tc>
          <w:tcPr>
            <w:tcW w:w="1620" w:type="dxa"/>
            <w:gridSpan w:val="2"/>
            <w:vMerge/>
          </w:tcPr>
          <w:p w14:paraId="44BB469F" w14:textId="77777777" w:rsidR="00D240F3" w:rsidRDefault="00D240F3"/>
        </w:tc>
        <w:tc>
          <w:tcPr>
            <w:tcW w:w="1620" w:type="dxa"/>
            <w:gridSpan w:val="2"/>
            <w:tcBorders>
              <w:bottom w:val="dotted" w:sz="4" w:space="0" w:color="auto"/>
            </w:tcBorders>
            <w:vAlign w:val="center"/>
          </w:tcPr>
          <w:p w14:paraId="5F9116E1" w14:textId="77777777" w:rsidR="00D240F3" w:rsidRDefault="00067B36">
            <w:pPr>
              <w:jc w:val="left"/>
              <w:divId w:val="1"/>
            </w:pPr>
            <w:r>
              <w:rPr>
                <w:sz w:val="16"/>
              </w:rPr>
              <w:t>high to very high</w:t>
            </w:r>
          </w:p>
        </w:tc>
        <w:tc>
          <w:tcPr>
            <w:tcW w:w="1620" w:type="dxa"/>
            <w:gridSpan w:val="2"/>
            <w:tcBorders>
              <w:bottom w:val="dotted" w:sz="4" w:space="0" w:color="auto"/>
            </w:tcBorders>
            <w:vAlign w:val="center"/>
          </w:tcPr>
          <w:p w14:paraId="5C279CC3" w14:textId="77777777" w:rsidR="00D240F3" w:rsidRDefault="00D240F3"/>
        </w:tc>
        <w:tc>
          <w:tcPr>
            <w:tcW w:w="1620" w:type="dxa"/>
            <w:tcBorders>
              <w:bottom w:val="dotted" w:sz="4" w:space="0" w:color="auto"/>
            </w:tcBorders>
            <w:vAlign w:val="center"/>
          </w:tcPr>
          <w:p w14:paraId="76B5DBAC" w14:textId="77777777" w:rsidR="00D240F3" w:rsidRDefault="00D240F3"/>
        </w:tc>
        <w:tc>
          <w:tcPr>
            <w:tcW w:w="1620" w:type="dxa"/>
            <w:tcBorders>
              <w:bottom w:val="dotted" w:sz="4" w:space="0" w:color="auto"/>
            </w:tcBorders>
            <w:vAlign w:val="center"/>
          </w:tcPr>
          <w:p w14:paraId="39B958D6" w14:textId="77777777" w:rsidR="00D240F3" w:rsidRDefault="00D240F3"/>
        </w:tc>
        <w:tc>
          <w:tcPr>
            <w:tcW w:w="1620" w:type="dxa"/>
            <w:tcBorders>
              <w:bottom w:val="dotted" w:sz="4" w:space="0" w:color="auto"/>
            </w:tcBorders>
            <w:vAlign w:val="center"/>
          </w:tcPr>
          <w:p w14:paraId="1691CD41" w14:textId="77777777" w:rsidR="00D240F3" w:rsidRDefault="00067B36">
            <w:pPr>
              <w:jc w:val="left"/>
              <w:divId w:val="1"/>
            </w:pP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727C0356" w14:textId="77777777" w:rsidR="00D240F3" w:rsidRDefault="00067B36">
            <w:pPr>
              <w:jc w:val="center"/>
              <w:divId w:val="1"/>
            </w:pPr>
            <w:r>
              <w:rPr>
                <w:rFonts w:eastAsia="Arial"/>
                <w:sz w:val="16"/>
              </w:rPr>
              <w:t xml:space="preserve">8 </w:t>
            </w:r>
          </w:p>
        </w:tc>
      </w:tr>
      <w:tr w:rsidR="00D240F3" w14:paraId="770EA8DA" w14:textId="77777777">
        <w:trPr>
          <w:trHeight w:val="320"/>
        </w:trPr>
        <w:tc>
          <w:tcPr>
            <w:tcW w:w="1620" w:type="dxa"/>
            <w:gridSpan w:val="2"/>
            <w:vMerge/>
          </w:tcPr>
          <w:p w14:paraId="79CCB928" w14:textId="77777777" w:rsidR="00D240F3" w:rsidRDefault="00D240F3"/>
        </w:tc>
        <w:tc>
          <w:tcPr>
            <w:tcW w:w="1620" w:type="dxa"/>
            <w:gridSpan w:val="2"/>
            <w:tcBorders>
              <w:bottom w:val="dotted" w:sz="4" w:space="0" w:color="auto"/>
            </w:tcBorders>
            <w:vAlign w:val="center"/>
          </w:tcPr>
          <w:p w14:paraId="3DE83A41" w14:textId="77777777" w:rsidR="00D240F3" w:rsidRDefault="00067B36">
            <w:pPr>
              <w:jc w:val="left"/>
              <w:divId w:val="1"/>
            </w:pPr>
            <w:r>
              <w:rPr>
                <w:sz w:val="16"/>
              </w:rPr>
              <w:t>very high</w:t>
            </w:r>
          </w:p>
        </w:tc>
        <w:tc>
          <w:tcPr>
            <w:tcW w:w="1620" w:type="dxa"/>
            <w:gridSpan w:val="2"/>
            <w:tcBorders>
              <w:bottom w:val="dotted" w:sz="4" w:space="0" w:color="auto"/>
            </w:tcBorders>
            <w:vAlign w:val="center"/>
          </w:tcPr>
          <w:p w14:paraId="110F99DF" w14:textId="77777777" w:rsidR="00D240F3" w:rsidRDefault="00D240F3"/>
        </w:tc>
        <w:tc>
          <w:tcPr>
            <w:tcW w:w="1620" w:type="dxa"/>
            <w:tcBorders>
              <w:bottom w:val="dotted" w:sz="4" w:space="0" w:color="auto"/>
            </w:tcBorders>
            <w:vAlign w:val="center"/>
          </w:tcPr>
          <w:p w14:paraId="1E8EB3B7" w14:textId="77777777" w:rsidR="00D240F3" w:rsidRDefault="00D240F3"/>
        </w:tc>
        <w:tc>
          <w:tcPr>
            <w:tcW w:w="1620" w:type="dxa"/>
            <w:tcBorders>
              <w:bottom w:val="dotted" w:sz="4" w:space="0" w:color="auto"/>
            </w:tcBorders>
            <w:vAlign w:val="center"/>
          </w:tcPr>
          <w:p w14:paraId="639133B1" w14:textId="77777777" w:rsidR="00D240F3" w:rsidRDefault="00D240F3"/>
        </w:tc>
        <w:tc>
          <w:tcPr>
            <w:tcW w:w="1620" w:type="dxa"/>
            <w:tcBorders>
              <w:bottom w:val="dotted" w:sz="4" w:space="0" w:color="auto"/>
            </w:tcBorders>
            <w:vAlign w:val="center"/>
          </w:tcPr>
          <w:p w14:paraId="547900B0" w14:textId="77777777" w:rsidR="00D240F3" w:rsidRDefault="00067B36">
            <w:pPr>
              <w:jc w:val="left"/>
              <w:divId w:val="1"/>
            </w:pP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411C55A6" w14:textId="77777777" w:rsidR="00D240F3" w:rsidRDefault="00067B36">
            <w:pPr>
              <w:jc w:val="center"/>
              <w:divId w:val="1"/>
            </w:pPr>
            <w:r>
              <w:rPr>
                <w:rFonts w:eastAsia="Arial"/>
                <w:sz w:val="16"/>
              </w:rPr>
              <w:t xml:space="preserve">9 </w:t>
            </w:r>
          </w:p>
        </w:tc>
      </w:tr>
      <w:tr w:rsidR="00D240F3" w14:paraId="0B05137A" w14:textId="77777777">
        <w:trPr>
          <w:trHeight w:val="360"/>
        </w:trPr>
        <w:tc>
          <w:tcPr>
            <w:tcW w:w="810" w:type="dxa"/>
            <w:tcBorders>
              <w:right w:val="dotted" w:sz="4" w:space="0" w:color="auto"/>
            </w:tcBorders>
            <w:shd w:val="clear" w:color="auto" w:fill="DFDFD7"/>
            <w:vAlign w:val="center"/>
          </w:tcPr>
          <w:p w14:paraId="0870B473" w14:textId="77777777" w:rsidR="00D240F3" w:rsidRDefault="00067B36">
            <w:r>
              <w:rPr>
                <w:rFonts w:eastAsia="Arial"/>
                <w:b/>
                <w:sz w:val="16"/>
              </w:rPr>
              <w:t>20.</w:t>
            </w:r>
          </w:p>
        </w:tc>
        <w:tc>
          <w:tcPr>
            <w:tcW w:w="810" w:type="dxa"/>
            <w:tcBorders>
              <w:right w:val="dotted" w:sz="4" w:space="0" w:color="auto"/>
            </w:tcBorders>
            <w:shd w:val="clear" w:color="auto" w:fill="DFDFD7"/>
            <w:vAlign w:val="center"/>
          </w:tcPr>
          <w:p w14:paraId="66C75FF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9BA604E"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4E0D3952"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6C5CE656"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2FD727E" w14:textId="77777777" w:rsidR="00D240F3" w:rsidRDefault="00067B36">
            <w:r>
              <w:rPr>
                <w:rFonts w:eastAsia="Arial"/>
                <w:b/>
                <w:sz w:val="16"/>
              </w:rPr>
              <w:t>(d)</w:t>
            </w:r>
          </w:p>
        </w:tc>
        <w:tc>
          <w:tcPr>
            <w:tcW w:w="1620" w:type="dxa"/>
            <w:shd w:val="clear" w:color="auto" w:fill="DFDFD7"/>
            <w:vAlign w:val="center"/>
          </w:tcPr>
          <w:p w14:paraId="101E325B" w14:textId="77777777" w:rsidR="00D240F3" w:rsidRDefault="00D240F3"/>
        </w:tc>
        <w:tc>
          <w:tcPr>
            <w:tcW w:w="1620" w:type="dxa"/>
            <w:shd w:val="clear" w:color="auto" w:fill="DFDFD7"/>
          </w:tcPr>
          <w:p w14:paraId="717E73B8" w14:textId="77777777" w:rsidR="00D240F3" w:rsidRDefault="00D240F3"/>
        </w:tc>
        <w:tc>
          <w:tcPr>
            <w:tcW w:w="1620" w:type="dxa"/>
            <w:shd w:val="clear" w:color="auto" w:fill="DFDFD7"/>
          </w:tcPr>
          <w:p w14:paraId="1B2A4F8F" w14:textId="77777777" w:rsidR="00D240F3" w:rsidRDefault="00D240F3"/>
        </w:tc>
        <w:tc>
          <w:tcPr>
            <w:tcW w:w="1620" w:type="dxa"/>
            <w:shd w:val="clear" w:color="auto" w:fill="DFDFD7"/>
          </w:tcPr>
          <w:p w14:paraId="413AE236" w14:textId="77777777" w:rsidR="00D240F3" w:rsidRDefault="00D240F3"/>
        </w:tc>
      </w:tr>
      <w:tr w:rsidR="00D240F3" w14:paraId="7362BD72" w14:textId="77777777">
        <w:trPr>
          <w:trHeight w:val="440"/>
        </w:trPr>
        <w:tc>
          <w:tcPr>
            <w:tcW w:w="1620" w:type="dxa"/>
            <w:gridSpan w:val="2"/>
            <w:vMerge w:val="restart"/>
          </w:tcPr>
          <w:p w14:paraId="5CC8EB56" w14:textId="77777777" w:rsidR="00D240F3" w:rsidRDefault="00D240F3"/>
        </w:tc>
        <w:tc>
          <w:tcPr>
            <w:tcW w:w="1620" w:type="dxa"/>
            <w:gridSpan w:val="2"/>
            <w:tcBorders>
              <w:bottom w:val="dotted" w:sz="4" w:space="0" w:color="auto"/>
            </w:tcBorders>
          </w:tcPr>
          <w:p w14:paraId="22F92F0A" w14:textId="77777777" w:rsidR="00D240F3" w:rsidRDefault="00067B36">
            <w:pPr>
              <w:spacing w:before="113" w:after="113"/>
              <w:jc w:val="left"/>
              <w:divId w:val="1"/>
            </w:pPr>
            <w:r>
              <w:rPr>
                <w:b/>
                <w:sz w:val="16"/>
              </w:rPr>
              <w:t>Fruit: height</w:t>
            </w:r>
          </w:p>
        </w:tc>
        <w:tc>
          <w:tcPr>
            <w:tcW w:w="1620" w:type="dxa"/>
            <w:gridSpan w:val="2"/>
            <w:tcBorders>
              <w:bottom w:val="dotted" w:sz="4" w:space="0" w:color="auto"/>
            </w:tcBorders>
          </w:tcPr>
          <w:p w14:paraId="4C8E6295" w14:textId="756083FC" w:rsidR="00D240F3" w:rsidRDefault="00D240F3">
            <w:pPr>
              <w:spacing w:before="113" w:after="113"/>
              <w:jc w:val="left"/>
              <w:divId w:val="1"/>
            </w:pPr>
          </w:p>
        </w:tc>
        <w:tc>
          <w:tcPr>
            <w:tcW w:w="1620" w:type="dxa"/>
            <w:tcBorders>
              <w:bottom w:val="dotted" w:sz="4" w:space="0" w:color="auto"/>
            </w:tcBorders>
          </w:tcPr>
          <w:p w14:paraId="0D68C0B4" w14:textId="0EDDFDDB" w:rsidR="00D240F3" w:rsidRDefault="00D240F3">
            <w:pPr>
              <w:spacing w:before="113" w:after="113"/>
              <w:jc w:val="left"/>
              <w:divId w:val="1"/>
            </w:pPr>
          </w:p>
        </w:tc>
        <w:tc>
          <w:tcPr>
            <w:tcW w:w="1620" w:type="dxa"/>
            <w:tcBorders>
              <w:bottom w:val="dotted" w:sz="4" w:space="0" w:color="auto"/>
            </w:tcBorders>
          </w:tcPr>
          <w:p w14:paraId="06B57350" w14:textId="3ABD6525" w:rsidR="00D240F3" w:rsidRDefault="00D240F3">
            <w:pPr>
              <w:spacing w:before="113" w:after="113"/>
              <w:jc w:val="left"/>
              <w:divId w:val="1"/>
            </w:pPr>
          </w:p>
        </w:tc>
        <w:tc>
          <w:tcPr>
            <w:tcW w:w="1620" w:type="dxa"/>
            <w:tcBorders>
              <w:bottom w:val="dotted" w:sz="4" w:space="0" w:color="auto"/>
            </w:tcBorders>
          </w:tcPr>
          <w:p w14:paraId="7A158732" w14:textId="77777777" w:rsidR="00D240F3" w:rsidRDefault="00D240F3"/>
        </w:tc>
        <w:tc>
          <w:tcPr>
            <w:tcW w:w="1620" w:type="dxa"/>
            <w:tcBorders>
              <w:bottom w:val="dotted" w:sz="4" w:space="0" w:color="auto"/>
            </w:tcBorders>
          </w:tcPr>
          <w:p w14:paraId="26F07FC7" w14:textId="77777777" w:rsidR="00D240F3" w:rsidRDefault="00D240F3"/>
        </w:tc>
      </w:tr>
      <w:tr w:rsidR="00D240F3" w14:paraId="691CC337" w14:textId="77777777">
        <w:trPr>
          <w:trHeight w:val="320"/>
        </w:trPr>
        <w:tc>
          <w:tcPr>
            <w:tcW w:w="1620" w:type="dxa"/>
            <w:gridSpan w:val="2"/>
            <w:vMerge/>
          </w:tcPr>
          <w:p w14:paraId="2E0ABB8C" w14:textId="77777777" w:rsidR="00D240F3" w:rsidRDefault="00D240F3"/>
        </w:tc>
        <w:tc>
          <w:tcPr>
            <w:tcW w:w="1620" w:type="dxa"/>
            <w:gridSpan w:val="2"/>
            <w:tcBorders>
              <w:bottom w:val="dotted" w:sz="4" w:space="0" w:color="auto"/>
            </w:tcBorders>
            <w:vAlign w:val="center"/>
          </w:tcPr>
          <w:p w14:paraId="6CC9AA85" w14:textId="77777777" w:rsidR="00D240F3" w:rsidRDefault="00067B36">
            <w:pPr>
              <w:jc w:val="left"/>
              <w:divId w:val="1"/>
            </w:pPr>
            <w:r>
              <w:rPr>
                <w:sz w:val="16"/>
              </w:rPr>
              <w:t>very short</w:t>
            </w:r>
          </w:p>
        </w:tc>
        <w:tc>
          <w:tcPr>
            <w:tcW w:w="1620" w:type="dxa"/>
            <w:gridSpan w:val="2"/>
            <w:tcBorders>
              <w:bottom w:val="dotted" w:sz="4" w:space="0" w:color="auto"/>
            </w:tcBorders>
            <w:vAlign w:val="center"/>
          </w:tcPr>
          <w:p w14:paraId="0F9FA728" w14:textId="77777777" w:rsidR="00D240F3" w:rsidRDefault="00D240F3"/>
        </w:tc>
        <w:tc>
          <w:tcPr>
            <w:tcW w:w="1620" w:type="dxa"/>
            <w:tcBorders>
              <w:bottom w:val="dotted" w:sz="4" w:space="0" w:color="auto"/>
            </w:tcBorders>
            <w:vAlign w:val="center"/>
          </w:tcPr>
          <w:p w14:paraId="7ADC604D" w14:textId="77777777" w:rsidR="00D240F3" w:rsidRDefault="00D240F3"/>
        </w:tc>
        <w:tc>
          <w:tcPr>
            <w:tcW w:w="1620" w:type="dxa"/>
            <w:tcBorders>
              <w:bottom w:val="dotted" w:sz="4" w:space="0" w:color="auto"/>
            </w:tcBorders>
            <w:vAlign w:val="center"/>
          </w:tcPr>
          <w:p w14:paraId="736761B5" w14:textId="77777777" w:rsidR="00D240F3" w:rsidRDefault="00D240F3"/>
        </w:tc>
        <w:tc>
          <w:tcPr>
            <w:tcW w:w="1620" w:type="dxa"/>
            <w:tcBorders>
              <w:bottom w:val="dotted" w:sz="4" w:space="0" w:color="auto"/>
            </w:tcBorders>
            <w:vAlign w:val="center"/>
          </w:tcPr>
          <w:p w14:paraId="601C40C8" w14:textId="77777777" w:rsidR="00D240F3" w:rsidRDefault="00D240F3"/>
        </w:tc>
        <w:tc>
          <w:tcPr>
            <w:tcW w:w="1620" w:type="dxa"/>
            <w:tcBorders>
              <w:bottom w:val="dotted" w:sz="4" w:space="0" w:color="auto"/>
            </w:tcBorders>
            <w:vAlign w:val="center"/>
          </w:tcPr>
          <w:p w14:paraId="36EE2561" w14:textId="77777777" w:rsidR="00D240F3" w:rsidRDefault="00067B36">
            <w:pPr>
              <w:jc w:val="center"/>
              <w:divId w:val="1"/>
            </w:pPr>
            <w:r>
              <w:rPr>
                <w:rFonts w:eastAsia="Arial"/>
                <w:sz w:val="16"/>
              </w:rPr>
              <w:t xml:space="preserve">1 </w:t>
            </w:r>
          </w:p>
        </w:tc>
      </w:tr>
      <w:tr w:rsidR="00D240F3" w14:paraId="196B0C7E" w14:textId="77777777">
        <w:trPr>
          <w:trHeight w:val="320"/>
        </w:trPr>
        <w:tc>
          <w:tcPr>
            <w:tcW w:w="1620" w:type="dxa"/>
            <w:gridSpan w:val="2"/>
            <w:vMerge/>
          </w:tcPr>
          <w:p w14:paraId="0F7A120A" w14:textId="77777777" w:rsidR="00D240F3" w:rsidRDefault="00D240F3"/>
        </w:tc>
        <w:tc>
          <w:tcPr>
            <w:tcW w:w="1620" w:type="dxa"/>
            <w:gridSpan w:val="2"/>
            <w:tcBorders>
              <w:bottom w:val="dotted" w:sz="4" w:space="0" w:color="auto"/>
            </w:tcBorders>
            <w:vAlign w:val="center"/>
          </w:tcPr>
          <w:p w14:paraId="5912C32D" w14:textId="77777777" w:rsidR="00D240F3" w:rsidRDefault="00067B36">
            <w:pPr>
              <w:jc w:val="left"/>
              <w:divId w:val="1"/>
            </w:pPr>
            <w:r>
              <w:rPr>
                <w:sz w:val="16"/>
              </w:rPr>
              <w:t>very short to short</w:t>
            </w:r>
          </w:p>
        </w:tc>
        <w:tc>
          <w:tcPr>
            <w:tcW w:w="1620" w:type="dxa"/>
            <w:gridSpan w:val="2"/>
            <w:tcBorders>
              <w:bottom w:val="dotted" w:sz="4" w:space="0" w:color="auto"/>
            </w:tcBorders>
            <w:vAlign w:val="center"/>
          </w:tcPr>
          <w:p w14:paraId="3FD6825E" w14:textId="77777777" w:rsidR="00D240F3" w:rsidRDefault="00D240F3"/>
        </w:tc>
        <w:tc>
          <w:tcPr>
            <w:tcW w:w="1620" w:type="dxa"/>
            <w:tcBorders>
              <w:bottom w:val="dotted" w:sz="4" w:space="0" w:color="auto"/>
            </w:tcBorders>
            <w:vAlign w:val="center"/>
          </w:tcPr>
          <w:p w14:paraId="23543501" w14:textId="77777777" w:rsidR="00D240F3" w:rsidRDefault="00D240F3"/>
        </w:tc>
        <w:tc>
          <w:tcPr>
            <w:tcW w:w="1620" w:type="dxa"/>
            <w:tcBorders>
              <w:bottom w:val="dotted" w:sz="4" w:space="0" w:color="auto"/>
            </w:tcBorders>
            <w:vAlign w:val="center"/>
          </w:tcPr>
          <w:p w14:paraId="70822D92" w14:textId="77777777" w:rsidR="00D240F3" w:rsidRDefault="00D240F3"/>
        </w:tc>
        <w:tc>
          <w:tcPr>
            <w:tcW w:w="1620" w:type="dxa"/>
            <w:tcBorders>
              <w:bottom w:val="dotted" w:sz="4" w:space="0" w:color="auto"/>
            </w:tcBorders>
            <w:vAlign w:val="center"/>
          </w:tcPr>
          <w:p w14:paraId="4D1B1B72" w14:textId="77777777" w:rsidR="00D240F3" w:rsidRDefault="00067B36">
            <w:pPr>
              <w:jc w:val="left"/>
              <w:divId w:val="1"/>
            </w:pPr>
            <w:r>
              <w:rPr>
                <w:sz w:val="16"/>
              </w:rPr>
              <w:t>Methley (1)</w:t>
            </w:r>
          </w:p>
        </w:tc>
        <w:tc>
          <w:tcPr>
            <w:tcW w:w="1620" w:type="dxa"/>
            <w:tcBorders>
              <w:bottom w:val="dotted" w:sz="4" w:space="0" w:color="auto"/>
            </w:tcBorders>
            <w:vAlign w:val="center"/>
          </w:tcPr>
          <w:p w14:paraId="23F8C35A" w14:textId="77777777" w:rsidR="00D240F3" w:rsidRDefault="00067B36">
            <w:pPr>
              <w:jc w:val="center"/>
              <w:divId w:val="1"/>
            </w:pPr>
            <w:r>
              <w:rPr>
                <w:rFonts w:eastAsia="Arial"/>
                <w:sz w:val="16"/>
              </w:rPr>
              <w:t xml:space="preserve">2 </w:t>
            </w:r>
          </w:p>
        </w:tc>
      </w:tr>
      <w:tr w:rsidR="00D240F3" w14:paraId="4C7722BE" w14:textId="77777777">
        <w:trPr>
          <w:trHeight w:val="320"/>
        </w:trPr>
        <w:tc>
          <w:tcPr>
            <w:tcW w:w="1620" w:type="dxa"/>
            <w:gridSpan w:val="2"/>
            <w:vMerge/>
          </w:tcPr>
          <w:p w14:paraId="3ACB0B7A" w14:textId="77777777" w:rsidR="00D240F3" w:rsidRDefault="00D240F3"/>
        </w:tc>
        <w:tc>
          <w:tcPr>
            <w:tcW w:w="1620" w:type="dxa"/>
            <w:gridSpan w:val="2"/>
            <w:tcBorders>
              <w:bottom w:val="dotted" w:sz="4" w:space="0" w:color="auto"/>
            </w:tcBorders>
            <w:vAlign w:val="center"/>
          </w:tcPr>
          <w:p w14:paraId="1A8408A9" w14:textId="77777777" w:rsidR="00D240F3" w:rsidRDefault="00067B36">
            <w:pPr>
              <w:jc w:val="left"/>
              <w:divId w:val="1"/>
            </w:pPr>
            <w:r>
              <w:rPr>
                <w:sz w:val="16"/>
              </w:rPr>
              <w:t>short</w:t>
            </w:r>
          </w:p>
        </w:tc>
        <w:tc>
          <w:tcPr>
            <w:tcW w:w="1620" w:type="dxa"/>
            <w:gridSpan w:val="2"/>
            <w:tcBorders>
              <w:bottom w:val="dotted" w:sz="4" w:space="0" w:color="auto"/>
            </w:tcBorders>
            <w:vAlign w:val="center"/>
          </w:tcPr>
          <w:p w14:paraId="564CFDDB" w14:textId="5ACC150E" w:rsidR="00D240F3" w:rsidRDefault="00D240F3">
            <w:pPr>
              <w:jc w:val="left"/>
              <w:divId w:val="1"/>
            </w:pPr>
          </w:p>
        </w:tc>
        <w:tc>
          <w:tcPr>
            <w:tcW w:w="1620" w:type="dxa"/>
            <w:tcBorders>
              <w:bottom w:val="dotted" w:sz="4" w:space="0" w:color="auto"/>
            </w:tcBorders>
            <w:vAlign w:val="center"/>
          </w:tcPr>
          <w:p w14:paraId="62B398D1" w14:textId="2C15C8FB" w:rsidR="00D240F3" w:rsidRDefault="00D240F3">
            <w:pPr>
              <w:jc w:val="left"/>
              <w:divId w:val="1"/>
            </w:pPr>
          </w:p>
        </w:tc>
        <w:tc>
          <w:tcPr>
            <w:tcW w:w="1620" w:type="dxa"/>
            <w:tcBorders>
              <w:bottom w:val="dotted" w:sz="4" w:space="0" w:color="auto"/>
            </w:tcBorders>
            <w:vAlign w:val="center"/>
          </w:tcPr>
          <w:p w14:paraId="1EFA7719" w14:textId="12B45B0D" w:rsidR="00D240F3" w:rsidRDefault="00D240F3">
            <w:pPr>
              <w:jc w:val="left"/>
              <w:divId w:val="1"/>
            </w:pPr>
          </w:p>
        </w:tc>
        <w:tc>
          <w:tcPr>
            <w:tcW w:w="1620" w:type="dxa"/>
            <w:tcBorders>
              <w:bottom w:val="dotted" w:sz="4" w:space="0" w:color="auto"/>
            </w:tcBorders>
            <w:vAlign w:val="center"/>
          </w:tcPr>
          <w:p w14:paraId="09B7C683" w14:textId="77777777" w:rsidR="00D240F3" w:rsidRDefault="00067B36">
            <w:pPr>
              <w:jc w:val="left"/>
              <w:divId w:val="1"/>
            </w:pPr>
            <w:r>
              <w:rPr>
                <w:sz w:val="16"/>
              </w:rPr>
              <w:t>Golden Japan (1)</w:t>
            </w:r>
          </w:p>
        </w:tc>
        <w:tc>
          <w:tcPr>
            <w:tcW w:w="1620" w:type="dxa"/>
            <w:tcBorders>
              <w:bottom w:val="dotted" w:sz="4" w:space="0" w:color="auto"/>
            </w:tcBorders>
            <w:vAlign w:val="center"/>
          </w:tcPr>
          <w:p w14:paraId="6A474D8E" w14:textId="77777777" w:rsidR="00D240F3" w:rsidRDefault="00067B36">
            <w:pPr>
              <w:jc w:val="center"/>
              <w:divId w:val="1"/>
            </w:pPr>
            <w:r>
              <w:rPr>
                <w:rFonts w:eastAsia="Arial"/>
                <w:sz w:val="16"/>
              </w:rPr>
              <w:t xml:space="preserve">3 </w:t>
            </w:r>
          </w:p>
        </w:tc>
      </w:tr>
      <w:tr w:rsidR="00D240F3" w14:paraId="7D0BD5E6" w14:textId="77777777">
        <w:trPr>
          <w:trHeight w:val="320"/>
        </w:trPr>
        <w:tc>
          <w:tcPr>
            <w:tcW w:w="1620" w:type="dxa"/>
            <w:gridSpan w:val="2"/>
            <w:vMerge/>
          </w:tcPr>
          <w:p w14:paraId="117CAAEB" w14:textId="77777777" w:rsidR="00D240F3" w:rsidRDefault="00D240F3"/>
        </w:tc>
        <w:tc>
          <w:tcPr>
            <w:tcW w:w="1620" w:type="dxa"/>
            <w:gridSpan w:val="2"/>
            <w:tcBorders>
              <w:bottom w:val="dotted" w:sz="4" w:space="0" w:color="auto"/>
            </w:tcBorders>
            <w:vAlign w:val="center"/>
          </w:tcPr>
          <w:p w14:paraId="76B5AF51" w14:textId="77777777" w:rsidR="00D240F3" w:rsidRDefault="00067B36">
            <w:pPr>
              <w:jc w:val="left"/>
              <w:divId w:val="1"/>
            </w:pPr>
            <w:r>
              <w:rPr>
                <w:sz w:val="16"/>
              </w:rPr>
              <w:t>short to medium</w:t>
            </w:r>
          </w:p>
        </w:tc>
        <w:tc>
          <w:tcPr>
            <w:tcW w:w="1620" w:type="dxa"/>
            <w:gridSpan w:val="2"/>
            <w:tcBorders>
              <w:bottom w:val="dotted" w:sz="4" w:space="0" w:color="auto"/>
            </w:tcBorders>
            <w:vAlign w:val="center"/>
          </w:tcPr>
          <w:p w14:paraId="3313AE3D" w14:textId="77777777" w:rsidR="00D240F3" w:rsidRDefault="00D240F3"/>
        </w:tc>
        <w:tc>
          <w:tcPr>
            <w:tcW w:w="1620" w:type="dxa"/>
            <w:tcBorders>
              <w:bottom w:val="dotted" w:sz="4" w:space="0" w:color="auto"/>
            </w:tcBorders>
            <w:vAlign w:val="center"/>
          </w:tcPr>
          <w:p w14:paraId="15101EB9" w14:textId="77777777" w:rsidR="00D240F3" w:rsidRDefault="00D240F3"/>
        </w:tc>
        <w:tc>
          <w:tcPr>
            <w:tcW w:w="1620" w:type="dxa"/>
            <w:tcBorders>
              <w:bottom w:val="dotted" w:sz="4" w:space="0" w:color="auto"/>
            </w:tcBorders>
            <w:vAlign w:val="center"/>
          </w:tcPr>
          <w:p w14:paraId="26775A67" w14:textId="77777777" w:rsidR="00D240F3" w:rsidRDefault="00D240F3"/>
        </w:tc>
        <w:tc>
          <w:tcPr>
            <w:tcW w:w="1620" w:type="dxa"/>
            <w:tcBorders>
              <w:bottom w:val="dotted" w:sz="4" w:space="0" w:color="auto"/>
            </w:tcBorders>
            <w:vAlign w:val="center"/>
          </w:tcPr>
          <w:p w14:paraId="4BD3E7ED" w14:textId="77777777" w:rsidR="00D240F3" w:rsidRDefault="00067B36">
            <w:pPr>
              <w:jc w:val="left"/>
              <w:divId w:val="1"/>
            </w:pPr>
            <w:proofErr w:type="spellStart"/>
            <w:r>
              <w:rPr>
                <w:sz w:val="16"/>
              </w:rPr>
              <w:t>Blackcot</w:t>
            </w:r>
            <w:proofErr w:type="spellEnd"/>
            <w:r>
              <w:rPr>
                <w:sz w:val="16"/>
              </w:rPr>
              <w:t xml:space="preserve"> (2)</w:t>
            </w:r>
          </w:p>
        </w:tc>
        <w:tc>
          <w:tcPr>
            <w:tcW w:w="1620" w:type="dxa"/>
            <w:tcBorders>
              <w:bottom w:val="dotted" w:sz="4" w:space="0" w:color="auto"/>
            </w:tcBorders>
            <w:vAlign w:val="center"/>
          </w:tcPr>
          <w:p w14:paraId="1B754604" w14:textId="77777777" w:rsidR="00D240F3" w:rsidRDefault="00067B36">
            <w:pPr>
              <w:jc w:val="center"/>
              <w:divId w:val="1"/>
            </w:pPr>
            <w:r>
              <w:rPr>
                <w:rFonts w:eastAsia="Arial"/>
                <w:sz w:val="16"/>
              </w:rPr>
              <w:t xml:space="preserve">4 </w:t>
            </w:r>
          </w:p>
        </w:tc>
      </w:tr>
      <w:tr w:rsidR="00D240F3" w14:paraId="7FAECBA1" w14:textId="77777777">
        <w:trPr>
          <w:trHeight w:val="320"/>
        </w:trPr>
        <w:tc>
          <w:tcPr>
            <w:tcW w:w="1620" w:type="dxa"/>
            <w:gridSpan w:val="2"/>
            <w:vMerge/>
          </w:tcPr>
          <w:p w14:paraId="4A19DF93" w14:textId="77777777" w:rsidR="00D240F3" w:rsidRDefault="00D240F3"/>
        </w:tc>
        <w:tc>
          <w:tcPr>
            <w:tcW w:w="1620" w:type="dxa"/>
            <w:gridSpan w:val="2"/>
            <w:tcBorders>
              <w:bottom w:val="dotted" w:sz="4" w:space="0" w:color="auto"/>
            </w:tcBorders>
            <w:vAlign w:val="center"/>
          </w:tcPr>
          <w:p w14:paraId="5DA2F087"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4EF25AFC" w14:textId="37B2DBC0" w:rsidR="00D240F3" w:rsidRDefault="00D240F3">
            <w:pPr>
              <w:jc w:val="left"/>
              <w:divId w:val="1"/>
            </w:pPr>
          </w:p>
        </w:tc>
        <w:tc>
          <w:tcPr>
            <w:tcW w:w="1620" w:type="dxa"/>
            <w:tcBorders>
              <w:bottom w:val="dotted" w:sz="4" w:space="0" w:color="auto"/>
            </w:tcBorders>
            <w:vAlign w:val="center"/>
          </w:tcPr>
          <w:p w14:paraId="42995D9F" w14:textId="4BE55320" w:rsidR="00D240F3" w:rsidRDefault="00D240F3">
            <w:pPr>
              <w:jc w:val="left"/>
              <w:divId w:val="1"/>
            </w:pPr>
          </w:p>
        </w:tc>
        <w:tc>
          <w:tcPr>
            <w:tcW w:w="1620" w:type="dxa"/>
            <w:tcBorders>
              <w:bottom w:val="dotted" w:sz="4" w:space="0" w:color="auto"/>
            </w:tcBorders>
            <w:vAlign w:val="center"/>
          </w:tcPr>
          <w:p w14:paraId="10A98211" w14:textId="6250AC0D" w:rsidR="00D240F3" w:rsidRDefault="00D240F3">
            <w:pPr>
              <w:jc w:val="left"/>
              <w:divId w:val="1"/>
            </w:pPr>
          </w:p>
        </w:tc>
        <w:tc>
          <w:tcPr>
            <w:tcW w:w="1620" w:type="dxa"/>
            <w:tcBorders>
              <w:bottom w:val="dotted" w:sz="4" w:space="0" w:color="auto"/>
            </w:tcBorders>
            <w:vAlign w:val="center"/>
          </w:tcPr>
          <w:p w14:paraId="51EF8FD4" w14:textId="77777777" w:rsidR="00D240F3" w:rsidRDefault="00067B36">
            <w:pPr>
              <w:jc w:val="left"/>
              <w:divId w:val="1"/>
            </w:pPr>
            <w:r>
              <w:rPr>
                <w:sz w:val="16"/>
              </w:rPr>
              <w:t>Crimson Glo (1), Sun Kiss (1)</w:t>
            </w:r>
          </w:p>
        </w:tc>
        <w:tc>
          <w:tcPr>
            <w:tcW w:w="1620" w:type="dxa"/>
            <w:tcBorders>
              <w:bottom w:val="dotted" w:sz="4" w:space="0" w:color="auto"/>
            </w:tcBorders>
            <w:vAlign w:val="center"/>
          </w:tcPr>
          <w:p w14:paraId="6E6DA70F" w14:textId="77777777" w:rsidR="00D240F3" w:rsidRDefault="00067B36">
            <w:pPr>
              <w:jc w:val="center"/>
              <w:divId w:val="1"/>
            </w:pPr>
            <w:r>
              <w:rPr>
                <w:rFonts w:eastAsia="Arial"/>
                <w:sz w:val="16"/>
              </w:rPr>
              <w:t xml:space="preserve">5 </w:t>
            </w:r>
          </w:p>
        </w:tc>
      </w:tr>
      <w:tr w:rsidR="00D240F3" w14:paraId="46674F22" w14:textId="77777777">
        <w:trPr>
          <w:trHeight w:val="320"/>
        </w:trPr>
        <w:tc>
          <w:tcPr>
            <w:tcW w:w="1620" w:type="dxa"/>
            <w:gridSpan w:val="2"/>
            <w:vMerge/>
          </w:tcPr>
          <w:p w14:paraId="6FC6CFF4" w14:textId="77777777" w:rsidR="00D240F3" w:rsidRDefault="00D240F3"/>
        </w:tc>
        <w:tc>
          <w:tcPr>
            <w:tcW w:w="1620" w:type="dxa"/>
            <w:gridSpan w:val="2"/>
            <w:tcBorders>
              <w:bottom w:val="dotted" w:sz="4" w:space="0" w:color="auto"/>
            </w:tcBorders>
            <w:vAlign w:val="center"/>
          </w:tcPr>
          <w:p w14:paraId="3924B635" w14:textId="77777777" w:rsidR="00D240F3" w:rsidRDefault="00067B36">
            <w:pPr>
              <w:jc w:val="left"/>
              <w:divId w:val="1"/>
            </w:pPr>
            <w:r>
              <w:rPr>
                <w:sz w:val="16"/>
              </w:rPr>
              <w:t>medium to tall</w:t>
            </w:r>
          </w:p>
        </w:tc>
        <w:tc>
          <w:tcPr>
            <w:tcW w:w="1620" w:type="dxa"/>
            <w:gridSpan w:val="2"/>
            <w:tcBorders>
              <w:bottom w:val="dotted" w:sz="4" w:space="0" w:color="auto"/>
            </w:tcBorders>
            <w:vAlign w:val="center"/>
          </w:tcPr>
          <w:p w14:paraId="506EDEC1" w14:textId="77777777" w:rsidR="00D240F3" w:rsidRDefault="00D240F3"/>
        </w:tc>
        <w:tc>
          <w:tcPr>
            <w:tcW w:w="1620" w:type="dxa"/>
            <w:tcBorders>
              <w:bottom w:val="dotted" w:sz="4" w:space="0" w:color="auto"/>
            </w:tcBorders>
            <w:vAlign w:val="center"/>
          </w:tcPr>
          <w:p w14:paraId="4864613D" w14:textId="77777777" w:rsidR="00D240F3" w:rsidRDefault="00D240F3"/>
        </w:tc>
        <w:tc>
          <w:tcPr>
            <w:tcW w:w="1620" w:type="dxa"/>
            <w:tcBorders>
              <w:bottom w:val="dotted" w:sz="4" w:space="0" w:color="auto"/>
            </w:tcBorders>
            <w:vAlign w:val="center"/>
          </w:tcPr>
          <w:p w14:paraId="4DF333CE" w14:textId="77777777" w:rsidR="00D240F3" w:rsidRDefault="00D240F3"/>
        </w:tc>
        <w:tc>
          <w:tcPr>
            <w:tcW w:w="1620" w:type="dxa"/>
            <w:tcBorders>
              <w:bottom w:val="dotted" w:sz="4" w:space="0" w:color="auto"/>
            </w:tcBorders>
            <w:vAlign w:val="center"/>
          </w:tcPr>
          <w:p w14:paraId="06174D17" w14:textId="77777777" w:rsidR="00D240F3" w:rsidRDefault="00067B36">
            <w:pPr>
              <w:jc w:val="left"/>
              <w:divId w:val="1"/>
            </w:pPr>
            <w:r>
              <w:rPr>
                <w:sz w:val="16"/>
              </w:rPr>
              <w:t>SA8A (2)</w:t>
            </w:r>
          </w:p>
        </w:tc>
        <w:tc>
          <w:tcPr>
            <w:tcW w:w="1620" w:type="dxa"/>
            <w:tcBorders>
              <w:bottom w:val="dotted" w:sz="4" w:space="0" w:color="auto"/>
            </w:tcBorders>
            <w:vAlign w:val="center"/>
          </w:tcPr>
          <w:p w14:paraId="46F52A5F" w14:textId="77777777" w:rsidR="00D240F3" w:rsidRDefault="00067B36">
            <w:pPr>
              <w:jc w:val="center"/>
              <w:divId w:val="1"/>
            </w:pPr>
            <w:r>
              <w:rPr>
                <w:rFonts w:eastAsia="Arial"/>
                <w:sz w:val="16"/>
              </w:rPr>
              <w:t xml:space="preserve">6 </w:t>
            </w:r>
          </w:p>
        </w:tc>
      </w:tr>
      <w:tr w:rsidR="00D240F3" w14:paraId="503CDBF8" w14:textId="77777777">
        <w:trPr>
          <w:trHeight w:val="320"/>
        </w:trPr>
        <w:tc>
          <w:tcPr>
            <w:tcW w:w="1620" w:type="dxa"/>
            <w:gridSpan w:val="2"/>
            <w:vMerge/>
          </w:tcPr>
          <w:p w14:paraId="0453B647" w14:textId="77777777" w:rsidR="00D240F3" w:rsidRDefault="00D240F3"/>
        </w:tc>
        <w:tc>
          <w:tcPr>
            <w:tcW w:w="1620" w:type="dxa"/>
            <w:gridSpan w:val="2"/>
            <w:tcBorders>
              <w:bottom w:val="dotted" w:sz="4" w:space="0" w:color="auto"/>
            </w:tcBorders>
            <w:vAlign w:val="center"/>
          </w:tcPr>
          <w:p w14:paraId="1A847CFD" w14:textId="77777777" w:rsidR="00D240F3" w:rsidRDefault="00067B36">
            <w:pPr>
              <w:jc w:val="left"/>
              <w:divId w:val="1"/>
            </w:pPr>
            <w:r>
              <w:rPr>
                <w:sz w:val="16"/>
              </w:rPr>
              <w:t>tall</w:t>
            </w:r>
          </w:p>
        </w:tc>
        <w:tc>
          <w:tcPr>
            <w:tcW w:w="1620" w:type="dxa"/>
            <w:gridSpan w:val="2"/>
            <w:tcBorders>
              <w:bottom w:val="dotted" w:sz="4" w:space="0" w:color="auto"/>
            </w:tcBorders>
            <w:vAlign w:val="center"/>
          </w:tcPr>
          <w:p w14:paraId="67BBBC6A" w14:textId="574D1B4A" w:rsidR="00D240F3" w:rsidRDefault="00D240F3">
            <w:pPr>
              <w:jc w:val="left"/>
              <w:divId w:val="1"/>
            </w:pPr>
          </w:p>
        </w:tc>
        <w:tc>
          <w:tcPr>
            <w:tcW w:w="1620" w:type="dxa"/>
            <w:tcBorders>
              <w:bottom w:val="dotted" w:sz="4" w:space="0" w:color="auto"/>
            </w:tcBorders>
            <w:vAlign w:val="center"/>
          </w:tcPr>
          <w:p w14:paraId="28382BCA" w14:textId="52105300" w:rsidR="00D240F3" w:rsidRDefault="00D240F3">
            <w:pPr>
              <w:jc w:val="left"/>
              <w:divId w:val="1"/>
            </w:pPr>
          </w:p>
        </w:tc>
        <w:tc>
          <w:tcPr>
            <w:tcW w:w="1620" w:type="dxa"/>
            <w:tcBorders>
              <w:bottom w:val="dotted" w:sz="4" w:space="0" w:color="auto"/>
            </w:tcBorders>
            <w:vAlign w:val="center"/>
          </w:tcPr>
          <w:p w14:paraId="0DF4B2D6" w14:textId="63A52885" w:rsidR="00D240F3" w:rsidRDefault="00D240F3">
            <w:pPr>
              <w:jc w:val="left"/>
              <w:divId w:val="1"/>
            </w:pPr>
          </w:p>
        </w:tc>
        <w:tc>
          <w:tcPr>
            <w:tcW w:w="1620" w:type="dxa"/>
            <w:tcBorders>
              <w:bottom w:val="dotted" w:sz="4" w:space="0" w:color="auto"/>
            </w:tcBorders>
            <w:vAlign w:val="center"/>
          </w:tcPr>
          <w:p w14:paraId="7F7D7608" w14:textId="77777777" w:rsidR="00D240F3" w:rsidRDefault="00067B36">
            <w:pPr>
              <w:jc w:val="left"/>
              <w:divId w:val="1"/>
            </w:pPr>
            <w:r>
              <w:rPr>
                <w:sz w:val="16"/>
              </w:rPr>
              <w:t xml:space="preserve">Anne Gold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0B261D40" w14:textId="77777777" w:rsidR="00D240F3" w:rsidRDefault="00067B36">
            <w:pPr>
              <w:jc w:val="center"/>
              <w:divId w:val="1"/>
            </w:pPr>
            <w:r>
              <w:rPr>
                <w:rFonts w:eastAsia="Arial"/>
                <w:sz w:val="16"/>
              </w:rPr>
              <w:t xml:space="preserve">7 </w:t>
            </w:r>
          </w:p>
        </w:tc>
      </w:tr>
      <w:tr w:rsidR="00D240F3" w14:paraId="50859A29" w14:textId="77777777">
        <w:trPr>
          <w:trHeight w:val="320"/>
        </w:trPr>
        <w:tc>
          <w:tcPr>
            <w:tcW w:w="1620" w:type="dxa"/>
            <w:gridSpan w:val="2"/>
            <w:vMerge/>
          </w:tcPr>
          <w:p w14:paraId="49CF8A04" w14:textId="77777777" w:rsidR="00D240F3" w:rsidRDefault="00D240F3"/>
        </w:tc>
        <w:tc>
          <w:tcPr>
            <w:tcW w:w="1620" w:type="dxa"/>
            <w:gridSpan w:val="2"/>
            <w:tcBorders>
              <w:bottom w:val="dotted" w:sz="4" w:space="0" w:color="auto"/>
            </w:tcBorders>
            <w:vAlign w:val="center"/>
          </w:tcPr>
          <w:p w14:paraId="39EE9BE3" w14:textId="77777777" w:rsidR="00D240F3" w:rsidRDefault="00067B36">
            <w:pPr>
              <w:jc w:val="left"/>
              <w:divId w:val="1"/>
            </w:pPr>
            <w:r>
              <w:rPr>
                <w:sz w:val="16"/>
              </w:rPr>
              <w:t>tall to very tall</w:t>
            </w:r>
          </w:p>
        </w:tc>
        <w:tc>
          <w:tcPr>
            <w:tcW w:w="1620" w:type="dxa"/>
            <w:gridSpan w:val="2"/>
            <w:tcBorders>
              <w:bottom w:val="dotted" w:sz="4" w:space="0" w:color="auto"/>
            </w:tcBorders>
            <w:vAlign w:val="center"/>
          </w:tcPr>
          <w:p w14:paraId="11DF248A" w14:textId="77777777" w:rsidR="00D240F3" w:rsidRDefault="00D240F3"/>
        </w:tc>
        <w:tc>
          <w:tcPr>
            <w:tcW w:w="1620" w:type="dxa"/>
            <w:tcBorders>
              <w:bottom w:val="dotted" w:sz="4" w:space="0" w:color="auto"/>
            </w:tcBorders>
            <w:vAlign w:val="center"/>
          </w:tcPr>
          <w:p w14:paraId="38898A24" w14:textId="77777777" w:rsidR="00D240F3" w:rsidRDefault="00D240F3"/>
        </w:tc>
        <w:tc>
          <w:tcPr>
            <w:tcW w:w="1620" w:type="dxa"/>
            <w:tcBorders>
              <w:bottom w:val="dotted" w:sz="4" w:space="0" w:color="auto"/>
            </w:tcBorders>
            <w:vAlign w:val="center"/>
          </w:tcPr>
          <w:p w14:paraId="0F854FE9" w14:textId="77777777" w:rsidR="00D240F3" w:rsidRDefault="00D240F3"/>
        </w:tc>
        <w:tc>
          <w:tcPr>
            <w:tcW w:w="1620" w:type="dxa"/>
            <w:tcBorders>
              <w:bottom w:val="dotted" w:sz="4" w:space="0" w:color="auto"/>
            </w:tcBorders>
            <w:vAlign w:val="center"/>
          </w:tcPr>
          <w:p w14:paraId="08576667" w14:textId="77777777" w:rsidR="00D240F3" w:rsidRDefault="00067B36">
            <w:pPr>
              <w:jc w:val="left"/>
              <w:divId w:val="1"/>
            </w:pPr>
            <w:proofErr w:type="spellStart"/>
            <w:r>
              <w:rPr>
                <w:sz w:val="16"/>
              </w:rPr>
              <w:t>Hengpral</w:t>
            </w:r>
            <w:proofErr w:type="spellEnd"/>
            <w:r>
              <w:rPr>
                <w:sz w:val="16"/>
              </w:rPr>
              <w:t xml:space="preserve"> (1), </w:t>
            </w: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1C003F35" w14:textId="77777777" w:rsidR="00D240F3" w:rsidRDefault="00067B36">
            <w:pPr>
              <w:jc w:val="center"/>
              <w:divId w:val="1"/>
            </w:pPr>
            <w:r>
              <w:rPr>
                <w:rFonts w:eastAsia="Arial"/>
                <w:sz w:val="16"/>
              </w:rPr>
              <w:t xml:space="preserve">8 </w:t>
            </w:r>
          </w:p>
        </w:tc>
      </w:tr>
      <w:tr w:rsidR="00D240F3" w14:paraId="7AD2BB4B" w14:textId="77777777">
        <w:trPr>
          <w:trHeight w:val="320"/>
        </w:trPr>
        <w:tc>
          <w:tcPr>
            <w:tcW w:w="1620" w:type="dxa"/>
            <w:gridSpan w:val="2"/>
            <w:vMerge/>
          </w:tcPr>
          <w:p w14:paraId="307802CB" w14:textId="77777777" w:rsidR="00D240F3" w:rsidRDefault="00D240F3"/>
        </w:tc>
        <w:tc>
          <w:tcPr>
            <w:tcW w:w="1620" w:type="dxa"/>
            <w:gridSpan w:val="2"/>
            <w:tcBorders>
              <w:bottom w:val="dotted" w:sz="4" w:space="0" w:color="auto"/>
            </w:tcBorders>
            <w:vAlign w:val="center"/>
          </w:tcPr>
          <w:p w14:paraId="070FEECE" w14:textId="77777777" w:rsidR="00D240F3" w:rsidRDefault="00067B36">
            <w:pPr>
              <w:jc w:val="left"/>
              <w:divId w:val="1"/>
            </w:pPr>
            <w:r>
              <w:rPr>
                <w:sz w:val="16"/>
              </w:rPr>
              <w:t>very tall</w:t>
            </w:r>
          </w:p>
        </w:tc>
        <w:tc>
          <w:tcPr>
            <w:tcW w:w="1620" w:type="dxa"/>
            <w:gridSpan w:val="2"/>
            <w:tcBorders>
              <w:bottom w:val="dotted" w:sz="4" w:space="0" w:color="auto"/>
            </w:tcBorders>
            <w:vAlign w:val="center"/>
          </w:tcPr>
          <w:p w14:paraId="09490C23" w14:textId="77777777" w:rsidR="00D240F3" w:rsidRDefault="00D240F3"/>
        </w:tc>
        <w:tc>
          <w:tcPr>
            <w:tcW w:w="1620" w:type="dxa"/>
            <w:tcBorders>
              <w:bottom w:val="dotted" w:sz="4" w:space="0" w:color="auto"/>
            </w:tcBorders>
            <w:vAlign w:val="center"/>
          </w:tcPr>
          <w:p w14:paraId="52635023" w14:textId="77777777" w:rsidR="00D240F3" w:rsidRDefault="00D240F3"/>
        </w:tc>
        <w:tc>
          <w:tcPr>
            <w:tcW w:w="1620" w:type="dxa"/>
            <w:tcBorders>
              <w:bottom w:val="dotted" w:sz="4" w:space="0" w:color="auto"/>
            </w:tcBorders>
            <w:vAlign w:val="center"/>
          </w:tcPr>
          <w:p w14:paraId="47063C1C" w14:textId="77777777" w:rsidR="00D240F3" w:rsidRDefault="00D240F3"/>
        </w:tc>
        <w:tc>
          <w:tcPr>
            <w:tcW w:w="1620" w:type="dxa"/>
            <w:tcBorders>
              <w:bottom w:val="dotted" w:sz="4" w:space="0" w:color="auto"/>
            </w:tcBorders>
            <w:vAlign w:val="center"/>
          </w:tcPr>
          <w:p w14:paraId="553CDF81" w14:textId="77777777" w:rsidR="00D240F3" w:rsidRDefault="00D240F3"/>
        </w:tc>
        <w:tc>
          <w:tcPr>
            <w:tcW w:w="1620" w:type="dxa"/>
            <w:tcBorders>
              <w:bottom w:val="dotted" w:sz="4" w:space="0" w:color="auto"/>
            </w:tcBorders>
            <w:vAlign w:val="center"/>
          </w:tcPr>
          <w:p w14:paraId="1B572FD5" w14:textId="77777777" w:rsidR="00D240F3" w:rsidRDefault="00067B36">
            <w:pPr>
              <w:jc w:val="center"/>
              <w:divId w:val="1"/>
            </w:pPr>
            <w:r>
              <w:rPr>
                <w:rFonts w:eastAsia="Arial"/>
                <w:sz w:val="16"/>
              </w:rPr>
              <w:t xml:space="preserve">9 </w:t>
            </w:r>
          </w:p>
        </w:tc>
      </w:tr>
      <w:tr w:rsidR="00D240F3" w14:paraId="62B55653" w14:textId="77777777">
        <w:trPr>
          <w:trHeight w:val="360"/>
        </w:trPr>
        <w:tc>
          <w:tcPr>
            <w:tcW w:w="810" w:type="dxa"/>
            <w:tcBorders>
              <w:right w:val="dotted" w:sz="4" w:space="0" w:color="auto"/>
            </w:tcBorders>
            <w:shd w:val="clear" w:color="auto" w:fill="DFDFD7"/>
            <w:vAlign w:val="center"/>
          </w:tcPr>
          <w:p w14:paraId="01681FF1" w14:textId="77777777" w:rsidR="00D240F3" w:rsidRDefault="00067B36">
            <w:r>
              <w:rPr>
                <w:rFonts w:eastAsia="Arial"/>
                <w:b/>
                <w:sz w:val="16"/>
              </w:rPr>
              <w:t>21.</w:t>
            </w:r>
          </w:p>
        </w:tc>
        <w:tc>
          <w:tcPr>
            <w:tcW w:w="810" w:type="dxa"/>
            <w:tcBorders>
              <w:right w:val="dotted" w:sz="4" w:space="0" w:color="auto"/>
            </w:tcBorders>
            <w:shd w:val="clear" w:color="auto" w:fill="DFDFD7"/>
            <w:vAlign w:val="center"/>
          </w:tcPr>
          <w:p w14:paraId="129DFF0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24E466D"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1FF0AB7D"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6EEF9B25"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91FD83E" w14:textId="77777777" w:rsidR="00D240F3" w:rsidRDefault="00067B36">
            <w:r>
              <w:rPr>
                <w:rFonts w:eastAsia="Arial"/>
                <w:b/>
                <w:sz w:val="16"/>
              </w:rPr>
              <w:t>(d)</w:t>
            </w:r>
          </w:p>
        </w:tc>
        <w:tc>
          <w:tcPr>
            <w:tcW w:w="1620" w:type="dxa"/>
            <w:shd w:val="clear" w:color="auto" w:fill="DFDFD7"/>
            <w:vAlign w:val="center"/>
          </w:tcPr>
          <w:p w14:paraId="55B7C1D3" w14:textId="77777777" w:rsidR="00D240F3" w:rsidRDefault="00D240F3"/>
        </w:tc>
        <w:tc>
          <w:tcPr>
            <w:tcW w:w="1620" w:type="dxa"/>
            <w:shd w:val="clear" w:color="auto" w:fill="DFDFD7"/>
          </w:tcPr>
          <w:p w14:paraId="0593ACDF" w14:textId="77777777" w:rsidR="00D240F3" w:rsidRDefault="00D240F3"/>
        </w:tc>
        <w:tc>
          <w:tcPr>
            <w:tcW w:w="1620" w:type="dxa"/>
            <w:shd w:val="clear" w:color="auto" w:fill="DFDFD7"/>
          </w:tcPr>
          <w:p w14:paraId="0D5BAC19" w14:textId="77777777" w:rsidR="00D240F3" w:rsidRDefault="00D240F3"/>
        </w:tc>
        <w:tc>
          <w:tcPr>
            <w:tcW w:w="1620" w:type="dxa"/>
            <w:shd w:val="clear" w:color="auto" w:fill="DFDFD7"/>
          </w:tcPr>
          <w:p w14:paraId="10E600B2" w14:textId="77777777" w:rsidR="00D240F3" w:rsidRDefault="00D240F3"/>
        </w:tc>
      </w:tr>
      <w:tr w:rsidR="00D240F3" w14:paraId="5C35038C" w14:textId="77777777">
        <w:trPr>
          <w:trHeight w:val="440"/>
        </w:trPr>
        <w:tc>
          <w:tcPr>
            <w:tcW w:w="1620" w:type="dxa"/>
            <w:gridSpan w:val="2"/>
            <w:vMerge w:val="restart"/>
          </w:tcPr>
          <w:p w14:paraId="61BD87B1" w14:textId="77777777" w:rsidR="00D240F3" w:rsidRDefault="00D240F3"/>
        </w:tc>
        <w:tc>
          <w:tcPr>
            <w:tcW w:w="1620" w:type="dxa"/>
            <w:gridSpan w:val="2"/>
            <w:tcBorders>
              <w:bottom w:val="dotted" w:sz="4" w:space="0" w:color="auto"/>
            </w:tcBorders>
          </w:tcPr>
          <w:p w14:paraId="3F0B6D77" w14:textId="77777777" w:rsidR="00D240F3" w:rsidRDefault="00067B36">
            <w:pPr>
              <w:spacing w:before="113" w:after="113"/>
              <w:jc w:val="left"/>
              <w:divId w:val="1"/>
            </w:pPr>
            <w:r>
              <w:rPr>
                <w:b/>
                <w:sz w:val="16"/>
              </w:rPr>
              <w:t>Fruit: width</w:t>
            </w:r>
          </w:p>
        </w:tc>
        <w:tc>
          <w:tcPr>
            <w:tcW w:w="1620" w:type="dxa"/>
            <w:gridSpan w:val="2"/>
            <w:tcBorders>
              <w:bottom w:val="dotted" w:sz="4" w:space="0" w:color="auto"/>
            </w:tcBorders>
          </w:tcPr>
          <w:p w14:paraId="347331BE" w14:textId="77777777" w:rsidR="00D240F3" w:rsidRDefault="00D240F3"/>
        </w:tc>
        <w:tc>
          <w:tcPr>
            <w:tcW w:w="1620" w:type="dxa"/>
            <w:tcBorders>
              <w:bottom w:val="dotted" w:sz="4" w:space="0" w:color="auto"/>
            </w:tcBorders>
          </w:tcPr>
          <w:p w14:paraId="424812C0" w14:textId="77777777" w:rsidR="00D240F3" w:rsidRDefault="00D240F3"/>
        </w:tc>
        <w:tc>
          <w:tcPr>
            <w:tcW w:w="1620" w:type="dxa"/>
            <w:tcBorders>
              <w:bottom w:val="dotted" w:sz="4" w:space="0" w:color="auto"/>
            </w:tcBorders>
          </w:tcPr>
          <w:p w14:paraId="62042996" w14:textId="77777777" w:rsidR="00D240F3" w:rsidRDefault="00D240F3"/>
        </w:tc>
        <w:tc>
          <w:tcPr>
            <w:tcW w:w="1620" w:type="dxa"/>
            <w:tcBorders>
              <w:bottom w:val="dotted" w:sz="4" w:space="0" w:color="auto"/>
            </w:tcBorders>
          </w:tcPr>
          <w:p w14:paraId="54BC5787" w14:textId="77777777" w:rsidR="00D240F3" w:rsidRDefault="00D240F3"/>
        </w:tc>
        <w:tc>
          <w:tcPr>
            <w:tcW w:w="1620" w:type="dxa"/>
            <w:tcBorders>
              <w:bottom w:val="dotted" w:sz="4" w:space="0" w:color="auto"/>
            </w:tcBorders>
          </w:tcPr>
          <w:p w14:paraId="5876AF6E" w14:textId="77777777" w:rsidR="00D240F3" w:rsidRDefault="00D240F3"/>
        </w:tc>
      </w:tr>
      <w:tr w:rsidR="00D240F3" w14:paraId="5C5C20FD" w14:textId="77777777">
        <w:trPr>
          <w:trHeight w:val="320"/>
        </w:trPr>
        <w:tc>
          <w:tcPr>
            <w:tcW w:w="1620" w:type="dxa"/>
            <w:gridSpan w:val="2"/>
            <w:vMerge/>
          </w:tcPr>
          <w:p w14:paraId="78D603F9" w14:textId="77777777" w:rsidR="00D240F3" w:rsidRDefault="00D240F3"/>
        </w:tc>
        <w:tc>
          <w:tcPr>
            <w:tcW w:w="1620" w:type="dxa"/>
            <w:gridSpan w:val="2"/>
            <w:tcBorders>
              <w:bottom w:val="dotted" w:sz="4" w:space="0" w:color="auto"/>
            </w:tcBorders>
            <w:vAlign w:val="center"/>
          </w:tcPr>
          <w:p w14:paraId="456359CC" w14:textId="77777777" w:rsidR="00D240F3" w:rsidRDefault="00067B36">
            <w:pPr>
              <w:jc w:val="left"/>
              <w:divId w:val="1"/>
            </w:pPr>
            <w:r>
              <w:rPr>
                <w:sz w:val="16"/>
              </w:rPr>
              <w:t>very narrow</w:t>
            </w:r>
          </w:p>
        </w:tc>
        <w:tc>
          <w:tcPr>
            <w:tcW w:w="1620" w:type="dxa"/>
            <w:gridSpan w:val="2"/>
            <w:tcBorders>
              <w:bottom w:val="dotted" w:sz="4" w:space="0" w:color="auto"/>
            </w:tcBorders>
            <w:vAlign w:val="center"/>
          </w:tcPr>
          <w:p w14:paraId="0F78C825" w14:textId="77777777" w:rsidR="00D240F3" w:rsidRDefault="00D240F3"/>
        </w:tc>
        <w:tc>
          <w:tcPr>
            <w:tcW w:w="1620" w:type="dxa"/>
            <w:tcBorders>
              <w:bottom w:val="dotted" w:sz="4" w:space="0" w:color="auto"/>
            </w:tcBorders>
            <w:vAlign w:val="center"/>
          </w:tcPr>
          <w:p w14:paraId="27A2EF89" w14:textId="77777777" w:rsidR="00D240F3" w:rsidRDefault="00D240F3"/>
        </w:tc>
        <w:tc>
          <w:tcPr>
            <w:tcW w:w="1620" w:type="dxa"/>
            <w:tcBorders>
              <w:bottom w:val="dotted" w:sz="4" w:space="0" w:color="auto"/>
            </w:tcBorders>
            <w:vAlign w:val="center"/>
          </w:tcPr>
          <w:p w14:paraId="30CC282C" w14:textId="77777777" w:rsidR="00D240F3" w:rsidRDefault="00D240F3"/>
        </w:tc>
        <w:tc>
          <w:tcPr>
            <w:tcW w:w="1620" w:type="dxa"/>
            <w:tcBorders>
              <w:bottom w:val="dotted" w:sz="4" w:space="0" w:color="auto"/>
            </w:tcBorders>
            <w:vAlign w:val="center"/>
          </w:tcPr>
          <w:p w14:paraId="232DEBD0" w14:textId="77777777" w:rsidR="00D240F3" w:rsidRDefault="00067B36">
            <w:pPr>
              <w:jc w:val="left"/>
              <w:divId w:val="1"/>
            </w:pPr>
            <w:r>
              <w:rPr>
                <w:sz w:val="16"/>
              </w:rPr>
              <w:t>Methley (1)</w:t>
            </w:r>
          </w:p>
        </w:tc>
        <w:tc>
          <w:tcPr>
            <w:tcW w:w="1620" w:type="dxa"/>
            <w:tcBorders>
              <w:bottom w:val="dotted" w:sz="4" w:space="0" w:color="auto"/>
            </w:tcBorders>
            <w:vAlign w:val="center"/>
          </w:tcPr>
          <w:p w14:paraId="33BC5D82" w14:textId="77777777" w:rsidR="00D240F3" w:rsidRDefault="00067B36">
            <w:pPr>
              <w:jc w:val="center"/>
              <w:divId w:val="1"/>
            </w:pPr>
            <w:r>
              <w:rPr>
                <w:rFonts w:eastAsia="Arial"/>
                <w:sz w:val="16"/>
              </w:rPr>
              <w:t xml:space="preserve">1 </w:t>
            </w:r>
          </w:p>
        </w:tc>
      </w:tr>
      <w:tr w:rsidR="00D240F3" w14:paraId="5995B261" w14:textId="77777777">
        <w:trPr>
          <w:trHeight w:val="320"/>
        </w:trPr>
        <w:tc>
          <w:tcPr>
            <w:tcW w:w="1620" w:type="dxa"/>
            <w:gridSpan w:val="2"/>
            <w:vMerge/>
          </w:tcPr>
          <w:p w14:paraId="556A5ECE" w14:textId="77777777" w:rsidR="00D240F3" w:rsidRDefault="00D240F3"/>
        </w:tc>
        <w:tc>
          <w:tcPr>
            <w:tcW w:w="1620" w:type="dxa"/>
            <w:gridSpan w:val="2"/>
            <w:tcBorders>
              <w:bottom w:val="dotted" w:sz="4" w:space="0" w:color="auto"/>
            </w:tcBorders>
            <w:vAlign w:val="center"/>
          </w:tcPr>
          <w:p w14:paraId="6CC3D6F4" w14:textId="77777777" w:rsidR="00D240F3" w:rsidRDefault="00067B36">
            <w:pPr>
              <w:jc w:val="left"/>
              <w:divId w:val="1"/>
            </w:pPr>
            <w:r>
              <w:rPr>
                <w:sz w:val="16"/>
              </w:rPr>
              <w:t>very narrow to narrow</w:t>
            </w:r>
          </w:p>
        </w:tc>
        <w:tc>
          <w:tcPr>
            <w:tcW w:w="1620" w:type="dxa"/>
            <w:gridSpan w:val="2"/>
            <w:tcBorders>
              <w:bottom w:val="dotted" w:sz="4" w:space="0" w:color="auto"/>
            </w:tcBorders>
            <w:vAlign w:val="center"/>
          </w:tcPr>
          <w:p w14:paraId="301A51D7" w14:textId="77777777" w:rsidR="00D240F3" w:rsidRDefault="00D240F3"/>
        </w:tc>
        <w:tc>
          <w:tcPr>
            <w:tcW w:w="1620" w:type="dxa"/>
            <w:tcBorders>
              <w:bottom w:val="dotted" w:sz="4" w:space="0" w:color="auto"/>
            </w:tcBorders>
            <w:vAlign w:val="center"/>
          </w:tcPr>
          <w:p w14:paraId="7CC2810A" w14:textId="77777777" w:rsidR="00D240F3" w:rsidRDefault="00D240F3"/>
        </w:tc>
        <w:tc>
          <w:tcPr>
            <w:tcW w:w="1620" w:type="dxa"/>
            <w:tcBorders>
              <w:bottom w:val="dotted" w:sz="4" w:space="0" w:color="auto"/>
            </w:tcBorders>
            <w:vAlign w:val="center"/>
          </w:tcPr>
          <w:p w14:paraId="4CDD57F7" w14:textId="77777777" w:rsidR="00D240F3" w:rsidRDefault="00D240F3"/>
        </w:tc>
        <w:tc>
          <w:tcPr>
            <w:tcW w:w="1620" w:type="dxa"/>
            <w:tcBorders>
              <w:bottom w:val="dotted" w:sz="4" w:space="0" w:color="auto"/>
            </w:tcBorders>
            <w:vAlign w:val="center"/>
          </w:tcPr>
          <w:p w14:paraId="628477F8" w14:textId="77777777" w:rsidR="00D240F3" w:rsidRDefault="00067B36">
            <w:pPr>
              <w:jc w:val="left"/>
              <w:divId w:val="1"/>
            </w:pP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0EFB4BC0" w14:textId="77777777" w:rsidR="00D240F3" w:rsidRDefault="00067B36">
            <w:pPr>
              <w:jc w:val="center"/>
              <w:divId w:val="1"/>
            </w:pPr>
            <w:r>
              <w:rPr>
                <w:rFonts w:eastAsia="Arial"/>
                <w:sz w:val="16"/>
              </w:rPr>
              <w:t xml:space="preserve">2 </w:t>
            </w:r>
          </w:p>
        </w:tc>
      </w:tr>
      <w:tr w:rsidR="00D240F3" w14:paraId="3E808CD2" w14:textId="77777777">
        <w:trPr>
          <w:trHeight w:val="320"/>
        </w:trPr>
        <w:tc>
          <w:tcPr>
            <w:tcW w:w="1620" w:type="dxa"/>
            <w:gridSpan w:val="2"/>
            <w:vMerge/>
          </w:tcPr>
          <w:p w14:paraId="5EE924D4" w14:textId="77777777" w:rsidR="00D240F3" w:rsidRDefault="00D240F3"/>
        </w:tc>
        <w:tc>
          <w:tcPr>
            <w:tcW w:w="1620" w:type="dxa"/>
            <w:gridSpan w:val="2"/>
            <w:tcBorders>
              <w:bottom w:val="dotted" w:sz="4" w:space="0" w:color="auto"/>
            </w:tcBorders>
            <w:vAlign w:val="center"/>
          </w:tcPr>
          <w:p w14:paraId="3136C0F1" w14:textId="77777777" w:rsidR="00D240F3" w:rsidRDefault="00067B36">
            <w:pPr>
              <w:jc w:val="left"/>
              <w:divId w:val="1"/>
            </w:pPr>
            <w:r>
              <w:rPr>
                <w:sz w:val="16"/>
              </w:rPr>
              <w:t>narrow</w:t>
            </w:r>
          </w:p>
        </w:tc>
        <w:tc>
          <w:tcPr>
            <w:tcW w:w="1620" w:type="dxa"/>
            <w:gridSpan w:val="2"/>
            <w:tcBorders>
              <w:bottom w:val="dotted" w:sz="4" w:space="0" w:color="auto"/>
            </w:tcBorders>
            <w:vAlign w:val="center"/>
          </w:tcPr>
          <w:p w14:paraId="1C94B4EB" w14:textId="77777777" w:rsidR="00D240F3" w:rsidRDefault="00D240F3"/>
        </w:tc>
        <w:tc>
          <w:tcPr>
            <w:tcW w:w="1620" w:type="dxa"/>
            <w:tcBorders>
              <w:bottom w:val="dotted" w:sz="4" w:space="0" w:color="auto"/>
            </w:tcBorders>
            <w:vAlign w:val="center"/>
          </w:tcPr>
          <w:p w14:paraId="0FED6D45" w14:textId="77777777" w:rsidR="00D240F3" w:rsidRDefault="00D240F3"/>
        </w:tc>
        <w:tc>
          <w:tcPr>
            <w:tcW w:w="1620" w:type="dxa"/>
            <w:tcBorders>
              <w:bottom w:val="dotted" w:sz="4" w:space="0" w:color="auto"/>
            </w:tcBorders>
            <w:vAlign w:val="center"/>
          </w:tcPr>
          <w:p w14:paraId="2285B800" w14:textId="77777777" w:rsidR="00D240F3" w:rsidRDefault="00D240F3"/>
        </w:tc>
        <w:tc>
          <w:tcPr>
            <w:tcW w:w="1620" w:type="dxa"/>
            <w:tcBorders>
              <w:bottom w:val="dotted" w:sz="4" w:space="0" w:color="auto"/>
            </w:tcBorders>
            <w:vAlign w:val="center"/>
          </w:tcPr>
          <w:p w14:paraId="7EF099DC" w14:textId="77777777" w:rsidR="00D240F3" w:rsidRDefault="00067B36">
            <w:pPr>
              <w:jc w:val="left"/>
              <w:divId w:val="1"/>
            </w:pPr>
            <w:r>
              <w:rPr>
                <w:sz w:val="16"/>
              </w:rPr>
              <w:t>October Sun (1)</w:t>
            </w:r>
          </w:p>
        </w:tc>
        <w:tc>
          <w:tcPr>
            <w:tcW w:w="1620" w:type="dxa"/>
            <w:tcBorders>
              <w:bottom w:val="dotted" w:sz="4" w:space="0" w:color="auto"/>
            </w:tcBorders>
            <w:vAlign w:val="center"/>
          </w:tcPr>
          <w:p w14:paraId="6F4B8029" w14:textId="77777777" w:rsidR="00D240F3" w:rsidRDefault="00067B36">
            <w:pPr>
              <w:jc w:val="center"/>
              <w:divId w:val="1"/>
            </w:pPr>
            <w:r>
              <w:rPr>
                <w:rFonts w:eastAsia="Arial"/>
                <w:sz w:val="16"/>
              </w:rPr>
              <w:t xml:space="preserve">3 </w:t>
            </w:r>
          </w:p>
        </w:tc>
      </w:tr>
      <w:tr w:rsidR="00D240F3" w14:paraId="310E5F18" w14:textId="77777777">
        <w:trPr>
          <w:trHeight w:val="320"/>
        </w:trPr>
        <w:tc>
          <w:tcPr>
            <w:tcW w:w="1620" w:type="dxa"/>
            <w:gridSpan w:val="2"/>
            <w:vMerge/>
          </w:tcPr>
          <w:p w14:paraId="64A72BBA" w14:textId="77777777" w:rsidR="00D240F3" w:rsidRDefault="00D240F3"/>
        </w:tc>
        <w:tc>
          <w:tcPr>
            <w:tcW w:w="1620" w:type="dxa"/>
            <w:gridSpan w:val="2"/>
            <w:tcBorders>
              <w:bottom w:val="dotted" w:sz="4" w:space="0" w:color="auto"/>
            </w:tcBorders>
            <w:vAlign w:val="center"/>
          </w:tcPr>
          <w:p w14:paraId="7C457DCC" w14:textId="77777777" w:rsidR="00D240F3" w:rsidRDefault="00067B36">
            <w:pPr>
              <w:jc w:val="left"/>
              <w:divId w:val="1"/>
            </w:pPr>
            <w:r>
              <w:rPr>
                <w:sz w:val="16"/>
              </w:rPr>
              <w:t xml:space="preserve">narrow </w:t>
            </w:r>
            <w:proofErr w:type="gramStart"/>
            <w:r>
              <w:rPr>
                <w:sz w:val="16"/>
              </w:rPr>
              <w:t>to</w:t>
            </w:r>
            <w:proofErr w:type="gramEnd"/>
            <w:r>
              <w:rPr>
                <w:sz w:val="16"/>
              </w:rPr>
              <w:t xml:space="preserve"> medium</w:t>
            </w:r>
          </w:p>
        </w:tc>
        <w:tc>
          <w:tcPr>
            <w:tcW w:w="1620" w:type="dxa"/>
            <w:gridSpan w:val="2"/>
            <w:tcBorders>
              <w:bottom w:val="dotted" w:sz="4" w:space="0" w:color="auto"/>
            </w:tcBorders>
            <w:vAlign w:val="center"/>
          </w:tcPr>
          <w:p w14:paraId="10F7E549" w14:textId="77777777" w:rsidR="00D240F3" w:rsidRDefault="00D240F3"/>
        </w:tc>
        <w:tc>
          <w:tcPr>
            <w:tcW w:w="1620" w:type="dxa"/>
            <w:tcBorders>
              <w:bottom w:val="dotted" w:sz="4" w:space="0" w:color="auto"/>
            </w:tcBorders>
            <w:vAlign w:val="center"/>
          </w:tcPr>
          <w:p w14:paraId="1123E3D6" w14:textId="77777777" w:rsidR="00D240F3" w:rsidRDefault="00D240F3"/>
        </w:tc>
        <w:tc>
          <w:tcPr>
            <w:tcW w:w="1620" w:type="dxa"/>
            <w:tcBorders>
              <w:bottom w:val="dotted" w:sz="4" w:space="0" w:color="auto"/>
            </w:tcBorders>
            <w:vAlign w:val="center"/>
          </w:tcPr>
          <w:p w14:paraId="28E832B4" w14:textId="77777777" w:rsidR="00D240F3" w:rsidRDefault="00D240F3"/>
        </w:tc>
        <w:tc>
          <w:tcPr>
            <w:tcW w:w="1620" w:type="dxa"/>
            <w:tcBorders>
              <w:bottom w:val="dotted" w:sz="4" w:space="0" w:color="auto"/>
            </w:tcBorders>
            <w:vAlign w:val="center"/>
          </w:tcPr>
          <w:p w14:paraId="6EEDF270" w14:textId="77777777" w:rsidR="00D240F3" w:rsidRDefault="00D240F3"/>
        </w:tc>
        <w:tc>
          <w:tcPr>
            <w:tcW w:w="1620" w:type="dxa"/>
            <w:tcBorders>
              <w:bottom w:val="dotted" w:sz="4" w:space="0" w:color="auto"/>
            </w:tcBorders>
            <w:vAlign w:val="center"/>
          </w:tcPr>
          <w:p w14:paraId="397AA4BB" w14:textId="77777777" w:rsidR="00D240F3" w:rsidRDefault="00067B36">
            <w:pPr>
              <w:jc w:val="center"/>
              <w:divId w:val="1"/>
            </w:pPr>
            <w:r>
              <w:rPr>
                <w:rFonts w:eastAsia="Arial"/>
                <w:sz w:val="16"/>
              </w:rPr>
              <w:t xml:space="preserve">4 </w:t>
            </w:r>
          </w:p>
        </w:tc>
      </w:tr>
      <w:tr w:rsidR="00D240F3" w14:paraId="6F7EE3BF" w14:textId="77777777">
        <w:trPr>
          <w:trHeight w:val="320"/>
        </w:trPr>
        <w:tc>
          <w:tcPr>
            <w:tcW w:w="1620" w:type="dxa"/>
            <w:gridSpan w:val="2"/>
            <w:vMerge/>
          </w:tcPr>
          <w:p w14:paraId="0F62E84C" w14:textId="77777777" w:rsidR="00D240F3" w:rsidRDefault="00D240F3"/>
        </w:tc>
        <w:tc>
          <w:tcPr>
            <w:tcW w:w="1620" w:type="dxa"/>
            <w:gridSpan w:val="2"/>
            <w:tcBorders>
              <w:bottom w:val="dotted" w:sz="4" w:space="0" w:color="auto"/>
            </w:tcBorders>
            <w:vAlign w:val="center"/>
          </w:tcPr>
          <w:p w14:paraId="60767783"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3BD3B681" w14:textId="77777777" w:rsidR="00D240F3" w:rsidRDefault="00D240F3"/>
        </w:tc>
        <w:tc>
          <w:tcPr>
            <w:tcW w:w="1620" w:type="dxa"/>
            <w:tcBorders>
              <w:bottom w:val="dotted" w:sz="4" w:space="0" w:color="auto"/>
            </w:tcBorders>
            <w:vAlign w:val="center"/>
          </w:tcPr>
          <w:p w14:paraId="440D4B81" w14:textId="77777777" w:rsidR="00D240F3" w:rsidRDefault="00D240F3"/>
        </w:tc>
        <w:tc>
          <w:tcPr>
            <w:tcW w:w="1620" w:type="dxa"/>
            <w:tcBorders>
              <w:bottom w:val="dotted" w:sz="4" w:space="0" w:color="auto"/>
            </w:tcBorders>
            <w:vAlign w:val="center"/>
          </w:tcPr>
          <w:p w14:paraId="4D166922" w14:textId="77777777" w:rsidR="00D240F3" w:rsidRDefault="00D240F3"/>
        </w:tc>
        <w:tc>
          <w:tcPr>
            <w:tcW w:w="1620" w:type="dxa"/>
            <w:tcBorders>
              <w:bottom w:val="dotted" w:sz="4" w:space="0" w:color="auto"/>
            </w:tcBorders>
            <w:vAlign w:val="center"/>
          </w:tcPr>
          <w:p w14:paraId="6FCC0BF3" w14:textId="77777777" w:rsidR="00D240F3" w:rsidRDefault="00067B36">
            <w:pPr>
              <w:jc w:val="left"/>
              <w:divId w:val="1"/>
            </w:pPr>
            <w:r>
              <w:rPr>
                <w:sz w:val="16"/>
              </w:rPr>
              <w:t>Crimson Glo (1)</w:t>
            </w:r>
          </w:p>
        </w:tc>
        <w:tc>
          <w:tcPr>
            <w:tcW w:w="1620" w:type="dxa"/>
            <w:tcBorders>
              <w:bottom w:val="dotted" w:sz="4" w:space="0" w:color="auto"/>
            </w:tcBorders>
            <w:vAlign w:val="center"/>
          </w:tcPr>
          <w:p w14:paraId="01F357E0" w14:textId="77777777" w:rsidR="00D240F3" w:rsidRDefault="00067B36">
            <w:pPr>
              <w:jc w:val="center"/>
              <w:divId w:val="1"/>
            </w:pPr>
            <w:r>
              <w:rPr>
                <w:rFonts w:eastAsia="Arial"/>
                <w:sz w:val="16"/>
              </w:rPr>
              <w:t xml:space="preserve">5 </w:t>
            </w:r>
          </w:p>
        </w:tc>
      </w:tr>
      <w:tr w:rsidR="00D240F3" w14:paraId="22BB9C7F" w14:textId="77777777">
        <w:trPr>
          <w:trHeight w:val="320"/>
        </w:trPr>
        <w:tc>
          <w:tcPr>
            <w:tcW w:w="1620" w:type="dxa"/>
            <w:gridSpan w:val="2"/>
            <w:vMerge/>
          </w:tcPr>
          <w:p w14:paraId="71F3F924" w14:textId="77777777" w:rsidR="00D240F3" w:rsidRDefault="00D240F3"/>
        </w:tc>
        <w:tc>
          <w:tcPr>
            <w:tcW w:w="1620" w:type="dxa"/>
            <w:gridSpan w:val="2"/>
            <w:tcBorders>
              <w:bottom w:val="dotted" w:sz="4" w:space="0" w:color="auto"/>
            </w:tcBorders>
            <w:vAlign w:val="center"/>
          </w:tcPr>
          <w:p w14:paraId="37A9DA6E" w14:textId="77777777" w:rsidR="00D240F3" w:rsidRDefault="00067B36">
            <w:pPr>
              <w:jc w:val="left"/>
              <w:divId w:val="1"/>
            </w:pPr>
            <w:r>
              <w:rPr>
                <w:sz w:val="16"/>
              </w:rPr>
              <w:t>medium to broad</w:t>
            </w:r>
          </w:p>
        </w:tc>
        <w:tc>
          <w:tcPr>
            <w:tcW w:w="1620" w:type="dxa"/>
            <w:gridSpan w:val="2"/>
            <w:tcBorders>
              <w:bottom w:val="dotted" w:sz="4" w:space="0" w:color="auto"/>
            </w:tcBorders>
            <w:vAlign w:val="center"/>
          </w:tcPr>
          <w:p w14:paraId="0A2D8DA6" w14:textId="77777777" w:rsidR="00D240F3" w:rsidRDefault="00D240F3"/>
        </w:tc>
        <w:tc>
          <w:tcPr>
            <w:tcW w:w="1620" w:type="dxa"/>
            <w:tcBorders>
              <w:bottom w:val="dotted" w:sz="4" w:space="0" w:color="auto"/>
            </w:tcBorders>
            <w:vAlign w:val="center"/>
          </w:tcPr>
          <w:p w14:paraId="109FCB0F" w14:textId="77777777" w:rsidR="00D240F3" w:rsidRDefault="00D240F3"/>
        </w:tc>
        <w:tc>
          <w:tcPr>
            <w:tcW w:w="1620" w:type="dxa"/>
            <w:tcBorders>
              <w:bottom w:val="dotted" w:sz="4" w:space="0" w:color="auto"/>
            </w:tcBorders>
            <w:vAlign w:val="center"/>
          </w:tcPr>
          <w:p w14:paraId="5D3DC94D" w14:textId="77777777" w:rsidR="00D240F3" w:rsidRDefault="00D240F3"/>
        </w:tc>
        <w:tc>
          <w:tcPr>
            <w:tcW w:w="1620" w:type="dxa"/>
            <w:tcBorders>
              <w:bottom w:val="dotted" w:sz="4" w:space="0" w:color="auto"/>
            </w:tcBorders>
            <w:vAlign w:val="center"/>
          </w:tcPr>
          <w:p w14:paraId="26607A6C" w14:textId="77777777" w:rsidR="00D240F3" w:rsidRDefault="00067B36">
            <w:pPr>
              <w:jc w:val="left"/>
              <w:divId w:val="1"/>
            </w:pPr>
            <w:r>
              <w:rPr>
                <w:sz w:val="16"/>
              </w:rPr>
              <w:t>Ruby Star (1)</w:t>
            </w:r>
          </w:p>
        </w:tc>
        <w:tc>
          <w:tcPr>
            <w:tcW w:w="1620" w:type="dxa"/>
            <w:tcBorders>
              <w:bottom w:val="dotted" w:sz="4" w:space="0" w:color="auto"/>
            </w:tcBorders>
            <w:vAlign w:val="center"/>
          </w:tcPr>
          <w:p w14:paraId="5E4546D7" w14:textId="77777777" w:rsidR="00D240F3" w:rsidRDefault="00067B36">
            <w:pPr>
              <w:jc w:val="center"/>
              <w:divId w:val="1"/>
            </w:pPr>
            <w:r>
              <w:rPr>
                <w:rFonts w:eastAsia="Arial"/>
                <w:sz w:val="16"/>
              </w:rPr>
              <w:t xml:space="preserve">6 </w:t>
            </w:r>
          </w:p>
        </w:tc>
      </w:tr>
      <w:tr w:rsidR="00D240F3" w14:paraId="7394D67B" w14:textId="77777777">
        <w:trPr>
          <w:trHeight w:val="320"/>
        </w:trPr>
        <w:tc>
          <w:tcPr>
            <w:tcW w:w="1620" w:type="dxa"/>
            <w:gridSpan w:val="2"/>
            <w:vMerge/>
          </w:tcPr>
          <w:p w14:paraId="126F6751" w14:textId="77777777" w:rsidR="00D240F3" w:rsidRDefault="00D240F3"/>
        </w:tc>
        <w:tc>
          <w:tcPr>
            <w:tcW w:w="1620" w:type="dxa"/>
            <w:gridSpan w:val="2"/>
            <w:tcBorders>
              <w:bottom w:val="dotted" w:sz="4" w:space="0" w:color="auto"/>
            </w:tcBorders>
            <w:vAlign w:val="center"/>
          </w:tcPr>
          <w:p w14:paraId="56DB4439" w14:textId="77777777" w:rsidR="00D240F3" w:rsidRDefault="00067B36">
            <w:pPr>
              <w:jc w:val="left"/>
              <w:divId w:val="1"/>
            </w:pPr>
            <w:r>
              <w:rPr>
                <w:sz w:val="16"/>
              </w:rPr>
              <w:t>broad</w:t>
            </w:r>
          </w:p>
        </w:tc>
        <w:tc>
          <w:tcPr>
            <w:tcW w:w="1620" w:type="dxa"/>
            <w:gridSpan w:val="2"/>
            <w:tcBorders>
              <w:bottom w:val="dotted" w:sz="4" w:space="0" w:color="auto"/>
            </w:tcBorders>
            <w:vAlign w:val="center"/>
          </w:tcPr>
          <w:p w14:paraId="34D52895" w14:textId="77777777" w:rsidR="00D240F3" w:rsidRDefault="00D240F3"/>
        </w:tc>
        <w:tc>
          <w:tcPr>
            <w:tcW w:w="1620" w:type="dxa"/>
            <w:tcBorders>
              <w:bottom w:val="dotted" w:sz="4" w:space="0" w:color="auto"/>
            </w:tcBorders>
            <w:vAlign w:val="center"/>
          </w:tcPr>
          <w:p w14:paraId="7082A8DA" w14:textId="77777777" w:rsidR="00D240F3" w:rsidRDefault="00D240F3"/>
        </w:tc>
        <w:tc>
          <w:tcPr>
            <w:tcW w:w="1620" w:type="dxa"/>
            <w:tcBorders>
              <w:bottom w:val="dotted" w:sz="4" w:space="0" w:color="auto"/>
            </w:tcBorders>
            <w:vAlign w:val="center"/>
          </w:tcPr>
          <w:p w14:paraId="5F94B365" w14:textId="77777777" w:rsidR="00D240F3" w:rsidRDefault="00D240F3"/>
        </w:tc>
        <w:tc>
          <w:tcPr>
            <w:tcW w:w="1620" w:type="dxa"/>
            <w:tcBorders>
              <w:bottom w:val="dotted" w:sz="4" w:space="0" w:color="auto"/>
            </w:tcBorders>
            <w:vAlign w:val="center"/>
          </w:tcPr>
          <w:p w14:paraId="66B321CD" w14:textId="77777777" w:rsidR="00D240F3" w:rsidRDefault="00067B36">
            <w:pPr>
              <w:jc w:val="left"/>
              <w:divId w:val="1"/>
            </w:pPr>
            <w:r>
              <w:rPr>
                <w:sz w:val="16"/>
              </w:rPr>
              <w:t>Anne Gold (1)</w:t>
            </w:r>
          </w:p>
        </w:tc>
        <w:tc>
          <w:tcPr>
            <w:tcW w:w="1620" w:type="dxa"/>
            <w:tcBorders>
              <w:bottom w:val="dotted" w:sz="4" w:space="0" w:color="auto"/>
            </w:tcBorders>
            <w:vAlign w:val="center"/>
          </w:tcPr>
          <w:p w14:paraId="012495D6" w14:textId="77777777" w:rsidR="00D240F3" w:rsidRDefault="00067B36">
            <w:pPr>
              <w:jc w:val="center"/>
              <w:divId w:val="1"/>
            </w:pPr>
            <w:r>
              <w:rPr>
                <w:rFonts w:eastAsia="Arial"/>
                <w:sz w:val="16"/>
              </w:rPr>
              <w:t xml:space="preserve">7 </w:t>
            </w:r>
          </w:p>
        </w:tc>
      </w:tr>
      <w:tr w:rsidR="00D240F3" w14:paraId="7D3AC32A" w14:textId="77777777">
        <w:trPr>
          <w:trHeight w:val="320"/>
        </w:trPr>
        <w:tc>
          <w:tcPr>
            <w:tcW w:w="1620" w:type="dxa"/>
            <w:gridSpan w:val="2"/>
            <w:vMerge/>
          </w:tcPr>
          <w:p w14:paraId="2FF51F2D" w14:textId="77777777" w:rsidR="00D240F3" w:rsidRDefault="00D240F3"/>
        </w:tc>
        <w:tc>
          <w:tcPr>
            <w:tcW w:w="1620" w:type="dxa"/>
            <w:gridSpan w:val="2"/>
            <w:tcBorders>
              <w:bottom w:val="dotted" w:sz="4" w:space="0" w:color="auto"/>
            </w:tcBorders>
            <w:vAlign w:val="center"/>
          </w:tcPr>
          <w:p w14:paraId="69B9D557" w14:textId="77777777" w:rsidR="00D240F3" w:rsidRDefault="00067B36">
            <w:pPr>
              <w:jc w:val="left"/>
              <w:divId w:val="1"/>
            </w:pPr>
            <w:r>
              <w:rPr>
                <w:sz w:val="16"/>
              </w:rPr>
              <w:t>broad to very broad</w:t>
            </w:r>
          </w:p>
        </w:tc>
        <w:tc>
          <w:tcPr>
            <w:tcW w:w="1620" w:type="dxa"/>
            <w:gridSpan w:val="2"/>
            <w:tcBorders>
              <w:bottom w:val="dotted" w:sz="4" w:space="0" w:color="auto"/>
            </w:tcBorders>
            <w:vAlign w:val="center"/>
          </w:tcPr>
          <w:p w14:paraId="193A5C33" w14:textId="77777777" w:rsidR="00D240F3" w:rsidRDefault="00D240F3"/>
        </w:tc>
        <w:tc>
          <w:tcPr>
            <w:tcW w:w="1620" w:type="dxa"/>
            <w:tcBorders>
              <w:bottom w:val="dotted" w:sz="4" w:space="0" w:color="auto"/>
            </w:tcBorders>
            <w:vAlign w:val="center"/>
          </w:tcPr>
          <w:p w14:paraId="6EEFD216" w14:textId="77777777" w:rsidR="00D240F3" w:rsidRDefault="00D240F3"/>
        </w:tc>
        <w:tc>
          <w:tcPr>
            <w:tcW w:w="1620" w:type="dxa"/>
            <w:tcBorders>
              <w:bottom w:val="dotted" w:sz="4" w:space="0" w:color="auto"/>
            </w:tcBorders>
            <w:vAlign w:val="center"/>
          </w:tcPr>
          <w:p w14:paraId="015B93BA" w14:textId="77777777" w:rsidR="00D240F3" w:rsidRDefault="00D240F3"/>
        </w:tc>
        <w:tc>
          <w:tcPr>
            <w:tcW w:w="1620" w:type="dxa"/>
            <w:tcBorders>
              <w:bottom w:val="dotted" w:sz="4" w:space="0" w:color="auto"/>
            </w:tcBorders>
            <w:vAlign w:val="center"/>
          </w:tcPr>
          <w:p w14:paraId="313EF241" w14:textId="77777777" w:rsidR="00D240F3" w:rsidRDefault="00067B36">
            <w:pPr>
              <w:jc w:val="left"/>
              <w:divId w:val="1"/>
            </w:pPr>
            <w:proofErr w:type="spellStart"/>
            <w:r>
              <w:rPr>
                <w:sz w:val="16"/>
              </w:rPr>
              <w:t>Lamoon</w:t>
            </w:r>
            <w:proofErr w:type="spellEnd"/>
            <w:r>
              <w:rPr>
                <w:sz w:val="16"/>
              </w:rPr>
              <w:t xml:space="preserve"> (1), Sun Kiss (1)</w:t>
            </w:r>
          </w:p>
        </w:tc>
        <w:tc>
          <w:tcPr>
            <w:tcW w:w="1620" w:type="dxa"/>
            <w:tcBorders>
              <w:bottom w:val="dotted" w:sz="4" w:space="0" w:color="auto"/>
            </w:tcBorders>
            <w:vAlign w:val="center"/>
          </w:tcPr>
          <w:p w14:paraId="56E07D7B" w14:textId="77777777" w:rsidR="00D240F3" w:rsidRDefault="00067B36">
            <w:pPr>
              <w:jc w:val="center"/>
              <w:divId w:val="1"/>
            </w:pPr>
            <w:r>
              <w:rPr>
                <w:rFonts w:eastAsia="Arial"/>
                <w:sz w:val="16"/>
              </w:rPr>
              <w:t xml:space="preserve">8 </w:t>
            </w:r>
          </w:p>
        </w:tc>
      </w:tr>
      <w:tr w:rsidR="00D240F3" w14:paraId="6EECA4A5" w14:textId="77777777">
        <w:trPr>
          <w:trHeight w:val="320"/>
        </w:trPr>
        <w:tc>
          <w:tcPr>
            <w:tcW w:w="1620" w:type="dxa"/>
            <w:gridSpan w:val="2"/>
            <w:vMerge/>
          </w:tcPr>
          <w:p w14:paraId="525E24EF" w14:textId="77777777" w:rsidR="00D240F3" w:rsidRDefault="00D240F3"/>
        </w:tc>
        <w:tc>
          <w:tcPr>
            <w:tcW w:w="1620" w:type="dxa"/>
            <w:gridSpan w:val="2"/>
            <w:tcBorders>
              <w:bottom w:val="dotted" w:sz="4" w:space="0" w:color="auto"/>
            </w:tcBorders>
            <w:vAlign w:val="center"/>
          </w:tcPr>
          <w:p w14:paraId="00BBB647" w14:textId="77777777" w:rsidR="00D240F3" w:rsidRDefault="00067B36">
            <w:pPr>
              <w:jc w:val="left"/>
              <w:divId w:val="1"/>
            </w:pPr>
            <w:r>
              <w:rPr>
                <w:sz w:val="16"/>
              </w:rPr>
              <w:t>very broad</w:t>
            </w:r>
          </w:p>
        </w:tc>
        <w:tc>
          <w:tcPr>
            <w:tcW w:w="1620" w:type="dxa"/>
            <w:gridSpan w:val="2"/>
            <w:tcBorders>
              <w:bottom w:val="dotted" w:sz="4" w:space="0" w:color="auto"/>
            </w:tcBorders>
            <w:vAlign w:val="center"/>
          </w:tcPr>
          <w:p w14:paraId="3C4C5FEA" w14:textId="77777777" w:rsidR="00D240F3" w:rsidRDefault="00D240F3"/>
        </w:tc>
        <w:tc>
          <w:tcPr>
            <w:tcW w:w="1620" w:type="dxa"/>
            <w:tcBorders>
              <w:bottom w:val="dotted" w:sz="4" w:space="0" w:color="auto"/>
            </w:tcBorders>
            <w:vAlign w:val="center"/>
          </w:tcPr>
          <w:p w14:paraId="59086E99" w14:textId="77777777" w:rsidR="00D240F3" w:rsidRDefault="00D240F3"/>
        </w:tc>
        <w:tc>
          <w:tcPr>
            <w:tcW w:w="1620" w:type="dxa"/>
            <w:tcBorders>
              <w:bottom w:val="dotted" w:sz="4" w:space="0" w:color="auto"/>
            </w:tcBorders>
            <w:vAlign w:val="center"/>
          </w:tcPr>
          <w:p w14:paraId="3387B9AD" w14:textId="77777777" w:rsidR="00D240F3" w:rsidRDefault="00D240F3"/>
        </w:tc>
        <w:tc>
          <w:tcPr>
            <w:tcW w:w="1620" w:type="dxa"/>
            <w:tcBorders>
              <w:bottom w:val="dotted" w:sz="4" w:space="0" w:color="auto"/>
            </w:tcBorders>
            <w:vAlign w:val="center"/>
          </w:tcPr>
          <w:p w14:paraId="78EAF05F" w14:textId="77777777" w:rsidR="00D240F3" w:rsidRDefault="00067B36">
            <w:pPr>
              <w:jc w:val="left"/>
              <w:divId w:val="1"/>
            </w:pPr>
            <w:r>
              <w:rPr>
                <w:sz w:val="16"/>
              </w:rPr>
              <w:t xml:space="preserve">Ruby Crunch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68145423" w14:textId="77777777" w:rsidR="00D240F3" w:rsidRDefault="00067B36">
            <w:pPr>
              <w:jc w:val="center"/>
              <w:divId w:val="1"/>
            </w:pPr>
            <w:r>
              <w:rPr>
                <w:rFonts w:eastAsia="Arial"/>
                <w:sz w:val="16"/>
              </w:rPr>
              <w:t xml:space="preserve">9 </w:t>
            </w:r>
          </w:p>
        </w:tc>
      </w:tr>
      <w:tr w:rsidR="00D240F3" w14:paraId="2C84C53F" w14:textId="77777777">
        <w:trPr>
          <w:trHeight w:val="360"/>
        </w:trPr>
        <w:tc>
          <w:tcPr>
            <w:tcW w:w="810" w:type="dxa"/>
            <w:tcBorders>
              <w:right w:val="dotted" w:sz="4" w:space="0" w:color="auto"/>
            </w:tcBorders>
            <w:shd w:val="clear" w:color="auto" w:fill="DFDFD7"/>
            <w:vAlign w:val="center"/>
          </w:tcPr>
          <w:p w14:paraId="0775374B" w14:textId="77777777" w:rsidR="00D240F3" w:rsidRDefault="00067B36" w:rsidP="009216D9">
            <w:pPr>
              <w:keepNext/>
            </w:pPr>
            <w:r>
              <w:rPr>
                <w:rFonts w:eastAsia="Arial"/>
                <w:b/>
                <w:sz w:val="16"/>
              </w:rPr>
              <w:lastRenderedPageBreak/>
              <w:t>22.</w:t>
            </w:r>
          </w:p>
        </w:tc>
        <w:tc>
          <w:tcPr>
            <w:tcW w:w="810" w:type="dxa"/>
            <w:tcBorders>
              <w:right w:val="dotted" w:sz="4" w:space="0" w:color="auto"/>
            </w:tcBorders>
            <w:shd w:val="clear" w:color="auto" w:fill="DFDFD7"/>
            <w:vAlign w:val="center"/>
          </w:tcPr>
          <w:p w14:paraId="36D6FAB5"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705CD003"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33A4F043" w14:textId="77777777" w:rsidR="00D240F3" w:rsidRDefault="00067B36" w:rsidP="009216D9">
            <w:pPr>
              <w:keepNext/>
            </w:pPr>
            <w:r>
              <w:rPr>
                <w:rFonts w:eastAsia="Arial"/>
                <w:b/>
                <w:sz w:val="16"/>
              </w:rPr>
              <w:t>MG/MS/VG</w:t>
            </w:r>
          </w:p>
        </w:tc>
        <w:tc>
          <w:tcPr>
            <w:tcW w:w="810" w:type="dxa"/>
            <w:tcBorders>
              <w:right w:val="dotted" w:sz="4" w:space="0" w:color="auto"/>
            </w:tcBorders>
            <w:shd w:val="clear" w:color="auto" w:fill="DFDFD7"/>
            <w:vAlign w:val="center"/>
          </w:tcPr>
          <w:p w14:paraId="59A206D7" w14:textId="77777777" w:rsidR="00D240F3" w:rsidRDefault="00D240F3" w:rsidP="009216D9">
            <w:pPr>
              <w:keepNext/>
            </w:pPr>
          </w:p>
        </w:tc>
        <w:tc>
          <w:tcPr>
            <w:tcW w:w="810" w:type="dxa"/>
            <w:tcBorders>
              <w:right w:val="dotted" w:sz="4" w:space="0" w:color="auto"/>
            </w:tcBorders>
            <w:shd w:val="clear" w:color="auto" w:fill="DFDFD7"/>
            <w:vAlign w:val="center"/>
          </w:tcPr>
          <w:p w14:paraId="37ED5167" w14:textId="77777777" w:rsidR="00D240F3" w:rsidRDefault="00067B36" w:rsidP="009216D9">
            <w:pPr>
              <w:keepNext/>
            </w:pPr>
            <w:r>
              <w:rPr>
                <w:rFonts w:eastAsia="Arial"/>
                <w:b/>
                <w:sz w:val="16"/>
              </w:rPr>
              <w:t>(d)</w:t>
            </w:r>
          </w:p>
        </w:tc>
        <w:tc>
          <w:tcPr>
            <w:tcW w:w="1620" w:type="dxa"/>
            <w:shd w:val="clear" w:color="auto" w:fill="DFDFD7"/>
            <w:vAlign w:val="center"/>
          </w:tcPr>
          <w:p w14:paraId="2658BA74" w14:textId="77777777" w:rsidR="00D240F3" w:rsidRDefault="00D240F3" w:rsidP="009216D9">
            <w:pPr>
              <w:keepNext/>
            </w:pPr>
          </w:p>
        </w:tc>
        <w:tc>
          <w:tcPr>
            <w:tcW w:w="1620" w:type="dxa"/>
            <w:shd w:val="clear" w:color="auto" w:fill="DFDFD7"/>
          </w:tcPr>
          <w:p w14:paraId="34F5CC68" w14:textId="77777777" w:rsidR="00D240F3" w:rsidRDefault="00D240F3" w:rsidP="009216D9">
            <w:pPr>
              <w:keepNext/>
            </w:pPr>
          </w:p>
        </w:tc>
        <w:tc>
          <w:tcPr>
            <w:tcW w:w="1620" w:type="dxa"/>
            <w:shd w:val="clear" w:color="auto" w:fill="DFDFD7"/>
          </w:tcPr>
          <w:p w14:paraId="54AF8A92" w14:textId="77777777" w:rsidR="00D240F3" w:rsidRDefault="00D240F3" w:rsidP="009216D9">
            <w:pPr>
              <w:keepNext/>
            </w:pPr>
          </w:p>
        </w:tc>
        <w:tc>
          <w:tcPr>
            <w:tcW w:w="1620" w:type="dxa"/>
            <w:shd w:val="clear" w:color="auto" w:fill="DFDFD7"/>
          </w:tcPr>
          <w:p w14:paraId="6D63E63E" w14:textId="77777777" w:rsidR="00D240F3" w:rsidRDefault="00D240F3" w:rsidP="009216D9">
            <w:pPr>
              <w:keepNext/>
            </w:pPr>
          </w:p>
        </w:tc>
      </w:tr>
      <w:tr w:rsidR="00D240F3" w14:paraId="0739711C" w14:textId="77777777">
        <w:trPr>
          <w:trHeight w:val="440"/>
        </w:trPr>
        <w:tc>
          <w:tcPr>
            <w:tcW w:w="1620" w:type="dxa"/>
            <w:gridSpan w:val="2"/>
            <w:vMerge w:val="restart"/>
          </w:tcPr>
          <w:p w14:paraId="7C8FCAF0" w14:textId="77777777" w:rsidR="00D240F3" w:rsidRDefault="00D240F3" w:rsidP="009216D9">
            <w:pPr>
              <w:keepNext/>
            </w:pPr>
          </w:p>
        </w:tc>
        <w:tc>
          <w:tcPr>
            <w:tcW w:w="1620" w:type="dxa"/>
            <w:gridSpan w:val="2"/>
            <w:tcBorders>
              <w:bottom w:val="dotted" w:sz="4" w:space="0" w:color="auto"/>
            </w:tcBorders>
          </w:tcPr>
          <w:p w14:paraId="33695D36" w14:textId="77777777" w:rsidR="00D240F3" w:rsidRDefault="00067B36" w:rsidP="009216D9">
            <w:pPr>
              <w:keepNext/>
              <w:spacing w:before="113" w:after="113"/>
              <w:jc w:val="left"/>
              <w:divId w:val="1"/>
            </w:pPr>
            <w:r>
              <w:rPr>
                <w:b/>
                <w:sz w:val="16"/>
              </w:rPr>
              <w:t>Fruit: ratio height/width</w:t>
            </w:r>
          </w:p>
        </w:tc>
        <w:tc>
          <w:tcPr>
            <w:tcW w:w="1620" w:type="dxa"/>
            <w:gridSpan w:val="2"/>
            <w:tcBorders>
              <w:bottom w:val="dotted" w:sz="4" w:space="0" w:color="auto"/>
            </w:tcBorders>
          </w:tcPr>
          <w:p w14:paraId="6C29BC8D" w14:textId="77777777" w:rsidR="00D240F3" w:rsidRDefault="00D240F3" w:rsidP="009216D9">
            <w:pPr>
              <w:keepNext/>
            </w:pPr>
          </w:p>
        </w:tc>
        <w:tc>
          <w:tcPr>
            <w:tcW w:w="1620" w:type="dxa"/>
            <w:tcBorders>
              <w:bottom w:val="dotted" w:sz="4" w:space="0" w:color="auto"/>
            </w:tcBorders>
          </w:tcPr>
          <w:p w14:paraId="1833688F" w14:textId="77777777" w:rsidR="00D240F3" w:rsidRDefault="00D240F3" w:rsidP="009216D9">
            <w:pPr>
              <w:keepNext/>
            </w:pPr>
          </w:p>
        </w:tc>
        <w:tc>
          <w:tcPr>
            <w:tcW w:w="1620" w:type="dxa"/>
            <w:tcBorders>
              <w:bottom w:val="dotted" w:sz="4" w:space="0" w:color="auto"/>
            </w:tcBorders>
          </w:tcPr>
          <w:p w14:paraId="073EE8D4" w14:textId="77777777" w:rsidR="00D240F3" w:rsidRDefault="00D240F3" w:rsidP="009216D9">
            <w:pPr>
              <w:keepNext/>
            </w:pPr>
          </w:p>
        </w:tc>
        <w:tc>
          <w:tcPr>
            <w:tcW w:w="1620" w:type="dxa"/>
            <w:tcBorders>
              <w:bottom w:val="dotted" w:sz="4" w:space="0" w:color="auto"/>
            </w:tcBorders>
          </w:tcPr>
          <w:p w14:paraId="1376CD4F" w14:textId="77777777" w:rsidR="00D240F3" w:rsidRDefault="00D240F3" w:rsidP="009216D9">
            <w:pPr>
              <w:keepNext/>
            </w:pPr>
          </w:p>
        </w:tc>
        <w:tc>
          <w:tcPr>
            <w:tcW w:w="1620" w:type="dxa"/>
            <w:tcBorders>
              <w:bottom w:val="dotted" w:sz="4" w:space="0" w:color="auto"/>
            </w:tcBorders>
          </w:tcPr>
          <w:p w14:paraId="4FAEFD54" w14:textId="77777777" w:rsidR="00D240F3" w:rsidRDefault="00D240F3" w:rsidP="009216D9">
            <w:pPr>
              <w:keepNext/>
            </w:pPr>
          </w:p>
        </w:tc>
      </w:tr>
      <w:tr w:rsidR="00D240F3" w14:paraId="1D2C4C92" w14:textId="77777777">
        <w:trPr>
          <w:trHeight w:val="320"/>
        </w:trPr>
        <w:tc>
          <w:tcPr>
            <w:tcW w:w="1620" w:type="dxa"/>
            <w:gridSpan w:val="2"/>
            <w:vMerge/>
          </w:tcPr>
          <w:p w14:paraId="41B500BC" w14:textId="77777777" w:rsidR="00D240F3" w:rsidRDefault="00D240F3" w:rsidP="009216D9">
            <w:pPr>
              <w:keepNext/>
            </w:pPr>
          </w:p>
        </w:tc>
        <w:tc>
          <w:tcPr>
            <w:tcW w:w="1620" w:type="dxa"/>
            <w:gridSpan w:val="2"/>
            <w:tcBorders>
              <w:bottom w:val="dotted" w:sz="4" w:space="0" w:color="auto"/>
            </w:tcBorders>
            <w:vAlign w:val="center"/>
          </w:tcPr>
          <w:p w14:paraId="57EA03AA" w14:textId="77777777" w:rsidR="00D240F3" w:rsidRDefault="00067B36" w:rsidP="009216D9">
            <w:pPr>
              <w:keepNext/>
              <w:jc w:val="left"/>
              <w:divId w:val="1"/>
            </w:pPr>
            <w:r>
              <w:rPr>
                <w:sz w:val="16"/>
              </w:rPr>
              <w:t>very low</w:t>
            </w:r>
          </w:p>
        </w:tc>
        <w:tc>
          <w:tcPr>
            <w:tcW w:w="1620" w:type="dxa"/>
            <w:gridSpan w:val="2"/>
            <w:tcBorders>
              <w:bottom w:val="dotted" w:sz="4" w:space="0" w:color="auto"/>
            </w:tcBorders>
            <w:vAlign w:val="center"/>
          </w:tcPr>
          <w:p w14:paraId="479B62A8" w14:textId="77777777" w:rsidR="00D240F3" w:rsidRDefault="00D240F3" w:rsidP="009216D9">
            <w:pPr>
              <w:keepNext/>
            </w:pPr>
          </w:p>
        </w:tc>
        <w:tc>
          <w:tcPr>
            <w:tcW w:w="1620" w:type="dxa"/>
            <w:tcBorders>
              <w:bottom w:val="dotted" w:sz="4" w:space="0" w:color="auto"/>
            </w:tcBorders>
            <w:vAlign w:val="center"/>
          </w:tcPr>
          <w:p w14:paraId="2F248EF7" w14:textId="77777777" w:rsidR="00D240F3" w:rsidRDefault="00D240F3" w:rsidP="009216D9">
            <w:pPr>
              <w:keepNext/>
            </w:pPr>
          </w:p>
        </w:tc>
        <w:tc>
          <w:tcPr>
            <w:tcW w:w="1620" w:type="dxa"/>
            <w:tcBorders>
              <w:bottom w:val="dotted" w:sz="4" w:space="0" w:color="auto"/>
            </w:tcBorders>
            <w:vAlign w:val="center"/>
          </w:tcPr>
          <w:p w14:paraId="288D5B98" w14:textId="77777777" w:rsidR="00D240F3" w:rsidRDefault="00D240F3" w:rsidP="009216D9">
            <w:pPr>
              <w:keepNext/>
            </w:pPr>
          </w:p>
        </w:tc>
        <w:tc>
          <w:tcPr>
            <w:tcW w:w="1620" w:type="dxa"/>
            <w:tcBorders>
              <w:bottom w:val="dotted" w:sz="4" w:space="0" w:color="auto"/>
            </w:tcBorders>
            <w:vAlign w:val="center"/>
          </w:tcPr>
          <w:p w14:paraId="51FFA318" w14:textId="77777777" w:rsidR="00D240F3" w:rsidRDefault="00067B36" w:rsidP="009216D9">
            <w:pPr>
              <w:keepNext/>
              <w:jc w:val="left"/>
              <w:divId w:val="1"/>
            </w:pP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5720B77E" w14:textId="77777777" w:rsidR="00D240F3" w:rsidRDefault="00067B36" w:rsidP="009216D9">
            <w:pPr>
              <w:keepNext/>
              <w:jc w:val="center"/>
              <w:divId w:val="1"/>
            </w:pPr>
            <w:r>
              <w:rPr>
                <w:rFonts w:eastAsia="Arial"/>
                <w:sz w:val="16"/>
              </w:rPr>
              <w:t xml:space="preserve">1 </w:t>
            </w:r>
          </w:p>
        </w:tc>
      </w:tr>
      <w:tr w:rsidR="00D240F3" w14:paraId="76D597EC" w14:textId="77777777">
        <w:trPr>
          <w:trHeight w:val="320"/>
        </w:trPr>
        <w:tc>
          <w:tcPr>
            <w:tcW w:w="1620" w:type="dxa"/>
            <w:gridSpan w:val="2"/>
            <w:vMerge/>
          </w:tcPr>
          <w:p w14:paraId="478230D0" w14:textId="77777777" w:rsidR="00D240F3" w:rsidRDefault="00D240F3" w:rsidP="009216D9">
            <w:pPr>
              <w:keepNext/>
            </w:pPr>
          </w:p>
        </w:tc>
        <w:tc>
          <w:tcPr>
            <w:tcW w:w="1620" w:type="dxa"/>
            <w:gridSpan w:val="2"/>
            <w:tcBorders>
              <w:bottom w:val="dotted" w:sz="4" w:space="0" w:color="auto"/>
            </w:tcBorders>
            <w:vAlign w:val="center"/>
          </w:tcPr>
          <w:p w14:paraId="6897891B" w14:textId="77777777" w:rsidR="00D240F3" w:rsidRDefault="00067B36" w:rsidP="009216D9">
            <w:pPr>
              <w:keepNext/>
              <w:jc w:val="left"/>
              <w:divId w:val="1"/>
            </w:pPr>
            <w:r>
              <w:rPr>
                <w:sz w:val="16"/>
              </w:rPr>
              <w:t>very low to low</w:t>
            </w:r>
          </w:p>
        </w:tc>
        <w:tc>
          <w:tcPr>
            <w:tcW w:w="1620" w:type="dxa"/>
            <w:gridSpan w:val="2"/>
            <w:tcBorders>
              <w:bottom w:val="dotted" w:sz="4" w:space="0" w:color="auto"/>
            </w:tcBorders>
            <w:vAlign w:val="center"/>
          </w:tcPr>
          <w:p w14:paraId="1873C014" w14:textId="77777777" w:rsidR="00D240F3" w:rsidRDefault="00D240F3" w:rsidP="009216D9">
            <w:pPr>
              <w:keepNext/>
            </w:pPr>
          </w:p>
        </w:tc>
        <w:tc>
          <w:tcPr>
            <w:tcW w:w="1620" w:type="dxa"/>
            <w:tcBorders>
              <w:bottom w:val="dotted" w:sz="4" w:space="0" w:color="auto"/>
            </w:tcBorders>
            <w:vAlign w:val="center"/>
          </w:tcPr>
          <w:p w14:paraId="2B9C8EFE" w14:textId="77777777" w:rsidR="00D240F3" w:rsidRDefault="00D240F3" w:rsidP="009216D9">
            <w:pPr>
              <w:keepNext/>
            </w:pPr>
          </w:p>
        </w:tc>
        <w:tc>
          <w:tcPr>
            <w:tcW w:w="1620" w:type="dxa"/>
            <w:tcBorders>
              <w:bottom w:val="dotted" w:sz="4" w:space="0" w:color="auto"/>
            </w:tcBorders>
            <w:vAlign w:val="center"/>
          </w:tcPr>
          <w:p w14:paraId="302663F1" w14:textId="77777777" w:rsidR="00D240F3" w:rsidRDefault="00D240F3" w:rsidP="009216D9">
            <w:pPr>
              <w:keepNext/>
            </w:pPr>
          </w:p>
        </w:tc>
        <w:tc>
          <w:tcPr>
            <w:tcW w:w="1620" w:type="dxa"/>
            <w:tcBorders>
              <w:bottom w:val="dotted" w:sz="4" w:space="0" w:color="auto"/>
            </w:tcBorders>
            <w:vAlign w:val="center"/>
          </w:tcPr>
          <w:p w14:paraId="4BD4DAD5" w14:textId="77777777" w:rsidR="00D240F3" w:rsidRDefault="00067B36" w:rsidP="009216D9">
            <w:pPr>
              <w:keepNext/>
              <w:jc w:val="left"/>
              <w:divId w:val="1"/>
            </w:pPr>
            <w:r>
              <w:rPr>
                <w:sz w:val="16"/>
              </w:rPr>
              <w:t>Dapple Dandy (2), Friar (1)</w:t>
            </w:r>
          </w:p>
        </w:tc>
        <w:tc>
          <w:tcPr>
            <w:tcW w:w="1620" w:type="dxa"/>
            <w:tcBorders>
              <w:bottom w:val="dotted" w:sz="4" w:space="0" w:color="auto"/>
            </w:tcBorders>
            <w:vAlign w:val="center"/>
          </w:tcPr>
          <w:p w14:paraId="3FDC05C1" w14:textId="77777777" w:rsidR="00D240F3" w:rsidRDefault="00067B36" w:rsidP="009216D9">
            <w:pPr>
              <w:keepNext/>
              <w:jc w:val="center"/>
              <w:divId w:val="1"/>
            </w:pPr>
            <w:r>
              <w:rPr>
                <w:rFonts w:eastAsia="Arial"/>
                <w:sz w:val="16"/>
              </w:rPr>
              <w:t xml:space="preserve">2 </w:t>
            </w:r>
          </w:p>
        </w:tc>
      </w:tr>
      <w:tr w:rsidR="00D240F3" w14:paraId="68C34262" w14:textId="77777777">
        <w:trPr>
          <w:trHeight w:val="320"/>
        </w:trPr>
        <w:tc>
          <w:tcPr>
            <w:tcW w:w="1620" w:type="dxa"/>
            <w:gridSpan w:val="2"/>
            <w:vMerge/>
          </w:tcPr>
          <w:p w14:paraId="7B323EA1" w14:textId="77777777" w:rsidR="00D240F3" w:rsidRDefault="00D240F3"/>
        </w:tc>
        <w:tc>
          <w:tcPr>
            <w:tcW w:w="1620" w:type="dxa"/>
            <w:gridSpan w:val="2"/>
            <w:tcBorders>
              <w:bottom w:val="dotted" w:sz="4" w:space="0" w:color="auto"/>
            </w:tcBorders>
            <w:vAlign w:val="center"/>
          </w:tcPr>
          <w:p w14:paraId="5199971B" w14:textId="77777777" w:rsidR="00D240F3" w:rsidRDefault="00067B36">
            <w:pPr>
              <w:jc w:val="left"/>
              <w:divId w:val="1"/>
            </w:pPr>
            <w:r>
              <w:rPr>
                <w:sz w:val="16"/>
              </w:rPr>
              <w:t>low</w:t>
            </w:r>
          </w:p>
        </w:tc>
        <w:tc>
          <w:tcPr>
            <w:tcW w:w="1620" w:type="dxa"/>
            <w:gridSpan w:val="2"/>
            <w:tcBorders>
              <w:bottom w:val="dotted" w:sz="4" w:space="0" w:color="auto"/>
            </w:tcBorders>
            <w:vAlign w:val="center"/>
          </w:tcPr>
          <w:p w14:paraId="0C46C0F3" w14:textId="77777777" w:rsidR="00D240F3" w:rsidRDefault="00D240F3"/>
        </w:tc>
        <w:tc>
          <w:tcPr>
            <w:tcW w:w="1620" w:type="dxa"/>
            <w:tcBorders>
              <w:bottom w:val="dotted" w:sz="4" w:space="0" w:color="auto"/>
            </w:tcBorders>
            <w:vAlign w:val="center"/>
          </w:tcPr>
          <w:p w14:paraId="1164F176" w14:textId="77777777" w:rsidR="00D240F3" w:rsidRDefault="00D240F3"/>
        </w:tc>
        <w:tc>
          <w:tcPr>
            <w:tcW w:w="1620" w:type="dxa"/>
            <w:tcBorders>
              <w:bottom w:val="dotted" w:sz="4" w:space="0" w:color="auto"/>
            </w:tcBorders>
            <w:vAlign w:val="center"/>
          </w:tcPr>
          <w:p w14:paraId="689004C5" w14:textId="77777777" w:rsidR="00D240F3" w:rsidRDefault="00D240F3"/>
        </w:tc>
        <w:tc>
          <w:tcPr>
            <w:tcW w:w="1620" w:type="dxa"/>
            <w:tcBorders>
              <w:bottom w:val="dotted" w:sz="4" w:space="0" w:color="auto"/>
            </w:tcBorders>
            <w:vAlign w:val="center"/>
          </w:tcPr>
          <w:p w14:paraId="7813EFA6" w14:textId="77777777" w:rsidR="00D240F3" w:rsidRDefault="00067B36">
            <w:pPr>
              <w:jc w:val="left"/>
              <w:divId w:val="1"/>
            </w:pPr>
            <w:r>
              <w:rPr>
                <w:sz w:val="16"/>
              </w:rPr>
              <w:t>Anne Gold (1), Ruby Crunch (1)</w:t>
            </w:r>
          </w:p>
        </w:tc>
        <w:tc>
          <w:tcPr>
            <w:tcW w:w="1620" w:type="dxa"/>
            <w:tcBorders>
              <w:bottom w:val="dotted" w:sz="4" w:space="0" w:color="auto"/>
            </w:tcBorders>
            <w:vAlign w:val="center"/>
          </w:tcPr>
          <w:p w14:paraId="2FDDBDB3" w14:textId="77777777" w:rsidR="00D240F3" w:rsidRDefault="00067B36">
            <w:pPr>
              <w:jc w:val="center"/>
              <w:divId w:val="1"/>
            </w:pPr>
            <w:r>
              <w:rPr>
                <w:rFonts w:eastAsia="Arial"/>
                <w:sz w:val="16"/>
              </w:rPr>
              <w:t xml:space="preserve">3 </w:t>
            </w:r>
          </w:p>
        </w:tc>
      </w:tr>
      <w:tr w:rsidR="00D240F3" w14:paraId="7BB893C5" w14:textId="77777777">
        <w:trPr>
          <w:trHeight w:val="320"/>
        </w:trPr>
        <w:tc>
          <w:tcPr>
            <w:tcW w:w="1620" w:type="dxa"/>
            <w:gridSpan w:val="2"/>
            <w:vMerge/>
          </w:tcPr>
          <w:p w14:paraId="25D698F2" w14:textId="77777777" w:rsidR="00D240F3" w:rsidRDefault="00D240F3"/>
        </w:tc>
        <w:tc>
          <w:tcPr>
            <w:tcW w:w="1620" w:type="dxa"/>
            <w:gridSpan w:val="2"/>
            <w:tcBorders>
              <w:bottom w:val="dotted" w:sz="4" w:space="0" w:color="auto"/>
            </w:tcBorders>
            <w:vAlign w:val="center"/>
          </w:tcPr>
          <w:p w14:paraId="34B6529B" w14:textId="77777777" w:rsidR="00D240F3" w:rsidRDefault="00067B36">
            <w:pPr>
              <w:jc w:val="left"/>
              <w:divId w:val="1"/>
            </w:pPr>
            <w:r>
              <w:rPr>
                <w:sz w:val="16"/>
              </w:rPr>
              <w:t>low to medium</w:t>
            </w:r>
          </w:p>
        </w:tc>
        <w:tc>
          <w:tcPr>
            <w:tcW w:w="1620" w:type="dxa"/>
            <w:gridSpan w:val="2"/>
            <w:tcBorders>
              <w:bottom w:val="dotted" w:sz="4" w:space="0" w:color="auto"/>
            </w:tcBorders>
            <w:vAlign w:val="center"/>
          </w:tcPr>
          <w:p w14:paraId="518BE437" w14:textId="77777777" w:rsidR="00D240F3" w:rsidRDefault="00D240F3"/>
        </w:tc>
        <w:tc>
          <w:tcPr>
            <w:tcW w:w="1620" w:type="dxa"/>
            <w:tcBorders>
              <w:bottom w:val="dotted" w:sz="4" w:space="0" w:color="auto"/>
            </w:tcBorders>
            <w:vAlign w:val="center"/>
          </w:tcPr>
          <w:p w14:paraId="7EBEFEFF" w14:textId="77777777" w:rsidR="00D240F3" w:rsidRDefault="00D240F3"/>
        </w:tc>
        <w:tc>
          <w:tcPr>
            <w:tcW w:w="1620" w:type="dxa"/>
            <w:tcBorders>
              <w:bottom w:val="dotted" w:sz="4" w:space="0" w:color="auto"/>
            </w:tcBorders>
            <w:vAlign w:val="center"/>
          </w:tcPr>
          <w:p w14:paraId="004987DC" w14:textId="77777777" w:rsidR="00D240F3" w:rsidRDefault="00D240F3"/>
        </w:tc>
        <w:tc>
          <w:tcPr>
            <w:tcW w:w="1620" w:type="dxa"/>
            <w:tcBorders>
              <w:bottom w:val="dotted" w:sz="4" w:space="0" w:color="auto"/>
            </w:tcBorders>
            <w:vAlign w:val="center"/>
          </w:tcPr>
          <w:p w14:paraId="1FEDA2EB" w14:textId="77777777" w:rsidR="00D240F3" w:rsidRDefault="00067B36">
            <w:pPr>
              <w:jc w:val="left"/>
              <w:divId w:val="1"/>
            </w:pPr>
            <w:r>
              <w:rPr>
                <w:sz w:val="16"/>
              </w:rPr>
              <w:t xml:space="preserve">Golden Japan (1), </w:t>
            </w: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7A8FDA59" w14:textId="77777777" w:rsidR="00D240F3" w:rsidRDefault="00067B36">
            <w:pPr>
              <w:jc w:val="center"/>
              <w:divId w:val="1"/>
            </w:pPr>
            <w:r>
              <w:rPr>
                <w:rFonts w:eastAsia="Arial"/>
                <w:sz w:val="16"/>
              </w:rPr>
              <w:t xml:space="preserve">4 </w:t>
            </w:r>
          </w:p>
        </w:tc>
      </w:tr>
      <w:tr w:rsidR="00D240F3" w14:paraId="53E6903E" w14:textId="77777777">
        <w:trPr>
          <w:trHeight w:val="320"/>
        </w:trPr>
        <w:tc>
          <w:tcPr>
            <w:tcW w:w="1620" w:type="dxa"/>
            <w:gridSpan w:val="2"/>
            <w:vMerge/>
          </w:tcPr>
          <w:p w14:paraId="7309EE1D" w14:textId="77777777" w:rsidR="00D240F3" w:rsidRDefault="00D240F3"/>
        </w:tc>
        <w:tc>
          <w:tcPr>
            <w:tcW w:w="1620" w:type="dxa"/>
            <w:gridSpan w:val="2"/>
            <w:tcBorders>
              <w:bottom w:val="dotted" w:sz="4" w:space="0" w:color="auto"/>
            </w:tcBorders>
            <w:vAlign w:val="center"/>
          </w:tcPr>
          <w:p w14:paraId="5F00D0FC"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3D5E3687" w14:textId="77777777" w:rsidR="00D240F3" w:rsidRDefault="00D240F3"/>
        </w:tc>
        <w:tc>
          <w:tcPr>
            <w:tcW w:w="1620" w:type="dxa"/>
            <w:tcBorders>
              <w:bottom w:val="dotted" w:sz="4" w:space="0" w:color="auto"/>
            </w:tcBorders>
            <w:vAlign w:val="center"/>
          </w:tcPr>
          <w:p w14:paraId="625EB0DB" w14:textId="77777777" w:rsidR="00D240F3" w:rsidRDefault="00D240F3"/>
        </w:tc>
        <w:tc>
          <w:tcPr>
            <w:tcW w:w="1620" w:type="dxa"/>
            <w:tcBorders>
              <w:bottom w:val="dotted" w:sz="4" w:space="0" w:color="auto"/>
            </w:tcBorders>
            <w:vAlign w:val="center"/>
          </w:tcPr>
          <w:p w14:paraId="65B3BD43" w14:textId="77777777" w:rsidR="00D240F3" w:rsidRDefault="00D240F3"/>
        </w:tc>
        <w:tc>
          <w:tcPr>
            <w:tcW w:w="1620" w:type="dxa"/>
            <w:tcBorders>
              <w:bottom w:val="dotted" w:sz="4" w:space="0" w:color="auto"/>
            </w:tcBorders>
            <w:vAlign w:val="center"/>
          </w:tcPr>
          <w:p w14:paraId="3B70AF46" w14:textId="77777777" w:rsidR="00D240F3" w:rsidRDefault="00067B36">
            <w:pPr>
              <w:jc w:val="left"/>
              <w:divId w:val="1"/>
            </w:pP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6D00D489" w14:textId="77777777" w:rsidR="00D240F3" w:rsidRDefault="00067B36">
            <w:pPr>
              <w:jc w:val="center"/>
              <w:divId w:val="1"/>
            </w:pPr>
            <w:r>
              <w:rPr>
                <w:rFonts w:eastAsia="Arial"/>
                <w:sz w:val="16"/>
              </w:rPr>
              <w:t xml:space="preserve">5 </w:t>
            </w:r>
          </w:p>
        </w:tc>
      </w:tr>
      <w:tr w:rsidR="00D240F3" w14:paraId="75630E7F" w14:textId="77777777">
        <w:trPr>
          <w:trHeight w:val="320"/>
        </w:trPr>
        <w:tc>
          <w:tcPr>
            <w:tcW w:w="1620" w:type="dxa"/>
            <w:gridSpan w:val="2"/>
            <w:vMerge/>
          </w:tcPr>
          <w:p w14:paraId="4F3879C2" w14:textId="77777777" w:rsidR="00D240F3" w:rsidRDefault="00D240F3"/>
        </w:tc>
        <w:tc>
          <w:tcPr>
            <w:tcW w:w="1620" w:type="dxa"/>
            <w:gridSpan w:val="2"/>
            <w:tcBorders>
              <w:bottom w:val="dotted" w:sz="4" w:space="0" w:color="auto"/>
            </w:tcBorders>
            <w:vAlign w:val="center"/>
          </w:tcPr>
          <w:p w14:paraId="44A3DC25" w14:textId="77777777" w:rsidR="00D240F3" w:rsidRDefault="00067B36">
            <w:pPr>
              <w:jc w:val="left"/>
              <w:divId w:val="1"/>
            </w:pPr>
            <w:r>
              <w:rPr>
                <w:sz w:val="16"/>
              </w:rPr>
              <w:t>medium to high</w:t>
            </w:r>
          </w:p>
        </w:tc>
        <w:tc>
          <w:tcPr>
            <w:tcW w:w="1620" w:type="dxa"/>
            <w:gridSpan w:val="2"/>
            <w:tcBorders>
              <w:bottom w:val="dotted" w:sz="4" w:space="0" w:color="auto"/>
            </w:tcBorders>
            <w:vAlign w:val="center"/>
          </w:tcPr>
          <w:p w14:paraId="5D415B05" w14:textId="77777777" w:rsidR="00D240F3" w:rsidRDefault="00D240F3"/>
        </w:tc>
        <w:tc>
          <w:tcPr>
            <w:tcW w:w="1620" w:type="dxa"/>
            <w:tcBorders>
              <w:bottom w:val="dotted" w:sz="4" w:space="0" w:color="auto"/>
            </w:tcBorders>
            <w:vAlign w:val="center"/>
          </w:tcPr>
          <w:p w14:paraId="2F4DB804" w14:textId="77777777" w:rsidR="00D240F3" w:rsidRDefault="00D240F3"/>
        </w:tc>
        <w:tc>
          <w:tcPr>
            <w:tcW w:w="1620" w:type="dxa"/>
            <w:tcBorders>
              <w:bottom w:val="dotted" w:sz="4" w:space="0" w:color="auto"/>
            </w:tcBorders>
            <w:vAlign w:val="center"/>
          </w:tcPr>
          <w:p w14:paraId="53994C31" w14:textId="77777777" w:rsidR="00D240F3" w:rsidRDefault="00D240F3"/>
        </w:tc>
        <w:tc>
          <w:tcPr>
            <w:tcW w:w="1620" w:type="dxa"/>
            <w:tcBorders>
              <w:bottom w:val="dotted" w:sz="4" w:space="0" w:color="auto"/>
            </w:tcBorders>
            <w:vAlign w:val="center"/>
          </w:tcPr>
          <w:p w14:paraId="3B0CCC5E" w14:textId="77777777" w:rsidR="00D240F3" w:rsidRDefault="00067B36">
            <w:pPr>
              <w:jc w:val="left"/>
              <w:divId w:val="1"/>
            </w:pPr>
            <w:r>
              <w:rPr>
                <w:sz w:val="16"/>
              </w:rPr>
              <w:t>Grenadine (1)</w:t>
            </w:r>
          </w:p>
        </w:tc>
        <w:tc>
          <w:tcPr>
            <w:tcW w:w="1620" w:type="dxa"/>
            <w:tcBorders>
              <w:bottom w:val="dotted" w:sz="4" w:space="0" w:color="auto"/>
            </w:tcBorders>
            <w:vAlign w:val="center"/>
          </w:tcPr>
          <w:p w14:paraId="75090072" w14:textId="77777777" w:rsidR="00D240F3" w:rsidRDefault="00067B36">
            <w:pPr>
              <w:jc w:val="center"/>
              <w:divId w:val="1"/>
            </w:pPr>
            <w:r>
              <w:rPr>
                <w:rFonts w:eastAsia="Arial"/>
                <w:sz w:val="16"/>
              </w:rPr>
              <w:t xml:space="preserve">6 </w:t>
            </w:r>
          </w:p>
        </w:tc>
      </w:tr>
      <w:tr w:rsidR="00D240F3" w14:paraId="4129406E" w14:textId="77777777">
        <w:trPr>
          <w:trHeight w:val="320"/>
        </w:trPr>
        <w:tc>
          <w:tcPr>
            <w:tcW w:w="1620" w:type="dxa"/>
            <w:gridSpan w:val="2"/>
            <w:vMerge/>
          </w:tcPr>
          <w:p w14:paraId="74300C5A" w14:textId="77777777" w:rsidR="00D240F3" w:rsidRDefault="00D240F3"/>
        </w:tc>
        <w:tc>
          <w:tcPr>
            <w:tcW w:w="1620" w:type="dxa"/>
            <w:gridSpan w:val="2"/>
            <w:tcBorders>
              <w:bottom w:val="dotted" w:sz="4" w:space="0" w:color="auto"/>
            </w:tcBorders>
            <w:vAlign w:val="center"/>
          </w:tcPr>
          <w:p w14:paraId="7256E063"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09EB345F" w14:textId="77777777" w:rsidR="00D240F3" w:rsidRDefault="00D240F3"/>
        </w:tc>
        <w:tc>
          <w:tcPr>
            <w:tcW w:w="1620" w:type="dxa"/>
            <w:tcBorders>
              <w:bottom w:val="dotted" w:sz="4" w:space="0" w:color="auto"/>
            </w:tcBorders>
            <w:vAlign w:val="center"/>
          </w:tcPr>
          <w:p w14:paraId="1F44E479" w14:textId="77777777" w:rsidR="00D240F3" w:rsidRDefault="00D240F3"/>
        </w:tc>
        <w:tc>
          <w:tcPr>
            <w:tcW w:w="1620" w:type="dxa"/>
            <w:tcBorders>
              <w:bottom w:val="dotted" w:sz="4" w:space="0" w:color="auto"/>
            </w:tcBorders>
            <w:vAlign w:val="center"/>
          </w:tcPr>
          <w:p w14:paraId="30FDC622" w14:textId="77777777" w:rsidR="00D240F3" w:rsidRDefault="00D240F3"/>
        </w:tc>
        <w:tc>
          <w:tcPr>
            <w:tcW w:w="1620" w:type="dxa"/>
            <w:tcBorders>
              <w:bottom w:val="dotted" w:sz="4" w:space="0" w:color="auto"/>
            </w:tcBorders>
            <w:vAlign w:val="center"/>
          </w:tcPr>
          <w:p w14:paraId="12A6C778" w14:textId="77777777" w:rsidR="00D240F3" w:rsidRDefault="00067B36">
            <w:pPr>
              <w:jc w:val="left"/>
              <w:divId w:val="1"/>
            </w:pPr>
            <w:proofErr w:type="spellStart"/>
            <w:r>
              <w:rPr>
                <w:sz w:val="16"/>
              </w:rPr>
              <w:t>Lamoon</w:t>
            </w:r>
            <w:proofErr w:type="spellEnd"/>
            <w:r>
              <w:rPr>
                <w:sz w:val="16"/>
              </w:rPr>
              <w:t xml:space="preserve"> (1), ZAI122BISP (2)</w:t>
            </w:r>
          </w:p>
        </w:tc>
        <w:tc>
          <w:tcPr>
            <w:tcW w:w="1620" w:type="dxa"/>
            <w:tcBorders>
              <w:bottom w:val="dotted" w:sz="4" w:space="0" w:color="auto"/>
            </w:tcBorders>
            <w:vAlign w:val="center"/>
          </w:tcPr>
          <w:p w14:paraId="233EF427" w14:textId="77777777" w:rsidR="00D240F3" w:rsidRDefault="00067B36">
            <w:pPr>
              <w:jc w:val="center"/>
              <w:divId w:val="1"/>
            </w:pPr>
            <w:r>
              <w:rPr>
                <w:rFonts w:eastAsia="Arial"/>
                <w:sz w:val="16"/>
              </w:rPr>
              <w:t xml:space="preserve">7 </w:t>
            </w:r>
          </w:p>
        </w:tc>
      </w:tr>
      <w:tr w:rsidR="00D240F3" w14:paraId="6257D9D6" w14:textId="77777777">
        <w:trPr>
          <w:trHeight w:val="320"/>
        </w:trPr>
        <w:tc>
          <w:tcPr>
            <w:tcW w:w="1620" w:type="dxa"/>
            <w:gridSpan w:val="2"/>
            <w:vMerge/>
          </w:tcPr>
          <w:p w14:paraId="669981A4" w14:textId="77777777" w:rsidR="00D240F3" w:rsidRDefault="00D240F3"/>
        </w:tc>
        <w:tc>
          <w:tcPr>
            <w:tcW w:w="1620" w:type="dxa"/>
            <w:gridSpan w:val="2"/>
            <w:tcBorders>
              <w:bottom w:val="dotted" w:sz="4" w:space="0" w:color="auto"/>
            </w:tcBorders>
            <w:vAlign w:val="center"/>
          </w:tcPr>
          <w:p w14:paraId="2A0F6DEF" w14:textId="77777777" w:rsidR="00D240F3" w:rsidRDefault="00067B36">
            <w:pPr>
              <w:jc w:val="left"/>
              <w:divId w:val="1"/>
            </w:pPr>
            <w:r>
              <w:rPr>
                <w:sz w:val="16"/>
              </w:rPr>
              <w:t>high to very high</w:t>
            </w:r>
          </w:p>
        </w:tc>
        <w:tc>
          <w:tcPr>
            <w:tcW w:w="1620" w:type="dxa"/>
            <w:gridSpan w:val="2"/>
            <w:tcBorders>
              <w:bottom w:val="dotted" w:sz="4" w:space="0" w:color="auto"/>
            </w:tcBorders>
            <w:vAlign w:val="center"/>
          </w:tcPr>
          <w:p w14:paraId="2CF93F3E" w14:textId="77777777" w:rsidR="00D240F3" w:rsidRDefault="00D240F3"/>
        </w:tc>
        <w:tc>
          <w:tcPr>
            <w:tcW w:w="1620" w:type="dxa"/>
            <w:tcBorders>
              <w:bottom w:val="dotted" w:sz="4" w:space="0" w:color="auto"/>
            </w:tcBorders>
            <w:vAlign w:val="center"/>
          </w:tcPr>
          <w:p w14:paraId="70FC0A0F" w14:textId="77777777" w:rsidR="00D240F3" w:rsidRDefault="00D240F3"/>
        </w:tc>
        <w:tc>
          <w:tcPr>
            <w:tcW w:w="1620" w:type="dxa"/>
            <w:tcBorders>
              <w:bottom w:val="dotted" w:sz="4" w:space="0" w:color="auto"/>
            </w:tcBorders>
            <w:vAlign w:val="center"/>
          </w:tcPr>
          <w:p w14:paraId="101AC7CE" w14:textId="77777777" w:rsidR="00D240F3" w:rsidRDefault="00D240F3"/>
        </w:tc>
        <w:tc>
          <w:tcPr>
            <w:tcW w:w="1620" w:type="dxa"/>
            <w:tcBorders>
              <w:bottom w:val="dotted" w:sz="4" w:space="0" w:color="auto"/>
            </w:tcBorders>
            <w:vAlign w:val="center"/>
          </w:tcPr>
          <w:p w14:paraId="6E6FE21B" w14:textId="77777777" w:rsidR="00D240F3" w:rsidRDefault="00067B36">
            <w:pPr>
              <w:jc w:val="left"/>
              <w:divId w:val="1"/>
            </w:pPr>
            <w:r>
              <w:rPr>
                <w:sz w:val="16"/>
              </w:rPr>
              <w:t>October Sun (1)</w:t>
            </w:r>
          </w:p>
        </w:tc>
        <w:tc>
          <w:tcPr>
            <w:tcW w:w="1620" w:type="dxa"/>
            <w:tcBorders>
              <w:bottom w:val="dotted" w:sz="4" w:space="0" w:color="auto"/>
            </w:tcBorders>
            <w:vAlign w:val="center"/>
          </w:tcPr>
          <w:p w14:paraId="55420F75" w14:textId="77777777" w:rsidR="00D240F3" w:rsidRDefault="00067B36">
            <w:pPr>
              <w:jc w:val="center"/>
              <w:divId w:val="1"/>
            </w:pPr>
            <w:r>
              <w:rPr>
                <w:rFonts w:eastAsia="Arial"/>
                <w:sz w:val="16"/>
              </w:rPr>
              <w:t xml:space="preserve">8 </w:t>
            </w:r>
          </w:p>
        </w:tc>
      </w:tr>
      <w:tr w:rsidR="00D240F3" w14:paraId="6CA80CA3" w14:textId="77777777">
        <w:trPr>
          <w:trHeight w:val="320"/>
        </w:trPr>
        <w:tc>
          <w:tcPr>
            <w:tcW w:w="1620" w:type="dxa"/>
            <w:gridSpan w:val="2"/>
            <w:vMerge/>
          </w:tcPr>
          <w:p w14:paraId="5F4CDAE1" w14:textId="77777777" w:rsidR="00D240F3" w:rsidRDefault="00D240F3"/>
        </w:tc>
        <w:tc>
          <w:tcPr>
            <w:tcW w:w="1620" w:type="dxa"/>
            <w:gridSpan w:val="2"/>
            <w:tcBorders>
              <w:bottom w:val="dotted" w:sz="4" w:space="0" w:color="auto"/>
            </w:tcBorders>
            <w:vAlign w:val="center"/>
          </w:tcPr>
          <w:p w14:paraId="2275D869" w14:textId="77777777" w:rsidR="00D240F3" w:rsidRDefault="00067B36">
            <w:pPr>
              <w:jc w:val="left"/>
              <w:divId w:val="1"/>
            </w:pPr>
            <w:r>
              <w:rPr>
                <w:sz w:val="16"/>
              </w:rPr>
              <w:t>very high</w:t>
            </w:r>
          </w:p>
        </w:tc>
        <w:tc>
          <w:tcPr>
            <w:tcW w:w="1620" w:type="dxa"/>
            <w:gridSpan w:val="2"/>
            <w:tcBorders>
              <w:bottom w:val="dotted" w:sz="4" w:space="0" w:color="auto"/>
            </w:tcBorders>
            <w:vAlign w:val="center"/>
          </w:tcPr>
          <w:p w14:paraId="1DFBF27D" w14:textId="77777777" w:rsidR="00D240F3" w:rsidRDefault="00D240F3"/>
        </w:tc>
        <w:tc>
          <w:tcPr>
            <w:tcW w:w="1620" w:type="dxa"/>
            <w:tcBorders>
              <w:bottom w:val="dotted" w:sz="4" w:space="0" w:color="auto"/>
            </w:tcBorders>
            <w:vAlign w:val="center"/>
          </w:tcPr>
          <w:p w14:paraId="65925DAE" w14:textId="77777777" w:rsidR="00D240F3" w:rsidRDefault="00D240F3"/>
        </w:tc>
        <w:tc>
          <w:tcPr>
            <w:tcW w:w="1620" w:type="dxa"/>
            <w:tcBorders>
              <w:bottom w:val="dotted" w:sz="4" w:space="0" w:color="auto"/>
            </w:tcBorders>
            <w:vAlign w:val="center"/>
          </w:tcPr>
          <w:p w14:paraId="3B20C5DC" w14:textId="77777777" w:rsidR="00D240F3" w:rsidRDefault="00D240F3"/>
        </w:tc>
        <w:tc>
          <w:tcPr>
            <w:tcW w:w="1620" w:type="dxa"/>
            <w:tcBorders>
              <w:bottom w:val="dotted" w:sz="4" w:space="0" w:color="auto"/>
            </w:tcBorders>
            <w:vAlign w:val="center"/>
          </w:tcPr>
          <w:p w14:paraId="7353671B" w14:textId="77777777" w:rsidR="00D240F3" w:rsidRDefault="00067B36">
            <w:pPr>
              <w:jc w:val="left"/>
              <w:divId w:val="1"/>
            </w:pPr>
            <w:proofErr w:type="spellStart"/>
            <w:r>
              <w:rPr>
                <w:sz w:val="16"/>
              </w:rPr>
              <w:t>Hengpral</w:t>
            </w:r>
            <w:proofErr w:type="spellEnd"/>
            <w:r>
              <w:rPr>
                <w:sz w:val="16"/>
              </w:rPr>
              <w:t xml:space="preserve"> (1)</w:t>
            </w:r>
          </w:p>
        </w:tc>
        <w:tc>
          <w:tcPr>
            <w:tcW w:w="1620" w:type="dxa"/>
            <w:tcBorders>
              <w:bottom w:val="dotted" w:sz="4" w:space="0" w:color="auto"/>
            </w:tcBorders>
            <w:vAlign w:val="center"/>
          </w:tcPr>
          <w:p w14:paraId="61A75D02" w14:textId="77777777" w:rsidR="00D240F3" w:rsidRDefault="00067B36">
            <w:pPr>
              <w:jc w:val="center"/>
              <w:divId w:val="1"/>
            </w:pPr>
            <w:r>
              <w:rPr>
                <w:rFonts w:eastAsia="Arial"/>
                <w:sz w:val="16"/>
              </w:rPr>
              <w:t xml:space="preserve">9 </w:t>
            </w:r>
          </w:p>
        </w:tc>
      </w:tr>
      <w:tr w:rsidR="00D240F3" w14:paraId="7A2F683F" w14:textId="77777777">
        <w:trPr>
          <w:trHeight w:val="360"/>
        </w:trPr>
        <w:tc>
          <w:tcPr>
            <w:tcW w:w="810" w:type="dxa"/>
            <w:tcBorders>
              <w:right w:val="dotted" w:sz="4" w:space="0" w:color="auto"/>
            </w:tcBorders>
            <w:shd w:val="clear" w:color="auto" w:fill="DFDFD7"/>
            <w:vAlign w:val="center"/>
          </w:tcPr>
          <w:p w14:paraId="05F9AD2C" w14:textId="77777777" w:rsidR="00D240F3" w:rsidRDefault="00067B36">
            <w:r>
              <w:rPr>
                <w:rFonts w:eastAsia="Arial"/>
                <w:b/>
                <w:sz w:val="16"/>
              </w:rPr>
              <w:t>23.</w:t>
            </w:r>
          </w:p>
        </w:tc>
        <w:tc>
          <w:tcPr>
            <w:tcW w:w="810" w:type="dxa"/>
            <w:tcBorders>
              <w:right w:val="dotted" w:sz="4" w:space="0" w:color="auto"/>
            </w:tcBorders>
            <w:shd w:val="clear" w:color="auto" w:fill="DFDFD7"/>
            <w:vAlign w:val="center"/>
          </w:tcPr>
          <w:p w14:paraId="56753073"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68D07FD8"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1C57A08"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2FE74259"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5E92812" w14:textId="77777777" w:rsidR="00D240F3" w:rsidRDefault="00067B36">
            <w:r>
              <w:rPr>
                <w:rFonts w:eastAsia="Arial"/>
                <w:b/>
                <w:sz w:val="16"/>
              </w:rPr>
              <w:t>(d)</w:t>
            </w:r>
          </w:p>
        </w:tc>
        <w:tc>
          <w:tcPr>
            <w:tcW w:w="1620" w:type="dxa"/>
            <w:shd w:val="clear" w:color="auto" w:fill="DFDFD7"/>
            <w:vAlign w:val="center"/>
          </w:tcPr>
          <w:p w14:paraId="6CB32F46" w14:textId="77777777" w:rsidR="00D240F3" w:rsidRDefault="00D240F3"/>
        </w:tc>
        <w:tc>
          <w:tcPr>
            <w:tcW w:w="1620" w:type="dxa"/>
            <w:shd w:val="clear" w:color="auto" w:fill="DFDFD7"/>
          </w:tcPr>
          <w:p w14:paraId="3129907C" w14:textId="77777777" w:rsidR="00D240F3" w:rsidRDefault="00D240F3"/>
        </w:tc>
        <w:tc>
          <w:tcPr>
            <w:tcW w:w="1620" w:type="dxa"/>
            <w:shd w:val="clear" w:color="auto" w:fill="DFDFD7"/>
          </w:tcPr>
          <w:p w14:paraId="2298A8DC" w14:textId="77777777" w:rsidR="00D240F3" w:rsidRDefault="00D240F3"/>
        </w:tc>
        <w:tc>
          <w:tcPr>
            <w:tcW w:w="1620" w:type="dxa"/>
            <w:shd w:val="clear" w:color="auto" w:fill="DFDFD7"/>
          </w:tcPr>
          <w:p w14:paraId="5592C228" w14:textId="77777777" w:rsidR="00D240F3" w:rsidRDefault="00D240F3"/>
        </w:tc>
      </w:tr>
      <w:tr w:rsidR="00D240F3" w14:paraId="17773765" w14:textId="77777777">
        <w:trPr>
          <w:trHeight w:val="440"/>
        </w:trPr>
        <w:tc>
          <w:tcPr>
            <w:tcW w:w="1620" w:type="dxa"/>
            <w:gridSpan w:val="2"/>
            <w:vMerge w:val="restart"/>
          </w:tcPr>
          <w:p w14:paraId="07BF326D" w14:textId="77777777" w:rsidR="00D240F3" w:rsidRDefault="00D240F3"/>
        </w:tc>
        <w:tc>
          <w:tcPr>
            <w:tcW w:w="1620" w:type="dxa"/>
            <w:gridSpan w:val="2"/>
            <w:tcBorders>
              <w:bottom w:val="dotted" w:sz="4" w:space="0" w:color="auto"/>
            </w:tcBorders>
          </w:tcPr>
          <w:p w14:paraId="4CFE24B0" w14:textId="77777777" w:rsidR="00D240F3" w:rsidRDefault="00067B36">
            <w:pPr>
              <w:spacing w:before="113" w:after="113"/>
              <w:jc w:val="left"/>
              <w:divId w:val="1"/>
            </w:pPr>
            <w:r>
              <w:rPr>
                <w:b/>
                <w:sz w:val="16"/>
              </w:rPr>
              <w:t>Fruit: symmetry</w:t>
            </w:r>
          </w:p>
        </w:tc>
        <w:tc>
          <w:tcPr>
            <w:tcW w:w="1620" w:type="dxa"/>
            <w:gridSpan w:val="2"/>
            <w:tcBorders>
              <w:bottom w:val="dotted" w:sz="4" w:space="0" w:color="auto"/>
            </w:tcBorders>
          </w:tcPr>
          <w:p w14:paraId="4CD24A67" w14:textId="04C5CF61" w:rsidR="00D240F3" w:rsidRDefault="00D240F3">
            <w:pPr>
              <w:spacing w:before="113" w:after="113"/>
              <w:jc w:val="left"/>
              <w:divId w:val="1"/>
            </w:pPr>
          </w:p>
        </w:tc>
        <w:tc>
          <w:tcPr>
            <w:tcW w:w="1620" w:type="dxa"/>
            <w:tcBorders>
              <w:bottom w:val="dotted" w:sz="4" w:space="0" w:color="auto"/>
            </w:tcBorders>
          </w:tcPr>
          <w:p w14:paraId="3A7D42C9" w14:textId="1D69F417" w:rsidR="00D240F3" w:rsidRDefault="00D240F3">
            <w:pPr>
              <w:spacing w:before="113" w:after="113"/>
              <w:jc w:val="left"/>
              <w:divId w:val="1"/>
            </w:pPr>
          </w:p>
        </w:tc>
        <w:tc>
          <w:tcPr>
            <w:tcW w:w="1620" w:type="dxa"/>
            <w:tcBorders>
              <w:bottom w:val="dotted" w:sz="4" w:space="0" w:color="auto"/>
            </w:tcBorders>
          </w:tcPr>
          <w:p w14:paraId="7277EC0A" w14:textId="441CBC20" w:rsidR="00D240F3" w:rsidRDefault="00D240F3">
            <w:pPr>
              <w:spacing w:before="113" w:after="113"/>
              <w:jc w:val="left"/>
              <w:divId w:val="1"/>
            </w:pPr>
          </w:p>
        </w:tc>
        <w:tc>
          <w:tcPr>
            <w:tcW w:w="1620" w:type="dxa"/>
            <w:tcBorders>
              <w:bottom w:val="dotted" w:sz="4" w:space="0" w:color="auto"/>
            </w:tcBorders>
          </w:tcPr>
          <w:p w14:paraId="7DA71F5C" w14:textId="77777777" w:rsidR="00D240F3" w:rsidRDefault="00D240F3"/>
        </w:tc>
        <w:tc>
          <w:tcPr>
            <w:tcW w:w="1620" w:type="dxa"/>
            <w:tcBorders>
              <w:bottom w:val="dotted" w:sz="4" w:space="0" w:color="auto"/>
            </w:tcBorders>
          </w:tcPr>
          <w:p w14:paraId="0F6B03A3" w14:textId="77777777" w:rsidR="00D240F3" w:rsidRDefault="00D240F3"/>
        </w:tc>
      </w:tr>
      <w:tr w:rsidR="00D240F3" w14:paraId="31178B8D" w14:textId="77777777">
        <w:trPr>
          <w:trHeight w:val="320"/>
        </w:trPr>
        <w:tc>
          <w:tcPr>
            <w:tcW w:w="1620" w:type="dxa"/>
            <w:gridSpan w:val="2"/>
            <w:vMerge/>
          </w:tcPr>
          <w:p w14:paraId="5394D37D" w14:textId="77777777" w:rsidR="00D240F3" w:rsidRDefault="00D240F3"/>
        </w:tc>
        <w:tc>
          <w:tcPr>
            <w:tcW w:w="1620" w:type="dxa"/>
            <w:gridSpan w:val="2"/>
            <w:tcBorders>
              <w:bottom w:val="dotted" w:sz="4" w:space="0" w:color="auto"/>
            </w:tcBorders>
            <w:vAlign w:val="center"/>
          </w:tcPr>
          <w:p w14:paraId="0F824C4A" w14:textId="77777777" w:rsidR="00D240F3" w:rsidRDefault="00067B36">
            <w:pPr>
              <w:jc w:val="left"/>
              <w:divId w:val="1"/>
            </w:pPr>
            <w:r>
              <w:rPr>
                <w:sz w:val="16"/>
              </w:rPr>
              <w:t>symmetric or slightly asymmetric</w:t>
            </w:r>
          </w:p>
        </w:tc>
        <w:tc>
          <w:tcPr>
            <w:tcW w:w="1620" w:type="dxa"/>
            <w:gridSpan w:val="2"/>
            <w:tcBorders>
              <w:bottom w:val="dotted" w:sz="4" w:space="0" w:color="auto"/>
            </w:tcBorders>
            <w:vAlign w:val="center"/>
          </w:tcPr>
          <w:p w14:paraId="14B55940" w14:textId="3E56C3C4" w:rsidR="00D240F3" w:rsidRDefault="00D240F3">
            <w:pPr>
              <w:jc w:val="left"/>
              <w:divId w:val="1"/>
            </w:pPr>
          </w:p>
        </w:tc>
        <w:tc>
          <w:tcPr>
            <w:tcW w:w="1620" w:type="dxa"/>
            <w:tcBorders>
              <w:bottom w:val="dotted" w:sz="4" w:space="0" w:color="auto"/>
            </w:tcBorders>
            <w:vAlign w:val="center"/>
          </w:tcPr>
          <w:p w14:paraId="0C2D9FBB" w14:textId="3A67E206" w:rsidR="00D240F3" w:rsidRDefault="00D240F3">
            <w:pPr>
              <w:jc w:val="left"/>
              <w:divId w:val="1"/>
            </w:pPr>
          </w:p>
        </w:tc>
        <w:tc>
          <w:tcPr>
            <w:tcW w:w="1620" w:type="dxa"/>
            <w:tcBorders>
              <w:bottom w:val="dotted" w:sz="4" w:space="0" w:color="auto"/>
            </w:tcBorders>
            <w:vAlign w:val="center"/>
          </w:tcPr>
          <w:p w14:paraId="4D55743E" w14:textId="33B1787B" w:rsidR="00D240F3" w:rsidRDefault="00D240F3">
            <w:pPr>
              <w:jc w:val="left"/>
              <w:divId w:val="1"/>
            </w:pPr>
          </w:p>
        </w:tc>
        <w:tc>
          <w:tcPr>
            <w:tcW w:w="1620" w:type="dxa"/>
            <w:tcBorders>
              <w:bottom w:val="dotted" w:sz="4" w:space="0" w:color="auto"/>
            </w:tcBorders>
            <w:vAlign w:val="center"/>
          </w:tcPr>
          <w:p w14:paraId="625947E9" w14:textId="77777777" w:rsidR="00D240F3" w:rsidRDefault="00067B36">
            <w:pPr>
              <w:jc w:val="left"/>
              <w:divId w:val="1"/>
            </w:pP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1628AA3C" w14:textId="77777777" w:rsidR="00D240F3" w:rsidRDefault="00067B36">
            <w:pPr>
              <w:jc w:val="center"/>
              <w:divId w:val="1"/>
            </w:pPr>
            <w:r>
              <w:rPr>
                <w:rFonts w:eastAsia="Arial"/>
                <w:sz w:val="16"/>
              </w:rPr>
              <w:t xml:space="preserve">1 </w:t>
            </w:r>
          </w:p>
        </w:tc>
      </w:tr>
      <w:tr w:rsidR="00D240F3" w14:paraId="425C6CED" w14:textId="77777777">
        <w:trPr>
          <w:trHeight w:val="320"/>
        </w:trPr>
        <w:tc>
          <w:tcPr>
            <w:tcW w:w="1620" w:type="dxa"/>
            <w:gridSpan w:val="2"/>
            <w:vMerge/>
          </w:tcPr>
          <w:p w14:paraId="6F516C33" w14:textId="77777777" w:rsidR="00D240F3" w:rsidRDefault="00D240F3"/>
        </w:tc>
        <w:tc>
          <w:tcPr>
            <w:tcW w:w="1620" w:type="dxa"/>
            <w:gridSpan w:val="2"/>
            <w:tcBorders>
              <w:bottom w:val="dotted" w:sz="4" w:space="0" w:color="auto"/>
            </w:tcBorders>
            <w:vAlign w:val="center"/>
          </w:tcPr>
          <w:p w14:paraId="21B0C169" w14:textId="77777777" w:rsidR="00D240F3" w:rsidRDefault="00067B36">
            <w:pPr>
              <w:jc w:val="left"/>
              <w:divId w:val="1"/>
            </w:pPr>
            <w:r>
              <w:rPr>
                <w:sz w:val="16"/>
              </w:rPr>
              <w:t>moderately asymmetric</w:t>
            </w:r>
          </w:p>
        </w:tc>
        <w:tc>
          <w:tcPr>
            <w:tcW w:w="1620" w:type="dxa"/>
            <w:gridSpan w:val="2"/>
            <w:tcBorders>
              <w:bottom w:val="dotted" w:sz="4" w:space="0" w:color="auto"/>
            </w:tcBorders>
            <w:vAlign w:val="center"/>
          </w:tcPr>
          <w:p w14:paraId="14F8ADBE" w14:textId="02C9597B" w:rsidR="00D240F3" w:rsidRDefault="00D240F3">
            <w:pPr>
              <w:jc w:val="left"/>
              <w:divId w:val="1"/>
            </w:pPr>
          </w:p>
        </w:tc>
        <w:tc>
          <w:tcPr>
            <w:tcW w:w="1620" w:type="dxa"/>
            <w:tcBorders>
              <w:bottom w:val="dotted" w:sz="4" w:space="0" w:color="auto"/>
            </w:tcBorders>
            <w:vAlign w:val="center"/>
          </w:tcPr>
          <w:p w14:paraId="232E0846" w14:textId="3A059246" w:rsidR="00D240F3" w:rsidRDefault="00D240F3">
            <w:pPr>
              <w:jc w:val="left"/>
              <w:divId w:val="1"/>
            </w:pPr>
          </w:p>
        </w:tc>
        <w:tc>
          <w:tcPr>
            <w:tcW w:w="1620" w:type="dxa"/>
            <w:tcBorders>
              <w:bottom w:val="dotted" w:sz="4" w:space="0" w:color="auto"/>
            </w:tcBorders>
            <w:vAlign w:val="center"/>
          </w:tcPr>
          <w:p w14:paraId="38002C63" w14:textId="21A109E6" w:rsidR="00D240F3" w:rsidRDefault="00D240F3">
            <w:pPr>
              <w:jc w:val="left"/>
              <w:divId w:val="1"/>
            </w:pPr>
          </w:p>
        </w:tc>
        <w:tc>
          <w:tcPr>
            <w:tcW w:w="1620" w:type="dxa"/>
            <w:tcBorders>
              <w:bottom w:val="dotted" w:sz="4" w:space="0" w:color="auto"/>
            </w:tcBorders>
            <w:vAlign w:val="center"/>
          </w:tcPr>
          <w:p w14:paraId="79B3AC53" w14:textId="77777777" w:rsidR="00D240F3" w:rsidRDefault="00067B36">
            <w:pPr>
              <w:jc w:val="left"/>
              <w:divId w:val="1"/>
            </w:pPr>
            <w:r>
              <w:rPr>
                <w:sz w:val="16"/>
              </w:rPr>
              <w:t>Formosa (1)</w:t>
            </w:r>
          </w:p>
        </w:tc>
        <w:tc>
          <w:tcPr>
            <w:tcW w:w="1620" w:type="dxa"/>
            <w:tcBorders>
              <w:bottom w:val="dotted" w:sz="4" w:space="0" w:color="auto"/>
            </w:tcBorders>
            <w:vAlign w:val="center"/>
          </w:tcPr>
          <w:p w14:paraId="7CE6EE99" w14:textId="77777777" w:rsidR="00D240F3" w:rsidRDefault="00067B36">
            <w:pPr>
              <w:jc w:val="center"/>
              <w:divId w:val="1"/>
            </w:pPr>
            <w:r>
              <w:rPr>
                <w:rFonts w:eastAsia="Arial"/>
                <w:sz w:val="16"/>
              </w:rPr>
              <w:t xml:space="preserve">2 </w:t>
            </w:r>
          </w:p>
        </w:tc>
      </w:tr>
      <w:tr w:rsidR="00D240F3" w14:paraId="1425EE80" w14:textId="77777777">
        <w:trPr>
          <w:trHeight w:val="320"/>
        </w:trPr>
        <w:tc>
          <w:tcPr>
            <w:tcW w:w="1620" w:type="dxa"/>
            <w:gridSpan w:val="2"/>
            <w:vMerge/>
          </w:tcPr>
          <w:p w14:paraId="6ECB97FC" w14:textId="77777777" w:rsidR="00D240F3" w:rsidRDefault="00D240F3"/>
        </w:tc>
        <w:tc>
          <w:tcPr>
            <w:tcW w:w="1620" w:type="dxa"/>
            <w:gridSpan w:val="2"/>
            <w:tcBorders>
              <w:bottom w:val="dotted" w:sz="4" w:space="0" w:color="auto"/>
            </w:tcBorders>
            <w:vAlign w:val="center"/>
          </w:tcPr>
          <w:p w14:paraId="1392A13A" w14:textId="77777777" w:rsidR="00D240F3" w:rsidRDefault="00067B36">
            <w:pPr>
              <w:jc w:val="left"/>
              <w:divId w:val="1"/>
            </w:pPr>
            <w:r>
              <w:rPr>
                <w:sz w:val="16"/>
              </w:rPr>
              <w:t>strongly asymmetric</w:t>
            </w:r>
          </w:p>
        </w:tc>
        <w:tc>
          <w:tcPr>
            <w:tcW w:w="1620" w:type="dxa"/>
            <w:gridSpan w:val="2"/>
            <w:tcBorders>
              <w:bottom w:val="dotted" w:sz="4" w:space="0" w:color="auto"/>
            </w:tcBorders>
            <w:vAlign w:val="center"/>
          </w:tcPr>
          <w:p w14:paraId="7B3FD927" w14:textId="48F88BDB" w:rsidR="00D240F3" w:rsidRDefault="00D240F3">
            <w:pPr>
              <w:jc w:val="left"/>
              <w:divId w:val="1"/>
            </w:pPr>
          </w:p>
        </w:tc>
        <w:tc>
          <w:tcPr>
            <w:tcW w:w="1620" w:type="dxa"/>
            <w:tcBorders>
              <w:bottom w:val="dotted" w:sz="4" w:space="0" w:color="auto"/>
            </w:tcBorders>
            <w:vAlign w:val="center"/>
          </w:tcPr>
          <w:p w14:paraId="5B7A9804" w14:textId="51A1D86C" w:rsidR="00D240F3" w:rsidRDefault="00D240F3">
            <w:pPr>
              <w:jc w:val="left"/>
              <w:divId w:val="1"/>
            </w:pPr>
          </w:p>
        </w:tc>
        <w:tc>
          <w:tcPr>
            <w:tcW w:w="1620" w:type="dxa"/>
            <w:tcBorders>
              <w:bottom w:val="dotted" w:sz="4" w:space="0" w:color="auto"/>
            </w:tcBorders>
            <w:vAlign w:val="center"/>
          </w:tcPr>
          <w:p w14:paraId="0926AC32" w14:textId="017A7331" w:rsidR="00D240F3" w:rsidRDefault="00D240F3">
            <w:pPr>
              <w:jc w:val="left"/>
              <w:divId w:val="1"/>
            </w:pPr>
          </w:p>
        </w:tc>
        <w:tc>
          <w:tcPr>
            <w:tcW w:w="1620" w:type="dxa"/>
            <w:tcBorders>
              <w:bottom w:val="dotted" w:sz="4" w:space="0" w:color="auto"/>
            </w:tcBorders>
            <w:vAlign w:val="center"/>
          </w:tcPr>
          <w:p w14:paraId="2BA8AC5E" w14:textId="77777777" w:rsidR="00D240F3" w:rsidRDefault="00067B36">
            <w:pPr>
              <w:jc w:val="left"/>
              <w:divId w:val="1"/>
            </w:pPr>
            <w:r>
              <w:rPr>
                <w:sz w:val="16"/>
              </w:rPr>
              <w:t>Anne Gold (1), Ozark Premier (1)</w:t>
            </w:r>
          </w:p>
        </w:tc>
        <w:tc>
          <w:tcPr>
            <w:tcW w:w="1620" w:type="dxa"/>
            <w:tcBorders>
              <w:bottom w:val="dotted" w:sz="4" w:space="0" w:color="auto"/>
            </w:tcBorders>
            <w:vAlign w:val="center"/>
          </w:tcPr>
          <w:p w14:paraId="00E96074" w14:textId="77777777" w:rsidR="00D240F3" w:rsidRDefault="00067B36">
            <w:pPr>
              <w:jc w:val="center"/>
              <w:divId w:val="1"/>
            </w:pPr>
            <w:r>
              <w:rPr>
                <w:rFonts w:eastAsia="Arial"/>
                <w:sz w:val="16"/>
              </w:rPr>
              <w:t xml:space="preserve">3 </w:t>
            </w:r>
          </w:p>
        </w:tc>
      </w:tr>
      <w:tr w:rsidR="00D240F3" w14:paraId="04F97C7B" w14:textId="77777777">
        <w:trPr>
          <w:trHeight w:val="360"/>
        </w:trPr>
        <w:tc>
          <w:tcPr>
            <w:tcW w:w="810" w:type="dxa"/>
            <w:tcBorders>
              <w:right w:val="dotted" w:sz="4" w:space="0" w:color="auto"/>
            </w:tcBorders>
            <w:shd w:val="clear" w:color="auto" w:fill="DFDFD7"/>
            <w:vAlign w:val="center"/>
          </w:tcPr>
          <w:p w14:paraId="0E3B6C5C" w14:textId="77777777" w:rsidR="00D240F3" w:rsidRDefault="00067B36">
            <w:r>
              <w:rPr>
                <w:rFonts w:eastAsia="Arial"/>
                <w:b/>
                <w:sz w:val="16"/>
              </w:rPr>
              <w:t>24.</w:t>
            </w:r>
          </w:p>
        </w:tc>
        <w:tc>
          <w:tcPr>
            <w:tcW w:w="810" w:type="dxa"/>
            <w:tcBorders>
              <w:right w:val="dotted" w:sz="4" w:space="0" w:color="auto"/>
            </w:tcBorders>
            <w:shd w:val="clear" w:color="auto" w:fill="DFDFD7"/>
            <w:vAlign w:val="center"/>
          </w:tcPr>
          <w:p w14:paraId="18B8CBD2"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46FF093"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556CF8DA"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5093A34A"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AEC392E" w14:textId="77777777" w:rsidR="00D240F3" w:rsidRDefault="00067B36">
            <w:r>
              <w:rPr>
                <w:rFonts w:eastAsia="Arial"/>
                <w:b/>
                <w:sz w:val="16"/>
              </w:rPr>
              <w:t>(d)</w:t>
            </w:r>
          </w:p>
        </w:tc>
        <w:tc>
          <w:tcPr>
            <w:tcW w:w="1620" w:type="dxa"/>
            <w:shd w:val="clear" w:color="auto" w:fill="DFDFD7"/>
            <w:vAlign w:val="center"/>
          </w:tcPr>
          <w:p w14:paraId="635A77BE" w14:textId="77777777" w:rsidR="00D240F3" w:rsidRDefault="00D240F3"/>
        </w:tc>
        <w:tc>
          <w:tcPr>
            <w:tcW w:w="1620" w:type="dxa"/>
            <w:shd w:val="clear" w:color="auto" w:fill="DFDFD7"/>
          </w:tcPr>
          <w:p w14:paraId="20B0B2A8" w14:textId="77777777" w:rsidR="00D240F3" w:rsidRDefault="00D240F3"/>
        </w:tc>
        <w:tc>
          <w:tcPr>
            <w:tcW w:w="1620" w:type="dxa"/>
            <w:shd w:val="clear" w:color="auto" w:fill="DFDFD7"/>
          </w:tcPr>
          <w:p w14:paraId="35C28975" w14:textId="77777777" w:rsidR="00D240F3" w:rsidRDefault="00D240F3"/>
        </w:tc>
        <w:tc>
          <w:tcPr>
            <w:tcW w:w="1620" w:type="dxa"/>
            <w:shd w:val="clear" w:color="auto" w:fill="DFDFD7"/>
          </w:tcPr>
          <w:p w14:paraId="032030B7" w14:textId="77777777" w:rsidR="00D240F3" w:rsidRDefault="00D240F3"/>
        </w:tc>
      </w:tr>
      <w:tr w:rsidR="00D240F3" w14:paraId="67B51015" w14:textId="77777777">
        <w:trPr>
          <w:trHeight w:val="440"/>
        </w:trPr>
        <w:tc>
          <w:tcPr>
            <w:tcW w:w="1620" w:type="dxa"/>
            <w:gridSpan w:val="2"/>
            <w:vMerge w:val="restart"/>
          </w:tcPr>
          <w:p w14:paraId="72291D4D" w14:textId="77777777" w:rsidR="00D240F3" w:rsidRDefault="00D240F3"/>
        </w:tc>
        <w:tc>
          <w:tcPr>
            <w:tcW w:w="1620" w:type="dxa"/>
            <w:gridSpan w:val="2"/>
            <w:tcBorders>
              <w:bottom w:val="dotted" w:sz="4" w:space="0" w:color="auto"/>
            </w:tcBorders>
          </w:tcPr>
          <w:p w14:paraId="2E5600A9" w14:textId="77777777" w:rsidR="00D240F3" w:rsidRDefault="00067B36">
            <w:pPr>
              <w:spacing w:before="113" w:after="113"/>
              <w:jc w:val="left"/>
              <w:divId w:val="1"/>
            </w:pPr>
            <w:r>
              <w:rPr>
                <w:b/>
                <w:sz w:val="16"/>
              </w:rPr>
              <w:t>Fruit: shape in lateral view</w:t>
            </w:r>
          </w:p>
        </w:tc>
        <w:tc>
          <w:tcPr>
            <w:tcW w:w="1620" w:type="dxa"/>
            <w:gridSpan w:val="2"/>
            <w:tcBorders>
              <w:bottom w:val="dotted" w:sz="4" w:space="0" w:color="auto"/>
            </w:tcBorders>
          </w:tcPr>
          <w:p w14:paraId="34641B1A" w14:textId="77777777" w:rsidR="00D240F3" w:rsidRDefault="00D240F3"/>
        </w:tc>
        <w:tc>
          <w:tcPr>
            <w:tcW w:w="1620" w:type="dxa"/>
            <w:tcBorders>
              <w:bottom w:val="dotted" w:sz="4" w:space="0" w:color="auto"/>
            </w:tcBorders>
          </w:tcPr>
          <w:p w14:paraId="7F7087C3" w14:textId="77777777" w:rsidR="00D240F3" w:rsidRDefault="00D240F3"/>
        </w:tc>
        <w:tc>
          <w:tcPr>
            <w:tcW w:w="1620" w:type="dxa"/>
            <w:tcBorders>
              <w:bottom w:val="dotted" w:sz="4" w:space="0" w:color="auto"/>
            </w:tcBorders>
          </w:tcPr>
          <w:p w14:paraId="1B154372" w14:textId="77777777" w:rsidR="00D240F3" w:rsidRDefault="00D240F3"/>
        </w:tc>
        <w:tc>
          <w:tcPr>
            <w:tcW w:w="1620" w:type="dxa"/>
            <w:tcBorders>
              <w:bottom w:val="dotted" w:sz="4" w:space="0" w:color="auto"/>
            </w:tcBorders>
          </w:tcPr>
          <w:p w14:paraId="19C92CC8" w14:textId="77777777" w:rsidR="00D240F3" w:rsidRDefault="00D240F3"/>
        </w:tc>
        <w:tc>
          <w:tcPr>
            <w:tcW w:w="1620" w:type="dxa"/>
            <w:tcBorders>
              <w:bottom w:val="dotted" w:sz="4" w:space="0" w:color="auto"/>
            </w:tcBorders>
          </w:tcPr>
          <w:p w14:paraId="55C7A941" w14:textId="77777777" w:rsidR="00D240F3" w:rsidRDefault="00D240F3"/>
        </w:tc>
      </w:tr>
      <w:tr w:rsidR="00D240F3" w14:paraId="1B497848" w14:textId="77777777">
        <w:trPr>
          <w:trHeight w:val="320"/>
        </w:trPr>
        <w:tc>
          <w:tcPr>
            <w:tcW w:w="1620" w:type="dxa"/>
            <w:gridSpan w:val="2"/>
            <w:vMerge/>
          </w:tcPr>
          <w:p w14:paraId="2836DDEE" w14:textId="77777777" w:rsidR="00D240F3" w:rsidRDefault="00D240F3"/>
        </w:tc>
        <w:tc>
          <w:tcPr>
            <w:tcW w:w="1620" w:type="dxa"/>
            <w:gridSpan w:val="2"/>
            <w:tcBorders>
              <w:bottom w:val="dotted" w:sz="4" w:space="0" w:color="auto"/>
            </w:tcBorders>
            <w:vAlign w:val="center"/>
          </w:tcPr>
          <w:p w14:paraId="5BECC74E" w14:textId="77777777" w:rsidR="00D240F3" w:rsidRDefault="00067B36">
            <w:pPr>
              <w:jc w:val="left"/>
              <w:divId w:val="1"/>
            </w:pPr>
            <w:r>
              <w:rPr>
                <w:sz w:val="16"/>
              </w:rPr>
              <w:t>medium cordate</w:t>
            </w:r>
          </w:p>
        </w:tc>
        <w:tc>
          <w:tcPr>
            <w:tcW w:w="1620" w:type="dxa"/>
            <w:gridSpan w:val="2"/>
            <w:tcBorders>
              <w:bottom w:val="dotted" w:sz="4" w:space="0" w:color="auto"/>
            </w:tcBorders>
            <w:vAlign w:val="center"/>
          </w:tcPr>
          <w:p w14:paraId="25A6DEFE" w14:textId="77777777" w:rsidR="00D240F3" w:rsidRDefault="00D240F3"/>
        </w:tc>
        <w:tc>
          <w:tcPr>
            <w:tcW w:w="1620" w:type="dxa"/>
            <w:tcBorders>
              <w:bottom w:val="dotted" w:sz="4" w:space="0" w:color="auto"/>
            </w:tcBorders>
            <w:vAlign w:val="center"/>
          </w:tcPr>
          <w:p w14:paraId="0DC58015" w14:textId="77777777" w:rsidR="00D240F3" w:rsidRDefault="00D240F3"/>
        </w:tc>
        <w:tc>
          <w:tcPr>
            <w:tcW w:w="1620" w:type="dxa"/>
            <w:tcBorders>
              <w:bottom w:val="dotted" w:sz="4" w:space="0" w:color="auto"/>
            </w:tcBorders>
            <w:vAlign w:val="center"/>
          </w:tcPr>
          <w:p w14:paraId="6CCF55E1" w14:textId="77777777" w:rsidR="00D240F3" w:rsidRDefault="00D240F3"/>
        </w:tc>
        <w:tc>
          <w:tcPr>
            <w:tcW w:w="1620" w:type="dxa"/>
            <w:tcBorders>
              <w:bottom w:val="dotted" w:sz="4" w:space="0" w:color="auto"/>
            </w:tcBorders>
            <w:vAlign w:val="center"/>
          </w:tcPr>
          <w:p w14:paraId="691E980A" w14:textId="77777777" w:rsidR="00D240F3" w:rsidRDefault="00067B36">
            <w:pPr>
              <w:jc w:val="left"/>
              <w:divId w:val="1"/>
            </w:pPr>
            <w:r>
              <w:rPr>
                <w:sz w:val="16"/>
              </w:rPr>
              <w:t xml:space="preserve">Burbank (1), </w:t>
            </w:r>
            <w:proofErr w:type="spellStart"/>
            <w:r>
              <w:rPr>
                <w:sz w:val="16"/>
              </w:rPr>
              <w:t>Zaiterki</w:t>
            </w:r>
            <w:proofErr w:type="spellEnd"/>
            <w:r>
              <w:rPr>
                <w:sz w:val="16"/>
              </w:rPr>
              <w:t xml:space="preserve"> (2)</w:t>
            </w:r>
          </w:p>
        </w:tc>
        <w:tc>
          <w:tcPr>
            <w:tcW w:w="1620" w:type="dxa"/>
            <w:tcBorders>
              <w:bottom w:val="dotted" w:sz="4" w:space="0" w:color="auto"/>
            </w:tcBorders>
            <w:vAlign w:val="center"/>
          </w:tcPr>
          <w:p w14:paraId="55BBA8D9" w14:textId="77777777" w:rsidR="00D240F3" w:rsidRDefault="00067B36">
            <w:pPr>
              <w:jc w:val="center"/>
              <w:divId w:val="1"/>
            </w:pPr>
            <w:r>
              <w:rPr>
                <w:rFonts w:eastAsia="Arial"/>
                <w:sz w:val="16"/>
              </w:rPr>
              <w:t xml:space="preserve">1 </w:t>
            </w:r>
          </w:p>
        </w:tc>
      </w:tr>
      <w:tr w:rsidR="00D240F3" w14:paraId="6F86C93B" w14:textId="77777777">
        <w:trPr>
          <w:trHeight w:val="320"/>
        </w:trPr>
        <w:tc>
          <w:tcPr>
            <w:tcW w:w="1620" w:type="dxa"/>
            <w:gridSpan w:val="2"/>
            <w:vMerge/>
          </w:tcPr>
          <w:p w14:paraId="6C9827C3" w14:textId="77777777" w:rsidR="00D240F3" w:rsidRDefault="00D240F3"/>
        </w:tc>
        <w:tc>
          <w:tcPr>
            <w:tcW w:w="1620" w:type="dxa"/>
            <w:gridSpan w:val="2"/>
            <w:tcBorders>
              <w:bottom w:val="dotted" w:sz="4" w:space="0" w:color="auto"/>
            </w:tcBorders>
            <w:vAlign w:val="center"/>
          </w:tcPr>
          <w:p w14:paraId="243A5A3B" w14:textId="77777777" w:rsidR="00D240F3" w:rsidRDefault="00067B36">
            <w:pPr>
              <w:jc w:val="left"/>
              <w:divId w:val="1"/>
            </w:pPr>
            <w:r>
              <w:rPr>
                <w:sz w:val="16"/>
              </w:rPr>
              <w:t>elongated cordate</w:t>
            </w:r>
          </w:p>
        </w:tc>
        <w:tc>
          <w:tcPr>
            <w:tcW w:w="1620" w:type="dxa"/>
            <w:gridSpan w:val="2"/>
            <w:tcBorders>
              <w:bottom w:val="dotted" w:sz="4" w:space="0" w:color="auto"/>
            </w:tcBorders>
            <w:vAlign w:val="center"/>
          </w:tcPr>
          <w:p w14:paraId="6DA43C9B" w14:textId="77777777" w:rsidR="00D240F3" w:rsidRDefault="00D240F3"/>
        </w:tc>
        <w:tc>
          <w:tcPr>
            <w:tcW w:w="1620" w:type="dxa"/>
            <w:tcBorders>
              <w:bottom w:val="dotted" w:sz="4" w:space="0" w:color="auto"/>
            </w:tcBorders>
            <w:vAlign w:val="center"/>
          </w:tcPr>
          <w:p w14:paraId="50B608D5" w14:textId="77777777" w:rsidR="00D240F3" w:rsidRDefault="00D240F3"/>
        </w:tc>
        <w:tc>
          <w:tcPr>
            <w:tcW w:w="1620" w:type="dxa"/>
            <w:tcBorders>
              <w:bottom w:val="dotted" w:sz="4" w:space="0" w:color="auto"/>
            </w:tcBorders>
            <w:vAlign w:val="center"/>
          </w:tcPr>
          <w:p w14:paraId="727DBD66" w14:textId="77777777" w:rsidR="00D240F3" w:rsidRDefault="00D240F3"/>
        </w:tc>
        <w:tc>
          <w:tcPr>
            <w:tcW w:w="1620" w:type="dxa"/>
            <w:tcBorders>
              <w:bottom w:val="dotted" w:sz="4" w:space="0" w:color="auto"/>
            </w:tcBorders>
            <w:vAlign w:val="center"/>
          </w:tcPr>
          <w:p w14:paraId="5CD7F314" w14:textId="77777777" w:rsidR="00D240F3" w:rsidRDefault="00067B36">
            <w:pPr>
              <w:jc w:val="left"/>
              <w:divId w:val="1"/>
            </w:pPr>
            <w:proofErr w:type="spellStart"/>
            <w:r>
              <w:rPr>
                <w:sz w:val="16"/>
              </w:rPr>
              <w:t>Hengpral</w:t>
            </w:r>
            <w:proofErr w:type="spellEnd"/>
            <w:r>
              <w:rPr>
                <w:sz w:val="16"/>
              </w:rPr>
              <w:t xml:space="preserve"> (1), </w:t>
            </w: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63953E60" w14:textId="77777777" w:rsidR="00D240F3" w:rsidRDefault="00067B36">
            <w:pPr>
              <w:jc w:val="center"/>
              <w:divId w:val="1"/>
            </w:pPr>
            <w:r>
              <w:rPr>
                <w:rFonts w:eastAsia="Arial"/>
                <w:sz w:val="16"/>
              </w:rPr>
              <w:t xml:space="preserve">2 </w:t>
            </w:r>
          </w:p>
        </w:tc>
      </w:tr>
      <w:tr w:rsidR="00D240F3" w14:paraId="54EE3FA3" w14:textId="77777777">
        <w:trPr>
          <w:trHeight w:val="320"/>
        </w:trPr>
        <w:tc>
          <w:tcPr>
            <w:tcW w:w="1620" w:type="dxa"/>
            <w:gridSpan w:val="2"/>
            <w:vMerge/>
          </w:tcPr>
          <w:p w14:paraId="20E2CCE7" w14:textId="77777777" w:rsidR="00D240F3" w:rsidRDefault="00D240F3"/>
        </w:tc>
        <w:tc>
          <w:tcPr>
            <w:tcW w:w="1620" w:type="dxa"/>
            <w:gridSpan w:val="2"/>
            <w:tcBorders>
              <w:bottom w:val="dotted" w:sz="4" w:space="0" w:color="auto"/>
            </w:tcBorders>
            <w:vAlign w:val="center"/>
          </w:tcPr>
          <w:p w14:paraId="37DB861F" w14:textId="77777777" w:rsidR="00D240F3" w:rsidRDefault="00067B36">
            <w:pPr>
              <w:jc w:val="left"/>
              <w:divId w:val="1"/>
            </w:pPr>
            <w:r>
              <w:rPr>
                <w:sz w:val="16"/>
              </w:rPr>
              <w:t>medium oblong</w:t>
            </w:r>
          </w:p>
        </w:tc>
        <w:tc>
          <w:tcPr>
            <w:tcW w:w="1620" w:type="dxa"/>
            <w:gridSpan w:val="2"/>
            <w:tcBorders>
              <w:bottom w:val="dotted" w:sz="4" w:space="0" w:color="auto"/>
            </w:tcBorders>
            <w:vAlign w:val="center"/>
          </w:tcPr>
          <w:p w14:paraId="7BB522AF" w14:textId="77777777" w:rsidR="00D240F3" w:rsidRDefault="00D240F3"/>
        </w:tc>
        <w:tc>
          <w:tcPr>
            <w:tcW w:w="1620" w:type="dxa"/>
            <w:tcBorders>
              <w:bottom w:val="dotted" w:sz="4" w:space="0" w:color="auto"/>
            </w:tcBorders>
            <w:vAlign w:val="center"/>
          </w:tcPr>
          <w:p w14:paraId="6F008217" w14:textId="77777777" w:rsidR="00D240F3" w:rsidRDefault="00D240F3"/>
        </w:tc>
        <w:tc>
          <w:tcPr>
            <w:tcW w:w="1620" w:type="dxa"/>
            <w:tcBorders>
              <w:bottom w:val="dotted" w:sz="4" w:space="0" w:color="auto"/>
            </w:tcBorders>
            <w:vAlign w:val="center"/>
          </w:tcPr>
          <w:p w14:paraId="018BA991" w14:textId="77777777" w:rsidR="00D240F3" w:rsidRDefault="00D240F3"/>
        </w:tc>
        <w:tc>
          <w:tcPr>
            <w:tcW w:w="1620" w:type="dxa"/>
            <w:tcBorders>
              <w:bottom w:val="dotted" w:sz="4" w:space="0" w:color="auto"/>
            </w:tcBorders>
            <w:vAlign w:val="center"/>
          </w:tcPr>
          <w:p w14:paraId="65F4C0DE" w14:textId="77777777" w:rsidR="00D240F3" w:rsidRDefault="00067B36">
            <w:pPr>
              <w:jc w:val="left"/>
              <w:divId w:val="1"/>
            </w:pPr>
            <w:r>
              <w:rPr>
                <w:sz w:val="16"/>
              </w:rPr>
              <w:t xml:space="preserve">ZAI048ISP (1), </w:t>
            </w: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7997F065" w14:textId="77777777" w:rsidR="00D240F3" w:rsidRDefault="00067B36">
            <w:pPr>
              <w:jc w:val="center"/>
              <w:divId w:val="1"/>
            </w:pPr>
            <w:r>
              <w:rPr>
                <w:rFonts w:eastAsia="Arial"/>
                <w:sz w:val="16"/>
              </w:rPr>
              <w:t xml:space="preserve">3 </w:t>
            </w:r>
          </w:p>
        </w:tc>
      </w:tr>
      <w:tr w:rsidR="00D240F3" w14:paraId="1D0F9277" w14:textId="77777777">
        <w:trPr>
          <w:trHeight w:val="320"/>
        </w:trPr>
        <w:tc>
          <w:tcPr>
            <w:tcW w:w="1620" w:type="dxa"/>
            <w:gridSpan w:val="2"/>
            <w:vMerge/>
          </w:tcPr>
          <w:p w14:paraId="530C2E40" w14:textId="77777777" w:rsidR="00D240F3" w:rsidRDefault="00D240F3"/>
        </w:tc>
        <w:tc>
          <w:tcPr>
            <w:tcW w:w="1620" w:type="dxa"/>
            <w:gridSpan w:val="2"/>
            <w:tcBorders>
              <w:bottom w:val="dotted" w:sz="4" w:space="0" w:color="auto"/>
            </w:tcBorders>
            <w:vAlign w:val="center"/>
          </w:tcPr>
          <w:p w14:paraId="15572585" w14:textId="77777777" w:rsidR="00D240F3" w:rsidRDefault="00067B36">
            <w:pPr>
              <w:jc w:val="left"/>
              <w:divId w:val="1"/>
            </w:pPr>
            <w:r>
              <w:rPr>
                <w:sz w:val="16"/>
              </w:rPr>
              <w:t>elongated oblong</w:t>
            </w:r>
          </w:p>
        </w:tc>
        <w:tc>
          <w:tcPr>
            <w:tcW w:w="1620" w:type="dxa"/>
            <w:gridSpan w:val="2"/>
            <w:tcBorders>
              <w:bottom w:val="dotted" w:sz="4" w:space="0" w:color="auto"/>
            </w:tcBorders>
            <w:vAlign w:val="center"/>
          </w:tcPr>
          <w:p w14:paraId="4B4711BE" w14:textId="77777777" w:rsidR="00D240F3" w:rsidRDefault="00D240F3"/>
        </w:tc>
        <w:tc>
          <w:tcPr>
            <w:tcW w:w="1620" w:type="dxa"/>
            <w:tcBorders>
              <w:bottom w:val="dotted" w:sz="4" w:space="0" w:color="auto"/>
            </w:tcBorders>
            <w:vAlign w:val="center"/>
          </w:tcPr>
          <w:p w14:paraId="0080893C" w14:textId="77777777" w:rsidR="00D240F3" w:rsidRDefault="00D240F3"/>
        </w:tc>
        <w:tc>
          <w:tcPr>
            <w:tcW w:w="1620" w:type="dxa"/>
            <w:tcBorders>
              <w:bottom w:val="dotted" w:sz="4" w:space="0" w:color="auto"/>
            </w:tcBorders>
            <w:vAlign w:val="center"/>
          </w:tcPr>
          <w:p w14:paraId="5E1D62CA" w14:textId="77777777" w:rsidR="00D240F3" w:rsidRDefault="00D240F3"/>
        </w:tc>
        <w:tc>
          <w:tcPr>
            <w:tcW w:w="1620" w:type="dxa"/>
            <w:tcBorders>
              <w:bottom w:val="dotted" w:sz="4" w:space="0" w:color="auto"/>
            </w:tcBorders>
            <w:vAlign w:val="center"/>
          </w:tcPr>
          <w:p w14:paraId="2863CEBB" w14:textId="77777777" w:rsidR="00D240F3" w:rsidRDefault="00067B36">
            <w:pPr>
              <w:jc w:val="left"/>
              <w:divId w:val="1"/>
            </w:pP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17FE97BB" w14:textId="77777777" w:rsidR="00D240F3" w:rsidRDefault="00067B36">
            <w:pPr>
              <w:jc w:val="center"/>
              <w:divId w:val="1"/>
            </w:pPr>
            <w:r>
              <w:rPr>
                <w:rFonts w:eastAsia="Arial"/>
                <w:sz w:val="16"/>
              </w:rPr>
              <w:t xml:space="preserve">4 </w:t>
            </w:r>
          </w:p>
        </w:tc>
      </w:tr>
      <w:tr w:rsidR="00D240F3" w14:paraId="7F203F19" w14:textId="77777777">
        <w:trPr>
          <w:trHeight w:val="320"/>
        </w:trPr>
        <w:tc>
          <w:tcPr>
            <w:tcW w:w="1620" w:type="dxa"/>
            <w:gridSpan w:val="2"/>
            <w:vMerge/>
          </w:tcPr>
          <w:p w14:paraId="7972952D" w14:textId="77777777" w:rsidR="00D240F3" w:rsidRDefault="00D240F3"/>
        </w:tc>
        <w:tc>
          <w:tcPr>
            <w:tcW w:w="1620" w:type="dxa"/>
            <w:gridSpan w:val="2"/>
            <w:tcBorders>
              <w:bottom w:val="dotted" w:sz="4" w:space="0" w:color="auto"/>
            </w:tcBorders>
            <w:vAlign w:val="center"/>
          </w:tcPr>
          <w:p w14:paraId="3BD1D729" w14:textId="77777777" w:rsidR="00D240F3" w:rsidRDefault="00067B36">
            <w:pPr>
              <w:jc w:val="left"/>
              <w:divId w:val="1"/>
            </w:pPr>
            <w:r>
              <w:rPr>
                <w:sz w:val="16"/>
              </w:rPr>
              <w:t>oblate</w:t>
            </w:r>
          </w:p>
        </w:tc>
        <w:tc>
          <w:tcPr>
            <w:tcW w:w="1620" w:type="dxa"/>
            <w:gridSpan w:val="2"/>
            <w:tcBorders>
              <w:bottom w:val="dotted" w:sz="4" w:space="0" w:color="auto"/>
            </w:tcBorders>
            <w:vAlign w:val="center"/>
          </w:tcPr>
          <w:p w14:paraId="7C380473" w14:textId="77777777" w:rsidR="00D240F3" w:rsidRDefault="00D240F3"/>
        </w:tc>
        <w:tc>
          <w:tcPr>
            <w:tcW w:w="1620" w:type="dxa"/>
            <w:tcBorders>
              <w:bottom w:val="dotted" w:sz="4" w:space="0" w:color="auto"/>
            </w:tcBorders>
            <w:vAlign w:val="center"/>
          </w:tcPr>
          <w:p w14:paraId="0C0FB7B3" w14:textId="77777777" w:rsidR="00D240F3" w:rsidRDefault="00D240F3"/>
        </w:tc>
        <w:tc>
          <w:tcPr>
            <w:tcW w:w="1620" w:type="dxa"/>
            <w:tcBorders>
              <w:bottom w:val="dotted" w:sz="4" w:space="0" w:color="auto"/>
            </w:tcBorders>
            <w:vAlign w:val="center"/>
          </w:tcPr>
          <w:p w14:paraId="520714AF" w14:textId="77777777" w:rsidR="00D240F3" w:rsidRDefault="00D240F3"/>
        </w:tc>
        <w:tc>
          <w:tcPr>
            <w:tcW w:w="1620" w:type="dxa"/>
            <w:tcBorders>
              <w:bottom w:val="dotted" w:sz="4" w:space="0" w:color="auto"/>
            </w:tcBorders>
            <w:vAlign w:val="center"/>
          </w:tcPr>
          <w:p w14:paraId="74B1626D" w14:textId="77777777" w:rsidR="00D240F3" w:rsidRDefault="00067B36">
            <w:pPr>
              <w:jc w:val="left"/>
              <w:divId w:val="1"/>
            </w:pPr>
            <w:r>
              <w:rPr>
                <w:sz w:val="16"/>
              </w:rPr>
              <w:t xml:space="preserve">Dapple Dandy (2), </w:t>
            </w:r>
            <w:proofErr w:type="spellStart"/>
            <w:r>
              <w:rPr>
                <w:sz w:val="16"/>
              </w:rPr>
              <w:t>Suplumtwenty</w:t>
            </w:r>
            <w:proofErr w:type="spellEnd"/>
            <w:r>
              <w:rPr>
                <w:sz w:val="16"/>
              </w:rPr>
              <w:t xml:space="preserve"> (1), </w:t>
            </w:r>
            <w:proofErr w:type="spellStart"/>
            <w:r>
              <w:rPr>
                <w:sz w:val="16"/>
              </w:rPr>
              <w:t>Suplumtwentytwo</w:t>
            </w:r>
            <w:proofErr w:type="spellEnd"/>
            <w:r>
              <w:rPr>
                <w:sz w:val="16"/>
              </w:rPr>
              <w:t xml:space="preserve"> (1)</w:t>
            </w:r>
          </w:p>
        </w:tc>
        <w:tc>
          <w:tcPr>
            <w:tcW w:w="1620" w:type="dxa"/>
            <w:tcBorders>
              <w:bottom w:val="dotted" w:sz="4" w:space="0" w:color="auto"/>
            </w:tcBorders>
            <w:vAlign w:val="center"/>
          </w:tcPr>
          <w:p w14:paraId="5419DC2B" w14:textId="77777777" w:rsidR="00D240F3" w:rsidRDefault="00067B36">
            <w:pPr>
              <w:jc w:val="center"/>
              <w:divId w:val="1"/>
            </w:pPr>
            <w:r>
              <w:rPr>
                <w:rFonts w:eastAsia="Arial"/>
                <w:sz w:val="16"/>
              </w:rPr>
              <w:t xml:space="preserve">5 </w:t>
            </w:r>
          </w:p>
        </w:tc>
      </w:tr>
      <w:tr w:rsidR="00D240F3" w14:paraId="5722C503" w14:textId="77777777">
        <w:trPr>
          <w:trHeight w:val="320"/>
        </w:trPr>
        <w:tc>
          <w:tcPr>
            <w:tcW w:w="1620" w:type="dxa"/>
            <w:gridSpan w:val="2"/>
            <w:vMerge/>
          </w:tcPr>
          <w:p w14:paraId="1321AE5A" w14:textId="77777777" w:rsidR="00D240F3" w:rsidRDefault="00D240F3"/>
        </w:tc>
        <w:tc>
          <w:tcPr>
            <w:tcW w:w="1620" w:type="dxa"/>
            <w:gridSpan w:val="2"/>
            <w:tcBorders>
              <w:bottom w:val="dotted" w:sz="4" w:space="0" w:color="auto"/>
            </w:tcBorders>
            <w:vAlign w:val="center"/>
          </w:tcPr>
          <w:p w14:paraId="0E2A6760" w14:textId="77777777" w:rsidR="00D240F3" w:rsidRDefault="00067B36">
            <w:pPr>
              <w:jc w:val="left"/>
              <w:divId w:val="1"/>
            </w:pPr>
            <w:r>
              <w:rPr>
                <w:sz w:val="16"/>
              </w:rPr>
              <w:t>circular</w:t>
            </w:r>
          </w:p>
        </w:tc>
        <w:tc>
          <w:tcPr>
            <w:tcW w:w="1620" w:type="dxa"/>
            <w:gridSpan w:val="2"/>
            <w:tcBorders>
              <w:bottom w:val="dotted" w:sz="4" w:space="0" w:color="auto"/>
            </w:tcBorders>
            <w:vAlign w:val="center"/>
          </w:tcPr>
          <w:p w14:paraId="0BCC7597" w14:textId="77777777" w:rsidR="00D240F3" w:rsidRDefault="00D240F3"/>
        </w:tc>
        <w:tc>
          <w:tcPr>
            <w:tcW w:w="1620" w:type="dxa"/>
            <w:tcBorders>
              <w:bottom w:val="dotted" w:sz="4" w:space="0" w:color="auto"/>
            </w:tcBorders>
            <w:vAlign w:val="center"/>
          </w:tcPr>
          <w:p w14:paraId="3DC7DFAC" w14:textId="77777777" w:rsidR="00D240F3" w:rsidRDefault="00D240F3"/>
        </w:tc>
        <w:tc>
          <w:tcPr>
            <w:tcW w:w="1620" w:type="dxa"/>
            <w:tcBorders>
              <w:bottom w:val="dotted" w:sz="4" w:space="0" w:color="auto"/>
            </w:tcBorders>
            <w:vAlign w:val="center"/>
          </w:tcPr>
          <w:p w14:paraId="37DC9DB4" w14:textId="77777777" w:rsidR="00D240F3" w:rsidRDefault="00D240F3"/>
        </w:tc>
        <w:tc>
          <w:tcPr>
            <w:tcW w:w="1620" w:type="dxa"/>
            <w:tcBorders>
              <w:bottom w:val="dotted" w:sz="4" w:space="0" w:color="auto"/>
            </w:tcBorders>
            <w:vAlign w:val="center"/>
          </w:tcPr>
          <w:p w14:paraId="259AE287" w14:textId="77777777" w:rsidR="00D240F3" w:rsidRPr="005D2362" w:rsidRDefault="00067B36">
            <w:pPr>
              <w:jc w:val="left"/>
              <w:divId w:val="1"/>
              <w:rPr>
                <w:lang w:val="de-DE"/>
              </w:rPr>
            </w:pPr>
            <w:r w:rsidRPr="005D2362">
              <w:rPr>
                <w:sz w:val="16"/>
                <w:lang w:val="de-DE"/>
              </w:rPr>
              <w:t xml:space="preserve">Golden Japan (1), </w:t>
            </w:r>
            <w:proofErr w:type="spellStart"/>
            <w:r w:rsidRPr="005D2362">
              <w:rPr>
                <w:sz w:val="16"/>
                <w:lang w:val="de-DE"/>
              </w:rPr>
              <w:t>Obilnaja</w:t>
            </w:r>
            <w:proofErr w:type="spellEnd"/>
            <w:r w:rsidRPr="005D2362">
              <w:rPr>
                <w:sz w:val="16"/>
                <w:lang w:val="de-DE"/>
              </w:rPr>
              <w:t xml:space="preserve"> (1), T.C. Sun </w:t>
            </w:r>
            <w:proofErr w:type="spellStart"/>
            <w:r w:rsidRPr="005D2362">
              <w:rPr>
                <w:sz w:val="16"/>
                <w:lang w:val="de-DE"/>
              </w:rPr>
              <w:t>Gradiplum</w:t>
            </w:r>
            <w:proofErr w:type="spellEnd"/>
            <w:r w:rsidRPr="005D2362">
              <w:rPr>
                <w:sz w:val="16"/>
                <w:lang w:val="de-DE"/>
              </w:rPr>
              <w:t xml:space="preserve"> (1)</w:t>
            </w:r>
          </w:p>
        </w:tc>
        <w:tc>
          <w:tcPr>
            <w:tcW w:w="1620" w:type="dxa"/>
            <w:tcBorders>
              <w:bottom w:val="dotted" w:sz="4" w:space="0" w:color="auto"/>
            </w:tcBorders>
            <w:vAlign w:val="center"/>
          </w:tcPr>
          <w:p w14:paraId="41F10A3E" w14:textId="77777777" w:rsidR="00D240F3" w:rsidRDefault="00067B36">
            <w:pPr>
              <w:jc w:val="center"/>
              <w:divId w:val="1"/>
            </w:pPr>
            <w:r>
              <w:rPr>
                <w:rFonts w:eastAsia="Arial"/>
                <w:sz w:val="16"/>
              </w:rPr>
              <w:t xml:space="preserve">6 </w:t>
            </w:r>
          </w:p>
        </w:tc>
      </w:tr>
      <w:tr w:rsidR="00D240F3" w14:paraId="40A8C29C" w14:textId="77777777">
        <w:trPr>
          <w:trHeight w:val="320"/>
        </w:trPr>
        <w:tc>
          <w:tcPr>
            <w:tcW w:w="1620" w:type="dxa"/>
            <w:gridSpan w:val="2"/>
            <w:vMerge/>
          </w:tcPr>
          <w:p w14:paraId="6BECF1C8" w14:textId="77777777" w:rsidR="00D240F3" w:rsidRDefault="00D240F3"/>
        </w:tc>
        <w:tc>
          <w:tcPr>
            <w:tcW w:w="1620" w:type="dxa"/>
            <w:gridSpan w:val="2"/>
            <w:tcBorders>
              <w:bottom w:val="dotted" w:sz="4" w:space="0" w:color="auto"/>
            </w:tcBorders>
            <w:vAlign w:val="center"/>
          </w:tcPr>
          <w:p w14:paraId="7C0482DC" w14:textId="77777777" w:rsidR="00D240F3" w:rsidRDefault="00067B36">
            <w:pPr>
              <w:jc w:val="left"/>
              <w:divId w:val="1"/>
            </w:pPr>
            <w:r>
              <w:rPr>
                <w:sz w:val="16"/>
              </w:rPr>
              <w:t>elliptic</w:t>
            </w:r>
          </w:p>
        </w:tc>
        <w:tc>
          <w:tcPr>
            <w:tcW w:w="1620" w:type="dxa"/>
            <w:gridSpan w:val="2"/>
            <w:tcBorders>
              <w:bottom w:val="dotted" w:sz="4" w:space="0" w:color="auto"/>
            </w:tcBorders>
            <w:vAlign w:val="center"/>
          </w:tcPr>
          <w:p w14:paraId="541D1FD7" w14:textId="77777777" w:rsidR="00D240F3" w:rsidRDefault="00D240F3"/>
        </w:tc>
        <w:tc>
          <w:tcPr>
            <w:tcW w:w="1620" w:type="dxa"/>
            <w:tcBorders>
              <w:bottom w:val="dotted" w:sz="4" w:space="0" w:color="auto"/>
            </w:tcBorders>
            <w:vAlign w:val="center"/>
          </w:tcPr>
          <w:p w14:paraId="7C5B66ED" w14:textId="77777777" w:rsidR="00D240F3" w:rsidRDefault="00D240F3"/>
        </w:tc>
        <w:tc>
          <w:tcPr>
            <w:tcW w:w="1620" w:type="dxa"/>
            <w:tcBorders>
              <w:bottom w:val="dotted" w:sz="4" w:space="0" w:color="auto"/>
            </w:tcBorders>
            <w:vAlign w:val="center"/>
          </w:tcPr>
          <w:p w14:paraId="59887A8C" w14:textId="77777777" w:rsidR="00D240F3" w:rsidRDefault="00D240F3"/>
        </w:tc>
        <w:tc>
          <w:tcPr>
            <w:tcW w:w="1620" w:type="dxa"/>
            <w:tcBorders>
              <w:bottom w:val="dotted" w:sz="4" w:space="0" w:color="auto"/>
            </w:tcBorders>
            <w:vAlign w:val="center"/>
          </w:tcPr>
          <w:p w14:paraId="63D22ECA" w14:textId="77777777" w:rsidR="00D240F3" w:rsidRDefault="00067B36">
            <w:pPr>
              <w:jc w:val="left"/>
              <w:divId w:val="1"/>
            </w:pPr>
            <w:r>
              <w:rPr>
                <w:sz w:val="16"/>
              </w:rPr>
              <w:t>October Sun (1)</w:t>
            </w:r>
          </w:p>
        </w:tc>
        <w:tc>
          <w:tcPr>
            <w:tcW w:w="1620" w:type="dxa"/>
            <w:tcBorders>
              <w:bottom w:val="dotted" w:sz="4" w:space="0" w:color="auto"/>
            </w:tcBorders>
            <w:vAlign w:val="center"/>
          </w:tcPr>
          <w:p w14:paraId="1159E4BC" w14:textId="77777777" w:rsidR="00D240F3" w:rsidRDefault="00067B36">
            <w:pPr>
              <w:jc w:val="center"/>
              <w:divId w:val="1"/>
            </w:pPr>
            <w:r>
              <w:rPr>
                <w:rFonts w:eastAsia="Arial"/>
                <w:sz w:val="16"/>
              </w:rPr>
              <w:t xml:space="preserve">7 </w:t>
            </w:r>
          </w:p>
        </w:tc>
      </w:tr>
      <w:tr w:rsidR="00D240F3" w14:paraId="1F21DFA3" w14:textId="77777777">
        <w:trPr>
          <w:trHeight w:val="360"/>
        </w:trPr>
        <w:tc>
          <w:tcPr>
            <w:tcW w:w="810" w:type="dxa"/>
            <w:tcBorders>
              <w:right w:val="dotted" w:sz="4" w:space="0" w:color="auto"/>
            </w:tcBorders>
            <w:shd w:val="clear" w:color="auto" w:fill="DFDFD7"/>
            <w:vAlign w:val="center"/>
          </w:tcPr>
          <w:p w14:paraId="253EAAFF" w14:textId="77777777" w:rsidR="00D240F3" w:rsidRDefault="00067B36">
            <w:r>
              <w:rPr>
                <w:rFonts w:eastAsia="Arial"/>
                <w:b/>
                <w:sz w:val="16"/>
              </w:rPr>
              <w:t>25.</w:t>
            </w:r>
          </w:p>
        </w:tc>
        <w:tc>
          <w:tcPr>
            <w:tcW w:w="810" w:type="dxa"/>
            <w:tcBorders>
              <w:right w:val="dotted" w:sz="4" w:space="0" w:color="auto"/>
            </w:tcBorders>
            <w:shd w:val="clear" w:color="auto" w:fill="DFDFD7"/>
            <w:vAlign w:val="center"/>
          </w:tcPr>
          <w:p w14:paraId="7032C7AF"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6723769D"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568A508E"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13414A87"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AD4E8F2" w14:textId="77777777" w:rsidR="00D240F3" w:rsidRDefault="00067B36">
            <w:r>
              <w:rPr>
                <w:rFonts w:eastAsia="Arial"/>
                <w:b/>
                <w:sz w:val="16"/>
              </w:rPr>
              <w:t>(d)</w:t>
            </w:r>
          </w:p>
        </w:tc>
        <w:tc>
          <w:tcPr>
            <w:tcW w:w="1620" w:type="dxa"/>
            <w:shd w:val="clear" w:color="auto" w:fill="DFDFD7"/>
            <w:vAlign w:val="center"/>
          </w:tcPr>
          <w:p w14:paraId="64F965D3" w14:textId="77777777" w:rsidR="00D240F3" w:rsidRDefault="00D240F3"/>
        </w:tc>
        <w:tc>
          <w:tcPr>
            <w:tcW w:w="1620" w:type="dxa"/>
            <w:shd w:val="clear" w:color="auto" w:fill="DFDFD7"/>
          </w:tcPr>
          <w:p w14:paraId="4EC44EA8" w14:textId="77777777" w:rsidR="00D240F3" w:rsidRDefault="00D240F3"/>
        </w:tc>
        <w:tc>
          <w:tcPr>
            <w:tcW w:w="1620" w:type="dxa"/>
            <w:shd w:val="clear" w:color="auto" w:fill="DFDFD7"/>
          </w:tcPr>
          <w:p w14:paraId="5C0A584C" w14:textId="77777777" w:rsidR="00D240F3" w:rsidRDefault="00D240F3"/>
        </w:tc>
        <w:tc>
          <w:tcPr>
            <w:tcW w:w="1620" w:type="dxa"/>
            <w:shd w:val="clear" w:color="auto" w:fill="DFDFD7"/>
          </w:tcPr>
          <w:p w14:paraId="13EA5093" w14:textId="77777777" w:rsidR="00D240F3" w:rsidRDefault="00D240F3"/>
        </w:tc>
      </w:tr>
      <w:tr w:rsidR="00D240F3" w14:paraId="3A035FBE" w14:textId="77777777">
        <w:trPr>
          <w:trHeight w:val="440"/>
        </w:trPr>
        <w:tc>
          <w:tcPr>
            <w:tcW w:w="1620" w:type="dxa"/>
            <w:gridSpan w:val="2"/>
            <w:vMerge w:val="restart"/>
          </w:tcPr>
          <w:p w14:paraId="718D2796" w14:textId="77777777" w:rsidR="00D240F3" w:rsidRDefault="00D240F3"/>
        </w:tc>
        <w:tc>
          <w:tcPr>
            <w:tcW w:w="1620" w:type="dxa"/>
            <w:gridSpan w:val="2"/>
            <w:tcBorders>
              <w:bottom w:val="dotted" w:sz="4" w:space="0" w:color="auto"/>
            </w:tcBorders>
          </w:tcPr>
          <w:p w14:paraId="4F34883F" w14:textId="77777777" w:rsidR="00D240F3" w:rsidRDefault="00067B36">
            <w:pPr>
              <w:spacing w:before="113" w:after="113"/>
              <w:jc w:val="left"/>
              <w:divId w:val="1"/>
            </w:pPr>
            <w:r>
              <w:rPr>
                <w:b/>
                <w:sz w:val="16"/>
              </w:rPr>
              <w:t>Fruit: shape of apex</w:t>
            </w:r>
          </w:p>
        </w:tc>
        <w:tc>
          <w:tcPr>
            <w:tcW w:w="1620" w:type="dxa"/>
            <w:gridSpan w:val="2"/>
            <w:tcBorders>
              <w:bottom w:val="dotted" w:sz="4" w:space="0" w:color="auto"/>
            </w:tcBorders>
          </w:tcPr>
          <w:p w14:paraId="2D5BC250" w14:textId="247D7409" w:rsidR="00D240F3" w:rsidRDefault="00D240F3">
            <w:pPr>
              <w:spacing w:before="113" w:after="113"/>
              <w:jc w:val="left"/>
              <w:divId w:val="1"/>
            </w:pPr>
          </w:p>
        </w:tc>
        <w:tc>
          <w:tcPr>
            <w:tcW w:w="1620" w:type="dxa"/>
            <w:tcBorders>
              <w:bottom w:val="dotted" w:sz="4" w:space="0" w:color="auto"/>
            </w:tcBorders>
          </w:tcPr>
          <w:p w14:paraId="343A4058" w14:textId="4368BF3E" w:rsidR="00D240F3" w:rsidRDefault="00D240F3">
            <w:pPr>
              <w:spacing w:before="113" w:after="113"/>
              <w:jc w:val="left"/>
              <w:divId w:val="1"/>
            </w:pPr>
          </w:p>
        </w:tc>
        <w:tc>
          <w:tcPr>
            <w:tcW w:w="1620" w:type="dxa"/>
            <w:tcBorders>
              <w:bottom w:val="dotted" w:sz="4" w:space="0" w:color="auto"/>
            </w:tcBorders>
          </w:tcPr>
          <w:p w14:paraId="39C33C2C" w14:textId="021A3B7C" w:rsidR="00D240F3" w:rsidRDefault="00D240F3">
            <w:pPr>
              <w:spacing w:before="113" w:after="113"/>
              <w:jc w:val="left"/>
              <w:divId w:val="1"/>
            </w:pPr>
          </w:p>
        </w:tc>
        <w:tc>
          <w:tcPr>
            <w:tcW w:w="1620" w:type="dxa"/>
            <w:tcBorders>
              <w:bottom w:val="dotted" w:sz="4" w:space="0" w:color="auto"/>
            </w:tcBorders>
          </w:tcPr>
          <w:p w14:paraId="11E83369" w14:textId="77777777" w:rsidR="00D240F3" w:rsidRDefault="00D240F3"/>
        </w:tc>
        <w:tc>
          <w:tcPr>
            <w:tcW w:w="1620" w:type="dxa"/>
            <w:tcBorders>
              <w:bottom w:val="dotted" w:sz="4" w:space="0" w:color="auto"/>
            </w:tcBorders>
          </w:tcPr>
          <w:p w14:paraId="14090B4E" w14:textId="77777777" w:rsidR="00D240F3" w:rsidRDefault="00D240F3"/>
        </w:tc>
      </w:tr>
      <w:tr w:rsidR="00D240F3" w14:paraId="5D81A9B8" w14:textId="77777777">
        <w:trPr>
          <w:trHeight w:val="320"/>
        </w:trPr>
        <w:tc>
          <w:tcPr>
            <w:tcW w:w="1620" w:type="dxa"/>
            <w:gridSpan w:val="2"/>
            <w:vMerge/>
          </w:tcPr>
          <w:p w14:paraId="2E7CBC8A" w14:textId="77777777" w:rsidR="00D240F3" w:rsidRDefault="00D240F3"/>
        </w:tc>
        <w:tc>
          <w:tcPr>
            <w:tcW w:w="1620" w:type="dxa"/>
            <w:gridSpan w:val="2"/>
            <w:tcBorders>
              <w:bottom w:val="dotted" w:sz="4" w:space="0" w:color="auto"/>
            </w:tcBorders>
            <w:vAlign w:val="center"/>
          </w:tcPr>
          <w:p w14:paraId="0259BCAC" w14:textId="77777777" w:rsidR="00D240F3" w:rsidRDefault="00067B36">
            <w:pPr>
              <w:jc w:val="left"/>
              <w:divId w:val="1"/>
            </w:pPr>
            <w:r>
              <w:rPr>
                <w:sz w:val="16"/>
              </w:rPr>
              <w:t>pointed</w:t>
            </w:r>
          </w:p>
        </w:tc>
        <w:tc>
          <w:tcPr>
            <w:tcW w:w="1620" w:type="dxa"/>
            <w:gridSpan w:val="2"/>
            <w:tcBorders>
              <w:bottom w:val="dotted" w:sz="4" w:space="0" w:color="auto"/>
            </w:tcBorders>
            <w:vAlign w:val="center"/>
          </w:tcPr>
          <w:p w14:paraId="47A7D159" w14:textId="7790B0AF" w:rsidR="00D240F3" w:rsidRDefault="00D240F3">
            <w:pPr>
              <w:jc w:val="left"/>
              <w:divId w:val="1"/>
            </w:pPr>
          </w:p>
        </w:tc>
        <w:tc>
          <w:tcPr>
            <w:tcW w:w="1620" w:type="dxa"/>
            <w:tcBorders>
              <w:bottom w:val="dotted" w:sz="4" w:space="0" w:color="auto"/>
            </w:tcBorders>
            <w:vAlign w:val="center"/>
          </w:tcPr>
          <w:p w14:paraId="0C172C63" w14:textId="59323E66" w:rsidR="00D240F3" w:rsidRDefault="00D240F3">
            <w:pPr>
              <w:jc w:val="left"/>
              <w:divId w:val="1"/>
            </w:pPr>
          </w:p>
        </w:tc>
        <w:tc>
          <w:tcPr>
            <w:tcW w:w="1620" w:type="dxa"/>
            <w:tcBorders>
              <w:bottom w:val="dotted" w:sz="4" w:space="0" w:color="auto"/>
            </w:tcBorders>
            <w:vAlign w:val="center"/>
          </w:tcPr>
          <w:p w14:paraId="700E8F67" w14:textId="7BD944D3" w:rsidR="00D240F3" w:rsidRDefault="00D240F3">
            <w:pPr>
              <w:jc w:val="left"/>
              <w:divId w:val="1"/>
            </w:pPr>
          </w:p>
        </w:tc>
        <w:tc>
          <w:tcPr>
            <w:tcW w:w="1620" w:type="dxa"/>
            <w:tcBorders>
              <w:bottom w:val="dotted" w:sz="4" w:space="0" w:color="auto"/>
            </w:tcBorders>
            <w:vAlign w:val="center"/>
          </w:tcPr>
          <w:p w14:paraId="79A06085" w14:textId="77777777" w:rsidR="00D240F3" w:rsidRDefault="00067B36">
            <w:pPr>
              <w:jc w:val="left"/>
              <w:divId w:val="1"/>
            </w:pPr>
            <w:proofErr w:type="spellStart"/>
            <w:r>
              <w:rPr>
                <w:sz w:val="16"/>
              </w:rPr>
              <w:t>Hengpral</w:t>
            </w:r>
            <w:proofErr w:type="spellEnd"/>
            <w:r>
              <w:rPr>
                <w:sz w:val="16"/>
              </w:rPr>
              <w:t xml:space="preserve"> (1), </w:t>
            </w: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18A3C322" w14:textId="77777777" w:rsidR="00D240F3" w:rsidRDefault="00067B36">
            <w:pPr>
              <w:jc w:val="center"/>
              <w:divId w:val="1"/>
            </w:pPr>
            <w:r>
              <w:rPr>
                <w:rFonts w:eastAsia="Arial"/>
                <w:sz w:val="16"/>
              </w:rPr>
              <w:t xml:space="preserve">1 </w:t>
            </w:r>
          </w:p>
        </w:tc>
      </w:tr>
      <w:tr w:rsidR="00D240F3" w14:paraId="270BA128" w14:textId="77777777">
        <w:trPr>
          <w:trHeight w:val="320"/>
        </w:trPr>
        <w:tc>
          <w:tcPr>
            <w:tcW w:w="1620" w:type="dxa"/>
            <w:gridSpan w:val="2"/>
            <w:vMerge/>
          </w:tcPr>
          <w:p w14:paraId="5258E4CA" w14:textId="77777777" w:rsidR="00D240F3" w:rsidRDefault="00D240F3"/>
        </w:tc>
        <w:tc>
          <w:tcPr>
            <w:tcW w:w="1620" w:type="dxa"/>
            <w:gridSpan w:val="2"/>
            <w:tcBorders>
              <w:bottom w:val="dotted" w:sz="4" w:space="0" w:color="auto"/>
            </w:tcBorders>
            <w:vAlign w:val="center"/>
          </w:tcPr>
          <w:p w14:paraId="374DF745" w14:textId="77777777" w:rsidR="00D240F3" w:rsidRDefault="00067B36">
            <w:pPr>
              <w:jc w:val="left"/>
              <w:divId w:val="1"/>
            </w:pPr>
            <w:r>
              <w:rPr>
                <w:sz w:val="16"/>
              </w:rPr>
              <w:t>rounded</w:t>
            </w:r>
          </w:p>
        </w:tc>
        <w:tc>
          <w:tcPr>
            <w:tcW w:w="1620" w:type="dxa"/>
            <w:gridSpan w:val="2"/>
            <w:tcBorders>
              <w:bottom w:val="dotted" w:sz="4" w:space="0" w:color="auto"/>
            </w:tcBorders>
            <w:vAlign w:val="center"/>
          </w:tcPr>
          <w:p w14:paraId="4513DC65" w14:textId="77B8C4E6" w:rsidR="00D240F3" w:rsidRDefault="00D240F3">
            <w:pPr>
              <w:jc w:val="left"/>
              <w:divId w:val="1"/>
            </w:pPr>
          </w:p>
        </w:tc>
        <w:tc>
          <w:tcPr>
            <w:tcW w:w="1620" w:type="dxa"/>
            <w:tcBorders>
              <w:bottom w:val="dotted" w:sz="4" w:space="0" w:color="auto"/>
            </w:tcBorders>
            <w:vAlign w:val="center"/>
          </w:tcPr>
          <w:p w14:paraId="25FAEFBA" w14:textId="4B903E74" w:rsidR="00D240F3" w:rsidRDefault="00D240F3">
            <w:pPr>
              <w:jc w:val="left"/>
              <w:divId w:val="1"/>
            </w:pPr>
          </w:p>
        </w:tc>
        <w:tc>
          <w:tcPr>
            <w:tcW w:w="1620" w:type="dxa"/>
            <w:tcBorders>
              <w:bottom w:val="dotted" w:sz="4" w:space="0" w:color="auto"/>
            </w:tcBorders>
            <w:vAlign w:val="center"/>
          </w:tcPr>
          <w:p w14:paraId="26CB6EAA" w14:textId="04D71D6B" w:rsidR="00D240F3" w:rsidRDefault="00D240F3">
            <w:pPr>
              <w:jc w:val="left"/>
              <w:divId w:val="1"/>
            </w:pPr>
          </w:p>
        </w:tc>
        <w:tc>
          <w:tcPr>
            <w:tcW w:w="1620" w:type="dxa"/>
            <w:tcBorders>
              <w:bottom w:val="dotted" w:sz="4" w:space="0" w:color="auto"/>
            </w:tcBorders>
            <w:vAlign w:val="center"/>
          </w:tcPr>
          <w:p w14:paraId="65613D28" w14:textId="77777777" w:rsidR="00D240F3" w:rsidRDefault="00067B36">
            <w:pPr>
              <w:jc w:val="left"/>
              <w:divId w:val="1"/>
            </w:pPr>
            <w:proofErr w:type="spellStart"/>
            <w:r>
              <w:rPr>
                <w:sz w:val="16"/>
              </w:rPr>
              <w:t>Friandise</w:t>
            </w:r>
            <w:proofErr w:type="spellEnd"/>
            <w:r>
              <w:rPr>
                <w:sz w:val="16"/>
              </w:rPr>
              <w:t xml:space="preserve"> (1), Golden Japan (1)</w:t>
            </w:r>
          </w:p>
        </w:tc>
        <w:tc>
          <w:tcPr>
            <w:tcW w:w="1620" w:type="dxa"/>
            <w:tcBorders>
              <w:bottom w:val="dotted" w:sz="4" w:space="0" w:color="auto"/>
            </w:tcBorders>
            <w:vAlign w:val="center"/>
          </w:tcPr>
          <w:p w14:paraId="5E7419B8" w14:textId="77777777" w:rsidR="00D240F3" w:rsidRDefault="00067B36">
            <w:pPr>
              <w:jc w:val="center"/>
              <w:divId w:val="1"/>
            </w:pPr>
            <w:r>
              <w:rPr>
                <w:rFonts w:eastAsia="Arial"/>
                <w:sz w:val="16"/>
              </w:rPr>
              <w:t xml:space="preserve">2 </w:t>
            </w:r>
          </w:p>
        </w:tc>
      </w:tr>
      <w:tr w:rsidR="00D240F3" w14:paraId="4D7FD25A" w14:textId="77777777">
        <w:trPr>
          <w:trHeight w:val="320"/>
        </w:trPr>
        <w:tc>
          <w:tcPr>
            <w:tcW w:w="1620" w:type="dxa"/>
            <w:gridSpan w:val="2"/>
            <w:vMerge/>
          </w:tcPr>
          <w:p w14:paraId="043231EF" w14:textId="77777777" w:rsidR="00D240F3" w:rsidRDefault="00D240F3"/>
        </w:tc>
        <w:tc>
          <w:tcPr>
            <w:tcW w:w="1620" w:type="dxa"/>
            <w:gridSpan w:val="2"/>
            <w:tcBorders>
              <w:bottom w:val="dotted" w:sz="4" w:space="0" w:color="auto"/>
            </w:tcBorders>
            <w:vAlign w:val="center"/>
          </w:tcPr>
          <w:p w14:paraId="14B24C5C" w14:textId="77777777" w:rsidR="00D240F3" w:rsidRDefault="00067B36">
            <w:pPr>
              <w:jc w:val="left"/>
              <w:divId w:val="1"/>
            </w:pPr>
            <w:r>
              <w:rPr>
                <w:sz w:val="16"/>
              </w:rPr>
              <w:t>truncate</w:t>
            </w:r>
          </w:p>
        </w:tc>
        <w:tc>
          <w:tcPr>
            <w:tcW w:w="1620" w:type="dxa"/>
            <w:gridSpan w:val="2"/>
            <w:tcBorders>
              <w:bottom w:val="dotted" w:sz="4" w:space="0" w:color="auto"/>
            </w:tcBorders>
            <w:vAlign w:val="center"/>
          </w:tcPr>
          <w:p w14:paraId="1728112F" w14:textId="2AD93548" w:rsidR="00D240F3" w:rsidRDefault="00D240F3">
            <w:pPr>
              <w:jc w:val="left"/>
              <w:divId w:val="1"/>
            </w:pPr>
          </w:p>
        </w:tc>
        <w:tc>
          <w:tcPr>
            <w:tcW w:w="1620" w:type="dxa"/>
            <w:tcBorders>
              <w:bottom w:val="dotted" w:sz="4" w:space="0" w:color="auto"/>
            </w:tcBorders>
            <w:vAlign w:val="center"/>
          </w:tcPr>
          <w:p w14:paraId="7727EE8B" w14:textId="2B1A4BC3" w:rsidR="00D240F3" w:rsidRDefault="00D240F3">
            <w:pPr>
              <w:jc w:val="left"/>
              <w:divId w:val="1"/>
            </w:pPr>
          </w:p>
        </w:tc>
        <w:tc>
          <w:tcPr>
            <w:tcW w:w="1620" w:type="dxa"/>
            <w:tcBorders>
              <w:bottom w:val="dotted" w:sz="4" w:space="0" w:color="auto"/>
            </w:tcBorders>
            <w:vAlign w:val="center"/>
          </w:tcPr>
          <w:p w14:paraId="51F74CB9" w14:textId="0666A6D1" w:rsidR="00D240F3" w:rsidRDefault="00D240F3">
            <w:pPr>
              <w:jc w:val="left"/>
              <w:divId w:val="1"/>
            </w:pPr>
          </w:p>
        </w:tc>
        <w:tc>
          <w:tcPr>
            <w:tcW w:w="1620" w:type="dxa"/>
            <w:tcBorders>
              <w:bottom w:val="dotted" w:sz="4" w:space="0" w:color="auto"/>
            </w:tcBorders>
            <w:vAlign w:val="center"/>
          </w:tcPr>
          <w:p w14:paraId="1747235C" w14:textId="77777777" w:rsidR="00D240F3" w:rsidRDefault="00067B36">
            <w:pPr>
              <w:jc w:val="left"/>
              <w:divId w:val="1"/>
            </w:pPr>
            <w:r>
              <w:rPr>
                <w:sz w:val="16"/>
              </w:rPr>
              <w:t xml:space="preserve">ZAI048ISP (1), </w:t>
            </w: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1F244535" w14:textId="77777777" w:rsidR="00D240F3" w:rsidRDefault="00067B36">
            <w:pPr>
              <w:jc w:val="center"/>
              <w:divId w:val="1"/>
            </w:pPr>
            <w:r>
              <w:rPr>
                <w:rFonts w:eastAsia="Arial"/>
                <w:sz w:val="16"/>
              </w:rPr>
              <w:t xml:space="preserve">3 </w:t>
            </w:r>
          </w:p>
        </w:tc>
      </w:tr>
      <w:tr w:rsidR="00D240F3" w14:paraId="1A569DAC" w14:textId="77777777">
        <w:trPr>
          <w:trHeight w:val="320"/>
        </w:trPr>
        <w:tc>
          <w:tcPr>
            <w:tcW w:w="1620" w:type="dxa"/>
            <w:gridSpan w:val="2"/>
            <w:vMerge/>
          </w:tcPr>
          <w:p w14:paraId="3BB5A734" w14:textId="77777777" w:rsidR="00D240F3" w:rsidRDefault="00D240F3"/>
        </w:tc>
        <w:tc>
          <w:tcPr>
            <w:tcW w:w="1620" w:type="dxa"/>
            <w:gridSpan w:val="2"/>
            <w:tcBorders>
              <w:bottom w:val="dotted" w:sz="4" w:space="0" w:color="auto"/>
            </w:tcBorders>
            <w:vAlign w:val="center"/>
          </w:tcPr>
          <w:p w14:paraId="42DC4DEE" w14:textId="77777777" w:rsidR="00D240F3" w:rsidRDefault="00067B36">
            <w:pPr>
              <w:jc w:val="left"/>
              <w:divId w:val="1"/>
            </w:pPr>
            <w:r>
              <w:rPr>
                <w:sz w:val="16"/>
              </w:rPr>
              <w:t>depressed</w:t>
            </w:r>
          </w:p>
        </w:tc>
        <w:tc>
          <w:tcPr>
            <w:tcW w:w="1620" w:type="dxa"/>
            <w:gridSpan w:val="2"/>
            <w:tcBorders>
              <w:bottom w:val="dotted" w:sz="4" w:space="0" w:color="auto"/>
            </w:tcBorders>
            <w:vAlign w:val="center"/>
          </w:tcPr>
          <w:p w14:paraId="18A68DB6" w14:textId="0CAB0727" w:rsidR="00D240F3" w:rsidRDefault="00D240F3">
            <w:pPr>
              <w:jc w:val="left"/>
              <w:divId w:val="1"/>
            </w:pPr>
          </w:p>
        </w:tc>
        <w:tc>
          <w:tcPr>
            <w:tcW w:w="1620" w:type="dxa"/>
            <w:tcBorders>
              <w:bottom w:val="dotted" w:sz="4" w:space="0" w:color="auto"/>
            </w:tcBorders>
            <w:vAlign w:val="center"/>
          </w:tcPr>
          <w:p w14:paraId="48974852" w14:textId="00565FEF" w:rsidR="00D240F3" w:rsidRDefault="00D240F3">
            <w:pPr>
              <w:jc w:val="left"/>
              <w:divId w:val="1"/>
            </w:pPr>
          </w:p>
        </w:tc>
        <w:tc>
          <w:tcPr>
            <w:tcW w:w="1620" w:type="dxa"/>
            <w:tcBorders>
              <w:bottom w:val="dotted" w:sz="4" w:space="0" w:color="auto"/>
            </w:tcBorders>
            <w:vAlign w:val="center"/>
          </w:tcPr>
          <w:p w14:paraId="6EBE5D62" w14:textId="69DDE2E5" w:rsidR="00D240F3" w:rsidRDefault="00D240F3">
            <w:pPr>
              <w:jc w:val="left"/>
              <w:divId w:val="1"/>
            </w:pPr>
          </w:p>
        </w:tc>
        <w:tc>
          <w:tcPr>
            <w:tcW w:w="1620" w:type="dxa"/>
            <w:tcBorders>
              <w:bottom w:val="dotted" w:sz="4" w:space="0" w:color="auto"/>
            </w:tcBorders>
            <w:vAlign w:val="center"/>
          </w:tcPr>
          <w:p w14:paraId="18117283" w14:textId="77777777" w:rsidR="00D240F3" w:rsidRDefault="00067B36">
            <w:pPr>
              <w:jc w:val="left"/>
              <w:divId w:val="1"/>
            </w:pPr>
            <w:r>
              <w:rPr>
                <w:sz w:val="16"/>
              </w:rPr>
              <w:t>Crimson Glo (1), Dapple Dandy (2)</w:t>
            </w:r>
          </w:p>
        </w:tc>
        <w:tc>
          <w:tcPr>
            <w:tcW w:w="1620" w:type="dxa"/>
            <w:tcBorders>
              <w:bottom w:val="dotted" w:sz="4" w:space="0" w:color="auto"/>
            </w:tcBorders>
            <w:vAlign w:val="center"/>
          </w:tcPr>
          <w:p w14:paraId="7062D372" w14:textId="77777777" w:rsidR="00D240F3" w:rsidRDefault="00067B36">
            <w:pPr>
              <w:jc w:val="center"/>
              <w:divId w:val="1"/>
            </w:pPr>
            <w:r>
              <w:rPr>
                <w:rFonts w:eastAsia="Arial"/>
                <w:sz w:val="16"/>
              </w:rPr>
              <w:t xml:space="preserve">4 </w:t>
            </w:r>
          </w:p>
        </w:tc>
      </w:tr>
      <w:tr w:rsidR="00D240F3" w14:paraId="3418DF17" w14:textId="77777777">
        <w:trPr>
          <w:trHeight w:val="360"/>
        </w:trPr>
        <w:tc>
          <w:tcPr>
            <w:tcW w:w="810" w:type="dxa"/>
            <w:tcBorders>
              <w:right w:val="dotted" w:sz="4" w:space="0" w:color="auto"/>
            </w:tcBorders>
            <w:shd w:val="clear" w:color="auto" w:fill="DFDFD7"/>
            <w:vAlign w:val="center"/>
          </w:tcPr>
          <w:p w14:paraId="07EBA0A3" w14:textId="77777777" w:rsidR="00D240F3" w:rsidRDefault="00067B36" w:rsidP="009216D9">
            <w:pPr>
              <w:keepNext/>
            </w:pPr>
            <w:r>
              <w:rPr>
                <w:rFonts w:eastAsia="Arial"/>
                <w:b/>
                <w:sz w:val="16"/>
              </w:rPr>
              <w:lastRenderedPageBreak/>
              <w:t>26.</w:t>
            </w:r>
          </w:p>
        </w:tc>
        <w:tc>
          <w:tcPr>
            <w:tcW w:w="810" w:type="dxa"/>
            <w:tcBorders>
              <w:right w:val="dotted" w:sz="4" w:space="0" w:color="auto"/>
            </w:tcBorders>
            <w:shd w:val="clear" w:color="auto" w:fill="DFDFD7"/>
            <w:vAlign w:val="center"/>
          </w:tcPr>
          <w:p w14:paraId="757E35D3" w14:textId="77777777" w:rsidR="00D240F3" w:rsidRDefault="00D240F3" w:rsidP="009216D9">
            <w:pPr>
              <w:keepNext/>
            </w:pPr>
          </w:p>
        </w:tc>
        <w:tc>
          <w:tcPr>
            <w:tcW w:w="810" w:type="dxa"/>
            <w:tcBorders>
              <w:right w:val="dotted" w:sz="4" w:space="0" w:color="auto"/>
            </w:tcBorders>
            <w:shd w:val="clear" w:color="auto" w:fill="DFDFD7"/>
            <w:vAlign w:val="center"/>
          </w:tcPr>
          <w:p w14:paraId="05E3CABB"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0EE50AC7" w14:textId="77777777" w:rsidR="00D240F3" w:rsidRDefault="00067B36" w:rsidP="009216D9">
            <w:pPr>
              <w:keepNext/>
            </w:pPr>
            <w:r>
              <w:rPr>
                <w:rFonts w:eastAsia="Arial"/>
                <w:b/>
                <w:sz w:val="16"/>
              </w:rPr>
              <w:t>MG/MS/VG</w:t>
            </w:r>
          </w:p>
        </w:tc>
        <w:tc>
          <w:tcPr>
            <w:tcW w:w="810" w:type="dxa"/>
            <w:tcBorders>
              <w:right w:val="dotted" w:sz="4" w:space="0" w:color="auto"/>
            </w:tcBorders>
            <w:shd w:val="clear" w:color="auto" w:fill="DFDFD7"/>
            <w:vAlign w:val="center"/>
          </w:tcPr>
          <w:p w14:paraId="03DB3988"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0C3AC397" w14:textId="77777777" w:rsidR="00D240F3" w:rsidRDefault="00067B36" w:rsidP="009216D9">
            <w:pPr>
              <w:keepNext/>
            </w:pPr>
            <w:r>
              <w:rPr>
                <w:rFonts w:eastAsia="Arial"/>
                <w:b/>
                <w:sz w:val="16"/>
              </w:rPr>
              <w:t>(d)</w:t>
            </w:r>
          </w:p>
        </w:tc>
        <w:tc>
          <w:tcPr>
            <w:tcW w:w="1620" w:type="dxa"/>
            <w:shd w:val="clear" w:color="auto" w:fill="DFDFD7"/>
            <w:vAlign w:val="center"/>
          </w:tcPr>
          <w:p w14:paraId="456E3FA3" w14:textId="77777777" w:rsidR="00D240F3" w:rsidRDefault="00D240F3" w:rsidP="009216D9">
            <w:pPr>
              <w:keepNext/>
            </w:pPr>
          </w:p>
        </w:tc>
        <w:tc>
          <w:tcPr>
            <w:tcW w:w="1620" w:type="dxa"/>
            <w:shd w:val="clear" w:color="auto" w:fill="DFDFD7"/>
          </w:tcPr>
          <w:p w14:paraId="318C2A81" w14:textId="77777777" w:rsidR="00D240F3" w:rsidRDefault="00D240F3" w:rsidP="009216D9">
            <w:pPr>
              <w:keepNext/>
            </w:pPr>
          </w:p>
        </w:tc>
        <w:tc>
          <w:tcPr>
            <w:tcW w:w="1620" w:type="dxa"/>
            <w:shd w:val="clear" w:color="auto" w:fill="DFDFD7"/>
          </w:tcPr>
          <w:p w14:paraId="69476BFB" w14:textId="77777777" w:rsidR="00D240F3" w:rsidRDefault="00D240F3" w:rsidP="009216D9">
            <w:pPr>
              <w:keepNext/>
            </w:pPr>
          </w:p>
        </w:tc>
        <w:tc>
          <w:tcPr>
            <w:tcW w:w="1620" w:type="dxa"/>
            <w:shd w:val="clear" w:color="auto" w:fill="DFDFD7"/>
          </w:tcPr>
          <w:p w14:paraId="74066335" w14:textId="77777777" w:rsidR="00D240F3" w:rsidRDefault="00D240F3" w:rsidP="009216D9">
            <w:pPr>
              <w:keepNext/>
            </w:pPr>
          </w:p>
        </w:tc>
      </w:tr>
      <w:tr w:rsidR="00D240F3" w:rsidRPr="005D2362" w14:paraId="53AD1F45" w14:textId="77777777">
        <w:trPr>
          <w:trHeight w:val="440"/>
        </w:trPr>
        <w:tc>
          <w:tcPr>
            <w:tcW w:w="1620" w:type="dxa"/>
            <w:gridSpan w:val="2"/>
            <w:vMerge w:val="restart"/>
          </w:tcPr>
          <w:p w14:paraId="3933527E" w14:textId="77777777" w:rsidR="00D240F3" w:rsidRDefault="00D240F3" w:rsidP="009216D9">
            <w:pPr>
              <w:keepNext/>
            </w:pPr>
          </w:p>
        </w:tc>
        <w:tc>
          <w:tcPr>
            <w:tcW w:w="1620" w:type="dxa"/>
            <w:gridSpan w:val="2"/>
            <w:tcBorders>
              <w:bottom w:val="dotted" w:sz="4" w:space="0" w:color="auto"/>
            </w:tcBorders>
          </w:tcPr>
          <w:p w14:paraId="00F07D26" w14:textId="77777777" w:rsidR="00D240F3" w:rsidRDefault="00067B36" w:rsidP="009216D9">
            <w:pPr>
              <w:keepNext/>
              <w:spacing w:before="113" w:after="113"/>
              <w:jc w:val="left"/>
              <w:divId w:val="1"/>
            </w:pPr>
            <w:r>
              <w:rPr>
                <w:b/>
                <w:sz w:val="16"/>
              </w:rPr>
              <w:t>Fruit: depth of stalk cavity</w:t>
            </w:r>
          </w:p>
        </w:tc>
        <w:tc>
          <w:tcPr>
            <w:tcW w:w="1620" w:type="dxa"/>
            <w:gridSpan w:val="2"/>
            <w:tcBorders>
              <w:bottom w:val="dotted" w:sz="4" w:space="0" w:color="auto"/>
            </w:tcBorders>
          </w:tcPr>
          <w:p w14:paraId="24FDD853" w14:textId="4F3E72E5" w:rsidR="00D240F3" w:rsidRPr="00DD1AF4" w:rsidRDefault="00D240F3" w:rsidP="009216D9">
            <w:pPr>
              <w:keepNext/>
              <w:spacing w:before="113" w:after="113"/>
              <w:jc w:val="left"/>
              <w:divId w:val="1"/>
            </w:pPr>
          </w:p>
        </w:tc>
        <w:tc>
          <w:tcPr>
            <w:tcW w:w="1620" w:type="dxa"/>
            <w:tcBorders>
              <w:bottom w:val="dotted" w:sz="4" w:space="0" w:color="auto"/>
            </w:tcBorders>
          </w:tcPr>
          <w:p w14:paraId="3960A080" w14:textId="23675BEE" w:rsidR="00D240F3" w:rsidRDefault="00D240F3" w:rsidP="009216D9">
            <w:pPr>
              <w:keepNext/>
              <w:spacing w:before="113" w:after="113"/>
              <w:jc w:val="left"/>
              <w:divId w:val="1"/>
            </w:pPr>
          </w:p>
        </w:tc>
        <w:tc>
          <w:tcPr>
            <w:tcW w:w="1620" w:type="dxa"/>
            <w:tcBorders>
              <w:bottom w:val="dotted" w:sz="4" w:space="0" w:color="auto"/>
            </w:tcBorders>
          </w:tcPr>
          <w:p w14:paraId="4AFA2441" w14:textId="183E26E8" w:rsidR="00D240F3" w:rsidRPr="00DD1AF4" w:rsidRDefault="00D240F3" w:rsidP="009216D9">
            <w:pPr>
              <w:keepNext/>
              <w:spacing w:before="113" w:after="113"/>
              <w:jc w:val="left"/>
              <w:divId w:val="1"/>
            </w:pPr>
          </w:p>
        </w:tc>
        <w:tc>
          <w:tcPr>
            <w:tcW w:w="1620" w:type="dxa"/>
            <w:tcBorders>
              <w:bottom w:val="dotted" w:sz="4" w:space="0" w:color="auto"/>
            </w:tcBorders>
          </w:tcPr>
          <w:p w14:paraId="794DBA5C" w14:textId="77777777" w:rsidR="00D240F3" w:rsidRPr="00DD1AF4" w:rsidRDefault="00D240F3" w:rsidP="009216D9">
            <w:pPr>
              <w:keepNext/>
            </w:pPr>
          </w:p>
        </w:tc>
        <w:tc>
          <w:tcPr>
            <w:tcW w:w="1620" w:type="dxa"/>
            <w:tcBorders>
              <w:bottom w:val="dotted" w:sz="4" w:space="0" w:color="auto"/>
            </w:tcBorders>
          </w:tcPr>
          <w:p w14:paraId="35F35914" w14:textId="77777777" w:rsidR="00D240F3" w:rsidRPr="00DD1AF4" w:rsidRDefault="00D240F3" w:rsidP="009216D9">
            <w:pPr>
              <w:keepNext/>
            </w:pPr>
          </w:p>
        </w:tc>
      </w:tr>
      <w:tr w:rsidR="00D240F3" w14:paraId="24B11FA4" w14:textId="77777777">
        <w:trPr>
          <w:trHeight w:val="320"/>
        </w:trPr>
        <w:tc>
          <w:tcPr>
            <w:tcW w:w="1620" w:type="dxa"/>
            <w:gridSpan w:val="2"/>
            <w:vMerge/>
          </w:tcPr>
          <w:p w14:paraId="33956D17" w14:textId="77777777" w:rsidR="00D240F3" w:rsidRPr="00DD1AF4" w:rsidRDefault="00D240F3" w:rsidP="009216D9">
            <w:pPr>
              <w:keepNext/>
            </w:pPr>
          </w:p>
        </w:tc>
        <w:tc>
          <w:tcPr>
            <w:tcW w:w="1620" w:type="dxa"/>
            <w:gridSpan w:val="2"/>
            <w:tcBorders>
              <w:bottom w:val="dotted" w:sz="4" w:space="0" w:color="auto"/>
            </w:tcBorders>
            <w:vAlign w:val="center"/>
          </w:tcPr>
          <w:p w14:paraId="0686C8BA" w14:textId="77777777" w:rsidR="00D240F3" w:rsidRDefault="00067B36" w:rsidP="009216D9">
            <w:pPr>
              <w:keepNext/>
              <w:jc w:val="left"/>
              <w:divId w:val="1"/>
            </w:pPr>
            <w:r>
              <w:rPr>
                <w:sz w:val="16"/>
              </w:rPr>
              <w:t>shallow</w:t>
            </w:r>
          </w:p>
        </w:tc>
        <w:tc>
          <w:tcPr>
            <w:tcW w:w="1620" w:type="dxa"/>
            <w:gridSpan w:val="2"/>
            <w:tcBorders>
              <w:bottom w:val="dotted" w:sz="4" w:space="0" w:color="auto"/>
            </w:tcBorders>
            <w:vAlign w:val="center"/>
          </w:tcPr>
          <w:p w14:paraId="7BCF31FA" w14:textId="77825478" w:rsidR="00D240F3" w:rsidRDefault="00D240F3" w:rsidP="009216D9">
            <w:pPr>
              <w:keepNext/>
              <w:jc w:val="left"/>
              <w:divId w:val="1"/>
            </w:pPr>
          </w:p>
        </w:tc>
        <w:tc>
          <w:tcPr>
            <w:tcW w:w="1620" w:type="dxa"/>
            <w:tcBorders>
              <w:bottom w:val="dotted" w:sz="4" w:space="0" w:color="auto"/>
            </w:tcBorders>
            <w:vAlign w:val="center"/>
          </w:tcPr>
          <w:p w14:paraId="56BD3CAE" w14:textId="5A332795" w:rsidR="00D240F3" w:rsidRDefault="00D240F3" w:rsidP="009216D9">
            <w:pPr>
              <w:keepNext/>
              <w:jc w:val="left"/>
              <w:divId w:val="1"/>
            </w:pPr>
          </w:p>
        </w:tc>
        <w:tc>
          <w:tcPr>
            <w:tcW w:w="1620" w:type="dxa"/>
            <w:tcBorders>
              <w:bottom w:val="dotted" w:sz="4" w:space="0" w:color="auto"/>
            </w:tcBorders>
            <w:vAlign w:val="center"/>
          </w:tcPr>
          <w:p w14:paraId="34CDB89A" w14:textId="29CA8A94" w:rsidR="00D240F3" w:rsidRDefault="00D240F3" w:rsidP="009216D9">
            <w:pPr>
              <w:keepNext/>
              <w:jc w:val="left"/>
              <w:divId w:val="1"/>
            </w:pPr>
          </w:p>
        </w:tc>
        <w:tc>
          <w:tcPr>
            <w:tcW w:w="1620" w:type="dxa"/>
            <w:tcBorders>
              <w:bottom w:val="dotted" w:sz="4" w:space="0" w:color="auto"/>
            </w:tcBorders>
            <w:vAlign w:val="center"/>
          </w:tcPr>
          <w:p w14:paraId="532FBA2B" w14:textId="77777777" w:rsidR="00D240F3" w:rsidRDefault="00067B36" w:rsidP="009216D9">
            <w:pPr>
              <w:keepNext/>
              <w:jc w:val="left"/>
              <w:divId w:val="1"/>
            </w:pPr>
            <w:r>
              <w:rPr>
                <w:sz w:val="16"/>
              </w:rPr>
              <w:t>Ruby Crunch (1)</w:t>
            </w:r>
          </w:p>
        </w:tc>
        <w:tc>
          <w:tcPr>
            <w:tcW w:w="1620" w:type="dxa"/>
            <w:tcBorders>
              <w:bottom w:val="dotted" w:sz="4" w:space="0" w:color="auto"/>
            </w:tcBorders>
            <w:vAlign w:val="center"/>
          </w:tcPr>
          <w:p w14:paraId="6905F5BC" w14:textId="77777777" w:rsidR="00D240F3" w:rsidRDefault="00067B36" w:rsidP="009216D9">
            <w:pPr>
              <w:keepNext/>
              <w:jc w:val="center"/>
              <w:divId w:val="1"/>
            </w:pPr>
            <w:r>
              <w:rPr>
                <w:rFonts w:eastAsia="Arial"/>
                <w:sz w:val="16"/>
              </w:rPr>
              <w:t xml:space="preserve">1 </w:t>
            </w:r>
          </w:p>
        </w:tc>
      </w:tr>
      <w:tr w:rsidR="00D240F3" w14:paraId="363A5154" w14:textId="77777777">
        <w:trPr>
          <w:trHeight w:val="320"/>
        </w:trPr>
        <w:tc>
          <w:tcPr>
            <w:tcW w:w="1620" w:type="dxa"/>
            <w:gridSpan w:val="2"/>
            <w:vMerge/>
          </w:tcPr>
          <w:p w14:paraId="3A179119" w14:textId="77777777" w:rsidR="00D240F3" w:rsidRDefault="00D240F3"/>
        </w:tc>
        <w:tc>
          <w:tcPr>
            <w:tcW w:w="1620" w:type="dxa"/>
            <w:gridSpan w:val="2"/>
            <w:tcBorders>
              <w:bottom w:val="dotted" w:sz="4" w:space="0" w:color="auto"/>
            </w:tcBorders>
            <w:vAlign w:val="center"/>
          </w:tcPr>
          <w:p w14:paraId="3526409A"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17892997" w14:textId="2FC5AC05" w:rsidR="00D240F3" w:rsidRDefault="00D240F3">
            <w:pPr>
              <w:jc w:val="left"/>
              <w:divId w:val="1"/>
            </w:pPr>
          </w:p>
        </w:tc>
        <w:tc>
          <w:tcPr>
            <w:tcW w:w="1620" w:type="dxa"/>
            <w:tcBorders>
              <w:bottom w:val="dotted" w:sz="4" w:space="0" w:color="auto"/>
            </w:tcBorders>
            <w:vAlign w:val="center"/>
          </w:tcPr>
          <w:p w14:paraId="040D50F0" w14:textId="4762AE4D" w:rsidR="00D240F3" w:rsidRDefault="00D240F3">
            <w:pPr>
              <w:jc w:val="left"/>
              <w:divId w:val="1"/>
            </w:pPr>
          </w:p>
        </w:tc>
        <w:tc>
          <w:tcPr>
            <w:tcW w:w="1620" w:type="dxa"/>
            <w:tcBorders>
              <w:bottom w:val="dotted" w:sz="4" w:space="0" w:color="auto"/>
            </w:tcBorders>
            <w:vAlign w:val="center"/>
          </w:tcPr>
          <w:p w14:paraId="0DE6BAD1" w14:textId="5DEF7B86" w:rsidR="00D240F3" w:rsidRDefault="00D240F3">
            <w:pPr>
              <w:jc w:val="left"/>
              <w:divId w:val="1"/>
            </w:pPr>
          </w:p>
        </w:tc>
        <w:tc>
          <w:tcPr>
            <w:tcW w:w="1620" w:type="dxa"/>
            <w:tcBorders>
              <w:bottom w:val="dotted" w:sz="4" w:space="0" w:color="auto"/>
            </w:tcBorders>
            <w:vAlign w:val="center"/>
          </w:tcPr>
          <w:p w14:paraId="67999D2B" w14:textId="77777777" w:rsidR="00D240F3" w:rsidRDefault="00067B36">
            <w:pPr>
              <w:jc w:val="left"/>
              <w:divId w:val="1"/>
            </w:pPr>
            <w:r>
              <w:rPr>
                <w:sz w:val="16"/>
              </w:rPr>
              <w:t>Golden Japan (1)</w:t>
            </w:r>
          </w:p>
        </w:tc>
        <w:tc>
          <w:tcPr>
            <w:tcW w:w="1620" w:type="dxa"/>
            <w:tcBorders>
              <w:bottom w:val="dotted" w:sz="4" w:space="0" w:color="auto"/>
            </w:tcBorders>
            <w:vAlign w:val="center"/>
          </w:tcPr>
          <w:p w14:paraId="0B2F7223" w14:textId="77777777" w:rsidR="00D240F3" w:rsidRDefault="00067B36">
            <w:pPr>
              <w:jc w:val="center"/>
              <w:divId w:val="1"/>
            </w:pPr>
            <w:r>
              <w:rPr>
                <w:rFonts w:eastAsia="Arial"/>
                <w:sz w:val="16"/>
              </w:rPr>
              <w:t xml:space="preserve">2 </w:t>
            </w:r>
          </w:p>
        </w:tc>
      </w:tr>
      <w:tr w:rsidR="00D240F3" w14:paraId="75F2EE8D" w14:textId="77777777">
        <w:trPr>
          <w:trHeight w:val="320"/>
        </w:trPr>
        <w:tc>
          <w:tcPr>
            <w:tcW w:w="1620" w:type="dxa"/>
            <w:gridSpan w:val="2"/>
            <w:vMerge/>
          </w:tcPr>
          <w:p w14:paraId="764EC839" w14:textId="77777777" w:rsidR="00D240F3" w:rsidRDefault="00D240F3"/>
        </w:tc>
        <w:tc>
          <w:tcPr>
            <w:tcW w:w="1620" w:type="dxa"/>
            <w:gridSpan w:val="2"/>
            <w:tcBorders>
              <w:bottom w:val="dotted" w:sz="4" w:space="0" w:color="auto"/>
            </w:tcBorders>
            <w:vAlign w:val="center"/>
          </w:tcPr>
          <w:p w14:paraId="47642233" w14:textId="77777777" w:rsidR="00D240F3" w:rsidRDefault="00067B36">
            <w:pPr>
              <w:jc w:val="left"/>
              <w:divId w:val="1"/>
            </w:pPr>
            <w:r>
              <w:rPr>
                <w:sz w:val="16"/>
              </w:rPr>
              <w:t>deep</w:t>
            </w:r>
          </w:p>
        </w:tc>
        <w:tc>
          <w:tcPr>
            <w:tcW w:w="1620" w:type="dxa"/>
            <w:gridSpan w:val="2"/>
            <w:tcBorders>
              <w:bottom w:val="dotted" w:sz="4" w:space="0" w:color="auto"/>
            </w:tcBorders>
            <w:vAlign w:val="center"/>
          </w:tcPr>
          <w:p w14:paraId="6780E327" w14:textId="4D13DDEF" w:rsidR="00D240F3" w:rsidRDefault="00D240F3">
            <w:pPr>
              <w:jc w:val="left"/>
              <w:divId w:val="1"/>
            </w:pPr>
          </w:p>
        </w:tc>
        <w:tc>
          <w:tcPr>
            <w:tcW w:w="1620" w:type="dxa"/>
            <w:tcBorders>
              <w:bottom w:val="dotted" w:sz="4" w:space="0" w:color="auto"/>
            </w:tcBorders>
            <w:vAlign w:val="center"/>
          </w:tcPr>
          <w:p w14:paraId="56974D32" w14:textId="398F649E" w:rsidR="00D240F3" w:rsidRDefault="00D240F3">
            <w:pPr>
              <w:jc w:val="left"/>
              <w:divId w:val="1"/>
            </w:pPr>
          </w:p>
        </w:tc>
        <w:tc>
          <w:tcPr>
            <w:tcW w:w="1620" w:type="dxa"/>
            <w:tcBorders>
              <w:bottom w:val="dotted" w:sz="4" w:space="0" w:color="auto"/>
            </w:tcBorders>
            <w:vAlign w:val="center"/>
          </w:tcPr>
          <w:p w14:paraId="057964F0" w14:textId="4D6512CF" w:rsidR="00D240F3" w:rsidRDefault="00D240F3">
            <w:pPr>
              <w:jc w:val="left"/>
              <w:divId w:val="1"/>
            </w:pPr>
          </w:p>
        </w:tc>
        <w:tc>
          <w:tcPr>
            <w:tcW w:w="1620" w:type="dxa"/>
            <w:tcBorders>
              <w:bottom w:val="dotted" w:sz="4" w:space="0" w:color="auto"/>
            </w:tcBorders>
            <w:vAlign w:val="center"/>
          </w:tcPr>
          <w:p w14:paraId="1D2202A3" w14:textId="77777777" w:rsidR="00D240F3" w:rsidRDefault="00067B36">
            <w:pPr>
              <w:jc w:val="left"/>
              <w:divId w:val="1"/>
            </w:pP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3CCBEA93" w14:textId="77777777" w:rsidR="00D240F3" w:rsidRDefault="00067B36">
            <w:pPr>
              <w:jc w:val="center"/>
              <w:divId w:val="1"/>
            </w:pPr>
            <w:r>
              <w:rPr>
                <w:rFonts w:eastAsia="Arial"/>
                <w:sz w:val="16"/>
              </w:rPr>
              <w:t xml:space="preserve">3 </w:t>
            </w:r>
          </w:p>
        </w:tc>
      </w:tr>
      <w:tr w:rsidR="00D240F3" w14:paraId="03E7E8C6" w14:textId="77777777">
        <w:trPr>
          <w:trHeight w:val="360"/>
        </w:trPr>
        <w:tc>
          <w:tcPr>
            <w:tcW w:w="810" w:type="dxa"/>
            <w:tcBorders>
              <w:right w:val="dotted" w:sz="4" w:space="0" w:color="auto"/>
            </w:tcBorders>
            <w:shd w:val="clear" w:color="auto" w:fill="DFDFD7"/>
            <w:vAlign w:val="center"/>
          </w:tcPr>
          <w:p w14:paraId="03B69FAC" w14:textId="77777777" w:rsidR="00D240F3" w:rsidRDefault="00067B36">
            <w:r>
              <w:rPr>
                <w:rFonts w:eastAsia="Arial"/>
                <w:b/>
                <w:sz w:val="16"/>
              </w:rPr>
              <w:t>27.</w:t>
            </w:r>
          </w:p>
        </w:tc>
        <w:tc>
          <w:tcPr>
            <w:tcW w:w="810" w:type="dxa"/>
            <w:tcBorders>
              <w:right w:val="dotted" w:sz="4" w:space="0" w:color="auto"/>
            </w:tcBorders>
            <w:shd w:val="clear" w:color="auto" w:fill="DFDFD7"/>
            <w:vAlign w:val="center"/>
          </w:tcPr>
          <w:p w14:paraId="1018341F" w14:textId="77777777" w:rsidR="00D240F3" w:rsidRDefault="00D240F3"/>
        </w:tc>
        <w:tc>
          <w:tcPr>
            <w:tcW w:w="810" w:type="dxa"/>
            <w:tcBorders>
              <w:right w:val="dotted" w:sz="4" w:space="0" w:color="auto"/>
            </w:tcBorders>
            <w:shd w:val="clear" w:color="auto" w:fill="DFDFD7"/>
            <w:vAlign w:val="center"/>
          </w:tcPr>
          <w:p w14:paraId="0B944A4E"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52F338EC"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57DBA47A"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041C7FF" w14:textId="77777777" w:rsidR="00D240F3" w:rsidRDefault="00067B36">
            <w:r>
              <w:rPr>
                <w:rFonts w:eastAsia="Arial"/>
                <w:b/>
                <w:sz w:val="16"/>
              </w:rPr>
              <w:t>(d)</w:t>
            </w:r>
          </w:p>
        </w:tc>
        <w:tc>
          <w:tcPr>
            <w:tcW w:w="1620" w:type="dxa"/>
            <w:shd w:val="clear" w:color="auto" w:fill="DFDFD7"/>
            <w:vAlign w:val="center"/>
          </w:tcPr>
          <w:p w14:paraId="16A235CA" w14:textId="77777777" w:rsidR="00D240F3" w:rsidRDefault="00D240F3"/>
        </w:tc>
        <w:tc>
          <w:tcPr>
            <w:tcW w:w="1620" w:type="dxa"/>
            <w:shd w:val="clear" w:color="auto" w:fill="DFDFD7"/>
          </w:tcPr>
          <w:p w14:paraId="67F64A0A" w14:textId="77777777" w:rsidR="00D240F3" w:rsidRDefault="00D240F3"/>
        </w:tc>
        <w:tc>
          <w:tcPr>
            <w:tcW w:w="1620" w:type="dxa"/>
            <w:shd w:val="clear" w:color="auto" w:fill="DFDFD7"/>
          </w:tcPr>
          <w:p w14:paraId="6E8362A8" w14:textId="77777777" w:rsidR="00D240F3" w:rsidRDefault="00D240F3"/>
        </w:tc>
        <w:tc>
          <w:tcPr>
            <w:tcW w:w="1620" w:type="dxa"/>
            <w:shd w:val="clear" w:color="auto" w:fill="DFDFD7"/>
          </w:tcPr>
          <w:p w14:paraId="416CBEFE" w14:textId="77777777" w:rsidR="00D240F3" w:rsidRDefault="00D240F3"/>
        </w:tc>
      </w:tr>
      <w:tr w:rsidR="00D240F3" w:rsidRPr="005D2362" w14:paraId="076C8963" w14:textId="77777777">
        <w:trPr>
          <w:trHeight w:val="440"/>
        </w:trPr>
        <w:tc>
          <w:tcPr>
            <w:tcW w:w="1620" w:type="dxa"/>
            <w:gridSpan w:val="2"/>
            <w:vMerge w:val="restart"/>
          </w:tcPr>
          <w:p w14:paraId="72D9A6E1" w14:textId="77777777" w:rsidR="00D240F3" w:rsidRDefault="00D240F3"/>
        </w:tc>
        <w:tc>
          <w:tcPr>
            <w:tcW w:w="1620" w:type="dxa"/>
            <w:gridSpan w:val="2"/>
            <w:tcBorders>
              <w:bottom w:val="dotted" w:sz="4" w:space="0" w:color="auto"/>
            </w:tcBorders>
          </w:tcPr>
          <w:p w14:paraId="22E3F35C" w14:textId="77777777" w:rsidR="00D240F3" w:rsidRDefault="00067B36">
            <w:pPr>
              <w:spacing w:before="113" w:after="113"/>
              <w:jc w:val="left"/>
              <w:divId w:val="1"/>
            </w:pPr>
            <w:r>
              <w:rPr>
                <w:b/>
                <w:sz w:val="16"/>
              </w:rPr>
              <w:t>Fruit: width of stalk cavity</w:t>
            </w:r>
          </w:p>
        </w:tc>
        <w:tc>
          <w:tcPr>
            <w:tcW w:w="1620" w:type="dxa"/>
            <w:gridSpan w:val="2"/>
            <w:tcBorders>
              <w:bottom w:val="dotted" w:sz="4" w:space="0" w:color="auto"/>
            </w:tcBorders>
          </w:tcPr>
          <w:p w14:paraId="1DFBE05F" w14:textId="60DA7317" w:rsidR="00D240F3" w:rsidRPr="00DD1AF4" w:rsidRDefault="00D240F3">
            <w:pPr>
              <w:spacing w:before="113" w:after="113"/>
              <w:jc w:val="left"/>
              <w:divId w:val="1"/>
            </w:pPr>
          </w:p>
        </w:tc>
        <w:tc>
          <w:tcPr>
            <w:tcW w:w="1620" w:type="dxa"/>
            <w:tcBorders>
              <w:bottom w:val="dotted" w:sz="4" w:space="0" w:color="auto"/>
            </w:tcBorders>
          </w:tcPr>
          <w:p w14:paraId="62DB6F15" w14:textId="48B19CD5" w:rsidR="00D240F3" w:rsidRDefault="00D240F3">
            <w:pPr>
              <w:spacing w:before="113" w:after="113"/>
              <w:jc w:val="left"/>
              <w:divId w:val="1"/>
            </w:pPr>
          </w:p>
        </w:tc>
        <w:tc>
          <w:tcPr>
            <w:tcW w:w="1620" w:type="dxa"/>
            <w:tcBorders>
              <w:bottom w:val="dotted" w:sz="4" w:space="0" w:color="auto"/>
            </w:tcBorders>
          </w:tcPr>
          <w:p w14:paraId="174158EA" w14:textId="0E36002E" w:rsidR="00D240F3" w:rsidRPr="00DD1AF4" w:rsidRDefault="00D240F3">
            <w:pPr>
              <w:spacing w:before="113" w:after="113"/>
              <w:jc w:val="left"/>
              <w:divId w:val="1"/>
            </w:pPr>
          </w:p>
        </w:tc>
        <w:tc>
          <w:tcPr>
            <w:tcW w:w="1620" w:type="dxa"/>
            <w:tcBorders>
              <w:bottom w:val="dotted" w:sz="4" w:space="0" w:color="auto"/>
            </w:tcBorders>
          </w:tcPr>
          <w:p w14:paraId="40FCCC25" w14:textId="77777777" w:rsidR="00D240F3" w:rsidRPr="00DD1AF4" w:rsidRDefault="00D240F3"/>
        </w:tc>
        <w:tc>
          <w:tcPr>
            <w:tcW w:w="1620" w:type="dxa"/>
            <w:tcBorders>
              <w:bottom w:val="dotted" w:sz="4" w:space="0" w:color="auto"/>
            </w:tcBorders>
          </w:tcPr>
          <w:p w14:paraId="3D3077B1" w14:textId="77777777" w:rsidR="00D240F3" w:rsidRPr="00DD1AF4" w:rsidRDefault="00D240F3"/>
        </w:tc>
      </w:tr>
      <w:tr w:rsidR="00D240F3" w14:paraId="79C1F80D" w14:textId="77777777">
        <w:trPr>
          <w:trHeight w:val="320"/>
        </w:trPr>
        <w:tc>
          <w:tcPr>
            <w:tcW w:w="1620" w:type="dxa"/>
            <w:gridSpan w:val="2"/>
            <w:vMerge/>
          </w:tcPr>
          <w:p w14:paraId="69DF4466" w14:textId="77777777" w:rsidR="00D240F3" w:rsidRPr="00DD1AF4" w:rsidRDefault="00D240F3"/>
        </w:tc>
        <w:tc>
          <w:tcPr>
            <w:tcW w:w="1620" w:type="dxa"/>
            <w:gridSpan w:val="2"/>
            <w:tcBorders>
              <w:bottom w:val="dotted" w:sz="4" w:space="0" w:color="auto"/>
            </w:tcBorders>
            <w:vAlign w:val="center"/>
          </w:tcPr>
          <w:p w14:paraId="354FE80E" w14:textId="77777777" w:rsidR="00D240F3" w:rsidRDefault="00067B36">
            <w:pPr>
              <w:jc w:val="left"/>
              <w:divId w:val="1"/>
            </w:pPr>
            <w:r>
              <w:rPr>
                <w:sz w:val="16"/>
              </w:rPr>
              <w:t>narrow</w:t>
            </w:r>
          </w:p>
        </w:tc>
        <w:tc>
          <w:tcPr>
            <w:tcW w:w="1620" w:type="dxa"/>
            <w:gridSpan w:val="2"/>
            <w:tcBorders>
              <w:bottom w:val="dotted" w:sz="4" w:space="0" w:color="auto"/>
            </w:tcBorders>
            <w:vAlign w:val="center"/>
          </w:tcPr>
          <w:p w14:paraId="5586233F" w14:textId="268106C4" w:rsidR="00D240F3" w:rsidRDefault="00D240F3">
            <w:pPr>
              <w:jc w:val="left"/>
              <w:divId w:val="1"/>
            </w:pPr>
          </w:p>
        </w:tc>
        <w:tc>
          <w:tcPr>
            <w:tcW w:w="1620" w:type="dxa"/>
            <w:tcBorders>
              <w:bottom w:val="dotted" w:sz="4" w:space="0" w:color="auto"/>
            </w:tcBorders>
            <w:vAlign w:val="center"/>
          </w:tcPr>
          <w:p w14:paraId="160310A4" w14:textId="7C96211B" w:rsidR="00D240F3" w:rsidRDefault="00D240F3">
            <w:pPr>
              <w:jc w:val="left"/>
              <w:divId w:val="1"/>
            </w:pPr>
          </w:p>
        </w:tc>
        <w:tc>
          <w:tcPr>
            <w:tcW w:w="1620" w:type="dxa"/>
            <w:tcBorders>
              <w:bottom w:val="dotted" w:sz="4" w:space="0" w:color="auto"/>
            </w:tcBorders>
            <w:vAlign w:val="center"/>
          </w:tcPr>
          <w:p w14:paraId="0EA21482" w14:textId="377E1FC9" w:rsidR="00D240F3" w:rsidRDefault="00D240F3">
            <w:pPr>
              <w:jc w:val="left"/>
              <w:divId w:val="1"/>
            </w:pPr>
          </w:p>
        </w:tc>
        <w:tc>
          <w:tcPr>
            <w:tcW w:w="1620" w:type="dxa"/>
            <w:tcBorders>
              <w:bottom w:val="dotted" w:sz="4" w:space="0" w:color="auto"/>
            </w:tcBorders>
            <w:vAlign w:val="center"/>
          </w:tcPr>
          <w:p w14:paraId="7AF98A27" w14:textId="77777777" w:rsidR="00D240F3" w:rsidRDefault="00067B36">
            <w:pPr>
              <w:jc w:val="left"/>
              <w:divId w:val="1"/>
            </w:pPr>
            <w:r>
              <w:rPr>
                <w:sz w:val="16"/>
              </w:rPr>
              <w:t>October Sun (1), Queen Garnet (1)</w:t>
            </w:r>
          </w:p>
        </w:tc>
        <w:tc>
          <w:tcPr>
            <w:tcW w:w="1620" w:type="dxa"/>
            <w:tcBorders>
              <w:bottom w:val="dotted" w:sz="4" w:space="0" w:color="auto"/>
            </w:tcBorders>
            <w:vAlign w:val="center"/>
          </w:tcPr>
          <w:p w14:paraId="5235EC95" w14:textId="77777777" w:rsidR="00D240F3" w:rsidRDefault="00067B36">
            <w:pPr>
              <w:jc w:val="center"/>
              <w:divId w:val="1"/>
            </w:pPr>
            <w:r>
              <w:rPr>
                <w:rFonts w:eastAsia="Arial"/>
                <w:sz w:val="16"/>
              </w:rPr>
              <w:t xml:space="preserve">1 </w:t>
            </w:r>
          </w:p>
        </w:tc>
      </w:tr>
      <w:tr w:rsidR="00D240F3" w14:paraId="65441A6E" w14:textId="77777777">
        <w:trPr>
          <w:trHeight w:val="320"/>
        </w:trPr>
        <w:tc>
          <w:tcPr>
            <w:tcW w:w="1620" w:type="dxa"/>
            <w:gridSpan w:val="2"/>
            <w:vMerge/>
          </w:tcPr>
          <w:p w14:paraId="21560874" w14:textId="77777777" w:rsidR="00D240F3" w:rsidRDefault="00D240F3"/>
        </w:tc>
        <w:tc>
          <w:tcPr>
            <w:tcW w:w="1620" w:type="dxa"/>
            <w:gridSpan w:val="2"/>
            <w:tcBorders>
              <w:bottom w:val="dotted" w:sz="4" w:space="0" w:color="auto"/>
            </w:tcBorders>
            <w:vAlign w:val="center"/>
          </w:tcPr>
          <w:p w14:paraId="7C8F1C2F"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1939334F" w14:textId="028AC478" w:rsidR="00D240F3" w:rsidRDefault="00D240F3">
            <w:pPr>
              <w:jc w:val="left"/>
              <w:divId w:val="1"/>
            </w:pPr>
          </w:p>
        </w:tc>
        <w:tc>
          <w:tcPr>
            <w:tcW w:w="1620" w:type="dxa"/>
            <w:tcBorders>
              <w:bottom w:val="dotted" w:sz="4" w:space="0" w:color="auto"/>
            </w:tcBorders>
            <w:vAlign w:val="center"/>
          </w:tcPr>
          <w:p w14:paraId="42721778" w14:textId="30CB4E62" w:rsidR="00D240F3" w:rsidRDefault="00D240F3">
            <w:pPr>
              <w:jc w:val="left"/>
              <w:divId w:val="1"/>
            </w:pPr>
          </w:p>
        </w:tc>
        <w:tc>
          <w:tcPr>
            <w:tcW w:w="1620" w:type="dxa"/>
            <w:tcBorders>
              <w:bottom w:val="dotted" w:sz="4" w:space="0" w:color="auto"/>
            </w:tcBorders>
            <w:vAlign w:val="center"/>
          </w:tcPr>
          <w:p w14:paraId="2DFB3228" w14:textId="3EED4DB7" w:rsidR="00D240F3" w:rsidRDefault="00D240F3">
            <w:pPr>
              <w:jc w:val="left"/>
              <w:divId w:val="1"/>
            </w:pPr>
          </w:p>
        </w:tc>
        <w:tc>
          <w:tcPr>
            <w:tcW w:w="1620" w:type="dxa"/>
            <w:tcBorders>
              <w:bottom w:val="dotted" w:sz="4" w:space="0" w:color="auto"/>
            </w:tcBorders>
            <w:vAlign w:val="center"/>
          </w:tcPr>
          <w:p w14:paraId="18C00106" w14:textId="77777777" w:rsidR="00D240F3" w:rsidRDefault="00067B36">
            <w:pPr>
              <w:jc w:val="left"/>
              <w:divId w:val="1"/>
            </w:pP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18F40A84" w14:textId="77777777" w:rsidR="00D240F3" w:rsidRDefault="00067B36">
            <w:pPr>
              <w:jc w:val="center"/>
              <w:divId w:val="1"/>
            </w:pPr>
            <w:r>
              <w:rPr>
                <w:rFonts w:eastAsia="Arial"/>
                <w:sz w:val="16"/>
              </w:rPr>
              <w:t xml:space="preserve">2 </w:t>
            </w:r>
          </w:p>
        </w:tc>
      </w:tr>
      <w:tr w:rsidR="00D240F3" w14:paraId="1C034BB0" w14:textId="77777777">
        <w:trPr>
          <w:trHeight w:val="320"/>
        </w:trPr>
        <w:tc>
          <w:tcPr>
            <w:tcW w:w="1620" w:type="dxa"/>
            <w:gridSpan w:val="2"/>
            <w:vMerge/>
          </w:tcPr>
          <w:p w14:paraId="00B6DBCF" w14:textId="77777777" w:rsidR="00D240F3" w:rsidRDefault="00D240F3"/>
        </w:tc>
        <w:tc>
          <w:tcPr>
            <w:tcW w:w="1620" w:type="dxa"/>
            <w:gridSpan w:val="2"/>
            <w:tcBorders>
              <w:bottom w:val="dotted" w:sz="4" w:space="0" w:color="auto"/>
            </w:tcBorders>
            <w:vAlign w:val="center"/>
          </w:tcPr>
          <w:p w14:paraId="021B529E" w14:textId="77777777" w:rsidR="00D240F3" w:rsidRDefault="00067B36">
            <w:pPr>
              <w:jc w:val="left"/>
              <w:divId w:val="1"/>
            </w:pPr>
            <w:r>
              <w:rPr>
                <w:sz w:val="16"/>
              </w:rPr>
              <w:t>broad</w:t>
            </w:r>
          </w:p>
        </w:tc>
        <w:tc>
          <w:tcPr>
            <w:tcW w:w="1620" w:type="dxa"/>
            <w:gridSpan w:val="2"/>
            <w:tcBorders>
              <w:bottom w:val="dotted" w:sz="4" w:space="0" w:color="auto"/>
            </w:tcBorders>
            <w:vAlign w:val="center"/>
          </w:tcPr>
          <w:p w14:paraId="6D3D36A3" w14:textId="34462ED1" w:rsidR="00D240F3" w:rsidRDefault="00D240F3">
            <w:pPr>
              <w:jc w:val="left"/>
              <w:divId w:val="1"/>
            </w:pPr>
          </w:p>
        </w:tc>
        <w:tc>
          <w:tcPr>
            <w:tcW w:w="1620" w:type="dxa"/>
            <w:tcBorders>
              <w:bottom w:val="dotted" w:sz="4" w:space="0" w:color="auto"/>
            </w:tcBorders>
            <w:vAlign w:val="center"/>
          </w:tcPr>
          <w:p w14:paraId="6065FC3D" w14:textId="331E80F6" w:rsidR="00D240F3" w:rsidRDefault="00D240F3">
            <w:pPr>
              <w:jc w:val="left"/>
              <w:divId w:val="1"/>
            </w:pPr>
          </w:p>
        </w:tc>
        <w:tc>
          <w:tcPr>
            <w:tcW w:w="1620" w:type="dxa"/>
            <w:tcBorders>
              <w:bottom w:val="dotted" w:sz="4" w:space="0" w:color="auto"/>
            </w:tcBorders>
            <w:vAlign w:val="center"/>
          </w:tcPr>
          <w:p w14:paraId="438AACC4" w14:textId="209FF248" w:rsidR="00D240F3" w:rsidRDefault="00D240F3">
            <w:pPr>
              <w:jc w:val="left"/>
              <w:divId w:val="1"/>
            </w:pPr>
          </w:p>
        </w:tc>
        <w:tc>
          <w:tcPr>
            <w:tcW w:w="1620" w:type="dxa"/>
            <w:tcBorders>
              <w:bottom w:val="dotted" w:sz="4" w:space="0" w:color="auto"/>
            </w:tcBorders>
            <w:vAlign w:val="center"/>
          </w:tcPr>
          <w:p w14:paraId="3A12B7AA" w14:textId="77777777" w:rsidR="00D240F3" w:rsidRDefault="00067B36">
            <w:pPr>
              <w:jc w:val="left"/>
              <w:divId w:val="1"/>
            </w:pP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7B1CD423" w14:textId="77777777" w:rsidR="00D240F3" w:rsidRDefault="00067B36">
            <w:pPr>
              <w:jc w:val="center"/>
              <w:divId w:val="1"/>
            </w:pPr>
            <w:r>
              <w:rPr>
                <w:rFonts w:eastAsia="Arial"/>
                <w:sz w:val="16"/>
              </w:rPr>
              <w:t xml:space="preserve">3 </w:t>
            </w:r>
          </w:p>
        </w:tc>
      </w:tr>
      <w:tr w:rsidR="00D240F3" w14:paraId="3DA7592D" w14:textId="77777777">
        <w:trPr>
          <w:trHeight w:val="360"/>
        </w:trPr>
        <w:tc>
          <w:tcPr>
            <w:tcW w:w="810" w:type="dxa"/>
            <w:tcBorders>
              <w:right w:val="dotted" w:sz="4" w:space="0" w:color="auto"/>
            </w:tcBorders>
            <w:shd w:val="clear" w:color="auto" w:fill="DFDFD7"/>
            <w:vAlign w:val="center"/>
          </w:tcPr>
          <w:p w14:paraId="457B53E9" w14:textId="77777777" w:rsidR="00D240F3" w:rsidRDefault="00067B36">
            <w:r>
              <w:rPr>
                <w:rFonts w:eastAsia="Arial"/>
                <w:b/>
                <w:sz w:val="16"/>
              </w:rPr>
              <w:t>28.</w:t>
            </w:r>
          </w:p>
        </w:tc>
        <w:tc>
          <w:tcPr>
            <w:tcW w:w="810" w:type="dxa"/>
            <w:tcBorders>
              <w:right w:val="dotted" w:sz="4" w:space="0" w:color="auto"/>
            </w:tcBorders>
            <w:shd w:val="clear" w:color="auto" w:fill="DFDFD7"/>
            <w:vAlign w:val="center"/>
          </w:tcPr>
          <w:p w14:paraId="274EFB98" w14:textId="77777777" w:rsidR="00D240F3" w:rsidRDefault="00D240F3"/>
        </w:tc>
        <w:tc>
          <w:tcPr>
            <w:tcW w:w="810" w:type="dxa"/>
            <w:tcBorders>
              <w:right w:val="dotted" w:sz="4" w:space="0" w:color="auto"/>
            </w:tcBorders>
            <w:shd w:val="clear" w:color="auto" w:fill="DFDFD7"/>
            <w:vAlign w:val="center"/>
          </w:tcPr>
          <w:p w14:paraId="1C16C9EB"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314CEBBA"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6EFC109D" w14:textId="77777777" w:rsidR="00D240F3" w:rsidRDefault="00D240F3"/>
        </w:tc>
        <w:tc>
          <w:tcPr>
            <w:tcW w:w="810" w:type="dxa"/>
            <w:tcBorders>
              <w:right w:val="dotted" w:sz="4" w:space="0" w:color="auto"/>
            </w:tcBorders>
            <w:shd w:val="clear" w:color="auto" w:fill="DFDFD7"/>
            <w:vAlign w:val="center"/>
          </w:tcPr>
          <w:p w14:paraId="57165344" w14:textId="77777777" w:rsidR="00D240F3" w:rsidRDefault="00067B36">
            <w:r>
              <w:rPr>
                <w:rFonts w:eastAsia="Arial"/>
                <w:b/>
                <w:sz w:val="16"/>
              </w:rPr>
              <w:t>(d)</w:t>
            </w:r>
          </w:p>
        </w:tc>
        <w:tc>
          <w:tcPr>
            <w:tcW w:w="1620" w:type="dxa"/>
            <w:shd w:val="clear" w:color="auto" w:fill="DFDFD7"/>
            <w:vAlign w:val="center"/>
          </w:tcPr>
          <w:p w14:paraId="0E8537D7" w14:textId="77777777" w:rsidR="00D240F3" w:rsidRDefault="00D240F3"/>
        </w:tc>
        <w:tc>
          <w:tcPr>
            <w:tcW w:w="1620" w:type="dxa"/>
            <w:shd w:val="clear" w:color="auto" w:fill="DFDFD7"/>
          </w:tcPr>
          <w:p w14:paraId="27BBE84E" w14:textId="77777777" w:rsidR="00D240F3" w:rsidRDefault="00D240F3"/>
        </w:tc>
        <w:tc>
          <w:tcPr>
            <w:tcW w:w="1620" w:type="dxa"/>
            <w:shd w:val="clear" w:color="auto" w:fill="DFDFD7"/>
          </w:tcPr>
          <w:p w14:paraId="6ECBD0D3" w14:textId="77777777" w:rsidR="00D240F3" w:rsidRDefault="00D240F3"/>
        </w:tc>
        <w:tc>
          <w:tcPr>
            <w:tcW w:w="1620" w:type="dxa"/>
            <w:shd w:val="clear" w:color="auto" w:fill="DFDFD7"/>
          </w:tcPr>
          <w:p w14:paraId="1C171C5A" w14:textId="77777777" w:rsidR="00D240F3" w:rsidRDefault="00D240F3"/>
        </w:tc>
      </w:tr>
      <w:tr w:rsidR="00D240F3" w:rsidRPr="005D2362" w14:paraId="5765C7F7" w14:textId="77777777">
        <w:trPr>
          <w:trHeight w:val="440"/>
        </w:trPr>
        <w:tc>
          <w:tcPr>
            <w:tcW w:w="1620" w:type="dxa"/>
            <w:gridSpan w:val="2"/>
            <w:vMerge w:val="restart"/>
          </w:tcPr>
          <w:p w14:paraId="5814DAD4" w14:textId="77777777" w:rsidR="00D240F3" w:rsidRDefault="00D240F3"/>
        </w:tc>
        <w:tc>
          <w:tcPr>
            <w:tcW w:w="1620" w:type="dxa"/>
            <w:gridSpan w:val="2"/>
            <w:tcBorders>
              <w:bottom w:val="dotted" w:sz="4" w:space="0" w:color="auto"/>
            </w:tcBorders>
          </w:tcPr>
          <w:p w14:paraId="331BDBCC" w14:textId="77777777" w:rsidR="00D240F3" w:rsidRDefault="00067B36">
            <w:pPr>
              <w:spacing w:before="113" w:after="113"/>
              <w:jc w:val="left"/>
              <w:divId w:val="1"/>
            </w:pPr>
            <w:r>
              <w:rPr>
                <w:b/>
                <w:sz w:val="16"/>
              </w:rPr>
              <w:t>Fruit: depth of suture</w:t>
            </w:r>
          </w:p>
        </w:tc>
        <w:tc>
          <w:tcPr>
            <w:tcW w:w="1620" w:type="dxa"/>
            <w:gridSpan w:val="2"/>
            <w:tcBorders>
              <w:bottom w:val="dotted" w:sz="4" w:space="0" w:color="auto"/>
            </w:tcBorders>
          </w:tcPr>
          <w:p w14:paraId="4ECBE059" w14:textId="41F9A0ED" w:rsidR="00D240F3" w:rsidRPr="005D2362" w:rsidRDefault="00D240F3">
            <w:pPr>
              <w:spacing w:before="113" w:after="113"/>
              <w:jc w:val="left"/>
              <w:divId w:val="1"/>
              <w:rPr>
                <w:lang w:val="fr-FR"/>
              </w:rPr>
            </w:pPr>
          </w:p>
        </w:tc>
        <w:tc>
          <w:tcPr>
            <w:tcW w:w="1620" w:type="dxa"/>
            <w:tcBorders>
              <w:bottom w:val="dotted" w:sz="4" w:space="0" w:color="auto"/>
            </w:tcBorders>
          </w:tcPr>
          <w:p w14:paraId="7E6A9BDB" w14:textId="3274B2BC" w:rsidR="00D240F3" w:rsidRDefault="00D240F3">
            <w:pPr>
              <w:spacing w:before="113" w:after="113"/>
              <w:jc w:val="left"/>
              <w:divId w:val="1"/>
            </w:pPr>
          </w:p>
        </w:tc>
        <w:tc>
          <w:tcPr>
            <w:tcW w:w="1620" w:type="dxa"/>
            <w:tcBorders>
              <w:bottom w:val="dotted" w:sz="4" w:space="0" w:color="auto"/>
            </w:tcBorders>
          </w:tcPr>
          <w:p w14:paraId="5AEA257B" w14:textId="037ECC6A" w:rsidR="00D240F3" w:rsidRPr="005D2362" w:rsidRDefault="00D240F3">
            <w:pPr>
              <w:spacing w:before="113" w:after="113"/>
              <w:jc w:val="left"/>
              <w:divId w:val="1"/>
              <w:rPr>
                <w:lang w:val="es-ES"/>
              </w:rPr>
            </w:pPr>
          </w:p>
        </w:tc>
        <w:tc>
          <w:tcPr>
            <w:tcW w:w="1620" w:type="dxa"/>
            <w:tcBorders>
              <w:bottom w:val="dotted" w:sz="4" w:space="0" w:color="auto"/>
            </w:tcBorders>
          </w:tcPr>
          <w:p w14:paraId="63ACC283" w14:textId="77777777" w:rsidR="00D240F3" w:rsidRPr="005D2362" w:rsidRDefault="00D240F3">
            <w:pPr>
              <w:rPr>
                <w:lang w:val="es-ES"/>
              </w:rPr>
            </w:pPr>
          </w:p>
        </w:tc>
        <w:tc>
          <w:tcPr>
            <w:tcW w:w="1620" w:type="dxa"/>
            <w:tcBorders>
              <w:bottom w:val="dotted" w:sz="4" w:space="0" w:color="auto"/>
            </w:tcBorders>
          </w:tcPr>
          <w:p w14:paraId="75AF0BD4" w14:textId="77777777" w:rsidR="00D240F3" w:rsidRPr="005D2362" w:rsidRDefault="00D240F3">
            <w:pPr>
              <w:rPr>
                <w:lang w:val="es-ES"/>
              </w:rPr>
            </w:pPr>
          </w:p>
        </w:tc>
      </w:tr>
      <w:tr w:rsidR="00D240F3" w14:paraId="55DF9ADD" w14:textId="77777777">
        <w:trPr>
          <w:trHeight w:val="320"/>
        </w:trPr>
        <w:tc>
          <w:tcPr>
            <w:tcW w:w="1620" w:type="dxa"/>
            <w:gridSpan w:val="2"/>
            <w:vMerge/>
          </w:tcPr>
          <w:p w14:paraId="76B5239F" w14:textId="77777777" w:rsidR="00D240F3" w:rsidRPr="005D2362" w:rsidRDefault="00D240F3">
            <w:pPr>
              <w:rPr>
                <w:lang w:val="es-ES"/>
              </w:rPr>
            </w:pPr>
          </w:p>
        </w:tc>
        <w:tc>
          <w:tcPr>
            <w:tcW w:w="1620" w:type="dxa"/>
            <w:gridSpan w:val="2"/>
            <w:tcBorders>
              <w:bottom w:val="dotted" w:sz="4" w:space="0" w:color="auto"/>
            </w:tcBorders>
            <w:vAlign w:val="center"/>
          </w:tcPr>
          <w:p w14:paraId="1E248340" w14:textId="77777777" w:rsidR="00D240F3" w:rsidRDefault="00067B36">
            <w:pPr>
              <w:jc w:val="left"/>
              <w:divId w:val="1"/>
            </w:pPr>
            <w:r>
              <w:rPr>
                <w:sz w:val="16"/>
              </w:rPr>
              <w:t>absent or very shallow</w:t>
            </w:r>
          </w:p>
        </w:tc>
        <w:tc>
          <w:tcPr>
            <w:tcW w:w="1620" w:type="dxa"/>
            <w:gridSpan w:val="2"/>
            <w:tcBorders>
              <w:bottom w:val="dotted" w:sz="4" w:space="0" w:color="auto"/>
            </w:tcBorders>
            <w:vAlign w:val="center"/>
          </w:tcPr>
          <w:p w14:paraId="79CBE4B8" w14:textId="64FE6B1F" w:rsidR="00D240F3" w:rsidRPr="005D2362" w:rsidRDefault="00D240F3">
            <w:pPr>
              <w:jc w:val="left"/>
              <w:divId w:val="1"/>
              <w:rPr>
                <w:lang w:val="fr-FR"/>
              </w:rPr>
            </w:pPr>
          </w:p>
        </w:tc>
        <w:tc>
          <w:tcPr>
            <w:tcW w:w="1620" w:type="dxa"/>
            <w:tcBorders>
              <w:bottom w:val="dotted" w:sz="4" w:space="0" w:color="auto"/>
            </w:tcBorders>
            <w:vAlign w:val="center"/>
          </w:tcPr>
          <w:p w14:paraId="1E126912" w14:textId="2130B78D" w:rsidR="00D240F3" w:rsidRDefault="00D240F3">
            <w:pPr>
              <w:jc w:val="left"/>
              <w:divId w:val="1"/>
            </w:pPr>
          </w:p>
        </w:tc>
        <w:tc>
          <w:tcPr>
            <w:tcW w:w="1620" w:type="dxa"/>
            <w:tcBorders>
              <w:bottom w:val="dotted" w:sz="4" w:space="0" w:color="auto"/>
            </w:tcBorders>
            <w:vAlign w:val="center"/>
          </w:tcPr>
          <w:p w14:paraId="4355A5B0" w14:textId="209F7AA4" w:rsidR="00D240F3" w:rsidRPr="005D2362" w:rsidRDefault="00D240F3">
            <w:pPr>
              <w:jc w:val="left"/>
              <w:divId w:val="1"/>
              <w:rPr>
                <w:lang w:val="es-ES"/>
              </w:rPr>
            </w:pPr>
          </w:p>
        </w:tc>
        <w:tc>
          <w:tcPr>
            <w:tcW w:w="1620" w:type="dxa"/>
            <w:tcBorders>
              <w:bottom w:val="dotted" w:sz="4" w:space="0" w:color="auto"/>
            </w:tcBorders>
            <w:vAlign w:val="center"/>
          </w:tcPr>
          <w:p w14:paraId="47C23C16" w14:textId="77777777" w:rsidR="00D240F3" w:rsidRDefault="00067B36">
            <w:pPr>
              <w:jc w:val="left"/>
              <w:divId w:val="1"/>
            </w:pPr>
            <w:r>
              <w:rPr>
                <w:sz w:val="16"/>
              </w:rPr>
              <w:t>Golden Japan (1), Methley (1)</w:t>
            </w:r>
          </w:p>
        </w:tc>
        <w:tc>
          <w:tcPr>
            <w:tcW w:w="1620" w:type="dxa"/>
            <w:tcBorders>
              <w:bottom w:val="dotted" w:sz="4" w:space="0" w:color="auto"/>
            </w:tcBorders>
            <w:vAlign w:val="center"/>
          </w:tcPr>
          <w:p w14:paraId="0187E818" w14:textId="77777777" w:rsidR="00D240F3" w:rsidRDefault="00067B36">
            <w:pPr>
              <w:jc w:val="center"/>
              <w:divId w:val="1"/>
            </w:pPr>
            <w:r>
              <w:rPr>
                <w:rFonts w:eastAsia="Arial"/>
                <w:sz w:val="16"/>
              </w:rPr>
              <w:t xml:space="preserve">1 </w:t>
            </w:r>
          </w:p>
        </w:tc>
      </w:tr>
      <w:tr w:rsidR="00D240F3" w14:paraId="782C2669" w14:textId="77777777">
        <w:trPr>
          <w:trHeight w:val="320"/>
        </w:trPr>
        <w:tc>
          <w:tcPr>
            <w:tcW w:w="1620" w:type="dxa"/>
            <w:gridSpan w:val="2"/>
            <w:vMerge/>
          </w:tcPr>
          <w:p w14:paraId="7E44E853" w14:textId="77777777" w:rsidR="00D240F3" w:rsidRDefault="00D240F3"/>
        </w:tc>
        <w:tc>
          <w:tcPr>
            <w:tcW w:w="1620" w:type="dxa"/>
            <w:gridSpan w:val="2"/>
            <w:tcBorders>
              <w:bottom w:val="dotted" w:sz="4" w:space="0" w:color="auto"/>
            </w:tcBorders>
            <w:vAlign w:val="center"/>
          </w:tcPr>
          <w:p w14:paraId="3491ADDE" w14:textId="77777777" w:rsidR="00D240F3" w:rsidRDefault="00067B36">
            <w:pPr>
              <w:jc w:val="left"/>
              <w:divId w:val="1"/>
            </w:pPr>
            <w:r>
              <w:rPr>
                <w:sz w:val="16"/>
              </w:rPr>
              <w:t>shallow</w:t>
            </w:r>
          </w:p>
        </w:tc>
        <w:tc>
          <w:tcPr>
            <w:tcW w:w="1620" w:type="dxa"/>
            <w:gridSpan w:val="2"/>
            <w:tcBorders>
              <w:bottom w:val="dotted" w:sz="4" w:space="0" w:color="auto"/>
            </w:tcBorders>
            <w:vAlign w:val="center"/>
          </w:tcPr>
          <w:p w14:paraId="53C7DEE9" w14:textId="490C4C4F" w:rsidR="00D240F3" w:rsidRDefault="00D240F3">
            <w:pPr>
              <w:jc w:val="left"/>
              <w:divId w:val="1"/>
            </w:pPr>
          </w:p>
        </w:tc>
        <w:tc>
          <w:tcPr>
            <w:tcW w:w="1620" w:type="dxa"/>
            <w:tcBorders>
              <w:bottom w:val="dotted" w:sz="4" w:space="0" w:color="auto"/>
            </w:tcBorders>
            <w:vAlign w:val="center"/>
          </w:tcPr>
          <w:p w14:paraId="35BF7280" w14:textId="0090AB67" w:rsidR="00D240F3" w:rsidRDefault="00D240F3">
            <w:pPr>
              <w:jc w:val="left"/>
              <w:divId w:val="1"/>
            </w:pPr>
          </w:p>
        </w:tc>
        <w:tc>
          <w:tcPr>
            <w:tcW w:w="1620" w:type="dxa"/>
            <w:tcBorders>
              <w:bottom w:val="dotted" w:sz="4" w:space="0" w:color="auto"/>
            </w:tcBorders>
            <w:vAlign w:val="center"/>
          </w:tcPr>
          <w:p w14:paraId="0C987AE2" w14:textId="0F60685F" w:rsidR="00D240F3" w:rsidRDefault="00D240F3">
            <w:pPr>
              <w:jc w:val="left"/>
              <w:divId w:val="1"/>
            </w:pPr>
          </w:p>
        </w:tc>
        <w:tc>
          <w:tcPr>
            <w:tcW w:w="1620" w:type="dxa"/>
            <w:tcBorders>
              <w:bottom w:val="dotted" w:sz="4" w:space="0" w:color="auto"/>
            </w:tcBorders>
            <w:vAlign w:val="center"/>
          </w:tcPr>
          <w:p w14:paraId="50AEF689" w14:textId="77777777" w:rsidR="00D240F3" w:rsidRDefault="00067B36">
            <w:pPr>
              <w:jc w:val="left"/>
              <w:divId w:val="1"/>
            </w:pPr>
            <w:r>
              <w:rPr>
                <w:sz w:val="16"/>
              </w:rPr>
              <w:t>Gold Ball (1), Pioneer (1)</w:t>
            </w:r>
          </w:p>
        </w:tc>
        <w:tc>
          <w:tcPr>
            <w:tcW w:w="1620" w:type="dxa"/>
            <w:tcBorders>
              <w:bottom w:val="dotted" w:sz="4" w:space="0" w:color="auto"/>
            </w:tcBorders>
            <w:vAlign w:val="center"/>
          </w:tcPr>
          <w:p w14:paraId="6334B5B7" w14:textId="77777777" w:rsidR="00D240F3" w:rsidRDefault="00067B36">
            <w:pPr>
              <w:jc w:val="center"/>
              <w:divId w:val="1"/>
            </w:pPr>
            <w:r>
              <w:rPr>
                <w:rFonts w:eastAsia="Arial"/>
                <w:sz w:val="16"/>
              </w:rPr>
              <w:t xml:space="preserve">2 </w:t>
            </w:r>
          </w:p>
        </w:tc>
      </w:tr>
      <w:tr w:rsidR="00D240F3" w14:paraId="1B17D540" w14:textId="77777777">
        <w:trPr>
          <w:trHeight w:val="320"/>
        </w:trPr>
        <w:tc>
          <w:tcPr>
            <w:tcW w:w="1620" w:type="dxa"/>
            <w:gridSpan w:val="2"/>
            <w:vMerge/>
          </w:tcPr>
          <w:p w14:paraId="50CA90CA" w14:textId="77777777" w:rsidR="00D240F3" w:rsidRDefault="00D240F3"/>
        </w:tc>
        <w:tc>
          <w:tcPr>
            <w:tcW w:w="1620" w:type="dxa"/>
            <w:gridSpan w:val="2"/>
            <w:tcBorders>
              <w:bottom w:val="dotted" w:sz="4" w:space="0" w:color="auto"/>
            </w:tcBorders>
            <w:vAlign w:val="center"/>
          </w:tcPr>
          <w:p w14:paraId="06217EF6"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4E105438" w14:textId="2ECBC58C" w:rsidR="00D240F3" w:rsidRDefault="00D240F3">
            <w:pPr>
              <w:jc w:val="left"/>
              <w:divId w:val="1"/>
            </w:pPr>
          </w:p>
        </w:tc>
        <w:tc>
          <w:tcPr>
            <w:tcW w:w="1620" w:type="dxa"/>
            <w:tcBorders>
              <w:bottom w:val="dotted" w:sz="4" w:space="0" w:color="auto"/>
            </w:tcBorders>
            <w:vAlign w:val="center"/>
          </w:tcPr>
          <w:p w14:paraId="637BD2AA" w14:textId="4030E4F1" w:rsidR="00D240F3" w:rsidRDefault="00D240F3">
            <w:pPr>
              <w:jc w:val="left"/>
              <w:divId w:val="1"/>
            </w:pPr>
          </w:p>
        </w:tc>
        <w:tc>
          <w:tcPr>
            <w:tcW w:w="1620" w:type="dxa"/>
            <w:tcBorders>
              <w:bottom w:val="dotted" w:sz="4" w:space="0" w:color="auto"/>
            </w:tcBorders>
            <w:vAlign w:val="center"/>
          </w:tcPr>
          <w:p w14:paraId="204DBA4C" w14:textId="77D84DE3" w:rsidR="00D240F3" w:rsidRDefault="00D240F3">
            <w:pPr>
              <w:jc w:val="left"/>
              <w:divId w:val="1"/>
            </w:pPr>
          </w:p>
        </w:tc>
        <w:tc>
          <w:tcPr>
            <w:tcW w:w="1620" w:type="dxa"/>
            <w:tcBorders>
              <w:bottom w:val="dotted" w:sz="4" w:space="0" w:color="auto"/>
            </w:tcBorders>
            <w:vAlign w:val="center"/>
          </w:tcPr>
          <w:p w14:paraId="60F0B6B8" w14:textId="77777777" w:rsidR="00D240F3" w:rsidRDefault="00067B36">
            <w:pPr>
              <w:jc w:val="left"/>
              <w:divId w:val="1"/>
            </w:pPr>
            <w:r>
              <w:rPr>
                <w:sz w:val="16"/>
              </w:rPr>
              <w:t>Formosa (1)</w:t>
            </w:r>
          </w:p>
        </w:tc>
        <w:tc>
          <w:tcPr>
            <w:tcW w:w="1620" w:type="dxa"/>
            <w:tcBorders>
              <w:bottom w:val="dotted" w:sz="4" w:space="0" w:color="auto"/>
            </w:tcBorders>
            <w:vAlign w:val="center"/>
          </w:tcPr>
          <w:p w14:paraId="0D9EAB21" w14:textId="77777777" w:rsidR="00D240F3" w:rsidRDefault="00067B36">
            <w:pPr>
              <w:jc w:val="center"/>
              <w:divId w:val="1"/>
            </w:pPr>
            <w:r>
              <w:rPr>
                <w:rFonts w:eastAsia="Arial"/>
                <w:sz w:val="16"/>
              </w:rPr>
              <w:t xml:space="preserve">3 </w:t>
            </w:r>
          </w:p>
        </w:tc>
      </w:tr>
      <w:tr w:rsidR="00D240F3" w14:paraId="55D5D0A0" w14:textId="77777777">
        <w:trPr>
          <w:trHeight w:val="320"/>
        </w:trPr>
        <w:tc>
          <w:tcPr>
            <w:tcW w:w="1620" w:type="dxa"/>
            <w:gridSpan w:val="2"/>
            <w:vMerge/>
          </w:tcPr>
          <w:p w14:paraId="7C5CBDEE" w14:textId="77777777" w:rsidR="00D240F3" w:rsidRDefault="00D240F3"/>
        </w:tc>
        <w:tc>
          <w:tcPr>
            <w:tcW w:w="1620" w:type="dxa"/>
            <w:gridSpan w:val="2"/>
            <w:tcBorders>
              <w:bottom w:val="dotted" w:sz="4" w:space="0" w:color="auto"/>
            </w:tcBorders>
            <w:vAlign w:val="center"/>
          </w:tcPr>
          <w:p w14:paraId="0CEF50D2" w14:textId="77777777" w:rsidR="00D240F3" w:rsidRDefault="00067B36">
            <w:pPr>
              <w:jc w:val="left"/>
              <w:divId w:val="1"/>
            </w:pPr>
            <w:r>
              <w:rPr>
                <w:sz w:val="16"/>
              </w:rPr>
              <w:t>deep</w:t>
            </w:r>
          </w:p>
        </w:tc>
        <w:tc>
          <w:tcPr>
            <w:tcW w:w="1620" w:type="dxa"/>
            <w:gridSpan w:val="2"/>
            <w:tcBorders>
              <w:bottom w:val="dotted" w:sz="4" w:space="0" w:color="auto"/>
            </w:tcBorders>
            <w:vAlign w:val="center"/>
          </w:tcPr>
          <w:p w14:paraId="53FC376B" w14:textId="4939E4BD" w:rsidR="00D240F3" w:rsidRDefault="00D240F3">
            <w:pPr>
              <w:jc w:val="left"/>
              <w:divId w:val="1"/>
            </w:pPr>
          </w:p>
        </w:tc>
        <w:tc>
          <w:tcPr>
            <w:tcW w:w="1620" w:type="dxa"/>
            <w:tcBorders>
              <w:bottom w:val="dotted" w:sz="4" w:space="0" w:color="auto"/>
            </w:tcBorders>
            <w:vAlign w:val="center"/>
          </w:tcPr>
          <w:p w14:paraId="0DE6E761" w14:textId="2327CEEB" w:rsidR="00D240F3" w:rsidRDefault="00D240F3">
            <w:pPr>
              <w:jc w:val="left"/>
              <w:divId w:val="1"/>
            </w:pPr>
          </w:p>
        </w:tc>
        <w:tc>
          <w:tcPr>
            <w:tcW w:w="1620" w:type="dxa"/>
            <w:tcBorders>
              <w:bottom w:val="dotted" w:sz="4" w:space="0" w:color="auto"/>
            </w:tcBorders>
            <w:vAlign w:val="center"/>
          </w:tcPr>
          <w:p w14:paraId="6E47301A" w14:textId="5A665716" w:rsidR="00D240F3" w:rsidRDefault="00D240F3">
            <w:pPr>
              <w:jc w:val="left"/>
              <w:divId w:val="1"/>
            </w:pPr>
          </w:p>
        </w:tc>
        <w:tc>
          <w:tcPr>
            <w:tcW w:w="1620" w:type="dxa"/>
            <w:tcBorders>
              <w:bottom w:val="dotted" w:sz="4" w:space="0" w:color="auto"/>
            </w:tcBorders>
            <w:vAlign w:val="center"/>
          </w:tcPr>
          <w:p w14:paraId="3C0D5AAB" w14:textId="77777777" w:rsidR="00D240F3" w:rsidRDefault="00067B36">
            <w:pPr>
              <w:jc w:val="left"/>
              <w:divId w:val="1"/>
            </w:pPr>
            <w:proofErr w:type="spellStart"/>
            <w:r>
              <w:rPr>
                <w:sz w:val="16"/>
              </w:rPr>
              <w:t>Plumsweetone</w:t>
            </w:r>
            <w:proofErr w:type="spellEnd"/>
            <w:r>
              <w:rPr>
                <w:sz w:val="16"/>
              </w:rPr>
              <w:t xml:space="preserve"> (1)</w:t>
            </w:r>
          </w:p>
        </w:tc>
        <w:tc>
          <w:tcPr>
            <w:tcW w:w="1620" w:type="dxa"/>
            <w:tcBorders>
              <w:bottom w:val="dotted" w:sz="4" w:space="0" w:color="auto"/>
            </w:tcBorders>
            <w:vAlign w:val="center"/>
          </w:tcPr>
          <w:p w14:paraId="675C2A76" w14:textId="77777777" w:rsidR="00D240F3" w:rsidRDefault="00067B36">
            <w:pPr>
              <w:jc w:val="center"/>
              <w:divId w:val="1"/>
            </w:pPr>
            <w:r>
              <w:rPr>
                <w:rFonts w:eastAsia="Arial"/>
                <w:sz w:val="16"/>
              </w:rPr>
              <w:t xml:space="preserve">4 </w:t>
            </w:r>
          </w:p>
        </w:tc>
      </w:tr>
      <w:tr w:rsidR="00D240F3" w14:paraId="6961597B" w14:textId="77777777">
        <w:trPr>
          <w:trHeight w:val="360"/>
        </w:trPr>
        <w:tc>
          <w:tcPr>
            <w:tcW w:w="810" w:type="dxa"/>
            <w:tcBorders>
              <w:right w:val="dotted" w:sz="4" w:space="0" w:color="auto"/>
            </w:tcBorders>
            <w:shd w:val="clear" w:color="auto" w:fill="DFDFD7"/>
            <w:vAlign w:val="center"/>
          </w:tcPr>
          <w:p w14:paraId="06B16936" w14:textId="77777777" w:rsidR="00D240F3" w:rsidRDefault="00067B36">
            <w:r>
              <w:rPr>
                <w:rFonts w:eastAsia="Arial"/>
                <w:b/>
                <w:sz w:val="16"/>
              </w:rPr>
              <w:t>29.</w:t>
            </w:r>
          </w:p>
        </w:tc>
        <w:tc>
          <w:tcPr>
            <w:tcW w:w="810" w:type="dxa"/>
            <w:tcBorders>
              <w:right w:val="dotted" w:sz="4" w:space="0" w:color="auto"/>
            </w:tcBorders>
            <w:shd w:val="clear" w:color="auto" w:fill="DFDFD7"/>
            <w:vAlign w:val="center"/>
          </w:tcPr>
          <w:p w14:paraId="5F1E0359"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1D735928" w14:textId="77777777" w:rsidR="00D240F3" w:rsidRDefault="00067B36">
            <w:r>
              <w:rPr>
                <w:rFonts w:eastAsia="Arial"/>
                <w:b/>
                <w:sz w:val="16"/>
              </w:rPr>
              <w:t>QL</w:t>
            </w:r>
          </w:p>
        </w:tc>
        <w:tc>
          <w:tcPr>
            <w:tcW w:w="810" w:type="dxa"/>
            <w:tcBorders>
              <w:right w:val="dotted" w:sz="4" w:space="0" w:color="auto"/>
            </w:tcBorders>
            <w:shd w:val="clear" w:color="auto" w:fill="DFDFD7"/>
            <w:vAlign w:val="center"/>
          </w:tcPr>
          <w:p w14:paraId="6D30159E"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68BA302D" w14:textId="77777777" w:rsidR="00D240F3" w:rsidRDefault="00D240F3"/>
        </w:tc>
        <w:tc>
          <w:tcPr>
            <w:tcW w:w="810" w:type="dxa"/>
            <w:tcBorders>
              <w:right w:val="dotted" w:sz="4" w:space="0" w:color="auto"/>
            </w:tcBorders>
            <w:shd w:val="clear" w:color="auto" w:fill="DFDFD7"/>
            <w:vAlign w:val="center"/>
          </w:tcPr>
          <w:p w14:paraId="49D73033" w14:textId="77777777" w:rsidR="00D240F3" w:rsidRDefault="00067B36">
            <w:r>
              <w:rPr>
                <w:rFonts w:eastAsia="Arial"/>
                <w:b/>
                <w:sz w:val="16"/>
              </w:rPr>
              <w:t>(d)</w:t>
            </w:r>
          </w:p>
        </w:tc>
        <w:tc>
          <w:tcPr>
            <w:tcW w:w="1620" w:type="dxa"/>
            <w:shd w:val="clear" w:color="auto" w:fill="DFDFD7"/>
            <w:vAlign w:val="center"/>
          </w:tcPr>
          <w:p w14:paraId="5F60E60C" w14:textId="77777777" w:rsidR="00D240F3" w:rsidRDefault="00D240F3"/>
        </w:tc>
        <w:tc>
          <w:tcPr>
            <w:tcW w:w="1620" w:type="dxa"/>
            <w:shd w:val="clear" w:color="auto" w:fill="DFDFD7"/>
          </w:tcPr>
          <w:p w14:paraId="23664C2D" w14:textId="77777777" w:rsidR="00D240F3" w:rsidRDefault="00D240F3"/>
        </w:tc>
        <w:tc>
          <w:tcPr>
            <w:tcW w:w="1620" w:type="dxa"/>
            <w:shd w:val="clear" w:color="auto" w:fill="DFDFD7"/>
          </w:tcPr>
          <w:p w14:paraId="268530D1" w14:textId="77777777" w:rsidR="00D240F3" w:rsidRDefault="00D240F3"/>
        </w:tc>
        <w:tc>
          <w:tcPr>
            <w:tcW w:w="1620" w:type="dxa"/>
            <w:shd w:val="clear" w:color="auto" w:fill="DFDFD7"/>
          </w:tcPr>
          <w:p w14:paraId="5EAE8CED" w14:textId="77777777" w:rsidR="00D240F3" w:rsidRDefault="00D240F3"/>
        </w:tc>
      </w:tr>
      <w:tr w:rsidR="00D240F3" w14:paraId="02489D40" w14:textId="77777777">
        <w:trPr>
          <w:trHeight w:val="440"/>
        </w:trPr>
        <w:tc>
          <w:tcPr>
            <w:tcW w:w="1620" w:type="dxa"/>
            <w:gridSpan w:val="2"/>
            <w:vMerge w:val="restart"/>
          </w:tcPr>
          <w:p w14:paraId="56B2A769" w14:textId="77777777" w:rsidR="00D240F3" w:rsidRDefault="00D240F3"/>
        </w:tc>
        <w:tc>
          <w:tcPr>
            <w:tcW w:w="1620" w:type="dxa"/>
            <w:gridSpan w:val="2"/>
            <w:tcBorders>
              <w:bottom w:val="dotted" w:sz="4" w:space="0" w:color="auto"/>
            </w:tcBorders>
          </w:tcPr>
          <w:p w14:paraId="1ECD5E48" w14:textId="77777777" w:rsidR="00D240F3" w:rsidRDefault="00067B36">
            <w:pPr>
              <w:spacing w:before="113" w:after="113"/>
              <w:jc w:val="left"/>
              <w:divId w:val="1"/>
            </w:pPr>
            <w:r>
              <w:rPr>
                <w:b/>
                <w:sz w:val="16"/>
              </w:rPr>
              <w:t>Fruit: pubescence</w:t>
            </w:r>
          </w:p>
        </w:tc>
        <w:tc>
          <w:tcPr>
            <w:tcW w:w="1620" w:type="dxa"/>
            <w:gridSpan w:val="2"/>
            <w:tcBorders>
              <w:bottom w:val="dotted" w:sz="4" w:space="0" w:color="auto"/>
            </w:tcBorders>
          </w:tcPr>
          <w:p w14:paraId="47A6C2A7" w14:textId="77777777" w:rsidR="00D240F3" w:rsidRDefault="00D240F3"/>
        </w:tc>
        <w:tc>
          <w:tcPr>
            <w:tcW w:w="1620" w:type="dxa"/>
            <w:tcBorders>
              <w:bottom w:val="dotted" w:sz="4" w:space="0" w:color="auto"/>
            </w:tcBorders>
          </w:tcPr>
          <w:p w14:paraId="638659FB" w14:textId="77777777" w:rsidR="00D240F3" w:rsidRDefault="00D240F3"/>
        </w:tc>
        <w:tc>
          <w:tcPr>
            <w:tcW w:w="1620" w:type="dxa"/>
            <w:tcBorders>
              <w:bottom w:val="dotted" w:sz="4" w:space="0" w:color="auto"/>
            </w:tcBorders>
          </w:tcPr>
          <w:p w14:paraId="3436DFCE" w14:textId="77777777" w:rsidR="00D240F3" w:rsidRDefault="00D240F3"/>
        </w:tc>
        <w:tc>
          <w:tcPr>
            <w:tcW w:w="1620" w:type="dxa"/>
            <w:tcBorders>
              <w:bottom w:val="dotted" w:sz="4" w:space="0" w:color="auto"/>
            </w:tcBorders>
          </w:tcPr>
          <w:p w14:paraId="3834B1B6" w14:textId="77777777" w:rsidR="00D240F3" w:rsidRDefault="00D240F3"/>
        </w:tc>
        <w:tc>
          <w:tcPr>
            <w:tcW w:w="1620" w:type="dxa"/>
            <w:tcBorders>
              <w:bottom w:val="dotted" w:sz="4" w:space="0" w:color="auto"/>
            </w:tcBorders>
          </w:tcPr>
          <w:p w14:paraId="58925EB8" w14:textId="77777777" w:rsidR="00D240F3" w:rsidRDefault="00D240F3"/>
        </w:tc>
      </w:tr>
      <w:tr w:rsidR="00D240F3" w14:paraId="78A93458" w14:textId="77777777">
        <w:trPr>
          <w:trHeight w:val="320"/>
        </w:trPr>
        <w:tc>
          <w:tcPr>
            <w:tcW w:w="1620" w:type="dxa"/>
            <w:gridSpan w:val="2"/>
            <w:vMerge/>
          </w:tcPr>
          <w:p w14:paraId="36C56303" w14:textId="77777777" w:rsidR="00D240F3" w:rsidRDefault="00D240F3"/>
        </w:tc>
        <w:tc>
          <w:tcPr>
            <w:tcW w:w="1620" w:type="dxa"/>
            <w:gridSpan w:val="2"/>
            <w:tcBorders>
              <w:bottom w:val="dotted" w:sz="4" w:space="0" w:color="auto"/>
            </w:tcBorders>
            <w:vAlign w:val="center"/>
          </w:tcPr>
          <w:p w14:paraId="4D743DDD" w14:textId="77777777" w:rsidR="00D240F3" w:rsidRDefault="00067B36">
            <w:pPr>
              <w:jc w:val="left"/>
              <w:divId w:val="1"/>
            </w:pPr>
            <w:r>
              <w:rPr>
                <w:sz w:val="16"/>
              </w:rPr>
              <w:t>absent</w:t>
            </w:r>
          </w:p>
        </w:tc>
        <w:tc>
          <w:tcPr>
            <w:tcW w:w="1620" w:type="dxa"/>
            <w:gridSpan w:val="2"/>
            <w:tcBorders>
              <w:bottom w:val="dotted" w:sz="4" w:space="0" w:color="auto"/>
            </w:tcBorders>
            <w:vAlign w:val="center"/>
          </w:tcPr>
          <w:p w14:paraId="7F76149C" w14:textId="77777777" w:rsidR="00D240F3" w:rsidRDefault="00D240F3"/>
        </w:tc>
        <w:tc>
          <w:tcPr>
            <w:tcW w:w="1620" w:type="dxa"/>
            <w:tcBorders>
              <w:bottom w:val="dotted" w:sz="4" w:space="0" w:color="auto"/>
            </w:tcBorders>
            <w:vAlign w:val="center"/>
          </w:tcPr>
          <w:p w14:paraId="70018FE4" w14:textId="77777777" w:rsidR="00D240F3" w:rsidRDefault="00D240F3"/>
        </w:tc>
        <w:tc>
          <w:tcPr>
            <w:tcW w:w="1620" w:type="dxa"/>
            <w:tcBorders>
              <w:bottom w:val="dotted" w:sz="4" w:space="0" w:color="auto"/>
            </w:tcBorders>
            <w:vAlign w:val="center"/>
          </w:tcPr>
          <w:p w14:paraId="06FA1B56" w14:textId="77777777" w:rsidR="00D240F3" w:rsidRDefault="00D240F3"/>
        </w:tc>
        <w:tc>
          <w:tcPr>
            <w:tcW w:w="1620" w:type="dxa"/>
            <w:tcBorders>
              <w:bottom w:val="dotted" w:sz="4" w:space="0" w:color="auto"/>
            </w:tcBorders>
            <w:vAlign w:val="center"/>
          </w:tcPr>
          <w:p w14:paraId="43F76F4F" w14:textId="77777777" w:rsidR="00D240F3" w:rsidRDefault="00067B36">
            <w:pPr>
              <w:jc w:val="left"/>
              <w:divId w:val="1"/>
            </w:pPr>
            <w:r>
              <w:rPr>
                <w:sz w:val="16"/>
              </w:rPr>
              <w:t xml:space="preserve">Golden Japan (1), Methley (1), </w:t>
            </w: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067604F7" w14:textId="77777777" w:rsidR="00D240F3" w:rsidRDefault="00067B36">
            <w:pPr>
              <w:jc w:val="center"/>
              <w:divId w:val="1"/>
            </w:pPr>
            <w:r>
              <w:rPr>
                <w:rFonts w:eastAsia="Arial"/>
                <w:sz w:val="16"/>
              </w:rPr>
              <w:t xml:space="preserve">1 </w:t>
            </w:r>
          </w:p>
        </w:tc>
      </w:tr>
      <w:tr w:rsidR="00D240F3" w14:paraId="19962C18" w14:textId="77777777">
        <w:trPr>
          <w:trHeight w:val="320"/>
        </w:trPr>
        <w:tc>
          <w:tcPr>
            <w:tcW w:w="1620" w:type="dxa"/>
            <w:gridSpan w:val="2"/>
            <w:vMerge/>
          </w:tcPr>
          <w:p w14:paraId="0E4A1227" w14:textId="77777777" w:rsidR="00D240F3" w:rsidRDefault="00D240F3"/>
        </w:tc>
        <w:tc>
          <w:tcPr>
            <w:tcW w:w="1620" w:type="dxa"/>
            <w:gridSpan w:val="2"/>
            <w:tcBorders>
              <w:bottom w:val="dotted" w:sz="4" w:space="0" w:color="auto"/>
            </w:tcBorders>
            <w:vAlign w:val="center"/>
          </w:tcPr>
          <w:p w14:paraId="4AA71126" w14:textId="77777777" w:rsidR="00D240F3" w:rsidRDefault="00067B36">
            <w:pPr>
              <w:jc w:val="left"/>
              <w:divId w:val="1"/>
            </w:pPr>
            <w:r>
              <w:rPr>
                <w:sz w:val="16"/>
              </w:rPr>
              <w:t>present</w:t>
            </w:r>
          </w:p>
        </w:tc>
        <w:tc>
          <w:tcPr>
            <w:tcW w:w="1620" w:type="dxa"/>
            <w:gridSpan w:val="2"/>
            <w:tcBorders>
              <w:bottom w:val="dotted" w:sz="4" w:space="0" w:color="auto"/>
            </w:tcBorders>
            <w:vAlign w:val="center"/>
          </w:tcPr>
          <w:p w14:paraId="0649B460" w14:textId="77777777" w:rsidR="00D240F3" w:rsidRDefault="00D240F3"/>
        </w:tc>
        <w:tc>
          <w:tcPr>
            <w:tcW w:w="1620" w:type="dxa"/>
            <w:tcBorders>
              <w:bottom w:val="dotted" w:sz="4" w:space="0" w:color="auto"/>
            </w:tcBorders>
            <w:vAlign w:val="center"/>
          </w:tcPr>
          <w:p w14:paraId="54998AFC" w14:textId="77777777" w:rsidR="00D240F3" w:rsidRDefault="00D240F3"/>
        </w:tc>
        <w:tc>
          <w:tcPr>
            <w:tcW w:w="1620" w:type="dxa"/>
            <w:tcBorders>
              <w:bottom w:val="dotted" w:sz="4" w:space="0" w:color="auto"/>
            </w:tcBorders>
            <w:vAlign w:val="center"/>
          </w:tcPr>
          <w:p w14:paraId="2175C3A9" w14:textId="77777777" w:rsidR="00D240F3" w:rsidRDefault="00D240F3"/>
        </w:tc>
        <w:tc>
          <w:tcPr>
            <w:tcW w:w="1620" w:type="dxa"/>
            <w:tcBorders>
              <w:bottom w:val="dotted" w:sz="4" w:space="0" w:color="auto"/>
            </w:tcBorders>
            <w:vAlign w:val="center"/>
          </w:tcPr>
          <w:p w14:paraId="3DDFE344" w14:textId="77777777" w:rsidR="00D240F3" w:rsidRDefault="00067B36">
            <w:pPr>
              <w:jc w:val="left"/>
              <w:divId w:val="1"/>
            </w:pPr>
            <w:proofErr w:type="spellStart"/>
            <w:r>
              <w:rPr>
                <w:sz w:val="16"/>
              </w:rPr>
              <w:t>Blackcot</w:t>
            </w:r>
            <w:proofErr w:type="spellEnd"/>
            <w:r>
              <w:rPr>
                <w:sz w:val="16"/>
              </w:rPr>
              <w:t xml:space="preserve"> (2), ZAI122BISP (2),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511E7C5F" w14:textId="77777777" w:rsidR="00D240F3" w:rsidRDefault="00067B36">
            <w:pPr>
              <w:jc w:val="center"/>
              <w:divId w:val="1"/>
            </w:pPr>
            <w:r>
              <w:rPr>
                <w:rFonts w:eastAsia="Arial"/>
                <w:sz w:val="16"/>
              </w:rPr>
              <w:t xml:space="preserve">9 </w:t>
            </w:r>
          </w:p>
        </w:tc>
      </w:tr>
      <w:tr w:rsidR="00D240F3" w14:paraId="49F30D7E" w14:textId="77777777">
        <w:trPr>
          <w:trHeight w:val="360"/>
        </w:trPr>
        <w:tc>
          <w:tcPr>
            <w:tcW w:w="810" w:type="dxa"/>
            <w:tcBorders>
              <w:right w:val="dotted" w:sz="4" w:space="0" w:color="auto"/>
            </w:tcBorders>
            <w:shd w:val="clear" w:color="auto" w:fill="DFDFD7"/>
            <w:vAlign w:val="center"/>
          </w:tcPr>
          <w:p w14:paraId="3126578E" w14:textId="77777777" w:rsidR="00D240F3" w:rsidRDefault="00067B36">
            <w:r>
              <w:rPr>
                <w:rFonts w:eastAsia="Arial"/>
                <w:b/>
                <w:sz w:val="16"/>
              </w:rPr>
              <w:t>30.</w:t>
            </w:r>
          </w:p>
        </w:tc>
        <w:tc>
          <w:tcPr>
            <w:tcW w:w="810" w:type="dxa"/>
            <w:tcBorders>
              <w:right w:val="dotted" w:sz="4" w:space="0" w:color="auto"/>
            </w:tcBorders>
            <w:shd w:val="clear" w:color="auto" w:fill="DFDFD7"/>
            <w:vAlign w:val="center"/>
          </w:tcPr>
          <w:p w14:paraId="26F9BD53"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5E0F1B7"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31A5EE25"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45ADD42A" w14:textId="77777777" w:rsidR="00D240F3" w:rsidRDefault="00D240F3"/>
        </w:tc>
        <w:tc>
          <w:tcPr>
            <w:tcW w:w="810" w:type="dxa"/>
            <w:tcBorders>
              <w:right w:val="dotted" w:sz="4" w:space="0" w:color="auto"/>
            </w:tcBorders>
            <w:shd w:val="clear" w:color="auto" w:fill="DFDFD7"/>
            <w:vAlign w:val="center"/>
          </w:tcPr>
          <w:p w14:paraId="38B1171D" w14:textId="77777777" w:rsidR="00D240F3" w:rsidRDefault="00067B36">
            <w:r>
              <w:rPr>
                <w:rFonts w:eastAsia="Arial"/>
                <w:b/>
                <w:sz w:val="16"/>
              </w:rPr>
              <w:t>(d)</w:t>
            </w:r>
          </w:p>
        </w:tc>
        <w:tc>
          <w:tcPr>
            <w:tcW w:w="1620" w:type="dxa"/>
            <w:shd w:val="clear" w:color="auto" w:fill="DFDFD7"/>
            <w:vAlign w:val="center"/>
          </w:tcPr>
          <w:p w14:paraId="7CD094CA" w14:textId="77777777" w:rsidR="00D240F3" w:rsidRDefault="00D240F3"/>
        </w:tc>
        <w:tc>
          <w:tcPr>
            <w:tcW w:w="1620" w:type="dxa"/>
            <w:shd w:val="clear" w:color="auto" w:fill="DFDFD7"/>
          </w:tcPr>
          <w:p w14:paraId="68E900BE" w14:textId="77777777" w:rsidR="00D240F3" w:rsidRDefault="00D240F3"/>
        </w:tc>
        <w:tc>
          <w:tcPr>
            <w:tcW w:w="1620" w:type="dxa"/>
            <w:shd w:val="clear" w:color="auto" w:fill="DFDFD7"/>
          </w:tcPr>
          <w:p w14:paraId="4DCE6080" w14:textId="77777777" w:rsidR="00D240F3" w:rsidRDefault="00D240F3"/>
        </w:tc>
        <w:tc>
          <w:tcPr>
            <w:tcW w:w="1620" w:type="dxa"/>
            <w:shd w:val="clear" w:color="auto" w:fill="DFDFD7"/>
          </w:tcPr>
          <w:p w14:paraId="0158E26D" w14:textId="77777777" w:rsidR="00D240F3" w:rsidRDefault="00D240F3"/>
        </w:tc>
      </w:tr>
      <w:tr w:rsidR="00D240F3" w14:paraId="29519720" w14:textId="77777777">
        <w:trPr>
          <w:trHeight w:val="440"/>
        </w:trPr>
        <w:tc>
          <w:tcPr>
            <w:tcW w:w="1620" w:type="dxa"/>
            <w:gridSpan w:val="2"/>
            <w:vMerge w:val="restart"/>
          </w:tcPr>
          <w:p w14:paraId="0C5986D3" w14:textId="77777777" w:rsidR="00D240F3" w:rsidRDefault="00D240F3"/>
        </w:tc>
        <w:tc>
          <w:tcPr>
            <w:tcW w:w="1620" w:type="dxa"/>
            <w:gridSpan w:val="2"/>
            <w:tcBorders>
              <w:bottom w:val="dotted" w:sz="4" w:space="0" w:color="auto"/>
            </w:tcBorders>
          </w:tcPr>
          <w:p w14:paraId="619608BE" w14:textId="77777777" w:rsidR="00D240F3" w:rsidRDefault="00067B36">
            <w:pPr>
              <w:spacing w:before="113" w:after="113"/>
              <w:jc w:val="left"/>
              <w:divId w:val="1"/>
            </w:pPr>
            <w:r>
              <w:rPr>
                <w:b/>
                <w:sz w:val="16"/>
                <w:u w:val="single"/>
              </w:rPr>
              <w:t xml:space="preserve">Only varieties with Fruit: pubescence: </w:t>
            </w:r>
            <w:proofErr w:type="gramStart"/>
            <w:r>
              <w:rPr>
                <w:b/>
                <w:sz w:val="16"/>
                <w:u w:val="single"/>
              </w:rPr>
              <w:t>absen</w:t>
            </w:r>
            <w:r>
              <w:rPr>
                <w:b/>
                <w:sz w:val="16"/>
              </w:rPr>
              <w:t>t</w:t>
            </w:r>
            <w:proofErr w:type="gramEnd"/>
            <w:r>
              <w:rPr>
                <w:b/>
                <w:sz w:val="16"/>
              </w:rPr>
              <w:t>: Fruit: bloom of skin</w:t>
            </w:r>
          </w:p>
        </w:tc>
        <w:tc>
          <w:tcPr>
            <w:tcW w:w="1620" w:type="dxa"/>
            <w:gridSpan w:val="2"/>
            <w:tcBorders>
              <w:bottom w:val="dotted" w:sz="4" w:space="0" w:color="auto"/>
            </w:tcBorders>
          </w:tcPr>
          <w:p w14:paraId="53DA54C9" w14:textId="77777777" w:rsidR="00D240F3" w:rsidRDefault="00D240F3"/>
        </w:tc>
        <w:tc>
          <w:tcPr>
            <w:tcW w:w="1620" w:type="dxa"/>
            <w:tcBorders>
              <w:bottom w:val="dotted" w:sz="4" w:space="0" w:color="auto"/>
            </w:tcBorders>
          </w:tcPr>
          <w:p w14:paraId="79F39535" w14:textId="77777777" w:rsidR="00D240F3" w:rsidRDefault="00D240F3"/>
        </w:tc>
        <w:tc>
          <w:tcPr>
            <w:tcW w:w="1620" w:type="dxa"/>
            <w:tcBorders>
              <w:bottom w:val="dotted" w:sz="4" w:space="0" w:color="auto"/>
            </w:tcBorders>
          </w:tcPr>
          <w:p w14:paraId="10B00B91" w14:textId="77777777" w:rsidR="00D240F3" w:rsidRDefault="00D240F3"/>
        </w:tc>
        <w:tc>
          <w:tcPr>
            <w:tcW w:w="1620" w:type="dxa"/>
            <w:tcBorders>
              <w:bottom w:val="dotted" w:sz="4" w:space="0" w:color="auto"/>
            </w:tcBorders>
          </w:tcPr>
          <w:p w14:paraId="4CB87026" w14:textId="77777777" w:rsidR="00D240F3" w:rsidRDefault="00D240F3"/>
        </w:tc>
        <w:tc>
          <w:tcPr>
            <w:tcW w:w="1620" w:type="dxa"/>
            <w:tcBorders>
              <w:bottom w:val="dotted" w:sz="4" w:space="0" w:color="auto"/>
            </w:tcBorders>
          </w:tcPr>
          <w:p w14:paraId="5AB33DAA" w14:textId="77777777" w:rsidR="00D240F3" w:rsidRDefault="00D240F3"/>
        </w:tc>
      </w:tr>
      <w:tr w:rsidR="00D240F3" w14:paraId="3411FD14" w14:textId="77777777">
        <w:trPr>
          <w:trHeight w:val="320"/>
        </w:trPr>
        <w:tc>
          <w:tcPr>
            <w:tcW w:w="1620" w:type="dxa"/>
            <w:gridSpan w:val="2"/>
            <w:vMerge/>
          </w:tcPr>
          <w:p w14:paraId="3A1F5D79" w14:textId="77777777" w:rsidR="00D240F3" w:rsidRDefault="00D240F3"/>
        </w:tc>
        <w:tc>
          <w:tcPr>
            <w:tcW w:w="1620" w:type="dxa"/>
            <w:gridSpan w:val="2"/>
            <w:tcBorders>
              <w:bottom w:val="dotted" w:sz="4" w:space="0" w:color="auto"/>
            </w:tcBorders>
            <w:vAlign w:val="center"/>
          </w:tcPr>
          <w:p w14:paraId="6051C34C" w14:textId="77777777" w:rsidR="00D240F3" w:rsidRDefault="00067B36">
            <w:pPr>
              <w:jc w:val="left"/>
              <w:divId w:val="1"/>
            </w:pPr>
            <w:r>
              <w:rPr>
                <w:sz w:val="16"/>
              </w:rPr>
              <w:t>absent or weak</w:t>
            </w:r>
          </w:p>
        </w:tc>
        <w:tc>
          <w:tcPr>
            <w:tcW w:w="1620" w:type="dxa"/>
            <w:gridSpan w:val="2"/>
            <w:tcBorders>
              <w:bottom w:val="dotted" w:sz="4" w:space="0" w:color="auto"/>
            </w:tcBorders>
            <w:vAlign w:val="center"/>
          </w:tcPr>
          <w:p w14:paraId="3BBE1A5E" w14:textId="77777777" w:rsidR="00D240F3" w:rsidRDefault="00D240F3"/>
        </w:tc>
        <w:tc>
          <w:tcPr>
            <w:tcW w:w="1620" w:type="dxa"/>
            <w:tcBorders>
              <w:bottom w:val="dotted" w:sz="4" w:space="0" w:color="auto"/>
            </w:tcBorders>
            <w:vAlign w:val="center"/>
          </w:tcPr>
          <w:p w14:paraId="0706673C" w14:textId="77777777" w:rsidR="00D240F3" w:rsidRDefault="00D240F3"/>
        </w:tc>
        <w:tc>
          <w:tcPr>
            <w:tcW w:w="1620" w:type="dxa"/>
            <w:tcBorders>
              <w:bottom w:val="dotted" w:sz="4" w:space="0" w:color="auto"/>
            </w:tcBorders>
            <w:vAlign w:val="center"/>
          </w:tcPr>
          <w:p w14:paraId="1BB32F88" w14:textId="77777777" w:rsidR="00D240F3" w:rsidRDefault="00D240F3"/>
        </w:tc>
        <w:tc>
          <w:tcPr>
            <w:tcW w:w="1620" w:type="dxa"/>
            <w:tcBorders>
              <w:bottom w:val="dotted" w:sz="4" w:space="0" w:color="auto"/>
            </w:tcBorders>
            <w:vAlign w:val="center"/>
          </w:tcPr>
          <w:p w14:paraId="443339DD" w14:textId="77777777" w:rsidR="00D240F3" w:rsidRDefault="00067B36">
            <w:pPr>
              <w:jc w:val="left"/>
              <w:divId w:val="1"/>
            </w:pP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7C3FBBBB" w14:textId="77777777" w:rsidR="00D240F3" w:rsidRDefault="00067B36">
            <w:pPr>
              <w:jc w:val="center"/>
              <w:divId w:val="1"/>
            </w:pPr>
            <w:r>
              <w:rPr>
                <w:rFonts w:eastAsia="Arial"/>
                <w:sz w:val="16"/>
              </w:rPr>
              <w:t xml:space="preserve">1 </w:t>
            </w:r>
          </w:p>
        </w:tc>
      </w:tr>
      <w:tr w:rsidR="00D240F3" w14:paraId="2BDD4AEE" w14:textId="77777777">
        <w:trPr>
          <w:trHeight w:val="320"/>
        </w:trPr>
        <w:tc>
          <w:tcPr>
            <w:tcW w:w="1620" w:type="dxa"/>
            <w:gridSpan w:val="2"/>
            <w:vMerge/>
          </w:tcPr>
          <w:p w14:paraId="3126C3C1" w14:textId="77777777" w:rsidR="00D240F3" w:rsidRDefault="00D240F3"/>
        </w:tc>
        <w:tc>
          <w:tcPr>
            <w:tcW w:w="1620" w:type="dxa"/>
            <w:gridSpan w:val="2"/>
            <w:tcBorders>
              <w:bottom w:val="dotted" w:sz="4" w:space="0" w:color="auto"/>
            </w:tcBorders>
            <w:vAlign w:val="center"/>
          </w:tcPr>
          <w:p w14:paraId="373094A3"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5DC2FCAB" w14:textId="77777777" w:rsidR="00D240F3" w:rsidRDefault="00D240F3"/>
        </w:tc>
        <w:tc>
          <w:tcPr>
            <w:tcW w:w="1620" w:type="dxa"/>
            <w:tcBorders>
              <w:bottom w:val="dotted" w:sz="4" w:space="0" w:color="auto"/>
            </w:tcBorders>
            <w:vAlign w:val="center"/>
          </w:tcPr>
          <w:p w14:paraId="1C640297" w14:textId="77777777" w:rsidR="00D240F3" w:rsidRDefault="00D240F3"/>
        </w:tc>
        <w:tc>
          <w:tcPr>
            <w:tcW w:w="1620" w:type="dxa"/>
            <w:tcBorders>
              <w:bottom w:val="dotted" w:sz="4" w:space="0" w:color="auto"/>
            </w:tcBorders>
            <w:vAlign w:val="center"/>
          </w:tcPr>
          <w:p w14:paraId="43C425DC" w14:textId="77777777" w:rsidR="00D240F3" w:rsidRDefault="00D240F3"/>
        </w:tc>
        <w:tc>
          <w:tcPr>
            <w:tcW w:w="1620" w:type="dxa"/>
            <w:tcBorders>
              <w:bottom w:val="dotted" w:sz="4" w:space="0" w:color="auto"/>
            </w:tcBorders>
            <w:vAlign w:val="center"/>
          </w:tcPr>
          <w:p w14:paraId="56ED3BF1" w14:textId="77777777" w:rsidR="00D240F3" w:rsidRDefault="00067B36">
            <w:pPr>
              <w:jc w:val="left"/>
              <w:divId w:val="1"/>
            </w:pPr>
            <w:r>
              <w:rPr>
                <w:sz w:val="16"/>
              </w:rPr>
              <w:t xml:space="preserve">Pioneer (1), </w:t>
            </w:r>
            <w:proofErr w:type="spellStart"/>
            <w:r>
              <w:rPr>
                <w:sz w:val="16"/>
              </w:rPr>
              <w:t>Yummygiant</w:t>
            </w:r>
            <w:proofErr w:type="spellEnd"/>
            <w:r>
              <w:rPr>
                <w:sz w:val="16"/>
              </w:rPr>
              <w:t xml:space="preserve"> (1)</w:t>
            </w:r>
          </w:p>
        </w:tc>
        <w:tc>
          <w:tcPr>
            <w:tcW w:w="1620" w:type="dxa"/>
            <w:tcBorders>
              <w:bottom w:val="dotted" w:sz="4" w:space="0" w:color="auto"/>
            </w:tcBorders>
            <w:vAlign w:val="center"/>
          </w:tcPr>
          <w:p w14:paraId="66217047" w14:textId="77777777" w:rsidR="00D240F3" w:rsidRDefault="00067B36">
            <w:pPr>
              <w:jc w:val="center"/>
              <w:divId w:val="1"/>
            </w:pPr>
            <w:r>
              <w:rPr>
                <w:rFonts w:eastAsia="Arial"/>
                <w:sz w:val="16"/>
              </w:rPr>
              <w:t xml:space="preserve">2 </w:t>
            </w:r>
          </w:p>
        </w:tc>
      </w:tr>
      <w:tr w:rsidR="00D240F3" w14:paraId="53DA2255" w14:textId="77777777">
        <w:trPr>
          <w:trHeight w:val="320"/>
        </w:trPr>
        <w:tc>
          <w:tcPr>
            <w:tcW w:w="1620" w:type="dxa"/>
            <w:gridSpan w:val="2"/>
            <w:vMerge/>
          </w:tcPr>
          <w:p w14:paraId="63905EF5" w14:textId="77777777" w:rsidR="00D240F3" w:rsidRDefault="00D240F3"/>
        </w:tc>
        <w:tc>
          <w:tcPr>
            <w:tcW w:w="1620" w:type="dxa"/>
            <w:gridSpan w:val="2"/>
            <w:tcBorders>
              <w:bottom w:val="dotted" w:sz="4" w:space="0" w:color="auto"/>
            </w:tcBorders>
            <w:vAlign w:val="center"/>
          </w:tcPr>
          <w:p w14:paraId="3497B652" w14:textId="77777777" w:rsidR="00D240F3" w:rsidRDefault="00067B36">
            <w:pPr>
              <w:jc w:val="left"/>
              <w:divId w:val="1"/>
            </w:pPr>
            <w:r>
              <w:rPr>
                <w:sz w:val="16"/>
              </w:rPr>
              <w:t>strong</w:t>
            </w:r>
          </w:p>
        </w:tc>
        <w:tc>
          <w:tcPr>
            <w:tcW w:w="1620" w:type="dxa"/>
            <w:gridSpan w:val="2"/>
            <w:tcBorders>
              <w:bottom w:val="dotted" w:sz="4" w:space="0" w:color="auto"/>
            </w:tcBorders>
            <w:vAlign w:val="center"/>
          </w:tcPr>
          <w:p w14:paraId="3B3A2F0C" w14:textId="77777777" w:rsidR="00D240F3" w:rsidRDefault="00D240F3"/>
        </w:tc>
        <w:tc>
          <w:tcPr>
            <w:tcW w:w="1620" w:type="dxa"/>
            <w:tcBorders>
              <w:bottom w:val="dotted" w:sz="4" w:space="0" w:color="auto"/>
            </w:tcBorders>
            <w:vAlign w:val="center"/>
          </w:tcPr>
          <w:p w14:paraId="422BAF3C" w14:textId="77777777" w:rsidR="00D240F3" w:rsidRDefault="00D240F3"/>
        </w:tc>
        <w:tc>
          <w:tcPr>
            <w:tcW w:w="1620" w:type="dxa"/>
            <w:tcBorders>
              <w:bottom w:val="dotted" w:sz="4" w:space="0" w:color="auto"/>
            </w:tcBorders>
            <w:vAlign w:val="center"/>
          </w:tcPr>
          <w:p w14:paraId="20EE5C67" w14:textId="77777777" w:rsidR="00D240F3" w:rsidRDefault="00D240F3"/>
        </w:tc>
        <w:tc>
          <w:tcPr>
            <w:tcW w:w="1620" w:type="dxa"/>
            <w:tcBorders>
              <w:bottom w:val="dotted" w:sz="4" w:space="0" w:color="auto"/>
            </w:tcBorders>
            <w:vAlign w:val="center"/>
          </w:tcPr>
          <w:p w14:paraId="735B9975" w14:textId="77777777" w:rsidR="00D240F3" w:rsidRDefault="00067B36">
            <w:pPr>
              <w:jc w:val="left"/>
              <w:divId w:val="1"/>
            </w:pPr>
            <w:r>
              <w:rPr>
                <w:sz w:val="16"/>
              </w:rPr>
              <w:t>DM10A (1)</w:t>
            </w:r>
          </w:p>
        </w:tc>
        <w:tc>
          <w:tcPr>
            <w:tcW w:w="1620" w:type="dxa"/>
            <w:tcBorders>
              <w:bottom w:val="dotted" w:sz="4" w:space="0" w:color="auto"/>
            </w:tcBorders>
            <w:vAlign w:val="center"/>
          </w:tcPr>
          <w:p w14:paraId="1C1B06A1" w14:textId="77777777" w:rsidR="00D240F3" w:rsidRDefault="00067B36">
            <w:pPr>
              <w:jc w:val="center"/>
              <w:divId w:val="1"/>
            </w:pPr>
            <w:r>
              <w:rPr>
                <w:rFonts w:eastAsia="Arial"/>
                <w:sz w:val="16"/>
              </w:rPr>
              <w:t xml:space="preserve">3 </w:t>
            </w:r>
          </w:p>
        </w:tc>
      </w:tr>
      <w:tr w:rsidR="00D240F3" w14:paraId="33277912" w14:textId="77777777">
        <w:trPr>
          <w:trHeight w:val="360"/>
        </w:trPr>
        <w:tc>
          <w:tcPr>
            <w:tcW w:w="810" w:type="dxa"/>
            <w:tcBorders>
              <w:right w:val="dotted" w:sz="4" w:space="0" w:color="auto"/>
            </w:tcBorders>
            <w:shd w:val="clear" w:color="auto" w:fill="DFDFD7"/>
            <w:vAlign w:val="center"/>
          </w:tcPr>
          <w:p w14:paraId="7263FA88" w14:textId="77777777" w:rsidR="00D240F3" w:rsidRDefault="00067B36">
            <w:r>
              <w:rPr>
                <w:rFonts w:eastAsia="Arial"/>
                <w:b/>
                <w:sz w:val="16"/>
              </w:rPr>
              <w:t>31.</w:t>
            </w:r>
          </w:p>
        </w:tc>
        <w:tc>
          <w:tcPr>
            <w:tcW w:w="810" w:type="dxa"/>
            <w:tcBorders>
              <w:right w:val="dotted" w:sz="4" w:space="0" w:color="auto"/>
            </w:tcBorders>
            <w:shd w:val="clear" w:color="auto" w:fill="DFDFD7"/>
            <w:vAlign w:val="center"/>
          </w:tcPr>
          <w:p w14:paraId="008F2394"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E549519" w14:textId="77777777" w:rsidR="00D240F3" w:rsidRDefault="00067B36">
            <w:r>
              <w:rPr>
                <w:rFonts w:eastAsia="Arial"/>
                <w:b/>
                <w:sz w:val="16"/>
              </w:rPr>
              <w:t>QL</w:t>
            </w:r>
          </w:p>
        </w:tc>
        <w:tc>
          <w:tcPr>
            <w:tcW w:w="810" w:type="dxa"/>
            <w:tcBorders>
              <w:right w:val="dotted" w:sz="4" w:space="0" w:color="auto"/>
            </w:tcBorders>
            <w:shd w:val="clear" w:color="auto" w:fill="DFDFD7"/>
            <w:vAlign w:val="center"/>
          </w:tcPr>
          <w:p w14:paraId="5DE899A0"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3F5A87A6"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F12B87C" w14:textId="77777777" w:rsidR="00D240F3" w:rsidRDefault="00067B36">
            <w:r>
              <w:rPr>
                <w:rFonts w:eastAsia="Arial"/>
                <w:b/>
                <w:sz w:val="16"/>
              </w:rPr>
              <w:t>(d)</w:t>
            </w:r>
          </w:p>
        </w:tc>
        <w:tc>
          <w:tcPr>
            <w:tcW w:w="1620" w:type="dxa"/>
            <w:shd w:val="clear" w:color="auto" w:fill="DFDFD7"/>
            <w:vAlign w:val="center"/>
          </w:tcPr>
          <w:p w14:paraId="5C3C23F8" w14:textId="77777777" w:rsidR="00D240F3" w:rsidRDefault="00D240F3"/>
        </w:tc>
        <w:tc>
          <w:tcPr>
            <w:tcW w:w="1620" w:type="dxa"/>
            <w:shd w:val="clear" w:color="auto" w:fill="DFDFD7"/>
          </w:tcPr>
          <w:p w14:paraId="0A3CC068" w14:textId="77777777" w:rsidR="00D240F3" w:rsidRDefault="00D240F3"/>
        </w:tc>
        <w:tc>
          <w:tcPr>
            <w:tcW w:w="1620" w:type="dxa"/>
            <w:shd w:val="clear" w:color="auto" w:fill="DFDFD7"/>
          </w:tcPr>
          <w:p w14:paraId="57AE0B0E" w14:textId="77777777" w:rsidR="00D240F3" w:rsidRDefault="00D240F3"/>
        </w:tc>
        <w:tc>
          <w:tcPr>
            <w:tcW w:w="1620" w:type="dxa"/>
            <w:shd w:val="clear" w:color="auto" w:fill="DFDFD7"/>
          </w:tcPr>
          <w:p w14:paraId="4AEAF78B" w14:textId="77777777" w:rsidR="00D240F3" w:rsidRDefault="00D240F3"/>
        </w:tc>
      </w:tr>
      <w:tr w:rsidR="00D240F3" w14:paraId="5FD1F4EC" w14:textId="77777777">
        <w:trPr>
          <w:trHeight w:val="440"/>
        </w:trPr>
        <w:tc>
          <w:tcPr>
            <w:tcW w:w="1620" w:type="dxa"/>
            <w:gridSpan w:val="2"/>
            <w:vMerge w:val="restart"/>
          </w:tcPr>
          <w:p w14:paraId="0C5C7EC2" w14:textId="77777777" w:rsidR="00D240F3" w:rsidRDefault="00D240F3"/>
        </w:tc>
        <w:tc>
          <w:tcPr>
            <w:tcW w:w="1620" w:type="dxa"/>
            <w:gridSpan w:val="2"/>
            <w:tcBorders>
              <w:bottom w:val="dotted" w:sz="4" w:space="0" w:color="auto"/>
            </w:tcBorders>
          </w:tcPr>
          <w:p w14:paraId="53779C70" w14:textId="77777777" w:rsidR="00D240F3" w:rsidRDefault="00067B36">
            <w:pPr>
              <w:spacing w:before="113" w:after="113"/>
              <w:jc w:val="left"/>
              <w:divId w:val="1"/>
            </w:pPr>
            <w:r>
              <w:rPr>
                <w:b/>
                <w:sz w:val="16"/>
              </w:rPr>
              <w:t>Fruit: surface</w:t>
            </w:r>
          </w:p>
        </w:tc>
        <w:tc>
          <w:tcPr>
            <w:tcW w:w="1620" w:type="dxa"/>
            <w:gridSpan w:val="2"/>
            <w:tcBorders>
              <w:bottom w:val="dotted" w:sz="4" w:space="0" w:color="auto"/>
            </w:tcBorders>
          </w:tcPr>
          <w:p w14:paraId="2EB944DD" w14:textId="77777777" w:rsidR="00D240F3" w:rsidRDefault="00D240F3"/>
        </w:tc>
        <w:tc>
          <w:tcPr>
            <w:tcW w:w="1620" w:type="dxa"/>
            <w:tcBorders>
              <w:bottom w:val="dotted" w:sz="4" w:space="0" w:color="auto"/>
            </w:tcBorders>
          </w:tcPr>
          <w:p w14:paraId="14939367" w14:textId="77777777" w:rsidR="00D240F3" w:rsidRDefault="00D240F3"/>
        </w:tc>
        <w:tc>
          <w:tcPr>
            <w:tcW w:w="1620" w:type="dxa"/>
            <w:tcBorders>
              <w:bottom w:val="dotted" w:sz="4" w:space="0" w:color="auto"/>
            </w:tcBorders>
          </w:tcPr>
          <w:p w14:paraId="7C8A83F9" w14:textId="77777777" w:rsidR="00D240F3" w:rsidRDefault="00D240F3"/>
        </w:tc>
        <w:tc>
          <w:tcPr>
            <w:tcW w:w="1620" w:type="dxa"/>
            <w:tcBorders>
              <w:bottom w:val="dotted" w:sz="4" w:space="0" w:color="auto"/>
            </w:tcBorders>
          </w:tcPr>
          <w:p w14:paraId="68F5D214" w14:textId="77777777" w:rsidR="00D240F3" w:rsidRDefault="00D240F3"/>
        </w:tc>
        <w:tc>
          <w:tcPr>
            <w:tcW w:w="1620" w:type="dxa"/>
            <w:tcBorders>
              <w:bottom w:val="dotted" w:sz="4" w:space="0" w:color="auto"/>
            </w:tcBorders>
          </w:tcPr>
          <w:p w14:paraId="39893563" w14:textId="77777777" w:rsidR="00D240F3" w:rsidRDefault="00D240F3"/>
        </w:tc>
      </w:tr>
      <w:tr w:rsidR="00D240F3" w14:paraId="40753C3B" w14:textId="77777777">
        <w:trPr>
          <w:trHeight w:val="320"/>
        </w:trPr>
        <w:tc>
          <w:tcPr>
            <w:tcW w:w="1620" w:type="dxa"/>
            <w:gridSpan w:val="2"/>
            <w:vMerge/>
          </w:tcPr>
          <w:p w14:paraId="14ADF966" w14:textId="77777777" w:rsidR="00D240F3" w:rsidRDefault="00D240F3"/>
        </w:tc>
        <w:tc>
          <w:tcPr>
            <w:tcW w:w="1620" w:type="dxa"/>
            <w:gridSpan w:val="2"/>
            <w:tcBorders>
              <w:bottom w:val="dotted" w:sz="4" w:space="0" w:color="auto"/>
            </w:tcBorders>
            <w:vAlign w:val="center"/>
          </w:tcPr>
          <w:p w14:paraId="7145749A" w14:textId="77777777" w:rsidR="00D240F3" w:rsidRDefault="00067B36">
            <w:pPr>
              <w:jc w:val="left"/>
              <w:divId w:val="1"/>
            </w:pPr>
            <w:r>
              <w:rPr>
                <w:sz w:val="16"/>
              </w:rPr>
              <w:t>smooth</w:t>
            </w:r>
          </w:p>
        </w:tc>
        <w:tc>
          <w:tcPr>
            <w:tcW w:w="1620" w:type="dxa"/>
            <w:gridSpan w:val="2"/>
            <w:tcBorders>
              <w:bottom w:val="dotted" w:sz="4" w:space="0" w:color="auto"/>
            </w:tcBorders>
            <w:vAlign w:val="center"/>
          </w:tcPr>
          <w:p w14:paraId="10971AC7" w14:textId="77777777" w:rsidR="00D240F3" w:rsidRDefault="00D240F3"/>
        </w:tc>
        <w:tc>
          <w:tcPr>
            <w:tcW w:w="1620" w:type="dxa"/>
            <w:tcBorders>
              <w:bottom w:val="dotted" w:sz="4" w:space="0" w:color="auto"/>
            </w:tcBorders>
            <w:vAlign w:val="center"/>
          </w:tcPr>
          <w:p w14:paraId="0FEB0E40" w14:textId="77777777" w:rsidR="00D240F3" w:rsidRDefault="00D240F3"/>
        </w:tc>
        <w:tc>
          <w:tcPr>
            <w:tcW w:w="1620" w:type="dxa"/>
            <w:tcBorders>
              <w:bottom w:val="dotted" w:sz="4" w:space="0" w:color="auto"/>
            </w:tcBorders>
            <w:vAlign w:val="center"/>
          </w:tcPr>
          <w:p w14:paraId="478E6B71" w14:textId="77777777" w:rsidR="00D240F3" w:rsidRDefault="00D240F3"/>
        </w:tc>
        <w:tc>
          <w:tcPr>
            <w:tcW w:w="1620" w:type="dxa"/>
            <w:tcBorders>
              <w:bottom w:val="dotted" w:sz="4" w:space="0" w:color="auto"/>
            </w:tcBorders>
            <w:vAlign w:val="center"/>
          </w:tcPr>
          <w:p w14:paraId="3DBC9EC0" w14:textId="77777777" w:rsidR="00D240F3" w:rsidRDefault="00067B36">
            <w:pPr>
              <w:jc w:val="left"/>
              <w:divId w:val="1"/>
            </w:pPr>
            <w:r>
              <w:rPr>
                <w:sz w:val="16"/>
              </w:rPr>
              <w:t xml:space="preserve">Golden Japan (1), </w:t>
            </w: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0822F748" w14:textId="77777777" w:rsidR="00D240F3" w:rsidRDefault="00067B36">
            <w:pPr>
              <w:jc w:val="center"/>
              <w:divId w:val="1"/>
            </w:pPr>
            <w:r>
              <w:rPr>
                <w:rFonts w:eastAsia="Arial"/>
                <w:sz w:val="16"/>
              </w:rPr>
              <w:t xml:space="preserve">1 </w:t>
            </w:r>
          </w:p>
        </w:tc>
      </w:tr>
      <w:tr w:rsidR="00D240F3" w14:paraId="07AF6B83" w14:textId="77777777">
        <w:trPr>
          <w:trHeight w:val="320"/>
        </w:trPr>
        <w:tc>
          <w:tcPr>
            <w:tcW w:w="1620" w:type="dxa"/>
            <w:gridSpan w:val="2"/>
            <w:vMerge/>
          </w:tcPr>
          <w:p w14:paraId="6C946A50" w14:textId="77777777" w:rsidR="00D240F3" w:rsidRDefault="00D240F3"/>
        </w:tc>
        <w:tc>
          <w:tcPr>
            <w:tcW w:w="1620" w:type="dxa"/>
            <w:gridSpan w:val="2"/>
            <w:tcBorders>
              <w:bottom w:val="dotted" w:sz="4" w:space="0" w:color="auto"/>
            </w:tcBorders>
            <w:vAlign w:val="center"/>
          </w:tcPr>
          <w:p w14:paraId="14BF78D3" w14:textId="77777777" w:rsidR="00D240F3" w:rsidRDefault="00067B36">
            <w:pPr>
              <w:jc w:val="left"/>
              <w:divId w:val="1"/>
            </w:pPr>
            <w:r>
              <w:rPr>
                <w:sz w:val="16"/>
              </w:rPr>
              <w:t>bumpy</w:t>
            </w:r>
          </w:p>
        </w:tc>
        <w:tc>
          <w:tcPr>
            <w:tcW w:w="1620" w:type="dxa"/>
            <w:gridSpan w:val="2"/>
            <w:tcBorders>
              <w:bottom w:val="dotted" w:sz="4" w:space="0" w:color="auto"/>
            </w:tcBorders>
            <w:vAlign w:val="center"/>
          </w:tcPr>
          <w:p w14:paraId="108AF093" w14:textId="77777777" w:rsidR="00D240F3" w:rsidRDefault="00D240F3"/>
        </w:tc>
        <w:tc>
          <w:tcPr>
            <w:tcW w:w="1620" w:type="dxa"/>
            <w:tcBorders>
              <w:bottom w:val="dotted" w:sz="4" w:space="0" w:color="auto"/>
            </w:tcBorders>
            <w:vAlign w:val="center"/>
          </w:tcPr>
          <w:p w14:paraId="3D3BFA8A" w14:textId="77777777" w:rsidR="00D240F3" w:rsidRDefault="00D240F3"/>
        </w:tc>
        <w:tc>
          <w:tcPr>
            <w:tcW w:w="1620" w:type="dxa"/>
            <w:tcBorders>
              <w:bottom w:val="dotted" w:sz="4" w:space="0" w:color="auto"/>
            </w:tcBorders>
            <w:vAlign w:val="center"/>
          </w:tcPr>
          <w:p w14:paraId="41075062" w14:textId="77777777" w:rsidR="00D240F3" w:rsidRDefault="00D240F3"/>
        </w:tc>
        <w:tc>
          <w:tcPr>
            <w:tcW w:w="1620" w:type="dxa"/>
            <w:tcBorders>
              <w:bottom w:val="dotted" w:sz="4" w:space="0" w:color="auto"/>
            </w:tcBorders>
            <w:vAlign w:val="center"/>
          </w:tcPr>
          <w:p w14:paraId="50A387AF" w14:textId="77777777" w:rsidR="00D240F3" w:rsidRDefault="00067B36">
            <w:pPr>
              <w:jc w:val="left"/>
              <w:divId w:val="1"/>
            </w:pPr>
            <w:r>
              <w:rPr>
                <w:sz w:val="16"/>
              </w:rPr>
              <w:t xml:space="preserve">DM10A (1), </w:t>
            </w: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2C991460" w14:textId="77777777" w:rsidR="00D240F3" w:rsidRDefault="00067B36">
            <w:pPr>
              <w:jc w:val="center"/>
              <w:divId w:val="1"/>
            </w:pPr>
            <w:r>
              <w:rPr>
                <w:rFonts w:eastAsia="Arial"/>
                <w:sz w:val="16"/>
              </w:rPr>
              <w:t xml:space="preserve">2 </w:t>
            </w:r>
          </w:p>
        </w:tc>
      </w:tr>
      <w:tr w:rsidR="00D240F3" w14:paraId="1B62B99C" w14:textId="77777777">
        <w:trPr>
          <w:trHeight w:val="360"/>
        </w:trPr>
        <w:tc>
          <w:tcPr>
            <w:tcW w:w="810" w:type="dxa"/>
            <w:tcBorders>
              <w:right w:val="dotted" w:sz="4" w:space="0" w:color="auto"/>
            </w:tcBorders>
            <w:shd w:val="clear" w:color="auto" w:fill="DFDFD7"/>
            <w:vAlign w:val="center"/>
          </w:tcPr>
          <w:p w14:paraId="6FBC42C0" w14:textId="77777777" w:rsidR="00D240F3" w:rsidRDefault="00067B36" w:rsidP="009216D9">
            <w:pPr>
              <w:keepNext/>
            </w:pPr>
            <w:r>
              <w:rPr>
                <w:rFonts w:eastAsia="Arial"/>
                <w:b/>
                <w:sz w:val="16"/>
              </w:rPr>
              <w:lastRenderedPageBreak/>
              <w:t>32.</w:t>
            </w:r>
          </w:p>
        </w:tc>
        <w:tc>
          <w:tcPr>
            <w:tcW w:w="810" w:type="dxa"/>
            <w:tcBorders>
              <w:right w:val="dotted" w:sz="4" w:space="0" w:color="auto"/>
            </w:tcBorders>
            <w:shd w:val="clear" w:color="auto" w:fill="DFDFD7"/>
            <w:vAlign w:val="center"/>
          </w:tcPr>
          <w:p w14:paraId="2459A880"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1EA20DF2" w14:textId="77777777" w:rsidR="00D240F3" w:rsidRDefault="00067B36" w:rsidP="009216D9">
            <w:pPr>
              <w:keepNext/>
            </w:pPr>
            <w:r>
              <w:rPr>
                <w:rFonts w:eastAsia="Arial"/>
                <w:b/>
                <w:sz w:val="16"/>
              </w:rPr>
              <w:t>PQ</w:t>
            </w:r>
          </w:p>
        </w:tc>
        <w:tc>
          <w:tcPr>
            <w:tcW w:w="810" w:type="dxa"/>
            <w:tcBorders>
              <w:right w:val="dotted" w:sz="4" w:space="0" w:color="auto"/>
            </w:tcBorders>
            <w:shd w:val="clear" w:color="auto" w:fill="DFDFD7"/>
            <w:vAlign w:val="center"/>
          </w:tcPr>
          <w:p w14:paraId="49FDAF6A" w14:textId="77777777" w:rsidR="00D240F3" w:rsidRDefault="00067B36" w:rsidP="009216D9">
            <w:pPr>
              <w:keepNext/>
            </w:pPr>
            <w:r>
              <w:rPr>
                <w:rFonts w:eastAsia="Arial"/>
                <w:b/>
                <w:sz w:val="16"/>
              </w:rPr>
              <w:t>VG</w:t>
            </w:r>
          </w:p>
        </w:tc>
        <w:tc>
          <w:tcPr>
            <w:tcW w:w="810" w:type="dxa"/>
            <w:tcBorders>
              <w:right w:val="dotted" w:sz="4" w:space="0" w:color="auto"/>
            </w:tcBorders>
            <w:shd w:val="clear" w:color="auto" w:fill="DFDFD7"/>
            <w:vAlign w:val="center"/>
          </w:tcPr>
          <w:p w14:paraId="243F5FAF" w14:textId="77777777" w:rsidR="00D240F3" w:rsidRDefault="00D240F3" w:rsidP="009216D9">
            <w:pPr>
              <w:keepNext/>
            </w:pPr>
          </w:p>
        </w:tc>
        <w:tc>
          <w:tcPr>
            <w:tcW w:w="810" w:type="dxa"/>
            <w:tcBorders>
              <w:right w:val="dotted" w:sz="4" w:space="0" w:color="auto"/>
            </w:tcBorders>
            <w:shd w:val="clear" w:color="auto" w:fill="DFDFD7"/>
            <w:vAlign w:val="center"/>
          </w:tcPr>
          <w:p w14:paraId="2E467ED0" w14:textId="77777777" w:rsidR="00D240F3" w:rsidRDefault="00067B36" w:rsidP="009216D9">
            <w:pPr>
              <w:keepNext/>
            </w:pPr>
            <w:r>
              <w:rPr>
                <w:rFonts w:eastAsia="Arial"/>
                <w:b/>
                <w:sz w:val="16"/>
              </w:rPr>
              <w:t>(d)</w:t>
            </w:r>
          </w:p>
        </w:tc>
        <w:tc>
          <w:tcPr>
            <w:tcW w:w="1620" w:type="dxa"/>
            <w:shd w:val="clear" w:color="auto" w:fill="DFDFD7"/>
            <w:vAlign w:val="center"/>
          </w:tcPr>
          <w:p w14:paraId="617BBAEA" w14:textId="77777777" w:rsidR="00D240F3" w:rsidRDefault="00D240F3" w:rsidP="009216D9">
            <w:pPr>
              <w:keepNext/>
            </w:pPr>
          </w:p>
        </w:tc>
        <w:tc>
          <w:tcPr>
            <w:tcW w:w="1620" w:type="dxa"/>
            <w:shd w:val="clear" w:color="auto" w:fill="DFDFD7"/>
          </w:tcPr>
          <w:p w14:paraId="62BE9C8A" w14:textId="77777777" w:rsidR="00D240F3" w:rsidRDefault="00D240F3" w:rsidP="009216D9">
            <w:pPr>
              <w:keepNext/>
            </w:pPr>
          </w:p>
        </w:tc>
        <w:tc>
          <w:tcPr>
            <w:tcW w:w="1620" w:type="dxa"/>
            <w:shd w:val="clear" w:color="auto" w:fill="DFDFD7"/>
          </w:tcPr>
          <w:p w14:paraId="45884BCD" w14:textId="77777777" w:rsidR="00D240F3" w:rsidRDefault="00D240F3" w:rsidP="009216D9">
            <w:pPr>
              <w:keepNext/>
            </w:pPr>
          </w:p>
        </w:tc>
        <w:tc>
          <w:tcPr>
            <w:tcW w:w="1620" w:type="dxa"/>
            <w:shd w:val="clear" w:color="auto" w:fill="DFDFD7"/>
          </w:tcPr>
          <w:p w14:paraId="18D0C002" w14:textId="77777777" w:rsidR="00D240F3" w:rsidRDefault="00D240F3" w:rsidP="009216D9">
            <w:pPr>
              <w:keepNext/>
            </w:pPr>
          </w:p>
        </w:tc>
      </w:tr>
      <w:tr w:rsidR="00D240F3" w:rsidRPr="005D2362" w14:paraId="14035AB4" w14:textId="77777777">
        <w:trPr>
          <w:trHeight w:val="440"/>
        </w:trPr>
        <w:tc>
          <w:tcPr>
            <w:tcW w:w="1620" w:type="dxa"/>
            <w:gridSpan w:val="2"/>
            <w:vMerge w:val="restart"/>
          </w:tcPr>
          <w:p w14:paraId="357767F2" w14:textId="77777777" w:rsidR="00D240F3" w:rsidRDefault="00D240F3" w:rsidP="009216D9">
            <w:pPr>
              <w:keepNext/>
            </w:pPr>
          </w:p>
        </w:tc>
        <w:tc>
          <w:tcPr>
            <w:tcW w:w="1620" w:type="dxa"/>
            <w:gridSpan w:val="2"/>
            <w:tcBorders>
              <w:bottom w:val="dotted" w:sz="4" w:space="0" w:color="auto"/>
            </w:tcBorders>
          </w:tcPr>
          <w:p w14:paraId="40DB7353" w14:textId="77777777" w:rsidR="00D240F3" w:rsidRDefault="00067B36" w:rsidP="009216D9">
            <w:pPr>
              <w:keepNext/>
              <w:spacing w:before="113" w:after="113"/>
              <w:jc w:val="left"/>
              <w:divId w:val="1"/>
            </w:pPr>
            <w:r>
              <w:rPr>
                <w:b/>
                <w:sz w:val="16"/>
              </w:rPr>
              <w:t>Fruit: ground color of skin</w:t>
            </w:r>
          </w:p>
        </w:tc>
        <w:tc>
          <w:tcPr>
            <w:tcW w:w="1620" w:type="dxa"/>
            <w:gridSpan w:val="2"/>
            <w:tcBorders>
              <w:bottom w:val="dotted" w:sz="4" w:space="0" w:color="auto"/>
            </w:tcBorders>
          </w:tcPr>
          <w:p w14:paraId="3DE40AC6" w14:textId="2D9C98F7" w:rsidR="00D240F3" w:rsidRPr="00DD1AF4" w:rsidRDefault="00D240F3" w:rsidP="009216D9">
            <w:pPr>
              <w:keepNext/>
              <w:spacing w:before="113" w:after="113"/>
              <w:jc w:val="left"/>
              <w:divId w:val="1"/>
            </w:pPr>
          </w:p>
        </w:tc>
        <w:tc>
          <w:tcPr>
            <w:tcW w:w="1620" w:type="dxa"/>
            <w:tcBorders>
              <w:bottom w:val="dotted" w:sz="4" w:space="0" w:color="auto"/>
            </w:tcBorders>
          </w:tcPr>
          <w:p w14:paraId="707E1CAD" w14:textId="6C344DE1" w:rsidR="00D240F3" w:rsidRDefault="00D240F3" w:rsidP="009216D9">
            <w:pPr>
              <w:keepNext/>
              <w:spacing w:before="113" w:after="113"/>
              <w:jc w:val="left"/>
              <w:divId w:val="1"/>
            </w:pPr>
          </w:p>
        </w:tc>
        <w:tc>
          <w:tcPr>
            <w:tcW w:w="1620" w:type="dxa"/>
            <w:tcBorders>
              <w:bottom w:val="dotted" w:sz="4" w:space="0" w:color="auto"/>
            </w:tcBorders>
          </w:tcPr>
          <w:p w14:paraId="311F1561" w14:textId="4D08F88E" w:rsidR="00D240F3" w:rsidRPr="00DD1AF4" w:rsidRDefault="00D240F3" w:rsidP="009216D9">
            <w:pPr>
              <w:keepNext/>
              <w:spacing w:before="113" w:after="113"/>
              <w:jc w:val="left"/>
              <w:divId w:val="1"/>
            </w:pPr>
          </w:p>
        </w:tc>
        <w:tc>
          <w:tcPr>
            <w:tcW w:w="1620" w:type="dxa"/>
            <w:tcBorders>
              <w:bottom w:val="dotted" w:sz="4" w:space="0" w:color="auto"/>
            </w:tcBorders>
          </w:tcPr>
          <w:p w14:paraId="1083FFE2" w14:textId="77777777" w:rsidR="00D240F3" w:rsidRPr="00DD1AF4" w:rsidRDefault="00D240F3" w:rsidP="009216D9">
            <w:pPr>
              <w:keepNext/>
            </w:pPr>
          </w:p>
        </w:tc>
        <w:tc>
          <w:tcPr>
            <w:tcW w:w="1620" w:type="dxa"/>
            <w:tcBorders>
              <w:bottom w:val="dotted" w:sz="4" w:space="0" w:color="auto"/>
            </w:tcBorders>
          </w:tcPr>
          <w:p w14:paraId="32FC4C2E" w14:textId="77777777" w:rsidR="00D240F3" w:rsidRPr="00DD1AF4" w:rsidRDefault="00D240F3" w:rsidP="009216D9">
            <w:pPr>
              <w:keepNext/>
            </w:pPr>
          </w:p>
        </w:tc>
      </w:tr>
      <w:tr w:rsidR="00D240F3" w14:paraId="174C7AB3" w14:textId="77777777">
        <w:trPr>
          <w:trHeight w:val="320"/>
        </w:trPr>
        <w:tc>
          <w:tcPr>
            <w:tcW w:w="1620" w:type="dxa"/>
            <w:gridSpan w:val="2"/>
            <w:vMerge/>
          </w:tcPr>
          <w:p w14:paraId="5FBB64A2" w14:textId="77777777" w:rsidR="00D240F3" w:rsidRPr="00DD1AF4" w:rsidRDefault="00D240F3" w:rsidP="009216D9">
            <w:pPr>
              <w:keepNext/>
            </w:pPr>
          </w:p>
        </w:tc>
        <w:tc>
          <w:tcPr>
            <w:tcW w:w="1620" w:type="dxa"/>
            <w:gridSpan w:val="2"/>
            <w:tcBorders>
              <w:bottom w:val="dotted" w:sz="4" w:space="0" w:color="auto"/>
            </w:tcBorders>
            <w:vAlign w:val="center"/>
          </w:tcPr>
          <w:p w14:paraId="3310925D" w14:textId="77777777" w:rsidR="00D240F3" w:rsidRDefault="00067B36" w:rsidP="009216D9">
            <w:pPr>
              <w:keepNext/>
              <w:jc w:val="left"/>
              <w:divId w:val="1"/>
            </w:pPr>
            <w:r>
              <w:rPr>
                <w:sz w:val="16"/>
              </w:rPr>
              <w:t>not visible</w:t>
            </w:r>
          </w:p>
        </w:tc>
        <w:tc>
          <w:tcPr>
            <w:tcW w:w="1620" w:type="dxa"/>
            <w:gridSpan w:val="2"/>
            <w:tcBorders>
              <w:bottom w:val="dotted" w:sz="4" w:space="0" w:color="auto"/>
            </w:tcBorders>
            <w:vAlign w:val="center"/>
          </w:tcPr>
          <w:p w14:paraId="1DCBC8C3" w14:textId="15FE2177" w:rsidR="00D240F3" w:rsidRDefault="00D240F3" w:rsidP="009216D9">
            <w:pPr>
              <w:keepNext/>
              <w:jc w:val="left"/>
              <w:divId w:val="1"/>
            </w:pPr>
          </w:p>
        </w:tc>
        <w:tc>
          <w:tcPr>
            <w:tcW w:w="1620" w:type="dxa"/>
            <w:tcBorders>
              <w:bottom w:val="dotted" w:sz="4" w:space="0" w:color="auto"/>
            </w:tcBorders>
            <w:vAlign w:val="center"/>
          </w:tcPr>
          <w:p w14:paraId="2DE1A58D" w14:textId="354AE9F5" w:rsidR="00D240F3" w:rsidRDefault="00D240F3" w:rsidP="009216D9">
            <w:pPr>
              <w:keepNext/>
              <w:jc w:val="left"/>
              <w:divId w:val="1"/>
            </w:pPr>
          </w:p>
        </w:tc>
        <w:tc>
          <w:tcPr>
            <w:tcW w:w="1620" w:type="dxa"/>
            <w:tcBorders>
              <w:bottom w:val="dotted" w:sz="4" w:space="0" w:color="auto"/>
            </w:tcBorders>
            <w:vAlign w:val="center"/>
          </w:tcPr>
          <w:p w14:paraId="4498DB5A" w14:textId="6BA508AE" w:rsidR="00D240F3" w:rsidRDefault="00D240F3" w:rsidP="009216D9">
            <w:pPr>
              <w:keepNext/>
              <w:jc w:val="left"/>
              <w:divId w:val="1"/>
            </w:pPr>
          </w:p>
        </w:tc>
        <w:tc>
          <w:tcPr>
            <w:tcW w:w="1620" w:type="dxa"/>
            <w:tcBorders>
              <w:bottom w:val="dotted" w:sz="4" w:space="0" w:color="auto"/>
            </w:tcBorders>
            <w:vAlign w:val="center"/>
          </w:tcPr>
          <w:p w14:paraId="3723F053" w14:textId="77777777" w:rsidR="00D240F3" w:rsidRDefault="00067B36" w:rsidP="009216D9">
            <w:pPr>
              <w:keepNext/>
              <w:jc w:val="left"/>
              <w:divId w:val="1"/>
            </w:pPr>
            <w:r>
              <w:rPr>
                <w:sz w:val="16"/>
              </w:rPr>
              <w:t>OX4A (2)</w:t>
            </w:r>
          </w:p>
        </w:tc>
        <w:tc>
          <w:tcPr>
            <w:tcW w:w="1620" w:type="dxa"/>
            <w:tcBorders>
              <w:bottom w:val="dotted" w:sz="4" w:space="0" w:color="auto"/>
            </w:tcBorders>
            <w:vAlign w:val="center"/>
          </w:tcPr>
          <w:p w14:paraId="78C777D1" w14:textId="77777777" w:rsidR="00D240F3" w:rsidRDefault="00067B36" w:rsidP="009216D9">
            <w:pPr>
              <w:keepNext/>
              <w:jc w:val="center"/>
              <w:divId w:val="1"/>
            </w:pPr>
            <w:r>
              <w:rPr>
                <w:rFonts w:eastAsia="Arial"/>
                <w:sz w:val="16"/>
              </w:rPr>
              <w:t xml:space="preserve">1 </w:t>
            </w:r>
          </w:p>
        </w:tc>
      </w:tr>
      <w:tr w:rsidR="00D240F3" w14:paraId="1D8738D6" w14:textId="77777777">
        <w:trPr>
          <w:trHeight w:val="320"/>
        </w:trPr>
        <w:tc>
          <w:tcPr>
            <w:tcW w:w="1620" w:type="dxa"/>
            <w:gridSpan w:val="2"/>
            <w:vMerge/>
          </w:tcPr>
          <w:p w14:paraId="6C0BDC8C" w14:textId="77777777" w:rsidR="00D240F3" w:rsidRDefault="00D240F3" w:rsidP="009216D9">
            <w:pPr>
              <w:keepNext/>
            </w:pPr>
          </w:p>
        </w:tc>
        <w:tc>
          <w:tcPr>
            <w:tcW w:w="1620" w:type="dxa"/>
            <w:gridSpan w:val="2"/>
            <w:tcBorders>
              <w:bottom w:val="dotted" w:sz="4" w:space="0" w:color="auto"/>
            </w:tcBorders>
            <w:vAlign w:val="center"/>
          </w:tcPr>
          <w:p w14:paraId="1E18D78E" w14:textId="77777777" w:rsidR="00D240F3" w:rsidRDefault="00067B36" w:rsidP="009216D9">
            <w:pPr>
              <w:keepNext/>
              <w:jc w:val="left"/>
              <w:divId w:val="1"/>
            </w:pPr>
            <w:r>
              <w:rPr>
                <w:sz w:val="16"/>
              </w:rPr>
              <w:t>yellowish green</w:t>
            </w:r>
          </w:p>
        </w:tc>
        <w:tc>
          <w:tcPr>
            <w:tcW w:w="1620" w:type="dxa"/>
            <w:gridSpan w:val="2"/>
            <w:tcBorders>
              <w:bottom w:val="dotted" w:sz="4" w:space="0" w:color="auto"/>
            </w:tcBorders>
            <w:vAlign w:val="center"/>
          </w:tcPr>
          <w:p w14:paraId="3A121D41" w14:textId="77777777" w:rsidR="00D240F3" w:rsidRDefault="00D240F3" w:rsidP="009216D9">
            <w:pPr>
              <w:keepNext/>
            </w:pPr>
          </w:p>
        </w:tc>
        <w:tc>
          <w:tcPr>
            <w:tcW w:w="1620" w:type="dxa"/>
            <w:tcBorders>
              <w:bottom w:val="dotted" w:sz="4" w:space="0" w:color="auto"/>
            </w:tcBorders>
            <w:vAlign w:val="center"/>
          </w:tcPr>
          <w:p w14:paraId="63F92911" w14:textId="77777777" w:rsidR="00D240F3" w:rsidRDefault="00D240F3" w:rsidP="009216D9">
            <w:pPr>
              <w:keepNext/>
            </w:pPr>
          </w:p>
        </w:tc>
        <w:tc>
          <w:tcPr>
            <w:tcW w:w="1620" w:type="dxa"/>
            <w:tcBorders>
              <w:bottom w:val="dotted" w:sz="4" w:space="0" w:color="auto"/>
            </w:tcBorders>
            <w:vAlign w:val="center"/>
          </w:tcPr>
          <w:p w14:paraId="68A964F0" w14:textId="77777777" w:rsidR="00D240F3" w:rsidRDefault="00D240F3" w:rsidP="009216D9">
            <w:pPr>
              <w:keepNext/>
            </w:pPr>
          </w:p>
        </w:tc>
        <w:tc>
          <w:tcPr>
            <w:tcW w:w="1620" w:type="dxa"/>
            <w:tcBorders>
              <w:bottom w:val="dotted" w:sz="4" w:space="0" w:color="auto"/>
            </w:tcBorders>
            <w:vAlign w:val="center"/>
          </w:tcPr>
          <w:p w14:paraId="45923D61" w14:textId="77777777" w:rsidR="00D240F3" w:rsidRDefault="00067B36" w:rsidP="009216D9">
            <w:pPr>
              <w:keepNext/>
              <w:jc w:val="left"/>
              <w:divId w:val="1"/>
            </w:pPr>
            <w:r>
              <w:rPr>
                <w:sz w:val="16"/>
              </w:rPr>
              <w:t>Formosa (1), Ozark Premier (1)</w:t>
            </w:r>
          </w:p>
        </w:tc>
        <w:tc>
          <w:tcPr>
            <w:tcW w:w="1620" w:type="dxa"/>
            <w:tcBorders>
              <w:bottom w:val="dotted" w:sz="4" w:space="0" w:color="auto"/>
            </w:tcBorders>
            <w:vAlign w:val="center"/>
          </w:tcPr>
          <w:p w14:paraId="16498530" w14:textId="77777777" w:rsidR="00D240F3" w:rsidRDefault="00067B36" w:rsidP="009216D9">
            <w:pPr>
              <w:keepNext/>
              <w:jc w:val="center"/>
              <w:divId w:val="1"/>
            </w:pPr>
            <w:r>
              <w:rPr>
                <w:rFonts w:eastAsia="Arial"/>
                <w:sz w:val="16"/>
              </w:rPr>
              <w:t xml:space="preserve">2 </w:t>
            </w:r>
          </w:p>
        </w:tc>
      </w:tr>
      <w:tr w:rsidR="00D240F3" w14:paraId="69FF4646" w14:textId="77777777">
        <w:trPr>
          <w:trHeight w:val="320"/>
        </w:trPr>
        <w:tc>
          <w:tcPr>
            <w:tcW w:w="1620" w:type="dxa"/>
            <w:gridSpan w:val="2"/>
            <w:vMerge/>
          </w:tcPr>
          <w:p w14:paraId="679C3EA2" w14:textId="77777777" w:rsidR="00D240F3" w:rsidRDefault="00D240F3" w:rsidP="009216D9">
            <w:pPr>
              <w:keepNext/>
            </w:pPr>
          </w:p>
        </w:tc>
        <w:tc>
          <w:tcPr>
            <w:tcW w:w="1620" w:type="dxa"/>
            <w:gridSpan w:val="2"/>
            <w:tcBorders>
              <w:bottom w:val="dotted" w:sz="4" w:space="0" w:color="auto"/>
            </w:tcBorders>
            <w:vAlign w:val="center"/>
          </w:tcPr>
          <w:p w14:paraId="701BC555" w14:textId="77777777" w:rsidR="00D240F3" w:rsidRDefault="00067B36" w:rsidP="009216D9">
            <w:pPr>
              <w:keepNext/>
              <w:jc w:val="left"/>
              <w:divId w:val="1"/>
            </w:pPr>
            <w:r>
              <w:rPr>
                <w:sz w:val="16"/>
              </w:rPr>
              <w:t>yellow</w:t>
            </w:r>
          </w:p>
        </w:tc>
        <w:tc>
          <w:tcPr>
            <w:tcW w:w="1620" w:type="dxa"/>
            <w:gridSpan w:val="2"/>
            <w:tcBorders>
              <w:bottom w:val="dotted" w:sz="4" w:space="0" w:color="auto"/>
            </w:tcBorders>
            <w:vAlign w:val="center"/>
          </w:tcPr>
          <w:p w14:paraId="746E5113" w14:textId="5E27D1AA" w:rsidR="00D240F3" w:rsidRDefault="00D240F3" w:rsidP="009216D9">
            <w:pPr>
              <w:keepNext/>
              <w:jc w:val="left"/>
              <w:divId w:val="1"/>
            </w:pPr>
          </w:p>
        </w:tc>
        <w:tc>
          <w:tcPr>
            <w:tcW w:w="1620" w:type="dxa"/>
            <w:tcBorders>
              <w:bottom w:val="dotted" w:sz="4" w:space="0" w:color="auto"/>
            </w:tcBorders>
            <w:vAlign w:val="center"/>
          </w:tcPr>
          <w:p w14:paraId="47294834" w14:textId="0184C936" w:rsidR="00D240F3" w:rsidRDefault="00D240F3" w:rsidP="009216D9">
            <w:pPr>
              <w:keepNext/>
              <w:jc w:val="left"/>
              <w:divId w:val="1"/>
            </w:pPr>
          </w:p>
        </w:tc>
        <w:tc>
          <w:tcPr>
            <w:tcW w:w="1620" w:type="dxa"/>
            <w:tcBorders>
              <w:bottom w:val="dotted" w:sz="4" w:space="0" w:color="auto"/>
            </w:tcBorders>
            <w:vAlign w:val="center"/>
          </w:tcPr>
          <w:p w14:paraId="15C3C7F0" w14:textId="51569451" w:rsidR="00D240F3" w:rsidRDefault="00D240F3" w:rsidP="009216D9">
            <w:pPr>
              <w:keepNext/>
              <w:jc w:val="left"/>
              <w:divId w:val="1"/>
            </w:pPr>
          </w:p>
        </w:tc>
        <w:tc>
          <w:tcPr>
            <w:tcW w:w="1620" w:type="dxa"/>
            <w:tcBorders>
              <w:bottom w:val="dotted" w:sz="4" w:space="0" w:color="auto"/>
            </w:tcBorders>
            <w:vAlign w:val="center"/>
          </w:tcPr>
          <w:p w14:paraId="12D9FBE3" w14:textId="77777777" w:rsidR="00D240F3" w:rsidRDefault="00067B36" w:rsidP="009216D9">
            <w:pPr>
              <w:keepNext/>
              <w:jc w:val="left"/>
              <w:divId w:val="1"/>
            </w:pPr>
            <w:proofErr w:type="spellStart"/>
            <w:r>
              <w:rPr>
                <w:sz w:val="16"/>
              </w:rPr>
              <w:t>Soryana</w:t>
            </w:r>
            <w:proofErr w:type="spellEnd"/>
            <w:r>
              <w:rPr>
                <w:sz w:val="16"/>
              </w:rPr>
              <w:t xml:space="preserve"> (1),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4FA0E1B2" w14:textId="77777777" w:rsidR="00D240F3" w:rsidRDefault="00067B36" w:rsidP="009216D9">
            <w:pPr>
              <w:keepNext/>
              <w:jc w:val="center"/>
              <w:divId w:val="1"/>
            </w:pPr>
            <w:r>
              <w:rPr>
                <w:rFonts w:eastAsia="Arial"/>
                <w:sz w:val="16"/>
              </w:rPr>
              <w:t xml:space="preserve">3 </w:t>
            </w:r>
          </w:p>
        </w:tc>
      </w:tr>
      <w:tr w:rsidR="00D240F3" w14:paraId="59E7EC37" w14:textId="77777777">
        <w:trPr>
          <w:trHeight w:val="360"/>
        </w:trPr>
        <w:tc>
          <w:tcPr>
            <w:tcW w:w="810" w:type="dxa"/>
            <w:tcBorders>
              <w:right w:val="dotted" w:sz="4" w:space="0" w:color="auto"/>
            </w:tcBorders>
            <w:shd w:val="clear" w:color="auto" w:fill="DFDFD7"/>
            <w:vAlign w:val="center"/>
          </w:tcPr>
          <w:p w14:paraId="0137D8C1" w14:textId="77777777" w:rsidR="00D240F3" w:rsidRDefault="00067B36">
            <w:r>
              <w:rPr>
                <w:rFonts w:eastAsia="Arial"/>
                <w:b/>
                <w:sz w:val="16"/>
              </w:rPr>
              <w:t>33.</w:t>
            </w:r>
          </w:p>
        </w:tc>
        <w:tc>
          <w:tcPr>
            <w:tcW w:w="810" w:type="dxa"/>
            <w:tcBorders>
              <w:right w:val="dotted" w:sz="4" w:space="0" w:color="auto"/>
            </w:tcBorders>
            <w:shd w:val="clear" w:color="auto" w:fill="DFDFD7"/>
            <w:vAlign w:val="center"/>
          </w:tcPr>
          <w:p w14:paraId="5683181D"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E40EC9F"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1BC27E22"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0F6DA743"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CB65EB2" w14:textId="77777777" w:rsidR="00D240F3" w:rsidRDefault="00067B36">
            <w:r>
              <w:rPr>
                <w:rFonts w:eastAsia="Arial"/>
                <w:b/>
                <w:sz w:val="16"/>
              </w:rPr>
              <w:t>(d)</w:t>
            </w:r>
          </w:p>
        </w:tc>
        <w:tc>
          <w:tcPr>
            <w:tcW w:w="1620" w:type="dxa"/>
            <w:shd w:val="clear" w:color="auto" w:fill="DFDFD7"/>
            <w:vAlign w:val="center"/>
          </w:tcPr>
          <w:p w14:paraId="7B5BDD0E" w14:textId="77777777" w:rsidR="00D240F3" w:rsidRDefault="00D240F3"/>
        </w:tc>
        <w:tc>
          <w:tcPr>
            <w:tcW w:w="1620" w:type="dxa"/>
            <w:shd w:val="clear" w:color="auto" w:fill="DFDFD7"/>
          </w:tcPr>
          <w:p w14:paraId="0E3C4ECF" w14:textId="77777777" w:rsidR="00D240F3" w:rsidRDefault="00D240F3"/>
        </w:tc>
        <w:tc>
          <w:tcPr>
            <w:tcW w:w="1620" w:type="dxa"/>
            <w:shd w:val="clear" w:color="auto" w:fill="DFDFD7"/>
          </w:tcPr>
          <w:p w14:paraId="3AA82441" w14:textId="77777777" w:rsidR="00D240F3" w:rsidRDefault="00D240F3"/>
        </w:tc>
        <w:tc>
          <w:tcPr>
            <w:tcW w:w="1620" w:type="dxa"/>
            <w:shd w:val="clear" w:color="auto" w:fill="DFDFD7"/>
          </w:tcPr>
          <w:p w14:paraId="5F83AF46" w14:textId="77777777" w:rsidR="00D240F3" w:rsidRDefault="00D240F3"/>
        </w:tc>
      </w:tr>
      <w:tr w:rsidR="00D240F3" w14:paraId="7D89A793" w14:textId="77777777">
        <w:trPr>
          <w:trHeight w:val="440"/>
        </w:trPr>
        <w:tc>
          <w:tcPr>
            <w:tcW w:w="1620" w:type="dxa"/>
            <w:gridSpan w:val="2"/>
            <w:vMerge w:val="restart"/>
          </w:tcPr>
          <w:p w14:paraId="315DE761" w14:textId="77777777" w:rsidR="00D240F3" w:rsidRDefault="00D240F3"/>
        </w:tc>
        <w:tc>
          <w:tcPr>
            <w:tcW w:w="1620" w:type="dxa"/>
            <w:gridSpan w:val="2"/>
            <w:tcBorders>
              <w:bottom w:val="dotted" w:sz="4" w:space="0" w:color="auto"/>
            </w:tcBorders>
          </w:tcPr>
          <w:p w14:paraId="7A822F34" w14:textId="77777777" w:rsidR="00D240F3" w:rsidRDefault="00067B36">
            <w:pPr>
              <w:spacing w:before="113" w:after="113"/>
              <w:jc w:val="left"/>
              <w:divId w:val="1"/>
            </w:pPr>
            <w:r>
              <w:rPr>
                <w:b/>
                <w:sz w:val="16"/>
              </w:rPr>
              <w:t>Fruit: hue of over color</w:t>
            </w:r>
          </w:p>
        </w:tc>
        <w:tc>
          <w:tcPr>
            <w:tcW w:w="1620" w:type="dxa"/>
            <w:gridSpan w:val="2"/>
            <w:tcBorders>
              <w:bottom w:val="dotted" w:sz="4" w:space="0" w:color="auto"/>
            </w:tcBorders>
          </w:tcPr>
          <w:p w14:paraId="6F59DC38" w14:textId="77777777" w:rsidR="00D240F3" w:rsidRDefault="00D240F3"/>
        </w:tc>
        <w:tc>
          <w:tcPr>
            <w:tcW w:w="1620" w:type="dxa"/>
            <w:tcBorders>
              <w:bottom w:val="dotted" w:sz="4" w:space="0" w:color="auto"/>
            </w:tcBorders>
          </w:tcPr>
          <w:p w14:paraId="656233C6" w14:textId="77777777" w:rsidR="00D240F3" w:rsidRDefault="00D240F3"/>
        </w:tc>
        <w:tc>
          <w:tcPr>
            <w:tcW w:w="1620" w:type="dxa"/>
            <w:tcBorders>
              <w:bottom w:val="dotted" w:sz="4" w:space="0" w:color="auto"/>
            </w:tcBorders>
          </w:tcPr>
          <w:p w14:paraId="03690E45" w14:textId="77777777" w:rsidR="00D240F3" w:rsidRDefault="00D240F3"/>
        </w:tc>
        <w:tc>
          <w:tcPr>
            <w:tcW w:w="1620" w:type="dxa"/>
            <w:tcBorders>
              <w:bottom w:val="dotted" w:sz="4" w:space="0" w:color="auto"/>
            </w:tcBorders>
          </w:tcPr>
          <w:p w14:paraId="705530A6" w14:textId="77777777" w:rsidR="00D240F3" w:rsidRDefault="00D240F3"/>
        </w:tc>
        <w:tc>
          <w:tcPr>
            <w:tcW w:w="1620" w:type="dxa"/>
            <w:tcBorders>
              <w:bottom w:val="dotted" w:sz="4" w:space="0" w:color="auto"/>
            </w:tcBorders>
          </w:tcPr>
          <w:p w14:paraId="0F384A5E" w14:textId="77777777" w:rsidR="00D240F3" w:rsidRDefault="00D240F3"/>
        </w:tc>
      </w:tr>
      <w:tr w:rsidR="00D240F3" w14:paraId="7EB7E9B3" w14:textId="77777777">
        <w:trPr>
          <w:trHeight w:val="320"/>
        </w:trPr>
        <w:tc>
          <w:tcPr>
            <w:tcW w:w="1620" w:type="dxa"/>
            <w:gridSpan w:val="2"/>
            <w:vMerge/>
          </w:tcPr>
          <w:p w14:paraId="24EEB1C8" w14:textId="77777777" w:rsidR="00D240F3" w:rsidRDefault="00D240F3"/>
        </w:tc>
        <w:tc>
          <w:tcPr>
            <w:tcW w:w="1620" w:type="dxa"/>
            <w:gridSpan w:val="2"/>
            <w:tcBorders>
              <w:bottom w:val="dotted" w:sz="4" w:space="0" w:color="auto"/>
            </w:tcBorders>
            <w:vAlign w:val="center"/>
          </w:tcPr>
          <w:p w14:paraId="74271766" w14:textId="77777777" w:rsidR="00D240F3" w:rsidRDefault="00067B36">
            <w:pPr>
              <w:jc w:val="left"/>
              <w:divId w:val="1"/>
            </w:pPr>
            <w:r>
              <w:rPr>
                <w:sz w:val="16"/>
              </w:rPr>
              <w:t>none</w:t>
            </w:r>
          </w:p>
        </w:tc>
        <w:tc>
          <w:tcPr>
            <w:tcW w:w="1620" w:type="dxa"/>
            <w:gridSpan w:val="2"/>
            <w:tcBorders>
              <w:bottom w:val="dotted" w:sz="4" w:space="0" w:color="auto"/>
            </w:tcBorders>
            <w:vAlign w:val="center"/>
          </w:tcPr>
          <w:p w14:paraId="1AB9AAC7" w14:textId="77777777" w:rsidR="00D240F3" w:rsidRDefault="00D240F3"/>
        </w:tc>
        <w:tc>
          <w:tcPr>
            <w:tcW w:w="1620" w:type="dxa"/>
            <w:tcBorders>
              <w:bottom w:val="dotted" w:sz="4" w:space="0" w:color="auto"/>
            </w:tcBorders>
            <w:vAlign w:val="center"/>
          </w:tcPr>
          <w:p w14:paraId="5FD95E8C" w14:textId="77777777" w:rsidR="00D240F3" w:rsidRDefault="00D240F3"/>
        </w:tc>
        <w:tc>
          <w:tcPr>
            <w:tcW w:w="1620" w:type="dxa"/>
            <w:tcBorders>
              <w:bottom w:val="dotted" w:sz="4" w:space="0" w:color="auto"/>
            </w:tcBorders>
            <w:vAlign w:val="center"/>
          </w:tcPr>
          <w:p w14:paraId="310CFAED" w14:textId="77777777" w:rsidR="00D240F3" w:rsidRDefault="00D240F3"/>
        </w:tc>
        <w:tc>
          <w:tcPr>
            <w:tcW w:w="1620" w:type="dxa"/>
            <w:tcBorders>
              <w:bottom w:val="dotted" w:sz="4" w:space="0" w:color="auto"/>
            </w:tcBorders>
            <w:vAlign w:val="center"/>
          </w:tcPr>
          <w:p w14:paraId="5A03164F" w14:textId="77777777" w:rsidR="00D240F3" w:rsidRDefault="00067B36">
            <w:pPr>
              <w:jc w:val="left"/>
              <w:divId w:val="1"/>
            </w:pPr>
            <w:r>
              <w:rPr>
                <w:sz w:val="16"/>
              </w:rPr>
              <w:t>Golden Japan (1)</w:t>
            </w:r>
          </w:p>
        </w:tc>
        <w:tc>
          <w:tcPr>
            <w:tcW w:w="1620" w:type="dxa"/>
            <w:tcBorders>
              <w:bottom w:val="dotted" w:sz="4" w:space="0" w:color="auto"/>
            </w:tcBorders>
            <w:vAlign w:val="center"/>
          </w:tcPr>
          <w:p w14:paraId="437BC817" w14:textId="77777777" w:rsidR="00D240F3" w:rsidRDefault="00067B36">
            <w:pPr>
              <w:jc w:val="center"/>
              <w:divId w:val="1"/>
            </w:pPr>
            <w:r>
              <w:rPr>
                <w:rFonts w:eastAsia="Arial"/>
                <w:sz w:val="16"/>
              </w:rPr>
              <w:t xml:space="preserve">1 </w:t>
            </w:r>
          </w:p>
        </w:tc>
      </w:tr>
      <w:tr w:rsidR="00D240F3" w14:paraId="2E25C665" w14:textId="77777777">
        <w:trPr>
          <w:trHeight w:val="320"/>
        </w:trPr>
        <w:tc>
          <w:tcPr>
            <w:tcW w:w="1620" w:type="dxa"/>
            <w:gridSpan w:val="2"/>
            <w:vMerge/>
          </w:tcPr>
          <w:p w14:paraId="708D85F0" w14:textId="77777777" w:rsidR="00D240F3" w:rsidRDefault="00D240F3"/>
        </w:tc>
        <w:tc>
          <w:tcPr>
            <w:tcW w:w="1620" w:type="dxa"/>
            <w:gridSpan w:val="2"/>
            <w:tcBorders>
              <w:bottom w:val="dotted" w:sz="4" w:space="0" w:color="auto"/>
            </w:tcBorders>
            <w:vAlign w:val="center"/>
          </w:tcPr>
          <w:p w14:paraId="00584998" w14:textId="77777777" w:rsidR="00D240F3" w:rsidRDefault="00067B36">
            <w:pPr>
              <w:jc w:val="left"/>
              <w:divId w:val="1"/>
            </w:pPr>
            <w:r>
              <w:rPr>
                <w:sz w:val="16"/>
              </w:rPr>
              <w:t>red</w:t>
            </w:r>
          </w:p>
        </w:tc>
        <w:tc>
          <w:tcPr>
            <w:tcW w:w="1620" w:type="dxa"/>
            <w:gridSpan w:val="2"/>
            <w:tcBorders>
              <w:bottom w:val="dotted" w:sz="4" w:space="0" w:color="auto"/>
            </w:tcBorders>
            <w:vAlign w:val="center"/>
          </w:tcPr>
          <w:p w14:paraId="560BF401" w14:textId="77777777" w:rsidR="00D240F3" w:rsidRDefault="00D240F3"/>
        </w:tc>
        <w:tc>
          <w:tcPr>
            <w:tcW w:w="1620" w:type="dxa"/>
            <w:tcBorders>
              <w:bottom w:val="dotted" w:sz="4" w:space="0" w:color="auto"/>
            </w:tcBorders>
            <w:vAlign w:val="center"/>
          </w:tcPr>
          <w:p w14:paraId="239CB584" w14:textId="77777777" w:rsidR="00D240F3" w:rsidRDefault="00D240F3"/>
        </w:tc>
        <w:tc>
          <w:tcPr>
            <w:tcW w:w="1620" w:type="dxa"/>
            <w:tcBorders>
              <w:bottom w:val="dotted" w:sz="4" w:space="0" w:color="auto"/>
            </w:tcBorders>
            <w:vAlign w:val="center"/>
          </w:tcPr>
          <w:p w14:paraId="4DEC4113" w14:textId="77777777" w:rsidR="00D240F3" w:rsidRDefault="00D240F3"/>
        </w:tc>
        <w:tc>
          <w:tcPr>
            <w:tcW w:w="1620" w:type="dxa"/>
            <w:tcBorders>
              <w:bottom w:val="dotted" w:sz="4" w:space="0" w:color="auto"/>
            </w:tcBorders>
            <w:vAlign w:val="center"/>
          </w:tcPr>
          <w:p w14:paraId="7B89519C" w14:textId="77777777" w:rsidR="00D240F3" w:rsidRDefault="00067B36">
            <w:pPr>
              <w:jc w:val="left"/>
              <w:divId w:val="1"/>
            </w:pP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5E0CDA76" w14:textId="77777777" w:rsidR="00D240F3" w:rsidRDefault="00067B36">
            <w:pPr>
              <w:jc w:val="center"/>
              <w:divId w:val="1"/>
            </w:pPr>
            <w:r>
              <w:rPr>
                <w:rFonts w:eastAsia="Arial"/>
                <w:sz w:val="16"/>
              </w:rPr>
              <w:t xml:space="preserve">2 </w:t>
            </w:r>
          </w:p>
        </w:tc>
      </w:tr>
      <w:tr w:rsidR="00D240F3" w14:paraId="44DE0AFE" w14:textId="77777777">
        <w:trPr>
          <w:trHeight w:val="320"/>
        </w:trPr>
        <w:tc>
          <w:tcPr>
            <w:tcW w:w="1620" w:type="dxa"/>
            <w:gridSpan w:val="2"/>
            <w:vMerge/>
          </w:tcPr>
          <w:p w14:paraId="7A38EF3F" w14:textId="77777777" w:rsidR="00D240F3" w:rsidRDefault="00D240F3"/>
        </w:tc>
        <w:tc>
          <w:tcPr>
            <w:tcW w:w="1620" w:type="dxa"/>
            <w:gridSpan w:val="2"/>
            <w:tcBorders>
              <w:bottom w:val="dotted" w:sz="4" w:space="0" w:color="auto"/>
            </w:tcBorders>
            <w:vAlign w:val="center"/>
          </w:tcPr>
          <w:p w14:paraId="753F4CED" w14:textId="77777777" w:rsidR="00D240F3" w:rsidRDefault="00067B36">
            <w:pPr>
              <w:jc w:val="left"/>
              <w:divId w:val="1"/>
            </w:pPr>
            <w:r>
              <w:rPr>
                <w:sz w:val="16"/>
              </w:rPr>
              <w:t>medium purple</w:t>
            </w:r>
          </w:p>
        </w:tc>
        <w:tc>
          <w:tcPr>
            <w:tcW w:w="1620" w:type="dxa"/>
            <w:gridSpan w:val="2"/>
            <w:tcBorders>
              <w:bottom w:val="dotted" w:sz="4" w:space="0" w:color="auto"/>
            </w:tcBorders>
            <w:vAlign w:val="center"/>
          </w:tcPr>
          <w:p w14:paraId="187728D8" w14:textId="77777777" w:rsidR="00D240F3" w:rsidRDefault="00D240F3"/>
        </w:tc>
        <w:tc>
          <w:tcPr>
            <w:tcW w:w="1620" w:type="dxa"/>
            <w:tcBorders>
              <w:bottom w:val="dotted" w:sz="4" w:space="0" w:color="auto"/>
            </w:tcBorders>
            <w:vAlign w:val="center"/>
          </w:tcPr>
          <w:p w14:paraId="2E66ACFA" w14:textId="77777777" w:rsidR="00D240F3" w:rsidRDefault="00D240F3"/>
        </w:tc>
        <w:tc>
          <w:tcPr>
            <w:tcW w:w="1620" w:type="dxa"/>
            <w:tcBorders>
              <w:bottom w:val="dotted" w:sz="4" w:space="0" w:color="auto"/>
            </w:tcBorders>
            <w:vAlign w:val="center"/>
          </w:tcPr>
          <w:p w14:paraId="3406C9BD" w14:textId="77777777" w:rsidR="00D240F3" w:rsidRDefault="00D240F3"/>
        </w:tc>
        <w:tc>
          <w:tcPr>
            <w:tcW w:w="1620" w:type="dxa"/>
            <w:tcBorders>
              <w:bottom w:val="dotted" w:sz="4" w:space="0" w:color="auto"/>
            </w:tcBorders>
            <w:vAlign w:val="center"/>
          </w:tcPr>
          <w:p w14:paraId="0376261D" w14:textId="77777777" w:rsidR="00D240F3" w:rsidRDefault="00067B36">
            <w:pPr>
              <w:jc w:val="left"/>
              <w:divId w:val="1"/>
            </w:pPr>
            <w:r>
              <w:rPr>
                <w:sz w:val="16"/>
              </w:rPr>
              <w:t xml:space="preserve">DM9A (2), </w:t>
            </w:r>
            <w:proofErr w:type="spellStart"/>
            <w:r>
              <w:rPr>
                <w:sz w:val="16"/>
              </w:rPr>
              <w:t>Suplumthirtysix</w:t>
            </w:r>
            <w:proofErr w:type="spellEnd"/>
            <w:r>
              <w:rPr>
                <w:sz w:val="16"/>
              </w:rPr>
              <w:t xml:space="preserve"> (1)</w:t>
            </w:r>
          </w:p>
        </w:tc>
        <w:tc>
          <w:tcPr>
            <w:tcW w:w="1620" w:type="dxa"/>
            <w:tcBorders>
              <w:bottom w:val="dotted" w:sz="4" w:space="0" w:color="auto"/>
            </w:tcBorders>
            <w:vAlign w:val="center"/>
          </w:tcPr>
          <w:p w14:paraId="66A0E0D4" w14:textId="77777777" w:rsidR="00D240F3" w:rsidRDefault="00067B36">
            <w:pPr>
              <w:jc w:val="center"/>
              <w:divId w:val="1"/>
            </w:pPr>
            <w:r>
              <w:rPr>
                <w:rFonts w:eastAsia="Arial"/>
                <w:sz w:val="16"/>
              </w:rPr>
              <w:t xml:space="preserve">3 </w:t>
            </w:r>
          </w:p>
        </w:tc>
      </w:tr>
      <w:tr w:rsidR="00D240F3" w14:paraId="488220CC" w14:textId="77777777">
        <w:trPr>
          <w:trHeight w:val="320"/>
        </w:trPr>
        <w:tc>
          <w:tcPr>
            <w:tcW w:w="1620" w:type="dxa"/>
            <w:gridSpan w:val="2"/>
            <w:vMerge/>
          </w:tcPr>
          <w:p w14:paraId="15589448" w14:textId="77777777" w:rsidR="00D240F3" w:rsidRDefault="00D240F3"/>
        </w:tc>
        <w:tc>
          <w:tcPr>
            <w:tcW w:w="1620" w:type="dxa"/>
            <w:gridSpan w:val="2"/>
            <w:tcBorders>
              <w:bottom w:val="dotted" w:sz="4" w:space="0" w:color="auto"/>
            </w:tcBorders>
            <w:vAlign w:val="center"/>
          </w:tcPr>
          <w:p w14:paraId="023D581D" w14:textId="77777777" w:rsidR="00D240F3" w:rsidRDefault="00067B36">
            <w:pPr>
              <w:jc w:val="left"/>
              <w:divId w:val="1"/>
            </w:pPr>
            <w:r>
              <w:rPr>
                <w:sz w:val="16"/>
              </w:rPr>
              <w:t>dark purple</w:t>
            </w:r>
          </w:p>
        </w:tc>
        <w:tc>
          <w:tcPr>
            <w:tcW w:w="1620" w:type="dxa"/>
            <w:gridSpan w:val="2"/>
            <w:tcBorders>
              <w:bottom w:val="dotted" w:sz="4" w:space="0" w:color="auto"/>
            </w:tcBorders>
            <w:vAlign w:val="center"/>
          </w:tcPr>
          <w:p w14:paraId="066A0EBB" w14:textId="77777777" w:rsidR="00D240F3" w:rsidRDefault="00D240F3"/>
        </w:tc>
        <w:tc>
          <w:tcPr>
            <w:tcW w:w="1620" w:type="dxa"/>
            <w:tcBorders>
              <w:bottom w:val="dotted" w:sz="4" w:space="0" w:color="auto"/>
            </w:tcBorders>
            <w:vAlign w:val="center"/>
          </w:tcPr>
          <w:p w14:paraId="2DC3C646" w14:textId="77777777" w:rsidR="00D240F3" w:rsidRDefault="00D240F3"/>
        </w:tc>
        <w:tc>
          <w:tcPr>
            <w:tcW w:w="1620" w:type="dxa"/>
            <w:tcBorders>
              <w:bottom w:val="dotted" w:sz="4" w:space="0" w:color="auto"/>
            </w:tcBorders>
            <w:vAlign w:val="center"/>
          </w:tcPr>
          <w:p w14:paraId="4A9A2796" w14:textId="77777777" w:rsidR="00D240F3" w:rsidRDefault="00D240F3"/>
        </w:tc>
        <w:tc>
          <w:tcPr>
            <w:tcW w:w="1620" w:type="dxa"/>
            <w:tcBorders>
              <w:bottom w:val="dotted" w:sz="4" w:space="0" w:color="auto"/>
            </w:tcBorders>
            <w:vAlign w:val="center"/>
          </w:tcPr>
          <w:p w14:paraId="16ED90FB" w14:textId="77777777" w:rsidR="00D240F3" w:rsidRDefault="00067B36">
            <w:pPr>
              <w:jc w:val="left"/>
              <w:divId w:val="1"/>
            </w:pPr>
            <w:proofErr w:type="gramStart"/>
            <w:r>
              <w:rPr>
                <w:sz w:val="16"/>
              </w:rPr>
              <w:t>Black Amber</w:t>
            </w:r>
            <w:proofErr w:type="gramEnd"/>
            <w:r>
              <w:rPr>
                <w:sz w:val="16"/>
              </w:rPr>
              <w:t xml:space="preserve"> (1), DM10A (1), Friar (1)</w:t>
            </w:r>
          </w:p>
        </w:tc>
        <w:tc>
          <w:tcPr>
            <w:tcW w:w="1620" w:type="dxa"/>
            <w:tcBorders>
              <w:bottom w:val="dotted" w:sz="4" w:space="0" w:color="auto"/>
            </w:tcBorders>
            <w:vAlign w:val="center"/>
          </w:tcPr>
          <w:p w14:paraId="32DFA322" w14:textId="77777777" w:rsidR="00D240F3" w:rsidRDefault="00067B36">
            <w:pPr>
              <w:jc w:val="center"/>
              <w:divId w:val="1"/>
            </w:pPr>
            <w:r>
              <w:rPr>
                <w:rFonts w:eastAsia="Arial"/>
                <w:sz w:val="16"/>
              </w:rPr>
              <w:t xml:space="preserve">4 </w:t>
            </w:r>
          </w:p>
        </w:tc>
      </w:tr>
      <w:tr w:rsidR="00D240F3" w14:paraId="09EE86A5" w14:textId="77777777">
        <w:trPr>
          <w:trHeight w:val="360"/>
        </w:trPr>
        <w:tc>
          <w:tcPr>
            <w:tcW w:w="810" w:type="dxa"/>
            <w:tcBorders>
              <w:right w:val="dotted" w:sz="4" w:space="0" w:color="auto"/>
            </w:tcBorders>
            <w:shd w:val="clear" w:color="auto" w:fill="DFDFD7"/>
            <w:vAlign w:val="center"/>
          </w:tcPr>
          <w:p w14:paraId="43311CF5" w14:textId="77777777" w:rsidR="00D240F3" w:rsidRDefault="00067B36">
            <w:r>
              <w:rPr>
                <w:rFonts w:eastAsia="Arial"/>
                <w:b/>
                <w:sz w:val="16"/>
              </w:rPr>
              <w:t>34.</w:t>
            </w:r>
          </w:p>
        </w:tc>
        <w:tc>
          <w:tcPr>
            <w:tcW w:w="810" w:type="dxa"/>
            <w:tcBorders>
              <w:right w:val="dotted" w:sz="4" w:space="0" w:color="auto"/>
            </w:tcBorders>
            <w:shd w:val="clear" w:color="auto" w:fill="DFDFD7"/>
            <w:vAlign w:val="center"/>
          </w:tcPr>
          <w:p w14:paraId="4E30BD97"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3EE63AD9"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16C6D60"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57ACCDD8" w14:textId="77777777" w:rsidR="00D240F3" w:rsidRDefault="00D240F3"/>
        </w:tc>
        <w:tc>
          <w:tcPr>
            <w:tcW w:w="810" w:type="dxa"/>
            <w:tcBorders>
              <w:right w:val="dotted" w:sz="4" w:space="0" w:color="auto"/>
            </w:tcBorders>
            <w:shd w:val="clear" w:color="auto" w:fill="DFDFD7"/>
            <w:vAlign w:val="center"/>
          </w:tcPr>
          <w:p w14:paraId="1B61CCBC" w14:textId="77777777" w:rsidR="00D240F3" w:rsidRDefault="00067B36">
            <w:r>
              <w:rPr>
                <w:rFonts w:eastAsia="Arial"/>
                <w:b/>
                <w:sz w:val="16"/>
              </w:rPr>
              <w:t>(d)</w:t>
            </w:r>
          </w:p>
        </w:tc>
        <w:tc>
          <w:tcPr>
            <w:tcW w:w="1620" w:type="dxa"/>
            <w:shd w:val="clear" w:color="auto" w:fill="DFDFD7"/>
            <w:vAlign w:val="center"/>
          </w:tcPr>
          <w:p w14:paraId="11F8060A" w14:textId="77777777" w:rsidR="00D240F3" w:rsidRDefault="00D240F3"/>
        </w:tc>
        <w:tc>
          <w:tcPr>
            <w:tcW w:w="1620" w:type="dxa"/>
            <w:shd w:val="clear" w:color="auto" w:fill="DFDFD7"/>
          </w:tcPr>
          <w:p w14:paraId="730C7AE2" w14:textId="77777777" w:rsidR="00D240F3" w:rsidRDefault="00D240F3"/>
        </w:tc>
        <w:tc>
          <w:tcPr>
            <w:tcW w:w="1620" w:type="dxa"/>
            <w:shd w:val="clear" w:color="auto" w:fill="DFDFD7"/>
          </w:tcPr>
          <w:p w14:paraId="40D3145B" w14:textId="77777777" w:rsidR="00D240F3" w:rsidRDefault="00D240F3"/>
        </w:tc>
        <w:tc>
          <w:tcPr>
            <w:tcW w:w="1620" w:type="dxa"/>
            <w:shd w:val="clear" w:color="auto" w:fill="DFDFD7"/>
          </w:tcPr>
          <w:p w14:paraId="7CC0C265" w14:textId="77777777" w:rsidR="00D240F3" w:rsidRDefault="00D240F3"/>
        </w:tc>
      </w:tr>
      <w:tr w:rsidR="00D240F3" w:rsidRPr="005D2362" w14:paraId="1A726856" w14:textId="77777777">
        <w:trPr>
          <w:trHeight w:val="440"/>
        </w:trPr>
        <w:tc>
          <w:tcPr>
            <w:tcW w:w="1620" w:type="dxa"/>
            <w:gridSpan w:val="2"/>
            <w:vMerge w:val="restart"/>
          </w:tcPr>
          <w:p w14:paraId="1EB0156D" w14:textId="77777777" w:rsidR="00D240F3" w:rsidRDefault="00D240F3"/>
        </w:tc>
        <w:tc>
          <w:tcPr>
            <w:tcW w:w="1620" w:type="dxa"/>
            <w:gridSpan w:val="2"/>
            <w:tcBorders>
              <w:bottom w:val="dotted" w:sz="4" w:space="0" w:color="auto"/>
            </w:tcBorders>
          </w:tcPr>
          <w:p w14:paraId="6432B3E3" w14:textId="77777777" w:rsidR="00D240F3" w:rsidRDefault="00067B36">
            <w:pPr>
              <w:spacing w:before="113" w:after="113"/>
              <w:jc w:val="left"/>
              <w:divId w:val="1"/>
            </w:pPr>
            <w:r>
              <w:rPr>
                <w:b/>
                <w:sz w:val="16"/>
              </w:rPr>
              <w:t>Fruit: relative area of over color</w:t>
            </w:r>
          </w:p>
        </w:tc>
        <w:tc>
          <w:tcPr>
            <w:tcW w:w="1620" w:type="dxa"/>
            <w:gridSpan w:val="2"/>
            <w:tcBorders>
              <w:bottom w:val="dotted" w:sz="4" w:space="0" w:color="auto"/>
            </w:tcBorders>
          </w:tcPr>
          <w:p w14:paraId="082BFBA3" w14:textId="32496C8B" w:rsidR="00D240F3" w:rsidRDefault="00D240F3">
            <w:pPr>
              <w:spacing w:before="113" w:after="113"/>
              <w:jc w:val="left"/>
              <w:divId w:val="1"/>
            </w:pPr>
          </w:p>
        </w:tc>
        <w:tc>
          <w:tcPr>
            <w:tcW w:w="1620" w:type="dxa"/>
            <w:tcBorders>
              <w:bottom w:val="dotted" w:sz="4" w:space="0" w:color="auto"/>
            </w:tcBorders>
          </w:tcPr>
          <w:p w14:paraId="1A614C79" w14:textId="6D6762E2" w:rsidR="00D240F3" w:rsidRPr="00DD1AF4" w:rsidRDefault="00D240F3">
            <w:pPr>
              <w:spacing w:before="113" w:after="113"/>
              <w:jc w:val="left"/>
              <w:divId w:val="1"/>
            </w:pPr>
          </w:p>
        </w:tc>
        <w:tc>
          <w:tcPr>
            <w:tcW w:w="1620" w:type="dxa"/>
            <w:tcBorders>
              <w:bottom w:val="dotted" w:sz="4" w:space="0" w:color="auto"/>
            </w:tcBorders>
          </w:tcPr>
          <w:p w14:paraId="21BF7089" w14:textId="38A357AD" w:rsidR="00D240F3" w:rsidRPr="00DD1AF4" w:rsidRDefault="00D240F3">
            <w:pPr>
              <w:spacing w:before="113" w:after="113"/>
              <w:jc w:val="left"/>
              <w:divId w:val="1"/>
            </w:pPr>
          </w:p>
        </w:tc>
        <w:tc>
          <w:tcPr>
            <w:tcW w:w="1620" w:type="dxa"/>
            <w:tcBorders>
              <w:bottom w:val="dotted" w:sz="4" w:space="0" w:color="auto"/>
            </w:tcBorders>
          </w:tcPr>
          <w:p w14:paraId="484D028C" w14:textId="77777777" w:rsidR="00D240F3" w:rsidRPr="00DD1AF4" w:rsidRDefault="00D240F3"/>
        </w:tc>
        <w:tc>
          <w:tcPr>
            <w:tcW w:w="1620" w:type="dxa"/>
            <w:tcBorders>
              <w:bottom w:val="dotted" w:sz="4" w:space="0" w:color="auto"/>
            </w:tcBorders>
          </w:tcPr>
          <w:p w14:paraId="4D679956" w14:textId="77777777" w:rsidR="00D240F3" w:rsidRPr="00DD1AF4" w:rsidRDefault="00D240F3"/>
        </w:tc>
      </w:tr>
      <w:tr w:rsidR="00D240F3" w14:paraId="5D4B7554" w14:textId="77777777">
        <w:trPr>
          <w:trHeight w:val="320"/>
        </w:trPr>
        <w:tc>
          <w:tcPr>
            <w:tcW w:w="1620" w:type="dxa"/>
            <w:gridSpan w:val="2"/>
            <w:vMerge/>
          </w:tcPr>
          <w:p w14:paraId="32197AE4" w14:textId="77777777" w:rsidR="00D240F3" w:rsidRPr="00DD1AF4" w:rsidRDefault="00D240F3"/>
        </w:tc>
        <w:tc>
          <w:tcPr>
            <w:tcW w:w="1620" w:type="dxa"/>
            <w:gridSpan w:val="2"/>
            <w:tcBorders>
              <w:bottom w:val="dotted" w:sz="4" w:space="0" w:color="auto"/>
            </w:tcBorders>
            <w:vAlign w:val="center"/>
          </w:tcPr>
          <w:p w14:paraId="168C59E4" w14:textId="77777777" w:rsidR="00D240F3" w:rsidRDefault="00067B36">
            <w:pPr>
              <w:jc w:val="left"/>
              <w:divId w:val="1"/>
            </w:pPr>
            <w:r>
              <w:rPr>
                <w:sz w:val="16"/>
              </w:rPr>
              <w:t>absent or very small</w:t>
            </w:r>
          </w:p>
        </w:tc>
        <w:tc>
          <w:tcPr>
            <w:tcW w:w="1620" w:type="dxa"/>
            <w:gridSpan w:val="2"/>
            <w:tcBorders>
              <w:bottom w:val="dotted" w:sz="4" w:space="0" w:color="auto"/>
            </w:tcBorders>
            <w:vAlign w:val="center"/>
          </w:tcPr>
          <w:p w14:paraId="21614A3C" w14:textId="5EA32912" w:rsidR="00D240F3" w:rsidRDefault="00D240F3">
            <w:pPr>
              <w:jc w:val="left"/>
              <w:divId w:val="1"/>
            </w:pPr>
          </w:p>
        </w:tc>
        <w:tc>
          <w:tcPr>
            <w:tcW w:w="1620" w:type="dxa"/>
            <w:tcBorders>
              <w:bottom w:val="dotted" w:sz="4" w:space="0" w:color="auto"/>
            </w:tcBorders>
            <w:vAlign w:val="center"/>
          </w:tcPr>
          <w:p w14:paraId="2C69A170" w14:textId="365E6706" w:rsidR="00D240F3" w:rsidRDefault="00D240F3">
            <w:pPr>
              <w:jc w:val="left"/>
              <w:divId w:val="1"/>
            </w:pPr>
          </w:p>
        </w:tc>
        <w:tc>
          <w:tcPr>
            <w:tcW w:w="1620" w:type="dxa"/>
            <w:tcBorders>
              <w:bottom w:val="dotted" w:sz="4" w:space="0" w:color="auto"/>
            </w:tcBorders>
            <w:vAlign w:val="center"/>
          </w:tcPr>
          <w:p w14:paraId="6B62FDA8" w14:textId="45D5CE76" w:rsidR="00D240F3" w:rsidRDefault="00D240F3">
            <w:pPr>
              <w:jc w:val="left"/>
              <w:divId w:val="1"/>
            </w:pPr>
          </w:p>
        </w:tc>
        <w:tc>
          <w:tcPr>
            <w:tcW w:w="1620" w:type="dxa"/>
            <w:tcBorders>
              <w:bottom w:val="dotted" w:sz="4" w:space="0" w:color="auto"/>
            </w:tcBorders>
            <w:vAlign w:val="center"/>
          </w:tcPr>
          <w:p w14:paraId="4FAA0A2B" w14:textId="77777777" w:rsidR="00D240F3" w:rsidRDefault="00067B36">
            <w:pPr>
              <w:jc w:val="left"/>
              <w:divId w:val="1"/>
            </w:pPr>
            <w:r>
              <w:rPr>
                <w:sz w:val="16"/>
              </w:rPr>
              <w:t>Sun Kiss (1)</w:t>
            </w:r>
          </w:p>
        </w:tc>
        <w:tc>
          <w:tcPr>
            <w:tcW w:w="1620" w:type="dxa"/>
            <w:tcBorders>
              <w:bottom w:val="dotted" w:sz="4" w:space="0" w:color="auto"/>
            </w:tcBorders>
            <w:vAlign w:val="center"/>
          </w:tcPr>
          <w:p w14:paraId="49550271" w14:textId="77777777" w:rsidR="00D240F3" w:rsidRDefault="00067B36">
            <w:pPr>
              <w:jc w:val="center"/>
              <w:divId w:val="1"/>
            </w:pPr>
            <w:r>
              <w:rPr>
                <w:rFonts w:eastAsia="Arial"/>
                <w:sz w:val="16"/>
              </w:rPr>
              <w:t xml:space="preserve">1 </w:t>
            </w:r>
          </w:p>
        </w:tc>
      </w:tr>
      <w:tr w:rsidR="00D240F3" w14:paraId="3B2ED3C7" w14:textId="77777777">
        <w:trPr>
          <w:trHeight w:val="320"/>
        </w:trPr>
        <w:tc>
          <w:tcPr>
            <w:tcW w:w="1620" w:type="dxa"/>
            <w:gridSpan w:val="2"/>
            <w:vMerge/>
          </w:tcPr>
          <w:p w14:paraId="32E0EDE9" w14:textId="77777777" w:rsidR="00D240F3" w:rsidRDefault="00D240F3"/>
        </w:tc>
        <w:tc>
          <w:tcPr>
            <w:tcW w:w="1620" w:type="dxa"/>
            <w:gridSpan w:val="2"/>
            <w:tcBorders>
              <w:bottom w:val="dotted" w:sz="4" w:space="0" w:color="auto"/>
            </w:tcBorders>
            <w:vAlign w:val="center"/>
          </w:tcPr>
          <w:p w14:paraId="7A13C7AD" w14:textId="77777777" w:rsidR="00D240F3" w:rsidRDefault="00067B36">
            <w:pPr>
              <w:jc w:val="left"/>
              <w:divId w:val="1"/>
            </w:pPr>
            <w:r>
              <w:rPr>
                <w:sz w:val="16"/>
              </w:rPr>
              <w:t>very small to small</w:t>
            </w:r>
          </w:p>
        </w:tc>
        <w:tc>
          <w:tcPr>
            <w:tcW w:w="1620" w:type="dxa"/>
            <w:gridSpan w:val="2"/>
            <w:tcBorders>
              <w:bottom w:val="dotted" w:sz="4" w:space="0" w:color="auto"/>
            </w:tcBorders>
            <w:vAlign w:val="center"/>
          </w:tcPr>
          <w:p w14:paraId="63E0355A" w14:textId="77777777" w:rsidR="00D240F3" w:rsidRDefault="00D240F3"/>
        </w:tc>
        <w:tc>
          <w:tcPr>
            <w:tcW w:w="1620" w:type="dxa"/>
            <w:tcBorders>
              <w:bottom w:val="dotted" w:sz="4" w:space="0" w:color="auto"/>
            </w:tcBorders>
            <w:vAlign w:val="center"/>
          </w:tcPr>
          <w:p w14:paraId="2B6BA120" w14:textId="77777777" w:rsidR="00D240F3" w:rsidRDefault="00D240F3"/>
        </w:tc>
        <w:tc>
          <w:tcPr>
            <w:tcW w:w="1620" w:type="dxa"/>
            <w:tcBorders>
              <w:bottom w:val="dotted" w:sz="4" w:space="0" w:color="auto"/>
            </w:tcBorders>
            <w:vAlign w:val="center"/>
          </w:tcPr>
          <w:p w14:paraId="5B1123E3" w14:textId="77777777" w:rsidR="00D240F3" w:rsidRDefault="00D240F3"/>
        </w:tc>
        <w:tc>
          <w:tcPr>
            <w:tcW w:w="1620" w:type="dxa"/>
            <w:tcBorders>
              <w:bottom w:val="dotted" w:sz="4" w:space="0" w:color="auto"/>
            </w:tcBorders>
            <w:vAlign w:val="center"/>
          </w:tcPr>
          <w:p w14:paraId="3B9A9E72" w14:textId="77777777" w:rsidR="00D240F3" w:rsidRDefault="00D240F3"/>
        </w:tc>
        <w:tc>
          <w:tcPr>
            <w:tcW w:w="1620" w:type="dxa"/>
            <w:tcBorders>
              <w:bottom w:val="dotted" w:sz="4" w:space="0" w:color="auto"/>
            </w:tcBorders>
            <w:vAlign w:val="center"/>
          </w:tcPr>
          <w:p w14:paraId="35BD533B" w14:textId="77777777" w:rsidR="00D240F3" w:rsidRDefault="00067B36">
            <w:pPr>
              <w:jc w:val="center"/>
              <w:divId w:val="1"/>
            </w:pPr>
            <w:r>
              <w:rPr>
                <w:rFonts w:eastAsia="Arial"/>
                <w:sz w:val="16"/>
              </w:rPr>
              <w:t xml:space="preserve">2 </w:t>
            </w:r>
          </w:p>
        </w:tc>
      </w:tr>
      <w:tr w:rsidR="00D240F3" w14:paraId="7E18D05B" w14:textId="77777777">
        <w:trPr>
          <w:trHeight w:val="320"/>
        </w:trPr>
        <w:tc>
          <w:tcPr>
            <w:tcW w:w="1620" w:type="dxa"/>
            <w:gridSpan w:val="2"/>
            <w:vMerge/>
          </w:tcPr>
          <w:p w14:paraId="0E7F4EDD" w14:textId="77777777" w:rsidR="00D240F3" w:rsidRDefault="00D240F3"/>
        </w:tc>
        <w:tc>
          <w:tcPr>
            <w:tcW w:w="1620" w:type="dxa"/>
            <w:gridSpan w:val="2"/>
            <w:tcBorders>
              <w:bottom w:val="dotted" w:sz="4" w:space="0" w:color="auto"/>
            </w:tcBorders>
            <w:vAlign w:val="center"/>
          </w:tcPr>
          <w:p w14:paraId="45013865" w14:textId="77777777" w:rsidR="00D240F3" w:rsidRDefault="00067B36">
            <w:pPr>
              <w:jc w:val="left"/>
              <w:divId w:val="1"/>
            </w:pPr>
            <w:r>
              <w:rPr>
                <w:sz w:val="16"/>
              </w:rPr>
              <w:t>small</w:t>
            </w:r>
          </w:p>
        </w:tc>
        <w:tc>
          <w:tcPr>
            <w:tcW w:w="1620" w:type="dxa"/>
            <w:gridSpan w:val="2"/>
            <w:tcBorders>
              <w:bottom w:val="dotted" w:sz="4" w:space="0" w:color="auto"/>
            </w:tcBorders>
            <w:vAlign w:val="center"/>
          </w:tcPr>
          <w:p w14:paraId="5ADD58CD" w14:textId="0457D56E" w:rsidR="00D240F3" w:rsidRDefault="00D240F3">
            <w:pPr>
              <w:jc w:val="left"/>
              <w:divId w:val="1"/>
            </w:pPr>
          </w:p>
        </w:tc>
        <w:tc>
          <w:tcPr>
            <w:tcW w:w="1620" w:type="dxa"/>
            <w:tcBorders>
              <w:bottom w:val="dotted" w:sz="4" w:space="0" w:color="auto"/>
            </w:tcBorders>
            <w:vAlign w:val="center"/>
          </w:tcPr>
          <w:p w14:paraId="78A48FB4" w14:textId="194843A5" w:rsidR="00D240F3" w:rsidRDefault="00D240F3">
            <w:pPr>
              <w:jc w:val="left"/>
              <w:divId w:val="1"/>
            </w:pPr>
          </w:p>
        </w:tc>
        <w:tc>
          <w:tcPr>
            <w:tcW w:w="1620" w:type="dxa"/>
            <w:tcBorders>
              <w:bottom w:val="dotted" w:sz="4" w:space="0" w:color="auto"/>
            </w:tcBorders>
            <w:vAlign w:val="center"/>
          </w:tcPr>
          <w:p w14:paraId="5C29E76C" w14:textId="346B73DA" w:rsidR="00D240F3" w:rsidRDefault="00D240F3">
            <w:pPr>
              <w:jc w:val="left"/>
              <w:divId w:val="1"/>
            </w:pPr>
          </w:p>
        </w:tc>
        <w:tc>
          <w:tcPr>
            <w:tcW w:w="1620" w:type="dxa"/>
            <w:tcBorders>
              <w:bottom w:val="dotted" w:sz="4" w:space="0" w:color="auto"/>
            </w:tcBorders>
            <w:vAlign w:val="center"/>
          </w:tcPr>
          <w:p w14:paraId="4E9FFDF7" w14:textId="77777777" w:rsidR="00D240F3" w:rsidRDefault="00067B36">
            <w:pPr>
              <w:jc w:val="left"/>
              <w:divId w:val="1"/>
            </w:pPr>
            <w:r>
              <w:rPr>
                <w:sz w:val="16"/>
              </w:rPr>
              <w:t>Anne Gold (1)</w:t>
            </w:r>
          </w:p>
        </w:tc>
        <w:tc>
          <w:tcPr>
            <w:tcW w:w="1620" w:type="dxa"/>
            <w:tcBorders>
              <w:bottom w:val="dotted" w:sz="4" w:space="0" w:color="auto"/>
            </w:tcBorders>
            <w:vAlign w:val="center"/>
          </w:tcPr>
          <w:p w14:paraId="6ADEBD80" w14:textId="77777777" w:rsidR="00D240F3" w:rsidRDefault="00067B36">
            <w:pPr>
              <w:jc w:val="center"/>
              <w:divId w:val="1"/>
            </w:pPr>
            <w:r>
              <w:rPr>
                <w:rFonts w:eastAsia="Arial"/>
                <w:sz w:val="16"/>
              </w:rPr>
              <w:t xml:space="preserve">3 </w:t>
            </w:r>
          </w:p>
        </w:tc>
      </w:tr>
      <w:tr w:rsidR="00D240F3" w14:paraId="6DD5A163" w14:textId="77777777">
        <w:trPr>
          <w:trHeight w:val="320"/>
        </w:trPr>
        <w:tc>
          <w:tcPr>
            <w:tcW w:w="1620" w:type="dxa"/>
            <w:gridSpan w:val="2"/>
            <w:vMerge/>
          </w:tcPr>
          <w:p w14:paraId="18FE32D0" w14:textId="77777777" w:rsidR="00D240F3" w:rsidRDefault="00D240F3"/>
        </w:tc>
        <w:tc>
          <w:tcPr>
            <w:tcW w:w="1620" w:type="dxa"/>
            <w:gridSpan w:val="2"/>
            <w:tcBorders>
              <w:bottom w:val="dotted" w:sz="4" w:space="0" w:color="auto"/>
            </w:tcBorders>
            <w:vAlign w:val="center"/>
          </w:tcPr>
          <w:p w14:paraId="6AF023DC" w14:textId="77777777" w:rsidR="00D240F3" w:rsidRDefault="00067B36">
            <w:pPr>
              <w:jc w:val="left"/>
              <w:divId w:val="1"/>
            </w:pPr>
            <w:r>
              <w:rPr>
                <w:sz w:val="16"/>
              </w:rPr>
              <w:t>small to medium</w:t>
            </w:r>
          </w:p>
        </w:tc>
        <w:tc>
          <w:tcPr>
            <w:tcW w:w="1620" w:type="dxa"/>
            <w:gridSpan w:val="2"/>
            <w:tcBorders>
              <w:bottom w:val="dotted" w:sz="4" w:space="0" w:color="auto"/>
            </w:tcBorders>
            <w:vAlign w:val="center"/>
          </w:tcPr>
          <w:p w14:paraId="199CA802" w14:textId="77777777" w:rsidR="00D240F3" w:rsidRDefault="00D240F3"/>
        </w:tc>
        <w:tc>
          <w:tcPr>
            <w:tcW w:w="1620" w:type="dxa"/>
            <w:tcBorders>
              <w:bottom w:val="dotted" w:sz="4" w:space="0" w:color="auto"/>
            </w:tcBorders>
            <w:vAlign w:val="center"/>
          </w:tcPr>
          <w:p w14:paraId="29E61C96" w14:textId="77777777" w:rsidR="00D240F3" w:rsidRDefault="00D240F3"/>
        </w:tc>
        <w:tc>
          <w:tcPr>
            <w:tcW w:w="1620" w:type="dxa"/>
            <w:tcBorders>
              <w:bottom w:val="dotted" w:sz="4" w:space="0" w:color="auto"/>
            </w:tcBorders>
            <w:vAlign w:val="center"/>
          </w:tcPr>
          <w:p w14:paraId="7BE36162" w14:textId="77777777" w:rsidR="00D240F3" w:rsidRDefault="00D240F3"/>
        </w:tc>
        <w:tc>
          <w:tcPr>
            <w:tcW w:w="1620" w:type="dxa"/>
            <w:tcBorders>
              <w:bottom w:val="dotted" w:sz="4" w:space="0" w:color="auto"/>
            </w:tcBorders>
            <w:vAlign w:val="center"/>
          </w:tcPr>
          <w:p w14:paraId="5D1BE3F6" w14:textId="77777777" w:rsidR="00D240F3" w:rsidRDefault="00D240F3"/>
        </w:tc>
        <w:tc>
          <w:tcPr>
            <w:tcW w:w="1620" w:type="dxa"/>
            <w:tcBorders>
              <w:bottom w:val="dotted" w:sz="4" w:space="0" w:color="auto"/>
            </w:tcBorders>
            <w:vAlign w:val="center"/>
          </w:tcPr>
          <w:p w14:paraId="12053BD9" w14:textId="77777777" w:rsidR="00D240F3" w:rsidRDefault="00067B36">
            <w:pPr>
              <w:jc w:val="center"/>
              <w:divId w:val="1"/>
            </w:pPr>
            <w:r>
              <w:rPr>
                <w:rFonts w:eastAsia="Arial"/>
                <w:sz w:val="16"/>
              </w:rPr>
              <w:t xml:space="preserve">4 </w:t>
            </w:r>
          </w:p>
        </w:tc>
      </w:tr>
      <w:tr w:rsidR="00D240F3" w14:paraId="7BC0CB6F" w14:textId="77777777">
        <w:trPr>
          <w:trHeight w:val="320"/>
        </w:trPr>
        <w:tc>
          <w:tcPr>
            <w:tcW w:w="1620" w:type="dxa"/>
            <w:gridSpan w:val="2"/>
            <w:vMerge/>
          </w:tcPr>
          <w:p w14:paraId="379D3D97" w14:textId="77777777" w:rsidR="00D240F3" w:rsidRDefault="00D240F3"/>
        </w:tc>
        <w:tc>
          <w:tcPr>
            <w:tcW w:w="1620" w:type="dxa"/>
            <w:gridSpan w:val="2"/>
            <w:tcBorders>
              <w:bottom w:val="dotted" w:sz="4" w:space="0" w:color="auto"/>
            </w:tcBorders>
            <w:vAlign w:val="center"/>
          </w:tcPr>
          <w:p w14:paraId="26508F9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7BA257FE" w14:textId="5233C7B8" w:rsidR="00D240F3" w:rsidRDefault="00D240F3">
            <w:pPr>
              <w:jc w:val="left"/>
              <w:divId w:val="1"/>
            </w:pPr>
          </w:p>
        </w:tc>
        <w:tc>
          <w:tcPr>
            <w:tcW w:w="1620" w:type="dxa"/>
            <w:tcBorders>
              <w:bottom w:val="dotted" w:sz="4" w:space="0" w:color="auto"/>
            </w:tcBorders>
            <w:vAlign w:val="center"/>
          </w:tcPr>
          <w:p w14:paraId="1E16A2F0" w14:textId="7605A910" w:rsidR="00D240F3" w:rsidRDefault="00D240F3">
            <w:pPr>
              <w:jc w:val="left"/>
              <w:divId w:val="1"/>
            </w:pPr>
          </w:p>
        </w:tc>
        <w:tc>
          <w:tcPr>
            <w:tcW w:w="1620" w:type="dxa"/>
            <w:tcBorders>
              <w:bottom w:val="dotted" w:sz="4" w:space="0" w:color="auto"/>
            </w:tcBorders>
            <w:vAlign w:val="center"/>
          </w:tcPr>
          <w:p w14:paraId="657587CF" w14:textId="38A39130" w:rsidR="00D240F3" w:rsidRDefault="00D240F3">
            <w:pPr>
              <w:jc w:val="left"/>
              <w:divId w:val="1"/>
            </w:pPr>
          </w:p>
        </w:tc>
        <w:tc>
          <w:tcPr>
            <w:tcW w:w="1620" w:type="dxa"/>
            <w:tcBorders>
              <w:bottom w:val="dotted" w:sz="4" w:space="0" w:color="auto"/>
            </w:tcBorders>
            <w:vAlign w:val="center"/>
          </w:tcPr>
          <w:p w14:paraId="68E7F9FF" w14:textId="77777777" w:rsidR="00D240F3" w:rsidRDefault="00067B36">
            <w:pPr>
              <w:jc w:val="left"/>
              <w:divId w:val="1"/>
            </w:pPr>
            <w:r>
              <w:rPr>
                <w:sz w:val="16"/>
              </w:rPr>
              <w:t>Burbank (1), Ozark Premier (1)</w:t>
            </w:r>
          </w:p>
        </w:tc>
        <w:tc>
          <w:tcPr>
            <w:tcW w:w="1620" w:type="dxa"/>
            <w:tcBorders>
              <w:bottom w:val="dotted" w:sz="4" w:space="0" w:color="auto"/>
            </w:tcBorders>
            <w:vAlign w:val="center"/>
          </w:tcPr>
          <w:p w14:paraId="266E97C3" w14:textId="77777777" w:rsidR="00D240F3" w:rsidRDefault="00067B36">
            <w:pPr>
              <w:jc w:val="center"/>
              <w:divId w:val="1"/>
            </w:pPr>
            <w:r>
              <w:rPr>
                <w:rFonts w:eastAsia="Arial"/>
                <w:sz w:val="16"/>
              </w:rPr>
              <w:t xml:space="preserve">5 </w:t>
            </w:r>
          </w:p>
        </w:tc>
      </w:tr>
      <w:tr w:rsidR="00D240F3" w14:paraId="3BA79567" w14:textId="77777777">
        <w:trPr>
          <w:trHeight w:val="320"/>
        </w:trPr>
        <w:tc>
          <w:tcPr>
            <w:tcW w:w="1620" w:type="dxa"/>
            <w:gridSpan w:val="2"/>
            <w:vMerge/>
          </w:tcPr>
          <w:p w14:paraId="2E4958FC" w14:textId="77777777" w:rsidR="00D240F3" w:rsidRDefault="00D240F3"/>
        </w:tc>
        <w:tc>
          <w:tcPr>
            <w:tcW w:w="1620" w:type="dxa"/>
            <w:gridSpan w:val="2"/>
            <w:tcBorders>
              <w:bottom w:val="dotted" w:sz="4" w:space="0" w:color="auto"/>
            </w:tcBorders>
            <w:vAlign w:val="center"/>
          </w:tcPr>
          <w:p w14:paraId="4EE79888" w14:textId="77777777" w:rsidR="00D240F3" w:rsidRDefault="00067B36">
            <w:pPr>
              <w:jc w:val="left"/>
              <w:divId w:val="1"/>
            </w:pPr>
            <w:r>
              <w:rPr>
                <w:sz w:val="16"/>
              </w:rPr>
              <w:t>medium to large</w:t>
            </w:r>
          </w:p>
        </w:tc>
        <w:tc>
          <w:tcPr>
            <w:tcW w:w="1620" w:type="dxa"/>
            <w:gridSpan w:val="2"/>
            <w:tcBorders>
              <w:bottom w:val="dotted" w:sz="4" w:space="0" w:color="auto"/>
            </w:tcBorders>
            <w:vAlign w:val="center"/>
          </w:tcPr>
          <w:p w14:paraId="25D38335" w14:textId="77777777" w:rsidR="00D240F3" w:rsidRDefault="00D240F3"/>
        </w:tc>
        <w:tc>
          <w:tcPr>
            <w:tcW w:w="1620" w:type="dxa"/>
            <w:tcBorders>
              <w:bottom w:val="dotted" w:sz="4" w:space="0" w:color="auto"/>
            </w:tcBorders>
            <w:vAlign w:val="center"/>
          </w:tcPr>
          <w:p w14:paraId="3E5D4E03" w14:textId="77777777" w:rsidR="00D240F3" w:rsidRDefault="00D240F3"/>
        </w:tc>
        <w:tc>
          <w:tcPr>
            <w:tcW w:w="1620" w:type="dxa"/>
            <w:tcBorders>
              <w:bottom w:val="dotted" w:sz="4" w:space="0" w:color="auto"/>
            </w:tcBorders>
            <w:vAlign w:val="center"/>
          </w:tcPr>
          <w:p w14:paraId="1C86A70D" w14:textId="77777777" w:rsidR="00D240F3" w:rsidRDefault="00D240F3"/>
        </w:tc>
        <w:tc>
          <w:tcPr>
            <w:tcW w:w="1620" w:type="dxa"/>
            <w:tcBorders>
              <w:bottom w:val="dotted" w:sz="4" w:space="0" w:color="auto"/>
            </w:tcBorders>
            <w:vAlign w:val="center"/>
          </w:tcPr>
          <w:p w14:paraId="74C36F04" w14:textId="77777777" w:rsidR="00D240F3" w:rsidRDefault="00D240F3"/>
        </w:tc>
        <w:tc>
          <w:tcPr>
            <w:tcW w:w="1620" w:type="dxa"/>
            <w:tcBorders>
              <w:bottom w:val="dotted" w:sz="4" w:space="0" w:color="auto"/>
            </w:tcBorders>
            <w:vAlign w:val="center"/>
          </w:tcPr>
          <w:p w14:paraId="0886EFBB" w14:textId="77777777" w:rsidR="00D240F3" w:rsidRDefault="00067B36">
            <w:pPr>
              <w:jc w:val="center"/>
              <w:divId w:val="1"/>
            </w:pPr>
            <w:r>
              <w:rPr>
                <w:rFonts w:eastAsia="Arial"/>
                <w:sz w:val="16"/>
              </w:rPr>
              <w:t xml:space="preserve">6 </w:t>
            </w:r>
          </w:p>
        </w:tc>
      </w:tr>
      <w:tr w:rsidR="00D240F3" w14:paraId="207C3622" w14:textId="77777777">
        <w:trPr>
          <w:trHeight w:val="320"/>
        </w:trPr>
        <w:tc>
          <w:tcPr>
            <w:tcW w:w="1620" w:type="dxa"/>
            <w:gridSpan w:val="2"/>
            <w:vMerge/>
          </w:tcPr>
          <w:p w14:paraId="271B5A4D" w14:textId="77777777" w:rsidR="00D240F3" w:rsidRDefault="00D240F3"/>
        </w:tc>
        <w:tc>
          <w:tcPr>
            <w:tcW w:w="1620" w:type="dxa"/>
            <w:gridSpan w:val="2"/>
            <w:tcBorders>
              <w:bottom w:val="dotted" w:sz="4" w:space="0" w:color="auto"/>
            </w:tcBorders>
            <w:vAlign w:val="center"/>
          </w:tcPr>
          <w:p w14:paraId="5F63F331" w14:textId="77777777" w:rsidR="00D240F3" w:rsidRDefault="00067B36">
            <w:pPr>
              <w:jc w:val="left"/>
              <w:divId w:val="1"/>
            </w:pPr>
            <w:r>
              <w:rPr>
                <w:sz w:val="16"/>
              </w:rPr>
              <w:t>large</w:t>
            </w:r>
          </w:p>
        </w:tc>
        <w:tc>
          <w:tcPr>
            <w:tcW w:w="1620" w:type="dxa"/>
            <w:gridSpan w:val="2"/>
            <w:tcBorders>
              <w:bottom w:val="dotted" w:sz="4" w:space="0" w:color="auto"/>
            </w:tcBorders>
            <w:vAlign w:val="center"/>
          </w:tcPr>
          <w:p w14:paraId="187599FC" w14:textId="493FF3A6" w:rsidR="00D240F3" w:rsidRDefault="00D240F3">
            <w:pPr>
              <w:jc w:val="left"/>
              <w:divId w:val="1"/>
            </w:pPr>
          </w:p>
        </w:tc>
        <w:tc>
          <w:tcPr>
            <w:tcW w:w="1620" w:type="dxa"/>
            <w:tcBorders>
              <w:bottom w:val="dotted" w:sz="4" w:space="0" w:color="auto"/>
            </w:tcBorders>
            <w:vAlign w:val="center"/>
          </w:tcPr>
          <w:p w14:paraId="72A123B2" w14:textId="354593B2" w:rsidR="00D240F3" w:rsidRDefault="00D240F3">
            <w:pPr>
              <w:jc w:val="left"/>
              <w:divId w:val="1"/>
            </w:pPr>
          </w:p>
        </w:tc>
        <w:tc>
          <w:tcPr>
            <w:tcW w:w="1620" w:type="dxa"/>
            <w:tcBorders>
              <w:bottom w:val="dotted" w:sz="4" w:space="0" w:color="auto"/>
            </w:tcBorders>
            <w:vAlign w:val="center"/>
          </w:tcPr>
          <w:p w14:paraId="2AE36AFC" w14:textId="2781AFE4" w:rsidR="00D240F3" w:rsidRDefault="00D240F3">
            <w:pPr>
              <w:jc w:val="left"/>
              <w:divId w:val="1"/>
            </w:pPr>
          </w:p>
        </w:tc>
        <w:tc>
          <w:tcPr>
            <w:tcW w:w="1620" w:type="dxa"/>
            <w:tcBorders>
              <w:bottom w:val="dotted" w:sz="4" w:space="0" w:color="auto"/>
            </w:tcBorders>
            <w:vAlign w:val="center"/>
          </w:tcPr>
          <w:p w14:paraId="718C212E" w14:textId="77777777" w:rsidR="00D240F3" w:rsidRDefault="00067B36">
            <w:pPr>
              <w:jc w:val="left"/>
              <w:divId w:val="1"/>
            </w:pPr>
            <w:r>
              <w:rPr>
                <w:sz w:val="16"/>
              </w:rPr>
              <w:t>October Sun (1)</w:t>
            </w:r>
          </w:p>
        </w:tc>
        <w:tc>
          <w:tcPr>
            <w:tcW w:w="1620" w:type="dxa"/>
            <w:tcBorders>
              <w:bottom w:val="dotted" w:sz="4" w:space="0" w:color="auto"/>
            </w:tcBorders>
            <w:vAlign w:val="center"/>
          </w:tcPr>
          <w:p w14:paraId="27E1E789" w14:textId="77777777" w:rsidR="00D240F3" w:rsidRDefault="00067B36">
            <w:pPr>
              <w:jc w:val="center"/>
              <w:divId w:val="1"/>
            </w:pPr>
            <w:r>
              <w:rPr>
                <w:rFonts w:eastAsia="Arial"/>
                <w:sz w:val="16"/>
              </w:rPr>
              <w:t xml:space="preserve">7 </w:t>
            </w:r>
          </w:p>
        </w:tc>
      </w:tr>
      <w:tr w:rsidR="00D240F3" w14:paraId="36394730" w14:textId="77777777">
        <w:trPr>
          <w:trHeight w:val="320"/>
        </w:trPr>
        <w:tc>
          <w:tcPr>
            <w:tcW w:w="1620" w:type="dxa"/>
            <w:gridSpan w:val="2"/>
            <w:vMerge/>
          </w:tcPr>
          <w:p w14:paraId="58357524" w14:textId="77777777" w:rsidR="00D240F3" w:rsidRDefault="00D240F3"/>
        </w:tc>
        <w:tc>
          <w:tcPr>
            <w:tcW w:w="1620" w:type="dxa"/>
            <w:gridSpan w:val="2"/>
            <w:tcBorders>
              <w:bottom w:val="dotted" w:sz="4" w:space="0" w:color="auto"/>
            </w:tcBorders>
            <w:vAlign w:val="center"/>
          </w:tcPr>
          <w:p w14:paraId="15DBC82A" w14:textId="77777777" w:rsidR="00D240F3" w:rsidRDefault="00067B36">
            <w:pPr>
              <w:jc w:val="left"/>
              <w:divId w:val="1"/>
            </w:pPr>
            <w:r>
              <w:rPr>
                <w:sz w:val="16"/>
              </w:rPr>
              <w:t>large to very large</w:t>
            </w:r>
          </w:p>
        </w:tc>
        <w:tc>
          <w:tcPr>
            <w:tcW w:w="1620" w:type="dxa"/>
            <w:gridSpan w:val="2"/>
            <w:tcBorders>
              <w:bottom w:val="dotted" w:sz="4" w:space="0" w:color="auto"/>
            </w:tcBorders>
            <w:vAlign w:val="center"/>
          </w:tcPr>
          <w:p w14:paraId="2B9A9DD2" w14:textId="77777777" w:rsidR="00D240F3" w:rsidRDefault="00D240F3"/>
        </w:tc>
        <w:tc>
          <w:tcPr>
            <w:tcW w:w="1620" w:type="dxa"/>
            <w:tcBorders>
              <w:bottom w:val="dotted" w:sz="4" w:space="0" w:color="auto"/>
            </w:tcBorders>
            <w:vAlign w:val="center"/>
          </w:tcPr>
          <w:p w14:paraId="65A53B5B" w14:textId="77777777" w:rsidR="00D240F3" w:rsidRDefault="00D240F3"/>
        </w:tc>
        <w:tc>
          <w:tcPr>
            <w:tcW w:w="1620" w:type="dxa"/>
            <w:tcBorders>
              <w:bottom w:val="dotted" w:sz="4" w:space="0" w:color="auto"/>
            </w:tcBorders>
            <w:vAlign w:val="center"/>
          </w:tcPr>
          <w:p w14:paraId="0EE3097F" w14:textId="77777777" w:rsidR="00D240F3" w:rsidRDefault="00D240F3"/>
        </w:tc>
        <w:tc>
          <w:tcPr>
            <w:tcW w:w="1620" w:type="dxa"/>
            <w:tcBorders>
              <w:bottom w:val="dotted" w:sz="4" w:space="0" w:color="auto"/>
            </w:tcBorders>
            <w:vAlign w:val="center"/>
          </w:tcPr>
          <w:p w14:paraId="36F01525" w14:textId="77777777" w:rsidR="00D240F3" w:rsidRDefault="00D240F3"/>
        </w:tc>
        <w:tc>
          <w:tcPr>
            <w:tcW w:w="1620" w:type="dxa"/>
            <w:tcBorders>
              <w:bottom w:val="dotted" w:sz="4" w:space="0" w:color="auto"/>
            </w:tcBorders>
            <w:vAlign w:val="center"/>
          </w:tcPr>
          <w:p w14:paraId="3367F546" w14:textId="77777777" w:rsidR="00D240F3" w:rsidRDefault="00067B36">
            <w:pPr>
              <w:jc w:val="center"/>
              <w:divId w:val="1"/>
            </w:pPr>
            <w:r>
              <w:rPr>
                <w:rFonts w:eastAsia="Arial"/>
                <w:sz w:val="16"/>
              </w:rPr>
              <w:t xml:space="preserve">8 </w:t>
            </w:r>
          </w:p>
        </w:tc>
      </w:tr>
      <w:tr w:rsidR="00D240F3" w14:paraId="42D5D5EA" w14:textId="77777777">
        <w:trPr>
          <w:trHeight w:val="320"/>
        </w:trPr>
        <w:tc>
          <w:tcPr>
            <w:tcW w:w="1620" w:type="dxa"/>
            <w:gridSpan w:val="2"/>
            <w:vMerge/>
          </w:tcPr>
          <w:p w14:paraId="4E6CBE39" w14:textId="77777777" w:rsidR="00D240F3" w:rsidRDefault="00D240F3"/>
        </w:tc>
        <w:tc>
          <w:tcPr>
            <w:tcW w:w="1620" w:type="dxa"/>
            <w:gridSpan w:val="2"/>
            <w:tcBorders>
              <w:bottom w:val="dotted" w:sz="4" w:space="0" w:color="auto"/>
            </w:tcBorders>
            <w:vAlign w:val="center"/>
          </w:tcPr>
          <w:p w14:paraId="3CCA7CFB" w14:textId="77777777" w:rsidR="00D240F3" w:rsidRDefault="00067B36">
            <w:pPr>
              <w:jc w:val="left"/>
              <w:divId w:val="1"/>
            </w:pPr>
            <w:r>
              <w:rPr>
                <w:sz w:val="16"/>
              </w:rPr>
              <w:t>very large or whole surface</w:t>
            </w:r>
          </w:p>
        </w:tc>
        <w:tc>
          <w:tcPr>
            <w:tcW w:w="1620" w:type="dxa"/>
            <w:gridSpan w:val="2"/>
            <w:tcBorders>
              <w:bottom w:val="dotted" w:sz="4" w:space="0" w:color="auto"/>
            </w:tcBorders>
            <w:vAlign w:val="center"/>
          </w:tcPr>
          <w:p w14:paraId="3F296EB8" w14:textId="11BE57C0" w:rsidR="00D240F3" w:rsidRPr="00DD1AF4" w:rsidRDefault="00D240F3">
            <w:pPr>
              <w:jc w:val="left"/>
              <w:divId w:val="1"/>
            </w:pPr>
          </w:p>
        </w:tc>
        <w:tc>
          <w:tcPr>
            <w:tcW w:w="1620" w:type="dxa"/>
            <w:tcBorders>
              <w:bottom w:val="dotted" w:sz="4" w:space="0" w:color="auto"/>
            </w:tcBorders>
            <w:vAlign w:val="center"/>
          </w:tcPr>
          <w:p w14:paraId="338951E6" w14:textId="162B2F32" w:rsidR="00D240F3" w:rsidRDefault="00D240F3">
            <w:pPr>
              <w:jc w:val="left"/>
              <w:divId w:val="1"/>
            </w:pPr>
          </w:p>
        </w:tc>
        <w:tc>
          <w:tcPr>
            <w:tcW w:w="1620" w:type="dxa"/>
            <w:tcBorders>
              <w:bottom w:val="dotted" w:sz="4" w:space="0" w:color="auto"/>
            </w:tcBorders>
            <w:vAlign w:val="center"/>
          </w:tcPr>
          <w:p w14:paraId="3617C237" w14:textId="3572F4EE" w:rsidR="00D240F3" w:rsidRPr="00DD1AF4" w:rsidRDefault="00D240F3">
            <w:pPr>
              <w:jc w:val="left"/>
              <w:divId w:val="1"/>
            </w:pPr>
          </w:p>
        </w:tc>
        <w:tc>
          <w:tcPr>
            <w:tcW w:w="1620" w:type="dxa"/>
            <w:tcBorders>
              <w:bottom w:val="dotted" w:sz="4" w:space="0" w:color="auto"/>
            </w:tcBorders>
            <w:vAlign w:val="center"/>
          </w:tcPr>
          <w:p w14:paraId="488293C4" w14:textId="77777777" w:rsidR="00D240F3" w:rsidRDefault="00067B36">
            <w:pPr>
              <w:jc w:val="left"/>
              <w:divId w:val="1"/>
            </w:pPr>
            <w:r>
              <w:rPr>
                <w:sz w:val="16"/>
              </w:rPr>
              <w:t>Friar (1)</w:t>
            </w:r>
          </w:p>
        </w:tc>
        <w:tc>
          <w:tcPr>
            <w:tcW w:w="1620" w:type="dxa"/>
            <w:tcBorders>
              <w:bottom w:val="dotted" w:sz="4" w:space="0" w:color="auto"/>
            </w:tcBorders>
            <w:vAlign w:val="center"/>
          </w:tcPr>
          <w:p w14:paraId="546BB399" w14:textId="77777777" w:rsidR="00D240F3" w:rsidRDefault="00067B36">
            <w:pPr>
              <w:jc w:val="center"/>
              <w:divId w:val="1"/>
            </w:pPr>
            <w:r>
              <w:rPr>
                <w:rFonts w:eastAsia="Arial"/>
                <w:sz w:val="16"/>
              </w:rPr>
              <w:t xml:space="preserve">9 </w:t>
            </w:r>
          </w:p>
        </w:tc>
      </w:tr>
      <w:tr w:rsidR="00D240F3" w14:paraId="103E3681" w14:textId="77777777">
        <w:trPr>
          <w:trHeight w:val="360"/>
        </w:trPr>
        <w:tc>
          <w:tcPr>
            <w:tcW w:w="810" w:type="dxa"/>
            <w:tcBorders>
              <w:right w:val="dotted" w:sz="4" w:space="0" w:color="auto"/>
            </w:tcBorders>
            <w:shd w:val="clear" w:color="auto" w:fill="DFDFD7"/>
            <w:vAlign w:val="center"/>
          </w:tcPr>
          <w:p w14:paraId="207C49FA" w14:textId="77777777" w:rsidR="00D240F3" w:rsidRDefault="00067B36">
            <w:r>
              <w:rPr>
                <w:rFonts w:eastAsia="Arial"/>
                <w:b/>
                <w:sz w:val="16"/>
              </w:rPr>
              <w:t>35.</w:t>
            </w:r>
          </w:p>
        </w:tc>
        <w:tc>
          <w:tcPr>
            <w:tcW w:w="810" w:type="dxa"/>
            <w:tcBorders>
              <w:right w:val="dotted" w:sz="4" w:space="0" w:color="auto"/>
            </w:tcBorders>
            <w:shd w:val="clear" w:color="auto" w:fill="DFDFD7"/>
            <w:vAlign w:val="center"/>
          </w:tcPr>
          <w:p w14:paraId="5B2EB8B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A71F7FD"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714369C4"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423D81A2"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CA30063" w14:textId="77777777" w:rsidR="00D240F3" w:rsidRDefault="00067B36">
            <w:r>
              <w:rPr>
                <w:rFonts w:eastAsia="Arial"/>
                <w:b/>
                <w:sz w:val="16"/>
              </w:rPr>
              <w:t>(d)</w:t>
            </w:r>
          </w:p>
        </w:tc>
        <w:tc>
          <w:tcPr>
            <w:tcW w:w="1620" w:type="dxa"/>
            <w:shd w:val="clear" w:color="auto" w:fill="DFDFD7"/>
            <w:vAlign w:val="center"/>
          </w:tcPr>
          <w:p w14:paraId="2452BC52" w14:textId="77777777" w:rsidR="00D240F3" w:rsidRDefault="00D240F3"/>
        </w:tc>
        <w:tc>
          <w:tcPr>
            <w:tcW w:w="1620" w:type="dxa"/>
            <w:shd w:val="clear" w:color="auto" w:fill="DFDFD7"/>
          </w:tcPr>
          <w:p w14:paraId="150F4DEA" w14:textId="77777777" w:rsidR="00D240F3" w:rsidRDefault="00D240F3"/>
        </w:tc>
        <w:tc>
          <w:tcPr>
            <w:tcW w:w="1620" w:type="dxa"/>
            <w:shd w:val="clear" w:color="auto" w:fill="DFDFD7"/>
          </w:tcPr>
          <w:p w14:paraId="072CBF5C" w14:textId="77777777" w:rsidR="00D240F3" w:rsidRDefault="00D240F3"/>
        </w:tc>
        <w:tc>
          <w:tcPr>
            <w:tcW w:w="1620" w:type="dxa"/>
            <w:shd w:val="clear" w:color="auto" w:fill="DFDFD7"/>
          </w:tcPr>
          <w:p w14:paraId="5AB5EC7C" w14:textId="77777777" w:rsidR="00D240F3" w:rsidRDefault="00D240F3"/>
        </w:tc>
      </w:tr>
      <w:tr w:rsidR="00D240F3" w:rsidRPr="005D2362" w14:paraId="2DC3D1BE" w14:textId="77777777">
        <w:trPr>
          <w:trHeight w:val="440"/>
        </w:trPr>
        <w:tc>
          <w:tcPr>
            <w:tcW w:w="1620" w:type="dxa"/>
            <w:gridSpan w:val="2"/>
            <w:vMerge w:val="restart"/>
          </w:tcPr>
          <w:p w14:paraId="3DBDA417" w14:textId="77777777" w:rsidR="00D240F3" w:rsidRDefault="00D240F3"/>
        </w:tc>
        <w:tc>
          <w:tcPr>
            <w:tcW w:w="1620" w:type="dxa"/>
            <w:gridSpan w:val="2"/>
            <w:tcBorders>
              <w:bottom w:val="dotted" w:sz="4" w:space="0" w:color="auto"/>
            </w:tcBorders>
          </w:tcPr>
          <w:p w14:paraId="2F4CED29" w14:textId="77777777" w:rsidR="00D240F3" w:rsidRDefault="00067B36">
            <w:pPr>
              <w:spacing w:before="113" w:after="113"/>
              <w:jc w:val="left"/>
              <w:divId w:val="1"/>
            </w:pPr>
            <w:r>
              <w:rPr>
                <w:b/>
                <w:sz w:val="16"/>
              </w:rPr>
              <w:t>Fruit: pattern of over color</w:t>
            </w:r>
          </w:p>
        </w:tc>
        <w:tc>
          <w:tcPr>
            <w:tcW w:w="1620" w:type="dxa"/>
            <w:gridSpan w:val="2"/>
            <w:tcBorders>
              <w:bottom w:val="dotted" w:sz="4" w:space="0" w:color="auto"/>
            </w:tcBorders>
          </w:tcPr>
          <w:p w14:paraId="3532F977" w14:textId="60B49682" w:rsidR="00D240F3" w:rsidRDefault="00D240F3">
            <w:pPr>
              <w:spacing w:before="113" w:after="113"/>
              <w:jc w:val="left"/>
              <w:divId w:val="1"/>
            </w:pPr>
          </w:p>
        </w:tc>
        <w:tc>
          <w:tcPr>
            <w:tcW w:w="1620" w:type="dxa"/>
            <w:tcBorders>
              <w:bottom w:val="dotted" w:sz="4" w:space="0" w:color="auto"/>
            </w:tcBorders>
          </w:tcPr>
          <w:p w14:paraId="7F990D36" w14:textId="7F64FFC1" w:rsidR="00D240F3" w:rsidRDefault="00D240F3">
            <w:pPr>
              <w:spacing w:before="113" w:after="113"/>
              <w:jc w:val="left"/>
              <w:divId w:val="1"/>
            </w:pPr>
          </w:p>
        </w:tc>
        <w:tc>
          <w:tcPr>
            <w:tcW w:w="1620" w:type="dxa"/>
            <w:tcBorders>
              <w:bottom w:val="dotted" w:sz="4" w:space="0" w:color="auto"/>
            </w:tcBorders>
          </w:tcPr>
          <w:p w14:paraId="2D9CDFA8" w14:textId="4E391845" w:rsidR="00D240F3" w:rsidRPr="00DD1AF4" w:rsidRDefault="00D240F3">
            <w:pPr>
              <w:spacing w:before="113" w:after="113"/>
              <w:jc w:val="left"/>
              <w:divId w:val="1"/>
            </w:pPr>
          </w:p>
        </w:tc>
        <w:tc>
          <w:tcPr>
            <w:tcW w:w="1620" w:type="dxa"/>
            <w:tcBorders>
              <w:bottom w:val="dotted" w:sz="4" w:space="0" w:color="auto"/>
            </w:tcBorders>
          </w:tcPr>
          <w:p w14:paraId="763D006D" w14:textId="77777777" w:rsidR="00D240F3" w:rsidRPr="00DD1AF4" w:rsidRDefault="00D240F3"/>
        </w:tc>
        <w:tc>
          <w:tcPr>
            <w:tcW w:w="1620" w:type="dxa"/>
            <w:tcBorders>
              <w:bottom w:val="dotted" w:sz="4" w:space="0" w:color="auto"/>
            </w:tcBorders>
          </w:tcPr>
          <w:p w14:paraId="1D4651FB" w14:textId="77777777" w:rsidR="00D240F3" w:rsidRPr="00DD1AF4" w:rsidRDefault="00D240F3"/>
        </w:tc>
      </w:tr>
      <w:tr w:rsidR="00D240F3" w14:paraId="462D3587" w14:textId="77777777">
        <w:trPr>
          <w:trHeight w:val="320"/>
        </w:trPr>
        <w:tc>
          <w:tcPr>
            <w:tcW w:w="1620" w:type="dxa"/>
            <w:gridSpan w:val="2"/>
            <w:vMerge/>
          </w:tcPr>
          <w:p w14:paraId="4C522B68" w14:textId="77777777" w:rsidR="00D240F3" w:rsidRPr="00DD1AF4" w:rsidRDefault="00D240F3"/>
        </w:tc>
        <w:tc>
          <w:tcPr>
            <w:tcW w:w="1620" w:type="dxa"/>
            <w:gridSpan w:val="2"/>
            <w:tcBorders>
              <w:bottom w:val="dotted" w:sz="4" w:space="0" w:color="auto"/>
            </w:tcBorders>
            <w:vAlign w:val="center"/>
          </w:tcPr>
          <w:p w14:paraId="07581644" w14:textId="77777777" w:rsidR="00D240F3" w:rsidRDefault="00067B36">
            <w:pPr>
              <w:jc w:val="left"/>
              <w:divId w:val="1"/>
            </w:pPr>
            <w:r>
              <w:rPr>
                <w:sz w:val="16"/>
              </w:rPr>
              <w:t>spots only</w:t>
            </w:r>
          </w:p>
        </w:tc>
        <w:tc>
          <w:tcPr>
            <w:tcW w:w="1620" w:type="dxa"/>
            <w:gridSpan w:val="2"/>
            <w:tcBorders>
              <w:bottom w:val="dotted" w:sz="4" w:space="0" w:color="auto"/>
            </w:tcBorders>
            <w:vAlign w:val="center"/>
          </w:tcPr>
          <w:p w14:paraId="595AEE3E" w14:textId="77777777" w:rsidR="00D240F3" w:rsidRDefault="00D240F3"/>
        </w:tc>
        <w:tc>
          <w:tcPr>
            <w:tcW w:w="1620" w:type="dxa"/>
            <w:tcBorders>
              <w:bottom w:val="dotted" w:sz="4" w:space="0" w:color="auto"/>
            </w:tcBorders>
            <w:vAlign w:val="center"/>
          </w:tcPr>
          <w:p w14:paraId="10729B91" w14:textId="77777777" w:rsidR="00D240F3" w:rsidRDefault="00D240F3"/>
        </w:tc>
        <w:tc>
          <w:tcPr>
            <w:tcW w:w="1620" w:type="dxa"/>
            <w:tcBorders>
              <w:bottom w:val="dotted" w:sz="4" w:space="0" w:color="auto"/>
            </w:tcBorders>
            <w:vAlign w:val="center"/>
          </w:tcPr>
          <w:p w14:paraId="17C6B164" w14:textId="77777777" w:rsidR="00D240F3" w:rsidRDefault="00D240F3"/>
        </w:tc>
        <w:tc>
          <w:tcPr>
            <w:tcW w:w="1620" w:type="dxa"/>
            <w:tcBorders>
              <w:bottom w:val="dotted" w:sz="4" w:space="0" w:color="auto"/>
            </w:tcBorders>
            <w:vAlign w:val="center"/>
          </w:tcPr>
          <w:p w14:paraId="3C900725" w14:textId="77777777" w:rsidR="00D240F3" w:rsidRDefault="00067B36">
            <w:pPr>
              <w:jc w:val="left"/>
              <w:divId w:val="1"/>
            </w:pP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7C6EEAA8" w14:textId="77777777" w:rsidR="00D240F3" w:rsidRDefault="00067B36">
            <w:pPr>
              <w:jc w:val="center"/>
              <w:divId w:val="1"/>
            </w:pPr>
            <w:r>
              <w:rPr>
                <w:rFonts w:eastAsia="Arial"/>
                <w:sz w:val="16"/>
              </w:rPr>
              <w:t xml:space="preserve">1 </w:t>
            </w:r>
          </w:p>
        </w:tc>
      </w:tr>
      <w:tr w:rsidR="00D240F3" w14:paraId="17FD96FE" w14:textId="77777777">
        <w:trPr>
          <w:trHeight w:val="320"/>
        </w:trPr>
        <w:tc>
          <w:tcPr>
            <w:tcW w:w="1620" w:type="dxa"/>
            <w:gridSpan w:val="2"/>
            <w:vMerge/>
          </w:tcPr>
          <w:p w14:paraId="4F6B57AE" w14:textId="77777777" w:rsidR="00D240F3" w:rsidRDefault="00D240F3"/>
        </w:tc>
        <w:tc>
          <w:tcPr>
            <w:tcW w:w="1620" w:type="dxa"/>
            <w:gridSpan w:val="2"/>
            <w:tcBorders>
              <w:bottom w:val="dotted" w:sz="4" w:space="0" w:color="auto"/>
            </w:tcBorders>
            <w:vAlign w:val="center"/>
          </w:tcPr>
          <w:p w14:paraId="640F8DAB" w14:textId="77777777" w:rsidR="00D240F3" w:rsidRDefault="00067B36">
            <w:pPr>
              <w:jc w:val="left"/>
              <w:divId w:val="1"/>
            </w:pPr>
            <w:r>
              <w:rPr>
                <w:sz w:val="16"/>
              </w:rPr>
              <w:t>marbled</w:t>
            </w:r>
          </w:p>
        </w:tc>
        <w:tc>
          <w:tcPr>
            <w:tcW w:w="1620" w:type="dxa"/>
            <w:gridSpan w:val="2"/>
            <w:tcBorders>
              <w:bottom w:val="dotted" w:sz="4" w:space="0" w:color="auto"/>
            </w:tcBorders>
            <w:vAlign w:val="center"/>
          </w:tcPr>
          <w:p w14:paraId="43BAC2B2" w14:textId="77777777" w:rsidR="00D240F3" w:rsidRDefault="00D240F3"/>
        </w:tc>
        <w:tc>
          <w:tcPr>
            <w:tcW w:w="1620" w:type="dxa"/>
            <w:tcBorders>
              <w:bottom w:val="dotted" w:sz="4" w:space="0" w:color="auto"/>
            </w:tcBorders>
            <w:vAlign w:val="center"/>
          </w:tcPr>
          <w:p w14:paraId="6ECBFDE1" w14:textId="77777777" w:rsidR="00D240F3" w:rsidRDefault="00D240F3"/>
        </w:tc>
        <w:tc>
          <w:tcPr>
            <w:tcW w:w="1620" w:type="dxa"/>
            <w:tcBorders>
              <w:bottom w:val="dotted" w:sz="4" w:space="0" w:color="auto"/>
            </w:tcBorders>
            <w:vAlign w:val="center"/>
          </w:tcPr>
          <w:p w14:paraId="22D78B10" w14:textId="77777777" w:rsidR="00D240F3" w:rsidRDefault="00D240F3"/>
        </w:tc>
        <w:tc>
          <w:tcPr>
            <w:tcW w:w="1620" w:type="dxa"/>
            <w:tcBorders>
              <w:bottom w:val="dotted" w:sz="4" w:space="0" w:color="auto"/>
            </w:tcBorders>
            <w:vAlign w:val="center"/>
          </w:tcPr>
          <w:p w14:paraId="41FEB510" w14:textId="77777777" w:rsidR="00D240F3" w:rsidRPr="005D2362" w:rsidRDefault="00067B36">
            <w:pPr>
              <w:jc w:val="left"/>
              <w:divId w:val="1"/>
              <w:rPr>
                <w:lang w:val="pt-BR"/>
              </w:rPr>
            </w:pPr>
            <w:r w:rsidRPr="005D2362">
              <w:rPr>
                <w:sz w:val="16"/>
                <w:lang w:val="pt-BR"/>
              </w:rPr>
              <w:t xml:space="preserve">Burbank (1), Formosa (1), T.C. Sun </w:t>
            </w:r>
            <w:proofErr w:type="spellStart"/>
            <w:r w:rsidRPr="005D2362">
              <w:rPr>
                <w:sz w:val="16"/>
                <w:lang w:val="pt-BR"/>
              </w:rPr>
              <w:t>Gradiplum</w:t>
            </w:r>
            <w:proofErr w:type="spellEnd"/>
            <w:r w:rsidRPr="005D2362">
              <w:rPr>
                <w:sz w:val="16"/>
                <w:lang w:val="pt-BR"/>
              </w:rPr>
              <w:t xml:space="preserve"> (1)</w:t>
            </w:r>
          </w:p>
        </w:tc>
        <w:tc>
          <w:tcPr>
            <w:tcW w:w="1620" w:type="dxa"/>
            <w:tcBorders>
              <w:bottom w:val="dotted" w:sz="4" w:space="0" w:color="auto"/>
            </w:tcBorders>
            <w:vAlign w:val="center"/>
          </w:tcPr>
          <w:p w14:paraId="6374EEE4" w14:textId="77777777" w:rsidR="00D240F3" w:rsidRDefault="00067B36">
            <w:pPr>
              <w:jc w:val="center"/>
              <w:divId w:val="1"/>
            </w:pPr>
            <w:r>
              <w:rPr>
                <w:rFonts w:eastAsia="Arial"/>
                <w:sz w:val="16"/>
              </w:rPr>
              <w:t xml:space="preserve">2 </w:t>
            </w:r>
          </w:p>
        </w:tc>
      </w:tr>
      <w:tr w:rsidR="00D240F3" w14:paraId="069A9BD3" w14:textId="77777777">
        <w:trPr>
          <w:trHeight w:val="320"/>
        </w:trPr>
        <w:tc>
          <w:tcPr>
            <w:tcW w:w="1620" w:type="dxa"/>
            <w:gridSpan w:val="2"/>
            <w:vMerge/>
          </w:tcPr>
          <w:p w14:paraId="769652E8" w14:textId="77777777" w:rsidR="00D240F3" w:rsidRDefault="00D240F3"/>
        </w:tc>
        <w:tc>
          <w:tcPr>
            <w:tcW w:w="1620" w:type="dxa"/>
            <w:gridSpan w:val="2"/>
            <w:tcBorders>
              <w:bottom w:val="dotted" w:sz="4" w:space="0" w:color="auto"/>
            </w:tcBorders>
            <w:vAlign w:val="center"/>
          </w:tcPr>
          <w:p w14:paraId="7FF776CD" w14:textId="77777777" w:rsidR="00D240F3" w:rsidRDefault="00067B36">
            <w:pPr>
              <w:jc w:val="left"/>
              <w:divId w:val="1"/>
            </w:pPr>
            <w:r>
              <w:rPr>
                <w:sz w:val="16"/>
              </w:rPr>
              <w:t>solid flush only</w:t>
            </w:r>
          </w:p>
        </w:tc>
        <w:tc>
          <w:tcPr>
            <w:tcW w:w="1620" w:type="dxa"/>
            <w:gridSpan w:val="2"/>
            <w:tcBorders>
              <w:bottom w:val="dotted" w:sz="4" w:space="0" w:color="auto"/>
            </w:tcBorders>
            <w:vAlign w:val="center"/>
          </w:tcPr>
          <w:p w14:paraId="5395A5A9" w14:textId="6052CD89" w:rsidR="00D240F3" w:rsidRDefault="00D240F3">
            <w:pPr>
              <w:jc w:val="left"/>
              <w:divId w:val="1"/>
            </w:pPr>
          </w:p>
        </w:tc>
        <w:tc>
          <w:tcPr>
            <w:tcW w:w="1620" w:type="dxa"/>
            <w:tcBorders>
              <w:bottom w:val="dotted" w:sz="4" w:space="0" w:color="auto"/>
            </w:tcBorders>
            <w:vAlign w:val="center"/>
          </w:tcPr>
          <w:p w14:paraId="2F0122BB" w14:textId="6E4175D8" w:rsidR="00D240F3" w:rsidRDefault="00D240F3">
            <w:pPr>
              <w:jc w:val="left"/>
              <w:divId w:val="1"/>
            </w:pPr>
          </w:p>
        </w:tc>
        <w:tc>
          <w:tcPr>
            <w:tcW w:w="1620" w:type="dxa"/>
            <w:tcBorders>
              <w:bottom w:val="dotted" w:sz="4" w:space="0" w:color="auto"/>
            </w:tcBorders>
            <w:vAlign w:val="center"/>
          </w:tcPr>
          <w:p w14:paraId="599E2DB5" w14:textId="0AFEDBC3" w:rsidR="00D240F3" w:rsidRDefault="00D240F3">
            <w:pPr>
              <w:jc w:val="left"/>
              <w:divId w:val="1"/>
            </w:pPr>
          </w:p>
        </w:tc>
        <w:tc>
          <w:tcPr>
            <w:tcW w:w="1620" w:type="dxa"/>
            <w:tcBorders>
              <w:bottom w:val="dotted" w:sz="4" w:space="0" w:color="auto"/>
            </w:tcBorders>
            <w:vAlign w:val="center"/>
          </w:tcPr>
          <w:p w14:paraId="244C676D" w14:textId="77777777" w:rsidR="00D240F3" w:rsidRDefault="00067B36">
            <w:pPr>
              <w:jc w:val="left"/>
              <w:divId w:val="1"/>
            </w:pPr>
            <w:proofErr w:type="spellStart"/>
            <w:r>
              <w:rPr>
                <w:sz w:val="16"/>
              </w:rPr>
              <w:t>Friandise</w:t>
            </w:r>
            <w:proofErr w:type="spellEnd"/>
            <w:r>
              <w:rPr>
                <w:sz w:val="16"/>
              </w:rPr>
              <w:t xml:space="preserve"> (1), Friar (1)</w:t>
            </w:r>
          </w:p>
        </w:tc>
        <w:tc>
          <w:tcPr>
            <w:tcW w:w="1620" w:type="dxa"/>
            <w:tcBorders>
              <w:bottom w:val="dotted" w:sz="4" w:space="0" w:color="auto"/>
            </w:tcBorders>
            <w:vAlign w:val="center"/>
          </w:tcPr>
          <w:p w14:paraId="22287EF1" w14:textId="77777777" w:rsidR="00D240F3" w:rsidRDefault="00067B36">
            <w:pPr>
              <w:jc w:val="center"/>
              <w:divId w:val="1"/>
            </w:pPr>
            <w:r>
              <w:rPr>
                <w:rFonts w:eastAsia="Arial"/>
                <w:sz w:val="16"/>
              </w:rPr>
              <w:t xml:space="preserve">3 </w:t>
            </w:r>
          </w:p>
        </w:tc>
      </w:tr>
      <w:tr w:rsidR="00D240F3" w14:paraId="2F3E10BE" w14:textId="77777777">
        <w:trPr>
          <w:trHeight w:val="360"/>
        </w:trPr>
        <w:tc>
          <w:tcPr>
            <w:tcW w:w="810" w:type="dxa"/>
            <w:tcBorders>
              <w:right w:val="dotted" w:sz="4" w:space="0" w:color="auto"/>
            </w:tcBorders>
            <w:shd w:val="clear" w:color="auto" w:fill="DFDFD7"/>
            <w:vAlign w:val="center"/>
          </w:tcPr>
          <w:p w14:paraId="7458B0EF" w14:textId="77777777" w:rsidR="00D240F3" w:rsidRDefault="00067B36">
            <w:r>
              <w:rPr>
                <w:rFonts w:eastAsia="Arial"/>
                <w:b/>
                <w:sz w:val="16"/>
              </w:rPr>
              <w:t>36.</w:t>
            </w:r>
          </w:p>
        </w:tc>
        <w:tc>
          <w:tcPr>
            <w:tcW w:w="810" w:type="dxa"/>
            <w:tcBorders>
              <w:right w:val="dotted" w:sz="4" w:space="0" w:color="auto"/>
            </w:tcBorders>
            <w:shd w:val="clear" w:color="auto" w:fill="DFDFD7"/>
            <w:vAlign w:val="center"/>
          </w:tcPr>
          <w:p w14:paraId="0988C560"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F08B3CA"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6BE623E6"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6FC0E63" w14:textId="77777777" w:rsidR="00D240F3" w:rsidRDefault="00D240F3"/>
        </w:tc>
        <w:tc>
          <w:tcPr>
            <w:tcW w:w="810" w:type="dxa"/>
            <w:tcBorders>
              <w:right w:val="dotted" w:sz="4" w:space="0" w:color="auto"/>
            </w:tcBorders>
            <w:shd w:val="clear" w:color="auto" w:fill="DFDFD7"/>
            <w:vAlign w:val="center"/>
          </w:tcPr>
          <w:p w14:paraId="3EC0D218" w14:textId="77777777" w:rsidR="00D240F3" w:rsidRDefault="00067B36">
            <w:r>
              <w:rPr>
                <w:rFonts w:eastAsia="Arial"/>
                <w:b/>
                <w:sz w:val="16"/>
              </w:rPr>
              <w:t>(d)</w:t>
            </w:r>
          </w:p>
        </w:tc>
        <w:tc>
          <w:tcPr>
            <w:tcW w:w="1620" w:type="dxa"/>
            <w:shd w:val="clear" w:color="auto" w:fill="DFDFD7"/>
            <w:vAlign w:val="center"/>
          </w:tcPr>
          <w:p w14:paraId="0648AC61" w14:textId="77777777" w:rsidR="00D240F3" w:rsidRDefault="00D240F3"/>
        </w:tc>
        <w:tc>
          <w:tcPr>
            <w:tcW w:w="1620" w:type="dxa"/>
            <w:shd w:val="clear" w:color="auto" w:fill="DFDFD7"/>
          </w:tcPr>
          <w:p w14:paraId="2D09A78F" w14:textId="77777777" w:rsidR="00D240F3" w:rsidRDefault="00D240F3"/>
        </w:tc>
        <w:tc>
          <w:tcPr>
            <w:tcW w:w="1620" w:type="dxa"/>
            <w:shd w:val="clear" w:color="auto" w:fill="DFDFD7"/>
          </w:tcPr>
          <w:p w14:paraId="666DD3C4" w14:textId="77777777" w:rsidR="00D240F3" w:rsidRDefault="00D240F3"/>
        </w:tc>
        <w:tc>
          <w:tcPr>
            <w:tcW w:w="1620" w:type="dxa"/>
            <w:shd w:val="clear" w:color="auto" w:fill="DFDFD7"/>
          </w:tcPr>
          <w:p w14:paraId="1E61F699" w14:textId="77777777" w:rsidR="00D240F3" w:rsidRDefault="00D240F3"/>
        </w:tc>
      </w:tr>
      <w:tr w:rsidR="00D240F3" w14:paraId="3521A74B" w14:textId="77777777">
        <w:trPr>
          <w:trHeight w:val="440"/>
        </w:trPr>
        <w:tc>
          <w:tcPr>
            <w:tcW w:w="1620" w:type="dxa"/>
            <w:gridSpan w:val="2"/>
            <w:vMerge w:val="restart"/>
          </w:tcPr>
          <w:p w14:paraId="7B151599" w14:textId="77777777" w:rsidR="00D240F3" w:rsidRDefault="00D240F3"/>
        </w:tc>
        <w:tc>
          <w:tcPr>
            <w:tcW w:w="1620" w:type="dxa"/>
            <w:gridSpan w:val="2"/>
            <w:tcBorders>
              <w:bottom w:val="dotted" w:sz="4" w:space="0" w:color="auto"/>
            </w:tcBorders>
          </w:tcPr>
          <w:p w14:paraId="72EA80D8" w14:textId="77777777" w:rsidR="00D240F3" w:rsidRDefault="00067B36">
            <w:pPr>
              <w:spacing w:before="113" w:after="113"/>
              <w:jc w:val="left"/>
              <w:divId w:val="1"/>
            </w:pPr>
            <w:r>
              <w:rPr>
                <w:b/>
                <w:sz w:val="16"/>
              </w:rPr>
              <w:t>Fruit: number of lenticels</w:t>
            </w:r>
          </w:p>
        </w:tc>
        <w:tc>
          <w:tcPr>
            <w:tcW w:w="1620" w:type="dxa"/>
            <w:gridSpan w:val="2"/>
            <w:tcBorders>
              <w:bottom w:val="dotted" w:sz="4" w:space="0" w:color="auto"/>
            </w:tcBorders>
          </w:tcPr>
          <w:p w14:paraId="295DDED3" w14:textId="317092C8" w:rsidR="00D240F3" w:rsidRDefault="00D240F3">
            <w:pPr>
              <w:spacing w:before="113" w:after="113"/>
              <w:jc w:val="left"/>
              <w:divId w:val="1"/>
            </w:pPr>
          </w:p>
        </w:tc>
        <w:tc>
          <w:tcPr>
            <w:tcW w:w="1620" w:type="dxa"/>
            <w:tcBorders>
              <w:bottom w:val="dotted" w:sz="4" w:space="0" w:color="auto"/>
            </w:tcBorders>
          </w:tcPr>
          <w:p w14:paraId="1139FDFA" w14:textId="24CEED41" w:rsidR="00D240F3" w:rsidRDefault="00D240F3">
            <w:pPr>
              <w:spacing w:before="113" w:after="113"/>
              <w:jc w:val="left"/>
              <w:divId w:val="1"/>
            </w:pPr>
          </w:p>
        </w:tc>
        <w:tc>
          <w:tcPr>
            <w:tcW w:w="1620" w:type="dxa"/>
            <w:tcBorders>
              <w:bottom w:val="dotted" w:sz="4" w:space="0" w:color="auto"/>
            </w:tcBorders>
          </w:tcPr>
          <w:p w14:paraId="78D11192" w14:textId="63A3FA87" w:rsidR="00D240F3" w:rsidRDefault="00D240F3">
            <w:pPr>
              <w:spacing w:before="113" w:after="113"/>
              <w:jc w:val="left"/>
              <w:divId w:val="1"/>
            </w:pPr>
          </w:p>
        </w:tc>
        <w:tc>
          <w:tcPr>
            <w:tcW w:w="1620" w:type="dxa"/>
            <w:tcBorders>
              <w:bottom w:val="dotted" w:sz="4" w:space="0" w:color="auto"/>
            </w:tcBorders>
          </w:tcPr>
          <w:p w14:paraId="079BFF42" w14:textId="77777777" w:rsidR="00D240F3" w:rsidRDefault="00D240F3"/>
        </w:tc>
        <w:tc>
          <w:tcPr>
            <w:tcW w:w="1620" w:type="dxa"/>
            <w:tcBorders>
              <w:bottom w:val="dotted" w:sz="4" w:space="0" w:color="auto"/>
            </w:tcBorders>
          </w:tcPr>
          <w:p w14:paraId="069C4C24" w14:textId="77777777" w:rsidR="00D240F3" w:rsidRDefault="00D240F3"/>
        </w:tc>
      </w:tr>
      <w:tr w:rsidR="00D240F3" w14:paraId="67B83F83" w14:textId="77777777">
        <w:trPr>
          <w:trHeight w:val="320"/>
        </w:trPr>
        <w:tc>
          <w:tcPr>
            <w:tcW w:w="1620" w:type="dxa"/>
            <w:gridSpan w:val="2"/>
            <w:vMerge/>
          </w:tcPr>
          <w:p w14:paraId="671BB425" w14:textId="77777777" w:rsidR="00D240F3" w:rsidRDefault="00D240F3"/>
        </w:tc>
        <w:tc>
          <w:tcPr>
            <w:tcW w:w="1620" w:type="dxa"/>
            <w:gridSpan w:val="2"/>
            <w:tcBorders>
              <w:bottom w:val="dotted" w:sz="4" w:space="0" w:color="auto"/>
            </w:tcBorders>
            <w:vAlign w:val="center"/>
          </w:tcPr>
          <w:p w14:paraId="2CDAEFB8" w14:textId="77777777" w:rsidR="00D240F3" w:rsidRDefault="00067B36">
            <w:pPr>
              <w:jc w:val="left"/>
              <w:divId w:val="1"/>
            </w:pPr>
            <w:r>
              <w:rPr>
                <w:sz w:val="16"/>
              </w:rPr>
              <w:t>few</w:t>
            </w:r>
          </w:p>
        </w:tc>
        <w:tc>
          <w:tcPr>
            <w:tcW w:w="1620" w:type="dxa"/>
            <w:gridSpan w:val="2"/>
            <w:tcBorders>
              <w:bottom w:val="dotted" w:sz="4" w:space="0" w:color="auto"/>
            </w:tcBorders>
            <w:vAlign w:val="center"/>
          </w:tcPr>
          <w:p w14:paraId="662B3E7B" w14:textId="77777777" w:rsidR="00D240F3" w:rsidRDefault="00D240F3"/>
        </w:tc>
        <w:tc>
          <w:tcPr>
            <w:tcW w:w="1620" w:type="dxa"/>
            <w:tcBorders>
              <w:bottom w:val="dotted" w:sz="4" w:space="0" w:color="auto"/>
            </w:tcBorders>
            <w:vAlign w:val="center"/>
          </w:tcPr>
          <w:p w14:paraId="2408F051" w14:textId="77777777" w:rsidR="00D240F3" w:rsidRDefault="00D240F3"/>
        </w:tc>
        <w:tc>
          <w:tcPr>
            <w:tcW w:w="1620" w:type="dxa"/>
            <w:tcBorders>
              <w:bottom w:val="dotted" w:sz="4" w:space="0" w:color="auto"/>
            </w:tcBorders>
            <w:vAlign w:val="center"/>
          </w:tcPr>
          <w:p w14:paraId="05F82208" w14:textId="77777777" w:rsidR="00D240F3" w:rsidRDefault="00D240F3"/>
        </w:tc>
        <w:tc>
          <w:tcPr>
            <w:tcW w:w="1620" w:type="dxa"/>
            <w:tcBorders>
              <w:bottom w:val="dotted" w:sz="4" w:space="0" w:color="auto"/>
            </w:tcBorders>
            <w:vAlign w:val="center"/>
          </w:tcPr>
          <w:p w14:paraId="1B3E2EC7" w14:textId="77777777" w:rsidR="00D240F3" w:rsidRDefault="00067B36">
            <w:pPr>
              <w:jc w:val="left"/>
              <w:divId w:val="1"/>
            </w:pPr>
            <w:r>
              <w:rPr>
                <w:sz w:val="16"/>
              </w:rPr>
              <w:t>ZAI122BISP (2)</w:t>
            </w:r>
          </w:p>
        </w:tc>
        <w:tc>
          <w:tcPr>
            <w:tcW w:w="1620" w:type="dxa"/>
            <w:tcBorders>
              <w:bottom w:val="dotted" w:sz="4" w:space="0" w:color="auto"/>
            </w:tcBorders>
            <w:vAlign w:val="center"/>
          </w:tcPr>
          <w:p w14:paraId="3B953FAA" w14:textId="77777777" w:rsidR="00D240F3" w:rsidRDefault="00067B36">
            <w:pPr>
              <w:jc w:val="center"/>
              <w:divId w:val="1"/>
            </w:pPr>
            <w:r>
              <w:rPr>
                <w:rFonts w:eastAsia="Arial"/>
                <w:sz w:val="16"/>
              </w:rPr>
              <w:t xml:space="preserve">1 </w:t>
            </w:r>
          </w:p>
        </w:tc>
      </w:tr>
      <w:tr w:rsidR="00D240F3" w14:paraId="61350F08" w14:textId="77777777">
        <w:trPr>
          <w:trHeight w:val="320"/>
        </w:trPr>
        <w:tc>
          <w:tcPr>
            <w:tcW w:w="1620" w:type="dxa"/>
            <w:gridSpan w:val="2"/>
            <w:vMerge/>
          </w:tcPr>
          <w:p w14:paraId="22696DDE" w14:textId="77777777" w:rsidR="00D240F3" w:rsidRDefault="00D240F3"/>
        </w:tc>
        <w:tc>
          <w:tcPr>
            <w:tcW w:w="1620" w:type="dxa"/>
            <w:gridSpan w:val="2"/>
            <w:tcBorders>
              <w:bottom w:val="dotted" w:sz="4" w:space="0" w:color="auto"/>
            </w:tcBorders>
            <w:vAlign w:val="center"/>
          </w:tcPr>
          <w:p w14:paraId="41A898F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7C021CB7" w14:textId="77777777" w:rsidR="00D240F3" w:rsidRDefault="00D240F3"/>
        </w:tc>
        <w:tc>
          <w:tcPr>
            <w:tcW w:w="1620" w:type="dxa"/>
            <w:tcBorders>
              <w:bottom w:val="dotted" w:sz="4" w:space="0" w:color="auto"/>
            </w:tcBorders>
            <w:vAlign w:val="center"/>
          </w:tcPr>
          <w:p w14:paraId="78148D84" w14:textId="77777777" w:rsidR="00D240F3" w:rsidRDefault="00D240F3"/>
        </w:tc>
        <w:tc>
          <w:tcPr>
            <w:tcW w:w="1620" w:type="dxa"/>
            <w:tcBorders>
              <w:bottom w:val="dotted" w:sz="4" w:space="0" w:color="auto"/>
            </w:tcBorders>
            <w:vAlign w:val="center"/>
          </w:tcPr>
          <w:p w14:paraId="4785F6AA" w14:textId="77777777" w:rsidR="00D240F3" w:rsidRDefault="00D240F3"/>
        </w:tc>
        <w:tc>
          <w:tcPr>
            <w:tcW w:w="1620" w:type="dxa"/>
            <w:tcBorders>
              <w:bottom w:val="dotted" w:sz="4" w:space="0" w:color="auto"/>
            </w:tcBorders>
            <w:vAlign w:val="center"/>
          </w:tcPr>
          <w:p w14:paraId="7954BF61" w14:textId="77777777" w:rsidR="00D240F3" w:rsidRDefault="00067B36">
            <w:pPr>
              <w:jc w:val="left"/>
              <w:divId w:val="1"/>
            </w:pPr>
            <w:r>
              <w:rPr>
                <w:sz w:val="16"/>
              </w:rPr>
              <w:t>Red Majesty (1)</w:t>
            </w:r>
          </w:p>
        </w:tc>
        <w:tc>
          <w:tcPr>
            <w:tcW w:w="1620" w:type="dxa"/>
            <w:tcBorders>
              <w:bottom w:val="dotted" w:sz="4" w:space="0" w:color="auto"/>
            </w:tcBorders>
            <w:vAlign w:val="center"/>
          </w:tcPr>
          <w:p w14:paraId="433EF475" w14:textId="77777777" w:rsidR="00D240F3" w:rsidRDefault="00067B36">
            <w:pPr>
              <w:jc w:val="center"/>
              <w:divId w:val="1"/>
            </w:pPr>
            <w:r>
              <w:rPr>
                <w:rFonts w:eastAsia="Arial"/>
                <w:sz w:val="16"/>
              </w:rPr>
              <w:t xml:space="preserve">2 </w:t>
            </w:r>
          </w:p>
        </w:tc>
      </w:tr>
      <w:tr w:rsidR="00D240F3" w14:paraId="65153DA3" w14:textId="77777777">
        <w:trPr>
          <w:trHeight w:val="320"/>
        </w:trPr>
        <w:tc>
          <w:tcPr>
            <w:tcW w:w="1620" w:type="dxa"/>
            <w:gridSpan w:val="2"/>
            <w:vMerge/>
          </w:tcPr>
          <w:p w14:paraId="4B8EA0A3" w14:textId="77777777" w:rsidR="00D240F3" w:rsidRDefault="00D240F3"/>
        </w:tc>
        <w:tc>
          <w:tcPr>
            <w:tcW w:w="1620" w:type="dxa"/>
            <w:gridSpan w:val="2"/>
            <w:tcBorders>
              <w:bottom w:val="dotted" w:sz="4" w:space="0" w:color="auto"/>
            </w:tcBorders>
            <w:vAlign w:val="center"/>
          </w:tcPr>
          <w:p w14:paraId="39B57B49" w14:textId="77777777" w:rsidR="00D240F3" w:rsidRDefault="00067B36">
            <w:pPr>
              <w:jc w:val="left"/>
              <w:divId w:val="1"/>
            </w:pPr>
            <w:r>
              <w:rPr>
                <w:sz w:val="16"/>
              </w:rPr>
              <w:t>many</w:t>
            </w:r>
          </w:p>
        </w:tc>
        <w:tc>
          <w:tcPr>
            <w:tcW w:w="1620" w:type="dxa"/>
            <w:gridSpan w:val="2"/>
            <w:tcBorders>
              <w:bottom w:val="dotted" w:sz="4" w:space="0" w:color="auto"/>
            </w:tcBorders>
            <w:vAlign w:val="center"/>
          </w:tcPr>
          <w:p w14:paraId="024772D8" w14:textId="1CCB3D93" w:rsidR="00D240F3" w:rsidRDefault="00D240F3">
            <w:pPr>
              <w:jc w:val="left"/>
              <w:divId w:val="1"/>
            </w:pPr>
          </w:p>
        </w:tc>
        <w:tc>
          <w:tcPr>
            <w:tcW w:w="1620" w:type="dxa"/>
            <w:tcBorders>
              <w:bottom w:val="dotted" w:sz="4" w:space="0" w:color="auto"/>
            </w:tcBorders>
            <w:vAlign w:val="center"/>
          </w:tcPr>
          <w:p w14:paraId="0A0D7B59" w14:textId="2F34EF40" w:rsidR="00D240F3" w:rsidRDefault="00D240F3">
            <w:pPr>
              <w:jc w:val="left"/>
              <w:divId w:val="1"/>
            </w:pPr>
          </w:p>
        </w:tc>
        <w:tc>
          <w:tcPr>
            <w:tcW w:w="1620" w:type="dxa"/>
            <w:tcBorders>
              <w:bottom w:val="dotted" w:sz="4" w:space="0" w:color="auto"/>
            </w:tcBorders>
            <w:vAlign w:val="center"/>
          </w:tcPr>
          <w:p w14:paraId="4241C59F" w14:textId="46BBD707" w:rsidR="00D240F3" w:rsidRDefault="00D240F3">
            <w:pPr>
              <w:jc w:val="left"/>
              <w:divId w:val="1"/>
            </w:pPr>
          </w:p>
        </w:tc>
        <w:tc>
          <w:tcPr>
            <w:tcW w:w="1620" w:type="dxa"/>
            <w:tcBorders>
              <w:bottom w:val="dotted" w:sz="4" w:space="0" w:color="auto"/>
            </w:tcBorders>
            <w:vAlign w:val="center"/>
          </w:tcPr>
          <w:p w14:paraId="70474FBF" w14:textId="77777777" w:rsidR="00D240F3" w:rsidRDefault="00067B36">
            <w:pPr>
              <w:jc w:val="left"/>
              <w:divId w:val="1"/>
            </w:pPr>
            <w:r>
              <w:rPr>
                <w:sz w:val="16"/>
              </w:rPr>
              <w:t xml:space="preserve">Dapple Dandy (2), </w:t>
            </w: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7ACB51FD" w14:textId="77777777" w:rsidR="00D240F3" w:rsidRDefault="00067B36">
            <w:pPr>
              <w:jc w:val="center"/>
              <w:divId w:val="1"/>
            </w:pPr>
            <w:r>
              <w:rPr>
                <w:rFonts w:eastAsia="Arial"/>
                <w:sz w:val="16"/>
              </w:rPr>
              <w:t xml:space="preserve">3 </w:t>
            </w:r>
          </w:p>
        </w:tc>
      </w:tr>
      <w:tr w:rsidR="00D240F3" w14:paraId="7D67E645" w14:textId="77777777">
        <w:trPr>
          <w:trHeight w:val="360"/>
        </w:trPr>
        <w:tc>
          <w:tcPr>
            <w:tcW w:w="810" w:type="dxa"/>
            <w:tcBorders>
              <w:right w:val="dotted" w:sz="4" w:space="0" w:color="auto"/>
            </w:tcBorders>
            <w:shd w:val="clear" w:color="auto" w:fill="DFDFD7"/>
            <w:vAlign w:val="center"/>
          </w:tcPr>
          <w:p w14:paraId="7AEA7140" w14:textId="77777777" w:rsidR="00D240F3" w:rsidRDefault="00067B36" w:rsidP="009216D9">
            <w:pPr>
              <w:keepNext/>
            </w:pPr>
            <w:r>
              <w:rPr>
                <w:rFonts w:eastAsia="Arial"/>
                <w:b/>
                <w:sz w:val="16"/>
              </w:rPr>
              <w:lastRenderedPageBreak/>
              <w:t>37.</w:t>
            </w:r>
          </w:p>
        </w:tc>
        <w:tc>
          <w:tcPr>
            <w:tcW w:w="810" w:type="dxa"/>
            <w:tcBorders>
              <w:right w:val="dotted" w:sz="4" w:space="0" w:color="auto"/>
            </w:tcBorders>
            <w:shd w:val="clear" w:color="auto" w:fill="DFDFD7"/>
            <w:vAlign w:val="center"/>
          </w:tcPr>
          <w:p w14:paraId="0F0798B1"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31797C45"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1CA11EDD" w14:textId="77777777" w:rsidR="00D240F3" w:rsidRDefault="00067B36" w:rsidP="009216D9">
            <w:pPr>
              <w:keepNext/>
            </w:pPr>
            <w:r>
              <w:rPr>
                <w:rFonts w:eastAsia="Arial"/>
                <w:b/>
                <w:sz w:val="16"/>
              </w:rPr>
              <w:t>VG</w:t>
            </w:r>
          </w:p>
        </w:tc>
        <w:tc>
          <w:tcPr>
            <w:tcW w:w="810" w:type="dxa"/>
            <w:tcBorders>
              <w:right w:val="dotted" w:sz="4" w:space="0" w:color="auto"/>
            </w:tcBorders>
            <w:shd w:val="clear" w:color="auto" w:fill="DFDFD7"/>
            <w:vAlign w:val="center"/>
          </w:tcPr>
          <w:p w14:paraId="6C29B5CF" w14:textId="77777777" w:rsidR="00D240F3" w:rsidRDefault="00D240F3" w:rsidP="009216D9">
            <w:pPr>
              <w:keepNext/>
            </w:pPr>
          </w:p>
        </w:tc>
        <w:tc>
          <w:tcPr>
            <w:tcW w:w="810" w:type="dxa"/>
            <w:tcBorders>
              <w:right w:val="dotted" w:sz="4" w:space="0" w:color="auto"/>
            </w:tcBorders>
            <w:shd w:val="clear" w:color="auto" w:fill="DFDFD7"/>
            <w:vAlign w:val="center"/>
          </w:tcPr>
          <w:p w14:paraId="1730C8E1" w14:textId="77777777" w:rsidR="00D240F3" w:rsidRDefault="00067B36" w:rsidP="009216D9">
            <w:pPr>
              <w:keepNext/>
            </w:pPr>
            <w:r>
              <w:rPr>
                <w:rFonts w:eastAsia="Arial"/>
                <w:b/>
                <w:sz w:val="16"/>
              </w:rPr>
              <w:t>(d)</w:t>
            </w:r>
          </w:p>
        </w:tc>
        <w:tc>
          <w:tcPr>
            <w:tcW w:w="1620" w:type="dxa"/>
            <w:shd w:val="clear" w:color="auto" w:fill="DFDFD7"/>
            <w:vAlign w:val="center"/>
          </w:tcPr>
          <w:p w14:paraId="45970AD2" w14:textId="77777777" w:rsidR="00D240F3" w:rsidRDefault="00D240F3" w:rsidP="009216D9">
            <w:pPr>
              <w:keepNext/>
            </w:pPr>
          </w:p>
        </w:tc>
        <w:tc>
          <w:tcPr>
            <w:tcW w:w="1620" w:type="dxa"/>
            <w:shd w:val="clear" w:color="auto" w:fill="DFDFD7"/>
          </w:tcPr>
          <w:p w14:paraId="4E870523" w14:textId="77777777" w:rsidR="00D240F3" w:rsidRDefault="00D240F3" w:rsidP="009216D9">
            <w:pPr>
              <w:keepNext/>
            </w:pPr>
          </w:p>
        </w:tc>
        <w:tc>
          <w:tcPr>
            <w:tcW w:w="1620" w:type="dxa"/>
            <w:shd w:val="clear" w:color="auto" w:fill="DFDFD7"/>
          </w:tcPr>
          <w:p w14:paraId="2CDCEA4E" w14:textId="77777777" w:rsidR="00D240F3" w:rsidRDefault="00D240F3" w:rsidP="009216D9">
            <w:pPr>
              <w:keepNext/>
            </w:pPr>
          </w:p>
        </w:tc>
        <w:tc>
          <w:tcPr>
            <w:tcW w:w="1620" w:type="dxa"/>
            <w:shd w:val="clear" w:color="auto" w:fill="DFDFD7"/>
          </w:tcPr>
          <w:p w14:paraId="32157CF7" w14:textId="77777777" w:rsidR="00D240F3" w:rsidRDefault="00D240F3" w:rsidP="009216D9">
            <w:pPr>
              <w:keepNext/>
            </w:pPr>
          </w:p>
        </w:tc>
      </w:tr>
      <w:tr w:rsidR="00D240F3" w:rsidRPr="005D2362" w14:paraId="216BDA9A" w14:textId="77777777">
        <w:trPr>
          <w:trHeight w:val="440"/>
        </w:trPr>
        <w:tc>
          <w:tcPr>
            <w:tcW w:w="1620" w:type="dxa"/>
            <w:gridSpan w:val="2"/>
            <w:vMerge w:val="restart"/>
          </w:tcPr>
          <w:p w14:paraId="15F9DD67" w14:textId="77777777" w:rsidR="00D240F3" w:rsidRDefault="00D240F3" w:rsidP="009216D9">
            <w:pPr>
              <w:keepNext/>
            </w:pPr>
          </w:p>
        </w:tc>
        <w:tc>
          <w:tcPr>
            <w:tcW w:w="1620" w:type="dxa"/>
            <w:gridSpan w:val="2"/>
            <w:tcBorders>
              <w:bottom w:val="dotted" w:sz="4" w:space="0" w:color="auto"/>
            </w:tcBorders>
          </w:tcPr>
          <w:p w14:paraId="2DAF8778" w14:textId="77777777" w:rsidR="00D240F3" w:rsidRDefault="00067B36" w:rsidP="009216D9">
            <w:pPr>
              <w:keepNext/>
              <w:spacing w:before="113" w:after="113"/>
              <w:jc w:val="left"/>
              <w:divId w:val="1"/>
            </w:pPr>
            <w:r>
              <w:rPr>
                <w:b/>
                <w:sz w:val="16"/>
              </w:rPr>
              <w:t>Fruit: size of lenticels</w:t>
            </w:r>
          </w:p>
        </w:tc>
        <w:tc>
          <w:tcPr>
            <w:tcW w:w="1620" w:type="dxa"/>
            <w:gridSpan w:val="2"/>
            <w:tcBorders>
              <w:bottom w:val="dotted" w:sz="4" w:space="0" w:color="auto"/>
            </w:tcBorders>
          </w:tcPr>
          <w:p w14:paraId="41ECD246" w14:textId="475D4669" w:rsidR="00D240F3" w:rsidRDefault="00D240F3" w:rsidP="009216D9">
            <w:pPr>
              <w:keepNext/>
              <w:spacing w:before="113" w:after="113"/>
              <w:jc w:val="left"/>
              <w:divId w:val="1"/>
            </w:pPr>
          </w:p>
        </w:tc>
        <w:tc>
          <w:tcPr>
            <w:tcW w:w="1620" w:type="dxa"/>
            <w:tcBorders>
              <w:bottom w:val="dotted" w:sz="4" w:space="0" w:color="auto"/>
            </w:tcBorders>
          </w:tcPr>
          <w:p w14:paraId="354B8C71" w14:textId="48ED0172" w:rsidR="00D240F3" w:rsidRDefault="00D240F3" w:rsidP="009216D9">
            <w:pPr>
              <w:keepNext/>
              <w:spacing w:before="113" w:after="113"/>
              <w:jc w:val="left"/>
              <w:divId w:val="1"/>
            </w:pPr>
          </w:p>
        </w:tc>
        <w:tc>
          <w:tcPr>
            <w:tcW w:w="1620" w:type="dxa"/>
            <w:tcBorders>
              <w:bottom w:val="dotted" w:sz="4" w:space="0" w:color="auto"/>
            </w:tcBorders>
          </w:tcPr>
          <w:p w14:paraId="2E5789B1" w14:textId="3C05E347" w:rsidR="00D240F3" w:rsidRPr="005D2362" w:rsidRDefault="00D240F3" w:rsidP="009216D9">
            <w:pPr>
              <w:keepNext/>
              <w:spacing w:before="113" w:after="113"/>
              <w:jc w:val="left"/>
              <w:divId w:val="1"/>
              <w:rPr>
                <w:lang w:val="es-ES"/>
              </w:rPr>
            </w:pPr>
          </w:p>
        </w:tc>
        <w:tc>
          <w:tcPr>
            <w:tcW w:w="1620" w:type="dxa"/>
            <w:tcBorders>
              <w:bottom w:val="dotted" w:sz="4" w:space="0" w:color="auto"/>
            </w:tcBorders>
          </w:tcPr>
          <w:p w14:paraId="6F4A1F71" w14:textId="77777777" w:rsidR="00D240F3" w:rsidRPr="005D2362" w:rsidRDefault="00D240F3" w:rsidP="009216D9">
            <w:pPr>
              <w:keepNext/>
              <w:rPr>
                <w:lang w:val="es-ES"/>
              </w:rPr>
            </w:pPr>
          </w:p>
        </w:tc>
        <w:tc>
          <w:tcPr>
            <w:tcW w:w="1620" w:type="dxa"/>
            <w:tcBorders>
              <w:bottom w:val="dotted" w:sz="4" w:space="0" w:color="auto"/>
            </w:tcBorders>
          </w:tcPr>
          <w:p w14:paraId="09A53195" w14:textId="77777777" w:rsidR="00D240F3" w:rsidRPr="005D2362" w:rsidRDefault="00D240F3" w:rsidP="009216D9">
            <w:pPr>
              <w:keepNext/>
              <w:rPr>
                <w:lang w:val="es-ES"/>
              </w:rPr>
            </w:pPr>
          </w:p>
        </w:tc>
      </w:tr>
      <w:tr w:rsidR="00D240F3" w14:paraId="3A2BF1AD" w14:textId="77777777">
        <w:trPr>
          <w:trHeight w:val="320"/>
        </w:trPr>
        <w:tc>
          <w:tcPr>
            <w:tcW w:w="1620" w:type="dxa"/>
            <w:gridSpan w:val="2"/>
            <w:vMerge/>
          </w:tcPr>
          <w:p w14:paraId="41AE05A2" w14:textId="77777777" w:rsidR="00D240F3" w:rsidRPr="005D2362" w:rsidRDefault="00D240F3">
            <w:pPr>
              <w:rPr>
                <w:lang w:val="es-ES"/>
              </w:rPr>
            </w:pPr>
          </w:p>
        </w:tc>
        <w:tc>
          <w:tcPr>
            <w:tcW w:w="1620" w:type="dxa"/>
            <w:gridSpan w:val="2"/>
            <w:tcBorders>
              <w:bottom w:val="dotted" w:sz="4" w:space="0" w:color="auto"/>
            </w:tcBorders>
            <w:vAlign w:val="center"/>
          </w:tcPr>
          <w:p w14:paraId="4C1B00D3" w14:textId="77777777" w:rsidR="00D240F3" w:rsidRDefault="00067B36">
            <w:pPr>
              <w:jc w:val="left"/>
              <w:divId w:val="1"/>
            </w:pPr>
            <w:r>
              <w:rPr>
                <w:sz w:val="16"/>
              </w:rPr>
              <w:t>small</w:t>
            </w:r>
          </w:p>
        </w:tc>
        <w:tc>
          <w:tcPr>
            <w:tcW w:w="1620" w:type="dxa"/>
            <w:gridSpan w:val="2"/>
            <w:tcBorders>
              <w:bottom w:val="dotted" w:sz="4" w:space="0" w:color="auto"/>
            </w:tcBorders>
            <w:vAlign w:val="center"/>
          </w:tcPr>
          <w:p w14:paraId="42FB8AD9" w14:textId="02E5110F" w:rsidR="00D240F3" w:rsidRDefault="00D240F3">
            <w:pPr>
              <w:jc w:val="left"/>
              <w:divId w:val="1"/>
            </w:pPr>
          </w:p>
        </w:tc>
        <w:tc>
          <w:tcPr>
            <w:tcW w:w="1620" w:type="dxa"/>
            <w:tcBorders>
              <w:bottom w:val="dotted" w:sz="4" w:space="0" w:color="auto"/>
            </w:tcBorders>
            <w:vAlign w:val="center"/>
          </w:tcPr>
          <w:p w14:paraId="470A8BC3" w14:textId="4F6C2570" w:rsidR="00D240F3" w:rsidRDefault="00D240F3">
            <w:pPr>
              <w:jc w:val="left"/>
              <w:divId w:val="1"/>
            </w:pPr>
          </w:p>
        </w:tc>
        <w:tc>
          <w:tcPr>
            <w:tcW w:w="1620" w:type="dxa"/>
            <w:tcBorders>
              <w:bottom w:val="dotted" w:sz="4" w:space="0" w:color="auto"/>
            </w:tcBorders>
            <w:vAlign w:val="center"/>
          </w:tcPr>
          <w:p w14:paraId="7AA08503" w14:textId="6062F55F" w:rsidR="00D240F3" w:rsidRDefault="00D240F3">
            <w:pPr>
              <w:jc w:val="left"/>
              <w:divId w:val="1"/>
            </w:pPr>
          </w:p>
        </w:tc>
        <w:tc>
          <w:tcPr>
            <w:tcW w:w="1620" w:type="dxa"/>
            <w:tcBorders>
              <w:bottom w:val="dotted" w:sz="4" w:space="0" w:color="auto"/>
            </w:tcBorders>
            <w:vAlign w:val="center"/>
          </w:tcPr>
          <w:p w14:paraId="7B1BC7BC" w14:textId="77777777" w:rsidR="00D240F3" w:rsidRDefault="00067B36">
            <w:pPr>
              <w:jc w:val="left"/>
              <w:divId w:val="1"/>
            </w:pP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73CA7D0B" w14:textId="77777777" w:rsidR="00D240F3" w:rsidRDefault="00067B36">
            <w:pPr>
              <w:jc w:val="center"/>
              <w:divId w:val="1"/>
            </w:pPr>
            <w:r>
              <w:rPr>
                <w:rFonts w:eastAsia="Arial"/>
                <w:sz w:val="16"/>
              </w:rPr>
              <w:t xml:space="preserve">1 </w:t>
            </w:r>
          </w:p>
        </w:tc>
      </w:tr>
      <w:tr w:rsidR="00D240F3" w14:paraId="60ADA5D6" w14:textId="77777777">
        <w:trPr>
          <w:trHeight w:val="320"/>
        </w:trPr>
        <w:tc>
          <w:tcPr>
            <w:tcW w:w="1620" w:type="dxa"/>
            <w:gridSpan w:val="2"/>
            <w:vMerge/>
          </w:tcPr>
          <w:p w14:paraId="42E35C3B" w14:textId="77777777" w:rsidR="00D240F3" w:rsidRDefault="00D240F3"/>
        </w:tc>
        <w:tc>
          <w:tcPr>
            <w:tcW w:w="1620" w:type="dxa"/>
            <w:gridSpan w:val="2"/>
            <w:tcBorders>
              <w:bottom w:val="dotted" w:sz="4" w:space="0" w:color="auto"/>
            </w:tcBorders>
            <w:vAlign w:val="center"/>
          </w:tcPr>
          <w:p w14:paraId="275609D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2AC55999" w14:textId="5B56D58C" w:rsidR="00D240F3" w:rsidRDefault="00D240F3">
            <w:pPr>
              <w:jc w:val="left"/>
              <w:divId w:val="1"/>
            </w:pPr>
          </w:p>
        </w:tc>
        <w:tc>
          <w:tcPr>
            <w:tcW w:w="1620" w:type="dxa"/>
            <w:tcBorders>
              <w:bottom w:val="dotted" w:sz="4" w:space="0" w:color="auto"/>
            </w:tcBorders>
            <w:vAlign w:val="center"/>
          </w:tcPr>
          <w:p w14:paraId="700B1527" w14:textId="38C0E67B" w:rsidR="00D240F3" w:rsidRDefault="00D240F3">
            <w:pPr>
              <w:jc w:val="left"/>
              <w:divId w:val="1"/>
            </w:pPr>
          </w:p>
        </w:tc>
        <w:tc>
          <w:tcPr>
            <w:tcW w:w="1620" w:type="dxa"/>
            <w:tcBorders>
              <w:bottom w:val="dotted" w:sz="4" w:space="0" w:color="auto"/>
            </w:tcBorders>
            <w:vAlign w:val="center"/>
          </w:tcPr>
          <w:p w14:paraId="74375973" w14:textId="28CC17FC" w:rsidR="00D240F3" w:rsidRDefault="00D240F3">
            <w:pPr>
              <w:jc w:val="left"/>
              <w:divId w:val="1"/>
            </w:pPr>
          </w:p>
        </w:tc>
        <w:tc>
          <w:tcPr>
            <w:tcW w:w="1620" w:type="dxa"/>
            <w:tcBorders>
              <w:bottom w:val="dotted" w:sz="4" w:space="0" w:color="auto"/>
            </w:tcBorders>
            <w:vAlign w:val="center"/>
          </w:tcPr>
          <w:p w14:paraId="0A6F7A5B" w14:textId="77777777" w:rsidR="00D240F3" w:rsidRDefault="00067B36">
            <w:pPr>
              <w:jc w:val="left"/>
              <w:divId w:val="1"/>
            </w:pP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71B5A5FC" w14:textId="77777777" w:rsidR="00D240F3" w:rsidRDefault="00067B36">
            <w:pPr>
              <w:jc w:val="center"/>
              <w:divId w:val="1"/>
            </w:pPr>
            <w:r>
              <w:rPr>
                <w:rFonts w:eastAsia="Arial"/>
                <w:sz w:val="16"/>
              </w:rPr>
              <w:t xml:space="preserve">2 </w:t>
            </w:r>
          </w:p>
        </w:tc>
      </w:tr>
      <w:tr w:rsidR="00D240F3" w14:paraId="687586DC" w14:textId="77777777">
        <w:trPr>
          <w:trHeight w:val="320"/>
        </w:trPr>
        <w:tc>
          <w:tcPr>
            <w:tcW w:w="1620" w:type="dxa"/>
            <w:gridSpan w:val="2"/>
            <w:vMerge/>
          </w:tcPr>
          <w:p w14:paraId="00BFF529" w14:textId="77777777" w:rsidR="00D240F3" w:rsidRDefault="00D240F3"/>
        </w:tc>
        <w:tc>
          <w:tcPr>
            <w:tcW w:w="1620" w:type="dxa"/>
            <w:gridSpan w:val="2"/>
            <w:tcBorders>
              <w:bottom w:val="dotted" w:sz="4" w:space="0" w:color="auto"/>
            </w:tcBorders>
            <w:vAlign w:val="center"/>
          </w:tcPr>
          <w:p w14:paraId="5F2CE761" w14:textId="77777777" w:rsidR="00D240F3" w:rsidRDefault="00067B36">
            <w:pPr>
              <w:jc w:val="left"/>
              <w:divId w:val="1"/>
            </w:pPr>
            <w:r>
              <w:rPr>
                <w:sz w:val="16"/>
              </w:rPr>
              <w:t>large</w:t>
            </w:r>
          </w:p>
        </w:tc>
        <w:tc>
          <w:tcPr>
            <w:tcW w:w="1620" w:type="dxa"/>
            <w:gridSpan w:val="2"/>
            <w:tcBorders>
              <w:bottom w:val="dotted" w:sz="4" w:space="0" w:color="auto"/>
            </w:tcBorders>
            <w:vAlign w:val="center"/>
          </w:tcPr>
          <w:p w14:paraId="58B56B00" w14:textId="640A0994" w:rsidR="00D240F3" w:rsidRDefault="00D240F3">
            <w:pPr>
              <w:jc w:val="left"/>
              <w:divId w:val="1"/>
            </w:pPr>
          </w:p>
        </w:tc>
        <w:tc>
          <w:tcPr>
            <w:tcW w:w="1620" w:type="dxa"/>
            <w:tcBorders>
              <w:bottom w:val="dotted" w:sz="4" w:space="0" w:color="auto"/>
            </w:tcBorders>
            <w:vAlign w:val="center"/>
          </w:tcPr>
          <w:p w14:paraId="42D6C07B" w14:textId="3BCA8982" w:rsidR="00D240F3" w:rsidRDefault="00D240F3">
            <w:pPr>
              <w:jc w:val="left"/>
              <w:divId w:val="1"/>
            </w:pPr>
          </w:p>
        </w:tc>
        <w:tc>
          <w:tcPr>
            <w:tcW w:w="1620" w:type="dxa"/>
            <w:tcBorders>
              <w:bottom w:val="dotted" w:sz="4" w:space="0" w:color="auto"/>
            </w:tcBorders>
            <w:vAlign w:val="center"/>
          </w:tcPr>
          <w:p w14:paraId="43A31496" w14:textId="2D4B4609" w:rsidR="00D240F3" w:rsidRDefault="00D240F3">
            <w:pPr>
              <w:jc w:val="left"/>
              <w:divId w:val="1"/>
            </w:pPr>
          </w:p>
        </w:tc>
        <w:tc>
          <w:tcPr>
            <w:tcW w:w="1620" w:type="dxa"/>
            <w:tcBorders>
              <w:bottom w:val="dotted" w:sz="4" w:space="0" w:color="auto"/>
            </w:tcBorders>
            <w:vAlign w:val="center"/>
          </w:tcPr>
          <w:p w14:paraId="62599987" w14:textId="77777777" w:rsidR="00D240F3" w:rsidRDefault="00067B36">
            <w:pPr>
              <w:jc w:val="left"/>
              <w:divId w:val="1"/>
            </w:pPr>
            <w:r>
              <w:rPr>
                <w:sz w:val="16"/>
              </w:rPr>
              <w:t>SA6A (2)</w:t>
            </w:r>
          </w:p>
        </w:tc>
        <w:tc>
          <w:tcPr>
            <w:tcW w:w="1620" w:type="dxa"/>
            <w:tcBorders>
              <w:bottom w:val="dotted" w:sz="4" w:space="0" w:color="auto"/>
            </w:tcBorders>
            <w:vAlign w:val="center"/>
          </w:tcPr>
          <w:p w14:paraId="2263C47C" w14:textId="77777777" w:rsidR="00D240F3" w:rsidRDefault="00067B36">
            <w:pPr>
              <w:jc w:val="center"/>
              <w:divId w:val="1"/>
            </w:pPr>
            <w:r>
              <w:rPr>
                <w:rFonts w:eastAsia="Arial"/>
                <w:sz w:val="16"/>
              </w:rPr>
              <w:t xml:space="preserve">3 </w:t>
            </w:r>
          </w:p>
        </w:tc>
      </w:tr>
      <w:tr w:rsidR="00D240F3" w14:paraId="19E4A04D" w14:textId="77777777">
        <w:trPr>
          <w:trHeight w:val="360"/>
        </w:trPr>
        <w:tc>
          <w:tcPr>
            <w:tcW w:w="810" w:type="dxa"/>
            <w:tcBorders>
              <w:right w:val="dotted" w:sz="4" w:space="0" w:color="auto"/>
            </w:tcBorders>
            <w:shd w:val="clear" w:color="auto" w:fill="DFDFD7"/>
            <w:vAlign w:val="center"/>
          </w:tcPr>
          <w:p w14:paraId="7FC3A080" w14:textId="77777777" w:rsidR="00D240F3" w:rsidRDefault="00067B36">
            <w:r>
              <w:rPr>
                <w:rFonts w:eastAsia="Arial"/>
                <w:b/>
                <w:sz w:val="16"/>
              </w:rPr>
              <w:t>38.</w:t>
            </w:r>
          </w:p>
        </w:tc>
        <w:tc>
          <w:tcPr>
            <w:tcW w:w="810" w:type="dxa"/>
            <w:tcBorders>
              <w:right w:val="dotted" w:sz="4" w:space="0" w:color="auto"/>
            </w:tcBorders>
            <w:shd w:val="clear" w:color="auto" w:fill="DFDFD7"/>
            <w:vAlign w:val="center"/>
          </w:tcPr>
          <w:p w14:paraId="0EF15500"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B569646"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23CFDAE4"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80D2009" w14:textId="77777777" w:rsidR="00D240F3" w:rsidRDefault="00D240F3"/>
        </w:tc>
        <w:tc>
          <w:tcPr>
            <w:tcW w:w="810" w:type="dxa"/>
            <w:tcBorders>
              <w:right w:val="dotted" w:sz="4" w:space="0" w:color="auto"/>
            </w:tcBorders>
            <w:shd w:val="clear" w:color="auto" w:fill="DFDFD7"/>
            <w:vAlign w:val="center"/>
          </w:tcPr>
          <w:p w14:paraId="2A92F6DA" w14:textId="77777777" w:rsidR="00D240F3" w:rsidRDefault="00067B36">
            <w:r>
              <w:rPr>
                <w:rFonts w:eastAsia="Arial"/>
                <w:b/>
                <w:sz w:val="16"/>
              </w:rPr>
              <w:t>(d)</w:t>
            </w:r>
          </w:p>
        </w:tc>
        <w:tc>
          <w:tcPr>
            <w:tcW w:w="1620" w:type="dxa"/>
            <w:shd w:val="clear" w:color="auto" w:fill="DFDFD7"/>
            <w:vAlign w:val="center"/>
          </w:tcPr>
          <w:p w14:paraId="6314CD27" w14:textId="77777777" w:rsidR="00D240F3" w:rsidRDefault="00D240F3"/>
        </w:tc>
        <w:tc>
          <w:tcPr>
            <w:tcW w:w="1620" w:type="dxa"/>
            <w:shd w:val="clear" w:color="auto" w:fill="DFDFD7"/>
          </w:tcPr>
          <w:p w14:paraId="300F47B5" w14:textId="77777777" w:rsidR="00D240F3" w:rsidRDefault="00D240F3"/>
        </w:tc>
        <w:tc>
          <w:tcPr>
            <w:tcW w:w="1620" w:type="dxa"/>
            <w:shd w:val="clear" w:color="auto" w:fill="DFDFD7"/>
          </w:tcPr>
          <w:p w14:paraId="553EABDE" w14:textId="77777777" w:rsidR="00D240F3" w:rsidRDefault="00D240F3"/>
        </w:tc>
        <w:tc>
          <w:tcPr>
            <w:tcW w:w="1620" w:type="dxa"/>
            <w:shd w:val="clear" w:color="auto" w:fill="DFDFD7"/>
          </w:tcPr>
          <w:p w14:paraId="60543791" w14:textId="77777777" w:rsidR="00D240F3" w:rsidRDefault="00D240F3"/>
        </w:tc>
      </w:tr>
      <w:tr w:rsidR="00D240F3" w:rsidRPr="005D2362" w14:paraId="0A73BC10" w14:textId="77777777">
        <w:trPr>
          <w:trHeight w:val="440"/>
        </w:trPr>
        <w:tc>
          <w:tcPr>
            <w:tcW w:w="1620" w:type="dxa"/>
            <w:gridSpan w:val="2"/>
            <w:vMerge w:val="restart"/>
          </w:tcPr>
          <w:p w14:paraId="72E66FA7" w14:textId="77777777" w:rsidR="00D240F3" w:rsidRDefault="00D240F3"/>
        </w:tc>
        <w:tc>
          <w:tcPr>
            <w:tcW w:w="1620" w:type="dxa"/>
            <w:gridSpan w:val="2"/>
            <w:tcBorders>
              <w:bottom w:val="dotted" w:sz="4" w:space="0" w:color="auto"/>
            </w:tcBorders>
          </w:tcPr>
          <w:p w14:paraId="0D565707" w14:textId="77777777" w:rsidR="00D240F3" w:rsidRDefault="00067B36">
            <w:pPr>
              <w:spacing w:before="113" w:after="113"/>
              <w:jc w:val="left"/>
              <w:divId w:val="1"/>
            </w:pPr>
            <w:r>
              <w:rPr>
                <w:b/>
                <w:sz w:val="16"/>
              </w:rPr>
              <w:t>Fruit: color of flesh</w:t>
            </w:r>
          </w:p>
        </w:tc>
        <w:tc>
          <w:tcPr>
            <w:tcW w:w="1620" w:type="dxa"/>
            <w:gridSpan w:val="2"/>
            <w:tcBorders>
              <w:bottom w:val="dotted" w:sz="4" w:space="0" w:color="auto"/>
            </w:tcBorders>
          </w:tcPr>
          <w:p w14:paraId="445556AC" w14:textId="212B1967" w:rsidR="00D240F3" w:rsidRPr="005D2362" w:rsidRDefault="00D240F3">
            <w:pPr>
              <w:spacing w:before="113" w:after="113"/>
              <w:jc w:val="left"/>
              <w:divId w:val="1"/>
              <w:rPr>
                <w:lang w:val="fr-FR"/>
              </w:rPr>
            </w:pPr>
          </w:p>
        </w:tc>
        <w:tc>
          <w:tcPr>
            <w:tcW w:w="1620" w:type="dxa"/>
            <w:tcBorders>
              <w:bottom w:val="dotted" w:sz="4" w:space="0" w:color="auto"/>
            </w:tcBorders>
          </w:tcPr>
          <w:p w14:paraId="18EAE7FE" w14:textId="5A2D9146" w:rsidR="00D240F3" w:rsidRDefault="00D240F3">
            <w:pPr>
              <w:spacing w:before="113" w:after="113"/>
              <w:jc w:val="left"/>
              <w:divId w:val="1"/>
            </w:pPr>
          </w:p>
        </w:tc>
        <w:tc>
          <w:tcPr>
            <w:tcW w:w="1620" w:type="dxa"/>
            <w:tcBorders>
              <w:bottom w:val="dotted" w:sz="4" w:space="0" w:color="auto"/>
            </w:tcBorders>
          </w:tcPr>
          <w:p w14:paraId="06D2B725" w14:textId="701E6C4C" w:rsidR="00D240F3" w:rsidRPr="005D2362" w:rsidRDefault="00D240F3">
            <w:pPr>
              <w:spacing w:before="113" w:after="113"/>
              <w:jc w:val="left"/>
              <w:divId w:val="1"/>
              <w:rPr>
                <w:lang w:val="es-ES"/>
              </w:rPr>
            </w:pPr>
          </w:p>
        </w:tc>
        <w:tc>
          <w:tcPr>
            <w:tcW w:w="1620" w:type="dxa"/>
            <w:tcBorders>
              <w:bottom w:val="dotted" w:sz="4" w:space="0" w:color="auto"/>
            </w:tcBorders>
          </w:tcPr>
          <w:p w14:paraId="5CC8BEF0" w14:textId="77777777" w:rsidR="00D240F3" w:rsidRPr="005D2362" w:rsidRDefault="00D240F3">
            <w:pPr>
              <w:rPr>
                <w:lang w:val="es-ES"/>
              </w:rPr>
            </w:pPr>
          </w:p>
        </w:tc>
        <w:tc>
          <w:tcPr>
            <w:tcW w:w="1620" w:type="dxa"/>
            <w:tcBorders>
              <w:bottom w:val="dotted" w:sz="4" w:space="0" w:color="auto"/>
            </w:tcBorders>
          </w:tcPr>
          <w:p w14:paraId="1C51D561" w14:textId="77777777" w:rsidR="00D240F3" w:rsidRPr="005D2362" w:rsidRDefault="00D240F3">
            <w:pPr>
              <w:rPr>
                <w:lang w:val="es-ES"/>
              </w:rPr>
            </w:pPr>
          </w:p>
        </w:tc>
      </w:tr>
      <w:tr w:rsidR="00D240F3" w14:paraId="1669E8A3" w14:textId="77777777">
        <w:trPr>
          <w:trHeight w:val="320"/>
        </w:trPr>
        <w:tc>
          <w:tcPr>
            <w:tcW w:w="1620" w:type="dxa"/>
            <w:gridSpan w:val="2"/>
            <w:vMerge/>
          </w:tcPr>
          <w:p w14:paraId="150272C7" w14:textId="77777777" w:rsidR="00D240F3" w:rsidRPr="005D2362" w:rsidRDefault="00D240F3">
            <w:pPr>
              <w:rPr>
                <w:lang w:val="es-ES"/>
              </w:rPr>
            </w:pPr>
          </w:p>
        </w:tc>
        <w:tc>
          <w:tcPr>
            <w:tcW w:w="1620" w:type="dxa"/>
            <w:gridSpan w:val="2"/>
            <w:tcBorders>
              <w:bottom w:val="dotted" w:sz="4" w:space="0" w:color="auto"/>
            </w:tcBorders>
            <w:vAlign w:val="center"/>
          </w:tcPr>
          <w:p w14:paraId="19FA0247" w14:textId="77777777" w:rsidR="00D240F3" w:rsidRDefault="00067B36">
            <w:pPr>
              <w:jc w:val="left"/>
              <w:divId w:val="1"/>
            </w:pPr>
            <w:r>
              <w:rPr>
                <w:sz w:val="16"/>
              </w:rPr>
              <w:t>whitish</w:t>
            </w:r>
          </w:p>
        </w:tc>
        <w:tc>
          <w:tcPr>
            <w:tcW w:w="1620" w:type="dxa"/>
            <w:gridSpan w:val="2"/>
            <w:tcBorders>
              <w:bottom w:val="dotted" w:sz="4" w:space="0" w:color="auto"/>
            </w:tcBorders>
            <w:vAlign w:val="center"/>
          </w:tcPr>
          <w:p w14:paraId="27362A4C" w14:textId="7A499220" w:rsidR="00D240F3" w:rsidRDefault="00D240F3">
            <w:pPr>
              <w:jc w:val="left"/>
              <w:divId w:val="1"/>
            </w:pPr>
          </w:p>
        </w:tc>
        <w:tc>
          <w:tcPr>
            <w:tcW w:w="1620" w:type="dxa"/>
            <w:tcBorders>
              <w:bottom w:val="dotted" w:sz="4" w:space="0" w:color="auto"/>
            </w:tcBorders>
            <w:vAlign w:val="center"/>
          </w:tcPr>
          <w:p w14:paraId="64016A8B" w14:textId="24CD7D38" w:rsidR="00D240F3" w:rsidRDefault="00D240F3">
            <w:pPr>
              <w:jc w:val="left"/>
              <w:divId w:val="1"/>
            </w:pPr>
          </w:p>
        </w:tc>
        <w:tc>
          <w:tcPr>
            <w:tcW w:w="1620" w:type="dxa"/>
            <w:tcBorders>
              <w:bottom w:val="dotted" w:sz="4" w:space="0" w:color="auto"/>
            </w:tcBorders>
            <w:vAlign w:val="center"/>
          </w:tcPr>
          <w:p w14:paraId="25613488" w14:textId="0D7A3846" w:rsidR="00D240F3" w:rsidRDefault="00D240F3">
            <w:pPr>
              <w:jc w:val="left"/>
              <w:divId w:val="1"/>
            </w:pPr>
          </w:p>
        </w:tc>
        <w:tc>
          <w:tcPr>
            <w:tcW w:w="1620" w:type="dxa"/>
            <w:tcBorders>
              <w:bottom w:val="dotted" w:sz="4" w:space="0" w:color="auto"/>
            </w:tcBorders>
            <w:vAlign w:val="center"/>
          </w:tcPr>
          <w:p w14:paraId="1D291DAD" w14:textId="77777777" w:rsidR="00D240F3" w:rsidRDefault="00067B36">
            <w:pPr>
              <w:jc w:val="left"/>
              <w:divId w:val="1"/>
            </w:pPr>
            <w:r>
              <w:rPr>
                <w:sz w:val="16"/>
              </w:rPr>
              <w:t>DM9A (2)</w:t>
            </w:r>
          </w:p>
        </w:tc>
        <w:tc>
          <w:tcPr>
            <w:tcW w:w="1620" w:type="dxa"/>
            <w:tcBorders>
              <w:bottom w:val="dotted" w:sz="4" w:space="0" w:color="auto"/>
            </w:tcBorders>
            <w:vAlign w:val="center"/>
          </w:tcPr>
          <w:p w14:paraId="4D642846" w14:textId="77777777" w:rsidR="00D240F3" w:rsidRDefault="00067B36">
            <w:pPr>
              <w:jc w:val="center"/>
              <w:divId w:val="1"/>
            </w:pPr>
            <w:r>
              <w:rPr>
                <w:rFonts w:eastAsia="Arial"/>
                <w:sz w:val="16"/>
              </w:rPr>
              <w:t xml:space="preserve">1 </w:t>
            </w:r>
          </w:p>
        </w:tc>
      </w:tr>
      <w:tr w:rsidR="00D240F3" w14:paraId="4B28216F" w14:textId="77777777">
        <w:trPr>
          <w:trHeight w:val="320"/>
        </w:trPr>
        <w:tc>
          <w:tcPr>
            <w:tcW w:w="1620" w:type="dxa"/>
            <w:gridSpan w:val="2"/>
            <w:vMerge/>
          </w:tcPr>
          <w:p w14:paraId="780E7B92" w14:textId="77777777" w:rsidR="00D240F3" w:rsidRDefault="00D240F3"/>
        </w:tc>
        <w:tc>
          <w:tcPr>
            <w:tcW w:w="1620" w:type="dxa"/>
            <w:gridSpan w:val="2"/>
            <w:tcBorders>
              <w:bottom w:val="dotted" w:sz="4" w:space="0" w:color="auto"/>
            </w:tcBorders>
            <w:vAlign w:val="center"/>
          </w:tcPr>
          <w:p w14:paraId="5EA77F62" w14:textId="77777777" w:rsidR="00D240F3" w:rsidRDefault="00067B36">
            <w:pPr>
              <w:jc w:val="left"/>
              <w:divId w:val="1"/>
            </w:pPr>
            <w:r>
              <w:rPr>
                <w:sz w:val="16"/>
              </w:rPr>
              <w:t>yellowish green</w:t>
            </w:r>
          </w:p>
        </w:tc>
        <w:tc>
          <w:tcPr>
            <w:tcW w:w="1620" w:type="dxa"/>
            <w:gridSpan w:val="2"/>
            <w:tcBorders>
              <w:bottom w:val="dotted" w:sz="4" w:space="0" w:color="auto"/>
            </w:tcBorders>
            <w:vAlign w:val="center"/>
          </w:tcPr>
          <w:p w14:paraId="5ACEA971" w14:textId="77777777" w:rsidR="00D240F3" w:rsidRDefault="00D240F3"/>
        </w:tc>
        <w:tc>
          <w:tcPr>
            <w:tcW w:w="1620" w:type="dxa"/>
            <w:tcBorders>
              <w:bottom w:val="dotted" w:sz="4" w:space="0" w:color="auto"/>
            </w:tcBorders>
            <w:vAlign w:val="center"/>
          </w:tcPr>
          <w:p w14:paraId="454741E5" w14:textId="77777777" w:rsidR="00D240F3" w:rsidRDefault="00D240F3"/>
        </w:tc>
        <w:tc>
          <w:tcPr>
            <w:tcW w:w="1620" w:type="dxa"/>
            <w:tcBorders>
              <w:bottom w:val="dotted" w:sz="4" w:space="0" w:color="auto"/>
            </w:tcBorders>
            <w:vAlign w:val="center"/>
          </w:tcPr>
          <w:p w14:paraId="59B7D2F8" w14:textId="77777777" w:rsidR="00D240F3" w:rsidRDefault="00D240F3"/>
        </w:tc>
        <w:tc>
          <w:tcPr>
            <w:tcW w:w="1620" w:type="dxa"/>
            <w:tcBorders>
              <w:bottom w:val="dotted" w:sz="4" w:space="0" w:color="auto"/>
            </w:tcBorders>
            <w:vAlign w:val="center"/>
          </w:tcPr>
          <w:p w14:paraId="7C2559B1" w14:textId="77777777" w:rsidR="00D240F3" w:rsidRDefault="00067B36">
            <w:pPr>
              <w:jc w:val="left"/>
              <w:divId w:val="1"/>
            </w:pPr>
            <w:r>
              <w:rPr>
                <w:sz w:val="16"/>
              </w:rPr>
              <w:t>Anne Gold (1)</w:t>
            </w:r>
          </w:p>
        </w:tc>
        <w:tc>
          <w:tcPr>
            <w:tcW w:w="1620" w:type="dxa"/>
            <w:tcBorders>
              <w:bottom w:val="dotted" w:sz="4" w:space="0" w:color="auto"/>
            </w:tcBorders>
            <w:vAlign w:val="center"/>
          </w:tcPr>
          <w:p w14:paraId="3FEEE731" w14:textId="77777777" w:rsidR="00D240F3" w:rsidRDefault="00067B36">
            <w:pPr>
              <w:jc w:val="center"/>
              <w:divId w:val="1"/>
            </w:pPr>
            <w:r>
              <w:rPr>
                <w:rFonts w:eastAsia="Arial"/>
                <w:sz w:val="16"/>
              </w:rPr>
              <w:t xml:space="preserve">2 </w:t>
            </w:r>
          </w:p>
        </w:tc>
      </w:tr>
      <w:tr w:rsidR="00D240F3" w14:paraId="72AC9AA0" w14:textId="77777777">
        <w:trPr>
          <w:trHeight w:val="320"/>
        </w:trPr>
        <w:tc>
          <w:tcPr>
            <w:tcW w:w="1620" w:type="dxa"/>
            <w:gridSpan w:val="2"/>
            <w:vMerge/>
          </w:tcPr>
          <w:p w14:paraId="5D9788F9" w14:textId="77777777" w:rsidR="00D240F3" w:rsidRDefault="00D240F3"/>
        </w:tc>
        <w:tc>
          <w:tcPr>
            <w:tcW w:w="1620" w:type="dxa"/>
            <w:gridSpan w:val="2"/>
            <w:tcBorders>
              <w:bottom w:val="dotted" w:sz="4" w:space="0" w:color="auto"/>
            </w:tcBorders>
            <w:vAlign w:val="center"/>
          </w:tcPr>
          <w:p w14:paraId="196E96A5" w14:textId="77777777" w:rsidR="00D240F3" w:rsidRDefault="00067B36">
            <w:pPr>
              <w:jc w:val="left"/>
              <w:divId w:val="1"/>
            </w:pPr>
            <w:r>
              <w:rPr>
                <w:sz w:val="16"/>
              </w:rPr>
              <w:t>yellow</w:t>
            </w:r>
          </w:p>
        </w:tc>
        <w:tc>
          <w:tcPr>
            <w:tcW w:w="1620" w:type="dxa"/>
            <w:gridSpan w:val="2"/>
            <w:tcBorders>
              <w:bottom w:val="dotted" w:sz="4" w:space="0" w:color="auto"/>
            </w:tcBorders>
            <w:vAlign w:val="center"/>
          </w:tcPr>
          <w:p w14:paraId="4295F7C8" w14:textId="25360E7D" w:rsidR="00D240F3" w:rsidRDefault="00D240F3">
            <w:pPr>
              <w:jc w:val="left"/>
              <w:divId w:val="1"/>
            </w:pPr>
          </w:p>
        </w:tc>
        <w:tc>
          <w:tcPr>
            <w:tcW w:w="1620" w:type="dxa"/>
            <w:tcBorders>
              <w:bottom w:val="dotted" w:sz="4" w:space="0" w:color="auto"/>
            </w:tcBorders>
            <w:vAlign w:val="center"/>
          </w:tcPr>
          <w:p w14:paraId="0E4F8435" w14:textId="55DD4893" w:rsidR="00D240F3" w:rsidRDefault="00D240F3">
            <w:pPr>
              <w:jc w:val="left"/>
              <w:divId w:val="1"/>
            </w:pPr>
          </w:p>
        </w:tc>
        <w:tc>
          <w:tcPr>
            <w:tcW w:w="1620" w:type="dxa"/>
            <w:tcBorders>
              <w:bottom w:val="dotted" w:sz="4" w:space="0" w:color="auto"/>
            </w:tcBorders>
            <w:vAlign w:val="center"/>
          </w:tcPr>
          <w:p w14:paraId="1B8FA2D9" w14:textId="7377CC15" w:rsidR="00D240F3" w:rsidRDefault="00D240F3">
            <w:pPr>
              <w:jc w:val="left"/>
              <w:divId w:val="1"/>
            </w:pPr>
          </w:p>
        </w:tc>
        <w:tc>
          <w:tcPr>
            <w:tcW w:w="1620" w:type="dxa"/>
            <w:tcBorders>
              <w:bottom w:val="dotted" w:sz="4" w:space="0" w:color="auto"/>
            </w:tcBorders>
            <w:vAlign w:val="center"/>
          </w:tcPr>
          <w:p w14:paraId="70671E25" w14:textId="77777777" w:rsidR="00D240F3" w:rsidRDefault="00067B36">
            <w:pPr>
              <w:jc w:val="left"/>
              <w:divId w:val="1"/>
            </w:pPr>
            <w:r>
              <w:rPr>
                <w:sz w:val="16"/>
              </w:rPr>
              <w:t>Golden Japan (1)</w:t>
            </w:r>
          </w:p>
        </w:tc>
        <w:tc>
          <w:tcPr>
            <w:tcW w:w="1620" w:type="dxa"/>
            <w:tcBorders>
              <w:bottom w:val="dotted" w:sz="4" w:space="0" w:color="auto"/>
            </w:tcBorders>
            <w:vAlign w:val="center"/>
          </w:tcPr>
          <w:p w14:paraId="3EFC5DF0" w14:textId="77777777" w:rsidR="00D240F3" w:rsidRDefault="00067B36">
            <w:pPr>
              <w:jc w:val="center"/>
              <w:divId w:val="1"/>
            </w:pPr>
            <w:r>
              <w:rPr>
                <w:rFonts w:eastAsia="Arial"/>
                <w:sz w:val="16"/>
              </w:rPr>
              <w:t xml:space="preserve">3 </w:t>
            </w:r>
          </w:p>
        </w:tc>
      </w:tr>
      <w:tr w:rsidR="00D240F3" w14:paraId="4D0D3985" w14:textId="77777777">
        <w:trPr>
          <w:trHeight w:val="320"/>
        </w:trPr>
        <w:tc>
          <w:tcPr>
            <w:tcW w:w="1620" w:type="dxa"/>
            <w:gridSpan w:val="2"/>
            <w:vMerge/>
          </w:tcPr>
          <w:p w14:paraId="62B4CF2E" w14:textId="77777777" w:rsidR="00D240F3" w:rsidRDefault="00D240F3"/>
        </w:tc>
        <w:tc>
          <w:tcPr>
            <w:tcW w:w="1620" w:type="dxa"/>
            <w:gridSpan w:val="2"/>
            <w:tcBorders>
              <w:bottom w:val="dotted" w:sz="4" w:space="0" w:color="auto"/>
            </w:tcBorders>
            <w:vAlign w:val="center"/>
          </w:tcPr>
          <w:p w14:paraId="4D7CF6A5" w14:textId="77777777" w:rsidR="00D240F3" w:rsidRDefault="00067B36">
            <w:pPr>
              <w:jc w:val="left"/>
              <w:divId w:val="1"/>
            </w:pPr>
            <w:r>
              <w:rPr>
                <w:sz w:val="16"/>
              </w:rPr>
              <w:t>orange</w:t>
            </w:r>
          </w:p>
        </w:tc>
        <w:tc>
          <w:tcPr>
            <w:tcW w:w="1620" w:type="dxa"/>
            <w:gridSpan w:val="2"/>
            <w:tcBorders>
              <w:bottom w:val="dotted" w:sz="4" w:space="0" w:color="auto"/>
            </w:tcBorders>
            <w:vAlign w:val="center"/>
          </w:tcPr>
          <w:p w14:paraId="4E0EF71A" w14:textId="346BC801" w:rsidR="00D240F3" w:rsidRDefault="00D240F3">
            <w:pPr>
              <w:jc w:val="left"/>
              <w:divId w:val="1"/>
            </w:pPr>
          </w:p>
        </w:tc>
        <w:tc>
          <w:tcPr>
            <w:tcW w:w="1620" w:type="dxa"/>
            <w:tcBorders>
              <w:bottom w:val="dotted" w:sz="4" w:space="0" w:color="auto"/>
            </w:tcBorders>
            <w:vAlign w:val="center"/>
          </w:tcPr>
          <w:p w14:paraId="2F2A6E26" w14:textId="349788E7" w:rsidR="00D240F3" w:rsidRDefault="00D240F3">
            <w:pPr>
              <w:jc w:val="left"/>
              <w:divId w:val="1"/>
            </w:pPr>
          </w:p>
        </w:tc>
        <w:tc>
          <w:tcPr>
            <w:tcW w:w="1620" w:type="dxa"/>
            <w:tcBorders>
              <w:bottom w:val="dotted" w:sz="4" w:space="0" w:color="auto"/>
            </w:tcBorders>
            <w:vAlign w:val="center"/>
          </w:tcPr>
          <w:p w14:paraId="09D06925" w14:textId="25D69825" w:rsidR="00D240F3" w:rsidRDefault="00D240F3">
            <w:pPr>
              <w:jc w:val="left"/>
              <w:divId w:val="1"/>
            </w:pPr>
          </w:p>
        </w:tc>
        <w:tc>
          <w:tcPr>
            <w:tcW w:w="1620" w:type="dxa"/>
            <w:tcBorders>
              <w:bottom w:val="dotted" w:sz="4" w:space="0" w:color="auto"/>
            </w:tcBorders>
            <w:vAlign w:val="center"/>
          </w:tcPr>
          <w:p w14:paraId="1B5E72E8" w14:textId="77777777" w:rsidR="00D240F3" w:rsidRDefault="00067B36">
            <w:pPr>
              <w:jc w:val="left"/>
              <w:divId w:val="1"/>
            </w:pPr>
            <w:proofErr w:type="gramStart"/>
            <w:r>
              <w:rPr>
                <w:sz w:val="16"/>
              </w:rPr>
              <w:t>Black Amber</w:t>
            </w:r>
            <w:proofErr w:type="gramEnd"/>
            <w:r>
              <w:rPr>
                <w:sz w:val="16"/>
              </w:rPr>
              <w:t xml:space="preserve"> (1)</w:t>
            </w:r>
          </w:p>
        </w:tc>
        <w:tc>
          <w:tcPr>
            <w:tcW w:w="1620" w:type="dxa"/>
            <w:tcBorders>
              <w:bottom w:val="dotted" w:sz="4" w:space="0" w:color="auto"/>
            </w:tcBorders>
            <w:vAlign w:val="center"/>
          </w:tcPr>
          <w:p w14:paraId="116AE62E" w14:textId="77777777" w:rsidR="00D240F3" w:rsidRDefault="00067B36">
            <w:pPr>
              <w:jc w:val="center"/>
              <w:divId w:val="1"/>
            </w:pPr>
            <w:r>
              <w:rPr>
                <w:rFonts w:eastAsia="Arial"/>
                <w:sz w:val="16"/>
              </w:rPr>
              <w:t xml:space="preserve">4 </w:t>
            </w:r>
          </w:p>
        </w:tc>
      </w:tr>
      <w:tr w:rsidR="00D240F3" w14:paraId="1FDAC054" w14:textId="77777777">
        <w:trPr>
          <w:trHeight w:val="320"/>
        </w:trPr>
        <w:tc>
          <w:tcPr>
            <w:tcW w:w="1620" w:type="dxa"/>
            <w:gridSpan w:val="2"/>
            <w:vMerge/>
          </w:tcPr>
          <w:p w14:paraId="0F646FBF" w14:textId="77777777" w:rsidR="00D240F3" w:rsidRDefault="00D240F3"/>
        </w:tc>
        <w:tc>
          <w:tcPr>
            <w:tcW w:w="1620" w:type="dxa"/>
            <w:gridSpan w:val="2"/>
            <w:tcBorders>
              <w:bottom w:val="dotted" w:sz="4" w:space="0" w:color="auto"/>
            </w:tcBorders>
            <w:vAlign w:val="center"/>
          </w:tcPr>
          <w:p w14:paraId="1B1FB05B" w14:textId="77777777" w:rsidR="00D240F3" w:rsidRDefault="00067B36">
            <w:pPr>
              <w:jc w:val="left"/>
              <w:divId w:val="1"/>
            </w:pPr>
            <w:r>
              <w:rPr>
                <w:sz w:val="16"/>
              </w:rPr>
              <w:t>medium red</w:t>
            </w:r>
          </w:p>
        </w:tc>
        <w:tc>
          <w:tcPr>
            <w:tcW w:w="1620" w:type="dxa"/>
            <w:gridSpan w:val="2"/>
            <w:tcBorders>
              <w:bottom w:val="dotted" w:sz="4" w:space="0" w:color="auto"/>
            </w:tcBorders>
            <w:vAlign w:val="center"/>
          </w:tcPr>
          <w:p w14:paraId="29BD4EDA" w14:textId="127EDA1E" w:rsidR="00D240F3" w:rsidRDefault="00D240F3">
            <w:pPr>
              <w:jc w:val="left"/>
              <w:divId w:val="1"/>
            </w:pPr>
          </w:p>
        </w:tc>
        <w:tc>
          <w:tcPr>
            <w:tcW w:w="1620" w:type="dxa"/>
            <w:tcBorders>
              <w:bottom w:val="dotted" w:sz="4" w:space="0" w:color="auto"/>
            </w:tcBorders>
            <w:vAlign w:val="center"/>
          </w:tcPr>
          <w:p w14:paraId="5E86D916" w14:textId="514656DA" w:rsidR="00D240F3" w:rsidRDefault="00D240F3">
            <w:pPr>
              <w:jc w:val="left"/>
              <w:divId w:val="1"/>
            </w:pPr>
          </w:p>
        </w:tc>
        <w:tc>
          <w:tcPr>
            <w:tcW w:w="1620" w:type="dxa"/>
            <w:tcBorders>
              <w:bottom w:val="dotted" w:sz="4" w:space="0" w:color="auto"/>
            </w:tcBorders>
            <w:vAlign w:val="center"/>
          </w:tcPr>
          <w:p w14:paraId="7642FD4D" w14:textId="25E4B026" w:rsidR="00D240F3" w:rsidRDefault="00D240F3">
            <w:pPr>
              <w:jc w:val="left"/>
              <w:divId w:val="1"/>
            </w:pPr>
          </w:p>
        </w:tc>
        <w:tc>
          <w:tcPr>
            <w:tcW w:w="1620" w:type="dxa"/>
            <w:tcBorders>
              <w:bottom w:val="dotted" w:sz="4" w:space="0" w:color="auto"/>
            </w:tcBorders>
            <w:vAlign w:val="center"/>
          </w:tcPr>
          <w:p w14:paraId="02FC6AC9" w14:textId="77777777" w:rsidR="00D240F3" w:rsidRDefault="00067B36">
            <w:pPr>
              <w:jc w:val="left"/>
              <w:divId w:val="1"/>
            </w:pPr>
            <w:r>
              <w:rPr>
                <w:sz w:val="16"/>
              </w:rPr>
              <w:t>Ruby Crunch (1)</w:t>
            </w:r>
          </w:p>
        </w:tc>
        <w:tc>
          <w:tcPr>
            <w:tcW w:w="1620" w:type="dxa"/>
            <w:tcBorders>
              <w:bottom w:val="dotted" w:sz="4" w:space="0" w:color="auto"/>
            </w:tcBorders>
            <w:vAlign w:val="center"/>
          </w:tcPr>
          <w:p w14:paraId="28996595" w14:textId="77777777" w:rsidR="00D240F3" w:rsidRDefault="00067B36">
            <w:pPr>
              <w:jc w:val="center"/>
              <w:divId w:val="1"/>
            </w:pPr>
            <w:r>
              <w:rPr>
                <w:rFonts w:eastAsia="Arial"/>
                <w:sz w:val="16"/>
              </w:rPr>
              <w:t xml:space="preserve">5 </w:t>
            </w:r>
          </w:p>
        </w:tc>
      </w:tr>
      <w:tr w:rsidR="00D240F3" w14:paraId="53AD2936" w14:textId="77777777">
        <w:trPr>
          <w:trHeight w:val="320"/>
        </w:trPr>
        <w:tc>
          <w:tcPr>
            <w:tcW w:w="1620" w:type="dxa"/>
            <w:gridSpan w:val="2"/>
            <w:vMerge/>
          </w:tcPr>
          <w:p w14:paraId="26110DAA" w14:textId="77777777" w:rsidR="00D240F3" w:rsidRDefault="00D240F3"/>
        </w:tc>
        <w:tc>
          <w:tcPr>
            <w:tcW w:w="1620" w:type="dxa"/>
            <w:gridSpan w:val="2"/>
            <w:tcBorders>
              <w:bottom w:val="dotted" w:sz="4" w:space="0" w:color="auto"/>
            </w:tcBorders>
            <w:vAlign w:val="center"/>
          </w:tcPr>
          <w:p w14:paraId="7746009B" w14:textId="77777777" w:rsidR="00D240F3" w:rsidRDefault="00067B36">
            <w:pPr>
              <w:jc w:val="left"/>
              <w:divId w:val="1"/>
            </w:pPr>
            <w:r>
              <w:rPr>
                <w:sz w:val="16"/>
              </w:rPr>
              <w:t>dark red</w:t>
            </w:r>
          </w:p>
        </w:tc>
        <w:tc>
          <w:tcPr>
            <w:tcW w:w="1620" w:type="dxa"/>
            <w:gridSpan w:val="2"/>
            <w:tcBorders>
              <w:bottom w:val="dotted" w:sz="4" w:space="0" w:color="auto"/>
            </w:tcBorders>
            <w:vAlign w:val="center"/>
          </w:tcPr>
          <w:p w14:paraId="53922FF2" w14:textId="5F41913A" w:rsidR="00D240F3" w:rsidRDefault="00D240F3">
            <w:pPr>
              <w:jc w:val="left"/>
              <w:divId w:val="1"/>
            </w:pPr>
          </w:p>
        </w:tc>
        <w:tc>
          <w:tcPr>
            <w:tcW w:w="1620" w:type="dxa"/>
            <w:tcBorders>
              <w:bottom w:val="dotted" w:sz="4" w:space="0" w:color="auto"/>
            </w:tcBorders>
            <w:vAlign w:val="center"/>
          </w:tcPr>
          <w:p w14:paraId="2A4637A6" w14:textId="4EC7BA44" w:rsidR="00D240F3" w:rsidRDefault="00D240F3">
            <w:pPr>
              <w:jc w:val="left"/>
              <w:divId w:val="1"/>
            </w:pPr>
          </w:p>
        </w:tc>
        <w:tc>
          <w:tcPr>
            <w:tcW w:w="1620" w:type="dxa"/>
            <w:tcBorders>
              <w:bottom w:val="dotted" w:sz="4" w:space="0" w:color="auto"/>
            </w:tcBorders>
            <w:vAlign w:val="center"/>
          </w:tcPr>
          <w:p w14:paraId="62D1A1E3" w14:textId="27825A1C" w:rsidR="00D240F3" w:rsidRDefault="00D240F3">
            <w:pPr>
              <w:jc w:val="left"/>
              <w:divId w:val="1"/>
            </w:pPr>
          </w:p>
        </w:tc>
        <w:tc>
          <w:tcPr>
            <w:tcW w:w="1620" w:type="dxa"/>
            <w:tcBorders>
              <w:bottom w:val="dotted" w:sz="4" w:space="0" w:color="auto"/>
            </w:tcBorders>
            <w:vAlign w:val="center"/>
          </w:tcPr>
          <w:p w14:paraId="1F3C5F5A" w14:textId="77777777" w:rsidR="00D240F3" w:rsidRDefault="00067B36">
            <w:pPr>
              <w:jc w:val="left"/>
              <w:divId w:val="1"/>
            </w:pP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6A22CA06" w14:textId="77777777" w:rsidR="00D240F3" w:rsidRDefault="00067B36">
            <w:pPr>
              <w:jc w:val="center"/>
              <w:divId w:val="1"/>
            </w:pPr>
            <w:r>
              <w:rPr>
                <w:rFonts w:eastAsia="Arial"/>
                <w:sz w:val="16"/>
              </w:rPr>
              <w:t xml:space="preserve">6 </w:t>
            </w:r>
          </w:p>
        </w:tc>
      </w:tr>
      <w:tr w:rsidR="00D240F3" w14:paraId="34348E29" w14:textId="77777777">
        <w:trPr>
          <w:trHeight w:val="320"/>
        </w:trPr>
        <w:tc>
          <w:tcPr>
            <w:tcW w:w="1620" w:type="dxa"/>
            <w:gridSpan w:val="2"/>
            <w:vMerge/>
          </w:tcPr>
          <w:p w14:paraId="3512DF13" w14:textId="77777777" w:rsidR="00D240F3" w:rsidRDefault="00D240F3"/>
        </w:tc>
        <w:tc>
          <w:tcPr>
            <w:tcW w:w="1620" w:type="dxa"/>
            <w:gridSpan w:val="2"/>
            <w:tcBorders>
              <w:bottom w:val="dotted" w:sz="4" w:space="0" w:color="auto"/>
            </w:tcBorders>
            <w:vAlign w:val="center"/>
          </w:tcPr>
          <w:p w14:paraId="3004A94E" w14:textId="77777777" w:rsidR="00D240F3" w:rsidRDefault="00067B36">
            <w:pPr>
              <w:jc w:val="left"/>
              <w:divId w:val="1"/>
            </w:pPr>
            <w:r>
              <w:rPr>
                <w:sz w:val="16"/>
              </w:rPr>
              <w:t>purplish</w:t>
            </w:r>
          </w:p>
        </w:tc>
        <w:tc>
          <w:tcPr>
            <w:tcW w:w="1620" w:type="dxa"/>
            <w:gridSpan w:val="2"/>
            <w:tcBorders>
              <w:bottom w:val="dotted" w:sz="4" w:space="0" w:color="auto"/>
            </w:tcBorders>
            <w:vAlign w:val="center"/>
          </w:tcPr>
          <w:p w14:paraId="3DDFE12A" w14:textId="0D4F93DA" w:rsidR="00D240F3" w:rsidRDefault="00D240F3">
            <w:pPr>
              <w:jc w:val="left"/>
              <w:divId w:val="1"/>
            </w:pPr>
          </w:p>
        </w:tc>
        <w:tc>
          <w:tcPr>
            <w:tcW w:w="1620" w:type="dxa"/>
            <w:tcBorders>
              <w:bottom w:val="dotted" w:sz="4" w:space="0" w:color="auto"/>
            </w:tcBorders>
            <w:vAlign w:val="center"/>
          </w:tcPr>
          <w:p w14:paraId="50CDDB34" w14:textId="08179F86" w:rsidR="00D240F3" w:rsidRDefault="00D240F3">
            <w:pPr>
              <w:jc w:val="left"/>
              <w:divId w:val="1"/>
            </w:pPr>
          </w:p>
        </w:tc>
        <w:tc>
          <w:tcPr>
            <w:tcW w:w="1620" w:type="dxa"/>
            <w:tcBorders>
              <w:bottom w:val="dotted" w:sz="4" w:space="0" w:color="auto"/>
            </w:tcBorders>
            <w:vAlign w:val="center"/>
          </w:tcPr>
          <w:p w14:paraId="045F36A8" w14:textId="716D45B2" w:rsidR="00D240F3" w:rsidRDefault="00D240F3">
            <w:pPr>
              <w:jc w:val="left"/>
              <w:divId w:val="1"/>
            </w:pPr>
          </w:p>
        </w:tc>
        <w:tc>
          <w:tcPr>
            <w:tcW w:w="1620" w:type="dxa"/>
            <w:tcBorders>
              <w:bottom w:val="dotted" w:sz="4" w:space="0" w:color="auto"/>
            </w:tcBorders>
            <w:vAlign w:val="center"/>
          </w:tcPr>
          <w:p w14:paraId="53C07990" w14:textId="77777777" w:rsidR="00D240F3" w:rsidRDefault="00067B36">
            <w:pPr>
              <w:jc w:val="left"/>
              <w:divId w:val="1"/>
            </w:pPr>
            <w:r>
              <w:rPr>
                <w:sz w:val="16"/>
              </w:rPr>
              <w:t>Nadia (3), OX4A (2), SA6A (2)</w:t>
            </w:r>
          </w:p>
        </w:tc>
        <w:tc>
          <w:tcPr>
            <w:tcW w:w="1620" w:type="dxa"/>
            <w:tcBorders>
              <w:bottom w:val="dotted" w:sz="4" w:space="0" w:color="auto"/>
            </w:tcBorders>
            <w:vAlign w:val="center"/>
          </w:tcPr>
          <w:p w14:paraId="1A045B70" w14:textId="77777777" w:rsidR="00D240F3" w:rsidRDefault="00067B36">
            <w:pPr>
              <w:jc w:val="center"/>
              <w:divId w:val="1"/>
            </w:pPr>
            <w:r>
              <w:rPr>
                <w:rFonts w:eastAsia="Arial"/>
                <w:sz w:val="16"/>
              </w:rPr>
              <w:t xml:space="preserve">7 </w:t>
            </w:r>
          </w:p>
        </w:tc>
      </w:tr>
      <w:tr w:rsidR="00D240F3" w14:paraId="2A87231D" w14:textId="77777777">
        <w:trPr>
          <w:trHeight w:val="360"/>
        </w:trPr>
        <w:tc>
          <w:tcPr>
            <w:tcW w:w="810" w:type="dxa"/>
            <w:tcBorders>
              <w:right w:val="dotted" w:sz="4" w:space="0" w:color="auto"/>
            </w:tcBorders>
            <w:shd w:val="clear" w:color="auto" w:fill="DFDFD7"/>
            <w:vAlign w:val="center"/>
          </w:tcPr>
          <w:p w14:paraId="5F3E96C1" w14:textId="77777777" w:rsidR="00D240F3" w:rsidRDefault="00067B36">
            <w:r>
              <w:rPr>
                <w:rFonts w:eastAsia="Arial"/>
                <w:b/>
                <w:sz w:val="16"/>
              </w:rPr>
              <w:t>39.</w:t>
            </w:r>
          </w:p>
        </w:tc>
        <w:tc>
          <w:tcPr>
            <w:tcW w:w="810" w:type="dxa"/>
            <w:tcBorders>
              <w:right w:val="dotted" w:sz="4" w:space="0" w:color="auto"/>
            </w:tcBorders>
            <w:shd w:val="clear" w:color="auto" w:fill="DFDFD7"/>
            <w:vAlign w:val="center"/>
          </w:tcPr>
          <w:p w14:paraId="7F2A5E79" w14:textId="77777777" w:rsidR="00D240F3" w:rsidRDefault="00D240F3"/>
        </w:tc>
        <w:tc>
          <w:tcPr>
            <w:tcW w:w="810" w:type="dxa"/>
            <w:tcBorders>
              <w:right w:val="dotted" w:sz="4" w:space="0" w:color="auto"/>
            </w:tcBorders>
            <w:shd w:val="clear" w:color="auto" w:fill="DFDFD7"/>
            <w:vAlign w:val="center"/>
          </w:tcPr>
          <w:p w14:paraId="17774B89"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569978BF"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58BA1725"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7616C586" w14:textId="77777777" w:rsidR="00D240F3" w:rsidRDefault="00067B36">
            <w:r>
              <w:rPr>
                <w:rFonts w:eastAsia="Arial"/>
                <w:b/>
                <w:sz w:val="16"/>
              </w:rPr>
              <w:t>(d)</w:t>
            </w:r>
          </w:p>
        </w:tc>
        <w:tc>
          <w:tcPr>
            <w:tcW w:w="1620" w:type="dxa"/>
            <w:shd w:val="clear" w:color="auto" w:fill="DFDFD7"/>
            <w:vAlign w:val="center"/>
          </w:tcPr>
          <w:p w14:paraId="62A492C6" w14:textId="77777777" w:rsidR="00D240F3" w:rsidRDefault="00D240F3"/>
        </w:tc>
        <w:tc>
          <w:tcPr>
            <w:tcW w:w="1620" w:type="dxa"/>
            <w:shd w:val="clear" w:color="auto" w:fill="DFDFD7"/>
          </w:tcPr>
          <w:p w14:paraId="5E9FA1C0" w14:textId="77777777" w:rsidR="00D240F3" w:rsidRDefault="00D240F3"/>
        </w:tc>
        <w:tc>
          <w:tcPr>
            <w:tcW w:w="1620" w:type="dxa"/>
            <w:shd w:val="clear" w:color="auto" w:fill="DFDFD7"/>
          </w:tcPr>
          <w:p w14:paraId="2D0D2B34" w14:textId="77777777" w:rsidR="00D240F3" w:rsidRDefault="00D240F3"/>
        </w:tc>
        <w:tc>
          <w:tcPr>
            <w:tcW w:w="1620" w:type="dxa"/>
            <w:shd w:val="clear" w:color="auto" w:fill="DFDFD7"/>
          </w:tcPr>
          <w:p w14:paraId="6D3F254E" w14:textId="77777777" w:rsidR="00D240F3" w:rsidRDefault="00D240F3"/>
        </w:tc>
      </w:tr>
      <w:tr w:rsidR="00D240F3" w14:paraId="0FEC25F9" w14:textId="77777777">
        <w:trPr>
          <w:trHeight w:val="440"/>
        </w:trPr>
        <w:tc>
          <w:tcPr>
            <w:tcW w:w="1620" w:type="dxa"/>
            <w:gridSpan w:val="2"/>
            <w:vMerge w:val="restart"/>
          </w:tcPr>
          <w:p w14:paraId="1D5ADA17" w14:textId="77777777" w:rsidR="00D240F3" w:rsidRDefault="00D240F3"/>
        </w:tc>
        <w:tc>
          <w:tcPr>
            <w:tcW w:w="1620" w:type="dxa"/>
            <w:gridSpan w:val="2"/>
            <w:tcBorders>
              <w:bottom w:val="dotted" w:sz="4" w:space="0" w:color="auto"/>
            </w:tcBorders>
          </w:tcPr>
          <w:p w14:paraId="416D73EE" w14:textId="77777777" w:rsidR="00D240F3" w:rsidRDefault="00067B36">
            <w:pPr>
              <w:spacing w:before="113" w:after="113"/>
              <w:jc w:val="left"/>
              <w:divId w:val="1"/>
            </w:pPr>
            <w:r>
              <w:rPr>
                <w:b/>
                <w:sz w:val="16"/>
              </w:rPr>
              <w:t>Fruit: firmness</w:t>
            </w:r>
          </w:p>
        </w:tc>
        <w:tc>
          <w:tcPr>
            <w:tcW w:w="1620" w:type="dxa"/>
            <w:gridSpan w:val="2"/>
            <w:tcBorders>
              <w:bottom w:val="dotted" w:sz="4" w:space="0" w:color="auto"/>
            </w:tcBorders>
          </w:tcPr>
          <w:p w14:paraId="1F05478E" w14:textId="4DFE8AE7" w:rsidR="00D240F3" w:rsidRDefault="00D240F3">
            <w:pPr>
              <w:spacing w:before="113" w:after="113"/>
              <w:jc w:val="left"/>
              <w:divId w:val="1"/>
            </w:pPr>
          </w:p>
        </w:tc>
        <w:tc>
          <w:tcPr>
            <w:tcW w:w="1620" w:type="dxa"/>
            <w:tcBorders>
              <w:bottom w:val="dotted" w:sz="4" w:space="0" w:color="auto"/>
            </w:tcBorders>
          </w:tcPr>
          <w:p w14:paraId="2896E11D" w14:textId="15C5529A" w:rsidR="00D240F3" w:rsidRDefault="00D240F3">
            <w:pPr>
              <w:spacing w:before="113" w:after="113"/>
              <w:jc w:val="left"/>
              <w:divId w:val="1"/>
            </w:pPr>
          </w:p>
        </w:tc>
        <w:tc>
          <w:tcPr>
            <w:tcW w:w="1620" w:type="dxa"/>
            <w:tcBorders>
              <w:bottom w:val="dotted" w:sz="4" w:space="0" w:color="auto"/>
            </w:tcBorders>
          </w:tcPr>
          <w:p w14:paraId="3F46D6CC" w14:textId="40E7C034" w:rsidR="00D240F3" w:rsidRDefault="00D240F3">
            <w:pPr>
              <w:spacing w:before="113" w:after="113"/>
              <w:jc w:val="left"/>
              <w:divId w:val="1"/>
            </w:pPr>
          </w:p>
        </w:tc>
        <w:tc>
          <w:tcPr>
            <w:tcW w:w="1620" w:type="dxa"/>
            <w:tcBorders>
              <w:bottom w:val="dotted" w:sz="4" w:space="0" w:color="auto"/>
            </w:tcBorders>
          </w:tcPr>
          <w:p w14:paraId="1BAB31F8" w14:textId="77777777" w:rsidR="00D240F3" w:rsidRDefault="00D240F3"/>
        </w:tc>
        <w:tc>
          <w:tcPr>
            <w:tcW w:w="1620" w:type="dxa"/>
            <w:tcBorders>
              <w:bottom w:val="dotted" w:sz="4" w:space="0" w:color="auto"/>
            </w:tcBorders>
          </w:tcPr>
          <w:p w14:paraId="11A8B31D" w14:textId="77777777" w:rsidR="00D240F3" w:rsidRDefault="00D240F3"/>
        </w:tc>
      </w:tr>
      <w:tr w:rsidR="00D240F3" w14:paraId="3F33E20D" w14:textId="77777777">
        <w:trPr>
          <w:trHeight w:val="320"/>
        </w:trPr>
        <w:tc>
          <w:tcPr>
            <w:tcW w:w="1620" w:type="dxa"/>
            <w:gridSpan w:val="2"/>
            <w:vMerge/>
          </w:tcPr>
          <w:p w14:paraId="71796B0A" w14:textId="77777777" w:rsidR="00D240F3" w:rsidRDefault="00D240F3"/>
        </w:tc>
        <w:tc>
          <w:tcPr>
            <w:tcW w:w="1620" w:type="dxa"/>
            <w:gridSpan w:val="2"/>
            <w:tcBorders>
              <w:bottom w:val="dotted" w:sz="4" w:space="0" w:color="auto"/>
            </w:tcBorders>
            <w:vAlign w:val="center"/>
          </w:tcPr>
          <w:p w14:paraId="5A0C5791" w14:textId="77777777" w:rsidR="00D240F3" w:rsidRDefault="00067B36">
            <w:pPr>
              <w:jc w:val="left"/>
              <w:divId w:val="1"/>
            </w:pPr>
            <w:r>
              <w:rPr>
                <w:sz w:val="16"/>
              </w:rPr>
              <w:t>very soft</w:t>
            </w:r>
          </w:p>
        </w:tc>
        <w:tc>
          <w:tcPr>
            <w:tcW w:w="1620" w:type="dxa"/>
            <w:gridSpan w:val="2"/>
            <w:tcBorders>
              <w:bottom w:val="dotted" w:sz="4" w:space="0" w:color="auto"/>
            </w:tcBorders>
            <w:vAlign w:val="center"/>
          </w:tcPr>
          <w:p w14:paraId="2688361C" w14:textId="77777777" w:rsidR="00D240F3" w:rsidRDefault="00D240F3"/>
        </w:tc>
        <w:tc>
          <w:tcPr>
            <w:tcW w:w="1620" w:type="dxa"/>
            <w:tcBorders>
              <w:bottom w:val="dotted" w:sz="4" w:space="0" w:color="auto"/>
            </w:tcBorders>
            <w:vAlign w:val="center"/>
          </w:tcPr>
          <w:p w14:paraId="5290A13E" w14:textId="77777777" w:rsidR="00D240F3" w:rsidRDefault="00D240F3"/>
        </w:tc>
        <w:tc>
          <w:tcPr>
            <w:tcW w:w="1620" w:type="dxa"/>
            <w:tcBorders>
              <w:bottom w:val="dotted" w:sz="4" w:space="0" w:color="auto"/>
            </w:tcBorders>
            <w:vAlign w:val="center"/>
          </w:tcPr>
          <w:p w14:paraId="1186B5E5" w14:textId="77777777" w:rsidR="00D240F3" w:rsidRDefault="00D240F3"/>
        </w:tc>
        <w:tc>
          <w:tcPr>
            <w:tcW w:w="1620" w:type="dxa"/>
            <w:tcBorders>
              <w:bottom w:val="dotted" w:sz="4" w:space="0" w:color="auto"/>
            </w:tcBorders>
            <w:vAlign w:val="center"/>
          </w:tcPr>
          <w:p w14:paraId="77FCDB05" w14:textId="77777777" w:rsidR="00D240F3" w:rsidRDefault="00D240F3"/>
        </w:tc>
        <w:tc>
          <w:tcPr>
            <w:tcW w:w="1620" w:type="dxa"/>
            <w:tcBorders>
              <w:bottom w:val="dotted" w:sz="4" w:space="0" w:color="auto"/>
            </w:tcBorders>
            <w:vAlign w:val="center"/>
          </w:tcPr>
          <w:p w14:paraId="3A6B3DF0" w14:textId="77777777" w:rsidR="00D240F3" w:rsidRDefault="00067B36">
            <w:pPr>
              <w:jc w:val="center"/>
              <w:divId w:val="1"/>
            </w:pPr>
            <w:r>
              <w:rPr>
                <w:rFonts w:eastAsia="Arial"/>
                <w:sz w:val="16"/>
              </w:rPr>
              <w:t xml:space="preserve">1 </w:t>
            </w:r>
          </w:p>
        </w:tc>
      </w:tr>
      <w:tr w:rsidR="00D240F3" w14:paraId="5D4CFBB9" w14:textId="77777777">
        <w:trPr>
          <w:trHeight w:val="320"/>
        </w:trPr>
        <w:tc>
          <w:tcPr>
            <w:tcW w:w="1620" w:type="dxa"/>
            <w:gridSpan w:val="2"/>
            <w:vMerge/>
          </w:tcPr>
          <w:p w14:paraId="4473D999" w14:textId="77777777" w:rsidR="00D240F3" w:rsidRDefault="00D240F3"/>
        </w:tc>
        <w:tc>
          <w:tcPr>
            <w:tcW w:w="1620" w:type="dxa"/>
            <w:gridSpan w:val="2"/>
            <w:tcBorders>
              <w:bottom w:val="dotted" w:sz="4" w:space="0" w:color="auto"/>
            </w:tcBorders>
            <w:vAlign w:val="center"/>
          </w:tcPr>
          <w:p w14:paraId="2B6FAA5C" w14:textId="77777777" w:rsidR="00D240F3" w:rsidRDefault="00067B36">
            <w:pPr>
              <w:jc w:val="left"/>
              <w:divId w:val="1"/>
            </w:pPr>
            <w:r>
              <w:rPr>
                <w:sz w:val="16"/>
              </w:rPr>
              <w:t>soft</w:t>
            </w:r>
          </w:p>
        </w:tc>
        <w:tc>
          <w:tcPr>
            <w:tcW w:w="1620" w:type="dxa"/>
            <w:gridSpan w:val="2"/>
            <w:tcBorders>
              <w:bottom w:val="dotted" w:sz="4" w:space="0" w:color="auto"/>
            </w:tcBorders>
            <w:vAlign w:val="center"/>
          </w:tcPr>
          <w:p w14:paraId="75E754D9" w14:textId="77777777" w:rsidR="00D240F3" w:rsidRDefault="00D240F3"/>
        </w:tc>
        <w:tc>
          <w:tcPr>
            <w:tcW w:w="1620" w:type="dxa"/>
            <w:tcBorders>
              <w:bottom w:val="dotted" w:sz="4" w:space="0" w:color="auto"/>
            </w:tcBorders>
            <w:vAlign w:val="center"/>
          </w:tcPr>
          <w:p w14:paraId="46AF0955" w14:textId="77777777" w:rsidR="00D240F3" w:rsidRDefault="00D240F3"/>
        </w:tc>
        <w:tc>
          <w:tcPr>
            <w:tcW w:w="1620" w:type="dxa"/>
            <w:tcBorders>
              <w:bottom w:val="dotted" w:sz="4" w:space="0" w:color="auto"/>
            </w:tcBorders>
            <w:vAlign w:val="center"/>
          </w:tcPr>
          <w:p w14:paraId="4405EF80" w14:textId="77777777" w:rsidR="00D240F3" w:rsidRDefault="00D240F3"/>
        </w:tc>
        <w:tc>
          <w:tcPr>
            <w:tcW w:w="1620" w:type="dxa"/>
            <w:tcBorders>
              <w:bottom w:val="dotted" w:sz="4" w:space="0" w:color="auto"/>
            </w:tcBorders>
            <w:vAlign w:val="center"/>
          </w:tcPr>
          <w:p w14:paraId="32C1D160" w14:textId="77777777" w:rsidR="00D240F3" w:rsidRDefault="00067B36">
            <w:pPr>
              <w:jc w:val="left"/>
              <w:divId w:val="1"/>
            </w:pPr>
            <w:r>
              <w:rPr>
                <w:sz w:val="16"/>
              </w:rPr>
              <w:t>Methley (1)</w:t>
            </w:r>
          </w:p>
        </w:tc>
        <w:tc>
          <w:tcPr>
            <w:tcW w:w="1620" w:type="dxa"/>
            <w:tcBorders>
              <w:bottom w:val="dotted" w:sz="4" w:space="0" w:color="auto"/>
            </w:tcBorders>
            <w:vAlign w:val="center"/>
          </w:tcPr>
          <w:p w14:paraId="508A1B7A" w14:textId="77777777" w:rsidR="00D240F3" w:rsidRDefault="00067B36">
            <w:pPr>
              <w:jc w:val="center"/>
              <w:divId w:val="1"/>
            </w:pPr>
            <w:r>
              <w:rPr>
                <w:rFonts w:eastAsia="Arial"/>
                <w:sz w:val="16"/>
              </w:rPr>
              <w:t xml:space="preserve">2 </w:t>
            </w:r>
          </w:p>
        </w:tc>
      </w:tr>
      <w:tr w:rsidR="00D240F3" w14:paraId="3F678868" w14:textId="77777777">
        <w:trPr>
          <w:trHeight w:val="320"/>
        </w:trPr>
        <w:tc>
          <w:tcPr>
            <w:tcW w:w="1620" w:type="dxa"/>
            <w:gridSpan w:val="2"/>
            <w:vMerge/>
          </w:tcPr>
          <w:p w14:paraId="6D61D154" w14:textId="77777777" w:rsidR="00D240F3" w:rsidRDefault="00D240F3"/>
        </w:tc>
        <w:tc>
          <w:tcPr>
            <w:tcW w:w="1620" w:type="dxa"/>
            <w:gridSpan w:val="2"/>
            <w:tcBorders>
              <w:bottom w:val="dotted" w:sz="4" w:space="0" w:color="auto"/>
            </w:tcBorders>
            <w:vAlign w:val="center"/>
          </w:tcPr>
          <w:p w14:paraId="5CA87DA6"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46E92624" w14:textId="0AD73113" w:rsidR="00D240F3" w:rsidRDefault="00D240F3">
            <w:pPr>
              <w:jc w:val="left"/>
              <w:divId w:val="1"/>
            </w:pPr>
          </w:p>
        </w:tc>
        <w:tc>
          <w:tcPr>
            <w:tcW w:w="1620" w:type="dxa"/>
            <w:tcBorders>
              <w:bottom w:val="dotted" w:sz="4" w:space="0" w:color="auto"/>
            </w:tcBorders>
            <w:vAlign w:val="center"/>
          </w:tcPr>
          <w:p w14:paraId="79690EF0" w14:textId="25B77A2F" w:rsidR="00D240F3" w:rsidRDefault="00D240F3">
            <w:pPr>
              <w:jc w:val="left"/>
              <w:divId w:val="1"/>
            </w:pPr>
          </w:p>
        </w:tc>
        <w:tc>
          <w:tcPr>
            <w:tcW w:w="1620" w:type="dxa"/>
            <w:tcBorders>
              <w:bottom w:val="dotted" w:sz="4" w:space="0" w:color="auto"/>
            </w:tcBorders>
            <w:vAlign w:val="center"/>
          </w:tcPr>
          <w:p w14:paraId="4E6F018D" w14:textId="39239929" w:rsidR="00D240F3" w:rsidRDefault="00D240F3">
            <w:pPr>
              <w:jc w:val="left"/>
              <w:divId w:val="1"/>
            </w:pPr>
          </w:p>
        </w:tc>
        <w:tc>
          <w:tcPr>
            <w:tcW w:w="1620" w:type="dxa"/>
            <w:tcBorders>
              <w:bottom w:val="dotted" w:sz="4" w:space="0" w:color="auto"/>
            </w:tcBorders>
            <w:vAlign w:val="center"/>
          </w:tcPr>
          <w:p w14:paraId="139B5B83" w14:textId="77777777" w:rsidR="00D240F3" w:rsidRDefault="00067B36">
            <w:pPr>
              <w:jc w:val="left"/>
              <w:divId w:val="1"/>
            </w:pPr>
            <w:r>
              <w:rPr>
                <w:sz w:val="16"/>
              </w:rPr>
              <w:t>ZAI122BISP (2)</w:t>
            </w:r>
          </w:p>
        </w:tc>
        <w:tc>
          <w:tcPr>
            <w:tcW w:w="1620" w:type="dxa"/>
            <w:tcBorders>
              <w:bottom w:val="dotted" w:sz="4" w:space="0" w:color="auto"/>
            </w:tcBorders>
            <w:vAlign w:val="center"/>
          </w:tcPr>
          <w:p w14:paraId="4A126989" w14:textId="77777777" w:rsidR="00D240F3" w:rsidRDefault="00067B36">
            <w:pPr>
              <w:jc w:val="center"/>
              <w:divId w:val="1"/>
            </w:pPr>
            <w:r>
              <w:rPr>
                <w:rFonts w:eastAsia="Arial"/>
                <w:sz w:val="16"/>
              </w:rPr>
              <w:t xml:space="preserve">3 </w:t>
            </w:r>
          </w:p>
        </w:tc>
      </w:tr>
      <w:tr w:rsidR="00D240F3" w14:paraId="01D727BB" w14:textId="77777777">
        <w:trPr>
          <w:trHeight w:val="320"/>
        </w:trPr>
        <w:tc>
          <w:tcPr>
            <w:tcW w:w="1620" w:type="dxa"/>
            <w:gridSpan w:val="2"/>
            <w:vMerge/>
          </w:tcPr>
          <w:p w14:paraId="01E8DD3E" w14:textId="77777777" w:rsidR="00D240F3" w:rsidRDefault="00D240F3"/>
        </w:tc>
        <w:tc>
          <w:tcPr>
            <w:tcW w:w="1620" w:type="dxa"/>
            <w:gridSpan w:val="2"/>
            <w:tcBorders>
              <w:bottom w:val="dotted" w:sz="4" w:space="0" w:color="auto"/>
            </w:tcBorders>
            <w:vAlign w:val="center"/>
          </w:tcPr>
          <w:p w14:paraId="5D7C56BC" w14:textId="77777777" w:rsidR="00D240F3" w:rsidRDefault="00067B36">
            <w:pPr>
              <w:jc w:val="left"/>
              <w:divId w:val="1"/>
            </w:pPr>
            <w:r>
              <w:rPr>
                <w:sz w:val="16"/>
              </w:rPr>
              <w:t>firm</w:t>
            </w:r>
          </w:p>
        </w:tc>
        <w:tc>
          <w:tcPr>
            <w:tcW w:w="1620" w:type="dxa"/>
            <w:gridSpan w:val="2"/>
            <w:tcBorders>
              <w:bottom w:val="dotted" w:sz="4" w:space="0" w:color="auto"/>
            </w:tcBorders>
            <w:vAlign w:val="center"/>
          </w:tcPr>
          <w:p w14:paraId="06184185" w14:textId="77777777" w:rsidR="00D240F3" w:rsidRDefault="00D240F3"/>
        </w:tc>
        <w:tc>
          <w:tcPr>
            <w:tcW w:w="1620" w:type="dxa"/>
            <w:tcBorders>
              <w:bottom w:val="dotted" w:sz="4" w:space="0" w:color="auto"/>
            </w:tcBorders>
            <w:vAlign w:val="center"/>
          </w:tcPr>
          <w:p w14:paraId="6B963FEA" w14:textId="77777777" w:rsidR="00D240F3" w:rsidRDefault="00D240F3"/>
        </w:tc>
        <w:tc>
          <w:tcPr>
            <w:tcW w:w="1620" w:type="dxa"/>
            <w:tcBorders>
              <w:bottom w:val="dotted" w:sz="4" w:space="0" w:color="auto"/>
            </w:tcBorders>
            <w:vAlign w:val="center"/>
          </w:tcPr>
          <w:p w14:paraId="7E1EE179" w14:textId="77777777" w:rsidR="00D240F3" w:rsidRDefault="00D240F3"/>
        </w:tc>
        <w:tc>
          <w:tcPr>
            <w:tcW w:w="1620" w:type="dxa"/>
            <w:tcBorders>
              <w:bottom w:val="dotted" w:sz="4" w:space="0" w:color="auto"/>
            </w:tcBorders>
            <w:vAlign w:val="center"/>
          </w:tcPr>
          <w:p w14:paraId="01BCEDB3" w14:textId="77777777" w:rsidR="00D240F3" w:rsidRDefault="00067B36">
            <w:pPr>
              <w:jc w:val="left"/>
              <w:divId w:val="1"/>
            </w:pPr>
            <w:r>
              <w:rPr>
                <w:sz w:val="16"/>
              </w:rPr>
              <w:t xml:space="preserve">Anne Gold (1), Sun Kiss (1),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47F7A08D" w14:textId="77777777" w:rsidR="00D240F3" w:rsidRDefault="00067B36">
            <w:pPr>
              <w:jc w:val="center"/>
              <w:divId w:val="1"/>
            </w:pPr>
            <w:r>
              <w:rPr>
                <w:rFonts w:eastAsia="Arial"/>
                <w:sz w:val="16"/>
              </w:rPr>
              <w:t xml:space="preserve">4 </w:t>
            </w:r>
          </w:p>
        </w:tc>
      </w:tr>
      <w:tr w:rsidR="00D240F3" w14:paraId="47C3E2D3" w14:textId="77777777">
        <w:trPr>
          <w:trHeight w:val="320"/>
        </w:trPr>
        <w:tc>
          <w:tcPr>
            <w:tcW w:w="1620" w:type="dxa"/>
            <w:gridSpan w:val="2"/>
            <w:vMerge/>
          </w:tcPr>
          <w:p w14:paraId="361BE7A2" w14:textId="77777777" w:rsidR="00D240F3" w:rsidRDefault="00D240F3"/>
        </w:tc>
        <w:tc>
          <w:tcPr>
            <w:tcW w:w="1620" w:type="dxa"/>
            <w:gridSpan w:val="2"/>
            <w:tcBorders>
              <w:bottom w:val="dotted" w:sz="4" w:space="0" w:color="auto"/>
            </w:tcBorders>
            <w:vAlign w:val="center"/>
          </w:tcPr>
          <w:p w14:paraId="6791FC41" w14:textId="77777777" w:rsidR="00D240F3" w:rsidRDefault="00067B36">
            <w:pPr>
              <w:jc w:val="left"/>
              <w:divId w:val="1"/>
            </w:pPr>
            <w:r>
              <w:rPr>
                <w:sz w:val="16"/>
              </w:rPr>
              <w:t>very firm</w:t>
            </w:r>
          </w:p>
        </w:tc>
        <w:tc>
          <w:tcPr>
            <w:tcW w:w="1620" w:type="dxa"/>
            <w:gridSpan w:val="2"/>
            <w:tcBorders>
              <w:bottom w:val="dotted" w:sz="4" w:space="0" w:color="auto"/>
            </w:tcBorders>
            <w:vAlign w:val="center"/>
          </w:tcPr>
          <w:p w14:paraId="6687489D" w14:textId="2D7B2921" w:rsidR="00D240F3" w:rsidRDefault="00D240F3">
            <w:pPr>
              <w:jc w:val="left"/>
              <w:divId w:val="1"/>
            </w:pPr>
          </w:p>
        </w:tc>
        <w:tc>
          <w:tcPr>
            <w:tcW w:w="1620" w:type="dxa"/>
            <w:tcBorders>
              <w:bottom w:val="dotted" w:sz="4" w:space="0" w:color="auto"/>
            </w:tcBorders>
            <w:vAlign w:val="center"/>
          </w:tcPr>
          <w:p w14:paraId="6EF9AAAA" w14:textId="77777777" w:rsidR="00D240F3" w:rsidRDefault="00D240F3"/>
        </w:tc>
        <w:tc>
          <w:tcPr>
            <w:tcW w:w="1620" w:type="dxa"/>
            <w:tcBorders>
              <w:bottom w:val="dotted" w:sz="4" w:space="0" w:color="auto"/>
            </w:tcBorders>
            <w:vAlign w:val="center"/>
          </w:tcPr>
          <w:p w14:paraId="7B1530B8" w14:textId="7C824AC4" w:rsidR="00D240F3" w:rsidRDefault="00D240F3">
            <w:pPr>
              <w:jc w:val="left"/>
              <w:divId w:val="1"/>
            </w:pPr>
          </w:p>
        </w:tc>
        <w:tc>
          <w:tcPr>
            <w:tcW w:w="1620" w:type="dxa"/>
            <w:tcBorders>
              <w:bottom w:val="dotted" w:sz="4" w:space="0" w:color="auto"/>
            </w:tcBorders>
            <w:vAlign w:val="center"/>
          </w:tcPr>
          <w:p w14:paraId="76FAF183" w14:textId="77777777" w:rsidR="00D240F3" w:rsidRDefault="00067B36">
            <w:pPr>
              <w:jc w:val="left"/>
              <w:divId w:val="1"/>
            </w:pPr>
            <w:proofErr w:type="gramStart"/>
            <w:r>
              <w:rPr>
                <w:sz w:val="16"/>
              </w:rPr>
              <w:t>Black Amber</w:t>
            </w:r>
            <w:proofErr w:type="gramEnd"/>
            <w:r>
              <w:rPr>
                <w:sz w:val="16"/>
              </w:rPr>
              <w:t xml:space="preserve"> (1), Crimson Glo (1)</w:t>
            </w:r>
          </w:p>
        </w:tc>
        <w:tc>
          <w:tcPr>
            <w:tcW w:w="1620" w:type="dxa"/>
            <w:tcBorders>
              <w:bottom w:val="dotted" w:sz="4" w:space="0" w:color="auto"/>
            </w:tcBorders>
            <w:vAlign w:val="center"/>
          </w:tcPr>
          <w:p w14:paraId="1410135F" w14:textId="77777777" w:rsidR="00D240F3" w:rsidRDefault="00067B36">
            <w:pPr>
              <w:jc w:val="center"/>
              <w:divId w:val="1"/>
            </w:pPr>
            <w:r>
              <w:rPr>
                <w:rFonts w:eastAsia="Arial"/>
                <w:sz w:val="16"/>
              </w:rPr>
              <w:t xml:space="preserve">5 </w:t>
            </w:r>
          </w:p>
        </w:tc>
      </w:tr>
      <w:tr w:rsidR="00D240F3" w14:paraId="44F78D1F" w14:textId="77777777">
        <w:trPr>
          <w:trHeight w:val="360"/>
        </w:trPr>
        <w:tc>
          <w:tcPr>
            <w:tcW w:w="810" w:type="dxa"/>
            <w:tcBorders>
              <w:right w:val="dotted" w:sz="4" w:space="0" w:color="auto"/>
            </w:tcBorders>
            <w:shd w:val="clear" w:color="auto" w:fill="DFDFD7"/>
            <w:vAlign w:val="center"/>
          </w:tcPr>
          <w:p w14:paraId="40E1A526" w14:textId="77777777" w:rsidR="00D240F3" w:rsidRDefault="00067B36">
            <w:r>
              <w:rPr>
                <w:rFonts w:eastAsia="Arial"/>
                <w:b/>
                <w:sz w:val="16"/>
              </w:rPr>
              <w:t>40.</w:t>
            </w:r>
          </w:p>
        </w:tc>
        <w:tc>
          <w:tcPr>
            <w:tcW w:w="810" w:type="dxa"/>
            <w:tcBorders>
              <w:right w:val="dotted" w:sz="4" w:space="0" w:color="auto"/>
            </w:tcBorders>
            <w:shd w:val="clear" w:color="auto" w:fill="DFDFD7"/>
            <w:vAlign w:val="center"/>
          </w:tcPr>
          <w:p w14:paraId="2B897D3F" w14:textId="77777777" w:rsidR="00D240F3" w:rsidRDefault="00D240F3"/>
        </w:tc>
        <w:tc>
          <w:tcPr>
            <w:tcW w:w="810" w:type="dxa"/>
            <w:tcBorders>
              <w:right w:val="dotted" w:sz="4" w:space="0" w:color="auto"/>
            </w:tcBorders>
            <w:shd w:val="clear" w:color="auto" w:fill="DFDFD7"/>
            <w:vAlign w:val="center"/>
          </w:tcPr>
          <w:p w14:paraId="54969694"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301B8A8D" w14:textId="77777777" w:rsidR="00D240F3" w:rsidRDefault="00067B36">
            <w:r>
              <w:rPr>
                <w:rFonts w:eastAsia="Arial"/>
                <w:b/>
                <w:sz w:val="16"/>
              </w:rPr>
              <w:t>MG/MS/VG</w:t>
            </w:r>
          </w:p>
        </w:tc>
        <w:tc>
          <w:tcPr>
            <w:tcW w:w="810" w:type="dxa"/>
            <w:tcBorders>
              <w:right w:val="dotted" w:sz="4" w:space="0" w:color="auto"/>
            </w:tcBorders>
            <w:shd w:val="clear" w:color="auto" w:fill="DFDFD7"/>
            <w:vAlign w:val="center"/>
          </w:tcPr>
          <w:p w14:paraId="2B9F1472"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10E02F5C" w14:textId="77777777" w:rsidR="00D240F3" w:rsidRDefault="00067B36">
            <w:r>
              <w:rPr>
                <w:rFonts w:eastAsia="Arial"/>
                <w:b/>
                <w:sz w:val="16"/>
              </w:rPr>
              <w:t>(d)</w:t>
            </w:r>
          </w:p>
        </w:tc>
        <w:tc>
          <w:tcPr>
            <w:tcW w:w="1620" w:type="dxa"/>
            <w:shd w:val="clear" w:color="auto" w:fill="DFDFD7"/>
            <w:vAlign w:val="center"/>
          </w:tcPr>
          <w:p w14:paraId="03859D04" w14:textId="77777777" w:rsidR="00D240F3" w:rsidRDefault="00D240F3"/>
        </w:tc>
        <w:tc>
          <w:tcPr>
            <w:tcW w:w="1620" w:type="dxa"/>
            <w:shd w:val="clear" w:color="auto" w:fill="DFDFD7"/>
          </w:tcPr>
          <w:p w14:paraId="37E54598" w14:textId="77777777" w:rsidR="00D240F3" w:rsidRDefault="00D240F3"/>
        </w:tc>
        <w:tc>
          <w:tcPr>
            <w:tcW w:w="1620" w:type="dxa"/>
            <w:shd w:val="clear" w:color="auto" w:fill="DFDFD7"/>
          </w:tcPr>
          <w:p w14:paraId="71ABB953" w14:textId="77777777" w:rsidR="00D240F3" w:rsidRDefault="00D240F3"/>
        </w:tc>
        <w:tc>
          <w:tcPr>
            <w:tcW w:w="1620" w:type="dxa"/>
            <w:shd w:val="clear" w:color="auto" w:fill="DFDFD7"/>
          </w:tcPr>
          <w:p w14:paraId="63F18E93" w14:textId="77777777" w:rsidR="00D240F3" w:rsidRDefault="00D240F3"/>
        </w:tc>
      </w:tr>
      <w:tr w:rsidR="00D240F3" w14:paraId="5E197F95" w14:textId="77777777">
        <w:trPr>
          <w:trHeight w:val="440"/>
        </w:trPr>
        <w:tc>
          <w:tcPr>
            <w:tcW w:w="1620" w:type="dxa"/>
            <w:gridSpan w:val="2"/>
            <w:vMerge w:val="restart"/>
          </w:tcPr>
          <w:p w14:paraId="67EDB16E" w14:textId="77777777" w:rsidR="00D240F3" w:rsidRDefault="00D240F3"/>
        </w:tc>
        <w:tc>
          <w:tcPr>
            <w:tcW w:w="1620" w:type="dxa"/>
            <w:gridSpan w:val="2"/>
            <w:tcBorders>
              <w:bottom w:val="dotted" w:sz="4" w:space="0" w:color="auto"/>
            </w:tcBorders>
          </w:tcPr>
          <w:p w14:paraId="24BCBAA1" w14:textId="77777777" w:rsidR="00D240F3" w:rsidRDefault="00067B36">
            <w:pPr>
              <w:spacing w:before="113" w:after="113"/>
              <w:jc w:val="left"/>
              <w:divId w:val="1"/>
            </w:pPr>
            <w:r>
              <w:rPr>
                <w:b/>
                <w:sz w:val="16"/>
              </w:rPr>
              <w:t>Fruit: juiciness</w:t>
            </w:r>
          </w:p>
        </w:tc>
        <w:tc>
          <w:tcPr>
            <w:tcW w:w="1620" w:type="dxa"/>
            <w:gridSpan w:val="2"/>
            <w:tcBorders>
              <w:bottom w:val="dotted" w:sz="4" w:space="0" w:color="auto"/>
            </w:tcBorders>
          </w:tcPr>
          <w:p w14:paraId="77507B04" w14:textId="0F17AAD4" w:rsidR="00D240F3" w:rsidRDefault="00D240F3">
            <w:pPr>
              <w:spacing w:before="113" w:after="113"/>
              <w:jc w:val="left"/>
              <w:divId w:val="1"/>
            </w:pPr>
          </w:p>
        </w:tc>
        <w:tc>
          <w:tcPr>
            <w:tcW w:w="1620" w:type="dxa"/>
            <w:tcBorders>
              <w:bottom w:val="dotted" w:sz="4" w:space="0" w:color="auto"/>
            </w:tcBorders>
          </w:tcPr>
          <w:p w14:paraId="658C420F" w14:textId="4E618AD3" w:rsidR="00D240F3" w:rsidRDefault="00D240F3">
            <w:pPr>
              <w:spacing w:before="113" w:after="113"/>
              <w:jc w:val="left"/>
              <w:divId w:val="1"/>
            </w:pPr>
          </w:p>
        </w:tc>
        <w:tc>
          <w:tcPr>
            <w:tcW w:w="1620" w:type="dxa"/>
            <w:tcBorders>
              <w:bottom w:val="dotted" w:sz="4" w:space="0" w:color="auto"/>
            </w:tcBorders>
          </w:tcPr>
          <w:p w14:paraId="50CF3228" w14:textId="68E5AE6D" w:rsidR="00D240F3" w:rsidRDefault="00D240F3">
            <w:pPr>
              <w:spacing w:before="113" w:after="113"/>
              <w:jc w:val="left"/>
              <w:divId w:val="1"/>
            </w:pPr>
          </w:p>
        </w:tc>
        <w:tc>
          <w:tcPr>
            <w:tcW w:w="1620" w:type="dxa"/>
            <w:tcBorders>
              <w:bottom w:val="dotted" w:sz="4" w:space="0" w:color="auto"/>
            </w:tcBorders>
          </w:tcPr>
          <w:p w14:paraId="37C41A46" w14:textId="77777777" w:rsidR="00D240F3" w:rsidRDefault="00D240F3"/>
        </w:tc>
        <w:tc>
          <w:tcPr>
            <w:tcW w:w="1620" w:type="dxa"/>
            <w:tcBorders>
              <w:bottom w:val="dotted" w:sz="4" w:space="0" w:color="auto"/>
            </w:tcBorders>
          </w:tcPr>
          <w:p w14:paraId="7930BEED" w14:textId="77777777" w:rsidR="00D240F3" w:rsidRDefault="00D240F3"/>
        </w:tc>
      </w:tr>
      <w:tr w:rsidR="00D240F3" w14:paraId="74AC59C2" w14:textId="77777777">
        <w:trPr>
          <w:trHeight w:val="320"/>
        </w:trPr>
        <w:tc>
          <w:tcPr>
            <w:tcW w:w="1620" w:type="dxa"/>
            <w:gridSpan w:val="2"/>
            <w:vMerge/>
          </w:tcPr>
          <w:p w14:paraId="13407024" w14:textId="77777777" w:rsidR="00D240F3" w:rsidRDefault="00D240F3"/>
        </w:tc>
        <w:tc>
          <w:tcPr>
            <w:tcW w:w="1620" w:type="dxa"/>
            <w:gridSpan w:val="2"/>
            <w:tcBorders>
              <w:bottom w:val="dotted" w:sz="4" w:space="0" w:color="auto"/>
            </w:tcBorders>
            <w:vAlign w:val="center"/>
          </w:tcPr>
          <w:p w14:paraId="2A1AD5F8" w14:textId="77777777" w:rsidR="00D240F3" w:rsidRDefault="00067B36">
            <w:pPr>
              <w:jc w:val="left"/>
              <w:divId w:val="1"/>
            </w:pPr>
            <w:r>
              <w:rPr>
                <w:sz w:val="16"/>
              </w:rPr>
              <w:t>low</w:t>
            </w:r>
          </w:p>
        </w:tc>
        <w:tc>
          <w:tcPr>
            <w:tcW w:w="1620" w:type="dxa"/>
            <w:gridSpan w:val="2"/>
            <w:tcBorders>
              <w:bottom w:val="dotted" w:sz="4" w:space="0" w:color="auto"/>
            </w:tcBorders>
            <w:vAlign w:val="center"/>
          </w:tcPr>
          <w:p w14:paraId="628F4A1B" w14:textId="1F2BFC44" w:rsidR="00D240F3" w:rsidRDefault="00D240F3">
            <w:pPr>
              <w:jc w:val="left"/>
              <w:divId w:val="1"/>
            </w:pPr>
          </w:p>
        </w:tc>
        <w:tc>
          <w:tcPr>
            <w:tcW w:w="1620" w:type="dxa"/>
            <w:tcBorders>
              <w:bottom w:val="dotted" w:sz="4" w:space="0" w:color="auto"/>
            </w:tcBorders>
            <w:vAlign w:val="center"/>
          </w:tcPr>
          <w:p w14:paraId="2E1AE4CC" w14:textId="3E640BF8" w:rsidR="00D240F3" w:rsidRDefault="00D240F3">
            <w:pPr>
              <w:jc w:val="left"/>
              <w:divId w:val="1"/>
            </w:pPr>
          </w:p>
        </w:tc>
        <w:tc>
          <w:tcPr>
            <w:tcW w:w="1620" w:type="dxa"/>
            <w:tcBorders>
              <w:bottom w:val="dotted" w:sz="4" w:space="0" w:color="auto"/>
            </w:tcBorders>
            <w:vAlign w:val="center"/>
          </w:tcPr>
          <w:p w14:paraId="58C82AAB" w14:textId="1A014941" w:rsidR="00D240F3" w:rsidRDefault="00D240F3">
            <w:pPr>
              <w:jc w:val="left"/>
              <w:divId w:val="1"/>
            </w:pPr>
          </w:p>
        </w:tc>
        <w:tc>
          <w:tcPr>
            <w:tcW w:w="1620" w:type="dxa"/>
            <w:tcBorders>
              <w:bottom w:val="dotted" w:sz="4" w:space="0" w:color="auto"/>
            </w:tcBorders>
            <w:vAlign w:val="center"/>
          </w:tcPr>
          <w:p w14:paraId="1219C3AE" w14:textId="77777777" w:rsidR="00D240F3" w:rsidRDefault="00067B36">
            <w:pPr>
              <w:jc w:val="left"/>
              <w:divId w:val="1"/>
            </w:pPr>
            <w:r>
              <w:rPr>
                <w:sz w:val="16"/>
              </w:rPr>
              <w:t>Burbank (1)</w:t>
            </w:r>
          </w:p>
        </w:tc>
        <w:tc>
          <w:tcPr>
            <w:tcW w:w="1620" w:type="dxa"/>
            <w:tcBorders>
              <w:bottom w:val="dotted" w:sz="4" w:space="0" w:color="auto"/>
            </w:tcBorders>
            <w:vAlign w:val="center"/>
          </w:tcPr>
          <w:p w14:paraId="0174B0B9" w14:textId="77777777" w:rsidR="00D240F3" w:rsidRDefault="00067B36">
            <w:pPr>
              <w:jc w:val="center"/>
              <w:divId w:val="1"/>
            </w:pPr>
            <w:r>
              <w:rPr>
                <w:rFonts w:eastAsia="Arial"/>
                <w:sz w:val="16"/>
              </w:rPr>
              <w:t xml:space="preserve">1 </w:t>
            </w:r>
          </w:p>
        </w:tc>
      </w:tr>
      <w:tr w:rsidR="00D240F3" w14:paraId="75E50C4E" w14:textId="77777777">
        <w:trPr>
          <w:trHeight w:val="320"/>
        </w:trPr>
        <w:tc>
          <w:tcPr>
            <w:tcW w:w="1620" w:type="dxa"/>
            <w:gridSpan w:val="2"/>
            <w:vMerge/>
          </w:tcPr>
          <w:p w14:paraId="12FC5C4B" w14:textId="77777777" w:rsidR="00D240F3" w:rsidRDefault="00D240F3"/>
        </w:tc>
        <w:tc>
          <w:tcPr>
            <w:tcW w:w="1620" w:type="dxa"/>
            <w:gridSpan w:val="2"/>
            <w:tcBorders>
              <w:bottom w:val="dotted" w:sz="4" w:space="0" w:color="auto"/>
            </w:tcBorders>
            <w:vAlign w:val="center"/>
          </w:tcPr>
          <w:p w14:paraId="766D6F27"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5F4E1710" w14:textId="4DC92039" w:rsidR="00D240F3" w:rsidRDefault="00D240F3">
            <w:pPr>
              <w:jc w:val="left"/>
              <w:divId w:val="1"/>
            </w:pPr>
          </w:p>
        </w:tc>
        <w:tc>
          <w:tcPr>
            <w:tcW w:w="1620" w:type="dxa"/>
            <w:tcBorders>
              <w:bottom w:val="dotted" w:sz="4" w:space="0" w:color="auto"/>
            </w:tcBorders>
            <w:vAlign w:val="center"/>
          </w:tcPr>
          <w:p w14:paraId="51D7B03B" w14:textId="52637D42" w:rsidR="00D240F3" w:rsidRDefault="00D240F3">
            <w:pPr>
              <w:jc w:val="left"/>
              <w:divId w:val="1"/>
            </w:pPr>
          </w:p>
        </w:tc>
        <w:tc>
          <w:tcPr>
            <w:tcW w:w="1620" w:type="dxa"/>
            <w:tcBorders>
              <w:bottom w:val="dotted" w:sz="4" w:space="0" w:color="auto"/>
            </w:tcBorders>
            <w:vAlign w:val="center"/>
          </w:tcPr>
          <w:p w14:paraId="5A90A518" w14:textId="75798801" w:rsidR="00D240F3" w:rsidRDefault="00D240F3">
            <w:pPr>
              <w:jc w:val="left"/>
              <w:divId w:val="1"/>
            </w:pPr>
          </w:p>
        </w:tc>
        <w:tc>
          <w:tcPr>
            <w:tcW w:w="1620" w:type="dxa"/>
            <w:tcBorders>
              <w:bottom w:val="dotted" w:sz="4" w:space="0" w:color="auto"/>
            </w:tcBorders>
            <w:vAlign w:val="center"/>
          </w:tcPr>
          <w:p w14:paraId="7A1A6581" w14:textId="77777777" w:rsidR="00D240F3" w:rsidRDefault="00067B36">
            <w:pPr>
              <w:jc w:val="left"/>
              <w:divId w:val="1"/>
            </w:pPr>
            <w:proofErr w:type="spellStart"/>
            <w:r>
              <w:rPr>
                <w:sz w:val="16"/>
              </w:rPr>
              <w:t>Friandise</w:t>
            </w:r>
            <w:proofErr w:type="spellEnd"/>
            <w:r>
              <w:rPr>
                <w:sz w:val="16"/>
              </w:rPr>
              <w:t xml:space="preserve"> (1), Ozark Premier (1)</w:t>
            </w:r>
          </w:p>
        </w:tc>
        <w:tc>
          <w:tcPr>
            <w:tcW w:w="1620" w:type="dxa"/>
            <w:tcBorders>
              <w:bottom w:val="dotted" w:sz="4" w:space="0" w:color="auto"/>
            </w:tcBorders>
            <w:vAlign w:val="center"/>
          </w:tcPr>
          <w:p w14:paraId="61B4F342" w14:textId="77777777" w:rsidR="00D240F3" w:rsidRDefault="00067B36">
            <w:pPr>
              <w:jc w:val="center"/>
              <w:divId w:val="1"/>
            </w:pPr>
            <w:r>
              <w:rPr>
                <w:rFonts w:eastAsia="Arial"/>
                <w:sz w:val="16"/>
              </w:rPr>
              <w:t xml:space="preserve">2 </w:t>
            </w:r>
          </w:p>
        </w:tc>
      </w:tr>
      <w:tr w:rsidR="00D240F3" w14:paraId="0DA5AAF1" w14:textId="77777777">
        <w:trPr>
          <w:trHeight w:val="320"/>
        </w:trPr>
        <w:tc>
          <w:tcPr>
            <w:tcW w:w="1620" w:type="dxa"/>
            <w:gridSpan w:val="2"/>
            <w:vMerge/>
          </w:tcPr>
          <w:p w14:paraId="6F160AAA" w14:textId="77777777" w:rsidR="00D240F3" w:rsidRDefault="00D240F3"/>
        </w:tc>
        <w:tc>
          <w:tcPr>
            <w:tcW w:w="1620" w:type="dxa"/>
            <w:gridSpan w:val="2"/>
            <w:tcBorders>
              <w:bottom w:val="dotted" w:sz="4" w:space="0" w:color="auto"/>
            </w:tcBorders>
            <w:vAlign w:val="center"/>
          </w:tcPr>
          <w:p w14:paraId="3BA3FF30"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1D81AFC7" w14:textId="2975B3D7" w:rsidR="00D240F3" w:rsidRDefault="00D240F3">
            <w:pPr>
              <w:jc w:val="left"/>
              <w:divId w:val="1"/>
            </w:pPr>
          </w:p>
        </w:tc>
        <w:tc>
          <w:tcPr>
            <w:tcW w:w="1620" w:type="dxa"/>
            <w:tcBorders>
              <w:bottom w:val="dotted" w:sz="4" w:space="0" w:color="auto"/>
            </w:tcBorders>
            <w:vAlign w:val="center"/>
          </w:tcPr>
          <w:p w14:paraId="134128E2" w14:textId="0D26ED99" w:rsidR="00D240F3" w:rsidRDefault="00D240F3">
            <w:pPr>
              <w:jc w:val="left"/>
              <w:divId w:val="1"/>
            </w:pPr>
          </w:p>
        </w:tc>
        <w:tc>
          <w:tcPr>
            <w:tcW w:w="1620" w:type="dxa"/>
            <w:tcBorders>
              <w:bottom w:val="dotted" w:sz="4" w:space="0" w:color="auto"/>
            </w:tcBorders>
            <w:vAlign w:val="center"/>
          </w:tcPr>
          <w:p w14:paraId="45CA136F" w14:textId="37E5FCFB" w:rsidR="00D240F3" w:rsidRDefault="00D240F3">
            <w:pPr>
              <w:jc w:val="left"/>
              <w:divId w:val="1"/>
            </w:pPr>
          </w:p>
        </w:tc>
        <w:tc>
          <w:tcPr>
            <w:tcW w:w="1620" w:type="dxa"/>
            <w:tcBorders>
              <w:bottom w:val="dotted" w:sz="4" w:space="0" w:color="auto"/>
            </w:tcBorders>
            <w:vAlign w:val="center"/>
          </w:tcPr>
          <w:p w14:paraId="74585F0A" w14:textId="77777777" w:rsidR="00D240F3" w:rsidRDefault="00067B36">
            <w:pPr>
              <w:jc w:val="left"/>
              <w:divId w:val="1"/>
            </w:pPr>
            <w:r>
              <w:rPr>
                <w:sz w:val="16"/>
              </w:rPr>
              <w:t>Sun Kiss (1)</w:t>
            </w:r>
          </w:p>
        </w:tc>
        <w:tc>
          <w:tcPr>
            <w:tcW w:w="1620" w:type="dxa"/>
            <w:tcBorders>
              <w:bottom w:val="dotted" w:sz="4" w:space="0" w:color="auto"/>
            </w:tcBorders>
            <w:vAlign w:val="center"/>
          </w:tcPr>
          <w:p w14:paraId="7D42FB0A" w14:textId="77777777" w:rsidR="00D240F3" w:rsidRDefault="00067B36">
            <w:pPr>
              <w:jc w:val="center"/>
              <w:divId w:val="1"/>
            </w:pPr>
            <w:r>
              <w:rPr>
                <w:rFonts w:eastAsia="Arial"/>
                <w:sz w:val="16"/>
              </w:rPr>
              <w:t xml:space="preserve">3 </w:t>
            </w:r>
          </w:p>
        </w:tc>
      </w:tr>
      <w:tr w:rsidR="00D240F3" w14:paraId="50DDB1B2" w14:textId="77777777">
        <w:trPr>
          <w:trHeight w:val="360"/>
        </w:trPr>
        <w:tc>
          <w:tcPr>
            <w:tcW w:w="810" w:type="dxa"/>
            <w:tcBorders>
              <w:right w:val="dotted" w:sz="4" w:space="0" w:color="auto"/>
            </w:tcBorders>
            <w:shd w:val="clear" w:color="auto" w:fill="DFDFD7"/>
            <w:vAlign w:val="center"/>
          </w:tcPr>
          <w:p w14:paraId="279BA037" w14:textId="77777777" w:rsidR="00D240F3" w:rsidRDefault="00067B36">
            <w:r>
              <w:rPr>
                <w:rFonts w:eastAsia="Arial"/>
                <w:b/>
                <w:sz w:val="16"/>
              </w:rPr>
              <w:t>41.</w:t>
            </w:r>
          </w:p>
        </w:tc>
        <w:tc>
          <w:tcPr>
            <w:tcW w:w="810" w:type="dxa"/>
            <w:tcBorders>
              <w:right w:val="dotted" w:sz="4" w:space="0" w:color="auto"/>
            </w:tcBorders>
            <w:shd w:val="clear" w:color="auto" w:fill="DFDFD7"/>
            <w:vAlign w:val="center"/>
          </w:tcPr>
          <w:p w14:paraId="185E2E75" w14:textId="77777777" w:rsidR="00D240F3" w:rsidRDefault="00D240F3"/>
        </w:tc>
        <w:tc>
          <w:tcPr>
            <w:tcW w:w="810" w:type="dxa"/>
            <w:tcBorders>
              <w:right w:val="dotted" w:sz="4" w:space="0" w:color="auto"/>
            </w:tcBorders>
            <w:shd w:val="clear" w:color="auto" w:fill="DFDFD7"/>
            <w:vAlign w:val="center"/>
          </w:tcPr>
          <w:p w14:paraId="7028F520"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6E50B66C" w14:textId="77777777" w:rsidR="00D240F3" w:rsidRDefault="00067B36">
            <w:r>
              <w:rPr>
                <w:rFonts w:eastAsia="Arial"/>
                <w:b/>
                <w:sz w:val="16"/>
              </w:rPr>
              <w:t>MG</w:t>
            </w:r>
          </w:p>
        </w:tc>
        <w:tc>
          <w:tcPr>
            <w:tcW w:w="810" w:type="dxa"/>
            <w:tcBorders>
              <w:right w:val="dotted" w:sz="4" w:space="0" w:color="auto"/>
            </w:tcBorders>
            <w:shd w:val="clear" w:color="auto" w:fill="DFDFD7"/>
            <w:vAlign w:val="center"/>
          </w:tcPr>
          <w:p w14:paraId="2973395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46C3618" w14:textId="77777777" w:rsidR="00D240F3" w:rsidRDefault="00067B36">
            <w:r>
              <w:rPr>
                <w:rFonts w:eastAsia="Arial"/>
                <w:b/>
                <w:sz w:val="16"/>
              </w:rPr>
              <w:t>(d)</w:t>
            </w:r>
          </w:p>
        </w:tc>
        <w:tc>
          <w:tcPr>
            <w:tcW w:w="1620" w:type="dxa"/>
            <w:shd w:val="clear" w:color="auto" w:fill="DFDFD7"/>
            <w:vAlign w:val="center"/>
          </w:tcPr>
          <w:p w14:paraId="06640EFD" w14:textId="77777777" w:rsidR="00D240F3" w:rsidRDefault="00D240F3"/>
        </w:tc>
        <w:tc>
          <w:tcPr>
            <w:tcW w:w="1620" w:type="dxa"/>
            <w:shd w:val="clear" w:color="auto" w:fill="DFDFD7"/>
          </w:tcPr>
          <w:p w14:paraId="479FB256" w14:textId="77777777" w:rsidR="00D240F3" w:rsidRDefault="00D240F3"/>
        </w:tc>
        <w:tc>
          <w:tcPr>
            <w:tcW w:w="1620" w:type="dxa"/>
            <w:shd w:val="clear" w:color="auto" w:fill="DFDFD7"/>
          </w:tcPr>
          <w:p w14:paraId="54897072" w14:textId="77777777" w:rsidR="00D240F3" w:rsidRDefault="00D240F3"/>
        </w:tc>
        <w:tc>
          <w:tcPr>
            <w:tcW w:w="1620" w:type="dxa"/>
            <w:shd w:val="clear" w:color="auto" w:fill="DFDFD7"/>
          </w:tcPr>
          <w:p w14:paraId="37ABB223" w14:textId="77777777" w:rsidR="00D240F3" w:rsidRDefault="00D240F3"/>
        </w:tc>
      </w:tr>
      <w:tr w:rsidR="00D240F3" w14:paraId="3FA8611C" w14:textId="77777777">
        <w:trPr>
          <w:trHeight w:val="440"/>
        </w:trPr>
        <w:tc>
          <w:tcPr>
            <w:tcW w:w="1620" w:type="dxa"/>
            <w:gridSpan w:val="2"/>
            <w:vMerge w:val="restart"/>
          </w:tcPr>
          <w:p w14:paraId="63F6D05B" w14:textId="77777777" w:rsidR="00D240F3" w:rsidRDefault="00D240F3"/>
        </w:tc>
        <w:tc>
          <w:tcPr>
            <w:tcW w:w="1620" w:type="dxa"/>
            <w:gridSpan w:val="2"/>
            <w:tcBorders>
              <w:bottom w:val="dotted" w:sz="4" w:space="0" w:color="auto"/>
            </w:tcBorders>
          </w:tcPr>
          <w:p w14:paraId="0EA412F8" w14:textId="77777777" w:rsidR="00D240F3" w:rsidRDefault="00067B36">
            <w:pPr>
              <w:spacing w:before="113" w:after="113"/>
              <w:jc w:val="left"/>
              <w:divId w:val="1"/>
            </w:pPr>
            <w:r>
              <w:rPr>
                <w:b/>
                <w:sz w:val="16"/>
              </w:rPr>
              <w:t>Fruit: acidity</w:t>
            </w:r>
          </w:p>
        </w:tc>
        <w:tc>
          <w:tcPr>
            <w:tcW w:w="1620" w:type="dxa"/>
            <w:gridSpan w:val="2"/>
            <w:tcBorders>
              <w:bottom w:val="dotted" w:sz="4" w:space="0" w:color="auto"/>
            </w:tcBorders>
          </w:tcPr>
          <w:p w14:paraId="47787AC0" w14:textId="1B749511" w:rsidR="00D240F3" w:rsidRDefault="00D240F3">
            <w:pPr>
              <w:spacing w:before="113" w:after="113"/>
              <w:jc w:val="left"/>
              <w:divId w:val="1"/>
            </w:pPr>
          </w:p>
        </w:tc>
        <w:tc>
          <w:tcPr>
            <w:tcW w:w="1620" w:type="dxa"/>
            <w:tcBorders>
              <w:bottom w:val="dotted" w:sz="4" w:space="0" w:color="auto"/>
            </w:tcBorders>
          </w:tcPr>
          <w:p w14:paraId="7409FC9A" w14:textId="28FD60BA" w:rsidR="00D240F3" w:rsidRDefault="00D240F3">
            <w:pPr>
              <w:spacing w:before="113" w:after="113"/>
              <w:jc w:val="left"/>
              <w:divId w:val="1"/>
            </w:pPr>
          </w:p>
        </w:tc>
        <w:tc>
          <w:tcPr>
            <w:tcW w:w="1620" w:type="dxa"/>
            <w:tcBorders>
              <w:bottom w:val="dotted" w:sz="4" w:space="0" w:color="auto"/>
            </w:tcBorders>
          </w:tcPr>
          <w:p w14:paraId="3E2C8C84" w14:textId="23810DDB" w:rsidR="00D240F3" w:rsidRDefault="00D240F3">
            <w:pPr>
              <w:spacing w:before="113" w:after="113"/>
              <w:jc w:val="left"/>
              <w:divId w:val="1"/>
            </w:pPr>
          </w:p>
        </w:tc>
        <w:tc>
          <w:tcPr>
            <w:tcW w:w="1620" w:type="dxa"/>
            <w:tcBorders>
              <w:bottom w:val="dotted" w:sz="4" w:space="0" w:color="auto"/>
            </w:tcBorders>
          </w:tcPr>
          <w:p w14:paraId="4E17856F" w14:textId="77777777" w:rsidR="00D240F3" w:rsidRDefault="00D240F3"/>
        </w:tc>
        <w:tc>
          <w:tcPr>
            <w:tcW w:w="1620" w:type="dxa"/>
            <w:tcBorders>
              <w:bottom w:val="dotted" w:sz="4" w:space="0" w:color="auto"/>
            </w:tcBorders>
          </w:tcPr>
          <w:p w14:paraId="7766D939" w14:textId="77777777" w:rsidR="00D240F3" w:rsidRDefault="00D240F3"/>
        </w:tc>
      </w:tr>
      <w:tr w:rsidR="00D240F3" w14:paraId="67BAB7A5" w14:textId="77777777">
        <w:trPr>
          <w:trHeight w:val="320"/>
        </w:trPr>
        <w:tc>
          <w:tcPr>
            <w:tcW w:w="1620" w:type="dxa"/>
            <w:gridSpan w:val="2"/>
            <w:vMerge/>
          </w:tcPr>
          <w:p w14:paraId="39A23D53" w14:textId="77777777" w:rsidR="00D240F3" w:rsidRDefault="00D240F3"/>
        </w:tc>
        <w:tc>
          <w:tcPr>
            <w:tcW w:w="1620" w:type="dxa"/>
            <w:gridSpan w:val="2"/>
            <w:tcBorders>
              <w:bottom w:val="dotted" w:sz="4" w:space="0" w:color="auto"/>
            </w:tcBorders>
            <w:vAlign w:val="center"/>
          </w:tcPr>
          <w:p w14:paraId="20175DF0" w14:textId="77777777" w:rsidR="00D240F3" w:rsidRDefault="00067B36">
            <w:pPr>
              <w:jc w:val="left"/>
              <w:divId w:val="1"/>
            </w:pPr>
            <w:r>
              <w:rPr>
                <w:sz w:val="16"/>
              </w:rPr>
              <w:t>low</w:t>
            </w:r>
          </w:p>
        </w:tc>
        <w:tc>
          <w:tcPr>
            <w:tcW w:w="1620" w:type="dxa"/>
            <w:gridSpan w:val="2"/>
            <w:tcBorders>
              <w:bottom w:val="dotted" w:sz="4" w:space="0" w:color="auto"/>
            </w:tcBorders>
            <w:vAlign w:val="center"/>
          </w:tcPr>
          <w:p w14:paraId="3B7B9049" w14:textId="158F16E5" w:rsidR="00D240F3" w:rsidRDefault="00D240F3">
            <w:pPr>
              <w:jc w:val="left"/>
              <w:divId w:val="1"/>
            </w:pPr>
          </w:p>
        </w:tc>
        <w:tc>
          <w:tcPr>
            <w:tcW w:w="1620" w:type="dxa"/>
            <w:tcBorders>
              <w:bottom w:val="dotted" w:sz="4" w:space="0" w:color="auto"/>
            </w:tcBorders>
            <w:vAlign w:val="center"/>
          </w:tcPr>
          <w:p w14:paraId="0E5B2108" w14:textId="000687A9" w:rsidR="00D240F3" w:rsidRDefault="00D240F3">
            <w:pPr>
              <w:jc w:val="left"/>
              <w:divId w:val="1"/>
            </w:pPr>
          </w:p>
        </w:tc>
        <w:tc>
          <w:tcPr>
            <w:tcW w:w="1620" w:type="dxa"/>
            <w:tcBorders>
              <w:bottom w:val="dotted" w:sz="4" w:space="0" w:color="auto"/>
            </w:tcBorders>
            <w:vAlign w:val="center"/>
          </w:tcPr>
          <w:p w14:paraId="590EE195" w14:textId="62876A51" w:rsidR="00D240F3" w:rsidRDefault="00D240F3">
            <w:pPr>
              <w:jc w:val="left"/>
              <w:divId w:val="1"/>
            </w:pPr>
          </w:p>
        </w:tc>
        <w:tc>
          <w:tcPr>
            <w:tcW w:w="1620" w:type="dxa"/>
            <w:tcBorders>
              <w:bottom w:val="dotted" w:sz="4" w:space="0" w:color="auto"/>
            </w:tcBorders>
            <w:vAlign w:val="center"/>
          </w:tcPr>
          <w:p w14:paraId="2AF0FB61" w14:textId="77777777" w:rsidR="00D240F3" w:rsidRDefault="00067B36">
            <w:pPr>
              <w:jc w:val="left"/>
              <w:divId w:val="1"/>
            </w:pPr>
            <w:r>
              <w:rPr>
                <w:sz w:val="16"/>
              </w:rPr>
              <w:t>Divine (1)</w:t>
            </w:r>
          </w:p>
        </w:tc>
        <w:tc>
          <w:tcPr>
            <w:tcW w:w="1620" w:type="dxa"/>
            <w:tcBorders>
              <w:bottom w:val="dotted" w:sz="4" w:space="0" w:color="auto"/>
            </w:tcBorders>
            <w:vAlign w:val="center"/>
          </w:tcPr>
          <w:p w14:paraId="79E88171" w14:textId="77777777" w:rsidR="00D240F3" w:rsidRDefault="00067B36">
            <w:pPr>
              <w:jc w:val="center"/>
              <w:divId w:val="1"/>
            </w:pPr>
            <w:r>
              <w:rPr>
                <w:rFonts w:eastAsia="Arial"/>
                <w:sz w:val="16"/>
              </w:rPr>
              <w:t xml:space="preserve">1 </w:t>
            </w:r>
          </w:p>
        </w:tc>
      </w:tr>
      <w:tr w:rsidR="00D240F3" w14:paraId="72CAEE5B" w14:textId="77777777">
        <w:trPr>
          <w:trHeight w:val="320"/>
        </w:trPr>
        <w:tc>
          <w:tcPr>
            <w:tcW w:w="1620" w:type="dxa"/>
            <w:gridSpan w:val="2"/>
            <w:vMerge/>
          </w:tcPr>
          <w:p w14:paraId="01242EDB" w14:textId="77777777" w:rsidR="00D240F3" w:rsidRDefault="00D240F3"/>
        </w:tc>
        <w:tc>
          <w:tcPr>
            <w:tcW w:w="1620" w:type="dxa"/>
            <w:gridSpan w:val="2"/>
            <w:tcBorders>
              <w:bottom w:val="dotted" w:sz="4" w:space="0" w:color="auto"/>
            </w:tcBorders>
            <w:vAlign w:val="center"/>
          </w:tcPr>
          <w:p w14:paraId="642628FA" w14:textId="77777777" w:rsidR="00D240F3" w:rsidRDefault="00067B36">
            <w:pPr>
              <w:jc w:val="left"/>
              <w:divId w:val="1"/>
            </w:pPr>
            <w:r>
              <w:rPr>
                <w:sz w:val="16"/>
              </w:rPr>
              <w:t>low to medium</w:t>
            </w:r>
          </w:p>
        </w:tc>
        <w:tc>
          <w:tcPr>
            <w:tcW w:w="1620" w:type="dxa"/>
            <w:gridSpan w:val="2"/>
            <w:tcBorders>
              <w:bottom w:val="dotted" w:sz="4" w:space="0" w:color="auto"/>
            </w:tcBorders>
            <w:vAlign w:val="center"/>
          </w:tcPr>
          <w:p w14:paraId="26FED91D" w14:textId="2D6E0106" w:rsidR="00D240F3" w:rsidRDefault="00D240F3">
            <w:pPr>
              <w:jc w:val="left"/>
              <w:divId w:val="1"/>
            </w:pPr>
          </w:p>
        </w:tc>
        <w:tc>
          <w:tcPr>
            <w:tcW w:w="1620" w:type="dxa"/>
            <w:tcBorders>
              <w:bottom w:val="dotted" w:sz="4" w:space="0" w:color="auto"/>
            </w:tcBorders>
            <w:vAlign w:val="center"/>
          </w:tcPr>
          <w:p w14:paraId="19DBE7C2" w14:textId="77777777" w:rsidR="00D240F3" w:rsidRDefault="00D240F3"/>
        </w:tc>
        <w:tc>
          <w:tcPr>
            <w:tcW w:w="1620" w:type="dxa"/>
            <w:tcBorders>
              <w:bottom w:val="dotted" w:sz="4" w:space="0" w:color="auto"/>
            </w:tcBorders>
            <w:vAlign w:val="center"/>
          </w:tcPr>
          <w:p w14:paraId="2456B620" w14:textId="77777777" w:rsidR="00D240F3" w:rsidRDefault="00D240F3"/>
        </w:tc>
        <w:tc>
          <w:tcPr>
            <w:tcW w:w="1620" w:type="dxa"/>
            <w:tcBorders>
              <w:bottom w:val="dotted" w:sz="4" w:space="0" w:color="auto"/>
            </w:tcBorders>
            <w:vAlign w:val="center"/>
          </w:tcPr>
          <w:p w14:paraId="2D95A964" w14:textId="77777777" w:rsidR="00D240F3" w:rsidRDefault="00067B36">
            <w:pPr>
              <w:jc w:val="left"/>
              <w:divId w:val="1"/>
            </w:pPr>
            <w:proofErr w:type="spellStart"/>
            <w:r>
              <w:rPr>
                <w:sz w:val="16"/>
              </w:rPr>
              <w:t>Hengpral</w:t>
            </w:r>
            <w:proofErr w:type="spellEnd"/>
            <w:r>
              <w:rPr>
                <w:sz w:val="16"/>
              </w:rPr>
              <w:t xml:space="preserve"> (1)</w:t>
            </w:r>
          </w:p>
        </w:tc>
        <w:tc>
          <w:tcPr>
            <w:tcW w:w="1620" w:type="dxa"/>
            <w:tcBorders>
              <w:bottom w:val="dotted" w:sz="4" w:space="0" w:color="auto"/>
            </w:tcBorders>
            <w:vAlign w:val="center"/>
          </w:tcPr>
          <w:p w14:paraId="61902AE8" w14:textId="77777777" w:rsidR="00D240F3" w:rsidRDefault="00067B36">
            <w:pPr>
              <w:jc w:val="center"/>
              <w:divId w:val="1"/>
            </w:pPr>
            <w:r>
              <w:rPr>
                <w:rFonts w:eastAsia="Arial"/>
                <w:sz w:val="16"/>
              </w:rPr>
              <w:t xml:space="preserve">2 </w:t>
            </w:r>
          </w:p>
        </w:tc>
      </w:tr>
      <w:tr w:rsidR="00D240F3" w14:paraId="55DBB06A" w14:textId="77777777">
        <w:trPr>
          <w:trHeight w:val="320"/>
        </w:trPr>
        <w:tc>
          <w:tcPr>
            <w:tcW w:w="1620" w:type="dxa"/>
            <w:gridSpan w:val="2"/>
            <w:vMerge/>
          </w:tcPr>
          <w:p w14:paraId="6E26FE5C" w14:textId="77777777" w:rsidR="00D240F3" w:rsidRDefault="00D240F3"/>
        </w:tc>
        <w:tc>
          <w:tcPr>
            <w:tcW w:w="1620" w:type="dxa"/>
            <w:gridSpan w:val="2"/>
            <w:tcBorders>
              <w:bottom w:val="dotted" w:sz="4" w:space="0" w:color="auto"/>
            </w:tcBorders>
            <w:vAlign w:val="center"/>
          </w:tcPr>
          <w:p w14:paraId="68F8FF70"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336C5ACF" w14:textId="1B6B2716" w:rsidR="00D240F3" w:rsidRDefault="00D240F3">
            <w:pPr>
              <w:jc w:val="left"/>
              <w:divId w:val="1"/>
            </w:pPr>
          </w:p>
        </w:tc>
        <w:tc>
          <w:tcPr>
            <w:tcW w:w="1620" w:type="dxa"/>
            <w:tcBorders>
              <w:bottom w:val="dotted" w:sz="4" w:space="0" w:color="auto"/>
            </w:tcBorders>
            <w:vAlign w:val="center"/>
          </w:tcPr>
          <w:p w14:paraId="5EE478FC" w14:textId="15C0AAF5" w:rsidR="00D240F3" w:rsidRDefault="00D240F3">
            <w:pPr>
              <w:jc w:val="left"/>
              <w:divId w:val="1"/>
            </w:pPr>
          </w:p>
        </w:tc>
        <w:tc>
          <w:tcPr>
            <w:tcW w:w="1620" w:type="dxa"/>
            <w:tcBorders>
              <w:bottom w:val="dotted" w:sz="4" w:space="0" w:color="auto"/>
            </w:tcBorders>
            <w:vAlign w:val="center"/>
          </w:tcPr>
          <w:p w14:paraId="7E0247D1" w14:textId="7029FC4B" w:rsidR="00D240F3" w:rsidRDefault="00D240F3">
            <w:pPr>
              <w:jc w:val="left"/>
              <w:divId w:val="1"/>
            </w:pPr>
          </w:p>
        </w:tc>
        <w:tc>
          <w:tcPr>
            <w:tcW w:w="1620" w:type="dxa"/>
            <w:tcBorders>
              <w:bottom w:val="dotted" w:sz="4" w:space="0" w:color="auto"/>
            </w:tcBorders>
            <w:vAlign w:val="center"/>
          </w:tcPr>
          <w:p w14:paraId="388A08D3" w14:textId="77777777" w:rsidR="00D240F3" w:rsidRDefault="00067B36">
            <w:pPr>
              <w:jc w:val="left"/>
              <w:divId w:val="1"/>
            </w:pPr>
            <w:r>
              <w:rPr>
                <w:sz w:val="16"/>
              </w:rPr>
              <w:t>SS10B (1), ZAI114PR (1)</w:t>
            </w:r>
          </w:p>
        </w:tc>
        <w:tc>
          <w:tcPr>
            <w:tcW w:w="1620" w:type="dxa"/>
            <w:tcBorders>
              <w:bottom w:val="dotted" w:sz="4" w:space="0" w:color="auto"/>
            </w:tcBorders>
            <w:vAlign w:val="center"/>
          </w:tcPr>
          <w:p w14:paraId="22814FB6" w14:textId="77777777" w:rsidR="00D240F3" w:rsidRDefault="00067B36">
            <w:pPr>
              <w:jc w:val="center"/>
              <w:divId w:val="1"/>
            </w:pPr>
            <w:r>
              <w:rPr>
                <w:rFonts w:eastAsia="Arial"/>
                <w:sz w:val="16"/>
              </w:rPr>
              <w:t xml:space="preserve">3 </w:t>
            </w:r>
          </w:p>
        </w:tc>
      </w:tr>
      <w:tr w:rsidR="00D240F3" w14:paraId="0A2C6619" w14:textId="77777777">
        <w:trPr>
          <w:trHeight w:val="320"/>
        </w:trPr>
        <w:tc>
          <w:tcPr>
            <w:tcW w:w="1620" w:type="dxa"/>
            <w:gridSpan w:val="2"/>
            <w:vMerge/>
          </w:tcPr>
          <w:p w14:paraId="680BAE4B" w14:textId="77777777" w:rsidR="00D240F3" w:rsidRDefault="00D240F3"/>
        </w:tc>
        <w:tc>
          <w:tcPr>
            <w:tcW w:w="1620" w:type="dxa"/>
            <w:gridSpan w:val="2"/>
            <w:tcBorders>
              <w:bottom w:val="dotted" w:sz="4" w:space="0" w:color="auto"/>
            </w:tcBorders>
            <w:vAlign w:val="center"/>
          </w:tcPr>
          <w:p w14:paraId="232A60A5" w14:textId="77777777" w:rsidR="00D240F3" w:rsidRDefault="00067B36">
            <w:pPr>
              <w:jc w:val="left"/>
              <w:divId w:val="1"/>
            </w:pPr>
            <w:r>
              <w:rPr>
                <w:sz w:val="16"/>
              </w:rPr>
              <w:t>medium to high</w:t>
            </w:r>
          </w:p>
        </w:tc>
        <w:tc>
          <w:tcPr>
            <w:tcW w:w="1620" w:type="dxa"/>
            <w:gridSpan w:val="2"/>
            <w:tcBorders>
              <w:bottom w:val="dotted" w:sz="4" w:space="0" w:color="auto"/>
            </w:tcBorders>
            <w:vAlign w:val="center"/>
          </w:tcPr>
          <w:p w14:paraId="2BCA54E9" w14:textId="77777777" w:rsidR="00D240F3" w:rsidRDefault="00D240F3"/>
        </w:tc>
        <w:tc>
          <w:tcPr>
            <w:tcW w:w="1620" w:type="dxa"/>
            <w:tcBorders>
              <w:bottom w:val="dotted" w:sz="4" w:space="0" w:color="auto"/>
            </w:tcBorders>
            <w:vAlign w:val="center"/>
          </w:tcPr>
          <w:p w14:paraId="0C28469D" w14:textId="77777777" w:rsidR="00D240F3" w:rsidRDefault="00D240F3"/>
        </w:tc>
        <w:tc>
          <w:tcPr>
            <w:tcW w:w="1620" w:type="dxa"/>
            <w:tcBorders>
              <w:bottom w:val="dotted" w:sz="4" w:space="0" w:color="auto"/>
            </w:tcBorders>
            <w:vAlign w:val="center"/>
          </w:tcPr>
          <w:p w14:paraId="0029B1F5" w14:textId="77777777" w:rsidR="00D240F3" w:rsidRDefault="00D240F3"/>
        </w:tc>
        <w:tc>
          <w:tcPr>
            <w:tcW w:w="1620" w:type="dxa"/>
            <w:tcBorders>
              <w:bottom w:val="dotted" w:sz="4" w:space="0" w:color="auto"/>
            </w:tcBorders>
            <w:vAlign w:val="center"/>
          </w:tcPr>
          <w:p w14:paraId="5A9CAAF7" w14:textId="77777777" w:rsidR="00D240F3" w:rsidRDefault="00D240F3"/>
        </w:tc>
        <w:tc>
          <w:tcPr>
            <w:tcW w:w="1620" w:type="dxa"/>
            <w:tcBorders>
              <w:bottom w:val="dotted" w:sz="4" w:space="0" w:color="auto"/>
            </w:tcBorders>
            <w:vAlign w:val="center"/>
          </w:tcPr>
          <w:p w14:paraId="4757B0F4" w14:textId="77777777" w:rsidR="00D240F3" w:rsidRDefault="00067B36">
            <w:pPr>
              <w:jc w:val="center"/>
              <w:divId w:val="1"/>
            </w:pPr>
            <w:r>
              <w:rPr>
                <w:rFonts w:eastAsia="Arial"/>
                <w:sz w:val="16"/>
              </w:rPr>
              <w:t xml:space="preserve">4 </w:t>
            </w:r>
          </w:p>
        </w:tc>
      </w:tr>
      <w:tr w:rsidR="00D240F3" w14:paraId="5A499671" w14:textId="77777777">
        <w:trPr>
          <w:trHeight w:val="320"/>
        </w:trPr>
        <w:tc>
          <w:tcPr>
            <w:tcW w:w="1620" w:type="dxa"/>
            <w:gridSpan w:val="2"/>
            <w:vMerge/>
          </w:tcPr>
          <w:p w14:paraId="64557E4F" w14:textId="77777777" w:rsidR="00D240F3" w:rsidRDefault="00D240F3"/>
        </w:tc>
        <w:tc>
          <w:tcPr>
            <w:tcW w:w="1620" w:type="dxa"/>
            <w:gridSpan w:val="2"/>
            <w:tcBorders>
              <w:bottom w:val="dotted" w:sz="4" w:space="0" w:color="auto"/>
            </w:tcBorders>
            <w:vAlign w:val="center"/>
          </w:tcPr>
          <w:p w14:paraId="3EDB8380"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0650A76F" w14:textId="77777777" w:rsidR="00D240F3" w:rsidRDefault="00D240F3"/>
        </w:tc>
        <w:tc>
          <w:tcPr>
            <w:tcW w:w="1620" w:type="dxa"/>
            <w:tcBorders>
              <w:bottom w:val="dotted" w:sz="4" w:space="0" w:color="auto"/>
            </w:tcBorders>
            <w:vAlign w:val="center"/>
          </w:tcPr>
          <w:p w14:paraId="5F34104F" w14:textId="77777777" w:rsidR="00D240F3" w:rsidRDefault="00D240F3"/>
        </w:tc>
        <w:tc>
          <w:tcPr>
            <w:tcW w:w="1620" w:type="dxa"/>
            <w:tcBorders>
              <w:bottom w:val="dotted" w:sz="4" w:space="0" w:color="auto"/>
            </w:tcBorders>
            <w:vAlign w:val="center"/>
          </w:tcPr>
          <w:p w14:paraId="6B628F5F" w14:textId="77777777" w:rsidR="00D240F3" w:rsidRDefault="00D240F3"/>
        </w:tc>
        <w:tc>
          <w:tcPr>
            <w:tcW w:w="1620" w:type="dxa"/>
            <w:tcBorders>
              <w:bottom w:val="dotted" w:sz="4" w:space="0" w:color="auto"/>
            </w:tcBorders>
            <w:vAlign w:val="center"/>
          </w:tcPr>
          <w:p w14:paraId="3F232633" w14:textId="77777777" w:rsidR="00D240F3" w:rsidRDefault="00D240F3"/>
        </w:tc>
        <w:tc>
          <w:tcPr>
            <w:tcW w:w="1620" w:type="dxa"/>
            <w:tcBorders>
              <w:bottom w:val="dotted" w:sz="4" w:space="0" w:color="auto"/>
            </w:tcBorders>
            <w:vAlign w:val="center"/>
          </w:tcPr>
          <w:p w14:paraId="427D4194" w14:textId="77777777" w:rsidR="00D240F3" w:rsidRDefault="00067B36">
            <w:pPr>
              <w:jc w:val="center"/>
              <w:divId w:val="1"/>
            </w:pPr>
            <w:r>
              <w:rPr>
                <w:rFonts w:eastAsia="Arial"/>
                <w:sz w:val="16"/>
              </w:rPr>
              <w:t xml:space="preserve">5 </w:t>
            </w:r>
          </w:p>
        </w:tc>
      </w:tr>
      <w:tr w:rsidR="00D240F3" w14:paraId="57A568B2" w14:textId="77777777">
        <w:trPr>
          <w:trHeight w:val="360"/>
        </w:trPr>
        <w:tc>
          <w:tcPr>
            <w:tcW w:w="810" w:type="dxa"/>
            <w:tcBorders>
              <w:right w:val="dotted" w:sz="4" w:space="0" w:color="auto"/>
            </w:tcBorders>
            <w:shd w:val="clear" w:color="auto" w:fill="DFDFD7"/>
            <w:vAlign w:val="center"/>
          </w:tcPr>
          <w:p w14:paraId="541D586C" w14:textId="77777777" w:rsidR="00D240F3" w:rsidRDefault="00067B36" w:rsidP="009216D9">
            <w:pPr>
              <w:keepNext/>
            </w:pPr>
            <w:r>
              <w:rPr>
                <w:rFonts w:eastAsia="Arial"/>
                <w:b/>
                <w:sz w:val="16"/>
              </w:rPr>
              <w:lastRenderedPageBreak/>
              <w:t>42.</w:t>
            </w:r>
          </w:p>
        </w:tc>
        <w:tc>
          <w:tcPr>
            <w:tcW w:w="810" w:type="dxa"/>
            <w:tcBorders>
              <w:right w:val="dotted" w:sz="4" w:space="0" w:color="auto"/>
            </w:tcBorders>
            <w:shd w:val="clear" w:color="auto" w:fill="DFDFD7"/>
            <w:vAlign w:val="center"/>
          </w:tcPr>
          <w:p w14:paraId="04D60C3E" w14:textId="77777777" w:rsidR="00D240F3" w:rsidRDefault="00D240F3" w:rsidP="009216D9">
            <w:pPr>
              <w:keepNext/>
            </w:pPr>
          </w:p>
        </w:tc>
        <w:tc>
          <w:tcPr>
            <w:tcW w:w="810" w:type="dxa"/>
            <w:tcBorders>
              <w:right w:val="dotted" w:sz="4" w:space="0" w:color="auto"/>
            </w:tcBorders>
            <w:shd w:val="clear" w:color="auto" w:fill="DFDFD7"/>
            <w:vAlign w:val="center"/>
          </w:tcPr>
          <w:p w14:paraId="22A0544F" w14:textId="77777777" w:rsidR="00D240F3" w:rsidRDefault="00067B36" w:rsidP="009216D9">
            <w:pPr>
              <w:keepNext/>
            </w:pPr>
            <w:r>
              <w:rPr>
                <w:rFonts w:eastAsia="Arial"/>
                <w:b/>
                <w:sz w:val="16"/>
              </w:rPr>
              <w:t>QN</w:t>
            </w:r>
          </w:p>
        </w:tc>
        <w:tc>
          <w:tcPr>
            <w:tcW w:w="810" w:type="dxa"/>
            <w:tcBorders>
              <w:right w:val="dotted" w:sz="4" w:space="0" w:color="auto"/>
            </w:tcBorders>
            <w:shd w:val="clear" w:color="auto" w:fill="DFDFD7"/>
            <w:vAlign w:val="center"/>
          </w:tcPr>
          <w:p w14:paraId="7BCF0D7F" w14:textId="77777777" w:rsidR="00D240F3" w:rsidRDefault="00067B36" w:rsidP="009216D9">
            <w:pPr>
              <w:keepNext/>
            </w:pPr>
            <w:r>
              <w:rPr>
                <w:rFonts w:eastAsia="Arial"/>
                <w:b/>
                <w:sz w:val="16"/>
              </w:rPr>
              <w:t>MG</w:t>
            </w:r>
          </w:p>
        </w:tc>
        <w:tc>
          <w:tcPr>
            <w:tcW w:w="810" w:type="dxa"/>
            <w:tcBorders>
              <w:right w:val="dotted" w:sz="4" w:space="0" w:color="auto"/>
            </w:tcBorders>
            <w:shd w:val="clear" w:color="auto" w:fill="DFDFD7"/>
            <w:vAlign w:val="center"/>
          </w:tcPr>
          <w:p w14:paraId="5145C72F"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7CF72E43" w14:textId="77777777" w:rsidR="00D240F3" w:rsidRDefault="00067B36" w:rsidP="009216D9">
            <w:pPr>
              <w:keepNext/>
            </w:pPr>
            <w:r>
              <w:rPr>
                <w:rFonts w:eastAsia="Arial"/>
                <w:b/>
                <w:sz w:val="16"/>
              </w:rPr>
              <w:t>(d)</w:t>
            </w:r>
          </w:p>
        </w:tc>
        <w:tc>
          <w:tcPr>
            <w:tcW w:w="1620" w:type="dxa"/>
            <w:shd w:val="clear" w:color="auto" w:fill="DFDFD7"/>
            <w:vAlign w:val="center"/>
          </w:tcPr>
          <w:p w14:paraId="31B6B887" w14:textId="77777777" w:rsidR="00D240F3" w:rsidRDefault="00D240F3" w:rsidP="009216D9">
            <w:pPr>
              <w:keepNext/>
            </w:pPr>
          </w:p>
        </w:tc>
        <w:tc>
          <w:tcPr>
            <w:tcW w:w="1620" w:type="dxa"/>
            <w:shd w:val="clear" w:color="auto" w:fill="DFDFD7"/>
          </w:tcPr>
          <w:p w14:paraId="49D1D401" w14:textId="77777777" w:rsidR="00D240F3" w:rsidRDefault="00D240F3" w:rsidP="009216D9">
            <w:pPr>
              <w:keepNext/>
            </w:pPr>
          </w:p>
        </w:tc>
        <w:tc>
          <w:tcPr>
            <w:tcW w:w="1620" w:type="dxa"/>
            <w:shd w:val="clear" w:color="auto" w:fill="DFDFD7"/>
          </w:tcPr>
          <w:p w14:paraId="11BF16B6" w14:textId="77777777" w:rsidR="00D240F3" w:rsidRDefault="00D240F3" w:rsidP="009216D9">
            <w:pPr>
              <w:keepNext/>
            </w:pPr>
          </w:p>
        </w:tc>
        <w:tc>
          <w:tcPr>
            <w:tcW w:w="1620" w:type="dxa"/>
            <w:shd w:val="clear" w:color="auto" w:fill="DFDFD7"/>
          </w:tcPr>
          <w:p w14:paraId="6AD7109E" w14:textId="77777777" w:rsidR="00D240F3" w:rsidRDefault="00D240F3" w:rsidP="009216D9">
            <w:pPr>
              <w:keepNext/>
            </w:pPr>
          </w:p>
        </w:tc>
      </w:tr>
      <w:tr w:rsidR="00D240F3" w14:paraId="7812B0A9" w14:textId="77777777">
        <w:trPr>
          <w:trHeight w:val="440"/>
        </w:trPr>
        <w:tc>
          <w:tcPr>
            <w:tcW w:w="1620" w:type="dxa"/>
            <w:gridSpan w:val="2"/>
            <w:vMerge w:val="restart"/>
          </w:tcPr>
          <w:p w14:paraId="7FAE52B2" w14:textId="77777777" w:rsidR="00D240F3" w:rsidRDefault="00D240F3" w:rsidP="009216D9">
            <w:pPr>
              <w:keepNext/>
            </w:pPr>
          </w:p>
        </w:tc>
        <w:tc>
          <w:tcPr>
            <w:tcW w:w="1620" w:type="dxa"/>
            <w:gridSpan w:val="2"/>
            <w:tcBorders>
              <w:bottom w:val="dotted" w:sz="4" w:space="0" w:color="auto"/>
            </w:tcBorders>
          </w:tcPr>
          <w:p w14:paraId="5DA7754B" w14:textId="77777777" w:rsidR="00D240F3" w:rsidRDefault="00067B36" w:rsidP="009216D9">
            <w:pPr>
              <w:keepNext/>
              <w:spacing w:before="113" w:after="113"/>
              <w:jc w:val="left"/>
              <w:divId w:val="1"/>
            </w:pPr>
            <w:r>
              <w:rPr>
                <w:b/>
                <w:sz w:val="16"/>
              </w:rPr>
              <w:t>Fruit: sweetness</w:t>
            </w:r>
          </w:p>
        </w:tc>
        <w:tc>
          <w:tcPr>
            <w:tcW w:w="1620" w:type="dxa"/>
            <w:gridSpan w:val="2"/>
            <w:tcBorders>
              <w:bottom w:val="dotted" w:sz="4" w:space="0" w:color="auto"/>
            </w:tcBorders>
          </w:tcPr>
          <w:p w14:paraId="7C4B972F" w14:textId="19EFA37B" w:rsidR="00D240F3" w:rsidRDefault="00D240F3" w:rsidP="009216D9">
            <w:pPr>
              <w:keepNext/>
              <w:spacing w:before="113" w:after="113"/>
              <w:jc w:val="left"/>
              <w:divId w:val="1"/>
            </w:pPr>
          </w:p>
        </w:tc>
        <w:tc>
          <w:tcPr>
            <w:tcW w:w="1620" w:type="dxa"/>
            <w:tcBorders>
              <w:bottom w:val="dotted" w:sz="4" w:space="0" w:color="auto"/>
            </w:tcBorders>
          </w:tcPr>
          <w:p w14:paraId="7AF3D736" w14:textId="0FC88053" w:rsidR="00D240F3" w:rsidRDefault="00D240F3" w:rsidP="009216D9">
            <w:pPr>
              <w:keepNext/>
              <w:spacing w:before="113" w:after="113"/>
              <w:jc w:val="left"/>
              <w:divId w:val="1"/>
            </w:pPr>
          </w:p>
        </w:tc>
        <w:tc>
          <w:tcPr>
            <w:tcW w:w="1620" w:type="dxa"/>
            <w:tcBorders>
              <w:bottom w:val="dotted" w:sz="4" w:space="0" w:color="auto"/>
            </w:tcBorders>
          </w:tcPr>
          <w:p w14:paraId="77943D9B" w14:textId="78C745AA" w:rsidR="00D240F3" w:rsidRDefault="00D240F3" w:rsidP="009216D9">
            <w:pPr>
              <w:keepNext/>
              <w:spacing w:before="113" w:after="113"/>
              <w:jc w:val="left"/>
              <w:divId w:val="1"/>
            </w:pPr>
          </w:p>
        </w:tc>
        <w:tc>
          <w:tcPr>
            <w:tcW w:w="1620" w:type="dxa"/>
            <w:tcBorders>
              <w:bottom w:val="dotted" w:sz="4" w:space="0" w:color="auto"/>
            </w:tcBorders>
          </w:tcPr>
          <w:p w14:paraId="0D0C616B" w14:textId="77777777" w:rsidR="00D240F3" w:rsidRDefault="00D240F3" w:rsidP="009216D9">
            <w:pPr>
              <w:keepNext/>
            </w:pPr>
          </w:p>
        </w:tc>
        <w:tc>
          <w:tcPr>
            <w:tcW w:w="1620" w:type="dxa"/>
            <w:tcBorders>
              <w:bottom w:val="dotted" w:sz="4" w:space="0" w:color="auto"/>
            </w:tcBorders>
          </w:tcPr>
          <w:p w14:paraId="2F01EDF6" w14:textId="77777777" w:rsidR="00D240F3" w:rsidRDefault="00D240F3" w:rsidP="009216D9">
            <w:pPr>
              <w:keepNext/>
            </w:pPr>
          </w:p>
        </w:tc>
      </w:tr>
      <w:tr w:rsidR="00D240F3" w14:paraId="65B7FD8D" w14:textId="77777777">
        <w:trPr>
          <w:trHeight w:val="320"/>
        </w:trPr>
        <w:tc>
          <w:tcPr>
            <w:tcW w:w="1620" w:type="dxa"/>
            <w:gridSpan w:val="2"/>
            <w:vMerge/>
          </w:tcPr>
          <w:p w14:paraId="00102960" w14:textId="77777777" w:rsidR="00D240F3" w:rsidRDefault="00D240F3" w:rsidP="009216D9">
            <w:pPr>
              <w:keepNext/>
            </w:pPr>
          </w:p>
        </w:tc>
        <w:tc>
          <w:tcPr>
            <w:tcW w:w="1620" w:type="dxa"/>
            <w:gridSpan w:val="2"/>
            <w:tcBorders>
              <w:bottom w:val="dotted" w:sz="4" w:space="0" w:color="auto"/>
            </w:tcBorders>
            <w:vAlign w:val="center"/>
          </w:tcPr>
          <w:p w14:paraId="07100399" w14:textId="77777777" w:rsidR="00D240F3" w:rsidRDefault="00067B36" w:rsidP="009216D9">
            <w:pPr>
              <w:keepNext/>
              <w:jc w:val="left"/>
              <w:divId w:val="1"/>
            </w:pPr>
            <w:r>
              <w:rPr>
                <w:sz w:val="16"/>
              </w:rPr>
              <w:t>low</w:t>
            </w:r>
          </w:p>
        </w:tc>
        <w:tc>
          <w:tcPr>
            <w:tcW w:w="1620" w:type="dxa"/>
            <w:gridSpan w:val="2"/>
            <w:tcBorders>
              <w:bottom w:val="dotted" w:sz="4" w:space="0" w:color="auto"/>
            </w:tcBorders>
            <w:vAlign w:val="center"/>
          </w:tcPr>
          <w:p w14:paraId="0C66AF25" w14:textId="72CB9556" w:rsidR="00D240F3" w:rsidRDefault="00D240F3" w:rsidP="009216D9">
            <w:pPr>
              <w:keepNext/>
              <w:jc w:val="left"/>
              <w:divId w:val="1"/>
            </w:pPr>
          </w:p>
        </w:tc>
        <w:tc>
          <w:tcPr>
            <w:tcW w:w="1620" w:type="dxa"/>
            <w:tcBorders>
              <w:bottom w:val="dotted" w:sz="4" w:space="0" w:color="auto"/>
            </w:tcBorders>
            <w:vAlign w:val="center"/>
          </w:tcPr>
          <w:p w14:paraId="5A59E62A" w14:textId="7C5C0F80" w:rsidR="00D240F3" w:rsidRDefault="00D240F3" w:rsidP="009216D9">
            <w:pPr>
              <w:keepNext/>
              <w:jc w:val="left"/>
              <w:divId w:val="1"/>
            </w:pPr>
          </w:p>
        </w:tc>
        <w:tc>
          <w:tcPr>
            <w:tcW w:w="1620" w:type="dxa"/>
            <w:tcBorders>
              <w:bottom w:val="dotted" w:sz="4" w:space="0" w:color="auto"/>
            </w:tcBorders>
            <w:vAlign w:val="center"/>
          </w:tcPr>
          <w:p w14:paraId="45DFCB18" w14:textId="195F696C" w:rsidR="00D240F3" w:rsidRDefault="00D240F3" w:rsidP="009216D9">
            <w:pPr>
              <w:keepNext/>
              <w:jc w:val="left"/>
              <w:divId w:val="1"/>
            </w:pPr>
          </w:p>
        </w:tc>
        <w:tc>
          <w:tcPr>
            <w:tcW w:w="1620" w:type="dxa"/>
            <w:tcBorders>
              <w:bottom w:val="dotted" w:sz="4" w:space="0" w:color="auto"/>
            </w:tcBorders>
            <w:vAlign w:val="center"/>
          </w:tcPr>
          <w:p w14:paraId="357F2652" w14:textId="77777777" w:rsidR="00D240F3" w:rsidRDefault="00D240F3" w:rsidP="009216D9">
            <w:pPr>
              <w:keepNext/>
            </w:pPr>
          </w:p>
        </w:tc>
        <w:tc>
          <w:tcPr>
            <w:tcW w:w="1620" w:type="dxa"/>
            <w:tcBorders>
              <w:bottom w:val="dotted" w:sz="4" w:space="0" w:color="auto"/>
            </w:tcBorders>
            <w:vAlign w:val="center"/>
          </w:tcPr>
          <w:p w14:paraId="69EDE005" w14:textId="77777777" w:rsidR="00D240F3" w:rsidRDefault="00067B36" w:rsidP="009216D9">
            <w:pPr>
              <w:keepNext/>
              <w:jc w:val="center"/>
              <w:divId w:val="1"/>
            </w:pPr>
            <w:r>
              <w:rPr>
                <w:rFonts w:eastAsia="Arial"/>
                <w:sz w:val="16"/>
              </w:rPr>
              <w:t xml:space="preserve">1 </w:t>
            </w:r>
          </w:p>
        </w:tc>
      </w:tr>
      <w:tr w:rsidR="00D240F3" w14:paraId="37AB3492" w14:textId="77777777">
        <w:trPr>
          <w:trHeight w:val="320"/>
        </w:trPr>
        <w:tc>
          <w:tcPr>
            <w:tcW w:w="1620" w:type="dxa"/>
            <w:gridSpan w:val="2"/>
            <w:vMerge/>
          </w:tcPr>
          <w:p w14:paraId="5E86ECFA" w14:textId="77777777" w:rsidR="00D240F3" w:rsidRDefault="00D240F3"/>
        </w:tc>
        <w:tc>
          <w:tcPr>
            <w:tcW w:w="1620" w:type="dxa"/>
            <w:gridSpan w:val="2"/>
            <w:tcBorders>
              <w:bottom w:val="dotted" w:sz="4" w:space="0" w:color="auto"/>
            </w:tcBorders>
            <w:vAlign w:val="center"/>
          </w:tcPr>
          <w:p w14:paraId="793E1C17" w14:textId="77777777" w:rsidR="00D240F3" w:rsidRDefault="00067B36">
            <w:pPr>
              <w:jc w:val="left"/>
              <w:divId w:val="1"/>
            </w:pPr>
            <w:r>
              <w:rPr>
                <w:sz w:val="16"/>
              </w:rPr>
              <w:t>low to medium</w:t>
            </w:r>
          </w:p>
        </w:tc>
        <w:tc>
          <w:tcPr>
            <w:tcW w:w="1620" w:type="dxa"/>
            <w:gridSpan w:val="2"/>
            <w:tcBorders>
              <w:bottom w:val="dotted" w:sz="4" w:space="0" w:color="auto"/>
            </w:tcBorders>
            <w:vAlign w:val="center"/>
          </w:tcPr>
          <w:p w14:paraId="5EC8A66C" w14:textId="77777777" w:rsidR="00D240F3" w:rsidRDefault="00D240F3"/>
        </w:tc>
        <w:tc>
          <w:tcPr>
            <w:tcW w:w="1620" w:type="dxa"/>
            <w:tcBorders>
              <w:bottom w:val="dotted" w:sz="4" w:space="0" w:color="auto"/>
            </w:tcBorders>
            <w:vAlign w:val="center"/>
          </w:tcPr>
          <w:p w14:paraId="52A5780B" w14:textId="6407E70F" w:rsidR="00D240F3" w:rsidRDefault="00D240F3">
            <w:pPr>
              <w:jc w:val="left"/>
              <w:divId w:val="1"/>
            </w:pPr>
          </w:p>
        </w:tc>
        <w:tc>
          <w:tcPr>
            <w:tcW w:w="1620" w:type="dxa"/>
            <w:tcBorders>
              <w:bottom w:val="dotted" w:sz="4" w:space="0" w:color="auto"/>
            </w:tcBorders>
            <w:vAlign w:val="center"/>
          </w:tcPr>
          <w:p w14:paraId="30FB0CAC" w14:textId="072CFD8E" w:rsidR="00D240F3" w:rsidRDefault="00D240F3">
            <w:pPr>
              <w:jc w:val="left"/>
              <w:divId w:val="1"/>
            </w:pPr>
          </w:p>
        </w:tc>
        <w:tc>
          <w:tcPr>
            <w:tcW w:w="1620" w:type="dxa"/>
            <w:tcBorders>
              <w:bottom w:val="dotted" w:sz="4" w:space="0" w:color="auto"/>
            </w:tcBorders>
            <w:vAlign w:val="center"/>
          </w:tcPr>
          <w:p w14:paraId="2A21F1AF" w14:textId="77777777" w:rsidR="00D240F3" w:rsidRDefault="00067B36">
            <w:pPr>
              <w:jc w:val="left"/>
              <w:divId w:val="1"/>
            </w:pPr>
            <w:r>
              <w:rPr>
                <w:sz w:val="16"/>
              </w:rPr>
              <w:t xml:space="preserve">ARC PR4 (1), Gold Ball (1), </w:t>
            </w:r>
            <w:proofErr w:type="spellStart"/>
            <w:r>
              <w:rPr>
                <w:sz w:val="16"/>
              </w:rPr>
              <w:t>Obilnaja</w:t>
            </w:r>
            <w:proofErr w:type="spellEnd"/>
            <w:r>
              <w:rPr>
                <w:sz w:val="16"/>
              </w:rPr>
              <w:t xml:space="preserve"> (1), Ozark Premier (1)</w:t>
            </w:r>
          </w:p>
        </w:tc>
        <w:tc>
          <w:tcPr>
            <w:tcW w:w="1620" w:type="dxa"/>
            <w:tcBorders>
              <w:bottom w:val="dotted" w:sz="4" w:space="0" w:color="auto"/>
            </w:tcBorders>
            <w:vAlign w:val="center"/>
          </w:tcPr>
          <w:p w14:paraId="7341A030" w14:textId="77777777" w:rsidR="00D240F3" w:rsidRDefault="00067B36">
            <w:pPr>
              <w:jc w:val="center"/>
              <w:divId w:val="1"/>
            </w:pPr>
            <w:r>
              <w:rPr>
                <w:rFonts w:eastAsia="Arial"/>
                <w:sz w:val="16"/>
              </w:rPr>
              <w:t xml:space="preserve">2 </w:t>
            </w:r>
          </w:p>
        </w:tc>
      </w:tr>
      <w:tr w:rsidR="00D240F3" w14:paraId="0B582C01" w14:textId="77777777">
        <w:trPr>
          <w:trHeight w:val="320"/>
        </w:trPr>
        <w:tc>
          <w:tcPr>
            <w:tcW w:w="1620" w:type="dxa"/>
            <w:gridSpan w:val="2"/>
            <w:vMerge/>
          </w:tcPr>
          <w:p w14:paraId="3E0C8481" w14:textId="77777777" w:rsidR="00D240F3" w:rsidRDefault="00D240F3"/>
        </w:tc>
        <w:tc>
          <w:tcPr>
            <w:tcW w:w="1620" w:type="dxa"/>
            <w:gridSpan w:val="2"/>
            <w:tcBorders>
              <w:bottom w:val="dotted" w:sz="4" w:space="0" w:color="auto"/>
            </w:tcBorders>
            <w:vAlign w:val="center"/>
          </w:tcPr>
          <w:p w14:paraId="01441CF0"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2D16CF06" w14:textId="319DB806" w:rsidR="00D240F3" w:rsidRDefault="00D240F3">
            <w:pPr>
              <w:jc w:val="left"/>
              <w:divId w:val="1"/>
            </w:pPr>
          </w:p>
        </w:tc>
        <w:tc>
          <w:tcPr>
            <w:tcW w:w="1620" w:type="dxa"/>
            <w:tcBorders>
              <w:bottom w:val="dotted" w:sz="4" w:space="0" w:color="auto"/>
            </w:tcBorders>
            <w:vAlign w:val="center"/>
          </w:tcPr>
          <w:p w14:paraId="5F10D69F" w14:textId="6656F910" w:rsidR="00D240F3" w:rsidRDefault="00D240F3">
            <w:pPr>
              <w:jc w:val="left"/>
              <w:divId w:val="1"/>
            </w:pPr>
          </w:p>
        </w:tc>
        <w:tc>
          <w:tcPr>
            <w:tcW w:w="1620" w:type="dxa"/>
            <w:tcBorders>
              <w:bottom w:val="dotted" w:sz="4" w:space="0" w:color="auto"/>
            </w:tcBorders>
            <w:vAlign w:val="center"/>
          </w:tcPr>
          <w:p w14:paraId="24067502" w14:textId="1E380650" w:rsidR="00D240F3" w:rsidRDefault="00D240F3">
            <w:pPr>
              <w:jc w:val="left"/>
              <w:divId w:val="1"/>
            </w:pPr>
          </w:p>
        </w:tc>
        <w:tc>
          <w:tcPr>
            <w:tcW w:w="1620" w:type="dxa"/>
            <w:tcBorders>
              <w:bottom w:val="dotted" w:sz="4" w:space="0" w:color="auto"/>
            </w:tcBorders>
            <w:vAlign w:val="center"/>
          </w:tcPr>
          <w:p w14:paraId="26C3846D" w14:textId="77777777" w:rsidR="00D240F3" w:rsidRPr="005D2362" w:rsidRDefault="00067B36">
            <w:pPr>
              <w:jc w:val="left"/>
              <w:divId w:val="1"/>
              <w:rPr>
                <w:lang w:val="es-ES"/>
              </w:rPr>
            </w:pPr>
            <w:r w:rsidRPr="005D2362">
              <w:rPr>
                <w:sz w:val="16"/>
                <w:lang w:val="es-ES"/>
              </w:rPr>
              <w:t xml:space="preserve">Crimson Glo (1), </w:t>
            </w:r>
            <w:proofErr w:type="spellStart"/>
            <w:r w:rsidRPr="005D2362">
              <w:rPr>
                <w:sz w:val="16"/>
                <w:lang w:val="es-ES"/>
              </w:rPr>
              <w:t>Dapple</w:t>
            </w:r>
            <w:proofErr w:type="spellEnd"/>
            <w:r w:rsidRPr="005D2362">
              <w:rPr>
                <w:sz w:val="16"/>
                <w:lang w:val="es-ES"/>
              </w:rPr>
              <w:t xml:space="preserve"> Dandy (2), Red Majesty (1)</w:t>
            </w:r>
          </w:p>
        </w:tc>
        <w:tc>
          <w:tcPr>
            <w:tcW w:w="1620" w:type="dxa"/>
            <w:tcBorders>
              <w:bottom w:val="dotted" w:sz="4" w:space="0" w:color="auto"/>
            </w:tcBorders>
            <w:vAlign w:val="center"/>
          </w:tcPr>
          <w:p w14:paraId="35BC1401" w14:textId="77777777" w:rsidR="00D240F3" w:rsidRDefault="00067B36">
            <w:pPr>
              <w:jc w:val="center"/>
              <w:divId w:val="1"/>
            </w:pPr>
            <w:r>
              <w:rPr>
                <w:rFonts w:eastAsia="Arial"/>
                <w:sz w:val="16"/>
              </w:rPr>
              <w:t xml:space="preserve">3 </w:t>
            </w:r>
          </w:p>
        </w:tc>
      </w:tr>
      <w:tr w:rsidR="00D240F3" w14:paraId="7F9EB3AC" w14:textId="77777777">
        <w:trPr>
          <w:trHeight w:val="320"/>
        </w:trPr>
        <w:tc>
          <w:tcPr>
            <w:tcW w:w="1620" w:type="dxa"/>
            <w:gridSpan w:val="2"/>
            <w:vMerge/>
          </w:tcPr>
          <w:p w14:paraId="509CDA56" w14:textId="77777777" w:rsidR="00D240F3" w:rsidRDefault="00D240F3"/>
        </w:tc>
        <w:tc>
          <w:tcPr>
            <w:tcW w:w="1620" w:type="dxa"/>
            <w:gridSpan w:val="2"/>
            <w:tcBorders>
              <w:bottom w:val="dotted" w:sz="4" w:space="0" w:color="auto"/>
            </w:tcBorders>
            <w:vAlign w:val="center"/>
          </w:tcPr>
          <w:p w14:paraId="2C70E305" w14:textId="77777777" w:rsidR="00D240F3" w:rsidRDefault="00067B36">
            <w:pPr>
              <w:jc w:val="left"/>
              <w:divId w:val="1"/>
            </w:pPr>
            <w:r>
              <w:rPr>
                <w:sz w:val="16"/>
              </w:rPr>
              <w:t>medium to high</w:t>
            </w:r>
          </w:p>
        </w:tc>
        <w:tc>
          <w:tcPr>
            <w:tcW w:w="1620" w:type="dxa"/>
            <w:gridSpan w:val="2"/>
            <w:tcBorders>
              <w:bottom w:val="dotted" w:sz="4" w:space="0" w:color="auto"/>
            </w:tcBorders>
            <w:vAlign w:val="center"/>
          </w:tcPr>
          <w:p w14:paraId="01C1FF20" w14:textId="77777777" w:rsidR="00D240F3" w:rsidRDefault="00D240F3"/>
        </w:tc>
        <w:tc>
          <w:tcPr>
            <w:tcW w:w="1620" w:type="dxa"/>
            <w:tcBorders>
              <w:bottom w:val="dotted" w:sz="4" w:space="0" w:color="auto"/>
            </w:tcBorders>
            <w:vAlign w:val="center"/>
          </w:tcPr>
          <w:p w14:paraId="0A652CF8" w14:textId="77777777" w:rsidR="00D240F3" w:rsidRDefault="00D240F3"/>
        </w:tc>
        <w:tc>
          <w:tcPr>
            <w:tcW w:w="1620" w:type="dxa"/>
            <w:tcBorders>
              <w:bottom w:val="dotted" w:sz="4" w:space="0" w:color="auto"/>
            </w:tcBorders>
            <w:vAlign w:val="center"/>
          </w:tcPr>
          <w:p w14:paraId="667ADE5D" w14:textId="77777777" w:rsidR="00D240F3" w:rsidRDefault="00D240F3"/>
        </w:tc>
        <w:tc>
          <w:tcPr>
            <w:tcW w:w="1620" w:type="dxa"/>
            <w:tcBorders>
              <w:bottom w:val="dotted" w:sz="4" w:space="0" w:color="auto"/>
            </w:tcBorders>
            <w:vAlign w:val="center"/>
          </w:tcPr>
          <w:p w14:paraId="12B1966E" w14:textId="77777777" w:rsidR="00D240F3" w:rsidRDefault="00067B36">
            <w:pPr>
              <w:jc w:val="left"/>
              <w:divId w:val="1"/>
            </w:pPr>
            <w:r>
              <w:rPr>
                <w:sz w:val="16"/>
              </w:rPr>
              <w:t>Divine (1), DM10A (1)</w:t>
            </w:r>
          </w:p>
        </w:tc>
        <w:tc>
          <w:tcPr>
            <w:tcW w:w="1620" w:type="dxa"/>
            <w:tcBorders>
              <w:bottom w:val="dotted" w:sz="4" w:space="0" w:color="auto"/>
            </w:tcBorders>
            <w:vAlign w:val="center"/>
          </w:tcPr>
          <w:p w14:paraId="41E4BFCB" w14:textId="77777777" w:rsidR="00D240F3" w:rsidRDefault="00067B36">
            <w:pPr>
              <w:jc w:val="center"/>
              <w:divId w:val="1"/>
            </w:pPr>
            <w:r>
              <w:rPr>
                <w:rFonts w:eastAsia="Arial"/>
                <w:sz w:val="16"/>
              </w:rPr>
              <w:t xml:space="preserve">4 </w:t>
            </w:r>
          </w:p>
        </w:tc>
      </w:tr>
      <w:tr w:rsidR="00D240F3" w14:paraId="6115B525" w14:textId="77777777">
        <w:trPr>
          <w:trHeight w:val="320"/>
        </w:trPr>
        <w:tc>
          <w:tcPr>
            <w:tcW w:w="1620" w:type="dxa"/>
            <w:gridSpan w:val="2"/>
            <w:vMerge/>
          </w:tcPr>
          <w:p w14:paraId="065FC107" w14:textId="77777777" w:rsidR="00D240F3" w:rsidRDefault="00D240F3"/>
        </w:tc>
        <w:tc>
          <w:tcPr>
            <w:tcW w:w="1620" w:type="dxa"/>
            <w:gridSpan w:val="2"/>
            <w:tcBorders>
              <w:bottom w:val="dotted" w:sz="4" w:space="0" w:color="auto"/>
            </w:tcBorders>
            <w:vAlign w:val="center"/>
          </w:tcPr>
          <w:p w14:paraId="227CE09E" w14:textId="77777777" w:rsidR="00D240F3" w:rsidRDefault="00067B36">
            <w:pPr>
              <w:jc w:val="left"/>
              <w:divId w:val="1"/>
            </w:pPr>
            <w:r>
              <w:rPr>
                <w:sz w:val="16"/>
              </w:rPr>
              <w:t>high</w:t>
            </w:r>
          </w:p>
        </w:tc>
        <w:tc>
          <w:tcPr>
            <w:tcW w:w="1620" w:type="dxa"/>
            <w:gridSpan w:val="2"/>
            <w:tcBorders>
              <w:bottom w:val="dotted" w:sz="4" w:space="0" w:color="auto"/>
            </w:tcBorders>
            <w:vAlign w:val="center"/>
          </w:tcPr>
          <w:p w14:paraId="2BC1D448" w14:textId="77777777" w:rsidR="00D240F3" w:rsidRDefault="00D240F3"/>
        </w:tc>
        <w:tc>
          <w:tcPr>
            <w:tcW w:w="1620" w:type="dxa"/>
            <w:tcBorders>
              <w:bottom w:val="dotted" w:sz="4" w:space="0" w:color="auto"/>
            </w:tcBorders>
            <w:vAlign w:val="center"/>
          </w:tcPr>
          <w:p w14:paraId="45F9A18D" w14:textId="77777777" w:rsidR="00D240F3" w:rsidRDefault="00D240F3"/>
        </w:tc>
        <w:tc>
          <w:tcPr>
            <w:tcW w:w="1620" w:type="dxa"/>
            <w:tcBorders>
              <w:bottom w:val="dotted" w:sz="4" w:space="0" w:color="auto"/>
            </w:tcBorders>
            <w:vAlign w:val="center"/>
          </w:tcPr>
          <w:p w14:paraId="14B77E6F" w14:textId="77777777" w:rsidR="00D240F3" w:rsidRDefault="00D240F3"/>
        </w:tc>
        <w:tc>
          <w:tcPr>
            <w:tcW w:w="1620" w:type="dxa"/>
            <w:tcBorders>
              <w:bottom w:val="dotted" w:sz="4" w:space="0" w:color="auto"/>
            </w:tcBorders>
            <w:vAlign w:val="center"/>
          </w:tcPr>
          <w:p w14:paraId="5E7A247D" w14:textId="77777777" w:rsidR="00D240F3" w:rsidRDefault="00067B36">
            <w:pPr>
              <w:jc w:val="left"/>
              <w:divId w:val="1"/>
            </w:pPr>
            <w:r>
              <w:rPr>
                <w:sz w:val="16"/>
              </w:rPr>
              <w:t xml:space="preserve">SA6A (2), </w:t>
            </w: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0ED6CA25" w14:textId="77777777" w:rsidR="00D240F3" w:rsidRDefault="00067B36">
            <w:pPr>
              <w:jc w:val="center"/>
              <w:divId w:val="1"/>
            </w:pPr>
            <w:r>
              <w:rPr>
                <w:rFonts w:eastAsia="Arial"/>
                <w:sz w:val="16"/>
              </w:rPr>
              <w:t xml:space="preserve">5 </w:t>
            </w:r>
          </w:p>
        </w:tc>
      </w:tr>
      <w:tr w:rsidR="00D240F3" w14:paraId="55B273D3" w14:textId="77777777">
        <w:trPr>
          <w:trHeight w:val="360"/>
        </w:trPr>
        <w:tc>
          <w:tcPr>
            <w:tcW w:w="810" w:type="dxa"/>
            <w:tcBorders>
              <w:right w:val="dotted" w:sz="4" w:space="0" w:color="auto"/>
            </w:tcBorders>
            <w:shd w:val="clear" w:color="auto" w:fill="DFDFD7"/>
            <w:vAlign w:val="center"/>
          </w:tcPr>
          <w:p w14:paraId="18D34621" w14:textId="77777777" w:rsidR="00D240F3" w:rsidRDefault="00067B36">
            <w:r>
              <w:rPr>
                <w:rFonts w:eastAsia="Arial"/>
                <w:b/>
                <w:sz w:val="16"/>
              </w:rPr>
              <w:t>43.</w:t>
            </w:r>
          </w:p>
        </w:tc>
        <w:tc>
          <w:tcPr>
            <w:tcW w:w="810" w:type="dxa"/>
            <w:tcBorders>
              <w:right w:val="dotted" w:sz="4" w:space="0" w:color="auto"/>
            </w:tcBorders>
            <w:shd w:val="clear" w:color="auto" w:fill="DFDFD7"/>
            <w:vAlign w:val="center"/>
          </w:tcPr>
          <w:p w14:paraId="7C3612D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17E8EF0"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F3E6155"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0728D30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44352CAE" w14:textId="77777777" w:rsidR="00D240F3" w:rsidRDefault="00067B36">
            <w:r>
              <w:rPr>
                <w:rFonts w:eastAsia="Arial"/>
                <w:b/>
                <w:sz w:val="16"/>
              </w:rPr>
              <w:t>(d)</w:t>
            </w:r>
          </w:p>
        </w:tc>
        <w:tc>
          <w:tcPr>
            <w:tcW w:w="1620" w:type="dxa"/>
            <w:shd w:val="clear" w:color="auto" w:fill="DFDFD7"/>
            <w:vAlign w:val="center"/>
          </w:tcPr>
          <w:p w14:paraId="46FFE754" w14:textId="77777777" w:rsidR="00D240F3" w:rsidRDefault="00D240F3"/>
        </w:tc>
        <w:tc>
          <w:tcPr>
            <w:tcW w:w="1620" w:type="dxa"/>
            <w:shd w:val="clear" w:color="auto" w:fill="DFDFD7"/>
          </w:tcPr>
          <w:p w14:paraId="625A4C5E" w14:textId="77777777" w:rsidR="00D240F3" w:rsidRDefault="00D240F3"/>
        </w:tc>
        <w:tc>
          <w:tcPr>
            <w:tcW w:w="1620" w:type="dxa"/>
            <w:shd w:val="clear" w:color="auto" w:fill="DFDFD7"/>
          </w:tcPr>
          <w:p w14:paraId="3D309D99" w14:textId="77777777" w:rsidR="00D240F3" w:rsidRDefault="00D240F3"/>
        </w:tc>
        <w:tc>
          <w:tcPr>
            <w:tcW w:w="1620" w:type="dxa"/>
            <w:shd w:val="clear" w:color="auto" w:fill="DFDFD7"/>
          </w:tcPr>
          <w:p w14:paraId="0D1ABC32" w14:textId="77777777" w:rsidR="00D240F3" w:rsidRDefault="00D240F3"/>
        </w:tc>
      </w:tr>
      <w:tr w:rsidR="00D240F3" w:rsidRPr="005D2362" w14:paraId="3E398D7C" w14:textId="77777777">
        <w:trPr>
          <w:trHeight w:val="440"/>
        </w:trPr>
        <w:tc>
          <w:tcPr>
            <w:tcW w:w="1620" w:type="dxa"/>
            <w:gridSpan w:val="2"/>
            <w:vMerge w:val="restart"/>
          </w:tcPr>
          <w:p w14:paraId="3A123F31" w14:textId="77777777" w:rsidR="00D240F3" w:rsidRDefault="00D240F3"/>
        </w:tc>
        <w:tc>
          <w:tcPr>
            <w:tcW w:w="1620" w:type="dxa"/>
            <w:gridSpan w:val="2"/>
            <w:tcBorders>
              <w:bottom w:val="dotted" w:sz="4" w:space="0" w:color="auto"/>
            </w:tcBorders>
          </w:tcPr>
          <w:p w14:paraId="690F16F6" w14:textId="77777777" w:rsidR="00D240F3" w:rsidRDefault="00067B36">
            <w:pPr>
              <w:spacing w:before="113" w:after="113"/>
              <w:jc w:val="left"/>
              <w:divId w:val="1"/>
            </w:pPr>
            <w:r>
              <w:rPr>
                <w:b/>
                <w:sz w:val="16"/>
              </w:rPr>
              <w:t>Fruit: adherence of stone to flesh</w:t>
            </w:r>
          </w:p>
        </w:tc>
        <w:tc>
          <w:tcPr>
            <w:tcW w:w="1620" w:type="dxa"/>
            <w:gridSpan w:val="2"/>
            <w:tcBorders>
              <w:bottom w:val="dotted" w:sz="4" w:space="0" w:color="auto"/>
            </w:tcBorders>
          </w:tcPr>
          <w:p w14:paraId="02F0C53F" w14:textId="517353FC" w:rsidR="00D240F3" w:rsidRPr="00DD1AF4" w:rsidRDefault="00D240F3">
            <w:pPr>
              <w:spacing w:before="113" w:after="113"/>
              <w:jc w:val="left"/>
              <w:divId w:val="1"/>
            </w:pPr>
          </w:p>
        </w:tc>
        <w:tc>
          <w:tcPr>
            <w:tcW w:w="1620" w:type="dxa"/>
            <w:tcBorders>
              <w:bottom w:val="dotted" w:sz="4" w:space="0" w:color="auto"/>
            </w:tcBorders>
          </w:tcPr>
          <w:p w14:paraId="69CBA83F" w14:textId="27004C14" w:rsidR="00D240F3" w:rsidRPr="00DD1AF4" w:rsidRDefault="00D240F3">
            <w:pPr>
              <w:spacing w:before="113" w:after="113"/>
              <w:jc w:val="left"/>
              <w:divId w:val="1"/>
            </w:pPr>
          </w:p>
        </w:tc>
        <w:tc>
          <w:tcPr>
            <w:tcW w:w="1620" w:type="dxa"/>
            <w:tcBorders>
              <w:bottom w:val="dotted" w:sz="4" w:space="0" w:color="auto"/>
            </w:tcBorders>
          </w:tcPr>
          <w:p w14:paraId="45027917" w14:textId="0AA99686" w:rsidR="00D240F3" w:rsidRPr="00DD1AF4" w:rsidRDefault="00D240F3">
            <w:pPr>
              <w:spacing w:before="113" w:after="113"/>
              <w:jc w:val="left"/>
              <w:divId w:val="1"/>
            </w:pPr>
          </w:p>
        </w:tc>
        <w:tc>
          <w:tcPr>
            <w:tcW w:w="1620" w:type="dxa"/>
            <w:tcBorders>
              <w:bottom w:val="dotted" w:sz="4" w:space="0" w:color="auto"/>
            </w:tcBorders>
          </w:tcPr>
          <w:p w14:paraId="0AEC5009" w14:textId="77777777" w:rsidR="00D240F3" w:rsidRPr="00DD1AF4" w:rsidRDefault="00D240F3"/>
        </w:tc>
        <w:tc>
          <w:tcPr>
            <w:tcW w:w="1620" w:type="dxa"/>
            <w:tcBorders>
              <w:bottom w:val="dotted" w:sz="4" w:space="0" w:color="auto"/>
            </w:tcBorders>
          </w:tcPr>
          <w:p w14:paraId="26C7133B" w14:textId="77777777" w:rsidR="00D240F3" w:rsidRPr="00DD1AF4" w:rsidRDefault="00D240F3"/>
        </w:tc>
      </w:tr>
      <w:tr w:rsidR="00D240F3" w14:paraId="621FA5C3" w14:textId="77777777">
        <w:trPr>
          <w:trHeight w:val="320"/>
        </w:trPr>
        <w:tc>
          <w:tcPr>
            <w:tcW w:w="1620" w:type="dxa"/>
            <w:gridSpan w:val="2"/>
            <w:vMerge/>
          </w:tcPr>
          <w:p w14:paraId="40F599BA" w14:textId="77777777" w:rsidR="00D240F3" w:rsidRPr="00DD1AF4" w:rsidRDefault="00D240F3"/>
        </w:tc>
        <w:tc>
          <w:tcPr>
            <w:tcW w:w="1620" w:type="dxa"/>
            <w:gridSpan w:val="2"/>
            <w:tcBorders>
              <w:bottom w:val="dotted" w:sz="4" w:space="0" w:color="auto"/>
            </w:tcBorders>
            <w:vAlign w:val="center"/>
          </w:tcPr>
          <w:p w14:paraId="29173995" w14:textId="77777777" w:rsidR="00D240F3" w:rsidRDefault="00067B36">
            <w:pPr>
              <w:jc w:val="left"/>
              <w:divId w:val="1"/>
            </w:pPr>
            <w:r>
              <w:rPr>
                <w:sz w:val="16"/>
              </w:rPr>
              <w:t>non-adherent</w:t>
            </w:r>
          </w:p>
        </w:tc>
        <w:tc>
          <w:tcPr>
            <w:tcW w:w="1620" w:type="dxa"/>
            <w:gridSpan w:val="2"/>
            <w:tcBorders>
              <w:bottom w:val="dotted" w:sz="4" w:space="0" w:color="auto"/>
            </w:tcBorders>
            <w:vAlign w:val="center"/>
          </w:tcPr>
          <w:p w14:paraId="7B08C7C4" w14:textId="77777777" w:rsidR="00D240F3" w:rsidRDefault="00D240F3"/>
        </w:tc>
        <w:tc>
          <w:tcPr>
            <w:tcW w:w="1620" w:type="dxa"/>
            <w:tcBorders>
              <w:bottom w:val="dotted" w:sz="4" w:space="0" w:color="auto"/>
            </w:tcBorders>
            <w:vAlign w:val="center"/>
          </w:tcPr>
          <w:p w14:paraId="1AE4A4B7" w14:textId="77777777" w:rsidR="00D240F3" w:rsidRDefault="00D240F3"/>
        </w:tc>
        <w:tc>
          <w:tcPr>
            <w:tcW w:w="1620" w:type="dxa"/>
            <w:tcBorders>
              <w:bottom w:val="dotted" w:sz="4" w:space="0" w:color="auto"/>
            </w:tcBorders>
            <w:vAlign w:val="center"/>
          </w:tcPr>
          <w:p w14:paraId="508FB35B" w14:textId="77777777" w:rsidR="00D240F3" w:rsidRDefault="00D240F3"/>
        </w:tc>
        <w:tc>
          <w:tcPr>
            <w:tcW w:w="1620" w:type="dxa"/>
            <w:tcBorders>
              <w:bottom w:val="dotted" w:sz="4" w:space="0" w:color="auto"/>
            </w:tcBorders>
            <w:vAlign w:val="center"/>
          </w:tcPr>
          <w:p w14:paraId="33E090B6" w14:textId="77777777" w:rsidR="00D240F3" w:rsidRDefault="00067B36">
            <w:pPr>
              <w:jc w:val="left"/>
              <w:divId w:val="1"/>
            </w:pPr>
            <w:proofErr w:type="spellStart"/>
            <w:r>
              <w:rPr>
                <w:sz w:val="16"/>
              </w:rPr>
              <w:t>Fukasawa</w:t>
            </w:r>
            <w:proofErr w:type="spellEnd"/>
            <w:r>
              <w:rPr>
                <w:sz w:val="16"/>
              </w:rPr>
              <w:t xml:space="preserve"> (1)</w:t>
            </w:r>
          </w:p>
        </w:tc>
        <w:tc>
          <w:tcPr>
            <w:tcW w:w="1620" w:type="dxa"/>
            <w:tcBorders>
              <w:bottom w:val="dotted" w:sz="4" w:space="0" w:color="auto"/>
            </w:tcBorders>
            <w:vAlign w:val="center"/>
          </w:tcPr>
          <w:p w14:paraId="491C6A1D" w14:textId="77777777" w:rsidR="00D240F3" w:rsidRDefault="00067B36">
            <w:pPr>
              <w:jc w:val="center"/>
              <w:divId w:val="1"/>
            </w:pPr>
            <w:r>
              <w:rPr>
                <w:rFonts w:eastAsia="Arial"/>
                <w:sz w:val="16"/>
              </w:rPr>
              <w:t xml:space="preserve">1 </w:t>
            </w:r>
          </w:p>
        </w:tc>
      </w:tr>
      <w:tr w:rsidR="00D240F3" w14:paraId="3B95B01C" w14:textId="77777777">
        <w:trPr>
          <w:trHeight w:val="320"/>
        </w:trPr>
        <w:tc>
          <w:tcPr>
            <w:tcW w:w="1620" w:type="dxa"/>
            <w:gridSpan w:val="2"/>
            <w:vMerge/>
          </w:tcPr>
          <w:p w14:paraId="732711C3" w14:textId="77777777" w:rsidR="00D240F3" w:rsidRDefault="00D240F3"/>
        </w:tc>
        <w:tc>
          <w:tcPr>
            <w:tcW w:w="1620" w:type="dxa"/>
            <w:gridSpan w:val="2"/>
            <w:tcBorders>
              <w:bottom w:val="dotted" w:sz="4" w:space="0" w:color="auto"/>
            </w:tcBorders>
            <w:vAlign w:val="center"/>
          </w:tcPr>
          <w:p w14:paraId="3CE16392" w14:textId="77777777" w:rsidR="00D240F3" w:rsidRDefault="00067B36">
            <w:pPr>
              <w:jc w:val="left"/>
              <w:divId w:val="1"/>
            </w:pPr>
            <w:r>
              <w:rPr>
                <w:sz w:val="16"/>
              </w:rPr>
              <w:t>semi-adherent</w:t>
            </w:r>
          </w:p>
        </w:tc>
        <w:tc>
          <w:tcPr>
            <w:tcW w:w="1620" w:type="dxa"/>
            <w:gridSpan w:val="2"/>
            <w:tcBorders>
              <w:bottom w:val="dotted" w:sz="4" w:space="0" w:color="auto"/>
            </w:tcBorders>
            <w:vAlign w:val="center"/>
          </w:tcPr>
          <w:p w14:paraId="2DB5AA16" w14:textId="386A2381" w:rsidR="00D240F3" w:rsidRDefault="00D240F3">
            <w:pPr>
              <w:jc w:val="left"/>
              <w:divId w:val="1"/>
            </w:pPr>
          </w:p>
        </w:tc>
        <w:tc>
          <w:tcPr>
            <w:tcW w:w="1620" w:type="dxa"/>
            <w:tcBorders>
              <w:bottom w:val="dotted" w:sz="4" w:space="0" w:color="auto"/>
            </w:tcBorders>
            <w:vAlign w:val="center"/>
          </w:tcPr>
          <w:p w14:paraId="2D4AE3DD" w14:textId="07829A67" w:rsidR="00D240F3" w:rsidRDefault="00D240F3">
            <w:pPr>
              <w:jc w:val="left"/>
              <w:divId w:val="1"/>
            </w:pPr>
          </w:p>
        </w:tc>
        <w:tc>
          <w:tcPr>
            <w:tcW w:w="1620" w:type="dxa"/>
            <w:tcBorders>
              <w:bottom w:val="dotted" w:sz="4" w:space="0" w:color="auto"/>
            </w:tcBorders>
            <w:vAlign w:val="center"/>
          </w:tcPr>
          <w:p w14:paraId="2D144EE8" w14:textId="5069D7A4" w:rsidR="00D240F3" w:rsidRDefault="00D240F3">
            <w:pPr>
              <w:jc w:val="left"/>
              <w:divId w:val="1"/>
            </w:pPr>
          </w:p>
        </w:tc>
        <w:tc>
          <w:tcPr>
            <w:tcW w:w="1620" w:type="dxa"/>
            <w:tcBorders>
              <w:bottom w:val="dotted" w:sz="4" w:space="0" w:color="auto"/>
            </w:tcBorders>
            <w:vAlign w:val="center"/>
          </w:tcPr>
          <w:p w14:paraId="7F23E7E7" w14:textId="77777777" w:rsidR="00D240F3" w:rsidRDefault="00067B36">
            <w:pPr>
              <w:jc w:val="left"/>
              <w:divId w:val="1"/>
            </w:pPr>
            <w:proofErr w:type="gramStart"/>
            <w:r>
              <w:rPr>
                <w:sz w:val="16"/>
              </w:rPr>
              <w:t>Black Amber</w:t>
            </w:r>
            <w:proofErr w:type="gramEnd"/>
            <w:r>
              <w:rPr>
                <w:sz w:val="16"/>
              </w:rPr>
              <w:t xml:space="preserve"> (1), Ruby Star (1)</w:t>
            </w:r>
          </w:p>
        </w:tc>
        <w:tc>
          <w:tcPr>
            <w:tcW w:w="1620" w:type="dxa"/>
            <w:tcBorders>
              <w:bottom w:val="dotted" w:sz="4" w:space="0" w:color="auto"/>
            </w:tcBorders>
            <w:vAlign w:val="center"/>
          </w:tcPr>
          <w:p w14:paraId="1F849004" w14:textId="77777777" w:rsidR="00D240F3" w:rsidRDefault="00067B36">
            <w:pPr>
              <w:jc w:val="center"/>
              <w:divId w:val="1"/>
            </w:pPr>
            <w:r>
              <w:rPr>
                <w:rFonts w:eastAsia="Arial"/>
                <w:sz w:val="16"/>
              </w:rPr>
              <w:t xml:space="preserve">2 </w:t>
            </w:r>
          </w:p>
        </w:tc>
      </w:tr>
      <w:tr w:rsidR="00D240F3" w14:paraId="17DBBF26" w14:textId="77777777">
        <w:trPr>
          <w:trHeight w:val="320"/>
        </w:trPr>
        <w:tc>
          <w:tcPr>
            <w:tcW w:w="1620" w:type="dxa"/>
            <w:gridSpan w:val="2"/>
            <w:vMerge/>
          </w:tcPr>
          <w:p w14:paraId="78920706" w14:textId="77777777" w:rsidR="00D240F3" w:rsidRDefault="00D240F3"/>
        </w:tc>
        <w:tc>
          <w:tcPr>
            <w:tcW w:w="1620" w:type="dxa"/>
            <w:gridSpan w:val="2"/>
            <w:tcBorders>
              <w:bottom w:val="dotted" w:sz="4" w:space="0" w:color="auto"/>
            </w:tcBorders>
            <w:vAlign w:val="center"/>
          </w:tcPr>
          <w:p w14:paraId="15245DC1" w14:textId="77777777" w:rsidR="00D240F3" w:rsidRDefault="00067B36">
            <w:pPr>
              <w:jc w:val="left"/>
              <w:divId w:val="1"/>
            </w:pPr>
            <w:r>
              <w:rPr>
                <w:sz w:val="16"/>
              </w:rPr>
              <w:t>adherent</w:t>
            </w:r>
          </w:p>
        </w:tc>
        <w:tc>
          <w:tcPr>
            <w:tcW w:w="1620" w:type="dxa"/>
            <w:gridSpan w:val="2"/>
            <w:tcBorders>
              <w:bottom w:val="dotted" w:sz="4" w:space="0" w:color="auto"/>
            </w:tcBorders>
            <w:vAlign w:val="center"/>
          </w:tcPr>
          <w:p w14:paraId="2F2D703C" w14:textId="4872A39D" w:rsidR="00D240F3" w:rsidRDefault="00D240F3">
            <w:pPr>
              <w:jc w:val="left"/>
              <w:divId w:val="1"/>
            </w:pPr>
          </w:p>
        </w:tc>
        <w:tc>
          <w:tcPr>
            <w:tcW w:w="1620" w:type="dxa"/>
            <w:tcBorders>
              <w:bottom w:val="dotted" w:sz="4" w:space="0" w:color="auto"/>
            </w:tcBorders>
            <w:vAlign w:val="center"/>
          </w:tcPr>
          <w:p w14:paraId="7D376D55" w14:textId="0209AE5C" w:rsidR="00D240F3" w:rsidRDefault="00D240F3">
            <w:pPr>
              <w:jc w:val="left"/>
              <w:divId w:val="1"/>
            </w:pPr>
          </w:p>
        </w:tc>
        <w:tc>
          <w:tcPr>
            <w:tcW w:w="1620" w:type="dxa"/>
            <w:tcBorders>
              <w:bottom w:val="dotted" w:sz="4" w:space="0" w:color="auto"/>
            </w:tcBorders>
            <w:vAlign w:val="center"/>
          </w:tcPr>
          <w:p w14:paraId="526A5747" w14:textId="5AE0EDA5" w:rsidR="00D240F3" w:rsidRDefault="00D240F3">
            <w:pPr>
              <w:jc w:val="left"/>
              <w:divId w:val="1"/>
            </w:pPr>
          </w:p>
        </w:tc>
        <w:tc>
          <w:tcPr>
            <w:tcW w:w="1620" w:type="dxa"/>
            <w:tcBorders>
              <w:bottom w:val="dotted" w:sz="4" w:space="0" w:color="auto"/>
            </w:tcBorders>
            <w:vAlign w:val="center"/>
          </w:tcPr>
          <w:p w14:paraId="54A3334E" w14:textId="77777777" w:rsidR="00D240F3" w:rsidRDefault="00067B36">
            <w:pPr>
              <w:jc w:val="left"/>
              <w:divId w:val="1"/>
            </w:pPr>
            <w:proofErr w:type="spellStart"/>
            <w:r>
              <w:rPr>
                <w:sz w:val="16"/>
              </w:rPr>
              <w:t>Friandise</w:t>
            </w:r>
            <w:proofErr w:type="spellEnd"/>
            <w:r>
              <w:rPr>
                <w:sz w:val="16"/>
              </w:rPr>
              <w:t xml:space="preserve"> (1), Red Majesty (1)</w:t>
            </w:r>
          </w:p>
        </w:tc>
        <w:tc>
          <w:tcPr>
            <w:tcW w:w="1620" w:type="dxa"/>
            <w:tcBorders>
              <w:bottom w:val="dotted" w:sz="4" w:space="0" w:color="auto"/>
            </w:tcBorders>
            <w:vAlign w:val="center"/>
          </w:tcPr>
          <w:p w14:paraId="13F4227D" w14:textId="77777777" w:rsidR="00D240F3" w:rsidRDefault="00067B36">
            <w:pPr>
              <w:jc w:val="center"/>
              <w:divId w:val="1"/>
            </w:pPr>
            <w:r>
              <w:rPr>
                <w:rFonts w:eastAsia="Arial"/>
                <w:sz w:val="16"/>
              </w:rPr>
              <w:t xml:space="preserve">3 </w:t>
            </w:r>
          </w:p>
        </w:tc>
      </w:tr>
      <w:tr w:rsidR="00D240F3" w14:paraId="730C715E" w14:textId="77777777">
        <w:trPr>
          <w:trHeight w:val="360"/>
        </w:trPr>
        <w:tc>
          <w:tcPr>
            <w:tcW w:w="810" w:type="dxa"/>
            <w:tcBorders>
              <w:right w:val="dotted" w:sz="4" w:space="0" w:color="auto"/>
            </w:tcBorders>
            <w:shd w:val="clear" w:color="auto" w:fill="DFDFD7"/>
            <w:vAlign w:val="center"/>
          </w:tcPr>
          <w:p w14:paraId="6440CEF2" w14:textId="77777777" w:rsidR="00D240F3" w:rsidRDefault="00067B36">
            <w:r>
              <w:rPr>
                <w:rFonts w:eastAsia="Arial"/>
                <w:b/>
                <w:sz w:val="16"/>
              </w:rPr>
              <w:t>44.</w:t>
            </w:r>
          </w:p>
        </w:tc>
        <w:tc>
          <w:tcPr>
            <w:tcW w:w="810" w:type="dxa"/>
            <w:tcBorders>
              <w:right w:val="dotted" w:sz="4" w:space="0" w:color="auto"/>
            </w:tcBorders>
            <w:shd w:val="clear" w:color="auto" w:fill="DFDFD7"/>
            <w:vAlign w:val="center"/>
          </w:tcPr>
          <w:p w14:paraId="25501852"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0CC1C5AD"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00C9470F"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44B7A952"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4E78256" w14:textId="77777777" w:rsidR="00D240F3" w:rsidRDefault="00067B36">
            <w:r>
              <w:rPr>
                <w:rFonts w:eastAsia="Arial"/>
                <w:b/>
                <w:sz w:val="16"/>
              </w:rPr>
              <w:t>(d)</w:t>
            </w:r>
          </w:p>
        </w:tc>
        <w:tc>
          <w:tcPr>
            <w:tcW w:w="1620" w:type="dxa"/>
            <w:shd w:val="clear" w:color="auto" w:fill="DFDFD7"/>
            <w:vAlign w:val="center"/>
          </w:tcPr>
          <w:p w14:paraId="507FF07D" w14:textId="77777777" w:rsidR="00D240F3" w:rsidRDefault="00D240F3"/>
        </w:tc>
        <w:tc>
          <w:tcPr>
            <w:tcW w:w="1620" w:type="dxa"/>
            <w:shd w:val="clear" w:color="auto" w:fill="DFDFD7"/>
          </w:tcPr>
          <w:p w14:paraId="5739BDAE" w14:textId="77777777" w:rsidR="00D240F3" w:rsidRDefault="00D240F3"/>
        </w:tc>
        <w:tc>
          <w:tcPr>
            <w:tcW w:w="1620" w:type="dxa"/>
            <w:shd w:val="clear" w:color="auto" w:fill="DFDFD7"/>
          </w:tcPr>
          <w:p w14:paraId="5D2EA6FB" w14:textId="77777777" w:rsidR="00D240F3" w:rsidRDefault="00D240F3"/>
        </w:tc>
        <w:tc>
          <w:tcPr>
            <w:tcW w:w="1620" w:type="dxa"/>
            <w:shd w:val="clear" w:color="auto" w:fill="DFDFD7"/>
          </w:tcPr>
          <w:p w14:paraId="61C8E52A" w14:textId="77777777" w:rsidR="00D240F3" w:rsidRDefault="00D240F3"/>
        </w:tc>
      </w:tr>
      <w:tr w:rsidR="00D240F3" w14:paraId="416340DE" w14:textId="77777777">
        <w:trPr>
          <w:trHeight w:val="440"/>
        </w:trPr>
        <w:tc>
          <w:tcPr>
            <w:tcW w:w="1620" w:type="dxa"/>
            <w:gridSpan w:val="2"/>
            <w:vMerge w:val="restart"/>
          </w:tcPr>
          <w:p w14:paraId="3F661FAE" w14:textId="77777777" w:rsidR="00D240F3" w:rsidRDefault="00D240F3"/>
        </w:tc>
        <w:tc>
          <w:tcPr>
            <w:tcW w:w="1620" w:type="dxa"/>
            <w:gridSpan w:val="2"/>
            <w:tcBorders>
              <w:bottom w:val="dotted" w:sz="4" w:space="0" w:color="auto"/>
            </w:tcBorders>
          </w:tcPr>
          <w:p w14:paraId="4BDA2BDB" w14:textId="77777777" w:rsidR="00D240F3" w:rsidRDefault="00067B36">
            <w:pPr>
              <w:spacing w:before="113" w:after="113"/>
              <w:jc w:val="left"/>
              <w:divId w:val="1"/>
            </w:pPr>
            <w:r>
              <w:rPr>
                <w:b/>
                <w:sz w:val="16"/>
              </w:rPr>
              <w:t>Stone: size in relation to fruit</w:t>
            </w:r>
          </w:p>
        </w:tc>
        <w:tc>
          <w:tcPr>
            <w:tcW w:w="1620" w:type="dxa"/>
            <w:gridSpan w:val="2"/>
            <w:tcBorders>
              <w:bottom w:val="dotted" w:sz="4" w:space="0" w:color="auto"/>
            </w:tcBorders>
          </w:tcPr>
          <w:p w14:paraId="0BD13BA4" w14:textId="77777777" w:rsidR="00D240F3" w:rsidRDefault="00D240F3"/>
        </w:tc>
        <w:tc>
          <w:tcPr>
            <w:tcW w:w="1620" w:type="dxa"/>
            <w:tcBorders>
              <w:bottom w:val="dotted" w:sz="4" w:space="0" w:color="auto"/>
            </w:tcBorders>
          </w:tcPr>
          <w:p w14:paraId="74E9B633" w14:textId="77777777" w:rsidR="00D240F3" w:rsidRDefault="00D240F3"/>
        </w:tc>
        <w:tc>
          <w:tcPr>
            <w:tcW w:w="1620" w:type="dxa"/>
            <w:tcBorders>
              <w:bottom w:val="dotted" w:sz="4" w:space="0" w:color="auto"/>
            </w:tcBorders>
          </w:tcPr>
          <w:p w14:paraId="44FFC880" w14:textId="77777777" w:rsidR="00D240F3" w:rsidRDefault="00D240F3"/>
        </w:tc>
        <w:tc>
          <w:tcPr>
            <w:tcW w:w="1620" w:type="dxa"/>
            <w:tcBorders>
              <w:bottom w:val="dotted" w:sz="4" w:space="0" w:color="auto"/>
            </w:tcBorders>
          </w:tcPr>
          <w:p w14:paraId="23BBA7A6" w14:textId="77777777" w:rsidR="00D240F3" w:rsidRDefault="00D240F3"/>
        </w:tc>
        <w:tc>
          <w:tcPr>
            <w:tcW w:w="1620" w:type="dxa"/>
            <w:tcBorders>
              <w:bottom w:val="dotted" w:sz="4" w:space="0" w:color="auto"/>
            </w:tcBorders>
          </w:tcPr>
          <w:p w14:paraId="711B5A47" w14:textId="77777777" w:rsidR="00D240F3" w:rsidRDefault="00D240F3"/>
        </w:tc>
      </w:tr>
      <w:tr w:rsidR="00D240F3" w14:paraId="19748BBC" w14:textId="77777777">
        <w:trPr>
          <w:trHeight w:val="320"/>
        </w:trPr>
        <w:tc>
          <w:tcPr>
            <w:tcW w:w="1620" w:type="dxa"/>
            <w:gridSpan w:val="2"/>
            <w:vMerge/>
          </w:tcPr>
          <w:p w14:paraId="17BC4DDB" w14:textId="77777777" w:rsidR="00D240F3" w:rsidRDefault="00D240F3"/>
        </w:tc>
        <w:tc>
          <w:tcPr>
            <w:tcW w:w="1620" w:type="dxa"/>
            <w:gridSpan w:val="2"/>
            <w:tcBorders>
              <w:bottom w:val="dotted" w:sz="4" w:space="0" w:color="auto"/>
            </w:tcBorders>
            <w:vAlign w:val="center"/>
          </w:tcPr>
          <w:p w14:paraId="2E038FCB" w14:textId="77777777" w:rsidR="00D240F3" w:rsidRDefault="00067B36">
            <w:pPr>
              <w:jc w:val="left"/>
              <w:divId w:val="1"/>
            </w:pPr>
            <w:r>
              <w:rPr>
                <w:sz w:val="16"/>
              </w:rPr>
              <w:t>small</w:t>
            </w:r>
          </w:p>
        </w:tc>
        <w:tc>
          <w:tcPr>
            <w:tcW w:w="1620" w:type="dxa"/>
            <w:gridSpan w:val="2"/>
            <w:tcBorders>
              <w:bottom w:val="dotted" w:sz="4" w:space="0" w:color="auto"/>
            </w:tcBorders>
            <w:vAlign w:val="center"/>
          </w:tcPr>
          <w:p w14:paraId="59B0324A" w14:textId="77777777" w:rsidR="00D240F3" w:rsidRDefault="00D240F3"/>
        </w:tc>
        <w:tc>
          <w:tcPr>
            <w:tcW w:w="1620" w:type="dxa"/>
            <w:tcBorders>
              <w:bottom w:val="dotted" w:sz="4" w:space="0" w:color="auto"/>
            </w:tcBorders>
            <w:vAlign w:val="center"/>
          </w:tcPr>
          <w:p w14:paraId="57862F07" w14:textId="77777777" w:rsidR="00D240F3" w:rsidRDefault="00D240F3"/>
        </w:tc>
        <w:tc>
          <w:tcPr>
            <w:tcW w:w="1620" w:type="dxa"/>
            <w:tcBorders>
              <w:bottom w:val="dotted" w:sz="4" w:space="0" w:color="auto"/>
            </w:tcBorders>
            <w:vAlign w:val="center"/>
          </w:tcPr>
          <w:p w14:paraId="51C6F9D5" w14:textId="77777777" w:rsidR="00D240F3" w:rsidRDefault="00D240F3"/>
        </w:tc>
        <w:tc>
          <w:tcPr>
            <w:tcW w:w="1620" w:type="dxa"/>
            <w:tcBorders>
              <w:bottom w:val="dotted" w:sz="4" w:space="0" w:color="auto"/>
            </w:tcBorders>
            <w:vAlign w:val="center"/>
          </w:tcPr>
          <w:p w14:paraId="596B357F" w14:textId="77777777" w:rsidR="00D240F3" w:rsidRDefault="00067B36">
            <w:pPr>
              <w:jc w:val="left"/>
              <w:divId w:val="1"/>
            </w:pP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00F0302B" w14:textId="77777777" w:rsidR="00D240F3" w:rsidRDefault="00067B36">
            <w:pPr>
              <w:jc w:val="center"/>
              <w:divId w:val="1"/>
            </w:pPr>
            <w:r>
              <w:rPr>
                <w:rFonts w:eastAsia="Arial"/>
                <w:sz w:val="16"/>
              </w:rPr>
              <w:t xml:space="preserve">1 </w:t>
            </w:r>
          </w:p>
        </w:tc>
      </w:tr>
      <w:tr w:rsidR="00D240F3" w14:paraId="15C00FD1" w14:textId="77777777">
        <w:trPr>
          <w:trHeight w:val="320"/>
        </w:trPr>
        <w:tc>
          <w:tcPr>
            <w:tcW w:w="1620" w:type="dxa"/>
            <w:gridSpan w:val="2"/>
            <w:vMerge/>
          </w:tcPr>
          <w:p w14:paraId="272161EC" w14:textId="77777777" w:rsidR="00D240F3" w:rsidRDefault="00D240F3"/>
        </w:tc>
        <w:tc>
          <w:tcPr>
            <w:tcW w:w="1620" w:type="dxa"/>
            <w:gridSpan w:val="2"/>
            <w:tcBorders>
              <w:bottom w:val="dotted" w:sz="4" w:space="0" w:color="auto"/>
            </w:tcBorders>
            <w:vAlign w:val="center"/>
          </w:tcPr>
          <w:p w14:paraId="46B669AC"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5F00BFE4" w14:textId="77777777" w:rsidR="00D240F3" w:rsidRDefault="00D240F3"/>
        </w:tc>
        <w:tc>
          <w:tcPr>
            <w:tcW w:w="1620" w:type="dxa"/>
            <w:tcBorders>
              <w:bottom w:val="dotted" w:sz="4" w:space="0" w:color="auto"/>
            </w:tcBorders>
            <w:vAlign w:val="center"/>
          </w:tcPr>
          <w:p w14:paraId="3ACE6C3D" w14:textId="77777777" w:rsidR="00D240F3" w:rsidRDefault="00D240F3"/>
        </w:tc>
        <w:tc>
          <w:tcPr>
            <w:tcW w:w="1620" w:type="dxa"/>
            <w:tcBorders>
              <w:bottom w:val="dotted" w:sz="4" w:space="0" w:color="auto"/>
            </w:tcBorders>
            <w:vAlign w:val="center"/>
          </w:tcPr>
          <w:p w14:paraId="1C1B34E8" w14:textId="77777777" w:rsidR="00D240F3" w:rsidRDefault="00D240F3"/>
        </w:tc>
        <w:tc>
          <w:tcPr>
            <w:tcW w:w="1620" w:type="dxa"/>
            <w:tcBorders>
              <w:bottom w:val="dotted" w:sz="4" w:space="0" w:color="auto"/>
            </w:tcBorders>
            <w:vAlign w:val="center"/>
          </w:tcPr>
          <w:p w14:paraId="5AC96C77" w14:textId="77777777" w:rsidR="00D240F3" w:rsidRDefault="00067B36">
            <w:pPr>
              <w:jc w:val="left"/>
              <w:divId w:val="1"/>
            </w:pPr>
            <w:r>
              <w:rPr>
                <w:sz w:val="16"/>
              </w:rPr>
              <w:t>DM9A (2)</w:t>
            </w:r>
          </w:p>
        </w:tc>
        <w:tc>
          <w:tcPr>
            <w:tcW w:w="1620" w:type="dxa"/>
            <w:tcBorders>
              <w:bottom w:val="dotted" w:sz="4" w:space="0" w:color="auto"/>
            </w:tcBorders>
            <w:vAlign w:val="center"/>
          </w:tcPr>
          <w:p w14:paraId="7C52F64E" w14:textId="77777777" w:rsidR="00D240F3" w:rsidRDefault="00067B36">
            <w:pPr>
              <w:jc w:val="center"/>
              <w:divId w:val="1"/>
            </w:pPr>
            <w:r>
              <w:rPr>
                <w:rFonts w:eastAsia="Arial"/>
                <w:sz w:val="16"/>
              </w:rPr>
              <w:t xml:space="preserve">2 </w:t>
            </w:r>
          </w:p>
        </w:tc>
      </w:tr>
      <w:tr w:rsidR="00D240F3" w14:paraId="0A3D9BC8" w14:textId="77777777">
        <w:trPr>
          <w:trHeight w:val="320"/>
        </w:trPr>
        <w:tc>
          <w:tcPr>
            <w:tcW w:w="1620" w:type="dxa"/>
            <w:gridSpan w:val="2"/>
            <w:vMerge/>
          </w:tcPr>
          <w:p w14:paraId="042B739C" w14:textId="77777777" w:rsidR="00D240F3" w:rsidRDefault="00D240F3"/>
        </w:tc>
        <w:tc>
          <w:tcPr>
            <w:tcW w:w="1620" w:type="dxa"/>
            <w:gridSpan w:val="2"/>
            <w:tcBorders>
              <w:bottom w:val="dotted" w:sz="4" w:space="0" w:color="auto"/>
            </w:tcBorders>
            <w:vAlign w:val="center"/>
          </w:tcPr>
          <w:p w14:paraId="11FEE15F" w14:textId="77777777" w:rsidR="00D240F3" w:rsidRDefault="00067B36">
            <w:pPr>
              <w:jc w:val="left"/>
              <w:divId w:val="1"/>
            </w:pPr>
            <w:r>
              <w:rPr>
                <w:sz w:val="16"/>
              </w:rPr>
              <w:t>large</w:t>
            </w:r>
          </w:p>
        </w:tc>
        <w:tc>
          <w:tcPr>
            <w:tcW w:w="1620" w:type="dxa"/>
            <w:gridSpan w:val="2"/>
            <w:tcBorders>
              <w:bottom w:val="dotted" w:sz="4" w:space="0" w:color="auto"/>
            </w:tcBorders>
            <w:vAlign w:val="center"/>
          </w:tcPr>
          <w:p w14:paraId="7A18A7BD" w14:textId="77777777" w:rsidR="00D240F3" w:rsidRDefault="00D240F3"/>
        </w:tc>
        <w:tc>
          <w:tcPr>
            <w:tcW w:w="1620" w:type="dxa"/>
            <w:tcBorders>
              <w:bottom w:val="dotted" w:sz="4" w:space="0" w:color="auto"/>
            </w:tcBorders>
            <w:vAlign w:val="center"/>
          </w:tcPr>
          <w:p w14:paraId="1EE800A3" w14:textId="77777777" w:rsidR="00D240F3" w:rsidRDefault="00D240F3"/>
        </w:tc>
        <w:tc>
          <w:tcPr>
            <w:tcW w:w="1620" w:type="dxa"/>
            <w:tcBorders>
              <w:bottom w:val="dotted" w:sz="4" w:space="0" w:color="auto"/>
            </w:tcBorders>
            <w:vAlign w:val="center"/>
          </w:tcPr>
          <w:p w14:paraId="456D342C" w14:textId="77777777" w:rsidR="00D240F3" w:rsidRDefault="00D240F3"/>
        </w:tc>
        <w:tc>
          <w:tcPr>
            <w:tcW w:w="1620" w:type="dxa"/>
            <w:tcBorders>
              <w:bottom w:val="dotted" w:sz="4" w:space="0" w:color="auto"/>
            </w:tcBorders>
            <w:vAlign w:val="center"/>
          </w:tcPr>
          <w:p w14:paraId="0977565A" w14:textId="77777777" w:rsidR="00D240F3" w:rsidRDefault="00067B36">
            <w:pPr>
              <w:jc w:val="left"/>
              <w:divId w:val="1"/>
            </w:pPr>
            <w:r>
              <w:rPr>
                <w:sz w:val="16"/>
              </w:rPr>
              <w:t>ZAI122BISP (2)</w:t>
            </w:r>
          </w:p>
        </w:tc>
        <w:tc>
          <w:tcPr>
            <w:tcW w:w="1620" w:type="dxa"/>
            <w:tcBorders>
              <w:bottom w:val="dotted" w:sz="4" w:space="0" w:color="auto"/>
            </w:tcBorders>
            <w:vAlign w:val="center"/>
          </w:tcPr>
          <w:p w14:paraId="4238706B" w14:textId="77777777" w:rsidR="00D240F3" w:rsidRDefault="00067B36">
            <w:pPr>
              <w:jc w:val="center"/>
              <w:divId w:val="1"/>
            </w:pPr>
            <w:r>
              <w:rPr>
                <w:rFonts w:eastAsia="Arial"/>
                <w:sz w:val="16"/>
              </w:rPr>
              <w:t xml:space="preserve">3 </w:t>
            </w:r>
          </w:p>
        </w:tc>
      </w:tr>
      <w:tr w:rsidR="00D240F3" w14:paraId="1A2E114F" w14:textId="77777777">
        <w:trPr>
          <w:trHeight w:val="360"/>
        </w:trPr>
        <w:tc>
          <w:tcPr>
            <w:tcW w:w="810" w:type="dxa"/>
            <w:tcBorders>
              <w:right w:val="dotted" w:sz="4" w:space="0" w:color="auto"/>
            </w:tcBorders>
            <w:shd w:val="clear" w:color="auto" w:fill="DFDFD7"/>
            <w:vAlign w:val="center"/>
          </w:tcPr>
          <w:p w14:paraId="788DF223" w14:textId="77777777" w:rsidR="00D240F3" w:rsidRDefault="00067B36">
            <w:r>
              <w:rPr>
                <w:rFonts w:eastAsia="Arial"/>
                <w:b/>
                <w:sz w:val="16"/>
              </w:rPr>
              <w:t>45.</w:t>
            </w:r>
          </w:p>
        </w:tc>
        <w:tc>
          <w:tcPr>
            <w:tcW w:w="810" w:type="dxa"/>
            <w:tcBorders>
              <w:right w:val="dotted" w:sz="4" w:space="0" w:color="auto"/>
            </w:tcBorders>
            <w:shd w:val="clear" w:color="auto" w:fill="DFDFD7"/>
            <w:vAlign w:val="center"/>
          </w:tcPr>
          <w:p w14:paraId="788F288A" w14:textId="77777777" w:rsidR="00D240F3" w:rsidRDefault="00D240F3"/>
        </w:tc>
        <w:tc>
          <w:tcPr>
            <w:tcW w:w="810" w:type="dxa"/>
            <w:tcBorders>
              <w:right w:val="dotted" w:sz="4" w:space="0" w:color="auto"/>
            </w:tcBorders>
            <w:shd w:val="clear" w:color="auto" w:fill="DFDFD7"/>
            <w:vAlign w:val="center"/>
          </w:tcPr>
          <w:p w14:paraId="271331D7" w14:textId="77777777" w:rsidR="00D240F3" w:rsidRDefault="00067B36">
            <w:r>
              <w:rPr>
                <w:rFonts w:eastAsia="Arial"/>
                <w:b/>
                <w:sz w:val="16"/>
              </w:rPr>
              <w:t>PQ</w:t>
            </w:r>
          </w:p>
        </w:tc>
        <w:tc>
          <w:tcPr>
            <w:tcW w:w="810" w:type="dxa"/>
            <w:tcBorders>
              <w:right w:val="dotted" w:sz="4" w:space="0" w:color="auto"/>
            </w:tcBorders>
            <w:shd w:val="clear" w:color="auto" w:fill="DFDFD7"/>
            <w:vAlign w:val="center"/>
          </w:tcPr>
          <w:p w14:paraId="266BDAC0"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12B3C2D5"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15461902" w14:textId="77777777" w:rsidR="00D240F3" w:rsidRDefault="00067B36">
            <w:r>
              <w:rPr>
                <w:rFonts w:eastAsia="Arial"/>
                <w:b/>
                <w:sz w:val="16"/>
              </w:rPr>
              <w:t>(d)</w:t>
            </w:r>
          </w:p>
        </w:tc>
        <w:tc>
          <w:tcPr>
            <w:tcW w:w="1620" w:type="dxa"/>
            <w:shd w:val="clear" w:color="auto" w:fill="DFDFD7"/>
            <w:vAlign w:val="center"/>
          </w:tcPr>
          <w:p w14:paraId="3D3A1AF9" w14:textId="77777777" w:rsidR="00D240F3" w:rsidRDefault="00D240F3"/>
        </w:tc>
        <w:tc>
          <w:tcPr>
            <w:tcW w:w="1620" w:type="dxa"/>
            <w:shd w:val="clear" w:color="auto" w:fill="DFDFD7"/>
          </w:tcPr>
          <w:p w14:paraId="7929939A" w14:textId="77777777" w:rsidR="00D240F3" w:rsidRDefault="00D240F3"/>
        </w:tc>
        <w:tc>
          <w:tcPr>
            <w:tcW w:w="1620" w:type="dxa"/>
            <w:shd w:val="clear" w:color="auto" w:fill="DFDFD7"/>
          </w:tcPr>
          <w:p w14:paraId="4B107048" w14:textId="77777777" w:rsidR="00D240F3" w:rsidRDefault="00D240F3"/>
        </w:tc>
        <w:tc>
          <w:tcPr>
            <w:tcW w:w="1620" w:type="dxa"/>
            <w:shd w:val="clear" w:color="auto" w:fill="DFDFD7"/>
          </w:tcPr>
          <w:p w14:paraId="50B06561" w14:textId="77777777" w:rsidR="00D240F3" w:rsidRDefault="00D240F3"/>
        </w:tc>
      </w:tr>
      <w:tr w:rsidR="00D240F3" w14:paraId="29364AAC" w14:textId="77777777">
        <w:trPr>
          <w:trHeight w:val="440"/>
        </w:trPr>
        <w:tc>
          <w:tcPr>
            <w:tcW w:w="1620" w:type="dxa"/>
            <w:gridSpan w:val="2"/>
            <w:vMerge w:val="restart"/>
          </w:tcPr>
          <w:p w14:paraId="745AB9B8" w14:textId="77777777" w:rsidR="00D240F3" w:rsidRDefault="00D240F3"/>
        </w:tc>
        <w:tc>
          <w:tcPr>
            <w:tcW w:w="1620" w:type="dxa"/>
            <w:gridSpan w:val="2"/>
            <w:tcBorders>
              <w:bottom w:val="dotted" w:sz="4" w:space="0" w:color="auto"/>
            </w:tcBorders>
          </w:tcPr>
          <w:p w14:paraId="5793C69F" w14:textId="77777777" w:rsidR="00D240F3" w:rsidRDefault="00067B36">
            <w:pPr>
              <w:spacing w:before="113" w:after="113"/>
              <w:jc w:val="left"/>
              <w:divId w:val="1"/>
            </w:pPr>
            <w:r>
              <w:rPr>
                <w:b/>
                <w:sz w:val="16"/>
              </w:rPr>
              <w:t>Stone: shape in lateral view</w:t>
            </w:r>
          </w:p>
        </w:tc>
        <w:tc>
          <w:tcPr>
            <w:tcW w:w="1620" w:type="dxa"/>
            <w:gridSpan w:val="2"/>
            <w:tcBorders>
              <w:bottom w:val="dotted" w:sz="4" w:space="0" w:color="auto"/>
            </w:tcBorders>
          </w:tcPr>
          <w:p w14:paraId="5B37A87D" w14:textId="77777777" w:rsidR="00D240F3" w:rsidRDefault="00D240F3"/>
        </w:tc>
        <w:tc>
          <w:tcPr>
            <w:tcW w:w="1620" w:type="dxa"/>
            <w:tcBorders>
              <w:bottom w:val="dotted" w:sz="4" w:space="0" w:color="auto"/>
            </w:tcBorders>
          </w:tcPr>
          <w:p w14:paraId="01479E61" w14:textId="77777777" w:rsidR="00D240F3" w:rsidRDefault="00D240F3"/>
        </w:tc>
        <w:tc>
          <w:tcPr>
            <w:tcW w:w="1620" w:type="dxa"/>
            <w:tcBorders>
              <w:bottom w:val="dotted" w:sz="4" w:space="0" w:color="auto"/>
            </w:tcBorders>
          </w:tcPr>
          <w:p w14:paraId="33938FFC" w14:textId="77777777" w:rsidR="00D240F3" w:rsidRDefault="00D240F3"/>
        </w:tc>
        <w:tc>
          <w:tcPr>
            <w:tcW w:w="1620" w:type="dxa"/>
            <w:tcBorders>
              <w:bottom w:val="dotted" w:sz="4" w:space="0" w:color="auto"/>
            </w:tcBorders>
          </w:tcPr>
          <w:p w14:paraId="3F07787C" w14:textId="77777777" w:rsidR="00D240F3" w:rsidRDefault="00D240F3"/>
        </w:tc>
        <w:tc>
          <w:tcPr>
            <w:tcW w:w="1620" w:type="dxa"/>
            <w:tcBorders>
              <w:bottom w:val="dotted" w:sz="4" w:space="0" w:color="auto"/>
            </w:tcBorders>
          </w:tcPr>
          <w:p w14:paraId="1CA60C65" w14:textId="77777777" w:rsidR="00D240F3" w:rsidRDefault="00D240F3"/>
        </w:tc>
      </w:tr>
      <w:tr w:rsidR="00D240F3" w14:paraId="46578B3F" w14:textId="77777777">
        <w:trPr>
          <w:trHeight w:val="320"/>
        </w:trPr>
        <w:tc>
          <w:tcPr>
            <w:tcW w:w="1620" w:type="dxa"/>
            <w:gridSpan w:val="2"/>
            <w:vMerge/>
          </w:tcPr>
          <w:p w14:paraId="22DB6301" w14:textId="77777777" w:rsidR="00D240F3" w:rsidRDefault="00D240F3"/>
        </w:tc>
        <w:tc>
          <w:tcPr>
            <w:tcW w:w="1620" w:type="dxa"/>
            <w:gridSpan w:val="2"/>
            <w:tcBorders>
              <w:bottom w:val="dotted" w:sz="4" w:space="0" w:color="auto"/>
            </w:tcBorders>
            <w:vAlign w:val="center"/>
          </w:tcPr>
          <w:p w14:paraId="5571F1E2" w14:textId="77777777" w:rsidR="00D240F3" w:rsidRDefault="00067B36">
            <w:pPr>
              <w:jc w:val="left"/>
              <w:divId w:val="1"/>
            </w:pPr>
            <w:r>
              <w:rPr>
                <w:sz w:val="16"/>
              </w:rPr>
              <w:t>ovate</w:t>
            </w:r>
          </w:p>
        </w:tc>
        <w:tc>
          <w:tcPr>
            <w:tcW w:w="1620" w:type="dxa"/>
            <w:gridSpan w:val="2"/>
            <w:tcBorders>
              <w:bottom w:val="dotted" w:sz="4" w:space="0" w:color="auto"/>
            </w:tcBorders>
            <w:vAlign w:val="center"/>
          </w:tcPr>
          <w:p w14:paraId="0F5940BF" w14:textId="77777777" w:rsidR="00D240F3" w:rsidRDefault="00D240F3"/>
        </w:tc>
        <w:tc>
          <w:tcPr>
            <w:tcW w:w="1620" w:type="dxa"/>
            <w:tcBorders>
              <w:bottom w:val="dotted" w:sz="4" w:space="0" w:color="auto"/>
            </w:tcBorders>
            <w:vAlign w:val="center"/>
          </w:tcPr>
          <w:p w14:paraId="6E15AA76" w14:textId="77777777" w:rsidR="00D240F3" w:rsidRDefault="00D240F3"/>
        </w:tc>
        <w:tc>
          <w:tcPr>
            <w:tcW w:w="1620" w:type="dxa"/>
            <w:tcBorders>
              <w:bottom w:val="dotted" w:sz="4" w:space="0" w:color="auto"/>
            </w:tcBorders>
            <w:vAlign w:val="center"/>
          </w:tcPr>
          <w:p w14:paraId="50397138" w14:textId="77777777" w:rsidR="00D240F3" w:rsidRDefault="00D240F3"/>
        </w:tc>
        <w:tc>
          <w:tcPr>
            <w:tcW w:w="1620" w:type="dxa"/>
            <w:tcBorders>
              <w:bottom w:val="dotted" w:sz="4" w:space="0" w:color="auto"/>
            </w:tcBorders>
            <w:vAlign w:val="center"/>
          </w:tcPr>
          <w:p w14:paraId="46B95107" w14:textId="77777777" w:rsidR="00D240F3" w:rsidRDefault="00067B36">
            <w:pPr>
              <w:jc w:val="left"/>
              <w:divId w:val="1"/>
            </w:pPr>
            <w:proofErr w:type="spellStart"/>
            <w:r>
              <w:rPr>
                <w:sz w:val="16"/>
              </w:rPr>
              <w:t>Suplumtwentytwo</w:t>
            </w:r>
            <w:proofErr w:type="spellEnd"/>
            <w:r>
              <w:rPr>
                <w:sz w:val="16"/>
              </w:rPr>
              <w:t xml:space="preserve"> (1)</w:t>
            </w:r>
          </w:p>
        </w:tc>
        <w:tc>
          <w:tcPr>
            <w:tcW w:w="1620" w:type="dxa"/>
            <w:tcBorders>
              <w:bottom w:val="dotted" w:sz="4" w:space="0" w:color="auto"/>
            </w:tcBorders>
            <w:vAlign w:val="center"/>
          </w:tcPr>
          <w:p w14:paraId="4E6651A8" w14:textId="77777777" w:rsidR="00D240F3" w:rsidRDefault="00067B36">
            <w:pPr>
              <w:jc w:val="center"/>
              <w:divId w:val="1"/>
            </w:pPr>
            <w:r>
              <w:rPr>
                <w:rFonts w:eastAsia="Arial"/>
                <w:sz w:val="16"/>
              </w:rPr>
              <w:t xml:space="preserve">1 </w:t>
            </w:r>
          </w:p>
        </w:tc>
      </w:tr>
      <w:tr w:rsidR="00D240F3" w14:paraId="2DFED907" w14:textId="77777777">
        <w:trPr>
          <w:trHeight w:val="320"/>
        </w:trPr>
        <w:tc>
          <w:tcPr>
            <w:tcW w:w="1620" w:type="dxa"/>
            <w:gridSpan w:val="2"/>
            <w:vMerge/>
          </w:tcPr>
          <w:p w14:paraId="2785DB56" w14:textId="77777777" w:rsidR="00D240F3" w:rsidRDefault="00D240F3"/>
        </w:tc>
        <w:tc>
          <w:tcPr>
            <w:tcW w:w="1620" w:type="dxa"/>
            <w:gridSpan w:val="2"/>
            <w:tcBorders>
              <w:bottom w:val="dotted" w:sz="4" w:space="0" w:color="auto"/>
            </w:tcBorders>
            <w:vAlign w:val="center"/>
          </w:tcPr>
          <w:p w14:paraId="553C37D9" w14:textId="77777777" w:rsidR="00D240F3" w:rsidRDefault="00067B36">
            <w:pPr>
              <w:jc w:val="left"/>
              <w:divId w:val="1"/>
            </w:pPr>
            <w:r>
              <w:rPr>
                <w:sz w:val="16"/>
              </w:rPr>
              <w:t>circular</w:t>
            </w:r>
          </w:p>
        </w:tc>
        <w:tc>
          <w:tcPr>
            <w:tcW w:w="1620" w:type="dxa"/>
            <w:gridSpan w:val="2"/>
            <w:tcBorders>
              <w:bottom w:val="dotted" w:sz="4" w:space="0" w:color="auto"/>
            </w:tcBorders>
            <w:vAlign w:val="center"/>
          </w:tcPr>
          <w:p w14:paraId="02377639" w14:textId="77777777" w:rsidR="00D240F3" w:rsidRDefault="00D240F3"/>
        </w:tc>
        <w:tc>
          <w:tcPr>
            <w:tcW w:w="1620" w:type="dxa"/>
            <w:tcBorders>
              <w:bottom w:val="dotted" w:sz="4" w:space="0" w:color="auto"/>
            </w:tcBorders>
            <w:vAlign w:val="center"/>
          </w:tcPr>
          <w:p w14:paraId="24BF1BE3" w14:textId="77777777" w:rsidR="00D240F3" w:rsidRDefault="00D240F3"/>
        </w:tc>
        <w:tc>
          <w:tcPr>
            <w:tcW w:w="1620" w:type="dxa"/>
            <w:tcBorders>
              <w:bottom w:val="dotted" w:sz="4" w:space="0" w:color="auto"/>
            </w:tcBorders>
            <w:vAlign w:val="center"/>
          </w:tcPr>
          <w:p w14:paraId="529D8944" w14:textId="77777777" w:rsidR="00D240F3" w:rsidRDefault="00D240F3"/>
        </w:tc>
        <w:tc>
          <w:tcPr>
            <w:tcW w:w="1620" w:type="dxa"/>
            <w:tcBorders>
              <w:bottom w:val="dotted" w:sz="4" w:space="0" w:color="auto"/>
            </w:tcBorders>
            <w:vAlign w:val="center"/>
          </w:tcPr>
          <w:p w14:paraId="00A7D038" w14:textId="77777777" w:rsidR="00D240F3" w:rsidRDefault="00067B36">
            <w:pPr>
              <w:jc w:val="left"/>
              <w:divId w:val="1"/>
            </w:pPr>
            <w:r>
              <w:rPr>
                <w:sz w:val="16"/>
              </w:rPr>
              <w:t xml:space="preserve">Pioneer (1), Red </w:t>
            </w:r>
            <w:proofErr w:type="spellStart"/>
            <w:r>
              <w:rPr>
                <w:sz w:val="16"/>
              </w:rPr>
              <w:t>Beaut</w:t>
            </w:r>
            <w:proofErr w:type="spellEnd"/>
            <w:r>
              <w:rPr>
                <w:sz w:val="16"/>
              </w:rPr>
              <w:t xml:space="preserve"> (1)</w:t>
            </w:r>
          </w:p>
        </w:tc>
        <w:tc>
          <w:tcPr>
            <w:tcW w:w="1620" w:type="dxa"/>
            <w:tcBorders>
              <w:bottom w:val="dotted" w:sz="4" w:space="0" w:color="auto"/>
            </w:tcBorders>
            <w:vAlign w:val="center"/>
          </w:tcPr>
          <w:p w14:paraId="40EBB801" w14:textId="77777777" w:rsidR="00D240F3" w:rsidRDefault="00067B36">
            <w:pPr>
              <w:jc w:val="center"/>
              <w:divId w:val="1"/>
            </w:pPr>
            <w:r>
              <w:rPr>
                <w:rFonts w:eastAsia="Arial"/>
                <w:sz w:val="16"/>
              </w:rPr>
              <w:t xml:space="preserve">2 </w:t>
            </w:r>
          </w:p>
        </w:tc>
      </w:tr>
      <w:tr w:rsidR="00D240F3" w14:paraId="1CB9A9EC" w14:textId="77777777">
        <w:trPr>
          <w:trHeight w:val="320"/>
        </w:trPr>
        <w:tc>
          <w:tcPr>
            <w:tcW w:w="1620" w:type="dxa"/>
            <w:gridSpan w:val="2"/>
            <w:vMerge/>
          </w:tcPr>
          <w:p w14:paraId="24D8BE9B" w14:textId="77777777" w:rsidR="00D240F3" w:rsidRDefault="00D240F3"/>
        </w:tc>
        <w:tc>
          <w:tcPr>
            <w:tcW w:w="1620" w:type="dxa"/>
            <w:gridSpan w:val="2"/>
            <w:tcBorders>
              <w:bottom w:val="dotted" w:sz="4" w:space="0" w:color="auto"/>
            </w:tcBorders>
            <w:vAlign w:val="center"/>
          </w:tcPr>
          <w:p w14:paraId="2A150AB7" w14:textId="77777777" w:rsidR="00D240F3" w:rsidRDefault="00067B36">
            <w:pPr>
              <w:jc w:val="left"/>
              <w:divId w:val="1"/>
            </w:pPr>
            <w:r>
              <w:rPr>
                <w:sz w:val="16"/>
              </w:rPr>
              <w:t>elliptic</w:t>
            </w:r>
          </w:p>
        </w:tc>
        <w:tc>
          <w:tcPr>
            <w:tcW w:w="1620" w:type="dxa"/>
            <w:gridSpan w:val="2"/>
            <w:tcBorders>
              <w:bottom w:val="dotted" w:sz="4" w:space="0" w:color="auto"/>
            </w:tcBorders>
            <w:vAlign w:val="center"/>
          </w:tcPr>
          <w:p w14:paraId="0448D01F" w14:textId="77777777" w:rsidR="00D240F3" w:rsidRDefault="00D240F3"/>
        </w:tc>
        <w:tc>
          <w:tcPr>
            <w:tcW w:w="1620" w:type="dxa"/>
            <w:tcBorders>
              <w:bottom w:val="dotted" w:sz="4" w:space="0" w:color="auto"/>
            </w:tcBorders>
            <w:vAlign w:val="center"/>
          </w:tcPr>
          <w:p w14:paraId="7864ED3B" w14:textId="77777777" w:rsidR="00D240F3" w:rsidRDefault="00D240F3"/>
        </w:tc>
        <w:tc>
          <w:tcPr>
            <w:tcW w:w="1620" w:type="dxa"/>
            <w:tcBorders>
              <w:bottom w:val="dotted" w:sz="4" w:space="0" w:color="auto"/>
            </w:tcBorders>
            <w:vAlign w:val="center"/>
          </w:tcPr>
          <w:p w14:paraId="52EDE492" w14:textId="77777777" w:rsidR="00D240F3" w:rsidRDefault="00D240F3"/>
        </w:tc>
        <w:tc>
          <w:tcPr>
            <w:tcW w:w="1620" w:type="dxa"/>
            <w:tcBorders>
              <w:bottom w:val="dotted" w:sz="4" w:space="0" w:color="auto"/>
            </w:tcBorders>
            <w:vAlign w:val="center"/>
          </w:tcPr>
          <w:p w14:paraId="0B66A3DD" w14:textId="77777777" w:rsidR="00D240F3" w:rsidRDefault="00067B36">
            <w:pPr>
              <w:jc w:val="left"/>
              <w:divId w:val="1"/>
            </w:pPr>
            <w:proofErr w:type="spellStart"/>
            <w:r>
              <w:rPr>
                <w:sz w:val="16"/>
              </w:rPr>
              <w:t>Friandise</w:t>
            </w:r>
            <w:proofErr w:type="spellEnd"/>
            <w:r>
              <w:rPr>
                <w:sz w:val="16"/>
              </w:rPr>
              <w:t xml:space="preserve"> (1), </w:t>
            </w:r>
            <w:proofErr w:type="spellStart"/>
            <w:r>
              <w:rPr>
                <w:sz w:val="16"/>
              </w:rPr>
              <w:t>Lamoon</w:t>
            </w:r>
            <w:proofErr w:type="spellEnd"/>
            <w:r>
              <w:rPr>
                <w:sz w:val="16"/>
              </w:rPr>
              <w:t xml:space="preserve"> (1)</w:t>
            </w:r>
          </w:p>
        </w:tc>
        <w:tc>
          <w:tcPr>
            <w:tcW w:w="1620" w:type="dxa"/>
            <w:tcBorders>
              <w:bottom w:val="dotted" w:sz="4" w:space="0" w:color="auto"/>
            </w:tcBorders>
            <w:vAlign w:val="center"/>
          </w:tcPr>
          <w:p w14:paraId="7BA8FB32" w14:textId="77777777" w:rsidR="00D240F3" w:rsidRDefault="00067B36">
            <w:pPr>
              <w:jc w:val="center"/>
              <w:divId w:val="1"/>
            </w:pPr>
            <w:r>
              <w:rPr>
                <w:rFonts w:eastAsia="Arial"/>
                <w:sz w:val="16"/>
              </w:rPr>
              <w:t xml:space="preserve">3 </w:t>
            </w:r>
          </w:p>
        </w:tc>
      </w:tr>
      <w:tr w:rsidR="00D240F3" w14:paraId="3B247ED7" w14:textId="77777777">
        <w:trPr>
          <w:trHeight w:val="320"/>
        </w:trPr>
        <w:tc>
          <w:tcPr>
            <w:tcW w:w="1620" w:type="dxa"/>
            <w:gridSpan w:val="2"/>
            <w:vMerge/>
          </w:tcPr>
          <w:p w14:paraId="19B886D9" w14:textId="77777777" w:rsidR="00D240F3" w:rsidRDefault="00D240F3"/>
        </w:tc>
        <w:tc>
          <w:tcPr>
            <w:tcW w:w="1620" w:type="dxa"/>
            <w:gridSpan w:val="2"/>
            <w:tcBorders>
              <w:bottom w:val="dotted" w:sz="4" w:space="0" w:color="auto"/>
            </w:tcBorders>
            <w:vAlign w:val="center"/>
          </w:tcPr>
          <w:p w14:paraId="5719EA94" w14:textId="77777777" w:rsidR="00D240F3" w:rsidRDefault="00067B36">
            <w:pPr>
              <w:jc w:val="left"/>
              <w:divId w:val="1"/>
            </w:pPr>
            <w:r>
              <w:rPr>
                <w:sz w:val="16"/>
              </w:rPr>
              <w:t>obovate</w:t>
            </w:r>
          </w:p>
        </w:tc>
        <w:tc>
          <w:tcPr>
            <w:tcW w:w="1620" w:type="dxa"/>
            <w:gridSpan w:val="2"/>
            <w:tcBorders>
              <w:bottom w:val="dotted" w:sz="4" w:space="0" w:color="auto"/>
            </w:tcBorders>
            <w:vAlign w:val="center"/>
          </w:tcPr>
          <w:p w14:paraId="18490F01" w14:textId="77777777" w:rsidR="00D240F3" w:rsidRDefault="00D240F3"/>
        </w:tc>
        <w:tc>
          <w:tcPr>
            <w:tcW w:w="1620" w:type="dxa"/>
            <w:tcBorders>
              <w:bottom w:val="dotted" w:sz="4" w:space="0" w:color="auto"/>
            </w:tcBorders>
            <w:vAlign w:val="center"/>
          </w:tcPr>
          <w:p w14:paraId="45D147AB" w14:textId="77777777" w:rsidR="00D240F3" w:rsidRDefault="00D240F3"/>
        </w:tc>
        <w:tc>
          <w:tcPr>
            <w:tcW w:w="1620" w:type="dxa"/>
            <w:tcBorders>
              <w:bottom w:val="dotted" w:sz="4" w:space="0" w:color="auto"/>
            </w:tcBorders>
            <w:vAlign w:val="center"/>
          </w:tcPr>
          <w:p w14:paraId="08B74EB4" w14:textId="77777777" w:rsidR="00D240F3" w:rsidRDefault="00D240F3"/>
        </w:tc>
        <w:tc>
          <w:tcPr>
            <w:tcW w:w="1620" w:type="dxa"/>
            <w:tcBorders>
              <w:bottom w:val="dotted" w:sz="4" w:space="0" w:color="auto"/>
            </w:tcBorders>
            <w:vAlign w:val="center"/>
          </w:tcPr>
          <w:p w14:paraId="7B531239" w14:textId="77777777" w:rsidR="00D240F3" w:rsidRDefault="00067B36">
            <w:pPr>
              <w:jc w:val="left"/>
              <w:divId w:val="1"/>
            </w:pPr>
            <w:r>
              <w:rPr>
                <w:sz w:val="16"/>
              </w:rPr>
              <w:t>ARC PR4 (1)</w:t>
            </w:r>
          </w:p>
        </w:tc>
        <w:tc>
          <w:tcPr>
            <w:tcW w:w="1620" w:type="dxa"/>
            <w:tcBorders>
              <w:bottom w:val="dotted" w:sz="4" w:space="0" w:color="auto"/>
            </w:tcBorders>
            <w:vAlign w:val="center"/>
          </w:tcPr>
          <w:p w14:paraId="3CEF15CF" w14:textId="77777777" w:rsidR="00D240F3" w:rsidRDefault="00067B36">
            <w:pPr>
              <w:jc w:val="center"/>
              <w:divId w:val="1"/>
            </w:pPr>
            <w:r>
              <w:rPr>
                <w:rFonts w:eastAsia="Arial"/>
                <w:sz w:val="16"/>
              </w:rPr>
              <w:t xml:space="preserve">4 </w:t>
            </w:r>
          </w:p>
        </w:tc>
      </w:tr>
      <w:tr w:rsidR="00D240F3" w14:paraId="4A9EFF70" w14:textId="77777777">
        <w:trPr>
          <w:trHeight w:val="360"/>
        </w:trPr>
        <w:tc>
          <w:tcPr>
            <w:tcW w:w="810" w:type="dxa"/>
            <w:tcBorders>
              <w:right w:val="dotted" w:sz="4" w:space="0" w:color="auto"/>
            </w:tcBorders>
            <w:shd w:val="clear" w:color="auto" w:fill="DFDFD7"/>
            <w:vAlign w:val="center"/>
          </w:tcPr>
          <w:p w14:paraId="0222D361" w14:textId="77777777" w:rsidR="00D240F3" w:rsidRDefault="00067B36">
            <w:r>
              <w:rPr>
                <w:rFonts w:eastAsia="Arial"/>
                <w:b/>
                <w:sz w:val="16"/>
              </w:rPr>
              <w:t>46.</w:t>
            </w:r>
          </w:p>
        </w:tc>
        <w:tc>
          <w:tcPr>
            <w:tcW w:w="810" w:type="dxa"/>
            <w:tcBorders>
              <w:right w:val="dotted" w:sz="4" w:space="0" w:color="auto"/>
            </w:tcBorders>
            <w:shd w:val="clear" w:color="auto" w:fill="DFDFD7"/>
            <w:vAlign w:val="center"/>
          </w:tcPr>
          <w:p w14:paraId="0D13D87A" w14:textId="77777777" w:rsidR="00D240F3" w:rsidRDefault="00D240F3"/>
        </w:tc>
        <w:tc>
          <w:tcPr>
            <w:tcW w:w="810" w:type="dxa"/>
            <w:tcBorders>
              <w:right w:val="dotted" w:sz="4" w:space="0" w:color="auto"/>
            </w:tcBorders>
            <w:shd w:val="clear" w:color="auto" w:fill="DFDFD7"/>
            <w:vAlign w:val="center"/>
          </w:tcPr>
          <w:p w14:paraId="4D64888E"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24D77DF4" w14:textId="77777777" w:rsidR="00D240F3" w:rsidRDefault="00067B36">
            <w:r>
              <w:rPr>
                <w:rFonts w:eastAsia="Arial"/>
                <w:b/>
                <w:sz w:val="16"/>
              </w:rPr>
              <w:t>VG</w:t>
            </w:r>
          </w:p>
        </w:tc>
        <w:tc>
          <w:tcPr>
            <w:tcW w:w="810" w:type="dxa"/>
            <w:tcBorders>
              <w:right w:val="dotted" w:sz="4" w:space="0" w:color="auto"/>
            </w:tcBorders>
            <w:shd w:val="clear" w:color="auto" w:fill="DFDFD7"/>
            <w:vAlign w:val="center"/>
          </w:tcPr>
          <w:p w14:paraId="7A07C40B"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16F8C200" w14:textId="77777777" w:rsidR="00D240F3" w:rsidRDefault="00067B36">
            <w:r>
              <w:rPr>
                <w:rFonts w:eastAsia="Arial"/>
                <w:b/>
                <w:sz w:val="16"/>
              </w:rPr>
              <w:t>(d)</w:t>
            </w:r>
          </w:p>
        </w:tc>
        <w:tc>
          <w:tcPr>
            <w:tcW w:w="1620" w:type="dxa"/>
            <w:shd w:val="clear" w:color="auto" w:fill="DFDFD7"/>
            <w:vAlign w:val="center"/>
          </w:tcPr>
          <w:p w14:paraId="603731F8" w14:textId="77777777" w:rsidR="00D240F3" w:rsidRDefault="00D240F3"/>
        </w:tc>
        <w:tc>
          <w:tcPr>
            <w:tcW w:w="1620" w:type="dxa"/>
            <w:shd w:val="clear" w:color="auto" w:fill="DFDFD7"/>
          </w:tcPr>
          <w:p w14:paraId="4084EB3C" w14:textId="77777777" w:rsidR="00D240F3" w:rsidRDefault="00D240F3"/>
        </w:tc>
        <w:tc>
          <w:tcPr>
            <w:tcW w:w="1620" w:type="dxa"/>
            <w:shd w:val="clear" w:color="auto" w:fill="DFDFD7"/>
          </w:tcPr>
          <w:p w14:paraId="4641251A" w14:textId="77777777" w:rsidR="00D240F3" w:rsidRDefault="00D240F3"/>
        </w:tc>
        <w:tc>
          <w:tcPr>
            <w:tcW w:w="1620" w:type="dxa"/>
            <w:shd w:val="clear" w:color="auto" w:fill="DFDFD7"/>
          </w:tcPr>
          <w:p w14:paraId="4C393B26" w14:textId="77777777" w:rsidR="00D240F3" w:rsidRDefault="00D240F3"/>
        </w:tc>
      </w:tr>
      <w:tr w:rsidR="00D240F3" w14:paraId="35181141" w14:textId="77777777">
        <w:trPr>
          <w:trHeight w:val="440"/>
        </w:trPr>
        <w:tc>
          <w:tcPr>
            <w:tcW w:w="1620" w:type="dxa"/>
            <w:gridSpan w:val="2"/>
            <w:vMerge w:val="restart"/>
          </w:tcPr>
          <w:p w14:paraId="50BA5556" w14:textId="77777777" w:rsidR="00D240F3" w:rsidRDefault="00D240F3"/>
        </w:tc>
        <w:tc>
          <w:tcPr>
            <w:tcW w:w="1620" w:type="dxa"/>
            <w:gridSpan w:val="2"/>
            <w:tcBorders>
              <w:bottom w:val="dotted" w:sz="4" w:space="0" w:color="auto"/>
            </w:tcBorders>
          </w:tcPr>
          <w:p w14:paraId="1768A26E" w14:textId="77777777" w:rsidR="00D240F3" w:rsidRDefault="00067B36">
            <w:pPr>
              <w:spacing w:before="113" w:after="113"/>
              <w:jc w:val="left"/>
              <w:divId w:val="1"/>
            </w:pPr>
            <w:r>
              <w:rPr>
                <w:b/>
                <w:sz w:val="16"/>
              </w:rPr>
              <w:t>Stone: size of the keel</w:t>
            </w:r>
          </w:p>
        </w:tc>
        <w:tc>
          <w:tcPr>
            <w:tcW w:w="1620" w:type="dxa"/>
            <w:gridSpan w:val="2"/>
            <w:tcBorders>
              <w:bottom w:val="dotted" w:sz="4" w:space="0" w:color="auto"/>
            </w:tcBorders>
          </w:tcPr>
          <w:p w14:paraId="242C15CD" w14:textId="77777777" w:rsidR="00D240F3" w:rsidRDefault="00D240F3"/>
        </w:tc>
        <w:tc>
          <w:tcPr>
            <w:tcW w:w="1620" w:type="dxa"/>
            <w:tcBorders>
              <w:bottom w:val="dotted" w:sz="4" w:space="0" w:color="auto"/>
            </w:tcBorders>
          </w:tcPr>
          <w:p w14:paraId="4A4D2A05" w14:textId="77777777" w:rsidR="00D240F3" w:rsidRDefault="00D240F3"/>
        </w:tc>
        <w:tc>
          <w:tcPr>
            <w:tcW w:w="1620" w:type="dxa"/>
            <w:tcBorders>
              <w:bottom w:val="dotted" w:sz="4" w:space="0" w:color="auto"/>
            </w:tcBorders>
          </w:tcPr>
          <w:p w14:paraId="0D51E5C6" w14:textId="77777777" w:rsidR="00D240F3" w:rsidRDefault="00D240F3"/>
        </w:tc>
        <w:tc>
          <w:tcPr>
            <w:tcW w:w="1620" w:type="dxa"/>
            <w:tcBorders>
              <w:bottom w:val="dotted" w:sz="4" w:space="0" w:color="auto"/>
            </w:tcBorders>
          </w:tcPr>
          <w:p w14:paraId="19E89C3F" w14:textId="77777777" w:rsidR="00D240F3" w:rsidRDefault="00D240F3"/>
        </w:tc>
        <w:tc>
          <w:tcPr>
            <w:tcW w:w="1620" w:type="dxa"/>
            <w:tcBorders>
              <w:bottom w:val="dotted" w:sz="4" w:space="0" w:color="auto"/>
            </w:tcBorders>
          </w:tcPr>
          <w:p w14:paraId="0BBEE306" w14:textId="77777777" w:rsidR="00D240F3" w:rsidRDefault="00D240F3"/>
        </w:tc>
      </w:tr>
      <w:tr w:rsidR="00D240F3" w14:paraId="549146BD" w14:textId="77777777">
        <w:trPr>
          <w:trHeight w:val="320"/>
        </w:trPr>
        <w:tc>
          <w:tcPr>
            <w:tcW w:w="1620" w:type="dxa"/>
            <w:gridSpan w:val="2"/>
            <w:vMerge/>
          </w:tcPr>
          <w:p w14:paraId="775ACDAA" w14:textId="77777777" w:rsidR="00D240F3" w:rsidRDefault="00D240F3"/>
        </w:tc>
        <w:tc>
          <w:tcPr>
            <w:tcW w:w="1620" w:type="dxa"/>
            <w:gridSpan w:val="2"/>
            <w:tcBorders>
              <w:bottom w:val="dotted" w:sz="4" w:space="0" w:color="auto"/>
            </w:tcBorders>
            <w:vAlign w:val="center"/>
          </w:tcPr>
          <w:p w14:paraId="7190F7E7" w14:textId="77777777" w:rsidR="00D240F3" w:rsidRDefault="00067B36">
            <w:pPr>
              <w:jc w:val="left"/>
              <w:divId w:val="1"/>
            </w:pPr>
            <w:r>
              <w:rPr>
                <w:sz w:val="16"/>
              </w:rPr>
              <w:t>small</w:t>
            </w:r>
          </w:p>
        </w:tc>
        <w:tc>
          <w:tcPr>
            <w:tcW w:w="1620" w:type="dxa"/>
            <w:gridSpan w:val="2"/>
            <w:tcBorders>
              <w:bottom w:val="dotted" w:sz="4" w:space="0" w:color="auto"/>
            </w:tcBorders>
            <w:vAlign w:val="center"/>
          </w:tcPr>
          <w:p w14:paraId="61835094" w14:textId="77777777" w:rsidR="00D240F3" w:rsidRDefault="00D240F3"/>
        </w:tc>
        <w:tc>
          <w:tcPr>
            <w:tcW w:w="1620" w:type="dxa"/>
            <w:tcBorders>
              <w:bottom w:val="dotted" w:sz="4" w:space="0" w:color="auto"/>
            </w:tcBorders>
            <w:vAlign w:val="center"/>
          </w:tcPr>
          <w:p w14:paraId="05B71AC1" w14:textId="77777777" w:rsidR="00D240F3" w:rsidRDefault="00D240F3"/>
        </w:tc>
        <w:tc>
          <w:tcPr>
            <w:tcW w:w="1620" w:type="dxa"/>
            <w:tcBorders>
              <w:bottom w:val="dotted" w:sz="4" w:space="0" w:color="auto"/>
            </w:tcBorders>
            <w:vAlign w:val="center"/>
          </w:tcPr>
          <w:p w14:paraId="5C8A218C" w14:textId="77777777" w:rsidR="00D240F3" w:rsidRDefault="00D240F3"/>
        </w:tc>
        <w:tc>
          <w:tcPr>
            <w:tcW w:w="1620" w:type="dxa"/>
            <w:tcBorders>
              <w:bottom w:val="dotted" w:sz="4" w:space="0" w:color="auto"/>
            </w:tcBorders>
            <w:vAlign w:val="center"/>
          </w:tcPr>
          <w:p w14:paraId="3A35E3FB" w14:textId="77777777" w:rsidR="00D240F3" w:rsidRDefault="00067B36">
            <w:pPr>
              <w:jc w:val="left"/>
              <w:divId w:val="1"/>
            </w:pPr>
            <w:r>
              <w:rPr>
                <w:sz w:val="16"/>
              </w:rPr>
              <w:t>Anne Gold (1), Methley (1)</w:t>
            </w:r>
          </w:p>
        </w:tc>
        <w:tc>
          <w:tcPr>
            <w:tcW w:w="1620" w:type="dxa"/>
            <w:tcBorders>
              <w:bottom w:val="dotted" w:sz="4" w:space="0" w:color="auto"/>
            </w:tcBorders>
            <w:vAlign w:val="center"/>
          </w:tcPr>
          <w:p w14:paraId="4077F225" w14:textId="77777777" w:rsidR="00D240F3" w:rsidRDefault="00067B36">
            <w:pPr>
              <w:jc w:val="center"/>
              <w:divId w:val="1"/>
            </w:pPr>
            <w:r>
              <w:rPr>
                <w:rFonts w:eastAsia="Arial"/>
                <w:sz w:val="16"/>
              </w:rPr>
              <w:t xml:space="preserve">1 </w:t>
            </w:r>
          </w:p>
        </w:tc>
      </w:tr>
      <w:tr w:rsidR="00D240F3" w14:paraId="10CA8E47" w14:textId="77777777">
        <w:trPr>
          <w:trHeight w:val="320"/>
        </w:trPr>
        <w:tc>
          <w:tcPr>
            <w:tcW w:w="1620" w:type="dxa"/>
            <w:gridSpan w:val="2"/>
            <w:vMerge/>
          </w:tcPr>
          <w:p w14:paraId="64539D92" w14:textId="77777777" w:rsidR="00D240F3" w:rsidRDefault="00D240F3"/>
        </w:tc>
        <w:tc>
          <w:tcPr>
            <w:tcW w:w="1620" w:type="dxa"/>
            <w:gridSpan w:val="2"/>
            <w:tcBorders>
              <w:bottom w:val="dotted" w:sz="4" w:space="0" w:color="auto"/>
            </w:tcBorders>
            <w:vAlign w:val="center"/>
          </w:tcPr>
          <w:p w14:paraId="76D0CCDE"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435050E4" w14:textId="77777777" w:rsidR="00D240F3" w:rsidRDefault="00D240F3"/>
        </w:tc>
        <w:tc>
          <w:tcPr>
            <w:tcW w:w="1620" w:type="dxa"/>
            <w:tcBorders>
              <w:bottom w:val="dotted" w:sz="4" w:space="0" w:color="auto"/>
            </w:tcBorders>
            <w:vAlign w:val="center"/>
          </w:tcPr>
          <w:p w14:paraId="7B3C188F" w14:textId="77777777" w:rsidR="00D240F3" w:rsidRDefault="00D240F3"/>
        </w:tc>
        <w:tc>
          <w:tcPr>
            <w:tcW w:w="1620" w:type="dxa"/>
            <w:tcBorders>
              <w:bottom w:val="dotted" w:sz="4" w:space="0" w:color="auto"/>
            </w:tcBorders>
            <w:vAlign w:val="center"/>
          </w:tcPr>
          <w:p w14:paraId="4B872F11" w14:textId="77777777" w:rsidR="00D240F3" w:rsidRDefault="00D240F3"/>
        </w:tc>
        <w:tc>
          <w:tcPr>
            <w:tcW w:w="1620" w:type="dxa"/>
            <w:tcBorders>
              <w:bottom w:val="dotted" w:sz="4" w:space="0" w:color="auto"/>
            </w:tcBorders>
            <w:vAlign w:val="center"/>
          </w:tcPr>
          <w:p w14:paraId="1C25889A" w14:textId="77777777" w:rsidR="00D240F3" w:rsidRDefault="00067B36">
            <w:pPr>
              <w:jc w:val="left"/>
              <w:divId w:val="1"/>
            </w:pPr>
            <w:r>
              <w:rPr>
                <w:sz w:val="16"/>
              </w:rPr>
              <w:t xml:space="preserve">Formosa (1), </w:t>
            </w:r>
            <w:proofErr w:type="spellStart"/>
            <w:r>
              <w:rPr>
                <w:sz w:val="16"/>
              </w:rPr>
              <w:t>Friandise</w:t>
            </w:r>
            <w:proofErr w:type="spellEnd"/>
            <w:r>
              <w:rPr>
                <w:sz w:val="16"/>
              </w:rPr>
              <w:t xml:space="preserve"> (1)</w:t>
            </w:r>
          </w:p>
        </w:tc>
        <w:tc>
          <w:tcPr>
            <w:tcW w:w="1620" w:type="dxa"/>
            <w:tcBorders>
              <w:bottom w:val="dotted" w:sz="4" w:space="0" w:color="auto"/>
            </w:tcBorders>
            <w:vAlign w:val="center"/>
          </w:tcPr>
          <w:p w14:paraId="66F64539" w14:textId="77777777" w:rsidR="00D240F3" w:rsidRDefault="00067B36">
            <w:pPr>
              <w:jc w:val="center"/>
              <w:divId w:val="1"/>
            </w:pPr>
            <w:r>
              <w:rPr>
                <w:rFonts w:eastAsia="Arial"/>
                <w:sz w:val="16"/>
              </w:rPr>
              <w:t xml:space="preserve">2 </w:t>
            </w:r>
          </w:p>
        </w:tc>
      </w:tr>
      <w:tr w:rsidR="00D240F3" w14:paraId="09F90AC2" w14:textId="77777777">
        <w:trPr>
          <w:trHeight w:val="320"/>
        </w:trPr>
        <w:tc>
          <w:tcPr>
            <w:tcW w:w="1620" w:type="dxa"/>
            <w:gridSpan w:val="2"/>
            <w:vMerge/>
          </w:tcPr>
          <w:p w14:paraId="45C0E2DB" w14:textId="77777777" w:rsidR="00D240F3" w:rsidRDefault="00D240F3"/>
        </w:tc>
        <w:tc>
          <w:tcPr>
            <w:tcW w:w="1620" w:type="dxa"/>
            <w:gridSpan w:val="2"/>
            <w:tcBorders>
              <w:bottom w:val="dotted" w:sz="4" w:space="0" w:color="auto"/>
            </w:tcBorders>
            <w:vAlign w:val="center"/>
          </w:tcPr>
          <w:p w14:paraId="13CBB3B8" w14:textId="77777777" w:rsidR="00D240F3" w:rsidRDefault="00067B36">
            <w:pPr>
              <w:jc w:val="left"/>
              <w:divId w:val="1"/>
            </w:pPr>
            <w:r>
              <w:rPr>
                <w:sz w:val="16"/>
              </w:rPr>
              <w:t>large</w:t>
            </w:r>
          </w:p>
        </w:tc>
        <w:tc>
          <w:tcPr>
            <w:tcW w:w="1620" w:type="dxa"/>
            <w:gridSpan w:val="2"/>
            <w:tcBorders>
              <w:bottom w:val="dotted" w:sz="4" w:space="0" w:color="auto"/>
            </w:tcBorders>
            <w:vAlign w:val="center"/>
          </w:tcPr>
          <w:p w14:paraId="08BA4A40" w14:textId="77777777" w:rsidR="00D240F3" w:rsidRDefault="00D240F3"/>
        </w:tc>
        <w:tc>
          <w:tcPr>
            <w:tcW w:w="1620" w:type="dxa"/>
            <w:tcBorders>
              <w:bottom w:val="dotted" w:sz="4" w:space="0" w:color="auto"/>
            </w:tcBorders>
            <w:vAlign w:val="center"/>
          </w:tcPr>
          <w:p w14:paraId="6DBF39C3" w14:textId="77777777" w:rsidR="00D240F3" w:rsidRDefault="00D240F3"/>
        </w:tc>
        <w:tc>
          <w:tcPr>
            <w:tcW w:w="1620" w:type="dxa"/>
            <w:tcBorders>
              <w:bottom w:val="dotted" w:sz="4" w:space="0" w:color="auto"/>
            </w:tcBorders>
            <w:vAlign w:val="center"/>
          </w:tcPr>
          <w:p w14:paraId="5C17D6BD" w14:textId="77777777" w:rsidR="00D240F3" w:rsidRDefault="00D240F3"/>
        </w:tc>
        <w:tc>
          <w:tcPr>
            <w:tcW w:w="1620" w:type="dxa"/>
            <w:tcBorders>
              <w:bottom w:val="dotted" w:sz="4" w:space="0" w:color="auto"/>
            </w:tcBorders>
            <w:vAlign w:val="center"/>
          </w:tcPr>
          <w:p w14:paraId="1995F5E4" w14:textId="77777777" w:rsidR="00D240F3" w:rsidRDefault="00067B36">
            <w:pPr>
              <w:jc w:val="left"/>
              <w:divId w:val="1"/>
            </w:pPr>
            <w:r>
              <w:rPr>
                <w:sz w:val="16"/>
              </w:rPr>
              <w:t xml:space="preserve">Pioneer (1), </w:t>
            </w:r>
            <w:proofErr w:type="spellStart"/>
            <w:r>
              <w:rPr>
                <w:sz w:val="16"/>
              </w:rPr>
              <w:t>Plumsweetone</w:t>
            </w:r>
            <w:proofErr w:type="spellEnd"/>
            <w:r>
              <w:rPr>
                <w:sz w:val="16"/>
              </w:rPr>
              <w:t xml:space="preserve"> (1)</w:t>
            </w:r>
          </w:p>
        </w:tc>
        <w:tc>
          <w:tcPr>
            <w:tcW w:w="1620" w:type="dxa"/>
            <w:tcBorders>
              <w:bottom w:val="dotted" w:sz="4" w:space="0" w:color="auto"/>
            </w:tcBorders>
            <w:vAlign w:val="center"/>
          </w:tcPr>
          <w:p w14:paraId="2906EE84" w14:textId="77777777" w:rsidR="00D240F3" w:rsidRDefault="00067B36">
            <w:pPr>
              <w:jc w:val="center"/>
              <w:divId w:val="1"/>
            </w:pPr>
            <w:r>
              <w:rPr>
                <w:rFonts w:eastAsia="Arial"/>
                <w:sz w:val="16"/>
              </w:rPr>
              <w:t xml:space="preserve">3 </w:t>
            </w:r>
          </w:p>
        </w:tc>
      </w:tr>
      <w:tr w:rsidR="00D240F3" w14:paraId="6EF1FC89" w14:textId="77777777">
        <w:trPr>
          <w:trHeight w:val="360"/>
        </w:trPr>
        <w:tc>
          <w:tcPr>
            <w:tcW w:w="810" w:type="dxa"/>
            <w:tcBorders>
              <w:right w:val="dotted" w:sz="4" w:space="0" w:color="auto"/>
            </w:tcBorders>
            <w:shd w:val="clear" w:color="auto" w:fill="DFDFD7"/>
            <w:vAlign w:val="center"/>
          </w:tcPr>
          <w:p w14:paraId="321E6EEC" w14:textId="77777777" w:rsidR="00D240F3" w:rsidRDefault="00067B36" w:rsidP="009216D9">
            <w:pPr>
              <w:keepNext/>
            </w:pPr>
            <w:r>
              <w:rPr>
                <w:rFonts w:eastAsia="Arial"/>
                <w:b/>
                <w:sz w:val="16"/>
              </w:rPr>
              <w:lastRenderedPageBreak/>
              <w:t>47.</w:t>
            </w:r>
          </w:p>
        </w:tc>
        <w:tc>
          <w:tcPr>
            <w:tcW w:w="810" w:type="dxa"/>
            <w:tcBorders>
              <w:right w:val="dotted" w:sz="4" w:space="0" w:color="auto"/>
            </w:tcBorders>
            <w:shd w:val="clear" w:color="auto" w:fill="DFDFD7"/>
            <w:vAlign w:val="center"/>
          </w:tcPr>
          <w:p w14:paraId="54922149" w14:textId="77777777" w:rsidR="00D240F3" w:rsidRDefault="00D240F3" w:rsidP="009216D9">
            <w:pPr>
              <w:keepNext/>
            </w:pPr>
          </w:p>
        </w:tc>
        <w:tc>
          <w:tcPr>
            <w:tcW w:w="810" w:type="dxa"/>
            <w:tcBorders>
              <w:right w:val="dotted" w:sz="4" w:space="0" w:color="auto"/>
            </w:tcBorders>
            <w:shd w:val="clear" w:color="auto" w:fill="DFDFD7"/>
            <w:vAlign w:val="center"/>
          </w:tcPr>
          <w:p w14:paraId="0513C74A" w14:textId="77777777" w:rsidR="00D240F3" w:rsidRDefault="00067B36" w:rsidP="009216D9">
            <w:pPr>
              <w:keepNext/>
            </w:pPr>
            <w:r>
              <w:rPr>
                <w:rFonts w:eastAsia="Arial"/>
                <w:b/>
                <w:sz w:val="16"/>
              </w:rPr>
              <w:t>PQ</w:t>
            </w:r>
          </w:p>
        </w:tc>
        <w:tc>
          <w:tcPr>
            <w:tcW w:w="810" w:type="dxa"/>
            <w:tcBorders>
              <w:right w:val="dotted" w:sz="4" w:space="0" w:color="auto"/>
            </w:tcBorders>
            <w:shd w:val="clear" w:color="auto" w:fill="DFDFD7"/>
            <w:vAlign w:val="center"/>
          </w:tcPr>
          <w:p w14:paraId="62D10639" w14:textId="77777777" w:rsidR="00D240F3" w:rsidRDefault="00067B36" w:rsidP="009216D9">
            <w:pPr>
              <w:keepNext/>
            </w:pPr>
            <w:r>
              <w:rPr>
                <w:rFonts w:eastAsia="Arial"/>
                <w:b/>
                <w:sz w:val="16"/>
              </w:rPr>
              <w:t>VG</w:t>
            </w:r>
          </w:p>
        </w:tc>
        <w:tc>
          <w:tcPr>
            <w:tcW w:w="810" w:type="dxa"/>
            <w:tcBorders>
              <w:right w:val="dotted" w:sz="4" w:space="0" w:color="auto"/>
            </w:tcBorders>
            <w:shd w:val="clear" w:color="auto" w:fill="DFDFD7"/>
            <w:vAlign w:val="center"/>
          </w:tcPr>
          <w:p w14:paraId="07E89639" w14:textId="77777777" w:rsidR="00D240F3" w:rsidRDefault="00067B36" w:rsidP="009216D9">
            <w:pPr>
              <w:keepNext/>
            </w:pPr>
            <w:r>
              <w:rPr>
                <w:rFonts w:eastAsia="Arial"/>
                <w:b/>
                <w:sz w:val="16"/>
              </w:rPr>
              <w:t>(+)</w:t>
            </w:r>
          </w:p>
        </w:tc>
        <w:tc>
          <w:tcPr>
            <w:tcW w:w="810" w:type="dxa"/>
            <w:tcBorders>
              <w:right w:val="dotted" w:sz="4" w:space="0" w:color="auto"/>
            </w:tcBorders>
            <w:shd w:val="clear" w:color="auto" w:fill="DFDFD7"/>
            <w:vAlign w:val="center"/>
          </w:tcPr>
          <w:p w14:paraId="00D7B033" w14:textId="77777777" w:rsidR="00D240F3" w:rsidRDefault="00067B36" w:rsidP="009216D9">
            <w:pPr>
              <w:keepNext/>
            </w:pPr>
            <w:r>
              <w:rPr>
                <w:rFonts w:eastAsia="Arial"/>
                <w:b/>
                <w:sz w:val="16"/>
              </w:rPr>
              <w:t>(d)</w:t>
            </w:r>
          </w:p>
        </w:tc>
        <w:tc>
          <w:tcPr>
            <w:tcW w:w="1620" w:type="dxa"/>
            <w:shd w:val="clear" w:color="auto" w:fill="DFDFD7"/>
            <w:vAlign w:val="center"/>
          </w:tcPr>
          <w:p w14:paraId="6D8F3D70" w14:textId="77777777" w:rsidR="00D240F3" w:rsidRDefault="00D240F3" w:rsidP="009216D9">
            <w:pPr>
              <w:keepNext/>
            </w:pPr>
          </w:p>
        </w:tc>
        <w:tc>
          <w:tcPr>
            <w:tcW w:w="1620" w:type="dxa"/>
            <w:shd w:val="clear" w:color="auto" w:fill="DFDFD7"/>
          </w:tcPr>
          <w:p w14:paraId="2B34D246" w14:textId="77777777" w:rsidR="00D240F3" w:rsidRDefault="00D240F3" w:rsidP="009216D9">
            <w:pPr>
              <w:keepNext/>
            </w:pPr>
          </w:p>
        </w:tc>
        <w:tc>
          <w:tcPr>
            <w:tcW w:w="1620" w:type="dxa"/>
            <w:shd w:val="clear" w:color="auto" w:fill="DFDFD7"/>
          </w:tcPr>
          <w:p w14:paraId="24738BB1" w14:textId="77777777" w:rsidR="00D240F3" w:rsidRDefault="00D240F3"/>
        </w:tc>
        <w:tc>
          <w:tcPr>
            <w:tcW w:w="1620" w:type="dxa"/>
            <w:shd w:val="clear" w:color="auto" w:fill="DFDFD7"/>
          </w:tcPr>
          <w:p w14:paraId="7FC2CAFB" w14:textId="77777777" w:rsidR="00D240F3" w:rsidRDefault="00D240F3"/>
        </w:tc>
      </w:tr>
      <w:tr w:rsidR="00D240F3" w14:paraId="2F0A0E3B" w14:textId="77777777">
        <w:trPr>
          <w:trHeight w:val="440"/>
        </w:trPr>
        <w:tc>
          <w:tcPr>
            <w:tcW w:w="1620" w:type="dxa"/>
            <w:gridSpan w:val="2"/>
            <w:vMerge w:val="restart"/>
          </w:tcPr>
          <w:p w14:paraId="54720FA0" w14:textId="77777777" w:rsidR="00D240F3" w:rsidRDefault="00D240F3" w:rsidP="009216D9">
            <w:pPr>
              <w:keepNext/>
            </w:pPr>
          </w:p>
        </w:tc>
        <w:tc>
          <w:tcPr>
            <w:tcW w:w="1620" w:type="dxa"/>
            <w:gridSpan w:val="2"/>
            <w:tcBorders>
              <w:bottom w:val="dotted" w:sz="4" w:space="0" w:color="auto"/>
            </w:tcBorders>
          </w:tcPr>
          <w:p w14:paraId="36CE50B5" w14:textId="77777777" w:rsidR="00D240F3" w:rsidRDefault="00067B36" w:rsidP="009216D9">
            <w:pPr>
              <w:keepNext/>
              <w:spacing w:before="113" w:after="113"/>
              <w:jc w:val="left"/>
              <w:divId w:val="1"/>
            </w:pPr>
            <w:r>
              <w:rPr>
                <w:b/>
                <w:sz w:val="16"/>
              </w:rPr>
              <w:t>Stone: texture of lateral surfaces (except hull)</w:t>
            </w:r>
          </w:p>
        </w:tc>
        <w:tc>
          <w:tcPr>
            <w:tcW w:w="1620" w:type="dxa"/>
            <w:gridSpan w:val="2"/>
            <w:tcBorders>
              <w:bottom w:val="dotted" w:sz="4" w:space="0" w:color="auto"/>
            </w:tcBorders>
          </w:tcPr>
          <w:p w14:paraId="23FAF298" w14:textId="77777777" w:rsidR="00D240F3" w:rsidRDefault="00D240F3" w:rsidP="009216D9">
            <w:pPr>
              <w:keepNext/>
            </w:pPr>
          </w:p>
        </w:tc>
        <w:tc>
          <w:tcPr>
            <w:tcW w:w="1620" w:type="dxa"/>
            <w:tcBorders>
              <w:bottom w:val="dotted" w:sz="4" w:space="0" w:color="auto"/>
            </w:tcBorders>
          </w:tcPr>
          <w:p w14:paraId="6D396597" w14:textId="77777777" w:rsidR="00D240F3" w:rsidRDefault="00D240F3" w:rsidP="009216D9">
            <w:pPr>
              <w:keepNext/>
            </w:pPr>
          </w:p>
        </w:tc>
        <w:tc>
          <w:tcPr>
            <w:tcW w:w="1620" w:type="dxa"/>
            <w:tcBorders>
              <w:bottom w:val="dotted" w:sz="4" w:space="0" w:color="auto"/>
            </w:tcBorders>
          </w:tcPr>
          <w:p w14:paraId="4DFB50C9" w14:textId="77777777" w:rsidR="00D240F3" w:rsidRDefault="00D240F3" w:rsidP="009216D9">
            <w:pPr>
              <w:keepNext/>
            </w:pPr>
          </w:p>
        </w:tc>
        <w:tc>
          <w:tcPr>
            <w:tcW w:w="1620" w:type="dxa"/>
            <w:tcBorders>
              <w:bottom w:val="dotted" w:sz="4" w:space="0" w:color="auto"/>
            </w:tcBorders>
          </w:tcPr>
          <w:p w14:paraId="3D56FD78" w14:textId="77777777" w:rsidR="00D240F3" w:rsidRDefault="00D240F3"/>
        </w:tc>
        <w:tc>
          <w:tcPr>
            <w:tcW w:w="1620" w:type="dxa"/>
            <w:tcBorders>
              <w:bottom w:val="dotted" w:sz="4" w:space="0" w:color="auto"/>
            </w:tcBorders>
          </w:tcPr>
          <w:p w14:paraId="4D46C540" w14:textId="77777777" w:rsidR="00D240F3" w:rsidRDefault="00D240F3"/>
        </w:tc>
      </w:tr>
      <w:tr w:rsidR="00D240F3" w14:paraId="736FE713" w14:textId="77777777">
        <w:trPr>
          <w:trHeight w:val="320"/>
        </w:trPr>
        <w:tc>
          <w:tcPr>
            <w:tcW w:w="1620" w:type="dxa"/>
            <w:gridSpan w:val="2"/>
            <w:vMerge/>
          </w:tcPr>
          <w:p w14:paraId="2FD0A914" w14:textId="77777777" w:rsidR="00D240F3" w:rsidRDefault="00D240F3" w:rsidP="009216D9">
            <w:pPr>
              <w:keepNext/>
            </w:pPr>
          </w:p>
        </w:tc>
        <w:tc>
          <w:tcPr>
            <w:tcW w:w="1620" w:type="dxa"/>
            <w:gridSpan w:val="2"/>
            <w:tcBorders>
              <w:bottom w:val="dotted" w:sz="4" w:space="0" w:color="auto"/>
            </w:tcBorders>
            <w:vAlign w:val="center"/>
          </w:tcPr>
          <w:p w14:paraId="72F32E38" w14:textId="77777777" w:rsidR="00D240F3" w:rsidRDefault="00067B36" w:rsidP="009216D9">
            <w:pPr>
              <w:keepNext/>
              <w:jc w:val="left"/>
              <w:divId w:val="1"/>
            </w:pPr>
            <w:r>
              <w:rPr>
                <w:sz w:val="16"/>
              </w:rPr>
              <w:t>fine-grained</w:t>
            </w:r>
          </w:p>
        </w:tc>
        <w:tc>
          <w:tcPr>
            <w:tcW w:w="1620" w:type="dxa"/>
            <w:gridSpan w:val="2"/>
            <w:tcBorders>
              <w:bottom w:val="dotted" w:sz="4" w:space="0" w:color="auto"/>
            </w:tcBorders>
            <w:vAlign w:val="center"/>
          </w:tcPr>
          <w:p w14:paraId="7640FEE5" w14:textId="77777777" w:rsidR="00D240F3" w:rsidRDefault="00D240F3" w:rsidP="009216D9">
            <w:pPr>
              <w:keepNext/>
            </w:pPr>
          </w:p>
        </w:tc>
        <w:tc>
          <w:tcPr>
            <w:tcW w:w="1620" w:type="dxa"/>
            <w:tcBorders>
              <w:bottom w:val="dotted" w:sz="4" w:space="0" w:color="auto"/>
            </w:tcBorders>
            <w:vAlign w:val="center"/>
          </w:tcPr>
          <w:p w14:paraId="367F8E67" w14:textId="77777777" w:rsidR="00D240F3" w:rsidRDefault="00D240F3" w:rsidP="009216D9">
            <w:pPr>
              <w:keepNext/>
            </w:pPr>
          </w:p>
        </w:tc>
        <w:tc>
          <w:tcPr>
            <w:tcW w:w="1620" w:type="dxa"/>
            <w:tcBorders>
              <w:bottom w:val="dotted" w:sz="4" w:space="0" w:color="auto"/>
            </w:tcBorders>
            <w:vAlign w:val="center"/>
          </w:tcPr>
          <w:p w14:paraId="5686DEF5" w14:textId="77777777" w:rsidR="00D240F3" w:rsidRDefault="00D240F3" w:rsidP="009216D9">
            <w:pPr>
              <w:keepNext/>
            </w:pPr>
          </w:p>
        </w:tc>
        <w:tc>
          <w:tcPr>
            <w:tcW w:w="1620" w:type="dxa"/>
            <w:tcBorders>
              <w:bottom w:val="dotted" w:sz="4" w:space="0" w:color="auto"/>
            </w:tcBorders>
            <w:vAlign w:val="center"/>
          </w:tcPr>
          <w:p w14:paraId="0F24392B" w14:textId="77777777" w:rsidR="00D240F3" w:rsidRDefault="00067B36">
            <w:pPr>
              <w:jc w:val="left"/>
              <w:divId w:val="1"/>
            </w:pPr>
            <w:r>
              <w:rPr>
                <w:sz w:val="16"/>
              </w:rPr>
              <w:t xml:space="preserve">Methley (1), </w:t>
            </w:r>
            <w:proofErr w:type="spellStart"/>
            <w:r>
              <w:rPr>
                <w:sz w:val="16"/>
              </w:rPr>
              <w:t>Obilnaja</w:t>
            </w:r>
            <w:proofErr w:type="spellEnd"/>
            <w:r>
              <w:rPr>
                <w:sz w:val="16"/>
              </w:rPr>
              <w:t xml:space="preserve"> (1)</w:t>
            </w:r>
          </w:p>
        </w:tc>
        <w:tc>
          <w:tcPr>
            <w:tcW w:w="1620" w:type="dxa"/>
            <w:tcBorders>
              <w:bottom w:val="dotted" w:sz="4" w:space="0" w:color="auto"/>
            </w:tcBorders>
            <w:vAlign w:val="center"/>
          </w:tcPr>
          <w:p w14:paraId="7BB1EA21" w14:textId="77777777" w:rsidR="00D240F3" w:rsidRDefault="00067B36">
            <w:pPr>
              <w:jc w:val="center"/>
              <w:divId w:val="1"/>
            </w:pPr>
            <w:r>
              <w:rPr>
                <w:rFonts w:eastAsia="Arial"/>
                <w:sz w:val="16"/>
              </w:rPr>
              <w:t xml:space="preserve">1 </w:t>
            </w:r>
          </w:p>
        </w:tc>
      </w:tr>
      <w:tr w:rsidR="00D240F3" w14:paraId="251958C7" w14:textId="77777777">
        <w:trPr>
          <w:trHeight w:val="320"/>
        </w:trPr>
        <w:tc>
          <w:tcPr>
            <w:tcW w:w="1620" w:type="dxa"/>
            <w:gridSpan w:val="2"/>
            <w:vMerge/>
          </w:tcPr>
          <w:p w14:paraId="2700C41B" w14:textId="77777777" w:rsidR="00D240F3" w:rsidRDefault="00D240F3" w:rsidP="009216D9">
            <w:pPr>
              <w:keepNext/>
            </w:pPr>
          </w:p>
        </w:tc>
        <w:tc>
          <w:tcPr>
            <w:tcW w:w="1620" w:type="dxa"/>
            <w:gridSpan w:val="2"/>
            <w:tcBorders>
              <w:bottom w:val="dotted" w:sz="4" w:space="0" w:color="auto"/>
            </w:tcBorders>
            <w:vAlign w:val="center"/>
          </w:tcPr>
          <w:p w14:paraId="6370118E" w14:textId="77777777" w:rsidR="00D240F3" w:rsidRDefault="00067B36" w:rsidP="009216D9">
            <w:pPr>
              <w:keepNext/>
              <w:jc w:val="left"/>
              <w:divId w:val="1"/>
            </w:pPr>
            <w:r>
              <w:rPr>
                <w:sz w:val="16"/>
              </w:rPr>
              <w:t>granular</w:t>
            </w:r>
          </w:p>
        </w:tc>
        <w:tc>
          <w:tcPr>
            <w:tcW w:w="1620" w:type="dxa"/>
            <w:gridSpan w:val="2"/>
            <w:tcBorders>
              <w:bottom w:val="dotted" w:sz="4" w:space="0" w:color="auto"/>
            </w:tcBorders>
            <w:vAlign w:val="center"/>
          </w:tcPr>
          <w:p w14:paraId="5D5E54F1" w14:textId="77777777" w:rsidR="00D240F3" w:rsidRDefault="00D240F3" w:rsidP="009216D9">
            <w:pPr>
              <w:keepNext/>
            </w:pPr>
          </w:p>
        </w:tc>
        <w:tc>
          <w:tcPr>
            <w:tcW w:w="1620" w:type="dxa"/>
            <w:tcBorders>
              <w:bottom w:val="dotted" w:sz="4" w:space="0" w:color="auto"/>
            </w:tcBorders>
            <w:vAlign w:val="center"/>
          </w:tcPr>
          <w:p w14:paraId="06ED9206" w14:textId="77777777" w:rsidR="00D240F3" w:rsidRDefault="00D240F3" w:rsidP="009216D9">
            <w:pPr>
              <w:keepNext/>
            </w:pPr>
          </w:p>
        </w:tc>
        <w:tc>
          <w:tcPr>
            <w:tcW w:w="1620" w:type="dxa"/>
            <w:tcBorders>
              <w:bottom w:val="dotted" w:sz="4" w:space="0" w:color="auto"/>
            </w:tcBorders>
            <w:vAlign w:val="center"/>
          </w:tcPr>
          <w:p w14:paraId="630795F1" w14:textId="77777777" w:rsidR="00D240F3" w:rsidRDefault="00D240F3" w:rsidP="009216D9">
            <w:pPr>
              <w:keepNext/>
            </w:pPr>
          </w:p>
        </w:tc>
        <w:tc>
          <w:tcPr>
            <w:tcW w:w="1620" w:type="dxa"/>
            <w:tcBorders>
              <w:bottom w:val="dotted" w:sz="4" w:space="0" w:color="auto"/>
            </w:tcBorders>
            <w:vAlign w:val="center"/>
          </w:tcPr>
          <w:p w14:paraId="35102D5F" w14:textId="77777777" w:rsidR="00D240F3" w:rsidRDefault="00067B36">
            <w:pPr>
              <w:jc w:val="left"/>
              <w:divId w:val="1"/>
            </w:pPr>
            <w:r>
              <w:rPr>
                <w:sz w:val="16"/>
              </w:rPr>
              <w:t xml:space="preserve">Pioneer (1), </w:t>
            </w:r>
            <w:proofErr w:type="spellStart"/>
            <w:r>
              <w:rPr>
                <w:sz w:val="16"/>
              </w:rPr>
              <w:t>Zaipubo</w:t>
            </w:r>
            <w:proofErr w:type="spellEnd"/>
            <w:r>
              <w:rPr>
                <w:sz w:val="16"/>
              </w:rPr>
              <w:t xml:space="preserve"> (1)</w:t>
            </w:r>
          </w:p>
        </w:tc>
        <w:tc>
          <w:tcPr>
            <w:tcW w:w="1620" w:type="dxa"/>
            <w:tcBorders>
              <w:bottom w:val="dotted" w:sz="4" w:space="0" w:color="auto"/>
            </w:tcBorders>
            <w:vAlign w:val="center"/>
          </w:tcPr>
          <w:p w14:paraId="48A961CA" w14:textId="77777777" w:rsidR="00D240F3" w:rsidRDefault="00067B36">
            <w:pPr>
              <w:jc w:val="center"/>
              <w:divId w:val="1"/>
            </w:pPr>
            <w:r>
              <w:rPr>
                <w:rFonts w:eastAsia="Arial"/>
                <w:sz w:val="16"/>
              </w:rPr>
              <w:t xml:space="preserve">2 </w:t>
            </w:r>
          </w:p>
        </w:tc>
      </w:tr>
      <w:tr w:rsidR="00D240F3" w14:paraId="4239E1C6" w14:textId="77777777">
        <w:trPr>
          <w:trHeight w:val="320"/>
        </w:trPr>
        <w:tc>
          <w:tcPr>
            <w:tcW w:w="1620" w:type="dxa"/>
            <w:gridSpan w:val="2"/>
            <w:vMerge/>
          </w:tcPr>
          <w:p w14:paraId="586F8E54" w14:textId="77777777" w:rsidR="00D240F3" w:rsidRDefault="00D240F3" w:rsidP="009216D9">
            <w:pPr>
              <w:keepNext/>
            </w:pPr>
          </w:p>
        </w:tc>
        <w:tc>
          <w:tcPr>
            <w:tcW w:w="1620" w:type="dxa"/>
            <w:gridSpan w:val="2"/>
            <w:tcBorders>
              <w:bottom w:val="dotted" w:sz="4" w:space="0" w:color="auto"/>
            </w:tcBorders>
            <w:vAlign w:val="center"/>
          </w:tcPr>
          <w:p w14:paraId="4AB403A8" w14:textId="77777777" w:rsidR="00D240F3" w:rsidRDefault="00067B36" w:rsidP="009216D9">
            <w:pPr>
              <w:keepNext/>
              <w:jc w:val="left"/>
              <w:divId w:val="1"/>
            </w:pPr>
            <w:r>
              <w:rPr>
                <w:sz w:val="16"/>
              </w:rPr>
              <w:t>rough</w:t>
            </w:r>
          </w:p>
        </w:tc>
        <w:tc>
          <w:tcPr>
            <w:tcW w:w="1620" w:type="dxa"/>
            <w:gridSpan w:val="2"/>
            <w:tcBorders>
              <w:bottom w:val="dotted" w:sz="4" w:space="0" w:color="auto"/>
            </w:tcBorders>
            <w:vAlign w:val="center"/>
          </w:tcPr>
          <w:p w14:paraId="76FD2762" w14:textId="77777777" w:rsidR="00D240F3" w:rsidRDefault="00D240F3" w:rsidP="009216D9">
            <w:pPr>
              <w:keepNext/>
            </w:pPr>
          </w:p>
        </w:tc>
        <w:tc>
          <w:tcPr>
            <w:tcW w:w="1620" w:type="dxa"/>
            <w:tcBorders>
              <w:bottom w:val="dotted" w:sz="4" w:space="0" w:color="auto"/>
            </w:tcBorders>
            <w:vAlign w:val="center"/>
          </w:tcPr>
          <w:p w14:paraId="68DCD542" w14:textId="77777777" w:rsidR="00D240F3" w:rsidRDefault="00D240F3" w:rsidP="009216D9">
            <w:pPr>
              <w:keepNext/>
            </w:pPr>
          </w:p>
        </w:tc>
        <w:tc>
          <w:tcPr>
            <w:tcW w:w="1620" w:type="dxa"/>
            <w:tcBorders>
              <w:bottom w:val="dotted" w:sz="4" w:space="0" w:color="auto"/>
            </w:tcBorders>
            <w:vAlign w:val="center"/>
          </w:tcPr>
          <w:p w14:paraId="7AEE2C26" w14:textId="77777777" w:rsidR="00D240F3" w:rsidRDefault="00D240F3" w:rsidP="009216D9">
            <w:pPr>
              <w:keepNext/>
            </w:pPr>
          </w:p>
        </w:tc>
        <w:tc>
          <w:tcPr>
            <w:tcW w:w="1620" w:type="dxa"/>
            <w:tcBorders>
              <w:bottom w:val="dotted" w:sz="4" w:space="0" w:color="auto"/>
            </w:tcBorders>
            <w:vAlign w:val="center"/>
          </w:tcPr>
          <w:p w14:paraId="1E20B294" w14:textId="77777777" w:rsidR="00D240F3" w:rsidRDefault="00067B36">
            <w:pPr>
              <w:jc w:val="left"/>
              <w:divId w:val="1"/>
            </w:pPr>
            <w:r>
              <w:rPr>
                <w:sz w:val="16"/>
              </w:rPr>
              <w:t>Ozark Premier (1)</w:t>
            </w:r>
          </w:p>
        </w:tc>
        <w:tc>
          <w:tcPr>
            <w:tcW w:w="1620" w:type="dxa"/>
            <w:tcBorders>
              <w:bottom w:val="dotted" w:sz="4" w:space="0" w:color="auto"/>
            </w:tcBorders>
            <w:vAlign w:val="center"/>
          </w:tcPr>
          <w:p w14:paraId="676FAC82" w14:textId="77777777" w:rsidR="00D240F3" w:rsidRDefault="00067B36">
            <w:pPr>
              <w:jc w:val="center"/>
              <w:divId w:val="1"/>
            </w:pPr>
            <w:r>
              <w:rPr>
                <w:rFonts w:eastAsia="Arial"/>
                <w:sz w:val="16"/>
              </w:rPr>
              <w:t xml:space="preserve">3 </w:t>
            </w:r>
          </w:p>
        </w:tc>
      </w:tr>
      <w:tr w:rsidR="00D240F3" w14:paraId="41E92EEC" w14:textId="77777777">
        <w:trPr>
          <w:trHeight w:val="320"/>
        </w:trPr>
        <w:tc>
          <w:tcPr>
            <w:tcW w:w="1620" w:type="dxa"/>
            <w:gridSpan w:val="2"/>
            <w:vMerge/>
          </w:tcPr>
          <w:p w14:paraId="41974E02" w14:textId="77777777" w:rsidR="00D240F3" w:rsidRDefault="00D240F3"/>
        </w:tc>
        <w:tc>
          <w:tcPr>
            <w:tcW w:w="1620" w:type="dxa"/>
            <w:gridSpan w:val="2"/>
            <w:tcBorders>
              <w:bottom w:val="dotted" w:sz="4" w:space="0" w:color="auto"/>
            </w:tcBorders>
            <w:vAlign w:val="center"/>
          </w:tcPr>
          <w:p w14:paraId="64987DD6" w14:textId="77777777" w:rsidR="00D240F3" w:rsidRDefault="00067B36">
            <w:pPr>
              <w:jc w:val="left"/>
              <w:divId w:val="1"/>
            </w:pPr>
            <w:r>
              <w:rPr>
                <w:sz w:val="16"/>
              </w:rPr>
              <w:t>hammered</w:t>
            </w:r>
          </w:p>
        </w:tc>
        <w:tc>
          <w:tcPr>
            <w:tcW w:w="1620" w:type="dxa"/>
            <w:gridSpan w:val="2"/>
            <w:tcBorders>
              <w:bottom w:val="dotted" w:sz="4" w:space="0" w:color="auto"/>
            </w:tcBorders>
            <w:vAlign w:val="center"/>
          </w:tcPr>
          <w:p w14:paraId="49207626" w14:textId="77777777" w:rsidR="00D240F3" w:rsidRDefault="00D240F3"/>
        </w:tc>
        <w:tc>
          <w:tcPr>
            <w:tcW w:w="1620" w:type="dxa"/>
            <w:tcBorders>
              <w:bottom w:val="dotted" w:sz="4" w:space="0" w:color="auto"/>
            </w:tcBorders>
            <w:vAlign w:val="center"/>
          </w:tcPr>
          <w:p w14:paraId="7D616FDC" w14:textId="77777777" w:rsidR="00D240F3" w:rsidRDefault="00D240F3"/>
        </w:tc>
        <w:tc>
          <w:tcPr>
            <w:tcW w:w="1620" w:type="dxa"/>
            <w:tcBorders>
              <w:bottom w:val="dotted" w:sz="4" w:space="0" w:color="auto"/>
            </w:tcBorders>
            <w:vAlign w:val="center"/>
          </w:tcPr>
          <w:p w14:paraId="1E0D45E2" w14:textId="77777777" w:rsidR="00D240F3" w:rsidRDefault="00D240F3"/>
        </w:tc>
        <w:tc>
          <w:tcPr>
            <w:tcW w:w="1620" w:type="dxa"/>
            <w:tcBorders>
              <w:bottom w:val="dotted" w:sz="4" w:space="0" w:color="auto"/>
            </w:tcBorders>
            <w:vAlign w:val="center"/>
          </w:tcPr>
          <w:p w14:paraId="7E3EA56C" w14:textId="77777777" w:rsidR="00D240F3" w:rsidRDefault="00067B36">
            <w:pPr>
              <w:jc w:val="left"/>
              <w:divId w:val="1"/>
            </w:pPr>
            <w:proofErr w:type="spellStart"/>
            <w:r>
              <w:rPr>
                <w:sz w:val="16"/>
              </w:rPr>
              <w:t>Suplumtwenty</w:t>
            </w:r>
            <w:proofErr w:type="spellEnd"/>
            <w:r>
              <w:rPr>
                <w:sz w:val="16"/>
              </w:rPr>
              <w:t xml:space="preserve"> (1)</w:t>
            </w:r>
          </w:p>
        </w:tc>
        <w:tc>
          <w:tcPr>
            <w:tcW w:w="1620" w:type="dxa"/>
            <w:tcBorders>
              <w:bottom w:val="dotted" w:sz="4" w:space="0" w:color="auto"/>
            </w:tcBorders>
            <w:vAlign w:val="center"/>
          </w:tcPr>
          <w:p w14:paraId="445D1486" w14:textId="77777777" w:rsidR="00D240F3" w:rsidRDefault="00067B36">
            <w:pPr>
              <w:jc w:val="center"/>
              <w:divId w:val="1"/>
            </w:pPr>
            <w:r>
              <w:rPr>
                <w:rFonts w:eastAsia="Arial"/>
                <w:sz w:val="16"/>
              </w:rPr>
              <w:t xml:space="preserve">4 </w:t>
            </w:r>
          </w:p>
        </w:tc>
      </w:tr>
      <w:tr w:rsidR="00D240F3" w14:paraId="76B57057" w14:textId="77777777">
        <w:trPr>
          <w:trHeight w:val="360"/>
        </w:trPr>
        <w:tc>
          <w:tcPr>
            <w:tcW w:w="810" w:type="dxa"/>
            <w:tcBorders>
              <w:right w:val="dotted" w:sz="4" w:space="0" w:color="auto"/>
            </w:tcBorders>
            <w:shd w:val="clear" w:color="auto" w:fill="DFDFD7"/>
            <w:vAlign w:val="center"/>
          </w:tcPr>
          <w:p w14:paraId="29B9F033" w14:textId="77777777" w:rsidR="00D240F3" w:rsidRDefault="00067B36">
            <w:r>
              <w:rPr>
                <w:rFonts w:eastAsia="Arial"/>
                <w:b/>
                <w:sz w:val="16"/>
              </w:rPr>
              <w:t>48.</w:t>
            </w:r>
          </w:p>
        </w:tc>
        <w:tc>
          <w:tcPr>
            <w:tcW w:w="810" w:type="dxa"/>
            <w:tcBorders>
              <w:right w:val="dotted" w:sz="4" w:space="0" w:color="auto"/>
            </w:tcBorders>
            <w:shd w:val="clear" w:color="auto" w:fill="DFDFD7"/>
            <w:vAlign w:val="center"/>
          </w:tcPr>
          <w:p w14:paraId="5D408D8C"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10831678"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1001AE92" w14:textId="77777777" w:rsidR="00D240F3" w:rsidRDefault="00067B36">
            <w:r>
              <w:rPr>
                <w:rFonts w:eastAsia="Arial"/>
                <w:b/>
                <w:sz w:val="16"/>
              </w:rPr>
              <w:t>MG</w:t>
            </w:r>
          </w:p>
        </w:tc>
        <w:tc>
          <w:tcPr>
            <w:tcW w:w="810" w:type="dxa"/>
            <w:tcBorders>
              <w:right w:val="dotted" w:sz="4" w:space="0" w:color="auto"/>
            </w:tcBorders>
            <w:shd w:val="clear" w:color="auto" w:fill="DFDFD7"/>
            <w:vAlign w:val="center"/>
          </w:tcPr>
          <w:p w14:paraId="2B92DAA0"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3BD9FFD2" w14:textId="77777777" w:rsidR="00D240F3" w:rsidRDefault="00D240F3"/>
        </w:tc>
        <w:tc>
          <w:tcPr>
            <w:tcW w:w="1620" w:type="dxa"/>
            <w:shd w:val="clear" w:color="auto" w:fill="DFDFD7"/>
            <w:vAlign w:val="center"/>
          </w:tcPr>
          <w:p w14:paraId="3537F102" w14:textId="77777777" w:rsidR="00D240F3" w:rsidRDefault="00D240F3"/>
        </w:tc>
        <w:tc>
          <w:tcPr>
            <w:tcW w:w="1620" w:type="dxa"/>
            <w:shd w:val="clear" w:color="auto" w:fill="DFDFD7"/>
          </w:tcPr>
          <w:p w14:paraId="3E25ABC6" w14:textId="77777777" w:rsidR="00D240F3" w:rsidRDefault="00D240F3"/>
        </w:tc>
        <w:tc>
          <w:tcPr>
            <w:tcW w:w="1620" w:type="dxa"/>
            <w:shd w:val="clear" w:color="auto" w:fill="DFDFD7"/>
          </w:tcPr>
          <w:p w14:paraId="463BA0CC" w14:textId="77777777" w:rsidR="00D240F3" w:rsidRDefault="00D240F3"/>
        </w:tc>
        <w:tc>
          <w:tcPr>
            <w:tcW w:w="1620" w:type="dxa"/>
            <w:shd w:val="clear" w:color="auto" w:fill="DFDFD7"/>
          </w:tcPr>
          <w:p w14:paraId="78949217" w14:textId="77777777" w:rsidR="00D240F3" w:rsidRDefault="00D240F3"/>
        </w:tc>
      </w:tr>
      <w:tr w:rsidR="00D240F3" w:rsidRPr="005D2362" w14:paraId="4DEF1156" w14:textId="77777777">
        <w:trPr>
          <w:trHeight w:val="440"/>
        </w:trPr>
        <w:tc>
          <w:tcPr>
            <w:tcW w:w="1620" w:type="dxa"/>
            <w:gridSpan w:val="2"/>
            <w:vMerge w:val="restart"/>
          </w:tcPr>
          <w:p w14:paraId="29A3C0B4" w14:textId="77777777" w:rsidR="00D240F3" w:rsidRDefault="00D240F3"/>
        </w:tc>
        <w:tc>
          <w:tcPr>
            <w:tcW w:w="1620" w:type="dxa"/>
            <w:gridSpan w:val="2"/>
            <w:tcBorders>
              <w:bottom w:val="dotted" w:sz="4" w:space="0" w:color="auto"/>
            </w:tcBorders>
          </w:tcPr>
          <w:p w14:paraId="0A24800D" w14:textId="77777777" w:rsidR="00D240F3" w:rsidRDefault="00067B36">
            <w:pPr>
              <w:spacing w:before="113" w:after="113"/>
              <w:jc w:val="left"/>
              <w:divId w:val="1"/>
            </w:pPr>
            <w:r>
              <w:rPr>
                <w:b/>
                <w:sz w:val="16"/>
              </w:rPr>
              <w:t>Time of beginning of flowering</w:t>
            </w:r>
          </w:p>
        </w:tc>
        <w:tc>
          <w:tcPr>
            <w:tcW w:w="1620" w:type="dxa"/>
            <w:gridSpan w:val="2"/>
            <w:tcBorders>
              <w:bottom w:val="dotted" w:sz="4" w:space="0" w:color="auto"/>
            </w:tcBorders>
          </w:tcPr>
          <w:p w14:paraId="35513137" w14:textId="191F2CA4" w:rsidR="00D240F3" w:rsidRPr="00DD1AF4" w:rsidRDefault="00D240F3">
            <w:pPr>
              <w:spacing w:before="113" w:after="113"/>
              <w:jc w:val="left"/>
              <w:divId w:val="1"/>
            </w:pPr>
          </w:p>
        </w:tc>
        <w:tc>
          <w:tcPr>
            <w:tcW w:w="1620" w:type="dxa"/>
            <w:tcBorders>
              <w:bottom w:val="dotted" w:sz="4" w:space="0" w:color="auto"/>
            </w:tcBorders>
          </w:tcPr>
          <w:p w14:paraId="06D9D131" w14:textId="324EEE77" w:rsidR="00D240F3" w:rsidRDefault="00D240F3">
            <w:pPr>
              <w:spacing w:before="113" w:after="113"/>
              <w:jc w:val="left"/>
              <w:divId w:val="1"/>
            </w:pPr>
          </w:p>
        </w:tc>
        <w:tc>
          <w:tcPr>
            <w:tcW w:w="1620" w:type="dxa"/>
            <w:tcBorders>
              <w:bottom w:val="dotted" w:sz="4" w:space="0" w:color="auto"/>
            </w:tcBorders>
          </w:tcPr>
          <w:p w14:paraId="6D3AFFD8" w14:textId="2713812A" w:rsidR="00D240F3" w:rsidRPr="00DD1AF4" w:rsidRDefault="00D240F3">
            <w:pPr>
              <w:spacing w:before="113" w:after="113"/>
              <w:jc w:val="left"/>
              <w:divId w:val="1"/>
            </w:pPr>
          </w:p>
        </w:tc>
        <w:tc>
          <w:tcPr>
            <w:tcW w:w="1620" w:type="dxa"/>
            <w:tcBorders>
              <w:bottom w:val="dotted" w:sz="4" w:space="0" w:color="auto"/>
            </w:tcBorders>
          </w:tcPr>
          <w:p w14:paraId="0B75E068" w14:textId="77777777" w:rsidR="00D240F3" w:rsidRPr="00DD1AF4" w:rsidRDefault="00D240F3"/>
        </w:tc>
        <w:tc>
          <w:tcPr>
            <w:tcW w:w="1620" w:type="dxa"/>
            <w:tcBorders>
              <w:bottom w:val="dotted" w:sz="4" w:space="0" w:color="auto"/>
            </w:tcBorders>
          </w:tcPr>
          <w:p w14:paraId="442EAEA7" w14:textId="77777777" w:rsidR="00D240F3" w:rsidRPr="00DD1AF4" w:rsidRDefault="00D240F3"/>
        </w:tc>
      </w:tr>
      <w:tr w:rsidR="00D240F3" w14:paraId="2C8DAC22" w14:textId="77777777">
        <w:trPr>
          <w:trHeight w:val="320"/>
        </w:trPr>
        <w:tc>
          <w:tcPr>
            <w:tcW w:w="1620" w:type="dxa"/>
            <w:gridSpan w:val="2"/>
            <w:vMerge/>
          </w:tcPr>
          <w:p w14:paraId="6778F3D2" w14:textId="77777777" w:rsidR="00D240F3" w:rsidRPr="00DD1AF4" w:rsidRDefault="00D240F3"/>
        </w:tc>
        <w:tc>
          <w:tcPr>
            <w:tcW w:w="1620" w:type="dxa"/>
            <w:gridSpan w:val="2"/>
            <w:tcBorders>
              <w:bottom w:val="dotted" w:sz="4" w:space="0" w:color="auto"/>
            </w:tcBorders>
            <w:vAlign w:val="center"/>
          </w:tcPr>
          <w:p w14:paraId="262EA87E" w14:textId="77777777" w:rsidR="00D240F3" w:rsidRDefault="00067B36">
            <w:pPr>
              <w:jc w:val="left"/>
              <w:divId w:val="1"/>
            </w:pPr>
            <w:r>
              <w:rPr>
                <w:sz w:val="16"/>
              </w:rPr>
              <w:t>very early</w:t>
            </w:r>
          </w:p>
        </w:tc>
        <w:tc>
          <w:tcPr>
            <w:tcW w:w="1620" w:type="dxa"/>
            <w:gridSpan w:val="2"/>
            <w:tcBorders>
              <w:bottom w:val="dotted" w:sz="4" w:space="0" w:color="auto"/>
            </w:tcBorders>
            <w:vAlign w:val="center"/>
          </w:tcPr>
          <w:p w14:paraId="67029E25" w14:textId="5BB0A96E" w:rsidR="00D240F3" w:rsidRDefault="00D240F3">
            <w:pPr>
              <w:jc w:val="left"/>
              <w:divId w:val="1"/>
            </w:pPr>
          </w:p>
        </w:tc>
        <w:tc>
          <w:tcPr>
            <w:tcW w:w="1620" w:type="dxa"/>
            <w:tcBorders>
              <w:bottom w:val="dotted" w:sz="4" w:space="0" w:color="auto"/>
            </w:tcBorders>
            <w:vAlign w:val="center"/>
          </w:tcPr>
          <w:p w14:paraId="6A79F05E" w14:textId="11DCB8F7" w:rsidR="00D240F3" w:rsidRDefault="00D240F3">
            <w:pPr>
              <w:jc w:val="left"/>
              <w:divId w:val="1"/>
            </w:pPr>
          </w:p>
        </w:tc>
        <w:tc>
          <w:tcPr>
            <w:tcW w:w="1620" w:type="dxa"/>
            <w:tcBorders>
              <w:bottom w:val="dotted" w:sz="4" w:space="0" w:color="auto"/>
            </w:tcBorders>
            <w:vAlign w:val="center"/>
          </w:tcPr>
          <w:p w14:paraId="63073ACF" w14:textId="5C004826" w:rsidR="00D240F3" w:rsidRDefault="00D240F3">
            <w:pPr>
              <w:jc w:val="left"/>
              <w:divId w:val="1"/>
            </w:pPr>
          </w:p>
        </w:tc>
        <w:tc>
          <w:tcPr>
            <w:tcW w:w="1620" w:type="dxa"/>
            <w:tcBorders>
              <w:bottom w:val="dotted" w:sz="4" w:space="0" w:color="auto"/>
            </w:tcBorders>
            <w:vAlign w:val="center"/>
          </w:tcPr>
          <w:p w14:paraId="27681049" w14:textId="77777777" w:rsidR="00D240F3" w:rsidRDefault="00067B36">
            <w:pPr>
              <w:jc w:val="left"/>
              <w:divId w:val="1"/>
            </w:pPr>
            <w:r>
              <w:rPr>
                <w:sz w:val="16"/>
              </w:rPr>
              <w:t>OX4A (2)</w:t>
            </w:r>
          </w:p>
        </w:tc>
        <w:tc>
          <w:tcPr>
            <w:tcW w:w="1620" w:type="dxa"/>
            <w:tcBorders>
              <w:bottom w:val="dotted" w:sz="4" w:space="0" w:color="auto"/>
            </w:tcBorders>
            <w:vAlign w:val="center"/>
          </w:tcPr>
          <w:p w14:paraId="5E458860" w14:textId="77777777" w:rsidR="00D240F3" w:rsidRDefault="00067B36">
            <w:pPr>
              <w:jc w:val="center"/>
              <w:divId w:val="1"/>
            </w:pPr>
            <w:r>
              <w:rPr>
                <w:rFonts w:eastAsia="Arial"/>
                <w:sz w:val="16"/>
              </w:rPr>
              <w:t xml:space="preserve">1 </w:t>
            </w:r>
          </w:p>
        </w:tc>
      </w:tr>
      <w:tr w:rsidR="00D240F3" w14:paraId="47E1C86E" w14:textId="77777777">
        <w:trPr>
          <w:trHeight w:val="320"/>
        </w:trPr>
        <w:tc>
          <w:tcPr>
            <w:tcW w:w="1620" w:type="dxa"/>
            <w:gridSpan w:val="2"/>
            <w:vMerge/>
          </w:tcPr>
          <w:p w14:paraId="52116559" w14:textId="77777777" w:rsidR="00D240F3" w:rsidRDefault="00D240F3"/>
        </w:tc>
        <w:tc>
          <w:tcPr>
            <w:tcW w:w="1620" w:type="dxa"/>
            <w:gridSpan w:val="2"/>
            <w:tcBorders>
              <w:bottom w:val="dotted" w:sz="4" w:space="0" w:color="auto"/>
            </w:tcBorders>
            <w:vAlign w:val="center"/>
          </w:tcPr>
          <w:p w14:paraId="0069EEBD" w14:textId="77777777" w:rsidR="00D240F3" w:rsidRDefault="00067B36">
            <w:pPr>
              <w:jc w:val="left"/>
              <w:divId w:val="1"/>
            </w:pPr>
            <w:r>
              <w:rPr>
                <w:sz w:val="16"/>
              </w:rPr>
              <w:t>very early to early</w:t>
            </w:r>
          </w:p>
        </w:tc>
        <w:tc>
          <w:tcPr>
            <w:tcW w:w="1620" w:type="dxa"/>
            <w:gridSpan w:val="2"/>
            <w:tcBorders>
              <w:bottom w:val="dotted" w:sz="4" w:space="0" w:color="auto"/>
            </w:tcBorders>
            <w:vAlign w:val="center"/>
          </w:tcPr>
          <w:p w14:paraId="7AF86F3F" w14:textId="77777777" w:rsidR="00D240F3" w:rsidRDefault="00D240F3"/>
        </w:tc>
        <w:tc>
          <w:tcPr>
            <w:tcW w:w="1620" w:type="dxa"/>
            <w:tcBorders>
              <w:bottom w:val="dotted" w:sz="4" w:space="0" w:color="auto"/>
            </w:tcBorders>
            <w:vAlign w:val="center"/>
          </w:tcPr>
          <w:p w14:paraId="27D0B2A2" w14:textId="77777777" w:rsidR="00D240F3" w:rsidRDefault="00D240F3"/>
        </w:tc>
        <w:tc>
          <w:tcPr>
            <w:tcW w:w="1620" w:type="dxa"/>
            <w:tcBorders>
              <w:bottom w:val="dotted" w:sz="4" w:space="0" w:color="auto"/>
            </w:tcBorders>
            <w:vAlign w:val="center"/>
          </w:tcPr>
          <w:p w14:paraId="0C61C48D" w14:textId="77777777" w:rsidR="00D240F3" w:rsidRDefault="00D240F3"/>
        </w:tc>
        <w:tc>
          <w:tcPr>
            <w:tcW w:w="1620" w:type="dxa"/>
            <w:tcBorders>
              <w:bottom w:val="dotted" w:sz="4" w:space="0" w:color="auto"/>
            </w:tcBorders>
            <w:vAlign w:val="center"/>
          </w:tcPr>
          <w:p w14:paraId="1DBE0494" w14:textId="77777777" w:rsidR="00D240F3" w:rsidRDefault="00067B36">
            <w:pPr>
              <w:jc w:val="left"/>
              <w:divId w:val="1"/>
            </w:pPr>
            <w:r>
              <w:rPr>
                <w:sz w:val="16"/>
              </w:rPr>
              <w:t xml:space="preserve">OX3A (2), Pioneer (1), Red </w:t>
            </w:r>
            <w:proofErr w:type="spellStart"/>
            <w:r>
              <w:rPr>
                <w:sz w:val="16"/>
              </w:rPr>
              <w:t>Beaut</w:t>
            </w:r>
            <w:proofErr w:type="spellEnd"/>
            <w:r>
              <w:rPr>
                <w:sz w:val="16"/>
              </w:rPr>
              <w:t xml:space="preserve"> (1)</w:t>
            </w:r>
          </w:p>
        </w:tc>
        <w:tc>
          <w:tcPr>
            <w:tcW w:w="1620" w:type="dxa"/>
            <w:tcBorders>
              <w:bottom w:val="dotted" w:sz="4" w:space="0" w:color="auto"/>
            </w:tcBorders>
            <w:vAlign w:val="center"/>
          </w:tcPr>
          <w:p w14:paraId="1DC273D1" w14:textId="77777777" w:rsidR="00D240F3" w:rsidRDefault="00067B36">
            <w:pPr>
              <w:jc w:val="center"/>
              <w:divId w:val="1"/>
            </w:pPr>
            <w:r>
              <w:rPr>
                <w:rFonts w:eastAsia="Arial"/>
                <w:sz w:val="16"/>
              </w:rPr>
              <w:t xml:space="preserve">2 </w:t>
            </w:r>
          </w:p>
        </w:tc>
      </w:tr>
      <w:tr w:rsidR="00D240F3" w14:paraId="2516A5FE" w14:textId="77777777">
        <w:trPr>
          <w:trHeight w:val="320"/>
        </w:trPr>
        <w:tc>
          <w:tcPr>
            <w:tcW w:w="1620" w:type="dxa"/>
            <w:gridSpan w:val="2"/>
            <w:vMerge/>
          </w:tcPr>
          <w:p w14:paraId="3BD303F2" w14:textId="77777777" w:rsidR="00D240F3" w:rsidRDefault="00D240F3"/>
        </w:tc>
        <w:tc>
          <w:tcPr>
            <w:tcW w:w="1620" w:type="dxa"/>
            <w:gridSpan w:val="2"/>
            <w:tcBorders>
              <w:bottom w:val="dotted" w:sz="4" w:space="0" w:color="auto"/>
            </w:tcBorders>
            <w:vAlign w:val="center"/>
          </w:tcPr>
          <w:p w14:paraId="294B288B" w14:textId="77777777" w:rsidR="00D240F3" w:rsidRDefault="00067B36">
            <w:pPr>
              <w:jc w:val="left"/>
              <w:divId w:val="1"/>
            </w:pPr>
            <w:r>
              <w:rPr>
                <w:sz w:val="16"/>
              </w:rPr>
              <w:t>early</w:t>
            </w:r>
          </w:p>
        </w:tc>
        <w:tc>
          <w:tcPr>
            <w:tcW w:w="1620" w:type="dxa"/>
            <w:gridSpan w:val="2"/>
            <w:tcBorders>
              <w:bottom w:val="dotted" w:sz="4" w:space="0" w:color="auto"/>
            </w:tcBorders>
            <w:vAlign w:val="center"/>
          </w:tcPr>
          <w:p w14:paraId="435F16DE" w14:textId="1786169B" w:rsidR="00D240F3" w:rsidRDefault="00D240F3">
            <w:pPr>
              <w:jc w:val="left"/>
              <w:divId w:val="1"/>
            </w:pPr>
          </w:p>
        </w:tc>
        <w:tc>
          <w:tcPr>
            <w:tcW w:w="1620" w:type="dxa"/>
            <w:tcBorders>
              <w:bottom w:val="dotted" w:sz="4" w:space="0" w:color="auto"/>
            </w:tcBorders>
            <w:vAlign w:val="center"/>
          </w:tcPr>
          <w:p w14:paraId="31FD093B" w14:textId="52FEE438" w:rsidR="00D240F3" w:rsidRDefault="00D240F3">
            <w:pPr>
              <w:jc w:val="left"/>
              <w:divId w:val="1"/>
            </w:pPr>
          </w:p>
        </w:tc>
        <w:tc>
          <w:tcPr>
            <w:tcW w:w="1620" w:type="dxa"/>
            <w:tcBorders>
              <w:bottom w:val="dotted" w:sz="4" w:space="0" w:color="auto"/>
            </w:tcBorders>
            <w:vAlign w:val="center"/>
          </w:tcPr>
          <w:p w14:paraId="5357FA51" w14:textId="2360C8AA" w:rsidR="00D240F3" w:rsidRDefault="00D240F3">
            <w:pPr>
              <w:jc w:val="left"/>
              <w:divId w:val="1"/>
            </w:pPr>
          </w:p>
        </w:tc>
        <w:tc>
          <w:tcPr>
            <w:tcW w:w="1620" w:type="dxa"/>
            <w:tcBorders>
              <w:bottom w:val="dotted" w:sz="4" w:space="0" w:color="auto"/>
            </w:tcBorders>
            <w:vAlign w:val="center"/>
          </w:tcPr>
          <w:p w14:paraId="712AE61E" w14:textId="77777777" w:rsidR="00D240F3" w:rsidRDefault="00067B36">
            <w:pPr>
              <w:jc w:val="left"/>
              <w:divId w:val="1"/>
            </w:pPr>
            <w:r>
              <w:rPr>
                <w:sz w:val="16"/>
              </w:rPr>
              <w:t xml:space="preserve">Grenadine (1), </w:t>
            </w:r>
            <w:proofErr w:type="spellStart"/>
            <w:r>
              <w:rPr>
                <w:sz w:val="16"/>
              </w:rPr>
              <w:t>Suplumtwenty</w:t>
            </w:r>
            <w:proofErr w:type="spellEnd"/>
            <w:r>
              <w:rPr>
                <w:sz w:val="16"/>
              </w:rPr>
              <w:t xml:space="preserve"> (1), ZAI048ISP (1)</w:t>
            </w:r>
          </w:p>
        </w:tc>
        <w:tc>
          <w:tcPr>
            <w:tcW w:w="1620" w:type="dxa"/>
            <w:tcBorders>
              <w:bottom w:val="dotted" w:sz="4" w:space="0" w:color="auto"/>
            </w:tcBorders>
            <w:vAlign w:val="center"/>
          </w:tcPr>
          <w:p w14:paraId="15CAEDEF" w14:textId="77777777" w:rsidR="00D240F3" w:rsidRDefault="00067B36">
            <w:pPr>
              <w:jc w:val="center"/>
              <w:divId w:val="1"/>
            </w:pPr>
            <w:r>
              <w:rPr>
                <w:rFonts w:eastAsia="Arial"/>
                <w:sz w:val="16"/>
              </w:rPr>
              <w:t xml:space="preserve">3 </w:t>
            </w:r>
          </w:p>
        </w:tc>
      </w:tr>
      <w:tr w:rsidR="00D240F3" w14:paraId="352D4BE1" w14:textId="77777777">
        <w:trPr>
          <w:trHeight w:val="320"/>
        </w:trPr>
        <w:tc>
          <w:tcPr>
            <w:tcW w:w="1620" w:type="dxa"/>
            <w:gridSpan w:val="2"/>
            <w:vMerge/>
          </w:tcPr>
          <w:p w14:paraId="70EAD5A4" w14:textId="77777777" w:rsidR="00D240F3" w:rsidRDefault="00D240F3"/>
        </w:tc>
        <w:tc>
          <w:tcPr>
            <w:tcW w:w="1620" w:type="dxa"/>
            <w:gridSpan w:val="2"/>
            <w:tcBorders>
              <w:bottom w:val="dotted" w:sz="4" w:space="0" w:color="auto"/>
            </w:tcBorders>
            <w:vAlign w:val="center"/>
          </w:tcPr>
          <w:p w14:paraId="7C12E2A5" w14:textId="77777777" w:rsidR="00D240F3" w:rsidRDefault="00067B36">
            <w:pPr>
              <w:jc w:val="left"/>
              <w:divId w:val="1"/>
            </w:pPr>
            <w:r>
              <w:rPr>
                <w:sz w:val="16"/>
              </w:rPr>
              <w:t>early to medium</w:t>
            </w:r>
          </w:p>
        </w:tc>
        <w:tc>
          <w:tcPr>
            <w:tcW w:w="1620" w:type="dxa"/>
            <w:gridSpan w:val="2"/>
            <w:tcBorders>
              <w:bottom w:val="dotted" w:sz="4" w:space="0" w:color="auto"/>
            </w:tcBorders>
            <w:vAlign w:val="center"/>
          </w:tcPr>
          <w:p w14:paraId="7B8DCDB2" w14:textId="77777777" w:rsidR="00D240F3" w:rsidRDefault="00D240F3"/>
        </w:tc>
        <w:tc>
          <w:tcPr>
            <w:tcW w:w="1620" w:type="dxa"/>
            <w:tcBorders>
              <w:bottom w:val="dotted" w:sz="4" w:space="0" w:color="auto"/>
            </w:tcBorders>
            <w:vAlign w:val="center"/>
          </w:tcPr>
          <w:p w14:paraId="0A192C50" w14:textId="77777777" w:rsidR="00D240F3" w:rsidRDefault="00D240F3"/>
        </w:tc>
        <w:tc>
          <w:tcPr>
            <w:tcW w:w="1620" w:type="dxa"/>
            <w:tcBorders>
              <w:bottom w:val="dotted" w:sz="4" w:space="0" w:color="auto"/>
            </w:tcBorders>
            <w:vAlign w:val="center"/>
          </w:tcPr>
          <w:p w14:paraId="02C5BC47" w14:textId="77777777" w:rsidR="00D240F3" w:rsidRDefault="00D240F3"/>
        </w:tc>
        <w:tc>
          <w:tcPr>
            <w:tcW w:w="1620" w:type="dxa"/>
            <w:tcBorders>
              <w:bottom w:val="dotted" w:sz="4" w:space="0" w:color="auto"/>
            </w:tcBorders>
            <w:vAlign w:val="center"/>
          </w:tcPr>
          <w:p w14:paraId="76D4A0A5" w14:textId="77777777" w:rsidR="00D240F3" w:rsidRPr="005D2362" w:rsidRDefault="00067B36">
            <w:pPr>
              <w:jc w:val="left"/>
              <w:divId w:val="1"/>
              <w:rPr>
                <w:lang w:val="es-ES"/>
              </w:rPr>
            </w:pPr>
            <w:r w:rsidRPr="005D2362">
              <w:rPr>
                <w:sz w:val="16"/>
                <w:lang w:val="es-ES"/>
              </w:rPr>
              <w:t>Crimson Glo (1), Red Majesty (1), SA8A (2)</w:t>
            </w:r>
          </w:p>
        </w:tc>
        <w:tc>
          <w:tcPr>
            <w:tcW w:w="1620" w:type="dxa"/>
            <w:tcBorders>
              <w:bottom w:val="dotted" w:sz="4" w:space="0" w:color="auto"/>
            </w:tcBorders>
            <w:vAlign w:val="center"/>
          </w:tcPr>
          <w:p w14:paraId="5623C444" w14:textId="77777777" w:rsidR="00D240F3" w:rsidRDefault="00067B36">
            <w:pPr>
              <w:jc w:val="center"/>
              <w:divId w:val="1"/>
            </w:pPr>
            <w:r>
              <w:rPr>
                <w:rFonts w:eastAsia="Arial"/>
                <w:sz w:val="16"/>
              </w:rPr>
              <w:t xml:space="preserve">4 </w:t>
            </w:r>
          </w:p>
        </w:tc>
      </w:tr>
      <w:tr w:rsidR="00D240F3" w14:paraId="103209CE" w14:textId="77777777">
        <w:trPr>
          <w:trHeight w:val="320"/>
        </w:trPr>
        <w:tc>
          <w:tcPr>
            <w:tcW w:w="1620" w:type="dxa"/>
            <w:gridSpan w:val="2"/>
            <w:vMerge/>
          </w:tcPr>
          <w:p w14:paraId="25C4D526" w14:textId="77777777" w:rsidR="00D240F3" w:rsidRDefault="00D240F3"/>
        </w:tc>
        <w:tc>
          <w:tcPr>
            <w:tcW w:w="1620" w:type="dxa"/>
            <w:gridSpan w:val="2"/>
            <w:tcBorders>
              <w:bottom w:val="dotted" w:sz="4" w:space="0" w:color="auto"/>
            </w:tcBorders>
            <w:vAlign w:val="center"/>
          </w:tcPr>
          <w:p w14:paraId="0B31E78D"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148CD069" w14:textId="7D53CA7A" w:rsidR="00D240F3" w:rsidRDefault="00D240F3">
            <w:pPr>
              <w:jc w:val="left"/>
              <w:divId w:val="1"/>
            </w:pPr>
          </w:p>
        </w:tc>
        <w:tc>
          <w:tcPr>
            <w:tcW w:w="1620" w:type="dxa"/>
            <w:tcBorders>
              <w:bottom w:val="dotted" w:sz="4" w:space="0" w:color="auto"/>
            </w:tcBorders>
            <w:vAlign w:val="center"/>
          </w:tcPr>
          <w:p w14:paraId="79240ADB" w14:textId="2FD0EE54" w:rsidR="00D240F3" w:rsidRDefault="00D240F3">
            <w:pPr>
              <w:jc w:val="left"/>
              <w:divId w:val="1"/>
            </w:pPr>
          </w:p>
        </w:tc>
        <w:tc>
          <w:tcPr>
            <w:tcW w:w="1620" w:type="dxa"/>
            <w:tcBorders>
              <w:bottom w:val="dotted" w:sz="4" w:space="0" w:color="auto"/>
            </w:tcBorders>
            <w:vAlign w:val="center"/>
          </w:tcPr>
          <w:p w14:paraId="76C17508" w14:textId="0E1DFF1F" w:rsidR="00D240F3" w:rsidRDefault="00D240F3">
            <w:pPr>
              <w:jc w:val="left"/>
              <w:divId w:val="1"/>
            </w:pPr>
          </w:p>
        </w:tc>
        <w:tc>
          <w:tcPr>
            <w:tcW w:w="1620" w:type="dxa"/>
            <w:tcBorders>
              <w:bottom w:val="dotted" w:sz="4" w:space="0" w:color="auto"/>
            </w:tcBorders>
            <w:vAlign w:val="center"/>
          </w:tcPr>
          <w:p w14:paraId="76B3AF4F" w14:textId="77777777" w:rsidR="00D240F3" w:rsidRDefault="00067B36">
            <w:pPr>
              <w:jc w:val="left"/>
              <w:divId w:val="1"/>
            </w:pPr>
            <w:r>
              <w:rPr>
                <w:sz w:val="16"/>
              </w:rPr>
              <w:t xml:space="preserve">Divine (1), DM10A (1), Sun Kiss (1), ZAI114PR (1), ZAI122BISP (2), </w:t>
            </w:r>
            <w:proofErr w:type="spellStart"/>
            <w:r>
              <w:rPr>
                <w:sz w:val="16"/>
              </w:rPr>
              <w:t>Zaiterin</w:t>
            </w:r>
            <w:proofErr w:type="spellEnd"/>
            <w:r>
              <w:rPr>
                <w:sz w:val="16"/>
              </w:rPr>
              <w:t xml:space="preserve"> (2)</w:t>
            </w:r>
          </w:p>
        </w:tc>
        <w:tc>
          <w:tcPr>
            <w:tcW w:w="1620" w:type="dxa"/>
            <w:tcBorders>
              <w:bottom w:val="dotted" w:sz="4" w:space="0" w:color="auto"/>
            </w:tcBorders>
            <w:vAlign w:val="center"/>
          </w:tcPr>
          <w:p w14:paraId="66597032" w14:textId="77777777" w:rsidR="00D240F3" w:rsidRDefault="00067B36">
            <w:pPr>
              <w:jc w:val="center"/>
              <w:divId w:val="1"/>
            </w:pPr>
            <w:r>
              <w:rPr>
                <w:rFonts w:eastAsia="Arial"/>
                <w:sz w:val="16"/>
              </w:rPr>
              <w:t xml:space="preserve">5 </w:t>
            </w:r>
          </w:p>
        </w:tc>
      </w:tr>
      <w:tr w:rsidR="00D240F3" w14:paraId="04513034" w14:textId="77777777">
        <w:trPr>
          <w:trHeight w:val="320"/>
        </w:trPr>
        <w:tc>
          <w:tcPr>
            <w:tcW w:w="1620" w:type="dxa"/>
            <w:gridSpan w:val="2"/>
            <w:vMerge/>
          </w:tcPr>
          <w:p w14:paraId="6AAEDCEE" w14:textId="77777777" w:rsidR="00D240F3" w:rsidRDefault="00D240F3"/>
        </w:tc>
        <w:tc>
          <w:tcPr>
            <w:tcW w:w="1620" w:type="dxa"/>
            <w:gridSpan w:val="2"/>
            <w:tcBorders>
              <w:bottom w:val="dotted" w:sz="4" w:space="0" w:color="auto"/>
            </w:tcBorders>
            <w:vAlign w:val="center"/>
          </w:tcPr>
          <w:p w14:paraId="515E8009" w14:textId="77777777" w:rsidR="00D240F3" w:rsidRDefault="00067B36">
            <w:pPr>
              <w:jc w:val="left"/>
              <w:divId w:val="1"/>
            </w:pPr>
            <w:r>
              <w:rPr>
                <w:sz w:val="16"/>
              </w:rPr>
              <w:t>medium to late</w:t>
            </w:r>
          </w:p>
        </w:tc>
        <w:tc>
          <w:tcPr>
            <w:tcW w:w="1620" w:type="dxa"/>
            <w:gridSpan w:val="2"/>
            <w:tcBorders>
              <w:bottom w:val="dotted" w:sz="4" w:space="0" w:color="auto"/>
            </w:tcBorders>
            <w:vAlign w:val="center"/>
          </w:tcPr>
          <w:p w14:paraId="3162B07D" w14:textId="77777777" w:rsidR="00D240F3" w:rsidRDefault="00D240F3"/>
        </w:tc>
        <w:tc>
          <w:tcPr>
            <w:tcW w:w="1620" w:type="dxa"/>
            <w:tcBorders>
              <w:bottom w:val="dotted" w:sz="4" w:space="0" w:color="auto"/>
            </w:tcBorders>
            <w:vAlign w:val="center"/>
          </w:tcPr>
          <w:p w14:paraId="32196F5F" w14:textId="77777777" w:rsidR="00D240F3" w:rsidRDefault="00D240F3"/>
        </w:tc>
        <w:tc>
          <w:tcPr>
            <w:tcW w:w="1620" w:type="dxa"/>
            <w:tcBorders>
              <w:bottom w:val="dotted" w:sz="4" w:space="0" w:color="auto"/>
            </w:tcBorders>
            <w:vAlign w:val="center"/>
          </w:tcPr>
          <w:p w14:paraId="14D25FB0" w14:textId="77777777" w:rsidR="00D240F3" w:rsidRDefault="00D240F3"/>
        </w:tc>
        <w:tc>
          <w:tcPr>
            <w:tcW w:w="1620" w:type="dxa"/>
            <w:tcBorders>
              <w:bottom w:val="dotted" w:sz="4" w:space="0" w:color="auto"/>
            </w:tcBorders>
            <w:vAlign w:val="center"/>
          </w:tcPr>
          <w:p w14:paraId="65ADA40C" w14:textId="77777777" w:rsidR="00D240F3" w:rsidRDefault="00067B36">
            <w:pPr>
              <w:jc w:val="left"/>
              <w:divId w:val="1"/>
            </w:pPr>
            <w:proofErr w:type="spellStart"/>
            <w:r>
              <w:rPr>
                <w:sz w:val="16"/>
              </w:rPr>
              <w:t>Friandise</w:t>
            </w:r>
            <w:proofErr w:type="spellEnd"/>
            <w:r>
              <w:rPr>
                <w:sz w:val="16"/>
              </w:rPr>
              <w:t xml:space="preserve"> (1), Friar (1), </w:t>
            </w:r>
            <w:proofErr w:type="spellStart"/>
            <w:r>
              <w:rPr>
                <w:sz w:val="16"/>
              </w:rPr>
              <w:t>Obilnaja</w:t>
            </w:r>
            <w:proofErr w:type="spellEnd"/>
            <w:r>
              <w:rPr>
                <w:sz w:val="16"/>
              </w:rPr>
              <w:t xml:space="preserve"> (1), Ruby Crunch (1)</w:t>
            </w:r>
          </w:p>
        </w:tc>
        <w:tc>
          <w:tcPr>
            <w:tcW w:w="1620" w:type="dxa"/>
            <w:tcBorders>
              <w:bottom w:val="dotted" w:sz="4" w:space="0" w:color="auto"/>
            </w:tcBorders>
            <w:vAlign w:val="center"/>
          </w:tcPr>
          <w:p w14:paraId="517B5AA4" w14:textId="77777777" w:rsidR="00D240F3" w:rsidRDefault="00067B36">
            <w:pPr>
              <w:jc w:val="center"/>
              <w:divId w:val="1"/>
            </w:pPr>
            <w:r>
              <w:rPr>
                <w:rFonts w:eastAsia="Arial"/>
                <w:sz w:val="16"/>
              </w:rPr>
              <w:t xml:space="preserve">6 </w:t>
            </w:r>
          </w:p>
        </w:tc>
      </w:tr>
      <w:tr w:rsidR="00D240F3" w14:paraId="4A0DE16E" w14:textId="77777777">
        <w:trPr>
          <w:trHeight w:val="320"/>
        </w:trPr>
        <w:tc>
          <w:tcPr>
            <w:tcW w:w="1620" w:type="dxa"/>
            <w:gridSpan w:val="2"/>
            <w:vMerge/>
          </w:tcPr>
          <w:p w14:paraId="39B30093" w14:textId="77777777" w:rsidR="00D240F3" w:rsidRDefault="00D240F3"/>
        </w:tc>
        <w:tc>
          <w:tcPr>
            <w:tcW w:w="1620" w:type="dxa"/>
            <w:gridSpan w:val="2"/>
            <w:tcBorders>
              <w:bottom w:val="dotted" w:sz="4" w:space="0" w:color="auto"/>
            </w:tcBorders>
            <w:vAlign w:val="center"/>
          </w:tcPr>
          <w:p w14:paraId="2329DE65" w14:textId="77777777" w:rsidR="00D240F3" w:rsidRDefault="00067B36">
            <w:pPr>
              <w:jc w:val="left"/>
              <w:divId w:val="1"/>
            </w:pPr>
            <w:r>
              <w:rPr>
                <w:sz w:val="16"/>
              </w:rPr>
              <w:t>late</w:t>
            </w:r>
          </w:p>
        </w:tc>
        <w:tc>
          <w:tcPr>
            <w:tcW w:w="1620" w:type="dxa"/>
            <w:gridSpan w:val="2"/>
            <w:tcBorders>
              <w:bottom w:val="dotted" w:sz="4" w:space="0" w:color="auto"/>
            </w:tcBorders>
            <w:vAlign w:val="center"/>
          </w:tcPr>
          <w:p w14:paraId="18459E1D" w14:textId="2AEA07B1" w:rsidR="00D240F3" w:rsidRDefault="00D240F3">
            <w:pPr>
              <w:jc w:val="left"/>
              <w:divId w:val="1"/>
            </w:pPr>
          </w:p>
        </w:tc>
        <w:tc>
          <w:tcPr>
            <w:tcW w:w="1620" w:type="dxa"/>
            <w:tcBorders>
              <w:bottom w:val="dotted" w:sz="4" w:space="0" w:color="auto"/>
            </w:tcBorders>
            <w:vAlign w:val="center"/>
          </w:tcPr>
          <w:p w14:paraId="41CF74B5" w14:textId="1458BA26" w:rsidR="00D240F3" w:rsidRDefault="00D240F3">
            <w:pPr>
              <w:jc w:val="left"/>
              <w:divId w:val="1"/>
            </w:pPr>
          </w:p>
        </w:tc>
        <w:tc>
          <w:tcPr>
            <w:tcW w:w="1620" w:type="dxa"/>
            <w:tcBorders>
              <w:bottom w:val="dotted" w:sz="4" w:space="0" w:color="auto"/>
            </w:tcBorders>
            <w:vAlign w:val="center"/>
          </w:tcPr>
          <w:p w14:paraId="4EBD2A1B" w14:textId="128BB2D8" w:rsidR="00D240F3" w:rsidRDefault="00D240F3">
            <w:pPr>
              <w:jc w:val="left"/>
              <w:divId w:val="1"/>
            </w:pPr>
          </w:p>
        </w:tc>
        <w:tc>
          <w:tcPr>
            <w:tcW w:w="1620" w:type="dxa"/>
            <w:tcBorders>
              <w:bottom w:val="dotted" w:sz="4" w:space="0" w:color="auto"/>
            </w:tcBorders>
            <w:vAlign w:val="center"/>
          </w:tcPr>
          <w:p w14:paraId="4A052C4B" w14:textId="77777777" w:rsidR="00D240F3" w:rsidRPr="005D2362" w:rsidRDefault="00067B36">
            <w:pPr>
              <w:jc w:val="left"/>
              <w:divId w:val="1"/>
              <w:rPr>
                <w:lang w:val="de-DE"/>
              </w:rPr>
            </w:pPr>
            <w:r w:rsidRPr="005D2362">
              <w:rPr>
                <w:sz w:val="16"/>
                <w:lang w:val="de-DE"/>
              </w:rPr>
              <w:t xml:space="preserve">Golden Japan (1), Ozark Premier (1), T.C. Sun </w:t>
            </w:r>
            <w:proofErr w:type="spellStart"/>
            <w:r w:rsidRPr="005D2362">
              <w:rPr>
                <w:sz w:val="16"/>
                <w:lang w:val="de-DE"/>
              </w:rPr>
              <w:t>Gradiplum</w:t>
            </w:r>
            <w:proofErr w:type="spellEnd"/>
            <w:r w:rsidRPr="005D2362">
              <w:rPr>
                <w:sz w:val="16"/>
                <w:lang w:val="de-DE"/>
              </w:rPr>
              <w:t xml:space="preserve"> (1)</w:t>
            </w:r>
          </w:p>
        </w:tc>
        <w:tc>
          <w:tcPr>
            <w:tcW w:w="1620" w:type="dxa"/>
            <w:tcBorders>
              <w:bottom w:val="dotted" w:sz="4" w:space="0" w:color="auto"/>
            </w:tcBorders>
            <w:vAlign w:val="center"/>
          </w:tcPr>
          <w:p w14:paraId="438114F5" w14:textId="77777777" w:rsidR="00D240F3" w:rsidRDefault="00067B36">
            <w:pPr>
              <w:jc w:val="center"/>
              <w:divId w:val="1"/>
            </w:pPr>
            <w:r>
              <w:rPr>
                <w:rFonts w:eastAsia="Arial"/>
                <w:sz w:val="16"/>
              </w:rPr>
              <w:t xml:space="preserve">7 </w:t>
            </w:r>
          </w:p>
        </w:tc>
      </w:tr>
      <w:tr w:rsidR="00D240F3" w14:paraId="5062AE4D" w14:textId="77777777">
        <w:trPr>
          <w:trHeight w:val="320"/>
        </w:trPr>
        <w:tc>
          <w:tcPr>
            <w:tcW w:w="1620" w:type="dxa"/>
            <w:gridSpan w:val="2"/>
            <w:vMerge/>
          </w:tcPr>
          <w:p w14:paraId="118E1E6B" w14:textId="77777777" w:rsidR="00D240F3" w:rsidRDefault="00D240F3"/>
        </w:tc>
        <w:tc>
          <w:tcPr>
            <w:tcW w:w="1620" w:type="dxa"/>
            <w:gridSpan w:val="2"/>
            <w:tcBorders>
              <w:bottom w:val="dotted" w:sz="4" w:space="0" w:color="auto"/>
            </w:tcBorders>
            <w:vAlign w:val="center"/>
          </w:tcPr>
          <w:p w14:paraId="1431A01A" w14:textId="77777777" w:rsidR="00D240F3" w:rsidRDefault="00067B36">
            <w:pPr>
              <w:jc w:val="left"/>
              <w:divId w:val="1"/>
            </w:pPr>
            <w:r>
              <w:rPr>
                <w:sz w:val="16"/>
              </w:rPr>
              <w:t>late to very late</w:t>
            </w:r>
          </w:p>
        </w:tc>
        <w:tc>
          <w:tcPr>
            <w:tcW w:w="1620" w:type="dxa"/>
            <w:gridSpan w:val="2"/>
            <w:tcBorders>
              <w:bottom w:val="dotted" w:sz="4" w:space="0" w:color="auto"/>
            </w:tcBorders>
            <w:vAlign w:val="center"/>
          </w:tcPr>
          <w:p w14:paraId="4ED7C5E2" w14:textId="77777777" w:rsidR="00D240F3" w:rsidRDefault="00D240F3"/>
        </w:tc>
        <w:tc>
          <w:tcPr>
            <w:tcW w:w="1620" w:type="dxa"/>
            <w:tcBorders>
              <w:bottom w:val="dotted" w:sz="4" w:space="0" w:color="auto"/>
            </w:tcBorders>
            <w:vAlign w:val="center"/>
          </w:tcPr>
          <w:p w14:paraId="46CF5108" w14:textId="77777777" w:rsidR="00D240F3" w:rsidRDefault="00D240F3"/>
        </w:tc>
        <w:tc>
          <w:tcPr>
            <w:tcW w:w="1620" w:type="dxa"/>
            <w:tcBorders>
              <w:bottom w:val="dotted" w:sz="4" w:space="0" w:color="auto"/>
            </w:tcBorders>
            <w:vAlign w:val="center"/>
          </w:tcPr>
          <w:p w14:paraId="1A648942" w14:textId="77777777" w:rsidR="00D240F3" w:rsidRDefault="00D240F3"/>
        </w:tc>
        <w:tc>
          <w:tcPr>
            <w:tcW w:w="1620" w:type="dxa"/>
            <w:tcBorders>
              <w:bottom w:val="dotted" w:sz="4" w:space="0" w:color="auto"/>
            </w:tcBorders>
            <w:vAlign w:val="center"/>
          </w:tcPr>
          <w:p w14:paraId="1DF26B4A" w14:textId="77777777" w:rsidR="00D240F3" w:rsidRDefault="00067B36">
            <w:pPr>
              <w:jc w:val="left"/>
              <w:divId w:val="1"/>
            </w:pPr>
            <w:r>
              <w:rPr>
                <w:sz w:val="16"/>
              </w:rPr>
              <w:t xml:space="preserve">Anne Gold (1), Burbank (1), </w:t>
            </w:r>
            <w:proofErr w:type="spellStart"/>
            <w:r>
              <w:rPr>
                <w:sz w:val="16"/>
              </w:rPr>
              <w:t>Zaipubo</w:t>
            </w:r>
            <w:proofErr w:type="spellEnd"/>
            <w:r>
              <w:rPr>
                <w:sz w:val="16"/>
              </w:rPr>
              <w:t xml:space="preserve"> (1)</w:t>
            </w:r>
          </w:p>
        </w:tc>
        <w:tc>
          <w:tcPr>
            <w:tcW w:w="1620" w:type="dxa"/>
            <w:tcBorders>
              <w:bottom w:val="dotted" w:sz="4" w:space="0" w:color="auto"/>
            </w:tcBorders>
            <w:vAlign w:val="center"/>
          </w:tcPr>
          <w:p w14:paraId="780AC634" w14:textId="77777777" w:rsidR="00D240F3" w:rsidRDefault="00067B36">
            <w:pPr>
              <w:jc w:val="center"/>
              <w:divId w:val="1"/>
            </w:pPr>
            <w:r>
              <w:rPr>
                <w:rFonts w:eastAsia="Arial"/>
                <w:sz w:val="16"/>
              </w:rPr>
              <w:t xml:space="preserve">8 </w:t>
            </w:r>
          </w:p>
        </w:tc>
      </w:tr>
      <w:tr w:rsidR="00D240F3" w14:paraId="31405C5E" w14:textId="77777777">
        <w:trPr>
          <w:trHeight w:val="320"/>
        </w:trPr>
        <w:tc>
          <w:tcPr>
            <w:tcW w:w="1620" w:type="dxa"/>
            <w:gridSpan w:val="2"/>
            <w:vMerge/>
          </w:tcPr>
          <w:p w14:paraId="74C5B216" w14:textId="77777777" w:rsidR="00D240F3" w:rsidRDefault="00D240F3"/>
        </w:tc>
        <w:tc>
          <w:tcPr>
            <w:tcW w:w="1620" w:type="dxa"/>
            <w:gridSpan w:val="2"/>
            <w:tcBorders>
              <w:bottom w:val="dotted" w:sz="4" w:space="0" w:color="auto"/>
            </w:tcBorders>
            <w:vAlign w:val="center"/>
          </w:tcPr>
          <w:p w14:paraId="5F4DE855" w14:textId="77777777" w:rsidR="00D240F3" w:rsidRDefault="00067B36">
            <w:pPr>
              <w:jc w:val="left"/>
              <w:divId w:val="1"/>
            </w:pPr>
            <w:r>
              <w:rPr>
                <w:sz w:val="16"/>
              </w:rPr>
              <w:t>very late</w:t>
            </w:r>
          </w:p>
        </w:tc>
        <w:tc>
          <w:tcPr>
            <w:tcW w:w="1620" w:type="dxa"/>
            <w:gridSpan w:val="2"/>
            <w:tcBorders>
              <w:bottom w:val="dotted" w:sz="4" w:space="0" w:color="auto"/>
            </w:tcBorders>
            <w:vAlign w:val="center"/>
          </w:tcPr>
          <w:p w14:paraId="4AD6E5E9" w14:textId="788FEC69" w:rsidR="00D240F3" w:rsidRDefault="00D240F3">
            <w:pPr>
              <w:jc w:val="left"/>
              <w:divId w:val="1"/>
            </w:pPr>
          </w:p>
        </w:tc>
        <w:tc>
          <w:tcPr>
            <w:tcW w:w="1620" w:type="dxa"/>
            <w:tcBorders>
              <w:bottom w:val="dotted" w:sz="4" w:space="0" w:color="auto"/>
            </w:tcBorders>
            <w:vAlign w:val="center"/>
          </w:tcPr>
          <w:p w14:paraId="313EFE1A" w14:textId="000C7277" w:rsidR="00D240F3" w:rsidRDefault="00D240F3">
            <w:pPr>
              <w:jc w:val="left"/>
              <w:divId w:val="1"/>
            </w:pPr>
          </w:p>
        </w:tc>
        <w:tc>
          <w:tcPr>
            <w:tcW w:w="1620" w:type="dxa"/>
            <w:tcBorders>
              <w:bottom w:val="dotted" w:sz="4" w:space="0" w:color="auto"/>
            </w:tcBorders>
            <w:vAlign w:val="center"/>
          </w:tcPr>
          <w:p w14:paraId="58A6F8D8" w14:textId="6F35DA81" w:rsidR="00D240F3" w:rsidRDefault="00D240F3">
            <w:pPr>
              <w:jc w:val="left"/>
              <w:divId w:val="1"/>
            </w:pPr>
          </w:p>
        </w:tc>
        <w:tc>
          <w:tcPr>
            <w:tcW w:w="1620" w:type="dxa"/>
            <w:tcBorders>
              <w:bottom w:val="dotted" w:sz="4" w:space="0" w:color="auto"/>
            </w:tcBorders>
            <w:vAlign w:val="center"/>
          </w:tcPr>
          <w:p w14:paraId="18A568AA" w14:textId="77777777" w:rsidR="00D240F3" w:rsidRDefault="00067B36">
            <w:pPr>
              <w:jc w:val="left"/>
              <w:divId w:val="1"/>
            </w:pPr>
            <w:r>
              <w:rPr>
                <w:sz w:val="16"/>
              </w:rPr>
              <w:t>Ruby Star (1)</w:t>
            </w:r>
          </w:p>
        </w:tc>
        <w:tc>
          <w:tcPr>
            <w:tcW w:w="1620" w:type="dxa"/>
            <w:tcBorders>
              <w:bottom w:val="dotted" w:sz="4" w:space="0" w:color="auto"/>
            </w:tcBorders>
            <w:vAlign w:val="center"/>
          </w:tcPr>
          <w:p w14:paraId="1CACEE58" w14:textId="77777777" w:rsidR="00D240F3" w:rsidRDefault="00067B36">
            <w:pPr>
              <w:jc w:val="center"/>
              <w:divId w:val="1"/>
            </w:pPr>
            <w:r>
              <w:rPr>
                <w:rFonts w:eastAsia="Arial"/>
                <w:sz w:val="16"/>
              </w:rPr>
              <w:t xml:space="preserve">9 </w:t>
            </w:r>
          </w:p>
        </w:tc>
      </w:tr>
      <w:tr w:rsidR="00D240F3" w14:paraId="21D93A34" w14:textId="77777777">
        <w:trPr>
          <w:trHeight w:val="360"/>
        </w:trPr>
        <w:tc>
          <w:tcPr>
            <w:tcW w:w="810" w:type="dxa"/>
            <w:tcBorders>
              <w:right w:val="dotted" w:sz="4" w:space="0" w:color="auto"/>
            </w:tcBorders>
            <w:shd w:val="clear" w:color="auto" w:fill="DFDFD7"/>
            <w:vAlign w:val="center"/>
          </w:tcPr>
          <w:p w14:paraId="0D24570C" w14:textId="77777777" w:rsidR="00D240F3" w:rsidRDefault="00067B36">
            <w:r>
              <w:rPr>
                <w:rFonts w:eastAsia="Arial"/>
                <w:b/>
                <w:sz w:val="16"/>
              </w:rPr>
              <w:t>49.</w:t>
            </w:r>
          </w:p>
        </w:tc>
        <w:tc>
          <w:tcPr>
            <w:tcW w:w="810" w:type="dxa"/>
            <w:tcBorders>
              <w:right w:val="dotted" w:sz="4" w:space="0" w:color="auto"/>
            </w:tcBorders>
            <w:shd w:val="clear" w:color="auto" w:fill="DFDFD7"/>
            <w:vAlign w:val="center"/>
          </w:tcPr>
          <w:p w14:paraId="462C131E"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23E642BD" w14:textId="77777777" w:rsidR="00D240F3" w:rsidRDefault="00067B36">
            <w:r>
              <w:rPr>
                <w:rFonts w:eastAsia="Arial"/>
                <w:b/>
                <w:sz w:val="16"/>
              </w:rPr>
              <w:t>QN</w:t>
            </w:r>
          </w:p>
        </w:tc>
        <w:tc>
          <w:tcPr>
            <w:tcW w:w="810" w:type="dxa"/>
            <w:tcBorders>
              <w:right w:val="dotted" w:sz="4" w:space="0" w:color="auto"/>
            </w:tcBorders>
            <w:shd w:val="clear" w:color="auto" w:fill="DFDFD7"/>
            <w:vAlign w:val="center"/>
          </w:tcPr>
          <w:p w14:paraId="539B0228" w14:textId="77777777" w:rsidR="00D240F3" w:rsidRDefault="00067B36">
            <w:r>
              <w:rPr>
                <w:rFonts w:eastAsia="Arial"/>
                <w:b/>
                <w:sz w:val="16"/>
              </w:rPr>
              <w:t>MG</w:t>
            </w:r>
          </w:p>
        </w:tc>
        <w:tc>
          <w:tcPr>
            <w:tcW w:w="810" w:type="dxa"/>
            <w:tcBorders>
              <w:right w:val="dotted" w:sz="4" w:space="0" w:color="auto"/>
            </w:tcBorders>
            <w:shd w:val="clear" w:color="auto" w:fill="DFDFD7"/>
            <w:vAlign w:val="center"/>
          </w:tcPr>
          <w:p w14:paraId="7CAEACE4" w14:textId="77777777" w:rsidR="00D240F3" w:rsidRDefault="00067B36">
            <w:r>
              <w:rPr>
                <w:rFonts w:eastAsia="Arial"/>
                <w:b/>
                <w:sz w:val="16"/>
              </w:rPr>
              <w:t>(+)</w:t>
            </w:r>
          </w:p>
        </w:tc>
        <w:tc>
          <w:tcPr>
            <w:tcW w:w="810" w:type="dxa"/>
            <w:tcBorders>
              <w:right w:val="dotted" w:sz="4" w:space="0" w:color="auto"/>
            </w:tcBorders>
            <w:shd w:val="clear" w:color="auto" w:fill="DFDFD7"/>
            <w:vAlign w:val="center"/>
          </w:tcPr>
          <w:p w14:paraId="542BAA67" w14:textId="77777777" w:rsidR="00D240F3" w:rsidRDefault="00D240F3"/>
        </w:tc>
        <w:tc>
          <w:tcPr>
            <w:tcW w:w="1620" w:type="dxa"/>
            <w:shd w:val="clear" w:color="auto" w:fill="DFDFD7"/>
            <w:vAlign w:val="center"/>
          </w:tcPr>
          <w:p w14:paraId="2A3509C3" w14:textId="77777777" w:rsidR="00D240F3" w:rsidRDefault="00D240F3"/>
        </w:tc>
        <w:tc>
          <w:tcPr>
            <w:tcW w:w="1620" w:type="dxa"/>
            <w:shd w:val="clear" w:color="auto" w:fill="DFDFD7"/>
          </w:tcPr>
          <w:p w14:paraId="4FC4373C" w14:textId="77777777" w:rsidR="00D240F3" w:rsidRDefault="00D240F3"/>
        </w:tc>
        <w:tc>
          <w:tcPr>
            <w:tcW w:w="1620" w:type="dxa"/>
            <w:shd w:val="clear" w:color="auto" w:fill="DFDFD7"/>
          </w:tcPr>
          <w:p w14:paraId="3587D7E2" w14:textId="77777777" w:rsidR="00D240F3" w:rsidRDefault="00D240F3"/>
        </w:tc>
        <w:tc>
          <w:tcPr>
            <w:tcW w:w="1620" w:type="dxa"/>
            <w:shd w:val="clear" w:color="auto" w:fill="DFDFD7"/>
          </w:tcPr>
          <w:p w14:paraId="3771BFD6" w14:textId="77777777" w:rsidR="00D240F3" w:rsidRDefault="00D240F3"/>
        </w:tc>
      </w:tr>
      <w:tr w:rsidR="00D240F3" w:rsidRPr="005D2362" w14:paraId="0C1BBF20" w14:textId="77777777">
        <w:trPr>
          <w:trHeight w:val="440"/>
        </w:trPr>
        <w:tc>
          <w:tcPr>
            <w:tcW w:w="1620" w:type="dxa"/>
            <w:gridSpan w:val="2"/>
            <w:vMerge w:val="restart"/>
          </w:tcPr>
          <w:p w14:paraId="259A9EFB" w14:textId="77777777" w:rsidR="00D240F3" w:rsidRDefault="00D240F3"/>
        </w:tc>
        <w:tc>
          <w:tcPr>
            <w:tcW w:w="1620" w:type="dxa"/>
            <w:gridSpan w:val="2"/>
            <w:tcBorders>
              <w:bottom w:val="dotted" w:sz="4" w:space="0" w:color="auto"/>
            </w:tcBorders>
          </w:tcPr>
          <w:p w14:paraId="37D1BE9A" w14:textId="77777777" w:rsidR="00D240F3" w:rsidRDefault="00067B36">
            <w:pPr>
              <w:spacing w:before="113" w:after="113"/>
              <w:jc w:val="left"/>
              <w:divId w:val="1"/>
            </w:pPr>
            <w:r>
              <w:rPr>
                <w:b/>
                <w:sz w:val="16"/>
              </w:rPr>
              <w:t>Time of beginning of fruit ripening</w:t>
            </w:r>
          </w:p>
        </w:tc>
        <w:tc>
          <w:tcPr>
            <w:tcW w:w="1620" w:type="dxa"/>
            <w:gridSpan w:val="2"/>
            <w:tcBorders>
              <w:bottom w:val="dotted" w:sz="4" w:space="0" w:color="auto"/>
            </w:tcBorders>
          </w:tcPr>
          <w:p w14:paraId="0489F55D" w14:textId="1ACFF84F" w:rsidR="00D240F3" w:rsidRPr="00DD1AF4" w:rsidRDefault="00D240F3">
            <w:pPr>
              <w:spacing w:before="113" w:after="113"/>
              <w:jc w:val="left"/>
              <w:divId w:val="1"/>
            </w:pPr>
          </w:p>
        </w:tc>
        <w:tc>
          <w:tcPr>
            <w:tcW w:w="1620" w:type="dxa"/>
            <w:tcBorders>
              <w:bottom w:val="dotted" w:sz="4" w:space="0" w:color="auto"/>
            </w:tcBorders>
          </w:tcPr>
          <w:p w14:paraId="3B9694FA" w14:textId="33FA0CF6" w:rsidR="00D240F3" w:rsidRPr="00DD1AF4" w:rsidRDefault="00D240F3">
            <w:pPr>
              <w:spacing w:before="113" w:after="113"/>
              <w:jc w:val="left"/>
              <w:divId w:val="1"/>
            </w:pPr>
          </w:p>
        </w:tc>
        <w:tc>
          <w:tcPr>
            <w:tcW w:w="1620" w:type="dxa"/>
            <w:tcBorders>
              <w:bottom w:val="dotted" w:sz="4" w:space="0" w:color="auto"/>
            </w:tcBorders>
          </w:tcPr>
          <w:p w14:paraId="1ADE0A66" w14:textId="446D664A" w:rsidR="00D240F3" w:rsidRPr="00DD1AF4" w:rsidRDefault="00D240F3">
            <w:pPr>
              <w:spacing w:before="113" w:after="113"/>
              <w:jc w:val="left"/>
              <w:divId w:val="1"/>
            </w:pPr>
          </w:p>
        </w:tc>
        <w:tc>
          <w:tcPr>
            <w:tcW w:w="1620" w:type="dxa"/>
            <w:tcBorders>
              <w:bottom w:val="dotted" w:sz="4" w:space="0" w:color="auto"/>
            </w:tcBorders>
          </w:tcPr>
          <w:p w14:paraId="53419AC8" w14:textId="77777777" w:rsidR="00D240F3" w:rsidRPr="00DD1AF4" w:rsidRDefault="00D240F3"/>
        </w:tc>
        <w:tc>
          <w:tcPr>
            <w:tcW w:w="1620" w:type="dxa"/>
            <w:tcBorders>
              <w:bottom w:val="dotted" w:sz="4" w:space="0" w:color="auto"/>
            </w:tcBorders>
          </w:tcPr>
          <w:p w14:paraId="16DBDF8C" w14:textId="77777777" w:rsidR="00D240F3" w:rsidRPr="00DD1AF4" w:rsidRDefault="00D240F3"/>
        </w:tc>
      </w:tr>
      <w:tr w:rsidR="00D240F3" w14:paraId="7CC1064F" w14:textId="77777777">
        <w:trPr>
          <w:trHeight w:val="320"/>
        </w:trPr>
        <w:tc>
          <w:tcPr>
            <w:tcW w:w="1620" w:type="dxa"/>
            <w:gridSpan w:val="2"/>
            <w:vMerge/>
          </w:tcPr>
          <w:p w14:paraId="1F7FEA1F" w14:textId="77777777" w:rsidR="00D240F3" w:rsidRPr="00DD1AF4" w:rsidRDefault="00D240F3"/>
        </w:tc>
        <w:tc>
          <w:tcPr>
            <w:tcW w:w="1620" w:type="dxa"/>
            <w:gridSpan w:val="2"/>
            <w:tcBorders>
              <w:bottom w:val="dotted" w:sz="4" w:space="0" w:color="auto"/>
            </w:tcBorders>
            <w:vAlign w:val="center"/>
          </w:tcPr>
          <w:p w14:paraId="09456348" w14:textId="77777777" w:rsidR="00D240F3" w:rsidRDefault="00067B36">
            <w:pPr>
              <w:jc w:val="left"/>
              <w:divId w:val="1"/>
            </w:pPr>
            <w:r>
              <w:rPr>
                <w:sz w:val="16"/>
              </w:rPr>
              <w:t>very early</w:t>
            </w:r>
          </w:p>
        </w:tc>
        <w:tc>
          <w:tcPr>
            <w:tcW w:w="1620" w:type="dxa"/>
            <w:gridSpan w:val="2"/>
            <w:tcBorders>
              <w:bottom w:val="dotted" w:sz="4" w:space="0" w:color="auto"/>
            </w:tcBorders>
            <w:vAlign w:val="center"/>
          </w:tcPr>
          <w:p w14:paraId="45FE8797" w14:textId="1BE98AD8" w:rsidR="00D240F3" w:rsidRDefault="00D240F3">
            <w:pPr>
              <w:jc w:val="left"/>
              <w:divId w:val="1"/>
            </w:pPr>
          </w:p>
        </w:tc>
        <w:tc>
          <w:tcPr>
            <w:tcW w:w="1620" w:type="dxa"/>
            <w:tcBorders>
              <w:bottom w:val="dotted" w:sz="4" w:space="0" w:color="auto"/>
            </w:tcBorders>
            <w:vAlign w:val="center"/>
          </w:tcPr>
          <w:p w14:paraId="50A47BCE" w14:textId="3A2E43BD" w:rsidR="00D240F3" w:rsidRDefault="00D240F3">
            <w:pPr>
              <w:jc w:val="left"/>
              <w:divId w:val="1"/>
            </w:pPr>
          </w:p>
        </w:tc>
        <w:tc>
          <w:tcPr>
            <w:tcW w:w="1620" w:type="dxa"/>
            <w:tcBorders>
              <w:bottom w:val="dotted" w:sz="4" w:space="0" w:color="auto"/>
            </w:tcBorders>
            <w:vAlign w:val="center"/>
          </w:tcPr>
          <w:p w14:paraId="512E6068" w14:textId="3775B85B" w:rsidR="00D240F3" w:rsidRDefault="00D240F3">
            <w:pPr>
              <w:jc w:val="left"/>
              <w:divId w:val="1"/>
            </w:pPr>
          </w:p>
        </w:tc>
        <w:tc>
          <w:tcPr>
            <w:tcW w:w="1620" w:type="dxa"/>
            <w:tcBorders>
              <w:bottom w:val="dotted" w:sz="4" w:space="0" w:color="auto"/>
            </w:tcBorders>
            <w:vAlign w:val="center"/>
          </w:tcPr>
          <w:p w14:paraId="7B355610" w14:textId="77777777" w:rsidR="00D240F3" w:rsidRDefault="00067B36">
            <w:pPr>
              <w:jc w:val="left"/>
              <w:divId w:val="1"/>
            </w:pPr>
            <w:r>
              <w:rPr>
                <w:sz w:val="16"/>
              </w:rPr>
              <w:t xml:space="preserve">OX3A (2), Red </w:t>
            </w:r>
            <w:proofErr w:type="spellStart"/>
            <w:r>
              <w:rPr>
                <w:sz w:val="16"/>
              </w:rPr>
              <w:t>Beaut</w:t>
            </w:r>
            <w:proofErr w:type="spellEnd"/>
            <w:r>
              <w:rPr>
                <w:sz w:val="16"/>
              </w:rPr>
              <w:t xml:space="preserve"> (1), </w:t>
            </w:r>
            <w:proofErr w:type="spellStart"/>
            <w:r>
              <w:rPr>
                <w:sz w:val="16"/>
              </w:rPr>
              <w:t>Zaiterla</w:t>
            </w:r>
            <w:proofErr w:type="spellEnd"/>
            <w:r>
              <w:rPr>
                <w:sz w:val="16"/>
              </w:rPr>
              <w:t xml:space="preserve"> (2)</w:t>
            </w:r>
          </w:p>
        </w:tc>
        <w:tc>
          <w:tcPr>
            <w:tcW w:w="1620" w:type="dxa"/>
            <w:tcBorders>
              <w:bottom w:val="dotted" w:sz="4" w:space="0" w:color="auto"/>
            </w:tcBorders>
            <w:vAlign w:val="center"/>
          </w:tcPr>
          <w:p w14:paraId="48338D50" w14:textId="77777777" w:rsidR="00D240F3" w:rsidRDefault="00067B36">
            <w:pPr>
              <w:jc w:val="center"/>
              <w:divId w:val="1"/>
            </w:pPr>
            <w:r>
              <w:rPr>
                <w:rFonts w:eastAsia="Arial"/>
                <w:sz w:val="16"/>
              </w:rPr>
              <w:t xml:space="preserve">1 </w:t>
            </w:r>
          </w:p>
        </w:tc>
      </w:tr>
      <w:tr w:rsidR="00D240F3" w14:paraId="10E926C3" w14:textId="77777777">
        <w:trPr>
          <w:trHeight w:val="320"/>
        </w:trPr>
        <w:tc>
          <w:tcPr>
            <w:tcW w:w="1620" w:type="dxa"/>
            <w:gridSpan w:val="2"/>
            <w:vMerge/>
          </w:tcPr>
          <w:p w14:paraId="141BF326" w14:textId="77777777" w:rsidR="00D240F3" w:rsidRDefault="00D240F3"/>
        </w:tc>
        <w:tc>
          <w:tcPr>
            <w:tcW w:w="1620" w:type="dxa"/>
            <w:gridSpan w:val="2"/>
            <w:tcBorders>
              <w:bottom w:val="dotted" w:sz="4" w:space="0" w:color="auto"/>
            </w:tcBorders>
            <w:vAlign w:val="center"/>
          </w:tcPr>
          <w:p w14:paraId="0F4BA265" w14:textId="77777777" w:rsidR="00D240F3" w:rsidRDefault="00067B36">
            <w:pPr>
              <w:jc w:val="left"/>
              <w:divId w:val="1"/>
            </w:pPr>
            <w:r>
              <w:rPr>
                <w:sz w:val="16"/>
              </w:rPr>
              <w:t>very early to early</w:t>
            </w:r>
          </w:p>
        </w:tc>
        <w:tc>
          <w:tcPr>
            <w:tcW w:w="1620" w:type="dxa"/>
            <w:gridSpan w:val="2"/>
            <w:tcBorders>
              <w:bottom w:val="dotted" w:sz="4" w:space="0" w:color="auto"/>
            </w:tcBorders>
            <w:vAlign w:val="center"/>
          </w:tcPr>
          <w:p w14:paraId="63A1A8E6" w14:textId="77777777" w:rsidR="00D240F3" w:rsidRDefault="00D240F3"/>
        </w:tc>
        <w:tc>
          <w:tcPr>
            <w:tcW w:w="1620" w:type="dxa"/>
            <w:tcBorders>
              <w:bottom w:val="dotted" w:sz="4" w:space="0" w:color="auto"/>
            </w:tcBorders>
            <w:vAlign w:val="center"/>
          </w:tcPr>
          <w:p w14:paraId="4BD95FD6" w14:textId="77777777" w:rsidR="00D240F3" w:rsidRDefault="00D240F3"/>
        </w:tc>
        <w:tc>
          <w:tcPr>
            <w:tcW w:w="1620" w:type="dxa"/>
            <w:tcBorders>
              <w:bottom w:val="dotted" w:sz="4" w:space="0" w:color="auto"/>
            </w:tcBorders>
            <w:vAlign w:val="center"/>
          </w:tcPr>
          <w:p w14:paraId="6D3E7E3D" w14:textId="77777777" w:rsidR="00D240F3" w:rsidRDefault="00D240F3"/>
        </w:tc>
        <w:tc>
          <w:tcPr>
            <w:tcW w:w="1620" w:type="dxa"/>
            <w:tcBorders>
              <w:bottom w:val="dotted" w:sz="4" w:space="0" w:color="auto"/>
            </w:tcBorders>
            <w:vAlign w:val="center"/>
          </w:tcPr>
          <w:p w14:paraId="117DE0C6" w14:textId="77777777" w:rsidR="00D240F3" w:rsidRDefault="00067B36">
            <w:pPr>
              <w:jc w:val="left"/>
              <w:divId w:val="1"/>
            </w:pPr>
            <w:r>
              <w:rPr>
                <w:sz w:val="16"/>
              </w:rPr>
              <w:t>ARC PR4 (1), Methley (1)</w:t>
            </w:r>
          </w:p>
        </w:tc>
        <w:tc>
          <w:tcPr>
            <w:tcW w:w="1620" w:type="dxa"/>
            <w:tcBorders>
              <w:bottom w:val="dotted" w:sz="4" w:space="0" w:color="auto"/>
            </w:tcBorders>
            <w:vAlign w:val="center"/>
          </w:tcPr>
          <w:p w14:paraId="2524D416" w14:textId="77777777" w:rsidR="00D240F3" w:rsidRDefault="00067B36">
            <w:pPr>
              <w:jc w:val="center"/>
              <w:divId w:val="1"/>
            </w:pPr>
            <w:r>
              <w:rPr>
                <w:rFonts w:eastAsia="Arial"/>
                <w:sz w:val="16"/>
              </w:rPr>
              <w:t xml:space="preserve">2 </w:t>
            </w:r>
          </w:p>
        </w:tc>
      </w:tr>
      <w:tr w:rsidR="00D240F3" w14:paraId="41C6D50A" w14:textId="77777777">
        <w:trPr>
          <w:trHeight w:val="320"/>
        </w:trPr>
        <w:tc>
          <w:tcPr>
            <w:tcW w:w="1620" w:type="dxa"/>
            <w:gridSpan w:val="2"/>
            <w:vMerge/>
          </w:tcPr>
          <w:p w14:paraId="5B80C75A" w14:textId="77777777" w:rsidR="00D240F3" w:rsidRDefault="00D240F3"/>
        </w:tc>
        <w:tc>
          <w:tcPr>
            <w:tcW w:w="1620" w:type="dxa"/>
            <w:gridSpan w:val="2"/>
            <w:tcBorders>
              <w:bottom w:val="dotted" w:sz="4" w:space="0" w:color="auto"/>
            </w:tcBorders>
            <w:vAlign w:val="center"/>
          </w:tcPr>
          <w:p w14:paraId="766CB098" w14:textId="77777777" w:rsidR="00D240F3" w:rsidRDefault="00067B36">
            <w:pPr>
              <w:jc w:val="left"/>
              <w:divId w:val="1"/>
            </w:pPr>
            <w:r>
              <w:rPr>
                <w:sz w:val="16"/>
              </w:rPr>
              <w:t>early</w:t>
            </w:r>
          </w:p>
        </w:tc>
        <w:tc>
          <w:tcPr>
            <w:tcW w:w="1620" w:type="dxa"/>
            <w:gridSpan w:val="2"/>
            <w:tcBorders>
              <w:bottom w:val="dotted" w:sz="4" w:space="0" w:color="auto"/>
            </w:tcBorders>
            <w:vAlign w:val="center"/>
          </w:tcPr>
          <w:p w14:paraId="42BF9C72" w14:textId="762F80F8" w:rsidR="00D240F3" w:rsidRDefault="00D240F3">
            <w:pPr>
              <w:jc w:val="left"/>
              <w:divId w:val="1"/>
            </w:pPr>
          </w:p>
        </w:tc>
        <w:tc>
          <w:tcPr>
            <w:tcW w:w="1620" w:type="dxa"/>
            <w:tcBorders>
              <w:bottom w:val="dotted" w:sz="4" w:space="0" w:color="auto"/>
            </w:tcBorders>
            <w:vAlign w:val="center"/>
          </w:tcPr>
          <w:p w14:paraId="4BE1AA8A" w14:textId="79B6D5A8" w:rsidR="00D240F3" w:rsidRDefault="00D240F3">
            <w:pPr>
              <w:jc w:val="left"/>
              <w:divId w:val="1"/>
            </w:pPr>
          </w:p>
        </w:tc>
        <w:tc>
          <w:tcPr>
            <w:tcW w:w="1620" w:type="dxa"/>
            <w:tcBorders>
              <w:bottom w:val="dotted" w:sz="4" w:space="0" w:color="auto"/>
            </w:tcBorders>
            <w:vAlign w:val="center"/>
          </w:tcPr>
          <w:p w14:paraId="2B5843E7" w14:textId="69804A7F" w:rsidR="00D240F3" w:rsidRDefault="00D240F3">
            <w:pPr>
              <w:jc w:val="left"/>
              <w:divId w:val="1"/>
            </w:pPr>
          </w:p>
        </w:tc>
        <w:tc>
          <w:tcPr>
            <w:tcW w:w="1620" w:type="dxa"/>
            <w:tcBorders>
              <w:bottom w:val="dotted" w:sz="4" w:space="0" w:color="auto"/>
            </w:tcBorders>
            <w:vAlign w:val="center"/>
          </w:tcPr>
          <w:p w14:paraId="7431D19A" w14:textId="77777777" w:rsidR="00D240F3" w:rsidRPr="005D2362" w:rsidRDefault="00067B36">
            <w:pPr>
              <w:jc w:val="left"/>
              <w:divId w:val="1"/>
              <w:rPr>
                <w:lang w:val="de-DE"/>
              </w:rPr>
            </w:pPr>
            <w:r w:rsidRPr="005D2362">
              <w:rPr>
                <w:sz w:val="16"/>
                <w:lang w:val="de-DE"/>
              </w:rPr>
              <w:t xml:space="preserve">Formosa (1), Golden Japan (1), </w:t>
            </w:r>
            <w:proofErr w:type="spellStart"/>
            <w:r w:rsidRPr="005D2362">
              <w:rPr>
                <w:sz w:val="16"/>
                <w:lang w:val="de-DE"/>
              </w:rPr>
              <w:t>Pioneer</w:t>
            </w:r>
            <w:proofErr w:type="spellEnd"/>
            <w:r w:rsidRPr="005D2362">
              <w:rPr>
                <w:sz w:val="16"/>
                <w:lang w:val="de-DE"/>
              </w:rPr>
              <w:t xml:space="preserve"> (1), ZAI122BISP (2)</w:t>
            </w:r>
          </w:p>
        </w:tc>
        <w:tc>
          <w:tcPr>
            <w:tcW w:w="1620" w:type="dxa"/>
            <w:tcBorders>
              <w:bottom w:val="dotted" w:sz="4" w:space="0" w:color="auto"/>
            </w:tcBorders>
            <w:vAlign w:val="center"/>
          </w:tcPr>
          <w:p w14:paraId="3642F53C" w14:textId="77777777" w:rsidR="00D240F3" w:rsidRDefault="00067B36">
            <w:pPr>
              <w:jc w:val="center"/>
              <w:divId w:val="1"/>
            </w:pPr>
            <w:r>
              <w:rPr>
                <w:rFonts w:eastAsia="Arial"/>
                <w:sz w:val="16"/>
              </w:rPr>
              <w:t xml:space="preserve">3 </w:t>
            </w:r>
          </w:p>
        </w:tc>
      </w:tr>
      <w:tr w:rsidR="00D240F3" w14:paraId="0F2274A5" w14:textId="77777777">
        <w:trPr>
          <w:trHeight w:val="320"/>
        </w:trPr>
        <w:tc>
          <w:tcPr>
            <w:tcW w:w="1620" w:type="dxa"/>
            <w:gridSpan w:val="2"/>
            <w:vMerge/>
          </w:tcPr>
          <w:p w14:paraId="03E7BD19" w14:textId="77777777" w:rsidR="00D240F3" w:rsidRDefault="00D240F3"/>
        </w:tc>
        <w:tc>
          <w:tcPr>
            <w:tcW w:w="1620" w:type="dxa"/>
            <w:gridSpan w:val="2"/>
            <w:tcBorders>
              <w:bottom w:val="dotted" w:sz="4" w:space="0" w:color="auto"/>
            </w:tcBorders>
            <w:vAlign w:val="center"/>
          </w:tcPr>
          <w:p w14:paraId="6C4E211A" w14:textId="77777777" w:rsidR="00D240F3" w:rsidRDefault="00067B36">
            <w:pPr>
              <w:jc w:val="left"/>
              <w:divId w:val="1"/>
            </w:pPr>
            <w:r>
              <w:rPr>
                <w:sz w:val="16"/>
              </w:rPr>
              <w:t>early to medium</w:t>
            </w:r>
          </w:p>
        </w:tc>
        <w:tc>
          <w:tcPr>
            <w:tcW w:w="1620" w:type="dxa"/>
            <w:gridSpan w:val="2"/>
            <w:tcBorders>
              <w:bottom w:val="dotted" w:sz="4" w:space="0" w:color="auto"/>
            </w:tcBorders>
            <w:vAlign w:val="center"/>
          </w:tcPr>
          <w:p w14:paraId="0C58C50E" w14:textId="77777777" w:rsidR="00D240F3" w:rsidRDefault="00D240F3"/>
        </w:tc>
        <w:tc>
          <w:tcPr>
            <w:tcW w:w="1620" w:type="dxa"/>
            <w:tcBorders>
              <w:bottom w:val="dotted" w:sz="4" w:space="0" w:color="auto"/>
            </w:tcBorders>
            <w:vAlign w:val="center"/>
          </w:tcPr>
          <w:p w14:paraId="448C5F0F" w14:textId="77777777" w:rsidR="00D240F3" w:rsidRDefault="00D240F3"/>
        </w:tc>
        <w:tc>
          <w:tcPr>
            <w:tcW w:w="1620" w:type="dxa"/>
            <w:tcBorders>
              <w:bottom w:val="dotted" w:sz="4" w:space="0" w:color="auto"/>
            </w:tcBorders>
            <w:vAlign w:val="center"/>
          </w:tcPr>
          <w:p w14:paraId="5827AC66" w14:textId="77777777" w:rsidR="00D240F3" w:rsidRDefault="00D240F3"/>
        </w:tc>
        <w:tc>
          <w:tcPr>
            <w:tcW w:w="1620" w:type="dxa"/>
            <w:tcBorders>
              <w:bottom w:val="dotted" w:sz="4" w:space="0" w:color="auto"/>
            </w:tcBorders>
            <w:vAlign w:val="center"/>
          </w:tcPr>
          <w:p w14:paraId="050D98C1" w14:textId="77777777" w:rsidR="00D240F3" w:rsidRDefault="00067B36">
            <w:pPr>
              <w:jc w:val="left"/>
              <w:divId w:val="1"/>
            </w:pPr>
            <w:r>
              <w:rPr>
                <w:sz w:val="16"/>
              </w:rPr>
              <w:t xml:space="preserve">Anne Gold (1), Red Majesty (1), </w:t>
            </w:r>
            <w:proofErr w:type="spellStart"/>
            <w:r>
              <w:rPr>
                <w:sz w:val="16"/>
              </w:rPr>
              <w:t>Soryana</w:t>
            </w:r>
            <w:proofErr w:type="spellEnd"/>
            <w:r>
              <w:rPr>
                <w:sz w:val="16"/>
              </w:rPr>
              <w:t xml:space="preserve"> (1)</w:t>
            </w:r>
          </w:p>
        </w:tc>
        <w:tc>
          <w:tcPr>
            <w:tcW w:w="1620" w:type="dxa"/>
            <w:tcBorders>
              <w:bottom w:val="dotted" w:sz="4" w:space="0" w:color="auto"/>
            </w:tcBorders>
            <w:vAlign w:val="center"/>
          </w:tcPr>
          <w:p w14:paraId="75A9D377" w14:textId="77777777" w:rsidR="00D240F3" w:rsidRDefault="00067B36">
            <w:pPr>
              <w:jc w:val="center"/>
              <w:divId w:val="1"/>
            </w:pPr>
            <w:r>
              <w:rPr>
                <w:rFonts w:eastAsia="Arial"/>
                <w:sz w:val="16"/>
              </w:rPr>
              <w:t xml:space="preserve">4 </w:t>
            </w:r>
          </w:p>
        </w:tc>
      </w:tr>
      <w:tr w:rsidR="00D240F3" w14:paraId="24A2002F" w14:textId="77777777">
        <w:trPr>
          <w:trHeight w:val="320"/>
        </w:trPr>
        <w:tc>
          <w:tcPr>
            <w:tcW w:w="1620" w:type="dxa"/>
            <w:gridSpan w:val="2"/>
            <w:vMerge/>
          </w:tcPr>
          <w:p w14:paraId="37E18D86" w14:textId="77777777" w:rsidR="00D240F3" w:rsidRDefault="00D240F3"/>
        </w:tc>
        <w:tc>
          <w:tcPr>
            <w:tcW w:w="1620" w:type="dxa"/>
            <w:gridSpan w:val="2"/>
            <w:tcBorders>
              <w:bottom w:val="dotted" w:sz="4" w:space="0" w:color="auto"/>
            </w:tcBorders>
            <w:vAlign w:val="center"/>
          </w:tcPr>
          <w:p w14:paraId="62FF0E44" w14:textId="77777777" w:rsidR="00D240F3" w:rsidRDefault="00067B36">
            <w:pPr>
              <w:jc w:val="left"/>
              <w:divId w:val="1"/>
            </w:pPr>
            <w:r>
              <w:rPr>
                <w:sz w:val="16"/>
              </w:rPr>
              <w:t>medium</w:t>
            </w:r>
          </w:p>
        </w:tc>
        <w:tc>
          <w:tcPr>
            <w:tcW w:w="1620" w:type="dxa"/>
            <w:gridSpan w:val="2"/>
            <w:tcBorders>
              <w:bottom w:val="dotted" w:sz="4" w:space="0" w:color="auto"/>
            </w:tcBorders>
            <w:vAlign w:val="center"/>
          </w:tcPr>
          <w:p w14:paraId="6DD33692" w14:textId="6C7A2288" w:rsidR="00D240F3" w:rsidRDefault="00D240F3">
            <w:pPr>
              <w:jc w:val="left"/>
              <w:divId w:val="1"/>
            </w:pPr>
          </w:p>
        </w:tc>
        <w:tc>
          <w:tcPr>
            <w:tcW w:w="1620" w:type="dxa"/>
            <w:tcBorders>
              <w:bottom w:val="dotted" w:sz="4" w:space="0" w:color="auto"/>
            </w:tcBorders>
            <w:vAlign w:val="center"/>
          </w:tcPr>
          <w:p w14:paraId="5AE16025" w14:textId="49480F27" w:rsidR="00D240F3" w:rsidRDefault="00D240F3">
            <w:pPr>
              <w:jc w:val="left"/>
              <w:divId w:val="1"/>
            </w:pPr>
          </w:p>
        </w:tc>
        <w:tc>
          <w:tcPr>
            <w:tcW w:w="1620" w:type="dxa"/>
            <w:tcBorders>
              <w:bottom w:val="dotted" w:sz="4" w:space="0" w:color="auto"/>
            </w:tcBorders>
            <w:vAlign w:val="center"/>
          </w:tcPr>
          <w:p w14:paraId="133254DE" w14:textId="17739C83" w:rsidR="00D240F3" w:rsidRDefault="00D240F3">
            <w:pPr>
              <w:jc w:val="left"/>
              <w:divId w:val="1"/>
            </w:pPr>
          </w:p>
        </w:tc>
        <w:tc>
          <w:tcPr>
            <w:tcW w:w="1620" w:type="dxa"/>
            <w:tcBorders>
              <w:bottom w:val="dotted" w:sz="4" w:space="0" w:color="auto"/>
            </w:tcBorders>
            <w:vAlign w:val="center"/>
          </w:tcPr>
          <w:p w14:paraId="0CEE91EF" w14:textId="77777777" w:rsidR="00D240F3" w:rsidRDefault="00067B36">
            <w:pPr>
              <w:jc w:val="left"/>
              <w:divId w:val="1"/>
            </w:pPr>
            <w:r>
              <w:rPr>
                <w:sz w:val="16"/>
              </w:rPr>
              <w:t>Burbank (1), Crimson Glo (1), Gold Ball (1)</w:t>
            </w:r>
          </w:p>
        </w:tc>
        <w:tc>
          <w:tcPr>
            <w:tcW w:w="1620" w:type="dxa"/>
            <w:tcBorders>
              <w:bottom w:val="dotted" w:sz="4" w:space="0" w:color="auto"/>
            </w:tcBorders>
            <w:vAlign w:val="center"/>
          </w:tcPr>
          <w:p w14:paraId="376123AA" w14:textId="77777777" w:rsidR="00D240F3" w:rsidRDefault="00067B36">
            <w:pPr>
              <w:jc w:val="center"/>
              <w:divId w:val="1"/>
            </w:pPr>
            <w:r>
              <w:rPr>
                <w:rFonts w:eastAsia="Arial"/>
                <w:sz w:val="16"/>
              </w:rPr>
              <w:t xml:space="preserve">5 </w:t>
            </w:r>
          </w:p>
        </w:tc>
      </w:tr>
      <w:tr w:rsidR="00D240F3" w14:paraId="3D714690" w14:textId="77777777">
        <w:trPr>
          <w:trHeight w:val="320"/>
        </w:trPr>
        <w:tc>
          <w:tcPr>
            <w:tcW w:w="1620" w:type="dxa"/>
            <w:gridSpan w:val="2"/>
            <w:vMerge/>
          </w:tcPr>
          <w:p w14:paraId="75EDD33A" w14:textId="77777777" w:rsidR="00D240F3" w:rsidRDefault="00D240F3"/>
        </w:tc>
        <w:tc>
          <w:tcPr>
            <w:tcW w:w="1620" w:type="dxa"/>
            <w:gridSpan w:val="2"/>
            <w:tcBorders>
              <w:bottom w:val="dotted" w:sz="4" w:space="0" w:color="auto"/>
            </w:tcBorders>
            <w:vAlign w:val="center"/>
          </w:tcPr>
          <w:p w14:paraId="3FCD5533" w14:textId="77777777" w:rsidR="00D240F3" w:rsidRDefault="00067B36">
            <w:pPr>
              <w:jc w:val="left"/>
              <w:divId w:val="1"/>
            </w:pPr>
            <w:r>
              <w:rPr>
                <w:sz w:val="16"/>
              </w:rPr>
              <w:t>medium to late</w:t>
            </w:r>
          </w:p>
        </w:tc>
        <w:tc>
          <w:tcPr>
            <w:tcW w:w="1620" w:type="dxa"/>
            <w:gridSpan w:val="2"/>
            <w:tcBorders>
              <w:bottom w:val="dotted" w:sz="4" w:space="0" w:color="auto"/>
            </w:tcBorders>
            <w:vAlign w:val="center"/>
          </w:tcPr>
          <w:p w14:paraId="434A6C8E" w14:textId="77777777" w:rsidR="00D240F3" w:rsidRDefault="00D240F3"/>
        </w:tc>
        <w:tc>
          <w:tcPr>
            <w:tcW w:w="1620" w:type="dxa"/>
            <w:tcBorders>
              <w:bottom w:val="dotted" w:sz="4" w:space="0" w:color="auto"/>
            </w:tcBorders>
            <w:vAlign w:val="center"/>
          </w:tcPr>
          <w:p w14:paraId="19335410" w14:textId="77777777" w:rsidR="00D240F3" w:rsidRDefault="00D240F3"/>
        </w:tc>
        <w:tc>
          <w:tcPr>
            <w:tcW w:w="1620" w:type="dxa"/>
            <w:tcBorders>
              <w:bottom w:val="dotted" w:sz="4" w:space="0" w:color="auto"/>
            </w:tcBorders>
            <w:vAlign w:val="center"/>
          </w:tcPr>
          <w:p w14:paraId="612CA06F" w14:textId="77777777" w:rsidR="00D240F3" w:rsidRDefault="00D240F3"/>
        </w:tc>
        <w:tc>
          <w:tcPr>
            <w:tcW w:w="1620" w:type="dxa"/>
            <w:tcBorders>
              <w:bottom w:val="dotted" w:sz="4" w:space="0" w:color="auto"/>
            </w:tcBorders>
            <w:vAlign w:val="center"/>
          </w:tcPr>
          <w:p w14:paraId="0813AC20" w14:textId="77777777" w:rsidR="00D240F3" w:rsidRDefault="00067B36">
            <w:pPr>
              <w:jc w:val="left"/>
              <w:divId w:val="1"/>
            </w:pPr>
            <w:proofErr w:type="spellStart"/>
            <w:r>
              <w:rPr>
                <w:sz w:val="16"/>
              </w:rPr>
              <w:t>Lamoon</w:t>
            </w:r>
            <w:proofErr w:type="spellEnd"/>
            <w:r>
              <w:rPr>
                <w:sz w:val="16"/>
              </w:rPr>
              <w:t xml:space="preserve"> (1), Sun Kiss (1)</w:t>
            </w:r>
          </w:p>
        </w:tc>
        <w:tc>
          <w:tcPr>
            <w:tcW w:w="1620" w:type="dxa"/>
            <w:tcBorders>
              <w:bottom w:val="dotted" w:sz="4" w:space="0" w:color="auto"/>
            </w:tcBorders>
            <w:vAlign w:val="center"/>
          </w:tcPr>
          <w:p w14:paraId="75BF0D61" w14:textId="77777777" w:rsidR="00D240F3" w:rsidRDefault="00067B36">
            <w:pPr>
              <w:jc w:val="center"/>
              <w:divId w:val="1"/>
            </w:pPr>
            <w:r>
              <w:rPr>
                <w:rFonts w:eastAsia="Arial"/>
                <w:sz w:val="16"/>
              </w:rPr>
              <w:t xml:space="preserve">6 </w:t>
            </w:r>
          </w:p>
        </w:tc>
      </w:tr>
      <w:tr w:rsidR="00D240F3" w14:paraId="2AF9081C" w14:textId="77777777">
        <w:trPr>
          <w:trHeight w:val="320"/>
        </w:trPr>
        <w:tc>
          <w:tcPr>
            <w:tcW w:w="1620" w:type="dxa"/>
            <w:gridSpan w:val="2"/>
            <w:vMerge/>
          </w:tcPr>
          <w:p w14:paraId="3DACD3C3" w14:textId="77777777" w:rsidR="00D240F3" w:rsidRDefault="00D240F3"/>
        </w:tc>
        <w:tc>
          <w:tcPr>
            <w:tcW w:w="1620" w:type="dxa"/>
            <w:gridSpan w:val="2"/>
            <w:tcBorders>
              <w:bottom w:val="dotted" w:sz="4" w:space="0" w:color="auto"/>
            </w:tcBorders>
            <w:vAlign w:val="center"/>
          </w:tcPr>
          <w:p w14:paraId="2A44A453" w14:textId="77777777" w:rsidR="00D240F3" w:rsidRDefault="00067B36">
            <w:pPr>
              <w:jc w:val="left"/>
              <w:divId w:val="1"/>
            </w:pPr>
            <w:r>
              <w:rPr>
                <w:sz w:val="16"/>
              </w:rPr>
              <w:t>late</w:t>
            </w:r>
          </w:p>
        </w:tc>
        <w:tc>
          <w:tcPr>
            <w:tcW w:w="1620" w:type="dxa"/>
            <w:gridSpan w:val="2"/>
            <w:tcBorders>
              <w:bottom w:val="dotted" w:sz="4" w:space="0" w:color="auto"/>
            </w:tcBorders>
            <w:vAlign w:val="center"/>
          </w:tcPr>
          <w:p w14:paraId="2660DEBE" w14:textId="0D4C0DD2" w:rsidR="00D240F3" w:rsidRDefault="00D240F3">
            <w:pPr>
              <w:jc w:val="left"/>
              <w:divId w:val="1"/>
            </w:pPr>
          </w:p>
        </w:tc>
        <w:tc>
          <w:tcPr>
            <w:tcW w:w="1620" w:type="dxa"/>
            <w:tcBorders>
              <w:bottom w:val="dotted" w:sz="4" w:space="0" w:color="auto"/>
            </w:tcBorders>
            <w:vAlign w:val="center"/>
          </w:tcPr>
          <w:p w14:paraId="6D4DE9A6" w14:textId="1E786F21" w:rsidR="00D240F3" w:rsidRDefault="00D240F3">
            <w:pPr>
              <w:jc w:val="left"/>
              <w:divId w:val="1"/>
            </w:pPr>
          </w:p>
        </w:tc>
        <w:tc>
          <w:tcPr>
            <w:tcW w:w="1620" w:type="dxa"/>
            <w:tcBorders>
              <w:bottom w:val="dotted" w:sz="4" w:space="0" w:color="auto"/>
            </w:tcBorders>
            <w:vAlign w:val="center"/>
          </w:tcPr>
          <w:p w14:paraId="61098235" w14:textId="248BB3AB" w:rsidR="00D240F3" w:rsidRDefault="00D240F3">
            <w:pPr>
              <w:jc w:val="left"/>
              <w:divId w:val="1"/>
            </w:pPr>
          </w:p>
        </w:tc>
        <w:tc>
          <w:tcPr>
            <w:tcW w:w="1620" w:type="dxa"/>
            <w:tcBorders>
              <w:bottom w:val="dotted" w:sz="4" w:space="0" w:color="auto"/>
            </w:tcBorders>
            <w:vAlign w:val="center"/>
          </w:tcPr>
          <w:p w14:paraId="44D523AA" w14:textId="77777777" w:rsidR="00D240F3" w:rsidRDefault="00067B36">
            <w:pPr>
              <w:jc w:val="left"/>
              <w:divId w:val="1"/>
            </w:pPr>
            <w:r>
              <w:rPr>
                <w:sz w:val="16"/>
              </w:rPr>
              <w:t xml:space="preserve">DM9A (2), SA8A (2), </w:t>
            </w:r>
            <w:proofErr w:type="spellStart"/>
            <w:r>
              <w:rPr>
                <w:sz w:val="16"/>
              </w:rPr>
              <w:t>Zaiterki</w:t>
            </w:r>
            <w:proofErr w:type="spellEnd"/>
            <w:r>
              <w:rPr>
                <w:sz w:val="16"/>
              </w:rPr>
              <w:t xml:space="preserve"> (2)</w:t>
            </w:r>
          </w:p>
        </w:tc>
        <w:tc>
          <w:tcPr>
            <w:tcW w:w="1620" w:type="dxa"/>
            <w:tcBorders>
              <w:bottom w:val="dotted" w:sz="4" w:space="0" w:color="auto"/>
            </w:tcBorders>
            <w:vAlign w:val="center"/>
          </w:tcPr>
          <w:p w14:paraId="3FC606A0" w14:textId="77777777" w:rsidR="00D240F3" w:rsidRDefault="00067B36">
            <w:pPr>
              <w:jc w:val="center"/>
              <w:divId w:val="1"/>
            </w:pPr>
            <w:r>
              <w:rPr>
                <w:rFonts w:eastAsia="Arial"/>
                <w:sz w:val="16"/>
              </w:rPr>
              <w:t xml:space="preserve">7 </w:t>
            </w:r>
          </w:p>
        </w:tc>
      </w:tr>
      <w:tr w:rsidR="00D240F3" w14:paraId="773A5476" w14:textId="77777777">
        <w:trPr>
          <w:trHeight w:val="320"/>
        </w:trPr>
        <w:tc>
          <w:tcPr>
            <w:tcW w:w="1620" w:type="dxa"/>
            <w:gridSpan w:val="2"/>
            <w:vMerge/>
          </w:tcPr>
          <w:p w14:paraId="2EB8E7CD" w14:textId="77777777" w:rsidR="00D240F3" w:rsidRDefault="00D240F3"/>
        </w:tc>
        <w:tc>
          <w:tcPr>
            <w:tcW w:w="1620" w:type="dxa"/>
            <w:gridSpan w:val="2"/>
            <w:tcBorders>
              <w:bottom w:val="dotted" w:sz="4" w:space="0" w:color="auto"/>
            </w:tcBorders>
            <w:vAlign w:val="center"/>
          </w:tcPr>
          <w:p w14:paraId="06A15DD8" w14:textId="77777777" w:rsidR="00D240F3" w:rsidRDefault="00067B36">
            <w:pPr>
              <w:jc w:val="left"/>
              <w:divId w:val="1"/>
            </w:pPr>
            <w:r>
              <w:rPr>
                <w:sz w:val="16"/>
              </w:rPr>
              <w:t>late to very late</w:t>
            </w:r>
          </w:p>
        </w:tc>
        <w:tc>
          <w:tcPr>
            <w:tcW w:w="1620" w:type="dxa"/>
            <w:gridSpan w:val="2"/>
            <w:tcBorders>
              <w:bottom w:val="dotted" w:sz="4" w:space="0" w:color="auto"/>
            </w:tcBorders>
            <w:vAlign w:val="center"/>
          </w:tcPr>
          <w:p w14:paraId="7799EE0C" w14:textId="77777777" w:rsidR="00D240F3" w:rsidRDefault="00D240F3"/>
        </w:tc>
        <w:tc>
          <w:tcPr>
            <w:tcW w:w="1620" w:type="dxa"/>
            <w:tcBorders>
              <w:bottom w:val="dotted" w:sz="4" w:space="0" w:color="auto"/>
            </w:tcBorders>
            <w:vAlign w:val="center"/>
          </w:tcPr>
          <w:p w14:paraId="674E469B" w14:textId="77777777" w:rsidR="00D240F3" w:rsidRDefault="00D240F3"/>
        </w:tc>
        <w:tc>
          <w:tcPr>
            <w:tcW w:w="1620" w:type="dxa"/>
            <w:tcBorders>
              <w:bottom w:val="dotted" w:sz="4" w:space="0" w:color="auto"/>
            </w:tcBorders>
            <w:vAlign w:val="center"/>
          </w:tcPr>
          <w:p w14:paraId="40F79913" w14:textId="77777777" w:rsidR="00D240F3" w:rsidRDefault="00D240F3"/>
        </w:tc>
        <w:tc>
          <w:tcPr>
            <w:tcW w:w="1620" w:type="dxa"/>
            <w:tcBorders>
              <w:bottom w:val="dotted" w:sz="4" w:space="0" w:color="auto"/>
            </w:tcBorders>
            <w:vAlign w:val="center"/>
          </w:tcPr>
          <w:p w14:paraId="75B855E6" w14:textId="77777777" w:rsidR="00D240F3" w:rsidRDefault="00067B36">
            <w:pPr>
              <w:jc w:val="left"/>
              <w:divId w:val="1"/>
            </w:pPr>
            <w:r>
              <w:rPr>
                <w:sz w:val="16"/>
              </w:rPr>
              <w:t>Ruby Crunch (1), Ruby Star (1)</w:t>
            </w:r>
          </w:p>
        </w:tc>
        <w:tc>
          <w:tcPr>
            <w:tcW w:w="1620" w:type="dxa"/>
            <w:tcBorders>
              <w:bottom w:val="dotted" w:sz="4" w:space="0" w:color="auto"/>
            </w:tcBorders>
            <w:vAlign w:val="center"/>
          </w:tcPr>
          <w:p w14:paraId="3BC45D41" w14:textId="77777777" w:rsidR="00D240F3" w:rsidRDefault="00067B36">
            <w:pPr>
              <w:jc w:val="center"/>
              <w:divId w:val="1"/>
            </w:pPr>
            <w:r>
              <w:rPr>
                <w:rFonts w:eastAsia="Arial"/>
                <w:sz w:val="16"/>
              </w:rPr>
              <w:t xml:space="preserve">8 </w:t>
            </w:r>
          </w:p>
        </w:tc>
      </w:tr>
      <w:tr w:rsidR="00D240F3" w14:paraId="7B912E2E" w14:textId="77777777">
        <w:trPr>
          <w:trHeight w:val="320"/>
        </w:trPr>
        <w:tc>
          <w:tcPr>
            <w:tcW w:w="1620" w:type="dxa"/>
            <w:gridSpan w:val="2"/>
            <w:vMerge/>
          </w:tcPr>
          <w:p w14:paraId="13C72882" w14:textId="77777777" w:rsidR="00D240F3" w:rsidRDefault="00D240F3"/>
        </w:tc>
        <w:tc>
          <w:tcPr>
            <w:tcW w:w="1620" w:type="dxa"/>
            <w:gridSpan w:val="2"/>
            <w:tcBorders>
              <w:bottom w:val="dotted" w:sz="4" w:space="0" w:color="auto"/>
            </w:tcBorders>
            <w:vAlign w:val="center"/>
          </w:tcPr>
          <w:p w14:paraId="5A69BD98" w14:textId="77777777" w:rsidR="00D240F3" w:rsidRDefault="00067B36">
            <w:pPr>
              <w:jc w:val="left"/>
              <w:divId w:val="1"/>
            </w:pPr>
            <w:r>
              <w:rPr>
                <w:sz w:val="16"/>
              </w:rPr>
              <w:t>very late</w:t>
            </w:r>
          </w:p>
        </w:tc>
        <w:tc>
          <w:tcPr>
            <w:tcW w:w="1620" w:type="dxa"/>
            <w:gridSpan w:val="2"/>
            <w:tcBorders>
              <w:bottom w:val="dotted" w:sz="4" w:space="0" w:color="auto"/>
            </w:tcBorders>
            <w:vAlign w:val="center"/>
          </w:tcPr>
          <w:p w14:paraId="259B5D2B" w14:textId="7CD057B6" w:rsidR="00D240F3" w:rsidRDefault="00D240F3">
            <w:pPr>
              <w:jc w:val="left"/>
              <w:divId w:val="1"/>
            </w:pPr>
          </w:p>
        </w:tc>
        <w:tc>
          <w:tcPr>
            <w:tcW w:w="1620" w:type="dxa"/>
            <w:tcBorders>
              <w:bottom w:val="dotted" w:sz="4" w:space="0" w:color="auto"/>
            </w:tcBorders>
            <w:vAlign w:val="center"/>
          </w:tcPr>
          <w:p w14:paraId="5451F224" w14:textId="55176025" w:rsidR="00D240F3" w:rsidRDefault="00D240F3">
            <w:pPr>
              <w:jc w:val="left"/>
              <w:divId w:val="1"/>
            </w:pPr>
          </w:p>
        </w:tc>
        <w:tc>
          <w:tcPr>
            <w:tcW w:w="1620" w:type="dxa"/>
            <w:tcBorders>
              <w:bottom w:val="dotted" w:sz="4" w:space="0" w:color="auto"/>
            </w:tcBorders>
            <w:vAlign w:val="center"/>
          </w:tcPr>
          <w:p w14:paraId="66C33FC5" w14:textId="39BAFA0C" w:rsidR="00D240F3" w:rsidRDefault="00D240F3">
            <w:pPr>
              <w:jc w:val="left"/>
              <w:divId w:val="1"/>
            </w:pPr>
          </w:p>
        </w:tc>
        <w:tc>
          <w:tcPr>
            <w:tcW w:w="1620" w:type="dxa"/>
            <w:tcBorders>
              <w:bottom w:val="dotted" w:sz="4" w:space="0" w:color="auto"/>
            </w:tcBorders>
            <w:vAlign w:val="center"/>
          </w:tcPr>
          <w:p w14:paraId="6B724999" w14:textId="77777777" w:rsidR="00D240F3" w:rsidRDefault="00067B36">
            <w:pPr>
              <w:jc w:val="left"/>
              <w:divId w:val="1"/>
            </w:pPr>
            <w:r>
              <w:rPr>
                <w:sz w:val="16"/>
              </w:rPr>
              <w:t>September Yummy (1)</w:t>
            </w:r>
          </w:p>
        </w:tc>
        <w:tc>
          <w:tcPr>
            <w:tcW w:w="1620" w:type="dxa"/>
            <w:tcBorders>
              <w:bottom w:val="dotted" w:sz="4" w:space="0" w:color="auto"/>
            </w:tcBorders>
            <w:vAlign w:val="center"/>
          </w:tcPr>
          <w:p w14:paraId="1A7E550A" w14:textId="77777777" w:rsidR="00D240F3" w:rsidRDefault="00067B36">
            <w:pPr>
              <w:jc w:val="center"/>
              <w:divId w:val="1"/>
            </w:pPr>
            <w:r>
              <w:rPr>
                <w:rFonts w:eastAsia="Arial"/>
                <w:sz w:val="16"/>
              </w:rPr>
              <w:t xml:space="preserve">9 </w:t>
            </w:r>
          </w:p>
        </w:tc>
      </w:tr>
    </w:tbl>
    <w:p w14:paraId="0BA59AD8" w14:textId="77777777" w:rsidR="00D240F3" w:rsidRDefault="00D240F3">
      <w:pPr>
        <w:sectPr w:rsidR="00D240F3">
          <w:headerReference w:type="even" r:id="rId25"/>
          <w:headerReference w:type="default" r:id="rId26"/>
          <w:footerReference w:type="even" r:id="rId27"/>
          <w:footerReference w:type="default" r:id="rId28"/>
          <w:headerReference w:type="first" r:id="rId29"/>
          <w:footerReference w:type="first" r:id="rId30"/>
          <w:pgSz w:w="11906" w:h="16838"/>
          <w:pgMar w:top="400" w:right="284" w:bottom="400" w:left="284" w:header="510" w:footer="720" w:gutter="0"/>
          <w:cols w:space="720"/>
        </w:sectPr>
      </w:pPr>
    </w:p>
    <w:p w14:paraId="6B31F4F5" w14:textId="77777777" w:rsidR="00D240F3" w:rsidRDefault="00067B36">
      <w:pPr>
        <w:pStyle w:val="Heading1"/>
      </w:pPr>
      <w:bookmarkStart w:id="24" w:name="_Toc_1_3_0000000021"/>
      <w:r>
        <w:lastRenderedPageBreak/>
        <w:t>Explanations on the Table of Characteristics</w:t>
      </w:r>
      <w:bookmarkEnd w:id="24"/>
    </w:p>
    <w:p w14:paraId="768F4673" w14:textId="77777777" w:rsidR="00D240F3" w:rsidRDefault="00D240F3"/>
    <w:p w14:paraId="718E95E5" w14:textId="77777777" w:rsidR="00D240F3" w:rsidRDefault="00067B36">
      <w:pPr>
        <w:pStyle w:val="Heading2"/>
      </w:pPr>
      <w:bookmarkStart w:id="25" w:name="_Toc_1_3_0000000022"/>
      <w:r>
        <w:t>Explanations covering several characteristics</w:t>
      </w:r>
      <w:bookmarkEnd w:id="25"/>
    </w:p>
    <w:p w14:paraId="06197698" w14:textId="77777777" w:rsidR="00D240F3" w:rsidRDefault="00D240F3"/>
    <w:p w14:paraId="19E75733" w14:textId="77777777" w:rsidR="00D240F3" w:rsidRDefault="00067B36">
      <w:r>
        <w:t>Characteristics containing the following key in the Table of Characteristics should be examined as indicated below:</w:t>
      </w:r>
    </w:p>
    <w:p w14:paraId="5B08F8EC" w14:textId="77777777" w:rsidR="00D240F3" w:rsidRDefault="00D240F3"/>
    <w:p w14:paraId="024254D3" w14:textId="77777777" w:rsidR="00D240F3" w:rsidRDefault="00067B36" w:rsidP="00DD1AF4">
      <w:pPr>
        <w:ind w:left="709" w:hanging="709"/>
      </w:pPr>
      <w:r>
        <w:t>(a)</w:t>
      </w:r>
      <w:r>
        <w:tab/>
        <w:t>Observations should be made on trees that have fruited at least once.</w:t>
      </w:r>
    </w:p>
    <w:p w14:paraId="45BCC305" w14:textId="77777777" w:rsidR="00D240F3" w:rsidRDefault="00D240F3" w:rsidP="00DD1AF4">
      <w:pPr>
        <w:ind w:left="709" w:hanging="709"/>
      </w:pPr>
    </w:p>
    <w:p w14:paraId="759282A3" w14:textId="77777777" w:rsidR="00D240F3" w:rsidRDefault="00067B36" w:rsidP="00DD1AF4">
      <w:pPr>
        <w:ind w:left="709" w:hanging="709"/>
      </w:pPr>
      <w:r>
        <w:t>(b)</w:t>
      </w:r>
      <w:r>
        <w:tab/>
        <w:t>Observations should be made on fully developed leaves from the middle third of a well-developed current season's shoot.</w:t>
      </w:r>
    </w:p>
    <w:p w14:paraId="10AAA6AC" w14:textId="77777777" w:rsidR="00D240F3" w:rsidRDefault="00D240F3" w:rsidP="00DD1AF4">
      <w:pPr>
        <w:ind w:left="709" w:hanging="709"/>
      </w:pPr>
    </w:p>
    <w:p w14:paraId="7DC8C6E8" w14:textId="77777777" w:rsidR="00D240F3" w:rsidRDefault="00067B36" w:rsidP="00DD1AF4">
      <w:pPr>
        <w:ind w:left="709" w:hanging="709"/>
      </w:pPr>
      <w:r>
        <w:t>(c)</w:t>
      </w:r>
      <w:r>
        <w:tab/>
        <w:t>Observations should be made on fully developed flowers.</w:t>
      </w:r>
    </w:p>
    <w:p w14:paraId="1A83BBDA" w14:textId="77777777" w:rsidR="00D240F3" w:rsidRDefault="00D240F3" w:rsidP="00DD1AF4">
      <w:pPr>
        <w:ind w:left="709" w:hanging="709"/>
      </w:pPr>
    </w:p>
    <w:p w14:paraId="4ACA608D" w14:textId="77777777" w:rsidR="00D240F3" w:rsidRDefault="00067B36" w:rsidP="00DD1AF4">
      <w:pPr>
        <w:ind w:left="709" w:hanging="709"/>
      </w:pPr>
      <w:r>
        <w:t>(d)</w:t>
      </w:r>
      <w:r>
        <w:tab/>
        <w:t>Observations should be made on mature fruits, at time of eating maturity.</w:t>
      </w:r>
    </w:p>
    <w:p w14:paraId="50E6F091" w14:textId="77777777" w:rsidR="00D240F3" w:rsidRDefault="00D240F3" w:rsidP="00DD1AF4">
      <w:pPr>
        <w:ind w:left="851" w:hanging="851"/>
      </w:pPr>
    </w:p>
    <w:p w14:paraId="46A7C15E" w14:textId="77777777" w:rsidR="00D240F3" w:rsidRDefault="00067B36">
      <w:pPr>
        <w:pStyle w:val="Heading2"/>
      </w:pPr>
      <w:bookmarkStart w:id="26" w:name="_Toc_1_3_0000000023"/>
      <w:r>
        <w:t>Explanations for individual characteristics</w:t>
      </w:r>
      <w:bookmarkEnd w:id="26"/>
    </w:p>
    <w:p w14:paraId="2CB2130F" w14:textId="77777777" w:rsidR="00D240F3" w:rsidRDefault="00D240F3"/>
    <w:tbl>
      <w:tblPr>
        <w:tblW w:w="0" w:type="auto"/>
        <w:tblLook w:val="0600" w:firstRow="0" w:lastRow="0" w:firstColumn="0" w:lastColumn="0" w:noHBand="1" w:noVBand="1"/>
      </w:tblPr>
      <w:tblGrid>
        <w:gridCol w:w="9986"/>
      </w:tblGrid>
      <w:tr w:rsidR="00D240F3" w14:paraId="2FEED923" w14:textId="77777777">
        <w:tc>
          <w:tcPr>
            <w:tcW w:w="9986" w:type="dxa"/>
          </w:tcPr>
          <w:p w14:paraId="674209A9" w14:textId="5FC1CD03" w:rsidR="00D240F3" w:rsidRDefault="00067B36">
            <w:pPr>
              <w:keepNext/>
              <w:keepLines/>
            </w:pPr>
            <w:r>
              <w:rPr>
                <w:u w:val="single"/>
              </w:rPr>
              <w:t>Ad. 1: Tree: vigor</w:t>
            </w:r>
          </w:p>
          <w:p w14:paraId="6B7984F7" w14:textId="77777777" w:rsidR="00D240F3" w:rsidRDefault="00067B36">
            <w:pPr>
              <w:pStyle w:val="BodyText"/>
              <w:keepNext/>
              <w:keepLines/>
              <w:spacing w:beforeAutospacing="1" w:afterAutospacing="1"/>
              <w:jc w:val="left"/>
              <w:divId w:val="1"/>
            </w:pPr>
            <w:r>
              <w:t>The vigor of the tree should be considered as the overall abundance of vegetative growth.</w:t>
            </w:r>
          </w:p>
        </w:tc>
      </w:tr>
    </w:tbl>
    <w:p w14:paraId="790CF2A5" w14:textId="77777777" w:rsidR="00D240F3" w:rsidRDefault="00D240F3">
      <w:pPr>
        <w:keepLines/>
      </w:pPr>
    </w:p>
    <w:p w14:paraId="00C5A978" w14:textId="77777777" w:rsidR="00D240F3" w:rsidRDefault="00D240F3">
      <w:pPr>
        <w:keepLines/>
      </w:pPr>
    </w:p>
    <w:tbl>
      <w:tblPr>
        <w:tblW w:w="0" w:type="auto"/>
        <w:tblLook w:val="0600" w:firstRow="0" w:lastRow="0" w:firstColumn="0" w:lastColumn="0" w:noHBand="1" w:noVBand="1"/>
      </w:tblPr>
      <w:tblGrid>
        <w:gridCol w:w="9986"/>
      </w:tblGrid>
      <w:tr w:rsidR="00D240F3" w14:paraId="6C87B120" w14:textId="77777777">
        <w:tc>
          <w:tcPr>
            <w:tcW w:w="9986" w:type="dxa"/>
          </w:tcPr>
          <w:p w14:paraId="3A030815" w14:textId="77777777" w:rsidR="00D240F3" w:rsidRDefault="00067B36">
            <w:pPr>
              <w:keepNext/>
              <w:keepLines/>
            </w:pPr>
            <w:r>
              <w:rPr>
                <w:u w:val="single"/>
              </w:rPr>
              <w:t>Ad. 2: Tree: growth habit</w:t>
            </w:r>
          </w:p>
          <w:p w14:paraId="2159DCE8"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D240F3" w14:paraId="24F13CC0" w14:textId="77777777">
              <w:trPr>
                <w:divId w:val="1"/>
              </w:trPr>
              <w:tc>
                <w:tcPr>
                  <w:tcW w:w="2324" w:type="dxa"/>
                  <w:tcBorders>
                    <w:top w:val="none" w:sz="0" w:space="0" w:color="C0C0C0"/>
                    <w:left w:val="none" w:sz="0" w:space="0" w:color="C0C0C0"/>
                  </w:tcBorders>
                  <w:tcMar>
                    <w:top w:w="0" w:type="dxa"/>
                    <w:left w:w="0" w:type="dxa"/>
                    <w:bottom w:w="0" w:type="dxa"/>
                    <w:right w:w="0" w:type="dxa"/>
                  </w:tcMar>
                </w:tcPr>
                <w:p w14:paraId="0F7C75F8" w14:textId="77777777" w:rsidR="00D240F3" w:rsidRDefault="001D08C2">
                  <w:pPr>
                    <w:jc w:val="center"/>
                    <w:rPr>
                      <w:rFonts w:eastAsia="Arial"/>
                    </w:rPr>
                  </w:pPr>
                  <w:r>
                    <w:pict w14:anchorId="570F08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60.75pt;height:96.75pt" o:bordertopcolor="this" o:borderleftcolor="this" o:borderbottomcolor="this" o:borderrightcolor="this">
                        <v:imagedata r:id="rId31" o:title=""/>
                      </v:shape>
                    </w:pict>
                  </w:r>
                </w:p>
              </w:tc>
              <w:tc>
                <w:tcPr>
                  <w:tcW w:w="2324" w:type="dxa"/>
                  <w:tcBorders>
                    <w:top w:val="none" w:sz="0" w:space="0" w:color="C0C0C0"/>
                  </w:tcBorders>
                  <w:tcMar>
                    <w:top w:w="0" w:type="dxa"/>
                    <w:left w:w="0" w:type="dxa"/>
                    <w:bottom w:w="0" w:type="dxa"/>
                    <w:right w:w="0" w:type="dxa"/>
                  </w:tcMar>
                </w:tcPr>
                <w:p w14:paraId="34C65BB9" w14:textId="77777777" w:rsidR="00D240F3" w:rsidRDefault="001D08C2">
                  <w:pPr>
                    <w:jc w:val="center"/>
                    <w:rPr>
                      <w:rFonts w:eastAsia="Arial"/>
                    </w:rPr>
                  </w:pPr>
                  <w:r>
                    <w:pict w14:anchorId="76B30220">
                      <v:shape id="_x0000_i1026" type="#_x0000_t75" style="width:70.5pt;height:98.25pt" o:bordertopcolor="this" o:borderleftcolor="this" o:borderbottomcolor="this" o:borderrightcolor="this">
                        <v:imagedata r:id="rId32" o:title=""/>
                      </v:shape>
                    </w:pict>
                  </w:r>
                </w:p>
              </w:tc>
              <w:tc>
                <w:tcPr>
                  <w:tcW w:w="2324" w:type="dxa"/>
                  <w:tcBorders>
                    <w:top w:val="none" w:sz="0" w:space="0" w:color="C0C0C0"/>
                  </w:tcBorders>
                  <w:tcMar>
                    <w:top w:w="0" w:type="dxa"/>
                    <w:left w:w="0" w:type="dxa"/>
                    <w:bottom w:w="0" w:type="dxa"/>
                    <w:right w:w="0" w:type="dxa"/>
                  </w:tcMar>
                </w:tcPr>
                <w:p w14:paraId="38B99DA0" w14:textId="77777777" w:rsidR="00D240F3" w:rsidRDefault="001D08C2">
                  <w:pPr>
                    <w:jc w:val="center"/>
                    <w:rPr>
                      <w:rFonts w:eastAsia="Arial"/>
                    </w:rPr>
                  </w:pPr>
                  <w:r>
                    <w:pict w14:anchorId="4C658634">
                      <v:shape id="_x0000_i1027" type="#_x0000_t75" style="width:94.5pt;height:92.25pt" o:bordertopcolor="this" o:borderleftcolor="this" o:borderbottomcolor="this" o:borderrightcolor="this">
                        <v:imagedata r:id="rId33" o:title=""/>
                      </v:shape>
                    </w:pict>
                  </w:r>
                </w:p>
              </w:tc>
              <w:tc>
                <w:tcPr>
                  <w:tcW w:w="2327" w:type="dxa"/>
                  <w:tcBorders>
                    <w:top w:val="none" w:sz="0" w:space="0" w:color="C0C0C0"/>
                    <w:right w:val="none" w:sz="0" w:space="0" w:color="C0C0C0"/>
                  </w:tcBorders>
                  <w:tcMar>
                    <w:top w:w="0" w:type="dxa"/>
                    <w:left w:w="0" w:type="dxa"/>
                    <w:bottom w:w="0" w:type="dxa"/>
                    <w:right w:w="0" w:type="dxa"/>
                  </w:tcMar>
                </w:tcPr>
                <w:p w14:paraId="43E0DFA9" w14:textId="77777777" w:rsidR="00D240F3" w:rsidRDefault="001D08C2">
                  <w:pPr>
                    <w:jc w:val="center"/>
                    <w:rPr>
                      <w:rFonts w:eastAsia="Arial"/>
                    </w:rPr>
                  </w:pPr>
                  <w:r>
                    <w:pict w14:anchorId="6DDA470A">
                      <v:shape id="_x0000_i1028" type="#_x0000_t75" style="width:111.75pt;height:92.25pt" o:bordertopcolor="this" o:borderleftcolor="this" o:borderbottomcolor="this" o:borderrightcolor="this">
                        <v:imagedata r:id="rId34" o:title=""/>
                      </v:shape>
                    </w:pict>
                  </w:r>
                </w:p>
              </w:tc>
            </w:tr>
            <w:tr w:rsidR="00D240F3" w14:paraId="6F8F5D6D" w14:textId="77777777">
              <w:trPr>
                <w:divId w:val="1"/>
              </w:trPr>
              <w:tc>
                <w:tcPr>
                  <w:tcW w:w="2324" w:type="dxa"/>
                  <w:tcBorders>
                    <w:left w:val="none" w:sz="0" w:space="0" w:color="C0C0C0"/>
                  </w:tcBorders>
                  <w:tcMar>
                    <w:top w:w="0" w:type="dxa"/>
                    <w:left w:w="0" w:type="dxa"/>
                    <w:bottom w:w="0" w:type="dxa"/>
                    <w:right w:w="0" w:type="dxa"/>
                  </w:tcMar>
                </w:tcPr>
                <w:p w14:paraId="55B449DF" w14:textId="77777777" w:rsidR="00D240F3" w:rsidRDefault="00067B36">
                  <w:pPr>
                    <w:jc w:val="center"/>
                    <w:rPr>
                      <w:rFonts w:eastAsia="Arial"/>
                    </w:rPr>
                  </w:pPr>
                  <w:r>
                    <w:rPr>
                      <w:rFonts w:eastAsia="Arial"/>
                      <w:color w:val="000000"/>
                    </w:rPr>
                    <w:t>1</w:t>
                  </w:r>
                </w:p>
              </w:tc>
              <w:tc>
                <w:tcPr>
                  <w:tcW w:w="2324" w:type="dxa"/>
                  <w:tcMar>
                    <w:top w:w="0" w:type="dxa"/>
                    <w:left w:w="0" w:type="dxa"/>
                    <w:bottom w:w="0" w:type="dxa"/>
                    <w:right w:w="0" w:type="dxa"/>
                  </w:tcMar>
                </w:tcPr>
                <w:p w14:paraId="0082CBBA" w14:textId="77777777" w:rsidR="00D240F3" w:rsidRDefault="00067B36">
                  <w:pPr>
                    <w:jc w:val="center"/>
                    <w:rPr>
                      <w:rFonts w:eastAsia="Arial"/>
                    </w:rPr>
                  </w:pPr>
                  <w:r>
                    <w:rPr>
                      <w:rFonts w:eastAsia="Arial"/>
                      <w:color w:val="000000"/>
                    </w:rPr>
                    <w:t>2</w:t>
                  </w:r>
                </w:p>
              </w:tc>
              <w:tc>
                <w:tcPr>
                  <w:tcW w:w="2324" w:type="dxa"/>
                  <w:tcMar>
                    <w:top w:w="0" w:type="dxa"/>
                    <w:left w:w="0" w:type="dxa"/>
                    <w:bottom w:w="0" w:type="dxa"/>
                    <w:right w:w="0" w:type="dxa"/>
                  </w:tcMar>
                </w:tcPr>
                <w:p w14:paraId="34CE5EA3" w14:textId="77777777" w:rsidR="00D240F3" w:rsidRDefault="00067B3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6C11524E" w14:textId="77777777" w:rsidR="00D240F3" w:rsidRDefault="00067B36">
                  <w:pPr>
                    <w:jc w:val="center"/>
                    <w:rPr>
                      <w:rFonts w:eastAsia="Arial"/>
                    </w:rPr>
                  </w:pPr>
                  <w:r>
                    <w:rPr>
                      <w:rFonts w:eastAsia="Arial"/>
                      <w:color w:val="000000"/>
                    </w:rPr>
                    <w:t>4</w:t>
                  </w:r>
                </w:p>
              </w:tc>
            </w:tr>
            <w:tr w:rsidR="00D240F3" w14:paraId="0506C8F2" w14:textId="77777777">
              <w:trPr>
                <w:divId w:val="1"/>
              </w:trPr>
              <w:tc>
                <w:tcPr>
                  <w:tcW w:w="2324" w:type="dxa"/>
                  <w:tcBorders>
                    <w:left w:val="none" w:sz="0" w:space="0" w:color="C0C0C0"/>
                    <w:bottom w:val="none" w:sz="0" w:space="0" w:color="C0C0C0"/>
                  </w:tcBorders>
                  <w:tcMar>
                    <w:top w:w="0" w:type="dxa"/>
                    <w:left w:w="0" w:type="dxa"/>
                    <w:bottom w:w="0" w:type="dxa"/>
                    <w:right w:w="0" w:type="dxa"/>
                  </w:tcMar>
                </w:tcPr>
                <w:p w14:paraId="6A001428" w14:textId="77777777" w:rsidR="00D240F3" w:rsidRDefault="00067B36">
                  <w:pPr>
                    <w:jc w:val="center"/>
                    <w:rPr>
                      <w:rFonts w:eastAsia="Arial"/>
                    </w:rPr>
                  </w:pPr>
                  <w:r>
                    <w:rPr>
                      <w:rFonts w:eastAsia="Arial"/>
                      <w:color w:val="000000"/>
                    </w:rPr>
                    <w:t>upright</w:t>
                  </w:r>
                </w:p>
              </w:tc>
              <w:tc>
                <w:tcPr>
                  <w:tcW w:w="2324" w:type="dxa"/>
                  <w:tcBorders>
                    <w:bottom w:val="none" w:sz="0" w:space="0" w:color="C0C0C0"/>
                  </w:tcBorders>
                  <w:tcMar>
                    <w:top w:w="0" w:type="dxa"/>
                    <w:left w:w="0" w:type="dxa"/>
                    <w:bottom w:w="0" w:type="dxa"/>
                    <w:right w:w="0" w:type="dxa"/>
                  </w:tcMar>
                </w:tcPr>
                <w:p w14:paraId="20124296" w14:textId="77777777" w:rsidR="00D240F3" w:rsidRDefault="00067B36">
                  <w:pPr>
                    <w:jc w:val="center"/>
                    <w:rPr>
                      <w:rFonts w:eastAsia="Arial"/>
                    </w:rPr>
                  </w:pPr>
                  <w:r>
                    <w:rPr>
                      <w:rFonts w:eastAsia="Arial"/>
                      <w:color w:val="000000"/>
                    </w:rPr>
                    <w:t>semi-upright</w:t>
                  </w:r>
                </w:p>
              </w:tc>
              <w:tc>
                <w:tcPr>
                  <w:tcW w:w="2324" w:type="dxa"/>
                  <w:tcBorders>
                    <w:bottom w:val="none" w:sz="0" w:space="0" w:color="C0C0C0"/>
                  </w:tcBorders>
                  <w:tcMar>
                    <w:top w:w="0" w:type="dxa"/>
                    <w:left w:w="0" w:type="dxa"/>
                    <w:bottom w:w="0" w:type="dxa"/>
                    <w:right w:w="0" w:type="dxa"/>
                  </w:tcMar>
                </w:tcPr>
                <w:p w14:paraId="77913839" w14:textId="77777777" w:rsidR="00D240F3" w:rsidRDefault="00067B36">
                  <w:pPr>
                    <w:jc w:val="center"/>
                    <w:rPr>
                      <w:rFonts w:eastAsia="Arial"/>
                    </w:rPr>
                  </w:pPr>
                  <w:r>
                    <w:rPr>
                      <w:rFonts w:eastAsia="Arial"/>
                      <w:color w:val="000000"/>
                    </w:rPr>
                    <w:t>spreading</w:t>
                  </w:r>
                </w:p>
              </w:tc>
              <w:tc>
                <w:tcPr>
                  <w:tcW w:w="2327" w:type="dxa"/>
                  <w:tcBorders>
                    <w:bottom w:val="none" w:sz="0" w:space="0" w:color="C0C0C0"/>
                    <w:right w:val="none" w:sz="0" w:space="0" w:color="C0C0C0"/>
                  </w:tcBorders>
                  <w:tcMar>
                    <w:top w:w="0" w:type="dxa"/>
                    <w:left w:w="0" w:type="dxa"/>
                    <w:bottom w:w="0" w:type="dxa"/>
                    <w:right w:w="0" w:type="dxa"/>
                  </w:tcMar>
                </w:tcPr>
                <w:p w14:paraId="1926EAB4" w14:textId="77777777" w:rsidR="00D240F3" w:rsidRDefault="00067B36">
                  <w:pPr>
                    <w:jc w:val="center"/>
                    <w:rPr>
                      <w:rFonts w:eastAsia="Arial"/>
                    </w:rPr>
                  </w:pPr>
                  <w:r>
                    <w:rPr>
                      <w:rFonts w:eastAsia="Arial"/>
                      <w:color w:val="000000"/>
                    </w:rPr>
                    <w:t>drooping</w:t>
                  </w:r>
                </w:p>
              </w:tc>
            </w:tr>
          </w:tbl>
          <w:p w14:paraId="70579F50" w14:textId="28E2DB83" w:rsidR="00D240F3" w:rsidRDefault="00D240F3">
            <w:pPr>
              <w:spacing w:beforeAutospacing="1" w:afterAutospacing="1"/>
              <w:jc w:val="left"/>
              <w:divId w:val="1"/>
            </w:pPr>
          </w:p>
        </w:tc>
      </w:tr>
    </w:tbl>
    <w:p w14:paraId="2CA31C93" w14:textId="77777777" w:rsidR="00D240F3" w:rsidRDefault="00D240F3">
      <w:pPr>
        <w:keepLines/>
      </w:pPr>
    </w:p>
    <w:p w14:paraId="088C084D" w14:textId="77777777" w:rsidR="00D240F3" w:rsidRDefault="00D240F3">
      <w:pPr>
        <w:keepLines/>
      </w:pPr>
    </w:p>
    <w:tbl>
      <w:tblPr>
        <w:tblW w:w="0" w:type="auto"/>
        <w:tblLook w:val="0600" w:firstRow="0" w:lastRow="0" w:firstColumn="0" w:lastColumn="0" w:noHBand="1" w:noVBand="1"/>
      </w:tblPr>
      <w:tblGrid>
        <w:gridCol w:w="9986"/>
      </w:tblGrid>
      <w:tr w:rsidR="00D240F3" w14:paraId="554A69D5" w14:textId="77777777">
        <w:tc>
          <w:tcPr>
            <w:tcW w:w="9986" w:type="dxa"/>
          </w:tcPr>
          <w:p w14:paraId="1AAC6BC6" w14:textId="220BE7E4" w:rsidR="00D240F3" w:rsidRDefault="00067B36">
            <w:pPr>
              <w:keepNext/>
              <w:keepLines/>
            </w:pPr>
            <w:r>
              <w:rPr>
                <w:u w:val="single"/>
              </w:rPr>
              <w:t>Ad. 3: One-year‑old shoot: color</w:t>
            </w:r>
          </w:p>
          <w:p w14:paraId="63AF4080" w14:textId="77777777" w:rsidR="00D240F3" w:rsidRDefault="00067B36">
            <w:pPr>
              <w:pStyle w:val="BodyText"/>
              <w:keepNext/>
              <w:keepLines/>
              <w:spacing w:beforeAutospacing="1" w:afterAutospacing="1"/>
              <w:jc w:val="left"/>
              <w:divId w:val="1"/>
            </w:pPr>
            <w:r>
              <w:t>Observations should be made on the sunny side of one-year-old shoots, at the central third of the shoots, during dormancy or at flowering time.</w:t>
            </w:r>
          </w:p>
        </w:tc>
      </w:tr>
    </w:tbl>
    <w:p w14:paraId="22CAE979" w14:textId="77777777" w:rsidR="00D240F3" w:rsidRDefault="00D240F3">
      <w:pPr>
        <w:keepLines/>
      </w:pPr>
    </w:p>
    <w:p w14:paraId="5D6B794F" w14:textId="77777777" w:rsidR="00D240F3" w:rsidRDefault="00D240F3">
      <w:pPr>
        <w:keepLines/>
      </w:pPr>
    </w:p>
    <w:tbl>
      <w:tblPr>
        <w:tblW w:w="0" w:type="auto"/>
        <w:tblLook w:val="0600" w:firstRow="0" w:lastRow="0" w:firstColumn="0" w:lastColumn="0" w:noHBand="1" w:noVBand="1"/>
      </w:tblPr>
      <w:tblGrid>
        <w:gridCol w:w="9986"/>
      </w:tblGrid>
      <w:tr w:rsidR="00D240F3" w14:paraId="7BC5FAF2" w14:textId="77777777">
        <w:tc>
          <w:tcPr>
            <w:tcW w:w="9986" w:type="dxa"/>
          </w:tcPr>
          <w:p w14:paraId="364165C9" w14:textId="77777777" w:rsidR="009216D9" w:rsidRDefault="00067B36" w:rsidP="009216D9">
            <w:pPr>
              <w:keepNext/>
              <w:keepLines/>
              <w:divId w:val="1"/>
              <w:rPr>
                <w:u w:val="single"/>
              </w:rPr>
            </w:pPr>
            <w:r>
              <w:rPr>
                <w:u w:val="single"/>
              </w:rPr>
              <w:t>Ad. 8: Leaf blade: shap</w:t>
            </w:r>
            <w:r w:rsidR="009216D9">
              <w:rPr>
                <w:u w:val="single"/>
              </w:rPr>
              <w:t>e</w:t>
            </w:r>
          </w:p>
          <w:p w14:paraId="0CF1A4E1" w14:textId="5EC7E8F8" w:rsidR="00D240F3" w:rsidRDefault="00067B36" w:rsidP="009216D9">
            <w:pPr>
              <w:keepNext/>
              <w:keepLines/>
              <w:divId w:val="1"/>
            </w:pPr>
            <w:r>
              <w:t> </w:t>
            </w: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D240F3" w14:paraId="54600667"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2D4F0D87" w14:textId="77777777" w:rsidR="00D240F3" w:rsidRDefault="001D08C2" w:rsidP="009216D9">
                  <w:pPr>
                    <w:jc w:val="center"/>
                  </w:pPr>
                  <w:r>
                    <w:pict w14:anchorId="69E435C7">
                      <v:shape id="_x0000_i1029" type="#_x0000_t75" style="width:93pt;height:117.75pt" o:bordertopcolor="this" o:borderleftcolor="this" o:borderbottomcolor="this" o:borderrightcolor="this">
                        <v:imagedata r:id="rId35" o:title=""/>
                      </v:shape>
                    </w:pict>
                  </w:r>
                </w:p>
              </w:tc>
              <w:tc>
                <w:tcPr>
                  <w:tcW w:w="3099" w:type="dxa"/>
                  <w:tcBorders>
                    <w:top w:val="none" w:sz="0" w:space="0" w:color="C0C0C0"/>
                  </w:tcBorders>
                  <w:tcMar>
                    <w:top w:w="0" w:type="dxa"/>
                    <w:left w:w="0" w:type="dxa"/>
                    <w:bottom w:w="0" w:type="dxa"/>
                    <w:right w:w="0" w:type="dxa"/>
                  </w:tcMar>
                </w:tcPr>
                <w:p w14:paraId="4CC6B9F3" w14:textId="77777777" w:rsidR="00D240F3" w:rsidRDefault="001D08C2">
                  <w:pPr>
                    <w:jc w:val="center"/>
                    <w:rPr>
                      <w:rFonts w:eastAsia="Arial"/>
                    </w:rPr>
                  </w:pPr>
                  <w:r>
                    <w:pict w14:anchorId="72F009E7">
                      <v:shape id="_x0000_i1030" type="#_x0000_t75" style="width:93pt;height:111.75pt" o:bordertopcolor="this" o:borderleftcolor="this" o:borderbottomcolor="this" o:borderrightcolor="this">
                        <v:imagedata r:id="rId36" o:title=""/>
                      </v:shape>
                    </w:pict>
                  </w:r>
                </w:p>
              </w:tc>
              <w:tc>
                <w:tcPr>
                  <w:tcW w:w="3101" w:type="dxa"/>
                  <w:tcBorders>
                    <w:top w:val="none" w:sz="0" w:space="0" w:color="C0C0C0"/>
                    <w:right w:val="none" w:sz="0" w:space="0" w:color="C0C0C0"/>
                  </w:tcBorders>
                  <w:tcMar>
                    <w:top w:w="0" w:type="dxa"/>
                    <w:left w:w="0" w:type="dxa"/>
                    <w:bottom w:w="0" w:type="dxa"/>
                    <w:right w:w="0" w:type="dxa"/>
                  </w:tcMar>
                </w:tcPr>
                <w:p w14:paraId="7ED88B2C" w14:textId="77777777" w:rsidR="00D240F3" w:rsidRDefault="001D08C2">
                  <w:pPr>
                    <w:jc w:val="center"/>
                    <w:rPr>
                      <w:rFonts w:eastAsia="Arial"/>
                    </w:rPr>
                  </w:pPr>
                  <w:r>
                    <w:pict w14:anchorId="7DB8D15C">
                      <v:shape id="_x0000_i1031" type="#_x0000_t75" style="width:78.75pt;height:98.25pt" o:bordertopcolor="this" o:borderleftcolor="this" o:borderbottomcolor="this" o:borderrightcolor="this">
                        <v:imagedata r:id="rId37" o:title=""/>
                      </v:shape>
                    </w:pict>
                  </w:r>
                </w:p>
              </w:tc>
            </w:tr>
            <w:tr w:rsidR="00D240F3" w14:paraId="60AB816F" w14:textId="77777777">
              <w:trPr>
                <w:divId w:val="1"/>
              </w:trPr>
              <w:tc>
                <w:tcPr>
                  <w:tcW w:w="3099" w:type="dxa"/>
                  <w:tcBorders>
                    <w:left w:val="none" w:sz="0" w:space="0" w:color="C0C0C0"/>
                  </w:tcBorders>
                  <w:tcMar>
                    <w:top w:w="0" w:type="dxa"/>
                    <w:left w:w="0" w:type="dxa"/>
                    <w:bottom w:w="0" w:type="dxa"/>
                    <w:right w:w="0" w:type="dxa"/>
                  </w:tcMar>
                </w:tcPr>
                <w:p w14:paraId="02E27B28" w14:textId="77777777" w:rsidR="00D240F3" w:rsidRDefault="00067B36">
                  <w:pPr>
                    <w:jc w:val="center"/>
                    <w:rPr>
                      <w:rFonts w:eastAsia="Arial"/>
                    </w:rPr>
                  </w:pPr>
                  <w:r>
                    <w:rPr>
                      <w:rFonts w:eastAsia="Arial"/>
                      <w:color w:val="000000"/>
                    </w:rPr>
                    <w:t>1</w:t>
                  </w:r>
                </w:p>
              </w:tc>
              <w:tc>
                <w:tcPr>
                  <w:tcW w:w="3099" w:type="dxa"/>
                  <w:tcMar>
                    <w:top w:w="0" w:type="dxa"/>
                    <w:left w:w="0" w:type="dxa"/>
                    <w:bottom w:w="0" w:type="dxa"/>
                    <w:right w:w="0" w:type="dxa"/>
                  </w:tcMar>
                </w:tcPr>
                <w:p w14:paraId="459B69EC" w14:textId="77777777" w:rsidR="00D240F3" w:rsidRDefault="00067B3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763B6C02" w14:textId="77777777" w:rsidR="00D240F3" w:rsidRDefault="00067B36">
                  <w:pPr>
                    <w:jc w:val="center"/>
                    <w:rPr>
                      <w:rFonts w:eastAsia="Arial"/>
                    </w:rPr>
                  </w:pPr>
                  <w:r>
                    <w:rPr>
                      <w:rFonts w:eastAsia="Arial"/>
                      <w:color w:val="000000"/>
                    </w:rPr>
                    <w:t>3</w:t>
                  </w:r>
                </w:p>
              </w:tc>
            </w:tr>
            <w:tr w:rsidR="00D240F3" w14:paraId="61AF0A4E"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2E917124" w14:textId="77777777" w:rsidR="00D240F3" w:rsidRDefault="00067B36">
                  <w:pPr>
                    <w:jc w:val="center"/>
                    <w:rPr>
                      <w:rFonts w:eastAsia="Arial"/>
                    </w:rPr>
                  </w:pPr>
                  <w:r>
                    <w:rPr>
                      <w:rFonts w:eastAsia="Arial"/>
                      <w:color w:val="000000"/>
                    </w:rPr>
                    <w:t>ovate</w:t>
                  </w:r>
                </w:p>
              </w:tc>
              <w:tc>
                <w:tcPr>
                  <w:tcW w:w="3099" w:type="dxa"/>
                  <w:tcBorders>
                    <w:bottom w:val="none" w:sz="0" w:space="0" w:color="C0C0C0"/>
                  </w:tcBorders>
                  <w:tcMar>
                    <w:top w:w="0" w:type="dxa"/>
                    <w:left w:w="0" w:type="dxa"/>
                    <w:bottom w:w="0" w:type="dxa"/>
                    <w:right w:w="0" w:type="dxa"/>
                  </w:tcMar>
                </w:tcPr>
                <w:p w14:paraId="1CAE488C" w14:textId="77777777" w:rsidR="00D240F3" w:rsidRDefault="00067B36">
                  <w:pPr>
                    <w:jc w:val="center"/>
                    <w:rPr>
                      <w:rFonts w:eastAsia="Arial"/>
                    </w:rPr>
                  </w:pPr>
                  <w:r>
                    <w:rPr>
                      <w:rFonts w:eastAsia="Arial"/>
                      <w:color w:val="000000"/>
                    </w:rPr>
                    <w:t>elliptic</w:t>
                  </w:r>
                </w:p>
              </w:tc>
              <w:tc>
                <w:tcPr>
                  <w:tcW w:w="3101" w:type="dxa"/>
                  <w:tcBorders>
                    <w:bottom w:val="none" w:sz="0" w:space="0" w:color="C0C0C0"/>
                    <w:right w:val="none" w:sz="0" w:space="0" w:color="C0C0C0"/>
                  </w:tcBorders>
                  <w:tcMar>
                    <w:top w:w="0" w:type="dxa"/>
                    <w:left w:w="0" w:type="dxa"/>
                    <w:bottom w:w="0" w:type="dxa"/>
                    <w:right w:w="0" w:type="dxa"/>
                  </w:tcMar>
                </w:tcPr>
                <w:p w14:paraId="6521EDDC" w14:textId="77777777" w:rsidR="00D240F3" w:rsidRDefault="00067B36">
                  <w:pPr>
                    <w:jc w:val="center"/>
                    <w:rPr>
                      <w:rFonts w:eastAsia="Arial"/>
                    </w:rPr>
                  </w:pPr>
                  <w:r>
                    <w:rPr>
                      <w:rFonts w:eastAsia="Arial"/>
                      <w:color w:val="000000"/>
                    </w:rPr>
                    <w:t>obovate</w:t>
                  </w:r>
                </w:p>
              </w:tc>
            </w:tr>
          </w:tbl>
          <w:p w14:paraId="132B3612" w14:textId="77777777" w:rsidR="00D240F3" w:rsidRDefault="00067B36">
            <w:pPr>
              <w:spacing w:beforeAutospacing="1" w:afterAutospacing="1"/>
              <w:jc w:val="left"/>
              <w:divId w:val="1"/>
            </w:pPr>
            <w:r>
              <w:t> </w:t>
            </w:r>
          </w:p>
        </w:tc>
      </w:tr>
    </w:tbl>
    <w:p w14:paraId="75390EC5" w14:textId="77777777" w:rsidR="00D240F3" w:rsidRDefault="00D240F3">
      <w:pPr>
        <w:keepLines/>
      </w:pPr>
    </w:p>
    <w:p w14:paraId="28F89B52" w14:textId="77777777" w:rsidR="00D240F3" w:rsidRDefault="00D240F3">
      <w:pPr>
        <w:keepLines/>
      </w:pPr>
    </w:p>
    <w:tbl>
      <w:tblPr>
        <w:tblW w:w="0" w:type="auto"/>
        <w:tblLook w:val="0600" w:firstRow="0" w:lastRow="0" w:firstColumn="0" w:lastColumn="0" w:noHBand="1" w:noVBand="1"/>
      </w:tblPr>
      <w:tblGrid>
        <w:gridCol w:w="9986"/>
      </w:tblGrid>
      <w:tr w:rsidR="00D240F3" w14:paraId="3CF22D5D" w14:textId="77777777">
        <w:tc>
          <w:tcPr>
            <w:tcW w:w="9986" w:type="dxa"/>
          </w:tcPr>
          <w:p w14:paraId="646B6716" w14:textId="77777777" w:rsidR="00D240F3" w:rsidRDefault="00067B36">
            <w:pPr>
              <w:keepNext/>
              <w:keepLines/>
            </w:pPr>
            <w:r>
              <w:rPr>
                <w:u w:val="single"/>
              </w:rPr>
              <w:lastRenderedPageBreak/>
              <w:t>Ad. 10: Leaf blade: incisions of margin</w:t>
            </w:r>
          </w:p>
          <w:p w14:paraId="075EB015"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D240F3" w14:paraId="169D722F" w14:textId="77777777">
              <w:trPr>
                <w:divId w:val="1"/>
              </w:trPr>
              <w:tc>
                <w:tcPr>
                  <w:tcW w:w="2324" w:type="dxa"/>
                  <w:tcBorders>
                    <w:top w:val="none" w:sz="0" w:space="0" w:color="C0C0C0"/>
                    <w:left w:val="none" w:sz="0" w:space="0" w:color="C0C0C0"/>
                  </w:tcBorders>
                  <w:tcMar>
                    <w:top w:w="0" w:type="dxa"/>
                    <w:left w:w="0" w:type="dxa"/>
                    <w:bottom w:w="0" w:type="dxa"/>
                    <w:right w:w="0" w:type="dxa"/>
                  </w:tcMar>
                </w:tcPr>
                <w:p w14:paraId="5695B71F" w14:textId="77777777" w:rsidR="00D240F3" w:rsidRDefault="001D08C2">
                  <w:pPr>
                    <w:jc w:val="center"/>
                    <w:rPr>
                      <w:rFonts w:eastAsia="Arial"/>
                    </w:rPr>
                  </w:pPr>
                  <w:r>
                    <w:pict w14:anchorId="3644ACBC">
                      <v:shape id="_x0000_i1032" type="#_x0000_t75" style="width:71.25pt;height:166.5pt" o:bordertopcolor="this" o:borderleftcolor="this" o:borderbottomcolor="this" o:borderrightcolor="this">
                        <v:imagedata r:id="rId38" o:title=""/>
                      </v:shape>
                    </w:pict>
                  </w:r>
                </w:p>
              </w:tc>
              <w:tc>
                <w:tcPr>
                  <w:tcW w:w="2324" w:type="dxa"/>
                  <w:tcBorders>
                    <w:top w:val="none" w:sz="0" w:space="0" w:color="C0C0C0"/>
                  </w:tcBorders>
                  <w:tcMar>
                    <w:top w:w="0" w:type="dxa"/>
                    <w:left w:w="0" w:type="dxa"/>
                    <w:bottom w:w="0" w:type="dxa"/>
                    <w:right w:w="0" w:type="dxa"/>
                  </w:tcMar>
                </w:tcPr>
                <w:p w14:paraId="489F0185" w14:textId="77777777" w:rsidR="00D240F3" w:rsidRDefault="001D08C2">
                  <w:pPr>
                    <w:jc w:val="center"/>
                    <w:rPr>
                      <w:rFonts w:eastAsia="Arial"/>
                    </w:rPr>
                  </w:pPr>
                  <w:r>
                    <w:pict w14:anchorId="03A37AF2">
                      <v:shape id="_x0000_i1033" type="#_x0000_t75" style="width:71.25pt;height:163.5pt" o:bordertopcolor="this" o:borderleftcolor="this" o:borderbottomcolor="this" o:borderrightcolor="this">
                        <v:imagedata r:id="rId39" o:title=""/>
                      </v:shape>
                    </w:pict>
                  </w:r>
                </w:p>
              </w:tc>
              <w:tc>
                <w:tcPr>
                  <w:tcW w:w="2324" w:type="dxa"/>
                  <w:tcBorders>
                    <w:top w:val="none" w:sz="0" w:space="0" w:color="C0C0C0"/>
                  </w:tcBorders>
                  <w:tcMar>
                    <w:top w:w="0" w:type="dxa"/>
                    <w:left w:w="0" w:type="dxa"/>
                    <w:bottom w:w="0" w:type="dxa"/>
                    <w:right w:w="0" w:type="dxa"/>
                  </w:tcMar>
                </w:tcPr>
                <w:p w14:paraId="170A1C51" w14:textId="77777777" w:rsidR="00D240F3" w:rsidRDefault="001D08C2">
                  <w:pPr>
                    <w:jc w:val="center"/>
                    <w:rPr>
                      <w:rFonts w:eastAsia="Arial"/>
                    </w:rPr>
                  </w:pPr>
                  <w:r>
                    <w:pict w14:anchorId="31B056CE">
                      <v:shape id="_x0000_i1034" type="#_x0000_t75" style="width:71.25pt;height:163.5pt" o:bordertopcolor="this" o:borderleftcolor="this" o:borderbottomcolor="this" o:borderrightcolor="this">
                        <v:imagedata r:id="rId40" o:title=""/>
                      </v:shape>
                    </w:pict>
                  </w:r>
                </w:p>
              </w:tc>
              <w:tc>
                <w:tcPr>
                  <w:tcW w:w="2327" w:type="dxa"/>
                  <w:tcBorders>
                    <w:top w:val="none" w:sz="0" w:space="0" w:color="C0C0C0"/>
                    <w:right w:val="none" w:sz="0" w:space="0" w:color="C0C0C0"/>
                  </w:tcBorders>
                  <w:tcMar>
                    <w:top w:w="0" w:type="dxa"/>
                    <w:left w:w="0" w:type="dxa"/>
                    <w:bottom w:w="0" w:type="dxa"/>
                    <w:right w:w="0" w:type="dxa"/>
                  </w:tcMar>
                </w:tcPr>
                <w:p w14:paraId="79ED1076" w14:textId="77777777" w:rsidR="00D240F3" w:rsidRDefault="001D08C2">
                  <w:pPr>
                    <w:jc w:val="center"/>
                    <w:rPr>
                      <w:rFonts w:eastAsia="Arial"/>
                    </w:rPr>
                  </w:pPr>
                  <w:r>
                    <w:pict w14:anchorId="54FEDBDA">
                      <v:shape id="_x0000_i1035" type="#_x0000_t75" style="width:70.5pt;height:163.5pt" o:bordertopcolor="this" o:borderleftcolor="this" o:borderbottomcolor="this" o:borderrightcolor="this">
                        <v:imagedata r:id="rId41" o:title=""/>
                      </v:shape>
                    </w:pict>
                  </w:r>
                </w:p>
              </w:tc>
            </w:tr>
            <w:tr w:rsidR="00D240F3" w14:paraId="48A69400" w14:textId="77777777">
              <w:trPr>
                <w:divId w:val="1"/>
              </w:trPr>
              <w:tc>
                <w:tcPr>
                  <w:tcW w:w="2324" w:type="dxa"/>
                  <w:tcBorders>
                    <w:left w:val="none" w:sz="0" w:space="0" w:color="C0C0C0"/>
                  </w:tcBorders>
                  <w:tcMar>
                    <w:top w:w="0" w:type="dxa"/>
                    <w:left w:w="0" w:type="dxa"/>
                    <w:bottom w:w="0" w:type="dxa"/>
                    <w:right w:w="0" w:type="dxa"/>
                  </w:tcMar>
                </w:tcPr>
                <w:p w14:paraId="31323D88" w14:textId="77777777" w:rsidR="00D240F3" w:rsidRDefault="00067B36">
                  <w:pPr>
                    <w:jc w:val="center"/>
                    <w:rPr>
                      <w:rFonts w:eastAsia="Arial"/>
                    </w:rPr>
                  </w:pPr>
                  <w:r>
                    <w:rPr>
                      <w:rFonts w:eastAsia="Arial"/>
                      <w:color w:val="000000"/>
                    </w:rPr>
                    <w:t>1</w:t>
                  </w:r>
                </w:p>
              </w:tc>
              <w:tc>
                <w:tcPr>
                  <w:tcW w:w="2324" w:type="dxa"/>
                  <w:tcMar>
                    <w:top w:w="0" w:type="dxa"/>
                    <w:left w:w="0" w:type="dxa"/>
                    <w:bottom w:w="0" w:type="dxa"/>
                    <w:right w:w="0" w:type="dxa"/>
                  </w:tcMar>
                </w:tcPr>
                <w:p w14:paraId="6F6F56AE" w14:textId="77777777" w:rsidR="00D240F3" w:rsidRDefault="00067B36">
                  <w:pPr>
                    <w:jc w:val="center"/>
                    <w:rPr>
                      <w:rFonts w:eastAsia="Arial"/>
                    </w:rPr>
                  </w:pPr>
                  <w:r>
                    <w:rPr>
                      <w:rFonts w:eastAsia="Arial"/>
                      <w:color w:val="000000"/>
                    </w:rPr>
                    <w:t>2</w:t>
                  </w:r>
                </w:p>
              </w:tc>
              <w:tc>
                <w:tcPr>
                  <w:tcW w:w="2324" w:type="dxa"/>
                  <w:tcMar>
                    <w:top w:w="0" w:type="dxa"/>
                    <w:left w:w="0" w:type="dxa"/>
                    <w:bottom w:w="0" w:type="dxa"/>
                    <w:right w:w="0" w:type="dxa"/>
                  </w:tcMar>
                </w:tcPr>
                <w:p w14:paraId="1D5D4DF8" w14:textId="77777777" w:rsidR="00D240F3" w:rsidRDefault="00067B3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1F84E735" w14:textId="77777777" w:rsidR="00D240F3" w:rsidRDefault="00067B36">
                  <w:pPr>
                    <w:jc w:val="center"/>
                    <w:rPr>
                      <w:rFonts w:eastAsia="Arial"/>
                    </w:rPr>
                  </w:pPr>
                  <w:r>
                    <w:rPr>
                      <w:rFonts w:eastAsia="Arial"/>
                      <w:color w:val="000000"/>
                    </w:rPr>
                    <w:t>4</w:t>
                  </w:r>
                </w:p>
              </w:tc>
            </w:tr>
            <w:tr w:rsidR="00D240F3" w14:paraId="3BFB3ECB" w14:textId="77777777">
              <w:trPr>
                <w:divId w:val="1"/>
              </w:trPr>
              <w:tc>
                <w:tcPr>
                  <w:tcW w:w="2324" w:type="dxa"/>
                  <w:tcBorders>
                    <w:left w:val="none" w:sz="0" w:space="0" w:color="C0C0C0"/>
                    <w:bottom w:val="none" w:sz="0" w:space="0" w:color="C0C0C0"/>
                  </w:tcBorders>
                  <w:tcMar>
                    <w:top w:w="0" w:type="dxa"/>
                    <w:left w:w="0" w:type="dxa"/>
                    <w:bottom w:w="0" w:type="dxa"/>
                    <w:right w:w="0" w:type="dxa"/>
                  </w:tcMar>
                </w:tcPr>
                <w:p w14:paraId="3988A33C" w14:textId="77777777" w:rsidR="00D240F3" w:rsidRDefault="00067B36">
                  <w:pPr>
                    <w:jc w:val="center"/>
                    <w:rPr>
                      <w:rFonts w:eastAsia="Arial"/>
                    </w:rPr>
                  </w:pPr>
                  <w:r>
                    <w:rPr>
                      <w:rFonts w:eastAsia="Arial"/>
                      <w:color w:val="000000"/>
                    </w:rPr>
                    <w:t>crenate</w:t>
                  </w:r>
                </w:p>
              </w:tc>
              <w:tc>
                <w:tcPr>
                  <w:tcW w:w="2324" w:type="dxa"/>
                  <w:tcBorders>
                    <w:bottom w:val="none" w:sz="0" w:space="0" w:color="C0C0C0"/>
                  </w:tcBorders>
                  <w:tcMar>
                    <w:top w:w="0" w:type="dxa"/>
                    <w:left w:w="0" w:type="dxa"/>
                    <w:bottom w:w="0" w:type="dxa"/>
                    <w:right w:w="0" w:type="dxa"/>
                  </w:tcMar>
                </w:tcPr>
                <w:p w14:paraId="49EB0977" w14:textId="77777777" w:rsidR="00D240F3" w:rsidRDefault="00067B36">
                  <w:pPr>
                    <w:jc w:val="center"/>
                    <w:rPr>
                      <w:rFonts w:eastAsia="Arial"/>
                    </w:rPr>
                  </w:pPr>
                  <w:r>
                    <w:rPr>
                      <w:rFonts w:eastAsia="Arial"/>
                      <w:color w:val="000000"/>
                    </w:rPr>
                    <w:t>bi-crenate</w:t>
                  </w:r>
                </w:p>
              </w:tc>
              <w:tc>
                <w:tcPr>
                  <w:tcW w:w="2324" w:type="dxa"/>
                  <w:tcBorders>
                    <w:bottom w:val="none" w:sz="0" w:space="0" w:color="C0C0C0"/>
                  </w:tcBorders>
                  <w:tcMar>
                    <w:top w:w="0" w:type="dxa"/>
                    <w:left w:w="0" w:type="dxa"/>
                    <w:bottom w:w="0" w:type="dxa"/>
                    <w:right w:w="0" w:type="dxa"/>
                  </w:tcMar>
                </w:tcPr>
                <w:p w14:paraId="58D6FDCF" w14:textId="77777777" w:rsidR="00D240F3" w:rsidRDefault="00067B36">
                  <w:pPr>
                    <w:jc w:val="center"/>
                    <w:rPr>
                      <w:rFonts w:eastAsia="Arial"/>
                    </w:rPr>
                  </w:pPr>
                  <w:r>
                    <w:rPr>
                      <w:rFonts w:eastAsia="Arial"/>
                      <w:color w:val="000000"/>
                    </w:rPr>
                    <w:t>serrate</w:t>
                  </w:r>
                </w:p>
              </w:tc>
              <w:tc>
                <w:tcPr>
                  <w:tcW w:w="2327" w:type="dxa"/>
                  <w:tcBorders>
                    <w:bottom w:val="none" w:sz="0" w:space="0" w:color="C0C0C0"/>
                    <w:right w:val="none" w:sz="0" w:space="0" w:color="C0C0C0"/>
                  </w:tcBorders>
                  <w:tcMar>
                    <w:top w:w="0" w:type="dxa"/>
                    <w:left w:w="0" w:type="dxa"/>
                    <w:bottom w:w="0" w:type="dxa"/>
                    <w:right w:w="0" w:type="dxa"/>
                  </w:tcMar>
                </w:tcPr>
                <w:p w14:paraId="4AD3D766" w14:textId="77777777" w:rsidR="00D240F3" w:rsidRDefault="00067B36">
                  <w:pPr>
                    <w:jc w:val="center"/>
                    <w:rPr>
                      <w:rFonts w:eastAsia="Arial"/>
                    </w:rPr>
                  </w:pPr>
                  <w:r>
                    <w:rPr>
                      <w:rFonts w:eastAsia="Arial"/>
                      <w:color w:val="000000"/>
                    </w:rPr>
                    <w:t>bi-serrate</w:t>
                  </w:r>
                </w:p>
              </w:tc>
            </w:tr>
          </w:tbl>
          <w:p w14:paraId="30A4CA50" w14:textId="05EA94E2" w:rsidR="00D240F3" w:rsidRDefault="00D240F3">
            <w:pPr>
              <w:spacing w:beforeAutospacing="1" w:afterAutospacing="1"/>
              <w:jc w:val="left"/>
              <w:divId w:val="1"/>
            </w:pPr>
          </w:p>
        </w:tc>
      </w:tr>
    </w:tbl>
    <w:p w14:paraId="31C31B82" w14:textId="77777777" w:rsidR="00D240F3" w:rsidRDefault="00D240F3">
      <w:pPr>
        <w:keepLines/>
      </w:pPr>
    </w:p>
    <w:p w14:paraId="25031216" w14:textId="77777777" w:rsidR="00D240F3" w:rsidRDefault="00D240F3">
      <w:pPr>
        <w:keepLines/>
      </w:pPr>
    </w:p>
    <w:tbl>
      <w:tblPr>
        <w:tblW w:w="0" w:type="auto"/>
        <w:tblLook w:val="0600" w:firstRow="0" w:lastRow="0" w:firstColumn="0" w:lastColumn="0" w:noHBand="1" w:noVBand="1"/>
      </w:tblPr>
      <w:tblGrid>
        <w:gridCol w:w="9986"/>
      </w:tblGrid>
      <w:tr w:rsidR="00D240F3" w14:paraId="073DC606" w14:textId="77777777">
        <w:tc>
          <w:tcPr>
            <w:tcW w:w="9986" w:type="dxa"/>
          </w:tcPr>
          <w:p w14:paraId="01D990E4" w14:textId="77777777" w:rsidR="00D240F3" w:rsidRDefault="00067B36">
            <w:pPr>
              <w:keepNext/>
              <w:keepLines/>
            </w:pPr>
            <w:r>
              <w:rPr>
                <w:u w:val="single"/>
              </w:rPr>
              <w:t>Ad. 12: Pedicel: length</w:t>
            </w:r>
          </w:p>
          <w:p w14:paraId="12982577" w14:textId="77777777" w:rsidR="00D240F3" w:rsidRDefault="00D240F3">
            <w:pPr>
              <w:keepNext/>
              <w:keepLines/>
            </w:pPr>
          </w:p>
          <w:p w14:paraId="71E20745" w14:textId="77777777" w:rsidR="00D240F3" w:rsidRDefault="001D08C2">
            <w:pPr>
              <w:pStyle w:val="BodyText"/>
              <w:keepNext/>
              <w:keepLines/>
              <w:spacing w:beforeAutospacing="1" w:afterAutospacing="1"/>
              <w:jc w:val="left"/>
              <w:divId w:val="1"/>
            </w:pPr>
            <w:r>
              <w:pict w14:anchorId="50450AD1">
                <v:shape id="_x0000_i1036" type="#_x0000_t75" style="width:152.25pt;height:109.5pt" o:bordertopcolor="this" o:borderleftcolor="this" o:borderbottomcolor="this" o:borderrightcolor="this">
                  <v:imagedata r:id="rId42" o:title=""/>
                </v:shape>
              </w:pict>
            </w:r>
          </w:p>
        </w:tc>
      </w:tr>
    </w:tbl>
    <w:p w14:paraId="67E293A4" w14:textId="77777777" w:rsidR="00D240F3" w:rsidRDefault="00D240F3">
      <w:pPr>
        <w:keepLines/>
      </w:pPr>
    </w:p>
    <w:p w14:paraId="7A46F502" w14:textId="77777777" w:rsidR="00D240F3" w:rsidRDefault="00D240F3">
      <w:pPr>
        <w:keepLines/>
      </w:pPr>
    </w:p>
    <w:tbl>
      <w:tblPr>
        <w:tblW w:w="0" w:type="auto"/>
        <w:tblLook w:val="0600" w:firstRow="0" w:lastRow="0" w:firstColumn="0" w:lastColumn="0" w:noHBand="1" w:noVBand="1"/>
      </w:tblPr>
      <w:tblGrid>
        <w:gridCol w:w="9986"/>
      </w:tblGrid>
      <w:tr w:rsidR="00D240F3" w14:paraId="3E7623E8" w14:textId="77777777">
        <w:tc>
          <w:tcPr>
            <w:tcW w:w="9986" w:type="dxa"/>
          </w:tcPr>
          <w:p w14:paraId="0F32464A" w14:textId="77777777" w:rsidR="00D240F3" w:rsidRDefault="00067B36">
            <w:pPr>
              <w:keepNext/>
              <w:keepLines/>
            </w:pPr>
            <w:r>
              <w:rPr>
                <w:u w:val="single"/>
              </w:rPr>
              <w:t>Ad. 14: Flower: arrangement of petals</w:t>
            </w:r>
          </w:p>
          <w:p w14:paraId="16BF4267"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013"/>
              <w:gridCol w:w="3152"/>
              <w:gridCol w:w="3135"/>
            </w:tblGrid>
            <w:tr w:rsidR="00D240F3" w14:paraId="73CF1166"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426321C4" w14:textId="77777777" w:rsidR="00D240F3" w:rsidRDefault="001D08C2">
                  <w:pPr>
                    <w:jc w:val="center"/>
                    <w:rPr>
                      <w:rFonts w:eastAsia="Arial"/>
                    </w:rPr>
                  </w:pPr>
                  <w:r>
                    <w:pict w14:anchorId="03BCDEDA">
                      <v:shape id="_x0000_i1037" type="#_x0000_t75" style="width:150pt;height:138pt" o:bordertopcolor="this" o:borderleftcolor="this" o:borderbottomcolor="this" o:borderrightcolor="this">
                        <v:imagedata r:id="rId43" o:title=""/>
                      </v:shape>
                    </w:pict>
                  </w:r>
                </w:p>
              </w:tc>
              <w:tc>
                <w:tcPr>
                  <w:tcW w:w="3099" w:type="dxa"/>
                  <w:tcBorders>
                    <w:top w:val="none" w:sz="0" w:space="0" w:color="C0C0C0"/>
                  </w:tcBorders>
                  <w:tcMar>
                    <w:top w:w="0" w:type="dxa"/>
                    <w:left w:w="0" w:type="dxa"/>
                    <w:bottom w:w="0" w:type="dxa"/>
                    <w:right w:w="0" w:type="dxa"/>
                  </w:tcMar>
                </w:tcPr>
                <w:p w14:paraId="70132674" w14:textId="77777777" w:rsidR="00D240F3" w:rsidRDefault="001D08C2">
                  <w:pPr>
                    <w:jc w:val="center"/>
                    <w:rPr>
                      <w:rFonts w:eastAsia="Arial"/>
                    </w:rPr>
                  </w:pPr>
                  <w:r>
                    <w:pict w14:anchorId="7FBE0C63">
                      <v:shape id="_x0000_i1038" type="#_x0000_t75" style="width:157.5pt;height:2in" o:bordertopcolor="this" o:borderleftcolor="this" o:borderbottomcolor="this" o:borderrightcolor="this">
                        <v:imagedata r:id="rId44" o:title=""/>
                      </v:shape>
                    </w:pict>
                  </w:r>
                </w:p>
              </w:tc>
              <w:tc>
                <w:tcPr>
                  <w:tcW w:w="3101" w:type="dxa"/>
                  <w:tcBorders>
                    <w:top w:val="none" w:sz="0" w:space="0" w:color="C0C0C0"/>
                    <w:right w:val="none" w:sz="0" w:space="0" w:color="C0C0C0"/>
                  </w:tcBorders>
                  <w:tcMar>
                    <w:top w:w="0" w:type="dxa"/>
                    <w:left w:w="0" w:type="dxa"/>
                    <w:bottom w:w="0" w:type="dxa"/>
                    <w:right w:w="0" w:type="dxa"/>
                  </w:tcMar>
                </w:tcPr>
                <w:p w14:paraId="29B73092" w14:textId="77777777" w:rsidR="00D240F3" w:rsidRDefault="001D08C2">
                  <w:pPr>
                    <w:jc w:val="center"/>
                    <w:rPr>
                      <w:rFonts w:eastAsia="Arial"/>
                    </w:rPr>
                  </w:pPr>
                  <w:r>
                    <w:pict w14:anchorId="38EE1ED6">
                      <v:shape id="_x0000_i1039" type="#_x0000_t75" style="width:156.75pt;height:2in" o:bordertopcolor="this" o:borderleftcolor="this" o:borderbottomcolor="this" o:borderrightcolor="this">
                        <v:imagedata r:id="rId45" o:title=""/>
                      </v:shape>
                    </w:pict>
                  </w:r>
                </w:p>
              </w:tc>
            </w:tr>
            <w:tr w:rsidR="00D240F3" w14:paraId="7A45A1B5" w14:textId="77777777">
              <w:trPr>
                <w:divId w:val="1"/>
              </w:trPr>
              <w:tc>
                <w:tcPr>
                  <w:tcW w:w="3099" w:type="dxa"/>
                  <w:tcBorders>
                    <w:left w:val="none" w:sz="0" w:space="0" w:color="C0C0C0"/>
                  </w:tcBorders>
                  <w:tcMar>
                    <w:top w:w="0" w:type="dxa"/>
                    <w:left w:w="0" w:type="dxa"/>
                    <w:bottom w:w="0" w:type="dxa"/>
                    <w:right w:w="0" w:type="dxa"/>
                  </w:tcMar>
                </w:tcPr>
                <w:p w14:paraId="69DB7761" w14:textId="77777777" w:rsidR="00D240F3" w:rsidRDefault="00067B36">
                  <w:pPr>
                    <w:jc w:val="center"/>
                    <w:rPr>
                      <w:rFonts w:eastAsia="Arial"/>
                    </w:rPr>
                  </w:pPr>
                  <w:r>
                    <w:rPr>
                      <w:rFonts w:eastAsia="Arial"/>
                      <w:color w:val="000000"/>
                    </w:rPr>
                    <w:t>1</w:t>
                  </w:r>
                </w:p>
              </w:tc>
              <w:tc>
                <w:tcPr>
                  <w:tcW w:w="3099" w:type="dxa"/>
                  <w:tcMar>
                    <w:top w:w="0" w:type="dxa"/>
                    <w:left w:w="0" w:type="dxa"/>
                    <w:bottom w:w="0" w:type="dxa"/>
                    <w:right w:w="0" w:type="dxa"/>
                  </w:tcMar>
                </w:tcPr>
                <w:p w14:paraId="237FB1DC" w14:textId="77777777" w:rsidR="00D240F3" w:rsidRDefault="00067B3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74D714CB" w14:textId="77777777" w:rsidR="00D240F3" w:rsidRDefault="00067B36">
                  <w:pPr>
                    <w:jc w:val="center"/>
                    <w:rPr>
                      <w:rFonts w:eastAsia="Arial"/>
                    </w:rPr>
                  </w:pPr>
                  <w:r>
                    <w:rPr>
                      <w:rFonts w:eastAsia="Arial"/>
                      <w:color w:val="000000"/>
                    </w:rPr>
                    <w:t>3</w:t>
                  </w:r>
                </w:p>
              </w:tc>
            </w:tr>
            <w:tr w:rsidR="00D240F3" w14:paraId="43169B12"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5C59A798" w14:textId="77777777" w:rsidR="00D240F3" w:rsidRDefault="00067B36">
                  <w:pPr>
                    <w:jc w:val="center"/>
                    <w:rPr>
                      <w:rFonts w:eastAsia="Arial"/>
                    </w:rPr>
                  </w:pPr>
                  <w:r>
                    <w:rPr>
                      <w:rFonts w:eastAsia="Arial"/>
                      <w:color w:val="000000"/>
                    </w:rPr>
                    <w:t>free</w:t>
                  </w:r>
                </w:p>
              </w:tc>
              <w:tc>
                <w:tcPr>
                  <w:tcW w:w="3099" w:type="dxa"/>
                  <w:tcBorders>
                    <w:bottom w:val="none" w:sz="0" w:space="0" w:color="C0C0C0"/>
                  </w:tcBorders>
                  <w:tcMar>
                    <w:top w:w="0" w:type="dxa"/>
                    <w:left w:w="0" w:type="dxa"/>
                    <w:bottom w:w="0" w:type="dxa"/>
                    <w:right w:w="0" w:type="dxa"/>
                  </w:tcMar>
                </w:tcPr>
                <w:p w14:paraId="767F6262" w14:textId="77777777" w:rsidR="00D240F3" w:rsidRDefault="00067B36">
                  <w:pPr>
                    <w:jc w:val="center"/>
                    <w:rPr>
                      <w:rFonts w:eastAsia="Arial"/>
                    </w:rPr>
                  </w:pPr>
                  <w:r>
                    <w:rPr>
                      <w:rFonts w:eastAsia="Arial"/>
                      <w:color w:val="000000"/>
                    </w:rPr>
                    <w:t>intermediate</w:t>
                  </w:r>
                </w:p>
              </w:tc>
              <w:tc>
                <w:tcPr>
                  <w:tcW w:w="3101" w:type="dxa"/>
                  <w:tcBorders>
                    <w:bottom w:val="none" w:sz="0" w:space="0" w:color="C0C0C0"/>
                    <w:right w:val="none" w:sz="0" w:space="0" w:color="C0C0C0"/>
                  </w:tcBorders>
                  <w:tcMar>
                    <w:top w:w="0" w:type="dxa"/>
                    <w:left w:w="0" w:type="dxa"/>
                    <w:bottom w:w="0" w:type="dxa"/>
                    <w:right w:w="0" w:type="dxa"/>
                  </w:tcMar>
                </w:tcPr>
                <w:p w14:paraId="0FEE4696" w14:textId="77777777" w:rsidR="00D240F3" w:rsidRDefault="00067B36">
                  <w:pPr>
                    <w:jc w:val="center"/>
                    <w:rPr>
                      <w:rFonts w:eastAsia="Arial"/>
                    </w:rPr>
                  </w:pPr>
                  <w:r>
                    <w:rPr>
                      <w:rFonts w:eastAsia="Arial"/>
                      <w:color w:val="000000"/>
                    </w:rPr>
                    <w:t>overlapping</w:t>
                  </w:r>
                </w:p>
              </w:tc>
            </w:tr>
          </w:tbl>
          <w:p w14:paraId="5547CC51" w14:textId="135E52CF" w:rsidR="00D240F3" w:rsidRDefault="00D240F3">
            <w:pPr>
              <w:spacing w:beforeAutospacing="1" w:afterAutospacing="1"/>
              <w:jc w:val="left"/>
              <w:divId w:val="1"/>
            </w:pPr>
          </w:p>
        </w:tc>
      </w:tr>
    </w:tbl>
    <w:p w14:paraId="554C4502" w14:textId="77777777" w:rsidR="00D240F3" w:rsidRDefault="00D240F3">
      <w:pPr>
        <w:keepLines/>
      </w:pPr>
    </w:p>
    <w:p w14:paraId="6A0053BD" w14:textId="77777777" w:rsidR="00D240F3" w:rsidRDefault="00D240F3">
      <w:pPr>
        <w:keepLines/>
      </w:pPr>
    </w:p>
    <w:tbl>
      <w:tblPr>
        <w:tblW w:w="0" w:type="auto"/>
        <w:tblLook w:val="0600" w:firstRow="0" w:lastRow="0" w:firstColumn="0" w:lastColumn="0" w:noHBand="1" w:noVBand="1"/>
      </w:tblPr>
      <w:tblGrid>
        <w:gridCol w:w="9986"/>
      </w:tblGrid>
      <w:tr w:rsidR="00D240F3" w14:paraId="63CD7F7B" w14:textId="77777777">
        <w:tc>
          <w:tcPr>
            <w:tcW w:w="9986" w:type="dxa"/>
          </w:tcPr>
          <w:p w14:paraId="7AA0C19C" w14:textId="3FBCA6BD" w:rsidR="00D240F3" w:rsidRDefault="00067B36">
            <w:pPr>
              <w:keepNext/>
              <w:keepLines/>
            </w:pPr>
            <w:r>
              <w:rPr>
                <w:u w:val="single"/>
              </w:rPr>
              <w:lastRenderedPageBreak/>
              <w:t>Ad. 15: Petal: shape</w:t>
            </w:r>
          </w:p>
          <w:p w14:paraId="141E2711" w14:textId="4C0797F3" w:rsidR="00D240F3" w:rsidRDefault="001D08C2" w:rsidP="009216D9">
            <w:pPr>
              <w:pStyle w:val="BodyText"/>
              <w:keepNext/>
              <w:keepLines/>
              <w:spacing w:beforeAutospacing="1" w:afterAutospacing="1"/>
              <w:jc w:val="left"/>
              <w:divId w:val="1"/>
            </w:pPr>
            <w:r>
              <w:pict w14:anchorId="2221CEBC">
                <v:shape id="_x0000_i1040" type="#_x0000_t75" style="width:350.25pt;height:273.75pt" o:bordertopcolor="this" o:borderleftcolor="this" o:borderbottomcolor="this" o:borderrightcolor="this">
                  <v:imagedata r:id="rId46" o:title=""/>
                </v:shape>
              </w:pict>
            </w:r>
          </w:p>
        </w:tc>
      </w:tr>
    </w:tbl>
    <w:p w14:paraId="5DA07663" w14:textId="77777777" w:rsidR="00D240F3" w:rsidRDefault="00D240F3">
      <w:pPr>
        <w:keepLines/>
      </w:pPr>
    </w:p>
    <w:p w14:paraId="6FEA9299" w14:textId="77777777" w:rsidR="00D240F3" w:rsidRDefault="00D240F3">
      <w:pPr>
        <w:keepLines/>
      </w:pPr>
    </w:p>
    <w:tbl>
      <w:tblPr>
        <w:tblW w:w="0" w:type="auto"/>
        <w:tblLook w:val="0600" w:firstRow="0" w:lastRow="0" w:firstColumn="0" w:lastColumn="0" w:noHBand="1" w:noVBand="1"/>
      </w:tblPr>
      <w:tblGrid>
        <w:gridCol w:w="9986"/>
      </w:tblGrid>
      <w:tr w:rsidR="00D240F3" w14:paraId="582AE23C" w14:textId="77777777">
        <w:tc>
          <w:tcPr>
            <w:tcW w:w="9986" w:type="dxa"/>
          </w:tcPr>
          <w:p w14:paraId="1506E13C" w14:textId="77777777" w:rsidR="00D240F3" w:rsidRDefault="00067B36">
            <w:pPr>
              <w:keepNext/>
              <w:keepLines/>
            </w:pPr>
            <w:r>
              <w:rPr>
                <w:u w:val="single"/>
              </w:rPr>
              <w:t>Ad. 17: Stigma: position in relation to anthers</w:t>
            </w:r>
          </w:p>
          <w:p w14:paraId="43FB72C5"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D240F3" w14:paraId="5369F9FC"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206EBD58" w14:textId="77777777" w:rsidR="00D240F3" w:rsidRDefault="001D08C2">
                  <w:pPr>
                    <w:jc w:val="center"/>
                    <w:rPr>
                      <w:rFonts w:eastAsia="Arial"/>
                    </w:rPr>
                  </w:pPr>
                  <w:r>
                    <w:pict w14:anchorId="0604D7B8">
                      <v:shape id="_x0000_i1041" type="#_x0000_t75" style="width:105.75pt;height:74.25pt" o:bordertopcolor="this" o:borderleftcolor="this" o:borderbottomcolor="this" o:borderrightcolor="this">
                        <v:imagedata r:id="rId47" o:title=""/>
                      </v:shape>
                    </w:pict>
                  </w:r>
                </w:p>
              </w:tc>
              <w:tc>
                <w:tcPr>
                  <w:tcW w:w="3099" w:type="dxa"/>
                  <w:tcBorders>
                    <w:top w:val="none" w:sz="0" w:space="0" w:color="C0C0C0"/>
                  </w:tcBorders>
                  <w:tcMar>
                    <w:top w:w="0" w:type="dxa"/>
                    <w:left w:w="0" w:type="dxa"/>
                    <w:bottom w:w="0" w:type="dxa"/>
                    <w:right w:w="0" w:type="dxa"/>
                  </w:tcMar>
                </w:tcPr>
                <w:p w14:paraId="5362A146" w14:textId="77777777" w:rsidR="00D240F3" w:rsidRDefault="001D08C2">
                  <w:pPr>
                    <w:jc w:val="center"/>
                    <w:rPr>
                      <w:rFonts w:eastAsia="Arial"/>
                    </w:rPr>
                  </w:pPr>
                  <w:r>
                    <w:pict w14:anchorId="02D46405">
                      <v:shape id="_x0000_i1042" type="#_x0000_t75" style="width:105pt;height:74.25pt" o:bordertopcolor="this" o:borderleftcolor="this" o:borderbottomcolor="this" o:borderrightcolor="this">
                        <v:imagedata r:id="rId48" o:title=""/>
                      </v:shape>
                    </w:pict>
                  </w:r>
                </w:p>
              </w:tc>
              <w:tc>
                <w:tcPr>
                  <w:tcW w:w="3101" w:type="dxa"/>
                  <w:tcBorders>
                    <w:top w:val="none" w:sz="0" w:space="0" w:color="C0C0C0"/>
                    <w:right w:val="none" w:sz="0" w:space="0" w:color="C0C0C0"/>
                  </w:tcBorders>
                  <w:tcMar>
                    <w:top w:w="0" w:type="dxa"/>
                    <w:left w:w="0" w:type="dxa"/>
                    <w:bottom w:w="0" w:type="dxa"/>
                    <w:right w:w="0" w:type="dxa"/>
                  </w:tcMar>
                </w:tcPr>
                <w:p w14:paraId="09D1DF23" w14:textId="77777777" w:rsidR="00D240F3" w:rsidRDefault="001D08C2">
                  <w:pPr>
                    <w:jc w:val="center"/>
                    <w:rPr>
                      <w:rFonts w:eastAsia="Arial"/>
                    </w:rPr>
                  </w:pPr>
                  <w:r>
                    <w:pict w14:anchorId="290DD3CF">
                      <v:shape id="_x0000_i1043" type="#_x0000_t75" style="width:105pt;height:74.25pt" o:bordertopcolor="this" o:borderleftcolor="this" o:borderbottomcolor="this" o:borderrightcolor="this">
                        <v:imagedata r:id="rId49" o:title=""/>
                      </v:shape>
                    </w:pict>
                  </w:r>
                </w:p>
              </w:tc>
            </w:tr>
            <w:tr w:rsidR="00D240F3" w14:paraId="5A520A51" w14:textId="77777777">
              <w:trPr>
                <w:divId w:val="1"/>
              </w:trPr>
              <w:tc>
                <w:tcPr>
                  <w:tcW w:w="3099" w:type="dxa"/>
                  <w:tcBorders>
                    <w:left w:val="none" w:sz="0" w:space="0" w:color="C0C0C0"/>
                  </w:tcBorders>
                  <w:tcMar>
                    <w:top w:w="0" w:type="dxa"/>
                    <w:left w:w="0" w:type="dxa"/>
                    <w:bottom w:w="0" w:type="dxa"/>
                    <w:right w:w="0" w:type="dxa"/>
                  </w:tcMar>
                </w:tcPr>
                <w:p w14:paraId="23A82233" w14:textId="77777777" w:rsidR="00D240F3" w:rsidRDefault="00067B36">
                  <w:pPr>
                    <w:jc w:val="center"/>
                    <w:rPr>
                      <w:rFonts w:eastAsia="Arial"/>
                    </w:rPr>
                  </w:pPr>
                  <w:r>
                    <w:rPr>
                      <w:rFonts w:eastAsia="Arial"/>
                      <w:color w:val="000000"/>
                    </w:rPr>
                    <w:t>1</w:t>
                  </w:r>
                </w:p>
              </w:tc>
              <w:tc>
                <w:tcPr>
                  <w:tcW w:w="3099" w:type="dxa"/>
                  <w:tcMar>
                    <w:top w:w="0" w:type="dxa"/>
                    <w:left w:w="0" w:type="dxa"/>
                    <w:bottom w:w="0" w:type="dxa"/>
                    <w:right w:w="0" w:type="dxa"/>
                  </w:tcMar>
                </w:tcPr>
                <w:p w14:paraId="0434B65A" w14:textId="77777777" w:rsidR="00D240F3" w:rsidRDefault="00067B3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75445A88" w14:textId="77777777" w:rsidR="00D240F3" w:rsidRDefault="00067B36">
                  <w:pPr>
                    <w:jc w:val="center"/>
                    <w:rPr>
                      <w:rFonts w:eastAsia="Arial"/>
                    </w:rPr>
                  </w:pPr>
                  <w:r>
                    <w:rPr>
                      <w:rFonts w:eastAsia="Arial"/>
                      <w:color w:val="000000"/>
                    </w:rPr>
                    <w:t>3</w:t>
                  </w:r>
                </w:p>
              </w:tc>
            </w:tr>
            <w:tr w:rsidR="00D240F3" w14:paraId="121E1382"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1862A975" w14:textId="77777777" w:rsidR="00D240F3" w:rsidRDefault="00067B36">
                  <w:pPr>
                    <w:jc w:val="center"/>
                    <w:rPr>
                      <w:rFonts w:eastAsia="Arial"/>
                    </w:rPr>
                  </w:pPr>
                  <w:r>
                    <w:rPr>
                      <w:rFonts w:eastAsia="Arial"/>
                      <w:color w:val="000000"/>
                    </w:rPr>
                    <w:t>below</w:t>
                  </w:r>
                </w:p>
              </w:tc>
              <w:tc>
                <w:tcPr>
                  <w:tcW w:w="3099" w:type="dxa"/>
                  <w:tcBorders>
                    <w:bottom w:val="none" w:sz="0" w:space="0" w:color="C0C0C0"/>
                  </w:tcBorders>
                  <w:tcMar>
                    <w:top w:w="0" w:type="dxa"/>
                    <w:left w:w="0" w:type="dxa"/>
                    <w:bottom w:w="0" w:type="dxa"/>
                    <w:right w:w="0" w:type="dxa"/>
                  </w:tcMar>
                </w:tcPr>
                <w:p w14:paraId="1C0BB3CA" w14:textId="77777777" w:rsidR="00D240F3" w:rsidRDefault="00067B36">
                  <w:pPr>
                    <w:jc w:val="center"/>
                    <w:rPr>
                      <w:rFonts w:eastAsia="Arial"/>
                    </w:rPr>
                  </w:pPr>
                  <w:r>
                    <w:rPr>
                      <w:rFonts w:eastAsia="Arial"/>
                      <w:color w:val="000000"/>
                    </w:rPr>
                    <w:t>same level</w:t>
                  </w:r>
                </w:p>
              </w:tc>
              <w:tc>
                <w:tcPr>
                  <w:tcW w:w="3101" w:type="dxa"/>
                  <w:tcBorders>
                    <w:bottom w:val="none" w:sz="0" w:space="0" w:color="C0C0C0"/>
                    <w:right w:val="none" w:sz="0" w:space="0" w:color="C0C0C0"/>
                  </w:tcBorders>
                  <w:tcMar>
                    <w:top w:w="0" w:type="dxa"/>
                    <w:left w:w="0" w:type="dxa"/>
                    <w:bottom w:w="0" w:type="dxa"/>
                    <w:right w:w="0" w:type="dxa"/>
                  </w:tcMar>
                </w:tcPr>
                <w:p w14:paraId="07FD0E66" w14:textId="77777777" w:rsidR="00D240F3" w:rsidRDefault="00067B36">
                  <w:pPr>
                    <w:jc w:val="center"/>
                    <w:rPr>
                      <w:rFonts w:eastAsia="Arial"/>
                    </w:rPr>
                  </w:pPr>
                  <w:r>
                    <w:rPr>
                      <w:rFonts w:eastAsia="Arial"/>
                      <w:color w:val="000000"/>
                    </w:rPr>
                    <w:t>above</w:t>
                  </w:r>
                </w:p>
              </w:tc>
            </w:tr>
          </w:tbl>
          <w:p w14:paraId="26DF1B66" w14:textId="5A5D135A" w:rsidR="00D240F3" w:rsidRDefault="00D240F3">
            <w:pPr>
              <w:spacing w:beforeAutospacing="1" w:afterAutospacing="1"/>
              <w:jc w:val="left"/>
              <w:divId w:val="1"/>
            </w:pPr>
          </w:p>
        </w:tc>
      </w:tr>
    </w:tbl>
    <w:p w14:paraId="0035EAE6" w14:textId="77777777" w:rsidR="00D240F3" w:rsidRDefault="00D240F3">
      <w:pPr>
        <w:keepLines/>
      </w:pPr>
    </w:p>
    <w:p w14:paraId="2F811787" w14:textId="77777777" w:rsidR="00D240F3" w:rsidRDefault="00D240F3">
      <w:pPr>
        <w:keepLines/>
      </w:pPr>
    </w:p>
    <w:tbl>
      <w:tblPr>
        <w:tblW w:w="0" w:type="auto"/>
        <w:tblLook w:val="0600" w:firstRow="0" w:lastRow="0" w:firstColumn="0" w:lastColumn="0" w:noHBand="1" w:noVBand="1"/>
      </w:tblPr>
      <w:tblGrid>
        <w:gridCol w:w="9986"/>
      </w:tblGrid>
      <w:tr w:rsidR="00D240F3" w14:paraId="6B795422" w14:textId="77777777">
        <w:tc>
          <w:tcPr>
            <w:tcW w:w="9986" w:type="dxa"/>
          </w:tcPr>
          <w:p w14:paraId="067062B3" w14:textId="77777777" w:rsidR="00D240F3" w:rsidRDefault="00067B36">
            <w:pPr>
              <w:keepNext/>
              <w:keepLines/>
            </w:pPr>
            <w:r>
              <w:rPr>
                <w:u w:val="single"/>
              </w:rPr>
              <w:t>Ad. 20: Fruit: height</w:t>
            </w:r>
          </w:p>
          <w:p w14:paraId="208727EC" w14:textId="77777777" w:rsidR="00D240F3" w:rsidRDefault="00D240F3">
            <w:pPr>
              <w:keepNext/>
              <w:keepLines/>
            </w:pPr>
          </w:p>
          <w:p w14:paraId="7C1359BB" w14:textId="77777777" w:rsidR="00D240F3" w:rsidRDefault="001D08C2">
            <w:pPr>
              <w:pStyle w:val="BodyText"/>
              <w:keepNext/>
              <w:keepLines/>
              <w:jc w:val="left"/>
              <w:divId w:val="1"/>
              <w:rPr>
                <w:rFonts w:eastAsia="Arial"/>
              </w:rPr>
            </w:pPr>
            <w:r>
              <w:pict w14:anchorId="12836453">
                <v:shape id="_x0000_i1044" type="#_x0000_t75" style="width:156pt;height:129.75pt" o:bordertopcolor="this" o:borderleftcolor="this" o:borderbottomcolor="this" o:borderrightcolor="this">
                  <v:imagedata r:id="rId50" o:title=""/>
                </v:shape>
              </w:pict>
            </w:r>
          </w:p>
          <w:p w14:paraId="0D664257" w14:textId="77777777" w:rsidR="00D240F3" w:rsidRDefault="00067B36">
            <w:pPr>
              <w:jc w:val="left"/>
              <w:divId w:val="1"/>
              <w:rPr>
                <w:rFonts w:eastAsia="Arial"/>
              </w:rPr>
            </w:pPr>
            <w:r>
              <w:rPr>
                <w:rFonts w:eastAsia="Arial"/>
              </w:rPr>
              <w:t> </w:t>
            </w:r>
          </w:p>
          <w:p w14:paraId="058D088C" w14:textId="77777777" w:rsidR="00D240F3" w:rsidRDefault="00067B36">
            <w:pPr>
              <w:jc w:val="left"/>
              <w:divId w:val="1"/>
              <w:rPr>
                <w:rFonts w:eastAsia="Arial"/>
              </w:rPr>
            </w:pPr>
            <w:r>
              <w:rPr>
                <w:rFonts w:eastAsia="Arial"/>
                <w:color w:val="000000"/>
              </w:rPr>
              <w:t>(a) Height</w:t>
            </w:r>
          </w:p>
          <w:p w14:paraId="0E8DA82C" w14:textId="77777777" w:rsidR="00D240F3" w:rsidRDefault="00067B36">
            <w:pPr>
              <w:jc w:val="left"/>
              <w:divId w:val="1"/>
              <w:rPr>
                <w:rFonts w:eastAsia="Arial"/>
              </w:rPr>
            </w:pPr>
            <w:r>
              <w:rPr>
                <w:rFonts w:eastAsia="Arial"/>
                <w:color w:val="000000"/>
              </w:rPr>
              <w:t>(b) Width</w:t>
            </w:r>
          </w:p>
        </w:tc>
      </w:tr>
    </w:tbl>
    <w:p w14:paraId="289D8660" w14:textId="77777777" w:rsidR="00D240F3" w:rsidRDefault="00D240F3">
      <w:pPr>
        <w:keepLines/>
      </w:pPr>
    </w:p>
    <w:p w14:paraId="3E38EB9D" w14:textId="77777777" w:rsidR="00D240F3" w:rsidRDefault="00D240F3">
      <w:pPr>
        <w:keepLines/>
      </w:pPr>
    </w:p>
    <w:tbl>
      <w:tblPr>
        <w:tblW w:w="0" w:type="auto"/>
        <w:tblLook w:val="0600" w:firstRow="0" w:lastRow="0" w:firstColumn="0" w:lastColumn="0" w:noHBand="1" w:noVBand="1"/>
      </w:tblPr>
      <w:tblGrid>
        <w:gridCol w:w="9986"/>
      </w:tblGrid>
      <w:tr w:rsidR="00D240F3" w14:paraId="7D25A786" w14:textId="77777777">
        <w:tc>
          <w:tcPr>
            <w:tcW w:w="9986" w:type="dxa"/>
          </w:tcPr>
          <w:p w14:paraId="12A3E840" w14:textId="32B0F22E" w:rsidR="00D240F3" w:rsidRDefault="00067B36">
            <w:pPr>
              <w:keepNext/>
              <w:keepLines/>
            </w:pPr>
            <w:r>
              <w:rPr>
                <w:u w:val="single"/>
              </w:rPr>
              <w:lastRenderedPageBreak/>
              <w:t>Ad. 21: Fruit: width</w:t>
            </w:r>
          </w:p>
          <w:p w14:paraId="35118B9C" w14:textId="2B079343" w:rsidR="00D240F3" w:rsidRDefault="00067B36">
            <w:pPr>
              <w:pStyle w:val="BodyText"/>
              <w:keepNext/>
              <w:keepLines/>
              <w:spacing w:beforeAutospacing="1" w:afterAutospacing="1"/>
              <w:jc w:val="left"/>
              <w:divId w:val="1"/>
            </w:pPr>
            <w:r>
              <w:t>See Ad. 20.</w:t>
            </w:r>
            <w:r w:rsidR="00802964">
              <w:br/>
            </w:r>
            <w:r>
              <w:br/>
              <w:t>Observation should be made in ventral view.</w:t>
            </w:r>
          </w:p>
        </w:tc>
      </w:tr>
    </w:tbl>
    <w:p w14:paraId="2898C74D" w14:textId="77777777" w:rsidR="00D240F3" w:rsidRDefault="00D240F3">
      <w:pPr>
        <w:keepLines/>
      </w:pPr>
    </w:p>
    <w:p w14:paraId="0822A620" w14:textId="77777777" w:rsidR="00D240F3" w:rsidRDefault="00D240F3">
      <w:pPr>
        <w:keepLines/>
      </w:pPr>
    </w:p>
    <w:tbl>
      <w:tblPr>
        <w:tblW w:w="0" w:type="auto"/>
        <w:tblLook w:val="0600" w:firstRow="0" w:lastRow="0" w:firstColumn="0" w:lastColumn="0" w:noHBand="1" w:noVBand="1"/>
      </w:tblPr>
      <w:tblGrid>
        <w:gridCol w:w="9986"/>
      </w:tblGrid>
      <w:tr w:rsidR="00D240F3" w14:paraId="0508B930" w14:textId="77777777">
        <w:tc>
          <w:tcPr>
            <w:tcW w:w="9986" w:type="dxa"/>
          </w:tcPr>
          <w:p w14:paraId="344BC23D" w14:textId="77777777" w:rsidR="00D240F3" w:rsidRDefault="00067B36">
            <w:pPr>
              <w:keepNext/>
              <w:keepLines/>
            </w:pPr>
            <w:r>
              <w:rPr>
                <w:u w:val="single"/>
              </w:rPr>
              <w:t>Ad. 23: Fruit: symmetry</w:t>
            </w:r>
          </w:p>
          <w:p w14:paraId="596762DE" w14:textId="77777777" w:rsidR="00D240F3" w:rsidRDefault="00D240F3">
            <w:pPr>
              <w:keepNext/>
              <w:keepLines/>
            </w:pPr>
          </w:p>
          <w:p w14:paraId="6E48CE24" w14:textId="77777777" w:rsidR="00D240F3" w:rsidRDefault="00067B36">
            <w:pPr>
              <w:pStyle w:val="BodyText"/>
              <w:keepNext/>
              <w:keepLines/>
              <w:jc w:val="left"/>
              <w:divId w:val="1"/>
              <w:rPr>
                <w:rFonts w:eastAsia="Arial"/>
              </w:rPr>
            </w:pPr>
            <w:r>
              <w:rPr>
                <w:rFonts w:eastAsia="Arial"/>
                <w:color w:val="000000"/>
              </w:rPr>
              <w:t xml:space="preserve">Observations should be </w:t>
            </w:r>
            <w:proofErr w:type="gramStart"/>
            <w:r>
              <w:rPr>
                <w:rFonts w:eastAsia="Arial"/>
                <w:color w:val="000000"/>
              </w:rPr>
              <w:t>made in</w:t>
            </w:r>
            <w:proofErr w:type="gramEnd"/>
            <w:r>
              <w:rPr>
                <w:rFonts w:eastAsia="Arial"/>
                <w:color w:val="000000"/>
              </w:rPr>
              <w:t xml:space="preserve"> ventral view. </w:t>
            </w:r>
          </w:p>
          <w:p w14:paraId="7A191FB4" w14:textId="77777777" w:rsidR="00D240F3" w:rsidRDefault="00067B36">
            <w:pPr>
              <w:jc w:val="left"/>
              <w:divId w:val="1"/>
              <w:rPr>
                <w:rFonts w:eastAsia="Arial"/>
              </w:rPr>
            </w:pPr>
            <w:r>
              <w:rPr>
                <w:rFonts w:eastAsia="Arial"/>
              </w:rPr>
              <w:t> </w:t>
            </w: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D240F3" w14:paraId="2D24CEEF"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30E23A7F" w14:textId="77777777" w:rsidR="00D240F3" w:rsidRDefault="001D08C2">
                  <w:pPr>
                    <w:jc w:val="center"/>
                    <w:rPr>
                      <w:rFonts w:eastAsia="Arial"/>
                    </w:rPr>
                  </w:pPr>
                  <w:r>
                    <w:pict w14:anchorId="55AC9081">
                      <v:shape id="_x0000_i1045" type="#_x0000_t75" style="width:93pt;height:101.25pt" o:bordertopcolor="this" o:borderleftcolor="this" o:borderbottomcolor="this" o:borderrightcolor="this">
                        <v:imagedata r:id="rId51" o:title=""/>
                      </v:shape>
                    </w:pict>
                  </w:r>
                </w:p>
              </w:tc>
              <w:tc>
                <w:tcPr>
                  <w:tcW w:w="3099" w:type="dxa"/>
                  <w:tcBorders>
                    <w:top w:val="none" w:sz="0" w:space="0" w:color="C0C0C0"/>
                  </w:tcBorders>
                  <w:tcMar>
                    <w:top w:w="0" w:type="dxa"/>
                    <w:left w:w="0" w:type="dxa"/>
                    <w:bottom w:w="0" w:type="dxa"/>
                    <w:right w:w="0" w:type="dxa"/>
                  </w:tcMar>
                </w:tcPr>
                <w:p w14:paraId="71EAE895" w14:textId="77777777" w:rsidR="00D240F3" w:rsidRDefault="001D08C2">
                  <w:pPr>
                    <w:jc w:val="center"/>
                    <w:rPr>
                      <w:rFonts w:eastAsia="Arial"/>
                    </w:rPr>
                  </w:pPr>
                  <w:r>
                    <w:pict w14:anchorId="58308239">
                      <v:shape id="_x0000_i1046" type="#_x0000_t75" style="width:102.75pt;height:96.75pt" o:bordertopcolor="this" o:borderleftcolor="this" o:borderbottomcolor="this" o:borderrightcolor="this">
                        <v:imagedata r:id="rId52" o:title=""/>
                      </v:shape>
                    </w:pict>
                  </w:r>
                </w:p>
              </w:tc>
              <w:tc>
                <w:tcPr>
                  <w:tcW w:w="3101" w:type="dxa"/>
                  <w:tcBorders>
                    <w:top w:val="none" w:sz="0" w:space="0" w:color="C0C0C0"/>
                    <w:right w:val="none" w:sz="0" w:space="0" w:color="C0C0C0"/>
                  </w:tcBorders>
                  <w:tcMar>
                    <w:top w:w="0" w:type="dxa"/>
                    <w:left w:w="0" w:type="dxa"/>
                    <w:bottom w:w="0" w:type="dxa"/>
                    <w:right w:w="0" w:type="dxa"/>
                  </w:tcMar>
                </w:tcPr>
                <w:p w14:paraId="5BE9A326" w14:textId="77777777" w:rsidR="00D240F3" w:rsidRDefault="001D08C2">
                  <w:pPr>
                    <w:jc w:val="center"/>
                    <w:rPr>
                      <w:rFonts w:eastAsia="Arial"/>
                    </w:rPr>
                  </w:pPr>
                  <w:r>
                    <w:pict w14:anchorId="5800AAFC">
                      <v:shape id="_x0000_i1047" type="#_x0000_t75" style="width:105pt;height:95.25pt" o:bordertopcolor="this" o:borderleftcolor="this" o:borderbottomcolor="this" o:borderrightcolor="this">
                        <v:imagedata r:id="rId53" o:title=""/>
                      </v:shape>
                    </w:pict>
                  </w:r>
                </w:p>
              </w:tc>
            </w:tr>
            <w:tr w:rsidR="00D240F3" w14:paraId="23D472CC" w14:textId="77777777">
              <w:trPr>
                <w:divId w:val="1"/>
              </w:trPr>
              <w:tc>
                <w:tcPr>
                  <w:tcW w:w="3099" w:type="dxa"/>
                  <w:tcBorders>
                    <w:left w:val="none" w:sz="0" w:space="0" w:color="C0C0C0"/>
                  </w:tcBorders>
                  <w:tcMar>
                    <w:top w:w="0" w:type="dxa"/>
                    <w:left w:w="0" w:type="dxa"/>
                    <w:bottom w:w="0" w:type="dxa"/>
                    <w:right w:w="0" w:type="dxa"/>
                  </w:tcMar>
                </w:tcPr>
                <w:p w14:paraId="78237067" w14:textId="77777777" w:rsidR="00D240F3" w:rsidRDefault="00067B36">
                  <w:pPr>
                    <w:jc w:val="center"/>
                    <w:rPr>
                      <w:rFonts w:eastAsia="Arial"/>
                    </w:rPr>
                  </w:pPr>
                  <w:r>
                    <w:rPr>
                      <w:rFonts w:eastAsia="Arial"/>
                      <w:color w:val="000000"/>
                    </w:rPr>
                    <w:t>1</w:t>
                  </w:r>
                </w:p>
              </w:tc>
              <w:tc>
                <w:tcPr>
                  <w:tcW w:w="3099" w:type="dxa"/>
                  <w:tcMar>
                    <w:top w:w="0" w:type="dxa"/>
                    <w:left w:w="0" w:type="dxa"/>
                    <w:bottom w:w="0" w:type="dxa"/>
                    <w:right w:w="0" w:type="dxa"/>
                  </w:tcMar>
                </w:tcPr>
                <w:p w14:paraId="029C077F" w14:textId="77777777" w:rsidR="00D240F3" w:rsidRDefault="00067B3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36D85227" w14:textId="77777777" w:rsidR="00D240F3" w:rsidRDefault="00067B36">
                  <w:pPr>
                    <w:jc w:val="center"/>
                    <w:rPr>
                      <w:rFonts w:eastAsia="Arial"/>
                    </w:rPr>
                  </w:pPr>
                  <w:r>
                    <w:rPr>
                      <w:rFonts w:eastAsia="Arial"/>
                      <w:color w:val="000000"/>
                    </w:rPr>
                    <w:t>3</w:t>
                  </w:r>
                </w:p>
              </w:tc>
            </w:tr>
            <w:tr w:rsidR="00D240F3" w14:paraId="552F0E31"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2844B14F" w14:textId="77777777" w:rsidR="00D240F3" w:rsidRDefault="00067B36">
                  <w:pPr>
                    <w:jc w:val="center"/>
                    <w:rPr>
                      <w:rFonts w:eastAsia="Arial"/>
                    </w:rPr>
                  </w:pPr>
                  <w:r>
                    <w:rPr>
                      <w:rFonts w:eastAsia="Arial"/>
                      <w:color w:val="000000"/>
                    </w:rPr>
                    <w:t>symmetric or slightly asymmetric</w:t>
                  </w:r>
                </w:p>
              </w:tc>
              <w:tc>
                <w:tcPr>
                  <w:tcW w:w="3099" w:type="dxa"/>
                  <w:tcBorders>
                    <w:bottom w:val="none" w:sz="0" w:space="0" w:color="C0C0C0"/>
                  </w:tcBorders>
                  <w:tcMar>
                    <w:top w:w="0" w:type="dxa"/>
                    <w:left w:w="0" w:type="dxa"/>
                    <w:bottom w:w="0" w:type="dxa"/>
                    <w:right w:w="0" w:type="dxa"/>
                  </w:tcMar>
                </w:tcPr>
                <w:p w14:paraId="6E52FC30" w14:textId="77777777" w:rsidR="00D240F3" w:rsidRDefault="00067B36">
                  <w:pPr>
                    <w:jc w:val="center"/>
                    <w:rPr>
                      <w:rFonts w:eastAsia="Arial"/>
                    </w:rPr>
                  </w:pPr>
                  <w:r>
                    <w:rPr>
                      <w:rFonts w:eastAsia="Arial"/>
                      <w:color w:val="000000"/>
                    </w:rPr>
                    <w:t>moderately asymmetric</w:t>
                  </w:r>
                </w:p>
              </w:tc>
              <w:tc>
                <w:tcPr>
                  <w:tcW w:w="3101" w:type="dxa"/>
                  <w:tcBorders>
                    <w:bottom w:val="none" w:sz="0" w:space="0" w:color="C0C0C0"/>
                    <w:right w:val="none" w:sz="0" w:space="0" w:color="C0C0C0"/>
                  </w:tcBorders>
                  <w:tcMar>
                    <w:top w:w="0" w:type="dxa"/>
                    <w:left w:w="0" w:type="dxa"/>
                    <w:bottom w:w="0" w:type="dxa"/>
                    <w:right w:w="0" w:type="dxa"/>
                  </w:tcMar>
                </w:tcPr>
                <w:p w14:paraId="00A1AB23" w14:textId="77777777" w:rsidR="00D240F3" w:rsidRDefault="00067B36">
                  <w:pPr>
                    <w:jc w:val="center"/>
                    <w:rPr>
                      <w:rFonts w:eastAsia="Arial"/>
                    </w:rPr>
                  </w:pPr>
                  <w:r>
                    <w:rPr>
                      <w:rFonts w:eastAsia="Arial"/>
                      <w:color w:val="000000"/>
                    </w:rPr>
                    <w:t>strongly asymmetric</w:t>
                  </w:r>
                </w:p>
              </w:tc>
            </w:tr>
          </w:tbl>
          <w:p w14:paraId="09405BA7" w14:textId="5CA948B4" w:rsidR="00D240F3" w:rsidRDefault="00D240F3">
            <w:pPr>
              <w:spacing w:beforeAutospacing="1" w:afterAutospacing="1"/>
              <w:jc w:val="left"/>
              <w:divId w:val="1"/>
            </w:pPr>
          </w:p>
        </w:tc>
      </w:tr>
    </w:tbl>
    <w:p w14:paraId="3AB51DA9" w14:textId="77777777" w:rsidR="00D240F3" w:rsidRDefault="00D240F3">
      <w:pPr>
        <w:keepLines/>
      </w:pPr>
    </w:p>
    <w:p w14:paraId="513FB136" w14:textId="77777777" w:rsidR="00D240F3" w:rsidRDefault="00D240F3">
      <w:pPr>
        <w:keepLines/>
      </w:pPr>
    </w:p>
    <w:tbl>
      <w:tblPr>
        <w:tblW w:w="0" w:type="auto"/>
        <w:tblLook w:val="0600" w:firstRow="0" w:lastRow="0" w:firstColumn="0" w:lastColumn="0" w:noHBand="1" w:noVBand="1"/>
      </w:tblPr>
      <w:tblGrid>
        <w:gridCol w:w="9986"/>
      </w:tblGrid>
      <w:tr w:rsidR="00D240F3" w14:paraId="6111DC08" w14:textId="77777777">
        <w:tc>
          <w:tcPr>
            <w:tcW w:w="9986" w:type="dxa"/>
          </w:tcPr>
          <w:p w14:paraId="70BB374E" w14:textId="49478DE0" w:rsidR="00D240F3" w:rsidRDefault="00067B36">
            <w:pPr>
              <w:keepNext/>
              <w:keepLines/>
            </w:pPr>
            <w:r>
              <w:rPr>
                <w:u w:val="single"/>
              </w:rPr>
              <w:lastRenderedPageBreak/>
              <w:t>Ad. 24: Fruit: shape in lateral view</w:t>
            </w:r>
          </w:p>
          <w:p w14:paraId="5945AD2F" w14:textId="77777777" w:rsidR="00D240F3" w:rsidRDefault="001D08C2">
            <w:pPr>
              <w:pStyle w:val="BodyText"/>
              <w:keepNext/>
              <w:keepLines/>
              <w:spacing w:beforeAutospacing="1" w:afterAutospacing="1"/>
              <w:jc w:val="left"/>
              <w:divId w:val="1"/>
            </w:pPr>
            <w:r>
              <w:pict w14:anchorId="2CAC5D11">
                <v:shape id="_x0000_i1048" type="#_x0000_t75" style="width:423pt;height:455.25pt" o:bordertopcolor="this" o:borderleftcolor="this" o:borderbottomcolor="this" o:borderrightcolor="this">
                  <v:imagedata r:id="rId54" o:title=""/>
                </v:shape>
              </w:pict>
            </w:r>
          </w:p>
        </w:tc>
      </w:tr>
    </w:tbl>
    <w:p w14:paraId="053317B2" w14:textId="77777777" w:rsidR="00D240F3" w:rsidRDefault="00D240F3">
      <w:pPr>
        <w:keepLines/>
      </w:pPr>
    </w:p>
    <w:p w14:paraId="1420B3A6" w14:textId="77777777" w:rsidR="00D240F3" w:rsidRDefault="00D240F3">
      <w:pPr>
        <w:keepLines/>
      </w:pPr>
    </w:p>
    <w:tbl>
      <w:tblPr>
        <w:tblW w:w="0" w:type="auto"/>
        <w:tblLook w:val="0600" w:firstRow="0" w:lastRow="0" w:firstColumn="0" w:lastColumn="0" w:noHBand="1" w:noVBand="1"/>
      </w:tblPr>
      <w:tblGrid>
        <w:gridCol w:w="9986"/>
      </w:tblGrid>
      <w:tr w:rsidR="00D240F3" w14:paraId="47A5AE0F" w14:textId="77777777">
        <w:tc>
          <w:tcPr>
            <w:tcW w:w="9986" w:type="dxa"/>
          </w:tcPr>
          <w:p w14:paraId="0E0BB314" w14:textId="591AA8EF" w:rsidR="00D240F3" w:rsidRDefault="00067B36">
            <w:pPr>
              <w:keepNext/>
              <w:keepLines/>
            </w:pPr>
            <w:r>
              <w:rPr>
                <w:u w:val="single"/>
              </w:rPr>
              <w:t>Ad. 25: Fruit: shape of apex</w:t>
            </w:r>
          </w:p>
          <w:p w14:paraId="71E1AF06" w14:textId="77777777" w:rsidR="00D240F3" w:rsidRDefault="00067B36">
            <w:pPr>
              <w:pStyle w:val="BodyText"/>
              <w:keepNext/>
              <w:keepLines/>
              <w:spacing w:beforeAutospacing="1" w:afterAutospacing="1"/>
              <w:jc w:val="left"/>
              <w:divId w:val="1"/>
            </w:pPr>
            <w:r>
              <w:t xml:space="preserve">Observations should be </w:t>
            </w:r>
            <w:proofErr w:type="gramStart"/>
            <w:r>
              <w:t>made in</w:t>
            </w:r>
            <w:proofErr w:type="gramEnd"/>
            <w:r>
              <w:t xml:space="preserve"> ventral view.</w:t>
            </w: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D240F3" w14:paraId="0D53CC61" w14:textId="77777777">
              <w:trPr>
                <w:divId w:val="1"/>
                <w:trHeight w:val="1990"/>
              </w:trPr>
              <w:tc>
                <w:tcPr>
                  <w:tcW w:w="2324" w:type="dxa"/>
                  <w:tcBorders>
                    <w:top w:val="none" w:sz="0" w:space="0" w:color="C0C0C0"/>
                    <w:left w:val="none" w:sz="0" w:space="0" w:color="C0C0C0"/>
                  </w:tcBorders>
                  <w:tcMar>
                    <w:top w:w="0" w:type="dxa"/>
                    <w:left w:w="0" w:type="dxa"/>
                    <w:bottom w:w="0" w:type="dxa"/>
                    <w:right w:w="0" w:type="dxa"/>
                  </w:tcMar>
                </w:tcPr>
                <w:p w14:paraId="7A047230" w14:textId="77777777" w:rsidR="00D240F3" w:rsidRDefault="001D08C2">
                  <w:pPr>
                    <w:jc w:val="center"/>
                    <w:rPr>
                      <w:rFonts w:eastAsia="Arial"/>
                    </w:rPr>
                  </w:pPr>
                  <w:r>
                    <w:pict w14:anchorId="6B7B0EA5">
                      <v:shape id="_x0000_i1049" type="#_x0000_t75" style="width:92.25pt;height:88.5pt" o:bordertopcolor="this" o:borderleftcolor="this" o:borderbottomcolor="this" o:borderrightcolor="this">
                        <v:imagedata r:id="rId55" o:title=""/>
                      </v:shape>
                    </w:pict>
                  </w:r>
                </w:p>
              </w:tc>
              <w:tc>
                <w:tcPr>
                  <w:tcW w:w="2324" w:type="dxa"/>
                  <w:tcBorders>
                    <w:top w:val="none" w:sz="0" w:space="0" w:color="C0C0C0"/>
                  </w:tcBorders>
                  <w:tcMar>
                    <w:top w:w="0" w:type="dxa"/>
                    <w:left w:w="0" w:type="dxa"/>
                    <w:bottom w:w="0" w:type="dxa"/>
                    <w:right w:w="0" w:type="dxa"/>
                  </w:tcMar>
                </w:tcPr>
                <w:p w14:paraId="179D82C4" w14:textId="77777777" w:rsidR="00D240F3" w:rsidRDefault="001D08C2">
                  <w:pPr>
                    <w:jc w:val="center"/>
                    <w:rPr>
                      <w:rFonts w:eastAsia="Arial"/>
                    </w:rPr>
                  </w:pPr>
                  <w:r>
                    <w:pict w14:anchorId="6AEDB5FE">
                      <v:shape id="_x0000_i1050" type="#_x0000_t75" style="width:93pt;height:88.5pt" o:bordertopcolor="this" o:borderleftcolor="this" o:borderbottomcolor="this" o:borderrightcolor="this">
                        <v:imagedata r:id="rId56" o:title=""/>
                      </v:shape>
                    </w:pict>
                  </w:r>
                </w:p>
              </w:tc>
              <w:tc>
                <w:tcPr>
                  <w:tcW w:w="2324" w:type="dxa"/>
                  <w:tcBorders>
                    <w:top w:val="none" w:sz="0" w:space="0" w:color="C0C0C0"/>
                  </w:tcBorders>
                  <w:tcMar>
                    <w:top w:w="0" w:type="dxa"/>
                    <w:left w:w="0" w:type="dxa"/>
                    <w:bottom w:w="0" w:type="dxa"/>
                    <w:right w:w="0" w:type="dxa"/>
                  </w:tcMar>
                </w:tcPr>
                <w:p w14:paraId="10AE5F44" w14:textId="77777777" w:rsidR="00D240F3" w:rsidRDefault="001D08C2">
                  <w:pPr>
                    <w:jc w:val="center"/>
                    <w:rPr>
                      <w:rFonts w:eastAsia="Arial"/>
                    </w:rPr>
                  </w:pPr>
                  <w:r>
                    <w:pict w14:anchorId="3C6BBA66">
                      <v:shape id="_x0000_i1051" type="#_x0000_t75" style="width:96pt;height:90pt" o:bordertopcolor="this" o:borderleftcolor="this" o:borderbottomcolor="this" o:borderrightcolor="this">
                        <v:imagedata r:id="rId57" o:title=""/>
                      </v:shape>
                    </w:pict>
                  </w:r>
                </w:p>
              </w:tc>
              <w:tc>
                <w:tcPr>
                  <w:tcW w:w="2327" w:type="dxa"/>
                  <w:tcBorders>
                    <w:top w:val="none" w:sz="0" w:space="0" w:color="C0C0C0"/>
                    <w:right w:val="none" w:sz="0" w:space="0" w:color="C0C0C0"/>
                  </w:tcBorders>
                  <w:tcMar>
                    <w:top w:w="0" w:type="dxa"/>
                    <w:left w:w="0" w:type="dxa"/>
                    <w:bottom w:w="0" w:type="dxa"/>
                    <w:right w:w="0" w:type="dxa"/>
                  </w:tcMar>
                </w:tcPr>
                <w:p w14:paraId="0C8960D0" w14:textId="77777777" w:rsidR="00D240F3" w:rsidRDefault="001D08C2">
                  <w:pPr>
                    <w:jc w:val="center"/>
                    <w:rPr>
                      <w:rFonts w:eastAsia="Arial"/>
                    </w:rPr>
                  </w:pPr>
                  <w:r>
                    <w:pict w14:anchorId="0BDAAEE7">
                      <v:shape id="_x0000_i1052" type="#_x0000_t75" style="width:107.25pt;height:92.25pt" o:bordertopcolor="this" o:borderleftcolor="this" o:borderbottomcolor="this" o:borderrightcolor="this">
                        <v:imagedata r:id="rId58" o:title=""/>
                      </v:shape>
                    </w:pict>
                  </w:r>
                </w:p>
              </w:tc>
            </w:tr>
            <w:tr w:rsidR="00D240F3" w14:paraId="6E15AE9B" w14:textId="77777777">
              <w:trPr>
                <w:divId w:val="1"/>
                <w:trHeight w:val="295"/>
              </w:trPr>
              <w:tc>
                <w:tcPr>
                  <w:tcW w:w="2324" w:type="dxa"/>
                  <w:tcBorders>
                    <w:left w:val="none" w:sz="0" w:space="0" w:color="C0C0C0"/>
                  </w:tcBorders>
                  <w:tcMar>
                    <w:top w:w="0" w:type="dxa"/>
                    <w:left w:w="0" w:type="dxa"/>
                    <w:bottom w:w="0" w:type="dxa"/>
                    <w:right w:w="0" w:type="dxa"/>
                  </w:tcMar>
                </w:tcPr>
                <w:p w14:paraId="62D45D48" w14:textId="77777777" w:rsidR="00D240F3" w:rsidRDefault="00067B36">
                  <w:pPr>
                    <w:jc w:val="center"/>
                    <w:rPr>
                      <w:rFonts w:eastAsia="Arial"/>
                    </w:rPr>
                  </w:pPr>
                  <w:r>
                    <w:rPr>
                      <w:rFonts w:eastAsia="Arial"/>
                      <w:color w:val="000000"/>
                    </w:rPr>
                    <w:t>1</w:t>
                  </w:r>
                </w:p>
              </w:tc>
              <w:tc>
                <w:tcPr>
                  <w:tcW w:w="2324" w:type="dxa"/>
                  <w:tcMar>
                    <w:top w:w="0" w:type="dxa"/>
                    <w:left w:w="0" w:type="dxa"/>
                    <w:bottom w:w="0" w:type="dxa"/>
                    <w:right w:w="0" w:type="dxa"/>
                  </w:tcMar>
                </w:tcPr>
                <w:p w14:paraId="080B8E44" w14:textId="77777777" w:rsidR="00D240F3" w:rsidRDefault="00067B36">
                  <w:pPr>
                    <w:jc w:val="center"/>
                    <w:rPr>
                      <w:rFonts w:eastAsia="Arial"/>
                    </w:rPr>
                  </w:pPr>
                  <w:r>
                    <w:rPr>
                      <w:rFonts w:eastAsia="Arial"/>
                      <w:color w:val="000000"/>
                    </w:rPr>
                    <w:t>2</w:t>
                  </w:r>
                </w:p>
              </w:tc>
              <w:tc>
                <w:tcPr>
                  <w:tcW w:w="2324" w:type="dxa"/>
                  <w:tcMar>
                    <w:top w:w="0" w:type="dxa"/>
                    <w:left w:w="0" w:type="dxa"/>
                    <w:bottom w:w="0" w:type="dxa"/>
                    <w:right w:w="0" w:type="dxa"/>
                  </w:tcMar>
                </w:tcPr>
                <w:p w14:paraId="3E5D8AE3" w14:textId="77777777" w:rsidR="00D240F3" w:rsidRDefault="00067B3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25A60B8C" w14:textId="77777777" w:rsidR="00D240F3" w:rsidRDefault="00067B36">
                  <w:pPr>
                    <w:jc w:val="center"/>
                    <w:rPr>
                      <w:rFonts w:eastAsia="Arial"/>
                    </w:rPr>
                  </w:pPr>
                  <w:r>
                    <w:rPr>
                      <w:rFonts w:eastAsia="Arial"/>
                      <w:color w:val="000000"/>
                    </w:rPr>
                    <w:t>4</w:t>
                  </w:r>
                </w:p>
              </w:tc>
            </w:tr>
            <w:tr w:rsidR="00D240F3" w14:paraId="2B43573C" w14:textId="77777777">
              <w:trPr>
                <w:divId w:val="1"/>
                <w:trHeight w:val="295"/>
              </w:trPr>
              <w:tc>
                <w:tcPr>
                  <w:tcW w:w="2324" w:type="dxa"/>
                  <w:tcBorders>
                    <w:left w:val="none" w:sz="0" w:space="0" w:color="C0C0C0"/>
                    <w:bottom w:val="none" w:sz="0" w:space="0" w:color="C0C0C0"/>
                  </w:tcBorders>
                  <w:tcMar>
                    <w:top w:w="0" w:type="dxa"/>
                    <w:left w:w="0" w:type="dxa"/>
                    <w:bottom w:w="0" w:type="dxa"/>
                    <w:right w:w="0" w:type="dxa"/>
                  </w:tcMar>
                </w:tcPr>
                <w:p w14:paraId="50D86BB7" w14:textId="77777777" w:rsidR="00D240F3" w:rsidRDefault="00067B36">
                  <w:pPr>
                    <w:jc w:val="center"/>
                    <w:rPr>
                      <w:rFonts w:eastAsia="Arial"/>
                    </w:rPr>
                  </w:pPr>
                  <w:r>
                    <w:rPr>
                      <w:rFonts w:eastAsia="Arial"/>
                      <w:color w:val="000000"/>
                    </w:rPr>
                    <w:t>pointed</w:t>
                  </w:r>
                </w:p>
              </w:tc>
              <w:tc>
                <w:tcPr>
                  <w:tcW w:w="2324" w:type="dxa"/>
                  <w:tcBorders>
                    <w:bottom w:val="none" w:sz="0" w:space="0" w:color="C0C0C0"/>
                  </w:tcBorders>
                  <w:tcMar>
                    <w:top w:w="0" w:type="dxa"/>
                    <w:left w:w="0" w:type="dxa"/>
                    <w:bottom w:w="0" w:type="dxa"/>
                    <w:right w:w="0" w:type="dxa"/>
                  </w:tcMar>
                </w:tcPr>
                <w:p w14:paraId="19A92B9E" w14:textId="77777777" w:rsidR="00D240F3" w:rsidRDefault="00067B36">
                  <w:pPr>
                    <w:jc w:val="center"/>
                    <w:rPr>
                      <w:rFonts w:eastAsia="Arial"/>
                    </w:rPr>
                  </w:pPr>
                  <w:r>
                    <w:rPr>
                      <w:rFonts w:eastAsia="Arial"/>
                      <w:color w:val="000000"/>
                    </w:rPr>
                    <w:t>rounded</w:t>
                  </w:r>
                </w:p>
              </w:tc>
              <w:tc>
                <w:tcPr>
                  <w:tcW w:w="2324" w:type="dxa"/>
                  <w:tcBorders>
                    <w:bottom w:val="none" w:sz="0" w:space="0" w:color="C0C0C0"/>
                  </w:tcBorders>
                  <w:tcMar>
                    <w:top w:w="0" w:type="dxa"/>
                    <w:left w:w="0" w:type="dxa"/>
                    <w:bottom w:w="0" w:type="dxa"/>
                    <w:right w:w="0" w:type="dxa"/>
                  </w:tcMar>
                </w:tcPr>
                <w:p w14:paraId="09FB019A" w14:textId="77777777" w:rsidR="00D240F3" w:rsidRDefault="00067B36">
                  <w:pPr>
                    <w:jc w:val="center"/>
                    <w:rPr>
                      <w:rFonts w:eastAsia="Arial"/>
                    </w:rPr>
                  </w:pPr>
                  <w:r>
                    <w:rPr>
                      <w:rFonts w:eastAsia="Arial"/>
                      <w:color w:val="000000"/>
                    </w:rPr>
                    <w:t>truncate</w:t>
                  </w:r>
                </w:p>
              </w:tc>
              <w:tc>
                <w:tcPr>
                  <w:tcW w:w="2327" w:type="dxa"/>
                  <w:tcBorders>
                    <w:bottom w:val="none" w:sz="0" w:space="0" w:color="C0C0C0"/>
                    <w:right w:val="none" w:sz="0" w:space="0" w:color="C0C0C0"/>
                  </w:tcBorders>
                  <w:tcMar>
                    <w:top w:w="0" w:type="dxa"/>
                    <w:left w:w="0" w:type="dxa"/>
                    <w:bottom w:w="0" w:type="dxa"/>
                    <w:right w:w="0" w:type="dxa"/>
                  </w:tcMar>
                </w:tcPr>
                <w:p w14:paraId="7D792312" w14:textId="77777777" w:rsidR="00D240F3" w:rsidRDefault="00067B36">
                  <w:pPr>
                    <w:jc w:val="center"/>
                    <w:rPr>
                      <w:rFonts w:eastAsia="Arial"/>
                    </w:rPr>
                  </w:pPr>
                  <w:r>
                    <w:rPr>
                      <w:rFonts w:eastAsia="Arial"/>
                      <w:color w:val="000000"/>
                    </w:rPr>
                    <w:t>depressed</w:t>
                  </w:r>
                </w:p>
              </w:tc>
            </w:tr>
          </w:tbl>
          <w:p w14:paraId="51766FA3" w14:textId="77777777" w:rsidR="00D240F3" w:rsidRDefault="00067B36">
            <w:pPr>
              <w:spacing w:beforeAutospacing="1" w:afterAutospacing="1"/>
              <w:jc w:val="left"/>
              <w:divId w:val="1"/>
            </w:pPr>
            <w:r>
              <w:t> </w:t>
            </w:r>
          </w:p>
        </w:tc>
      </w:tr>
    </w:tbl>
    <w:p w14:paraId="3A135A3A" w14:textId="77777777" w:rsidR="00D240F3" w:rsidRDefault="00D240F3">
      <w:pPr>
        <w:keepLines/>
      </w:pPr>
    </w:p>
    <w:p w14:paraId="137948AD" w14:textId="77777777" w:rsidR="00D240F3" w:rsidRDefault="00D240F3">
      <w:pPr>
        <w:keepLines/>
      </w:pPr>
    </w:p>
    <w:tbl>
      <w:tblPr>
        <w:tblW w:w="0" w:type="auto"/>
        <w:tblLook w:val="0600" w:firstRow="0" w:lastRow="0" w:firstColumn="0" w:lastColumn="0" w:noHBand="1" w:noVBand="1"/>
      </w:tblPr>
      <w:tblGrid>
        <w:gridCol w:w="9986"/>
      </w:tblGrid>
      <w:tr w:rsidR="00D240F3" w14:paraId="2ACB2073" w14:textId="77777777">
        <w:tc>
          <w:tcPr>
            <w:tcW w:w="9986" w:type="dxa"/>
          </w:tcPr>
          <w:p w14:paraId="2EE5D403" w14:textId="77777777" w:rsidR="00D240F3" w:rsidRDefault="00067B36">
            <w:pPr>
              <w:keepNext/>
              <w:keepLines/>
            </w:pPr>
            <w:r>
              <w:rPr>
                <w:u w:val="single"/>
              </w:rPr>
              <w:lastRenderedPageBreak/>
              <w:t>Ad. 26: Fruit: depth of stalk cavity</w:t>
            </w:r>
          </w:p>
          <w:p w14:paraId="14F9A3FD" w14:textId="77777777" w:rsidR="00D240F3" w:rsidRDefault="00067B36">
            <w:pPr>
              <w:pStyle w:val="BodyText"/>
              <w:keepNext/>
              <w:keepLines/>
              <w:spacing w:beforeAutospacing="1" w:afterAutospacing="1"/>
              <w:jc w:val="left"/>
              <w:divId w:val="1"/>
            </w:pPr>
            <w:r>
              <w:t xml:space="preserve">Observations should be </w:t>
            </w:r>
            <w:proofErr w:type="gramStart"/>
            <w:r>
              <w:t>made in</w:t>
            </w:r>
            <w:proofErr w:type="gramEnd"/>
            <w:r>
              <w:t xml:space="preserve"> ventral view.</w:t>
            </w:r>
          </w:p>
          <w:p w14:paraId="4814DCDA" w14:textId="77777777" w:rsidR="00D240F3" w:rsidRDefault="001D08C2">
            <w:pPr>
              <w:spacing w:beforeAutospacing="1" w:afterAutospacing="1"/>
              <w:jc w:val="left"/>
              <w:divId w:val="1"/>
            </w:pPr>
            <w:r>
              <w:pict w14:anchorId="5F749135">
                <v:shape id="_x0000_i1053" type="#_x0000_t75" style="width:141.75pt;height:138pt" o:bordertopcolor="this" o:borderleftcolor="this" o:borderbottomcolor="this" o:borderrightcolor="this">
                  <v:imagedata r:id="rId59" o:title=""/>
                </v:shape>
              </w:pict>
            </w:r>
          </w:p>
          <w:p w14:paraId="60EE233F" w14:textId="4037D10E" w:rsidR="00D240F3" w:rsidRDefault="00067B36" w:rsidP="009216D9">
            <w:pPr>
              <w:spacing w:beforeAutospacing="1" w:afterAutospacing="1"/>
              <w:jc w:val="left"/>
              <w:divId w:val="1"/>
            </w:pPr>
            <w:r>
              <w:t xml:space="preserve">(a) </w:t>
            </w:r>
            <w:r w:rsidR="00BB0715">
              <w:t>D</w:t>
            </w:r>
            <w:r>
              <w:t>epth of stalk cavity</w:t>
            </w:r>
            <w:r w:rsidR="009216D9">
              <w:br/>
            </w:r>
            <w:r>
              <w:t xml:space="preserve">(b) </w:t>
            </w:r>
            <w:r w:rsidR="00BB0715">
              <w:t>W</w:t>
            </w:r>
            <w:r>
              <w:t>idth of stalk cavity</w:t>
            </w:r>
          </w:p>
        </w:tc>
      </w:tr>
    </w:tbl>
    <w:p w14:paraId="4DA89938" w14:textId="77777777" w:rsidR="00D240F3" w:rsidRDefault="00D240F3">
      <w:pPr>
        <w:keepLines/>
      </w:pPr>
    </w:p>
    <w:p w14:paraId="580AD115" w14:textId="77777777" w:rsidR="00D240F3" w:rsidRDefault="00D240F3">
      <w:pPr>
        <w:keepLines/>
      </w:pPr>
    </w:p>
    <w:tbl>
      <w:tblPr>
        <w:tblW w:w="0" w:type="auto"/>
        <w:tblLook w:val="0600" w:firstRow="0" w:lastRow="0" w:firstColumn="0" w:lastColumn="0" w:noHBand="1" w:noVBand="1"/>
      </w:tblPr>
      <w:tblGrid>
        <w:gridCol w:w="9986"/>
      </w:tblGrid>
      <w:tr w:rsidR="00D240F3" w14:paraId="07EB12BE" w14:textId="77777777">
        <w:tc>
          <w:tcPr>
            <w:tcW w:w="9986" w:type="dxa"/>
          </w:tcPr>
          <w:p w14:paraId="5F9B7AD6" w14:textId="211A2573" w:rsidR="00D240F3" w:rsidRDefault="00067B36">
            <w:pPr>
              <w:keepNext/>
              <w:keepLines/>
            </w:pPr>
            <w:r>
              <w:rPr>
                <w:u w:val="single"/>
              </w:rPr>
              <w:t xml:space="preserve">Ad. 27: Fruit: width of stalk </w:t>
            </w:r>
            <w:proofErr w:type="gramStart"/>
            <w:r>
              <w:rPr>
                <w:u w:val="single"/>
              </w:rPr>
              <w:t>cavity</w:t>
            </w:r>
            <w:proofErr w:type="gramEnd"/>
          </w:p>
          <w:p w14:paraId="6AC44DD7" w14:textId="45284413" w:rsidR="00D240F3" w:rsidRDefault="009216D9">
            <w:pPr>
              <w:pStyle w:val="BodyText"/>
              <w:keepNext/>
              <w:keepLines/>
              <w:spacing w:beforeAutospacing="1" w:afterAutospacing="1"/>
              <w:jc w:val="left"/>
              <w:divId w:val="1"/>
            </w:pPr>
            <w:r>
              <w:t>S</w:t>
            </w:r>
            <w:r w:rsidR="00067B36">
              <w:t>ee Ad. 2</w:t>
            </w:r>
            <w:r>
              <w:t>6</w:t>
            </w:r>
          </w:p>
        </w:tc>
      </w:tr>
    </w:tbl>
    <w:p w14:paraId="603AAA36" w14:textId="77777777" w:rsidR="00D240F3" w:rsidRDefault="00D240F3">
      <w:pPr>
        <w:keepLines/>
      </w:pPr>
    </w:p>
    <w:p w14:paraId="45A0B362" w14:textId="77777777" w:rsidR="00D240F3" w:rsidRDefault="00D240F3">
      <w:pPr>
        <w:keepLines/>
      </w:pPr>
    </w:p>
    <w:tbl>
      <w:tblPr>
        <w:tblW w:w="0" w:type="auto"/>
        <w:tblLook w:val="0600" w:firstRow="0" w:lastRow="0" w:firstColumn="0" w:lastColumn="0" w:noHBand="1" w:noVBand="1"/>
      </w:tblPr>
      <w:tblGrid>
        <w:gridCol w:w="9986"/>
      </w:tblGrid>
      <w:tr w:rsidR="00D240F3" w14:paraId="0263F45A" w14:textId="77777777">
        <w:tc>
          <w:tcPr>
            <w:tcW w:w="9986" w:type="dxa"/>
          </w:tcPr>
          <w:p w14:paraId="410E814E" w14:textId="77777777" w:rsidR="00D240F3" w:rsidRDefault="00067B36">
            <w:pPr>
              <w:keepNext/>
              <w:keepLines/>
            </w:pPr>
            <w:r>
              <w:rPr>
                <w:u w:val="single"/>
              </w:rPr>
              <w:t>Ad. 31: Fruit: surface</w:t>
            </w:r>
          </w:p>
          <w:p w14:paraId="64836AD8"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649"/>
              <w:gridCol w:w="4651"/>
            </w:tblGrid>
            <w:tr w:rsidR="00D240F3" w14:paraId="3D0BC16A" w14:textId="77777777">
              <w:trPr>
                <w:divId w:val="1"/>
              </w:trPr>
              <w:tc>
                <w:tcPr>
                  <w:tcW w:w="4649" w:type="dxa"/>
                  <w:tcBorders>
                    <w:top w:val="none" w:sz="0" w:space="0" w:color="C0C0C0"/>
                    <w:left w:val="none" w:sz="0" w:space="0" w:color="C0C0C0"/>
                  </w:tcBorders>
                  <w:tcMar>
                    <w:top w:w="0" w:type="dxa"/>
                    <w:left w:w="0" w:type="dxa"/>
                    <w:bottom w:w="0" w:type="dxa"/>
                    <w:right w:w="0" w:type="dxa"/>
                  </w:tcMar>
                </w:tcPr>
                <w:p w14:paraId="20A6D4AF" w14:textId="77777777" w:rsidR="00D240F3" w:rsidRDefault="001D08C2">
                  <w:pPr>
                    <w:jc w:val="center"/>
                    <w:rPr>
                      <w:rFonts w:eastAsia="Arial"/>
                    </w:rPr>
                  </w:pPr>
                  <w:r>
                    <w:pict w14:anchorId="15F38E6D">
                      <v:shape id="_x0000_i1054" type="#_x0000_t75" style="width:112.5pt;height:104.25pt" o:bordertopcolor="this" o:borderleftcolor="this" o:borderbottomcolor="this" o:borderrightcolor="this">
                        <v:imagedata r:id="rId60" o:title=""/>
                      </v:shape>
                    </w:pict>
                  </w:r>
                </w:p>
              </w:tc>
              <w:tc>
                <w:tcPr>
                  <w:tcW w:w="4650" w:type="dxa"/>
                  <w:tcBorders>
                    <w:top w:val="none" w:sz="0" w:space="0" w:color="C0C0C0"/>
                    <w:right w:val="none" w:sz="0" w:space="0" w:color="C0C0C0"/>
                  </w:tcBorders>
                  <w:tcMar>
                    <w:top w:w="0" w:type="dxa"/>
                    <w:left w:w="0" w:type="dxa"/>
                    <w:bottom w:w="0" w:type="dxa"/>
                    <w:right w:w="0" w:type="dxa"/>
                  </w:tcMar>
                </w:tcPr>
                <w:p w14:paraId="3B3A0CD9" w14:textId="77777777" w:rsidR="00D240F3" w:rsidRDefault="001D08C2">
                  <w:pPr>
                    <w:jc w:val="center"/>
                    <w:rPr>
                      <w:rFonts w:eastAsia="Arial"/>
                    </w:rPr>
                  </w:pPr>
                  <w:r>
                    <w:pict w14:anchorId="3BAB9BDA">
                      <v:shape id="_x0000_i1055" type="#_x0000_t75" style="width:112.5pt;height:102pt" o:bordertopcolor="this" o:borderleftcolor="this" o:borderbottomcolor="this" o:borderrightcolor="this">
                        <v:imagedata r:id="rId61" o:title=""/>
                      </v:shape>
                    </w:pict>
                  </w:r>
                </w:p>
              </w:tc>
            </w:tr>
            <w:tr w:rsidR="00D240F3" w14:paraId="45D67335" w14:textId="77777777">
              <w:trPr>
                <w:divId w:val="1"/>
              </w:trPr>
              <w:tc>
                <w:tcPr>
                  <w:tcW w:w="4649" w:type="dxa"/>
                  <w:tcBorders>
                    <w:left w:val="none" w:sz="0" w:space="0" w:color="C0C0C0"/>
                  </w:tcBorders>
                  <w:tcMar>
                    <w:top w:w="0" w:type="dxa"/>
                    <w:left w:w="0" w:type="dxa"/>
                    <w:bottom w:w="0" w:type="dxa"/>
                    <w:right w:w="0" w:type="dxa"/>
                  </w:tcMar>
                </w:tcPr>
                <w:p w14:paraId="0707DE85" w14:textId="77777777" w:rsidR="00D240F3" w:rsidRDefault="00067B36">
                  <w:pPr>
                    <w:jc w:val="center"/>
                    <w:rPr>
                      <w:rFonts w:eastAsia="Arial"/>
                    </w:rPr>
                  </w:pPr>
                  <w:r>
                    <w:rPr>
                      <w:rFonts w:eastAsia="Arial"/>
                      <w:color w:val="000000"/>
                    </w:rPr>
                    <w:t>1</w:t>
                  </w:r>
                </w:p>
              </w:tc>
              <w:tc>
                <w:tcPr>
                  <w:tcW w:w="4650" w:type="dxa"/>
                  <w:tcBorders>
                    <w:right w:val="none" w:sz="0" w:space="0" w:color="C0C0C0"/>
                  </w:tcBorders>
                  <w:tcMar>
                    <w:top w:w="0" w:type="dxa"/>
                    <w:left w:w="0" w:type="dxa"/>
                    <w:bottom w:w="0" w:type="dxa"/>
                    <w:right w:w="0" w:type="dxa"/>
                  </w:tcMar>
                </w:tcPr>
                <w:p w14:paraId="53F05414" w14:textId="77777777" w:rsidR="00D240F3" w:rsidRDefault="00067B36">
                  <w:pPr>
                    <w:jc w:val="center"/>
                    <w:rPr>
                      <w:rFonts w:eastAsia="Arial"/>
                    </w:rPr>
                  </w:pPr>
                  <w:r>
                    <w:rPr>
                      <w:rFonts w:eastAsia="Arial"/>
                      <w:color w:val="000000"/>
                    </w:rPr>
                    <w:t>2</w:t>
                  </w:r>
                </w:p>
              </w:tc>
            </w:tr>
            <w:tr w:rsidR="00D240F3" w14:paraId="7A4B90F1" w14:textId="77777777">
              <w:trPr>
                <w:divId w:val="1"/>
              </w:trPr>
              <w:tc>
                <w:tcPr>
                  <w:tcW w:w="4649" w:type="dxa"/>
                  <w:tcBorders>
                    <w:left w:val="none" w:sz="0" w:space="0" w:color="C0C0C0"/>
                    <w:bottom w:val="none" w:sz="0" w:space="0" w:color="C0C0C0"/>
                  </w:tcBorders>
                  <w:tcMar>
                    <w:top w:w="0" w:type="dxa"/>
                    <w:left w:w="0" w:type="dxa"/>
                    <w:bottom w:w="0" w:type="dxa"/>
                    <w:right w:w="0" w:type="dxa"/>
                  </w:tcMar>
                </w:tcPr>
                <w:p w14:paraId="4F0EA054" w14:textId="77777777" w:rsidR="00D240F3" w:rsidRDefault="00067B36">
                  <w:pPr>
                    <w:jc w:val="center"/>
                    <w:rPr>
                      <w:rFonts w:eastAsia="Arial"/>
                    </w:rPr>
                  </w:pPr>
                  <w:r>
                    <w:rPr>
                      <w:rFonts w:eastAsia="Arial"/>
                      <w:color w:val="000000"/>
                    </w:rPr>
                    <w:t>smooth</w:t>
                  </w:r>
                </w:p>
              </w:tc>
              <w:tc>
                <w:tcPr>
                  <w:tcW w:w="4650" w:type="dxa"/>
                  <w:tcBorders>
                    <w:bottom w:val="none" w:sz="0" w:space="0" w:color="C0C0C0"/>
                    <w:right w:val="none" w:sz="0" w:space="0" w:color="C0C0C0"/>
                  </w:tcBorders>
                  <w:tcMar>
                    <w:top w:w="0" w:type="dxa"/>
                    <w:left w:w="0" w:type="dxa"/>
                    <w:bottom w:w="0" w:type="dxa"/>
                    <w:right w:w="0" w:type="dxa"/>
                  </w:tcMar>
                </w:tcPr>
                <w:p w14:paraId="7F299BD1" w14:textId="77777777" w:rsidR="00D240F3" w:rsidRDefault="00067B36">
                  <w:pPr>
                    <w:jc w:val="center"/>
                    <w:rPr>
                      <w:rFonts w:eastAsia="Arial"/>
                    </w:rPr>
                  </w:pPr>
                  <w:r>
                    <w:rPr>
                      <w:rFonts w:eastAsia="Arial"/>
                      <w:color w:val="000000"/>
                    </w:rPr>
                    <w:t>bumpy</w:t>
                  </w:r>
                </w:p>
              </w:tc>
            </w:tr>
          </w:tbl>
          <w:p w14:paraId="40045CAB" w14:textId="77777777" w:rsidR="00D240F3" w:rsidRDefault="00067B36">
            <w:pPr>
              <w:spacing w:beforeAutospacing="1" w:afterAutospacing="1"/>
              <w:jc w:val="left"/>
              <w:divId w:val="1"/>
            </w:pPr>
            <w:r>
              <w:t>A fruit's surface is bumpy if you can feel irregular relief when touching it.</w:t>
            </w:r>
          </w:p>
        </w:tc>
      </w:tr>
    </w:tbl>
    <w:p w14:paraId="4FA1C735" w14:textId="77777777" w:rsidR="00D240F3" w:rsidRDefault="00D240F3">
      <w:pPr>
        <w:keepLines/>
      </w:pPr>
    </w:p>
    <w:p w14:paraId="0C642409" w14:textId="77777777" w:rsidR="00D240F3" w:rsidRDefault="00D240F3">
      <w:pPr>
        <w:keepLines/>
      </w:pPr>
    </w:p>
    <w:tbl>
      <w:tblPr>
        <w:tblW w:w="0" w:type="auto"/>
        <w:tblLook w:val="0600" w:firstRow="0" w:lastRow="0" w:firstColumn="0" w:lastColumn="0" w:noHBand="1" w:noVBand="1"/>
      </w:tblPr>
      <w:tblGrid>
        <w:gridCol w:w="9986"/>
      </w:tblGrid>
      <w:tr w:rsidR="00D240F3" w14:paraId="575468EA" w14:textId="77777777">
        <w:tc>
          <w:tcPr>
            <w:tcW w:w="9986" w:type="dxa"/>
          </w:tcPr>
          <w:p w14:paraId="78C72756" w14:textId="77777777" w:rsidR="00D240F3" w:rsidRDefault="00067B36">
            <w:pPr>
              <w:keepNext/>
              <w:keepLines/>
            </w:pPr>
            <w:r>
              <w:rPr>
                <w:u w:val="single"/>
              </w:rPr>
              <w:t>Ad. 33: Fruit: hue of over color</w:t>
            </w:r>
          </w:p>
          <w:p w14:paraId="0B3D05AE" w14:textId="77777777" w:rsidR="00D240F3" w:rsidRDefault="00D240F3">
            <w:pPr>
              <w:keepNext/>
              <w:keepLines/>
            </w:pPr>
          </w:p>
          <w:p w14:paraId="3F0FAC5E" w14:textId="77777777" w:rsidR="00D240F3" w:rsidRDefault="00067B36">
            <w:pPr>
              <w:pStyle w:val="BodyText"/>
              <w:keepNext/>
              <w:keepLines/>
              <w:jc w:val="left"/>
              <w:divId w:val="1"/>
            </w:pPr>
            <w:r>
              <w:t>Observations should be made after removing bloom.</w:t>
            </w:r>
          </w:p>
        </w:tc>
      </w:tr>
    </w:tbl>
    <w:p w14:paraId="5C49BFE2" w14:textId="77777777" w:rsidR="00D240F3" w:rsidRDefault="00D240F3">
      <w:pPr>
        <w:keepLines/>
      </w:pPr>
    </w:p>
    <w:p w14:paraId="14532A01" w14:textId="77777777" w:rsidR="00D240F3" w:rsidRDefault="00D240F3">
      <w:pPr>
        <w:keepLines/>
      </w:pPr>
    </w:p>
    <w:tbl>
      <w:tblPr>
        <w:tblW w:w="0" w:type="auto"/>
        <w:tblLook w:val="0600" w:firstRow="0" w:lastRow="0" w:firstColumn="0" w:lastColumn="0" w:noHBand="1" w:noVBand="1"/>
      </w:tblPr>
      <w:tblGrid>
        <w:gridCol w:w="9986"/>
      </w:tblGrid>
      <w:tr w:rsidR="00D240F3" w14:paraId="4AED5D9F" w14:textId="77777777">
        <w:tc>
          <w:tcPr>
            <w:tcW w:w="9986" w:type="dxa"/>
          </w:tcPr>
          <w:p w14:paraId="557F273A" w14:textId="77777777" w:rsidR="00D240F3" w:rsidRDefault="00067B36">
            <w:pPr>
              <w:keepNext/>
              <w:keepLines/>
            </w:pPr>
            <w:r>
              <w:rPr>
                <w:u w:val="single"/>
              </w:rPr>
              <w:t>Ad. 35: Fruit: pattern of over color</w:t>
            </w:r>
          </w:p>
          <w:p w14:paraId="40670310" w14:textId="77777777" w:rsidR="00D240F3" w:rsidRDefault="00067B36">
            <w:pPr>
              <w:pStyle w:val="BodyText"/>
              <w:keepNext/>
              <w:keepLines/>
              <w:spacing w:beforeAutospacing="1" w:afterAutospacing="1"/>
              <w:jc w:val="left"/>
              <w:divId w:val="1"/>
            </w:pPr>
            <w:r>
              <w:t>to add illustrations</w:t>
            </w:r>
          </w:p>
        </w:tc>
      </w:tr>
    </w:tbl>
    <w:p w14:paraId="0F2D6A51" w14:textId="77777777" w:rsidR="00D240F3" w:rsidRDefault="00D240F3">
      <w:pPr>
        <w:keepLines/>
      </w:pPr>
    </w:p>
    <w:p w14:paraId="5C5458D3" w14:textId="77777777" w:rsidR="00D240F3" w:rsidRDefault="00D240F3">
      <w:pPr>
        <w:keepLines/>
      </w:pPr>
    </w:p>
    <w:tbl>
      <w:tblPr>
        <w:tblW w:w="0" w:type="auto"/>
        <w:tblLook w:val="0600" w:firstRow="0" w:lastRow="0" w:firstColumn="0" w:lastColumn="0" w:noHBand="1" w:noVBand="1"/>
      </w:tblPr>
      <w:tblGrid>
        <w:gridCol w:w="9986"/>
      </w:tblGrid>
      <w:tr w:rsidR="00D240F3" w14:paraId="22B4FCEC" w14:textId="77777777">
        <w:tc>
          <w:tcPr>
            <w:tcW w:w="9986" w:type="dxa"/>
          </w:tcPr>
          <w:p w14:paraId="2AE087B9" w14:textId="77777777" w:rsidR="00D240F3" w:rsidRDefault="00067B36">
            <w:pPr>
              <w:keepNext/>
              <w:keepLines/>
            </w:pPr>
            <w:r>
              <w:rPr>
                <w:u w:val="single"/>
              </w:rPr>
              <w:t>Ad. 39: Fruit: firmness</w:t>
            </w:r>
          </w:p>
          <w:p w14:paraId="02C37B5C" w14:textId="77777777" w:rsidR="00D240F3" w:rsidRDefault="00D240F3">
            <w:pPr>
              <w:keepNext/>
              <w:keepLines/>
            </w:pPr>
          </w:p>
          <w:p w14:paraId="20601FE9" w14:textId="77777777" w:rsidR="00D240F3" w:rsidRDefault="00067B36">
            <w:pPr>
              <w:pStyle w:val="BodyText"/>
              <w:keepNext/>
              <w:keepLines/>
              <w:jc w:val="left"/>
              <w:divId w:val="1"/>
            </w:pPr>
            <w:r>
              <w:t xml:space="preserve">Observations should be made by squeezing the </w:t>
            </w:r>
            <w:proofErr w:type="gramStart"/>
            <w:r>
              <w:t>fruits</w:t>
            </w:r>
            <w:proofErr w:type="gramEnd"/>
            <w:r>
              <w:t xml:space="preserve"> or measuring by using a penetrometer.</w:t>
            </w:r>
          </w:p>
        </w:tc>
      </w:tr>
    </w:tbl>
    <w:p w14:paraId="1457BAF6" w14:textId="77777777" w:rsidR="00D240F3" w:rsidRDefault="00D240F3">
      <w:pPr>
        <w:keepLines/>
      </w:pPr>
    </w:p>
    <w:p w14:paraId="04AC1EF3" w14:textId="77777777" w:rsidR="00D240F3" w:rsidRDefault="00D240F3">
      <w:pPr>
        <w:keepLines/>
      </w:pPr>
    </w:p>
    <w:tbl>
      <w:tblPr>
        <w:tblW w:w="0" w:type="auto"/>
        <w:tblLook w:val="0600" w:firstRow="0" w:lastRow="0" w:firstColumn="0" w:lastColumn="0" w:noHBand="1" w:noVBand="1"/>
      </w:tblPr>
      <w:tblGrid>
        <w:gridCol w:w="9986"/>
      </w:tblGrid>
      <w:tr w:rsidR="00D240F3" w14:paraId="6135E9DA" w14:textId="77777777">
        <w:tc>
          <w:tcPr>
            <w:tcW w:w="9986" w:type="dxa"/>
          </w:tcPr>
          <w:p w14:paraId="678FDE27" w14:textId="385BEA1E" w:rsidR="00D240F3" w:rsidRDefault="00067B36">
            <w:pPr>
              <w:keepNext/>
              <w:keepLines/>
            </w:pPr>
            <w:r>
              <w:rPr>
                <w:u w:val="single"/>
              </w:rPr>
              <w:lastRenderedPageBreak/>
              <w:t>Ad. 40: Fruit: juiciness</w:t>
            </w:r>
          </w:p>
          <w:p w14:paraId="154A5F47" w14:textId="77777777" w:rsidR="00D240F3" w:rsidRDefault="00067B36">
            <w:pPr>
              <w:pStyle w:val="BodyText"/>
              <w:keepNext/>
              <w:keepLines/>
              <w:spacing w:beforeAutospacing="1" w:afterAutospacing="1"/>
              <w:jc w:val="left"/>
              <w:divId w:val="1"/>
            </w:pPr>
            <w:r>
              <w:t xml:space="preserve">Observations could be made by squeezing the fresh cut fruits, or by calculating the ratio between the weight of a (or several) fresh </w:t>
            </w:r>
            <w:proofErr w:type="gramStart"/>
            <w:r>
              <w:t>fruit</w:t>
            </w:r>
            <w:proofErr w:type="gramEnd"/>
            <w:r>
              <w:t>, and the weight of the juice obtained by pressing those fresh fruits.</w:t>
            </w:r>
          </w:p>
        </w:tc>
      </w:tr>
    </w:tbl>
    <w:p w14:paraId="6C593FD6" w14:textId="77777777" w:rsidR="00D240F3" w:rsidRDefault="00D240F3">
      <w:pPr>
        <w:keepLines/>
      </w:pPr>
    </w:p>
    <w:p w14:paraId="36F2E74F" w14:textId="77777777" w:rsidR="00D240F3" w:rsidRDefault="00D240F3">
      <w:pPr>
        <w:keepLines/>
      </w:pPr>
    </w:p>
    <w:tbl>
      <w:tblPr>
        <w:tblW w:w="0" w:type="auto"/>
        <w:tblLook w:val="0600" w:firstRow="0" w:lastRow="0" w:firstColumn="0" w:lastColumn="0" w:noHBand="1" w:noVBand="1"/>
      </w:tblPr>
      <w:tblGrid>
        <w:gridCol w:w="9986"/>
      </w:tblGrid>
      <w:tr w:rsidR="00D240F3" w14:paraId="24969750" w14:textId="77777777">
        <w:tc>
          <w:tcPr>
            <w:tcW w:w="9986" w:type="dxa"/>
          </w:tcPr>
          <w:p w14:paraId="6DEF20A6" w14:textId="3931472F" w:rsidR="00D240F3" w:rsidRDefault="00067B36">
            <w:pPr>
              <w:keepNext/>
              <w:keepLines/>
            </w:pPr>
            <w:r>
              <w:rPr>
                <w:u w:val="single"/>
              </w:rPr>
              <w:t>Ad. 41: Fruit: acidity</w:t>
            </w:r>
          </w:p>
          <w:p w14:paraId="516ED963" w14:textId="0C317B48" w:rsidR="00D240F3" w:rsidRDefault="00067B36" w:rsidP="00BB0715">
            <w:pPr>
              <w:pStyle w:val="BodyText"/>
              <w:keepNext/>
              <w:keepLines/>
              <w:spacing w:beforeAutospacing="1" w:afterAutospacing="1"/>
              <w:jc w:val="left"/>
              <w:divId w:val="1"/>
            </w:pPr>
            <w:r>
              <w:t>The acidity of the fruit should be me</w:t>
            </w:r>
            <w:r w:rsidR="00BB0715">
              <w:t>a</w:t>
            </w:r>
            <w:r>
              <w:t xml:space="preserve">sured on juice or on mixed fruits. It should be observed as the </w:t>
            </w:r>
            <w:proofErr w:type="spellStart"/>
            <w:r>
              <w:t>titrable</w:t>
            </w:r>
            <w:proofErr w:type="spellEnd"/>
            <w:r>
              <w:t xml:space="preserve"> </w:t>
            </w:r>
            <w:r w:rsidR="00BB0715">
              <w:t>acidity</w:t>
            </w:r>
            <w:r>
              <w:t xml:space="preserve"> in </w:t>
            </w:r>
            <w:proofErr w:type="spellStart"/>
            <w:r>
              <w:t>meq</w:t>
            </w:r>
            <w:proofErr w:type="spellEnd"/>
            <w:r>
              <w:t xml:space="preserve"> 100/ml.</w:t>
            </w:r>
          </w:p>
        </w:tc>
      </w:tr>
    </w:tbl>
    <w:p w14:paraId="4037A491" w14:textId="77777777" w:rsidR="00D240F3" w:rsidRDefault="00D240F3">
      <w:pPr>
        <w:keepLines/>
      </w:pPr>
    </w:p>
    <w:p w14:paraId="31B1139C" w14:textId="77777777" w:rsidR="00D240F3" w:rsidRDefault="00D240F3">
      <w:pPr>
        <w:keepLines/>
      </w:pPr>
    </w:p>
    <w:tbl>
      <w:tblPr>
        <w:tblW w:w="0" w:type="auto"/>
        <w:tblLook w:val="0600" w:firstRow="0" w:lastRow="0" w:firstColumn="0" w:lastColumn="0" w:noHBand="1" w:noVBand="1"/>
      </w:tblPr>
      <w:tblGrid>
        <w:gridCol w:w="9986"/>
      </w:tblGrid>
      <w:tr w:rsidR="00D240F3" w14:paraId="727E8641" w14:textId="77777777">
        <w:tc>
          <w:tcPr>
            <w:tcW w:w="9986" w:type="dxa"/>
          </w:tcPr>
          <w:p w14:paraId="44956905" w14:textId="4C00E45E" w:rsidR="00D240F3" w:rsidRDefault="00067B36">
            <w:pPr>
              <w:keepNext/>
              <w:keepLines/>
            </w:pPr>
            <w:r>
              <w:rPr>
                <w:u w:val="single"/>
              </w:rPr>
              <w:t>Ad. 42: Fruit: sweetness</w:t>
            </w:r>
          </w:p>
          <w:p w14:paraId="32EABDC2" w14:textId="77777777" w:rsidR="00D240F3" w:rsidRDefault="00067B36">
            <w:pPr>
              <w:pStyle w:val="BodyText"/>
              <w:keepNext/>
              <w:keepLines/>
              <w:spacing w:beforeAutospacing="1" w:afterAutospacing="1"/>
              <w:jc w:val="left"/>
              <w:divId w:val="1"/>
            </w:pPr>
            <w:r>
              <w:t>Observations should be made using degrees Brix, using a refractometer.</w:t>
            </w:r>
          </w:p>
        </w:tc>
      </w:tr>
    </w:tbl>
    <w:p w14:paraId="7AF15017" w14:textId="77777777" w:rsidR="00D240F3" w:rsidRDefault="00D240F3">
      <w:pPr>
        <w:keepLines/>
      </w:pPr>
    </w:p>
    <w:p w14:paraId="169A7287" w14:textId="77777777" w:rsidR="00D240F3" w:rsidRDefault="00D240F3">
      <w:pPr>
        <w:keepLines/>
      </w:pPr>
    </w:p>
    <w:tbl>
      <w:tblPr>
        <w:tblW w:w="0" w:type="auto"/>
        <w:tblLook w:val="0600" w:firstRow="0" w:lastRow="0" w:firstColumn="0" w:lastColumn="0" w:noHBand="1" w:noVBand="1"/>
      </w:tblPr>
      <w:tblGrid>
        <w:gridCol w:w="9986"/>
      </w:tblGrid>
      <w:tr w:rsidR="00D240F3" w14:paraId="3938B5AF" w14:textId="77777777">
        <w:tc>
          <w:tcPr>
            <w:tcW w:w="9986" w:type="dxa"/>
          </w:tcPr>
          <w:p w14:paraId="3E28555F" w14:textId="77777777" w:rsidR="00D240F3" w:rsidRDefault="00067B36">
            <w:pPr>
              <w:keepNext/>
              <w:keepLines/>
            </w:pPr>
            <w:r>
              <w:rPr>
                <w:u w:val="single"/>
              </w:rPr>
              <w:t>Ad. 43: Fruit: adherence of stone to flesh</w:t>
            </w:r>
          </w:p>
          <w:p w14:paraId="2C5FFD6C" w14:textId="77777777" w:rsidR="00D240F3" w:rsidRDefault="00D240F3">
            <w:pPr>
              <w:keepNext/>
              <w:keepLines/>
            </w:pPr>
          </w:p>
          <w:p w14:paraId="7989DEE3" w14:textId="77777777" w:rsidR="00D240F3" w:rsidRDefault="00067B36">
            <w:pPr>
              <w:pStyle w:val="BodyText"/>
              <w:keepNext/>
              <w:keepLines/>
              <w:jc w:val="left"/>
              <w:divId w:val="1"/>
            </w:pPr>
            <w:r>
              <w:t>Observations should be made on the part of the stone that is linked to the flesh on an open fruit.</w:t>
            </w:r>
          </w:p>
        </w:tc>
      </w:tr>
    </w:tbl>
    <w:p w14:paraId="4F9EC0EE" w14:textId="77777777" w:rsidR="00D240F3" w:rsidRDefault="00D240F3">
      <w:pPr>
        <w:keepLines/>
      </w:pPr>
    </w:p>
    <w:p w14:paraId="185C59CF" w14:textId="77777777" w:rsidR="00D240F3" w:rsidRDefault="00D240F3">
      <w:pPr>
        <w:keepLines/>
      </w:pPr>
    </w:p>
    <w:tbl>
      <w:tblPr>
        <w:tblW w:w="0" w:type="auto"/>
        <w:tblLook w:val="0600" w:firstRow="0" w:lastRow="0" w:firstColumn="0" w:lastColumn="0" w:noHBand="1" w:noVBand="1"/>
      </w:tblPr>
      <w:tblGrid>
        <w:gridCol w:w="9986"/>
      </w:tblGrid>
      <w:tr w:rsidR="00D240F3" w14:paraId="4CF76B60" w14:textId="77777777">
        <w:tc>
          <w:tcPr>
            <w:tcW w:w="9986" w:type="dxa"/>
          </w:tcPr>
          <w:p w14:paraId="29EE0A88" w14:textId="77777777" w:rsidR="00D240F3" w:rsidRDefault="00067B36">
            <w:pPr>
              <w:keepNext/>
              <w:keepLines/>
            </w:pPr>
            <w:r>
              <w:rPr>
                <w:u w:val="single"/>
              </w:rPr>
              <w:t>Ad. 44: Stone: size in relation to fruit</w:t>
            </w:r>
          </w:p>
          <w:p w14:paraId="2C16BCF4" w14:textId="77777777" w:rsidR="00D240F3" w:rsidRDefault="00D240F3">
            <w:pPr>
              <w:keepNext/>
              <w:keepLines/>
            </w:pPr>
          </w:p>
          <w:tbl>
            <w:tblPr>
              <w:tblW w:w="5000"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3252"/>
              <w:gridCol w:w="3252"/>
              <w:gridCol w:w="3250"/>
            </w:tblGrid>
            <w:tr w:rsidR="00D240F3" w14:paraId="589E6FE9" w14:textId="77777777">
              <w:trPr>
                <w:divId w:val="1"/>
              </w:trPr>
              <w:tc>
                <w:tcPr>
                  <w:tcW w:w="1667" w:type="pct"/>
                  <w:tcBorders>
                    <w:top w:val="outset" w:sz="6" w:space="0" w:color="C0C0C0"/>
                    <w:left w:val="outset" w:sz="6" w:space="0" w:color="C0C0C0"/>
                  </w:tcBorders>
                  <w:vAlign w:val="center"/>
                </w:tcPr>
                <w:p w14:paraId="7F5BA34B" w14:textId="77777777" w:rsidR="00D240F3" w:rsidRDefault="001D08C2" w:rsidP="00DD1AF4">
                  <w:pPr>
                    <w:jc w:val="center"/>
                  </w:pPr>
                  <w:r>
                    <w:pict w14:anchorId="4186D323">
                      <v:shape id="_x0000_i1056" type="#_x0000_t75" style="width:108.75pt;height:108.75pt" o:bordertopcolor="this" o:borderleftcolor="this" o:borderbottomcolor="this" o:borderrightcolor="this">
                        <v:imagedata r:id="rId62" o:title=""/>
                      </v:shape>
                    </w:pict>
                  </w:r>
                </w:p>
              </w:tc>
              <w:tc>
                <w:tcPr>
                  <w:tcW w:w="1667" w:type="pct"/>
                  <w:tcBorders>
                    <w:top w:val="outset" w:sz="6" w:space="0" w:color="C0C0C0"/>
                  </w:tcBorders>
                  <w:vAlign w:val="center"/>
                </w:tcPr>
                <w:p w14:paraId="79947F76" w14:textId="77777777" w:rsidR="00D240F3" w:rsidRDefault="001D08C2" w:rsidP="00DD1AF4">
                  <w:pPr>
                    <w:jc w:val="center"/>
                  </w:pPr>
                  <w:r>
                    <w:pict w14:anchorId="6C5EB07E">
                      <v:shape id="_x0000_i1057" type="#_x0000_t75" style="width:106.5pt;height:106.5pt" o:bordertopcolor="this" o:borderleftcolor="this" o:borderbottomcolor="this" o:borderrightcolor="this">
                        <v:imagedata r:id="rId63" o:title=""/>
                      </v:shape>
                    </w:pict>
                  </w:r>
                </w:p>
              </w:tc>
              <w:tc>
                <w:tcPr>
                  <w:tcW w:w="1667" w:type="pct"/>
                  <w:tcBorders>
                    <w:top w:val="outset" w:sz="6" w:space="0" w:color="C0C0C0"/>
                    <w:right w:val="outset" w:sz="6" w:space="0" w:color="C0C0C0"/>
                  </w:tcBorders>
                  <w:vAlign w:val="center"/>
                </w:tcPr>
                <w:p w14:paraId="50EABE96" w14:textId="77777777" w:rsidR="00D240F3" w:rsidRDefault="001D08C2" w:rsidP="00DD1AF4">
                  <w:pPr>
                    <w:jc w:val="center"/>
                  </w:pPr>
                  <w:r>
                    <w:pict w14:anchorId="07A5B642">
                      <v:shape id="_x0000_i1058" type="#_x0000_t75" style="width:103.5pt;height:103.5pt" o:bordertopcolor="this" o:borderleftcolor="this" o:borderbottomcolor="this" o:borderrightcolor="this">
                        <v:imagedata r:id="rId64" o:title=""/>
                      </v:shape>
                    </w:pict>
                  </w:r>
                </w:p>
              </w:tc>
            </w:tr>
            <w:tr w:rsidR="00D240F3" w14:paraId="12068B5E" w14:textId="77777777">
              <w:trPr>
                <w:divId w:val="1"/>
              </w:trPr>
              <w:tc>
                <w:tcPr>
                  <w:tcW w:w="1667" w:type="pct"/>
                  <w:tcBorders>
                    <w:left w:val="outset" w:sz="6" w:space="0" w:color="C0C0C0"/>
                  </w:tcBorders>
                  <w:vAlign w:val="center"/>
                </w:tcPr>
                <w:p w14:paraId="51381B4E" w14:textId="77777777" w:rsidR="00D240F3" w:rsidRDefault="00067B36">
                  <w:pPr>
                    <w:jc w:val="center"/>
                  </w:pPr>
                  <w:r>
                    <w:t>1</w:t>
                  </w:r>
                </w:p>
              </w:tc>
              <w:tc>
                <w:tcPr>
                  <w:tcW w:w="1667" w:type="pct"/>
                  <w:vAlign w:val="center"/>
                </w:tcPr>
                <w:p w14:paraId="707C5B1F" w14:textId="77777777" w:rsidR="00D240F3" w:rsidRDefault="00067B36">
                  <w:pPr>
                    <w:jc w:val="center"/>
                  </w:pPr>
                  <w:r>
                    <w:t>2</w:t>
                  </w:r>
                </w:p>
              </w:tc>
              <w:tc>
                <w:tcPr>
                  <w:tcW w:w="1667" w:type="pct"/>
                  <w:tcBorders>
                    <w:right w:val="outset" w:sz="6" w:space="0" w:color="C0C0C0"/>
                  </w:tcBorders>
                  <w:vAlign w:val="center"/>
                </w:tcPr>
                <w:p w14:paraId="6DC0A1A8" w14:textId="77777777" w:rsidR="00D240F3" w:rsidRDefault="00067B36">
                  <w:pPr>
                    <w:jc w:val="center"/>
                  </w:pPr>
                  <w:r>
                    <w:t>3</w:t>
                  </w:r>
                </w:p>
              </w:tc>
            </w:tr>
            <w:tr w:rsidR="00D240F3" w14:paraId="643521DB" w14:textId="77777777">
              <w:trPr>
                <w:divId w:val="1"/>
              </w:trPr>
              <w:tc>
                <w:tcPr>
                  <w:tcW w:w="1667" w:type="pct"/>
                  <w:tcBorders>
                    <w:left w:val="outset" w:sz="6" w:space="0" w:color="C0C0C0"/>
                    <w:bottom w:val="outset" w:sz="6" w:space="0" w:color="C0C0C0"/>
                  </w:tcBorders>
                  <w:vAlign w:val="center"/>
                </w:tcPr>
                <w:p w14:paraId="201D46D4" w14:textId="77777777" w:rsidR="00D240F3" w:rsidRDefault="00067B36">
                  <w:pPr>
                    <w:jc w:val="center"/>
                  </w:pPr>
                  <w:r>
                    <w:t>small</w:t>
                  </w:r>
                </w:p>
              </w:tc>
              <w:tc>
                <w:tcPr>
                  <w:tcW w:w="1667" w:type="pct"/>
                  <w:tcBorders>
                    <w:bottom w:val="outset" w:sz="6" w:space="0" w:color="C0C0C0"/>
                  </w:tcBorders>
                  <w:vAlign w:val="center"/>
                </w:tcPr>
                <w:p w14:paraId="1E32F6E7" w14:textId="77777777" w:rsidR="00D240F3" w:rsidRDefault="00067B36">
                  <w:pPr>
                    <w:jc w:val="center"/>
                  </w:pPr>
                  <w:r>
                    <w:t>medium</w:t>
                  </w:r>
                </w:p>
              </w:tc>
              <w:tc>
                <w:tcPr>
                  <w:tcW w:w="1667" w:type="pct"/>
                  <w:tcBorders>
                    <w:bottom w:val="outset" w:sz="6" w:space="0" w:color="C0C0C0"/>
                    <w:right w:val="outset" w:sz="6" w:space="0" w:color="C0C0C0"/>
                  </w:tcBorders>
                  <w:vAlign w:val="center"/>
                </w:tcPr>
                <w:p w14:paraId="2436C520" w14:textId="77777777" w:rsidR="00D240F3" w:rsidRDefault="00067B36">
                  <w:pPr>
                    <w:jc w:val="center"/>
                  </w:pPr>
                  <w:r>
                    <w:t>large</w:t>
                  </w:r>
                </w:p>
              </w:tc>
            </w:tr>
          </w:tbl>
          <w:p w14:paraId="6560C877" w14:textId="77777777" w:rsidR="00D240F3" w:rsidRDefault="00067B36">
            <w:pPr>
              <w:spacing w:beforeAutospacing="1" w:afterAutospacing="1"/>
              <w:jc w:val="left"/>
              <w:divId w:val="1"/>
            </w:pPr>
            <w:r>
              <w:t> </w:t>
            </w:r>
          </w:p>
        </w:tc>
      </w:tr>
    </w:tbl>
    <w:p w14:paraId="4ADF1C2A" w14:textId="77777777" w:rsidR="00D240F3" w:rsidRDefault="00D240F3">
      <w:pPr>
        <w:keepLines/>
      </w:pPr>
    </w:p>
    <w:p w14:paraId="6C484C60" w14:textId="77777777" w:rsidR="00D240F3" w:rsidRDefault="00D240F3">
      <w:pPr>
        <w:keepLines/>
      </w:pPr>
    </w:p>
    <w:tbl>
      <w:tblPr>
        <w:tblW w:w="0" w:type="auto"/>
        <w:tblLook w:val="0600" w:firstRow="0" w:lastRow="0" w:firstColumn="0" w:lastColumn="0" w:noHBand="1" w:noVBand="1"/>
      </w:tblPr>
      <w:tblGrid>
        <w:gridCol w:w="9986"/>
      </w:tblGrid>
      <w:tr w:rsidR="00D240F3" w14:paraId="7450FCC0" w14:textId="77777777">
        <w:tc>
          <w:tcPr>
            <w:tcW w:w="9986" w:type="dxa"/>
          </w:tcPr>
          <w:p w14:paraId="2CA6E5E7" w14:textId="77777777" w:rsidR="00D240F3" w:rsidRDefault="00067B36">
            <w:pPr>
              <w:keepNext/>
              <w:keepLines/>
            </w:pPr>
            <w:r>
              <w:rPr>
                <w:u w:val="single"/>
              </w:rPr>
              <w:lastRenderedPageBreak/>
              <w:t>Ad. 45: Stone: shape in lateral view</w:t>
            </w:r>
          </w:p>
          <w:p w14:paraId="19CE9F78" w14:textId="77777777" w:rsidR="00D240F3" w:rsidRDefault="00D240F3">
            <w:pPr>
              <w:keepNext/>
              <w:keepLines/>
            </w:pPr>
          </w:p>
          <w:p w14:paraId="26C87C30" w14:textId="77777777" w:rsidR="00D240F3" w:rsidRDefault="001D08C2">
            <w:pPr>
              <w:pStyle w:val="BodyText"/>
              <w:keepNext/>
              <w:keepLines/>
              <w:spacing w:beforeAutospacing="1" w:afterAutospacing="1"/>
              <w:jc w:val="left"/>
              <w:divId w:val="1"/>
            </w:pPr>
            <w:r>
              <w:pict w14:anchorId="7B4DA56A">
                <v:shape id="_x0000_i1059" type="#_x0000_t75" style="width:357.75pt;height:276.75pt" o:bordertopcolor="this" o:borderleftcolor="this" o:borderbottomcolor="this" o:borderrightcolor="this">
                  <v:imagedata r:id="rId65" o:title=""/>
                </v:shape>
              </w:pict>
            </w:r>
          </w:p>
        </w:tc>
      </w:tr>
    </w:tbl>
    <w:p w14:paraId="61FD3E3F" w14:textId="77777777" w:rsidR="00D240F3" w:rsidRDefault="00D240F3">
      <w:pPr>
        <w:keepLines/>
      </w:pPr>
    </w:p>
    <w:p w14:paraId="4B49D153" w14:textId="77777777" w:rsidR="00D240F3" w:rsidRDefault="00D240F3">
      <w:pPr>
        <w:keepLines/>
      </w:pPr>
    </w:p>
    <w:tbl>
      <w:tblPr>
        <w:tblW w:w="0" w:type="auto"/>
        <w:tblLook w:val="0600" w:firstRow="0" w:lastRow="0" w:firstColumn="0" w:lastColumn="0" w:noHBand="1" w:noVBand="1"/>
      </w:tblPr>
      <w:tblGrid>
        <w:gridCol w:w="9986"/>
      </w:tblGrid>
      <w:tr w:rsidR="00D240F3" w14:paraId="4AEE000B" w14:textId="77777777">
        <w:tc>
          <w:tcPr>
            <w:tcW w:w="9986" w:type="dxa"/>
          </w:tcPr>
          <w:p w14:paraId="69F04035" w14:textId="77777777" w:rsidR="00D240F3" w:rsidRDefault="00067B36">
            <w:pPr>
              <w:keepNext/>
              <w:keepLines/>
            </w:pPr>
            <w:r>
              <w:rPr>
                <w:u w:val="single"/>
              </w:rPr>
              <w:t>Ad. 46: Stone: size of the keel</w:t>
            </w:r>
          </w:p>
          <w:p w14:paraId="40DC100A" w14:textId="77777777" w:rsidR="00D240F3" w:rsidRDefault="00D240F3">
            <w:pPr>
              <w:keepNext/>
              <w:keepLines/>
            </w:pPr>
          </w:p>
          <w:p w14:paraId="556020DB" w14:textId="77777777" w:rsidR="00D240F3" w:rsidRDefault="001D08C2">
            <w:pPr>
              <w:pStyle w:val="BodyText"/>
              <w:keepNext/>
              <w:keepLines/>
              <w:spacing w:beforeAutospacing="1" w:afterAutospacing="1"/>
              <w:jc w:val="left"/>
              <w:divId w:val="1"/>
            </w:pPr>
            <w:r>
              <w:pict w14:anchorId="6CCFD07C">
                <v:shape id="_x0000_i1060" type="#_x0000_t75" style="width:159.75pt;height:120.75pt" o:bordertopcolor="this" o:borderleftcolor="this" o:borderbottomcolor="this" o:borderrightcolor="this">
                  <v:imagedata r:id="rId66" o:title=""/>
                </v:shape>
              </w:pict>
            </w:r>
          </w:p>
          <w:tbl>
            <w:tblPr>
              <w:tblW w:w="685" w:type="pct"/>
              <w:tblBorders>
                <w:top w:val="outset" w:sz="6" w:space="0" w:color="C0C0C0"/>
                <w:left w:val="outset" w:sz="6" w:space="0" w:color="C0C0C0"/>
                <w:bottom w:val="outset" w:sz="6" w:space="0" w:color="C0C0C0"/>
                <w:right w:val="outset" w:sz="6" w:space="0" w:color="C0C0C0"/>
                <w:insideH w:val="outset" w:sz="6" w:space="0" w:color="C0C0C0"/>
                <w:insideV w:val="outset" w:sz="6" w:space="0" w:color="C0C0C0"/>
              </w:tblBorders>
              <w:tblLook w:val="0600" w:firstRow="0" w:lastRow="0" w:firstColumn="0" w:lastColumn="0" w:noHBand="1" w:noVBand="1"/>
            </w:tblPr>
            <w:tblGrid>
              <w:gridCol w:w="350"/>
              <w:gridCol w:w="986"/>
            </w:tblGrid>
            <w:tr w:rsidR="00D240F3" w14:paraId="00E78BA6" w14:textId="77777777">
              <w:trPr>
                <w:divId w:val="1"/>
              </w:trPr>
              <w:tc>
                <w:tcPr>
                  <w:tcW w:w="254" w:type="pct"/>
                  <w:tcBorders>
                    <w:top w:val="outset" w:sz="6" w:space="0" w:color="C0C0C0"/>
                    <w:left w:val="outset" w:sz="6" w:space="0" w:color="C0C0C0"/>
                  </w:tcBorders>
                  <w:vAlign w:val="center"/>
                </w:tcPr>
                <w:p w14:paraId="63D94780" w14:textId="77777777" w:rsidR="00D240F3" w:rsidRDefault="00067B36">
                  <w:r>
                    <w:t>A</w:t>
                  </w:r>
                </w:p>
              </w:tc>
              <w:tc>
                <w:tcPr>
                  <w:tcW w:w="4746" w:type="pct"/>
                  <w:tcBorders>
                    <w:top w:val="outset" w:sz="6" w:space="0" w:color="C0C0C0"/>
                    <w:right w:val="outset" w:sz="6" w:space="0" w:color="C0C0C0"/>
                  </w:tcBorders>
                  <w:vAlign w:val="center"/>
                </w:tcPr>
                <w:p w14:paraId="2198E074" w14:textId="67E38B65" w:rsidR="00D240F3" w:rsidRDefault="00BB0715">
                  <w:r>
                    <w:t>S</w:t>
                  </w:r>
                  <w:r w:rsidR="00067B36">
                    <w:t>tone</w:t>
                  </w:r>
                </w:p>
              </w:tc>
            </w:tr>
            <w:tr w:rsidR="00D240F3" w14:paraId="51741EC3" w14:textId="77777777">
              <w:trPr>
                <w:divId w:val="1"/>
              </w:trPr>
              <w:tc>
                <w:tcPr>
                  <w:tcW w:w="254" w:type="pct"/>
                  <w:tcBorders>
                    <w:left w:val="outset" w:sz="6" w:space="0" w:color="C0C0C0"/>
                    <w:bottom w:val="outset" w:sz="6" w:space="0" w:color="C0C0C0"/>
                  </w:tcBorders>
                  <w:vAlign w:val="center"/>
                </w:tcPr>
                <w:p w14:paraId="4DE51A0C" w14:textId="77777777" w:rsidR="00D240F3" w:rsidRDefault="00067B36">
                  <w:r>
                    <w:t>B</w:t>
                  </w:r>
                </w:p>
              </w:tc>
              <w:tc>
                <w:tcPr>
                  <w:tcW w:w="4746" w:type="pct"/>
                  <w:tcBorders>
                    <w:bottom w:val="outset" w:sz="6" w:space="0" w:color="C0C0C0"/>
                    <w:right w:val="outset" w:sz="6" w:space="0" w:color="C0C0C0"/>
                  </w:tcBorders>
                  <w:vAlign w:val="center"/>
                </w:tcPr>
                <w:p w14:paraId="692527C8" w14:textId="6281A4FA" w:rsidR="00D240F3" w:rsidRDefault="00BB0715">
                  <w:r>
                    <w:t>K</w:t>
                  </w:r>
                  <w:r w:rsidR="00067B36">
                    <w:t>eel</w:t>
                  </w:r>
                </w:p>
              </w:tc>
            </w:tr>
          </w:tbl>
          <w:p w14:paraId="6ECD0963" w14:textId="77777777" w:rsidR="00D240F3" w:rsidRDefault="00067B36">
            <w:pPr>
              <w:spacing w:beforeAutospacing="1" w:afterAutospacing="1"/>
              <w:jc w:val="left"/>
              <w:divId w:val="1"/>
            </w:pPr>
            <w:r>
              <w:t> </w:t>
            </w:r>
          </w:p>
        </w:tc>
      </w:tr>
    </w:tbl>
    <w:p w14:paraId="27848130" w14:textId="77777777" w:rsidR="00D240F3" w:rsidRDefault="00D240F3">
      <w:pPr>
        <w:keepLines/>
      </w:pPr>
    </w:p>
    <w:p w14:paraId="215CC417" w14:textId="77777777" w:rsidR="00D240F3" w:rsidRDefault="00D240F3">
      <w:pPr>
        <w:keepLines/>
      </w:pPr>
    </w:p>
    <w:tbl>
      <w:tblPr>
        <w:tblW w:w="0" w:type="auto"/>
        <w:tblLook w:val="0600" w:firstRow="0" w:lastRow="0" w:firstColumn="0" w:lastColumn="0" w:noHBand="1" w:noVBand="1"/>
      </w:tblPr>
      <w:tblGrid>
        <w:gridCol w:w="9986"/>
      </w:tblGrid>
      <w:tr w:rsidR="00D240F3" w14:paraId="5950AD80" w14:textId="77777777">
        <w:tc>
          <w:tcPr>
            <w:tcW w:w="9986" w:type="dxa"/>
          </w:tcPr>
          <w:p w14:paraId="7EDB5BED" w14:textId="77777777" w:rsidR="00D240F3" w:rsidRDefault="00067B36">
            <w:pPr>
              <w:keepNext/>
              <w:keepLines/>
            </w:pPr>
            <w:r>
              <w:rPr>
                <w:u w:val="single"/>
              </w:rPr>
              <w:lastRenderedPageBreak/>
              <w:t>Ad. 47: Stone: texture of lateral surfaces (except hull)</w:t>
            </w:r>
          </w:p>
          <w:p w14:paraId="40628E6E" w14:textId="77777777" w:rsidR="00D240F3" w:rsidRDefault="00D240F3">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D240F3" w14:paraId="336B911C" w14:textId="77777777">
              <w:trPr>
                <w:divId w:val="1"/>
                <w:trHeight w:val="2215"/>
              </w:trPr>
              <w:tc>
                <w:tcPr>
                  <w:tcW w:w="2324" w:type="dxa"/>
                  <w:tcBorders>
                    <w:top w:val="none" w:sz="0" w:space="0" w:color="C0C0C0"/>
                    <w:left w:val="none" w:sz="0" w:space="0" w:color="C0C0C0"/>
                  </w:tcBorders>
                  <w:tcMar>
                    <w:top w:w="0" w:type="dxa"/>
                    <w:left w:w="0" w:type="dxa"/>
                    <w:bottom w:w="0" w:type="dxa"/>
                    <w:right w:w="0" w:type="dxa"/>
                  </w:tcMar>
                </w:tcPr>
                <w:p w14:paraId="1FFEEB34" w14:textId="77777777" w:rsidR="00D240F3" w:rsidRDefault="001D08C2">
                  <w:pPr>
                    <w:jc w:val="center"/>
                    <w:rPr>
                      <w:rFonts w:eastAsia="Arial"/>
                    </w:rPr>
                  </w:pPr>
                  <w:r>
                    <w:pict w14:anchorId="7B7E2459">
                      <v:shape id="_x0000_i1061" type="#_x0000_t75" style="width:71.25pt;height:98.25pt" o:bordertopcolor="this" o:borderleftcolor="this" o:borderbottomcolor="this" o:borderrightcolor="this">
                        <v:imagedata r:id="rId67" o:title=""/>
                      </v:shape>
                    </w:pict>
                  </w:r>
                </w:p>
              </w:tc>
              <w:tc>
                <w:tcPr>
                  <w:tcW w:w="2324" w:type="dxa"/>
                  <w:tcBorders>
                    <w:top w:val="none" w:sz="0" w:space="0" w:color="C0C0C0"/>
                  </w:tcBorders>
                  <w:tcMar>
                    <w:top w:w="0" w:type="dxa"/>
                    <w:left w:w="0" w:type="dxa"/>
                    <w:bottom w:w="0" w:type="dxa"/>
                    <w:right w:w="0" w:type="dxa"/>
                  </w:tcMar>
                </w:tcPr>
                <w:p w14:paraId="1191EA2F" w14:textId="77777777" w:rsidR="00D240F3" w:rsidRDefault="001D08C2">
                  <w:pPr>
                    <w:jc w:val="center"/>
                    <w:rPr>
                      <w:rFonts w:eastAsia="Arial"/>
                    </w:rPr>
                  </w:pPr>
                  <w:r>
                    <w:pict w14:anchorId="31455B8D">
                      <v:shape id="_x0000_i1062" type="#_x0000_t75" style="width:71.25pt;height:98.25pt" o:bordertopcolor="this" o:borderleftcolor="this" o:borderbottomcolor="this" o:borderrightcolor="this">
                        <v:imagedata r:id="rId68" o:title=""/>
                      </v:shape>
                    </w:pict>
                  </w:r>
                </w:p>
              </w:tc>
              <w:tc>
                <w:tcPr>
                  <w:tcW w:w="2324" w:type="dxa"/>
                  <w:tcBorders>
                    <w:top w:val="none" w:sz="0" w:space="0" w:color="C0C0C0"/>
                  </w:tcBorders>
                  <w:tcMar>
                    <w:top w:w="0" w:type="dxa"/>
                    <w:left w:w="0" w:type="dxa"/>
                    <w:bottom w:w="0" w:type="dxa"/>
                    <w:right w:w="0" w:type="dxa"/>
                  </w:tcMar>
                </w:tcPr>
                <w:p w14:paraId="25D1BAB5" w14:textId="77777777" w:rsidR="00D240F3" w:rsidRDefault="001D08C2">
                  <w:pPr>
                    <w:jc w:val="center"/>
                    <w:rPr>
                      <w:rFonts w:eastAsia="Arial"/>
                    </w:rPr>
                  </w:pPr>
                  <w:r>
                    <w:pict w14:anchorId="4CD5F562">
                      <v:shape id="_x0000_i1063" type="#_x0000_t75" style="width:71.25pt;height:98.25pt" o:bordertopcolor="this" o:borderleftcolor="this" o:borderbottomcolor="this" o:borderrightcolor="this">
                        <v:imagedata r:id="rId69" o:title=""/>
                      </v:shape>
                    </w:pict>
                  </w:r>
                </w:p>
              </w:tc>
              <w:tc>
                <w:tcPr>
                  <w:tcW w:w="2327" w:type="dxa"/>
                  <w:tcBorders>
                    <w:top w:val="none" w:sz="0" w:space="0" w:color="C0C0C0"/>
                    <w:right w:val="none" w:sz="0" w:space="0" w:color="C0C0C0"/>
                  </w:tcBorders>
                  <w:tcMar>
                    <w:top w:w="0" w:type="dxa"/>
                    <w:left w:w="0" w:type="dxa"/>
                    <w:bottom w:w="0" w:type="dxa"/>
                    <w:right w:w="0" w:type="dxa"/>
                  </w:tcMar>
                </w:tcPr>
                <w:p w14:paraId="79F47CFB" w14:textId="77777777" w:rsidR="00D240F3" w:rsidRDefault="001D08C2">
                  <w:pPr>
                    <w:jc w:val="center"/>
                    <w:rPr>
                      <w:rFonts w:eastAsia="Arial"/>
                    </w:rPr>
                  </w:pPr>
                  <w:r>
                    <w:pict w14:anchorId="47337D2E">
                      <v:shape id="_x0000_i1064" type="#_x0000_t75" style="width:88.5pt;height:97.5pt" o:bordertopcolor="this" o:borderleftcolor="this" o:borderbottomcolor="this" o:borderrightcolor="this">
                        <v:imagedata r:id="rId70" o:title=""/>
                      </v:shape>
                    </w:pict>
                  </w:r>
                </w:p>
              </w:tc>
            </w:tr>
            <w:tr w:rsidR="00D240F3" w14:paraId="31ED8349" w14:textId="77777777">
              <w:trPr>
                <w:divId w:val="1"/>
                <w:trHeight w:val="295"/>
              </w:trPr>
              <w:tc>
                <w:tcPr>
                  <w:tcW w:w="2324" w:type="dxa"/>
                  <w:tcBorders>
                    <w:left w:val="none" w:sz="0" w:space="0" w:color="C0C0C0"/>
                  </w:tcBorders>
                  <w:tcMar>
                    <w:top w:w="0" w:type="dxa"/>
                    <w:left w:w="0" w:type="dxa"/>
                    <w:bottom w:w="0" w:type="dxa"/>
                    <w:right w:w="0" w:type="dxa"/>
                  </w:tcMar>
                </w:tcPr>
                <w:p w14:paraId="40AAB69D" w14:textId="77777777" w:rsidR="00D240F3" w:rsidRDefault="00067B36">
                  <w:pPr>
                    <w:jc w:val="center"/>
                    <w:rPr>
                      <w:rFonts w:eastAsia="Arial"/>
                    </w:rPr>
                  </w:pPr>
                  <w:r>
                    <w:rPr>
                      <w:rFonts w:eastAsia="Arial"/>
                      <w:color w:val="000000"/>
                    </w:rPr>
                    <w:t>1</w:t>
                  </w:r>
                </w:p>
              </w:tc>
              <w:tc>
                <w:tcPr>
                  <w:tcW w:w="2324" w:type="dxa"/>
                  <w:tcMar>
                    <w:top w:w="0" w:type="dxa"/>
                    <w:left w:w="0" w:type="dxa"/>
                    <w:bottom w:w="0" w:type="dxa"/>
                    <w:right w:w="0" w:type="dxa"/>
                  </w:tcMar>
                </w:tcPr>
                <w:p w14:paraId="702C7DE6" w14:textId="77777777" w:rsidR="00D240F3" w:rsidRDefault="00067B36">
                  <w:pPr>
                    <w:jc w:val="center"/>
                    <w:rPr>
                      <w:rFonts w:eastAsia="Arial"/>
                    </w:rPr>
                  </w:pPr>
                  <w:r>
                    <w:rPr>
                      <w:rFonts w:eastAsia="Arial"/>
                      <w:color w:val="000000"/>
                    </w:rPr>
                    <w:t>2</w:t>
                  </w:r>
                </w:p>
              </w:tc>
              <w:tc>
                <w:tcPr>
                  <w:tcW w:w="2324" w:type="dxa"/>
                  <w:tcMar>
                    <w:top w:w="0" w:type="dxa"/>
                    <w:left w:w="0" w:type="dxa"/>
                    <w:bottom w:w="0" w:type="dxa"/>
                    <w:right w:w="0" w:type="dxa"/>
                  </w:tcMar>
                </w:tcPr>
                <w:p w14:paraId="75E6CABA" w14:textId="77777777" w:rsidR="00D240F3" w:rsidRDefault="00067B3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31FC2A3F" w14:textId="77777777" w:rsidR="00D240F3" w:rsidRDefault="00067B36">
                  <w:pPr>
                    <w:jc w:val="center"/>
                    <w:rPr>
                      <w:rFonts w:eastAsia="Arial"/>
                    </w:rPr>
                  </w:pPr>
                  <w:r>
                    <w:rPr>
                      <w:rFonts w:eastAsia="Arial"/>
                      <w:color w:val="000000"/>
                    </w:rPr>
                    <w:t>4</w:t>
                  </w:r>
                </w:p>
              </w:tc>
            </w:tr>
            <w:tr w:rsidR="00D240F3" w14:paraId="35FD5108" w14:textId="77777777">
              <w:trPr>
                <w:divId w:val="1"/>
                <w:trHeight w:val="295"/>
              </w:trPr>
              <w:tc>
                <w:tcPr>
                  <w:tcW w:w="2324" w:type="dxa"/>
                  <w:tcBorders>
                    <w:left w:val="none" w:sz="0" w:space="0" w:color="C0C0C0"/>
                    <w:bottom w:val="none" w:sz="0" w:space="0" w:color="C0C0C0"/>
                  </w:tcBorders>
                  <w:tcMar>
                    <w:top w:w="0" w:type="dxa"/>
                    <w:left w:w="0" w:type="dxa"/>
                    <w:bottom w:w="0" w:type="dxa"/>
                    <w:right w:w="0" w:type="dxa"/>
                  </w:tcMar>
                </w:tcPr>
                <w:p w14:paraId="7FD25D89" w14:textId="77777777" w:rsidR="00D240F3" w:rsidRDefault="00067B36">
                  <w:pPr>
                    <w:jc w:val="center"/>
                    <w:rPr>
                      <w:rFonts w:eastAsia="Arial"/>
                    </w:rPr>
                  </w:pPr>
                  <w:r>
                    <w:rPr>
                      <w:rFonts w:eastAsia="Arial"/>
                      <w:color w:val="000000"/>
                    </w:rPr>
                    <w:t>fine grained</w:t>
                  </w:r>
                </w:p>
              </w:tc>
              <w:tc>
                <w:tcPr>
                  <w:tcW w:w="2324" w:type="dxa"/>
                  <w:tcBorders>
                    <w:bottom w:val="none" w:sz="0" w:space="0" w:color="C0C0C0"/>
                  </w:tcBorders>
                  <w:tcMar>
                    <w:top w:w="0" w:type="dxa"/>
                    <w:left w:w="0" w:type="dxa"/>
                    <w:bottom w:w="0" w:type="dxa"/>
                    <w:right w:w="0" w:type="dxa"/>
                  </w:tcMar>
                </w:tcPr>
                <w:p w14:paraId="445B3EB0" w14:textId="77777777" w:rsidR="00D240F3" w:rsidRDefault="00067B36">
                  <w:pPr>
                    <w:jc w:val="center"/>
                    <w:rPr>
                      <w:rFonts w:eastAsia="Arial"/>
                    </w:rPr>
                  </w:pPr>
                  <w:r>
                    <w:rPr>
                      <w:rFonts w:eastAsia="Arial"/>
                      <w:color w:val="000000"/>
                    </w:rPr>
                    <w:t>granular</w:t>
                  </w:r>
                </w:p>
              </w:tc>
              <w:tc>
                <w:tcPr>
                  <w:tcW w:w="2324" w:type="dxa"/>
                  <w:tcBorders>
                    <w:bottom w:val="none" w:sz="0" w:space="0" w:color="C0C0C0"/>
                  </w:tcBorders>
                  <w:tcMar>
                    <w:top w:w="0" w:type="dxa"/>
                    <w:left w:w="0" w:type="dxa"/>
                    <w:bottom w:w="0" w:type="dxa"/>
                    <w:right w:w="0" w:type="dxa"/>
                  </w:tcMar>
                </w:tcPr>
                <w:p w14:paraId="7B80D1C2" w14:textId="77777777" w:rsidR="00D240F3" w:rsidRDefault="00067B36">
                  <w:pPr>
                    <w:jc w:val="center"/>
                    <w:rPr>
                      <w:rFonts w:eastAsia="Arial"/>
                    </w:rPr>
                  </w:pPr>
                  <w:r>
                    <w:rPr>
                      <w:rFonts w:eastAsia="Arial"/>
                      <w:color w:val="000000"/>
                    </w:rPr>
                    <w:t>rough</w:t>
                  </w:r>
                </w:p>
              </w:tc>
              <w:tc>
                <w:tcPr>
                  <w:tcW w:w="2327" w:type="dxa"/>
                  <w:tcBorders>
                    <w:bottom w:val="none" w:sz="0" w:space="0" w:color="C0C0C0"/>
                    <w:right w:val="none" w:sz="0" w:space="0" w:color="C0C0C0"/>
                  </w:tcBorders>
                  <w:tcMar>
                    <w:top w:w="0" w:type="dxa"/>
                    <w:left w:w="0" w:type="dxa"/>
                    <w:bottom w:w="0" w:type="dxa"/>
                    <w:right w:w="0" w:type="dxa"/>
                  </w:tcMar>
                </w:tcPr>
                <w:p w14:paraId="17FBE7EE" w14:textId="77777777" w:rsidR="00D240F3" w:rsidRDefault="00067B36">
                  <w:pPr>
                    <w:jc w:val="center"/>
                    <w:rPr>
                      <w:rFonts w:eastAsia="Arial"/>
                    </w:rPr>
                  </w:pPr>
                  <w:r>
                    <w:rPr>
                      <w:rFonts w:eastAsia="Arial"/>
                      <w:color w:val="000000"/>
                    </w:rPr>
                    <w:t>hammered</w:t>
                  </w:r>
                </w:p>
              </w:tc>
            </w:tr>
          </w:tbl>
          <w:p w14:paraId="521A62E4" w14:textId="22A3040E" w:rsidR="00D240F3" w:rsidRDefault="00D240F3">
            <w:pPr>
              <w:spacing w:beforeAutospacing="1" w:afterAutospacing="1"/>
              <w:jc w:val="left"/>
              <w:divId w:val="1"/>
            </w:pPr>
          </w:p>
        </w:tc>
      </w:tr>
    </w:tbl>
    <w:p w14:paraId="071CFE31" w14:textId="77777777" w:rsidR="00D240F3" w:rsidRDefault="00D240F3">
      <w:pPr>
        <w:keepLines/>
      </w:pPr>
    </w:p>
    <w:p w14:paraId="7E50467C" w14:textId="77777777" w:rsidR="00D240F3" w:rsidRDefault="00D240F3">
      <w:pPr>
        <w:keepLines/>
      </w:pPr>
    </w:p>
    <w:tbl>
      <w:tblPr>
        <w:tblW w:w="0" w:type="auto"/>
        <w:tblLook w:val="0600" w:firstRow="0" w:lastRow="0" w:firstColumn="0" w:lastColumn="0" w:noHBand="1" w:noVBand="1"/>
      </w:tblPr>
      <w:tblGrid>
        <w:gridCol w:w="9986"/>
      </w:tblGrid>
      <w:tr w:rsidR="00D240F3" w14:paraId="270DE94F" w14:textId="77777777">
        <w:tc>
          <w:tcPr>
            <w:tcW w:w="9986" w:type="dxa"/>
          </w:tcPr>
          <w:p w14:paraId="68ACF516" w14:textId="77777777" w:rsidR="00D240F3" w:rsidRDefault="00067B36">
            <w:pPr>
              <w:keepNext/>
              <w:keepLines/>
            </w:pPr>
            <w:r>
              <w:rPr>
                <w:u w:val="single"/>
              </w:rPr>
              <w:t>Ad. 48: Time of beginning of flowering</w:t>
            </w:r>
          </w:p>
          <w:p w14:paraId="4E433884" w14:textId="77777777" w:rsidR="00D240F3" w:rsidRDefault="00D240F3">
            <w:pPr>
              <w:keepNext/>
              <w:keepLines/>
            </w:pPr>
          </w:p>
          <w:p w14:paraId="03DBEC89" w14:textId="77777777" w:rsidR="00D240F3" w:rsidRDefault="00067B36">
            <w:pPr>
              <w:pStyle w:val="BodyText"/>
              <w:keepNext/>
              <w:keepLines/>
              <w:jc w:val="left"/>
              <w:divId w:val="1"/>
            </w:pPr>
            <w:r>
              <w:t>Time of beginning of flowering is reached when 10% of flowers are open.</w:t>
            </w:r>
          </w:p>
        </w:tc>
      </w:tr>
    </w:tbl>
    <w:p w14:paraId="5BBC559D" w14:textId="77777777" w:rsidR="00D240F3" w:rsidRDefault="00D240F3">
      <w:pPr>
        <w:keepLines/>
      </w:pPr>
    </w:p>
    <w:p w14:paraId="632D40AC" w14:textId="77777777" w:rsidR="00D240F3" w:rsidRDefault="00D240F3">
      <w:pPr>
        <w:keepLines/>
      </w:pPr>
    </w:p>
    <w:tbl>
      <w:tblPr>
        <w:tblW w:w="0" w:type="auto"/>
        <w:tblLook w:val="0600" w:firstRow="0" w:lastRow="0" w:firstColumn="0" w:lastColumn="0" w:noHBand="1" w:noVBand="1"/>
      </w:tblPr>
      <w:tblGrid>
        <w:gridCol w:w="9986"/>
      </w:tblGrid>
      <w:tr w:rsidR="00D240F3" w14:paraId="0FBAC0AC" w14:textId="77777777">
        <w:tc>
          <w:tcPr>
            <w:tcW w:w="9986" w:type="dxa"/>
          </w:tcPr>
          <w:p w14:paraId="5A17021D" w14:textId="77777777" w:rsidR="00D240F3" w:rsidRDefault="00067B36">
            <w:pPr>
              <w:keepNext/>
              <w:keepLines/>
            </w:pPr>
            <w:r>
              <w:rPr>
                <w:u w:val="single"/>
              </w:rPr>
              <w:t>Ad. 49: Time of beginning of fruit ripening</w:t>
            </w:r>
          </w:p>
          <w:p w14:paraId="3FB90780" w14:textId="77777777" w:rsidR="00D240F3" w:rsidRDefault="00D240F3">
            <w:pPr>
              <w:keepNext/>
              <w:keepLines/>
            </w:pPr>
          </w:p>
          <w:p w14:paraId="386181BB" w14:textId="77777777" w:rsidR="00D240F3" w:rsidRDefault="00067B36">
            <w:pPr>
              <w:pStyle w:val="BodyText"/>
              <w:keepNext/>
              <w:keepLines/>
              <w:jc w:val="left"/>
              <w:divId w:val="1"/>
            </w:pPr>
            <w:r>
              <w:t>Time of beginning of fruit ripening is reached when 10% of fruits have eating maturity.</w:t>
            </w:r>
          </w:p>
        </w:tc>
      </w:tr>
    </w:tbl>
    <w:p w14:paraId="0A7E42E1" w14:textId="77777777" w:rsidR="00D240F3" w:rsidRDefault="00D240F3">
      <w:pPr>
        <w:keepLines/>
      </w:pPr>
    </w:p>
    <w:p w14:paraId="28D874A7" w14:textId="77777777" w:rsidR="00D240F3" w:rsidRDefault="00D240F3">
      <w:pPr>
        <w:keepLines/>
        <w:sectPr w:rsidR="00D240F3">
          <w:headerReference w:type="even" r:id="rId71"/>
          <w:headerReference w:type="default" r:id="rId72"/>
          <w:footerReference w:type="even" r:id="rId73"/>
          <w:footerReference w:type="default" r:id="rId74"/>
          <w:headerReference w:type="first" r:id="rId75"/>
          <w:footerReference w:type="first" r:id="rId76"/>
          <w:pgSz w:w="11906" w:h="16838"/>
          <w:pgMar w:top="400" w:right="960" w:bottom="400" w:left="960" w:header="510" w:footer="720" w:gutter="0"/>
          <w:cols w:space="720"/>
        </w:sectPr>
      </w:pPr>
    </w:p>
    <w:p w14:paraId="12FFE604" w14:textId="77777777" w:rsidR="00D240F3" w:rsidRDefault="00067B36">
      <w:pPr>
        <w:pStyle w:val="Heading1"/>
      </w:pPr>
      <w:bookmarkStart w:id="27" w:name="_Toc_1_3_0000000024"/>
      <w:r>
        <w:lastRenderedPageBreak/>
        <w:t>Literature</w:t>
      </w:r>
      <w:bookmarkEnd w:id="27"/>
    </w:p>
    <w:p w14:paraId="7E27D588" w14:textId="77777777" w:rsidR="00D240F3" w:rsidRDefault="00D240F3"/>
    <w:p w14:paraId="5937B771" w14:textId="77777777" w:rsidR="00D240F3" w:rsidRDefault="00D240F3"/>
    <w:p w14:paraId="49855FC3" w14:textId="77777777" w:rsidR="00D240F3" w:rsidRDefault="00067B36">
      <w:pPr>
        <w:jc w:val="left"/>
        <w:sectPr w:rsidR="00D240F3">
          <w:headerReference w:type="even" r:id="rId77"/>
          <w:headerReference w:type="default" r:id="rId78"/>
          <w:footerReference w:type="even" r:id="rId79"/>
          <w:footerReference w:type="default" r:id="rId80"/>
          <w:headerReference w:type="first" r:id="rId81"/>
          <w:footerReference w:type="first" r:id="rId82"/>
          <w:pgSz w:w="11906" w:h="16838"/>
          <w:pgMar w:top="400" w:right="960" w:bottom="400" w:left="960" w:header="510" w:footer="720" w:gutter="0"/>
          <w:cols w:space="720"/>
        </w:sectPr>
      </w:pPr>
      <w:proofErr w:type="spellStart"/>
      <w:r>
        <w:t>Aranzana</w:t>
      </w:r>
      <w:proofErr w:type="spellEnd"/>
      <w:r>
        <w:t xml:space="preserve">, M.J., </w:t>
      </w:r>
      <w:proofErr w:type="spellStart"/>
      <w:r>
        <w:t>Decroocq</w:t>
      </w:r>
      <w:proofErr w:type="spellEnd"/>
      <w:r>
        <w:t xml:space="preserve">, V., Dirlewanger, E. et al. 2019. Prunus genetics and applications after de novo genome sequencing: achievements and prospects. </w:t>
      </w:r>
      <w:proofErr w:type="spellStart"/>
      <w:r>
        <w:t>Hortic</w:t>
      </w:r>
      <w:proofErr w:type="spellEnd"/>
      <w:r>
        <w:t xml:space="preserve"> Res 6:58.</w:t>
      </w:r>
      <w:r>
        <w:br/>
        <w:t>https://doi.org/10.1038/s41438-019-0140-8</w:t>
      </w:r>
      <w:r>
        <w:br/>
        <w:t> </w:t>
      </w:r>
      <w:r>
        <w:br/>
      </w:r>
      <w:proofErr w:type="spellStart"/>
      <w:r>
        <w:t>Boonprakob</w:t>
      </w:r>
      <w:proofErr w:type="spellEnd"/>
      <w:r>
        <w:t>, U., Byrne, D.H., Graham, C.J., Okie, W.R., Beckman, T., Smith, B.R. 2001. Genetic relationships among cultivated diploid plums and their progenitors as determined by RAPD markers. Journal of the American Society for Horticultural Science 126:451-461. https://doi.org/10.21273/JASHS.126.4.451</w:t>
      </w:r>
      <w:r>
        <w:br/>
        <w:t> </w:t>
      </w:r>
      <w:r>
        <w:br/>
        <w:t>Burbank, L. 1901. Supplement to new creations in fruits and flowers. Santa Rosa, California, US: Burbank’s Experimental Farms.</w:t>
      </w:r>
      <w:r>
        <w:br/>
        <w:t> </w:t>
      </w:r>
      <w:r>
        <w:br/>
        <w:t xml:space="preserve">Guerrero, B.I., Guerra, M.E., Herrera, S., Irisarri, P., Pina, A., and Rodrigo, J. 2021. Genetic diversity and population structure of Japanese plum-type (hybrids of </w:t>
      </w:r>
      <w:r>
        <w:rPr>
          <w:i/>
        </w:rPr>
        <w:t xml:space="preserve">P. </w:t>
      </w:r>
      <w:proofErr w:type="spellStart"/>
      <w:r>
        <w:rPr>
          <w:i/>
        </w:rPr>
        <w:t>salicin</w:t>
      </w:r>
      <w:r>
        <w:t>a</w:t>
      </w:r>
      <w:proofErr w:type="spellEnd"/>
      <w:r>
        <w:t>) accessions assessed by SSR markers. Agronomy 11(9):1748.</w:t>
      </w:r>
      <w:r>
        <w:br/>
        <w:t>https://doi.org/10.3390/agronomy11091748</w:t>
      </w:r>
      <w:r>
        <w:br/>
        <w:t> </w:t>
      </w:r>
      <w:r>
        <w:br/>
        <w:t>Hartmann, W. and Neumüller, M. 2009. Plum breeding. Breeding plantation tree crops: temperate species, pp.161-231. https://www.researchgate.net/profile/Manfred-Fischer-3/publication/225247978_Pear_Breeding/links/54de3cb40cf2953c22ad7e2c/Pear-Breeding.pdf#page=167</w:t>
      </w:r>
      <w:r>
        <w:br/>
        <w:t> </w:t>
      </w:r>
      <w:r>
        <w:br/>
        <w:t>Hedrick, U.P., 1911: The Plums of New York. JB Lyon Company, Binghamton, NY, US</w:t>
      </w:r>
      <w:r>
        <w:br/>
        <w:t> </w:t>
      </w:r>
      <w:r>
        <w:br/>
        <w:t xml:space="preserve">Karp, D. 2015. Luther Burbank’s Plums. </w:t>
      </w:r>
      <w:proofErr w:type="spellStart"/>
      <w:r>
        <w:t>HortScience</w:t>
      </w:r>
      <w:proofErr w:type="spellEnd"/>
      <w:r>
        <w:t xml:space="preserve"> 50(2):189-194. https://doi.org/10.21273/HORTSCI.50.2.189</w:t>
      </w:r>
      <w:r>
        <w:br/>
        <w:t> </w:t>
      </w:r>
      <w:r>
        <w:br/>
        <w:t>Li, F.D., Du, H.Y., Fu D.L., Yang, S.B., Fu J.M., Du, L.Y., Li F.H. 2004. ‘</w:t>
      </w:r>
      <w:proofErr w:type="spellStart"/>
      <w:r>
        <w:t>Konglongdan</w:t>
      </w:r>
      <w:proofErr w:type="spellEnd"/>
      <w:r>
        <w:t xml:space="preserve">’ — a new cultivar of hybrid between the species of plum and apricot. Acta </w:t>
      </w:r>
      <w:proofErr w:type="spellStart"/>
      <w:r>
        <w:t>Horticulturae</w:t>
      </w:r>
      <w:proofErr w:type="spellEnd"/>
      <w:r>
        <w:t xml:space="preserve"> Sinica 31(6):835-835. https://www.ahs.ac.cn/EN/Y2004/V31/I6/835</w:t>
      </w:r>
      <w:r>
        <w:br/>
        <w:t> </w:t>
      </w:r>
      <w:r>
        <w:br/>
        <w:t>Lindley, J. 1830. Report upon the new or rare plants… [with first publication of “</w:t>
      </w:r>
      <w:r>
        <w:rPr>
          <w:i/>
        </w:rPr>
        <w:t xml:space="preserve">Prunus </w:t>
      </w:r>
      <w:proofErr w:type="spellStart"/>
      <w:r>
        <w:rPr>
          <w:i/>
        </w:rPr>
        <w:t>salicina</w:t>
      </w:r>
      <w:proofErr w:type="spellEnd"/>
      <w:r>
        <w:t>”, pp. 239-240]. In: Transactions of the Horticultural Society 7. London</w:t>
      </w:r>
      <w:r>
        <w:br/>
        <w:t> </w:t>
      </w:r>
      <w:r>
        <w:br/>
        <w:t>Liu, W., Liu, D., Zhang, A., Feng, C., Yang, J., Yoon, J., and Li, S. 2007. Genetic diversity and phylogenetic relationships among plum germplasm resources in China assessed with inter-simple sequence repeat markers. Journal of the American Society for Horticultural Science 132(5):619-628. https://doi.org/10.21273/JASHS.132.5.619</w:t>
      </w:r>
      <w:r>
        <w:br/>
        <w:t> </w:t>
      </w:r>
      <w:r>
        <w:br/>
        <w:t xml:space="preserve">Liu, S, Xu, M., Liu, J., et al. 2023 An overview of the worldwide plum breeding. </w:t>
      </w:r>
      <w:proofErr w:type="spellStart"/>
      <w:r w:rsidRPr="005D2362">
        <w:rPr>
          <w:lang w:val="pt-BR"/>
        </w:rPr>
        <w:t>Scientia</w:t>
      </w:r>
      <w:proofErr w:type="spellEnd"/>
      <w:r w:rsidRPr="005D2362">
        <w:rPr>
          <w:lang w:val="pt-BR"/>
        </w:rPr>
        <w:t xml:space="preserve"> Agricultura </w:t>
      </w:r>
      <w:proofErr w:type="spellStart"/>
      <w:r w:rsidRPr="005D2362">
        <w:rPr>
          <w:lang w:val="pt-BR"/>
        </w:rPr>
        <w:t>Sinica</w:t>
      </w:r>
      <w:proofErr w:type="spellEnd"/>
      <w:r w:rsidRPr="005D2362">
        <w:rPr>
          <w:lang w:val="pt-BR"/>
        </w:rPr>
        <w:t xml:space="preserve"> 56(9):1744-1759. https://doi.org/10.3864/j.issn.0578-1752.2023.09.011</w:t>
      </w:r>
      <w:r w:rsidRPr="005D2362">
        <w:rPr>
          <w:lang w:val="pt-BR"/>
        </w:rPr>
        <w:br/>
        <w:t> </w:t>
      </w:r>
      <w:r w:rsidRPr="005D2362">
        <w:rPr>
          <w:lang w:val="pt-BR"/>
        </w:rPr>
        <w:br/>
      </w:r>
      <w:proofErr w:type="spellStart"/>
      <w:r w:rsidRPr="005D2362">
        <w:rPr>
          <w:lang w:val="pt-BR"/>
        </w:rPr>
        <w:t>Neumüller</w:t>
      </w:r>
      <w:proofErr w:type="spellEnd"/>
      <w:r w:rsidRPr="005D2362">
        <w:rPr>
          <w:lang w:val="pt-BR"/>
        </w:rPr>
        <w:t xml:space="preserve">, M. 2011. </w:t>
      </w:r>
      <w:r>
        <w:t>Fundamental and applied aspects of plum (</w:t>
      </w:r>
      <w:r>
        <w:rPr>
          <w:i/>
        </w:rPr>
        <w:t>Prunus domestica</w:t>
      </w:r>
      <w:r>
        <w:t>) breeding. Fruit, Vegetable and Cereal Science and Biotechnology 5(1):139-156. http://www.globalsciencebooks.info/Online/GSBOnline/images/2011/FVCSB_5(SI1)/FVCSB_5(SI1)139-156o.pdf</w:t>
      </w:r>
      <w:r>
        <w:br/>
        <w:t> </w:t>
      </w:r>
      <w:r>
        <w:br/>
        <w:t>Okie, W.R. 2005. ‘Spring Satin’ plumcot. Journal of the American Pomological Society 59(3):119-124. https://www.pubhort.org/aps/59/v59_n3_a18.htm</w:t>
      </w:r>
      <w:r>
        <w:br/>
        <w:t> </w:t>
      </w:r>
      <w:r>
        <w:br/>
        <w:t xml:space="preserve">Okie, W.R. 2006. Introgression of </w:t>
      </w:r>
      <w:r>
        <w:rPr>
          <w:i/>
        </w:rPr>
        <w:t>Prunus</w:t>
      </w:r>
      <w:r>
        <w:t xml:space="preserve"> species in plum. </w:t>
      </w:r>
      <w:r>
        <w:rPr>
          <w:i/>
        </w:rPr>
        <w:t>NY Fruit Q</w:t>
      </w:r>
      <w:r>
        <w:t xml:space="preserve">uarterly </w:t>
      </w:r>
      <w:r>
        <w:rPr>
          <w:i/>
        </w:rPr>
        <w:t>14</w:t>
      </w:r>
      <w:r>
        <w:t>(1):29-37. https://nyshs.org/wp-content/uploads/2016/10/Introgression-of-Prunus-Species-in-Plum.pdf</w:t>
      </w:r>
      <w:r>
        <w:br/>
        <w:t> </w:t>
      </w:r>
      <w:r>
        <w:br/>
        <w:t>Okie, W.R., and Hancock, J.F. 2008. Plums. In: Temperate fruit crop breeding: germplasm to genomics, J.F. Hancock (ed.). Dordrecht, Germany: Springer Science. https://doi.org/10.1007/978-1-4020-6907-9_11</w:t>
      </w:r>
      <w:r>
        <w:br/>
        <w:t xml:space="preserve">Okie, W.R., Ramming, D.W. 1999. Plum breeding worldwide. </w:t>
      </w:r>
      <w:proofErr w:type="spellStart"/>
      <w:r>
        <w:t>HortTechnology</w:t>
      </w:r>
      <w:proofErr w:type="spellEnd"/>
      <w:r>
        <w:t xml:space="preserve"> 9:162-176. https://doi.org/10.21273/HORTTECH.9.2.162</w:t>
      </w:r>
      <w:r>
        <w:br/>
        <w:t> </w:t>
      </w:r>
      <w:r>
        <w:br/>
        <w:t>Okie, W.R., and Weinberger, J.H. 1996. Plums, pp. 559-607. In: Janick, J. and Moore, J.N. Fruit breeding, Volume I: Tree and tropical fruits. New York: Wiley.</w:t>
      </w:r>
      <w:r>
        <w:br/>
        <w:t> </w:t>
      </w:r>
      <w:r>
        <w:br/>
        <w:t xml:space="preserve">Ramming, D., and </w:t>
      </w:r>
      <w:proofErr w:type="spellStart"/>
      <w:r>
        <w:t>Cociu</w:t>
      </w:r>
      <w:proofErr w:type="spellEnd"/>
      <w:r>
        <w:t>, V. 1991. Plums (</w:t>
      </w:r>
      <w:r>
        <w:rPr>
          <w:i/>
        </w:rPr>
        <w:t>Prunus</w:t>
      </w:r>
      <w:r>
        <w:t xml:space="preserve">). In: Genetic resources of temperate fruit and nut crops, ed. Moore, J.N. and Ballington, J.J., Acta </w:t>
      </w:r>
      <w:proofErr w:type="spellStart"/>
      <w:r>
        <w:t>Hortic</w:t>
      </w:r>
      <w:proofErr w:type="spellEnd"/>
      <w:r>
        <w:t>. 290:233-287. Wageningen, the Netherlands: International Society for Horticultural Science.</w:t>
      </w:r>
      <w:r>
        <w:br/>
      </w:r>
      <w:r>
        <w:lastRenderedPageBreak/>
        <w:t>https://doi.org/10.17660/ActaHortic.1991.290.6</w:t>
      </w:r>
      <w:r>
        <w:br/>
        <w:t> </w:t>
      </w:r>
      <w:r>
        <w:br/>
        <w:t xml:space="preserve">Reales, A., Sargent, D.J., </w:t>
      </w:r>
      <w:proofErr w:type="spellStart"/>
      <w:r>
        <w:t>Tobutt</w:t>
      </w:r>
      <w:proofErr w:type="spellEnd"/>
      <w:r>
        <w:t xml:space="preserve">, K.R. et al. 2010. Phylogenetics of Eurasian plums, Prunus L. section </w:t>
      </w:r>
      <w:proofErr w:type="gramStart"/>
      <w:r>
        <w:t>Prunus(</w:t>
      </w:r>
      <w:proofErr w:type="gramEnd"/>
      <w:r>
        <w:t>Rosaceae), according to coding and non-coding chloroplast DNA sequences. Tree Genetics &amp; Genomes 6:37-45.</w:t>
      </w:r>
      <w:r>
        <w:br/>
        <w:t>https://doi.org/10.1007/s11295-009-0226-9</w:t>
      </w:r>
      <w:r>
        <w:br/>
        <w:t> </w:t>
      </w:r>
      <w:r>
        <w:br/>
        <w:t xml:space="preserve">Shi, S., Li, J., Sun, J., Yu, J. and Zhou, S. 2013. Phylogeny and classification of </w:t>
      </w:r>
      <w:r>
        <w:rPr>
          <w:i/>
        </w:rPr>
        <w:t>Prunus sensu lato</w:t>
      </w:r>
      <w:r>
        <w:t xml:space="preserve"> (Rosaceae). Journal of Integrative Plant Biology 55(11):1069-1079.</w:t>
      </w:r>
      <w:r>
        <w:br/>
        <w:t>https://doi.org/10.1111/jipb.12095</w:t>
      </w:r>
      <w:r>
        <w:br/>
        <w:t> </w:t>
      </w:r>
      <w:r>
        <w:br/>
        <w:t xml:space="preserve">Sottile, F., Caltagirone, C., Giacalone, G., Peano, C., Barone, E. 2022. Unlocking plum genetic potential: where are we at? </w:t>
      </w:r>
      <w:proofErr w:type="spellStart"/>
      <w:r>
        <w:t>Horticulturae</w:t>
      </w:r>
      <w:proofErr w:type="spellEnd"/>
      <w:r>
        <w:t xml:space="preserve"> 8:128.</w:t>
      </w:r>
      <w:r>
        <w:br/>
        <w:t>https://doi.org/10.3390/horticulturae8020128</w:t>
      </w:r>
      <w:r>
        <w:br/>
        <w:t> </w:t>
      </w:r>
      <w:r>
        <w:br/>
        <w:t xml:space="preserve">Spaeth, R.A., </w:t>
      </w:r>
      <w:proofErr w:type="spellStart"/>
      <w:r>
        <w:t>Pincot</w:t>
      </w:r>
      <w:proofErr w:type="spellEnd"/>
      <w:r>
        <w:t xml:space="preserve">, D.D., Potter, D., Brown, P.J., </w:t>
      </w:r>
      <w:proofErr w:type="spellStart"/>
      <w:r>
        <w:t>Gradziel</w:t>
      </w:r>
      <w:proofErr w:type="spellEnd"/>
      <w:r>
        <w:t xml:space="preserve">, T. and Preece, J.E. 2024. Relatedness of Luther Burbank’s plum (Prunus sp.) introductions based on genotyping by sequencing. </w:t>
      </w:r>
      <w:proofErr w:type="spellStart"/>
      <w:r>
        <w:t>HortScience</w:t>
      </w:r>
      <w:proofErr w:type="spellEnd"/>
      <w:r>
        <w:t>, 59(6):873-880. https://doi.org/10.21273/HORTSCI17731-24</w:t>
      </w:r>
      <w:r>
        <w:br/>
        <w:t> </w:t>
      </w:r>
      <w:r>
        <w:br/>
        <w:t>Tong, Y and Xia, N. 2016. New combinations of Rosaceae, Urticaceae and Fagaceae from China. Biodiversity Science 24(6):714-718.</w:t>
      </w:r>
      <w:r>
        <w:br/>
        <w:t>https://doi.org/10.17520/biods.2016071</w:t>
      </w:r>
      <w:r>
        <w:br/>
        <w:t> </w:t>
      </w:r>
      <w:r>
        <w:br/>
        <w:t xml:space="preserve">USDA. 2025a. Taxonomy of </w:t>
      </w:r>
      <w:r>
        <w:rPr>
          <w:i/>
        </w:rPr>
        <w:t>Prunus ×</w:t>
      </w:r>
      <w:proofErr w:type="spellStart"/>
      <w:r>
        <w:rPr>
          <w:i/>
        </w:rPr>
        <w:t>limeixing</w:t>
      </w:r>
      <w:proofErr w:type="spellEnd"/>
      <w:r>
        <w:t xml:space="preserve"> (J. Y. Zhang &amp; Z. M. Wang) Y. H. Tong &amp; N. H. Xia). USDA, Agricultural Research Service, National Plant Germplasm System. 2025. Germplasm Resources Information Network (GRIN Taxonomy). National Germplasm Resources Laboratory, Beltsville, Maryland. https://npgsweb.ars-grin.gov/gringlobal/taxon/taxonomydetail?id=482374. Accessed 16 April 2025.</w:t>
      </w:r>
      <w:r>
        <w:br/>
        <w:t> </w:t>
      </w:r>
      <w:r>
        <w:br/>
        <w:t xml:space="preserve">USDA. 2025b. Taxonomy of </w:t>
      </w:r>
      <w:r>
        <w:rPr>
          <w:i/>
        </w:rPr>
        <w:t xml:space="preserve">Prunus </w:t>
      </w:r>
      <w:proofErr w:type="spellStart"/>
      <w:r>
        <w:rPr>
          <w:i/>
        </w:rPr>
        <w:t>salicina</w:t>
      </w:r>
      <w:proofErr w:type="spellEnd"/>
      <w:r>
        <w:t xml:space="preserve"> Lindl. USDA, Agricultural Research Service, National Plant Germplasm System. 2025. Germplasm Resources Information Network (GRIN Taxonomy). National Germplasm Resources Laboratory, Beltsville, Maryland.</w:t>
      </w:r>
      <w:r>
        <w:br/>
        <w:t>https://npgsweb.ars-grin.gov/gringlobal/taxon/taxonomydetail?id=30091. Accessed 17 April 2025.</w:t>
      </w:r>
      <w:r>
        <w:br/>
      </w:r>
      <w:r>
        <w:br/>
        <w:t>Wei, X., Shen, F., Zhang, Q. et al. 2021 Genetic diversity analysis of Chinese plum (</w:t>
      </w:r>
      <w:r>
        <w:rPr>
          <w:i/>
        </w:rPr>
        <w:t xml:space="preserve">Prunus </w:t>
      </w:r>
      <w:proofErr w:type="spellStart"/>
      <w:r>
        <w:rPr>
          <w:i/>
        </w:rPr>
        <w:t>salicina</w:t>
      </w:r>
      <w:proofErr w:type="spellEnd"/>
      <w:r>
        <w:t xml:space="preserve"> L.) based on whole-genome resequencing. Tree Genetics &amp; Genomes 17:26.</w:t>
      </w:r>
      <w:r>
        <w:br/>
        <w:t>https://doi.org/10.1007/s11295-021-01506-x</w:t>
      </w:r>
      <w:r>
        <w:br/>
        <w:t> </w:t>
      </w:r>
      <w:r>
        <w:br/>
        <w:t xml:space="preserve">Wight, W.P. 1915. Native American species of </w:t>
      </w:r>
      <w:r>
        <w:rPr>
          <w:i/>
        </w:rPr>
        <w:t>Prunus</w:t>
      </w:r>
      <w:r>
        <w:t>. Washington, DC: United States Department of Agriculture.</w:t>
      </w:r>
      <w:r>
        <w:br/>
        <w:t>https://www.biodiversitylibrary.org/item/190323</w:t>
      </w:r>
      <w:r>
        <w:br/>
        <w:t> </w:t>
      </w:r>
      <w:r>
        <w:br/>
        <w:t xml:space="preserve">Yu Xianghe, Zhang </w:t>
      </w:r>
      <w:proofErr w:type="spellStart"/>
      <w:r>
        <w:t>Qiuping</w:t>
      </w:r>
      <w:proofErr w:type="spellEnd"/>
      <w:r>
        <w:t>, Liu Weisheng, Sun Meng, Liu Ning, Zhang Yuping, Xu Ming. 2011. Genetic diversity analysis of morphological and agronomic characters of Chinese plum (</w:t>
      </w:r>
      <w:r>
        <w:rPr>
          <w:i/>
        </w:rPr>
        <w:t xml:space="preserve">Prunus </w:t>
      </w:r>
      <w:proofErr w:type="spellStart"/>
      <w:r>
        <w:rPr>
          <w:i/>
        </w:rPr>
        <w:t>salicina</w:t>
      </w:r>
      <w:proofErr w:type="spellEnd"/>
      <w:r>
        <w:t xml:space="preserve"> Lindl.) germplasm. Journal of Plant Genetic Resources 12(3):402-407.</w:t>
      </w:r>
      <w:r>
        <w:br/>
        <w:t> </w:t>
      </w:r>
      <w:r>
        <w:br/>
        <w:t xml:space="preserve">Zhang, Q.P., Wei, X., Liu, W.S., Liu, N., Zhang, Y.P., Xu, M., Liu, S., Zhang, Y.J., Ma, X.X. and Dong, W.X. 2018. The genetic relationship and structure of some natural interspecific hybrids in Prunus subgenus </w:t>
      </w:r>
      <w:proofErr w:type="spellStart"/>
      <w:r>
        <w:t>Prunophora</w:t>
      </w:r>
      <w:proofErr w:type="spellEnd"/>
      <w:r>
        <w:t>, based on nuclear and chloroplast simple sequence repeats. Genetic Resources and Crop Evolution 65:625-636. https://doi.org/10.1007/s10722-017-0559-4</w:t>
      </w:r>
      <w:r>
        <w:br/>
        <w:t> </w:t>
      </w:r>
      <w:r>
        <w:br/>
        <w:t>Zhivondov, A. 2011. '</w:t>
      </w:r>
      <w:proofErr w:type="spellStart"/>
      <w:r>
        <w:t>Standesto</w:t>
      </w:r>
      <w:proofErr w:type="spellEnd"/>
      <w:r>
        <w:t xml:space="preserve">', the first Bulgarian plumcot cultivar. In XV International Symposium on Apricot Breeding and Culture, </w:t>
      </w:r>
      <w:proofErr w:type="spellStart"/>
      <w:r>
        <w:t>ActaHort</w:t>
      </w:r>
      <w:proofErr w:type="spellEnd"/>
      <w:r>
        <w:t xml:space="preserve"> 966:219-222.</w:t>
      </w:r>
      <w:r>
        <w:br/>
        <w:t>https://www.actahort.org/books/966/966_34.htm</w:t>
      </w:r>
      <w:r>
        <w:br/>
        <w:t> </w:t>
      </w:r>
      <w:r>
        <w:br/>
        <w:t xml:space="preserve">Zhivondov, A. and </w:t>
      </w:r>
      <w:proofErr w:type="spellStart"/>
      <w:r>
        <w:t>Uzundzhalieva</w:t>
      </w:r>
      <w:proofErr w:type="spellEnd"/>
      <w:r>
        <w:t xml:space="preserve">, K. 2011. Taxonomic classification of plum-apricot hybrids. In XV International Symposium on Apricot Breeding and Culture, </w:t>
      </w:r>
      <w:proofErr w:type="spellStart"/>
      <w:r>
        <w:t>ActaHort</w:t>
      </w:r>
      <w:proofErr w:type="spellEnd"/>
      <w:r>
        <w:t xml:space="preserve"> 966:211-217. https://www.actahort.org/books/966/966_33.htm</w:t>
      </w:r>
      <w:r>
        <w:br/>
        <w:t> </w:t>
      </w:r>
    </w:p>
    <w:p w14:paraId="1CB7A365" w14:textId="77777777" w:rsidR="00D240F3" w:rsidRDefault="00067B36">
      <w:pPr>
        <w:pStyle w:val="Heading1"/>
      </w:pPr>
      <w:bookmarkStart w:id="28" w:name="_Toc_1_3_0000000025"/>
      <w:r>
        <w:lastRenderedPageBreak/>
        <w:t>Technical Questionnaire</w:t>
      </w:r>
      <w:bookmarkEnd w:id="28"/>
    </w:p>
    <w:p w14:paraId="4C040E37" w14:textId="77777777" w:rsidR="00D240F3" w:rsidRDefault="00D240F3"/>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240F3" w14:paraId="709B22F7" w14:textId="77777777">
        <w:trPr>
          <w:trHeight w:val="400"/>
        </w:trPr>
        <w:tc>
          <w:tcPr>
            <w:tcW w:w="1750" w:type="pct"/>
            <w:vAlign w:val="bottom"/>
          </w:tcPr>
          <w:p w14:paraId="52A23A7B" w14:textId="77777777" w:rsidR="00D240F3" w:rsidRDefault="00067B36">
            <w:r>
              <w:t>TECHNICAL QUESTIONNAIRE</w:t>
            </w:r>
          </w:p>
        </w:tc>
        <w:tc>
          <w:tcPr>
            <w:tcW w:w="1500" w:type="pct"/>
            <w:vAlign w:val="bottom"/>
          </w:tcPr>
          <w:p w14:paraId="34AA6D1B" w14:textId="77777777" w:rsidR="00D240F3" w:rsidRDefault="00067B36">
            <w:r>
              <w:t>Page {x} of {y}</w:t>
            </w:r>
          </w:p>
        </w:tc>
        <w:tc>
          <w:tcPr>
            <w:tcW w:w="1750" w:type="pct"/>
            <w:shd w:val="clear" w:color="auto" w:fill="DFDFD7"/>
            <w:vAlign w:val="bottom"/>
          </w:tcPr>
          <w:p w14:paraId="09287848" w14:textId="77777777" w:rsidR="00D240F3" w:rsidRDefault="00067B36">
            <w:r>
              <w:t>Reference Number:</w:t>
            </w:r>
          </w:p>
        </w:tc>
      </w:tr>
    </w:tbl>
    <w:p w14:paraId="0A996282" w14:textId="77777777" w:rsidR="00D240F3" w:rsidRDefault="00D240F3"/>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132"/>
        <w:gridCol w:w="398"/>
        <w:gridCol w:w="2411"/>
        <w:gridCol w:w="2911"/>
        <w:gridCol w:w="1913"/>
        <w:gridCol w:w="1414"/>
      </w:tblGrid>
      <w:tr w:rsidR="00D240F3" w14:paraId="663C2E01" w14:textId="77777777">
        <w:trPr>
          <w:trHeight w:val="600"/>
        </w:trPr>
        <w:tc>
          <w:tcPr>
            <w:tcW w:w="1750" w:type="pct"/>
            <w:gridSpan w:val="4"/>
          </w:tcPr>
          <w:p w14:paraId="3964C39C" w14:textId="77777777" w:rsidR="00D240F3" w:rsidRDefault="00D240F3"/>
        </w:tc>
        <w:tc>
          <w:tcPr>
            <w:tcW w:w="1500" w:type="pct"/>
          </w:tcPr>
          <w:p w14:paraId="69B0FBDB" w14:textId="77777777" w:rsidR="00D240F3" w:rsidRDefault="00D240F3"/>
        </w:tc>
        <w:tc>
          <w:tcPr>
            <w:tcW w:w="1750" w:type="pct"/>
            <w:gridSpan w:val="2"/>
            <w:shd w:val="clear" w:color="auto" w:fill="DFDFD7"/>
          </w:tcPr>
          <w:p w14:paraId="45BAE5A3" w14:textId="77777777" w:rsidR="00D240F3" w:rsidRDefault="00D240F3"/>
          <w:p w14:paraId="2E087954" w14:textId="77777777" w:rsidR="00D240F3" w:rsidRDefault="00067B36">
            <w:r>
              <w:t>Application date:</w:t>
            </w:r>
          </w:p>
          <w:p w14:paraId="16236090" w14:textId="77777777" w:rsidR="00D240F3" w:rsidRDefault="00067B36">
            <w:r>
              <w:t>(not to be filled in by the applicant)</w:t>
            </w:r>
          </w:p>
        </w:tc>
      </w:tr>
      <w:tr w:rsidR="00D240F3" w14:paraId="3FD8E43D" w14:textId="77777777">
        <w:trPr>
          <w:trHeight w:val="600"/>
        </w:trPr>
        <w:tc>
          <w:tcPr>
            <w:tcW w:w="0" w:type="auto"/>
            <w:gridSpan w:val="7"/>
          </w:tcPr>
          <w:p w14:paraId="2DBDD752" w14:textId="77777777" w:rsidR="00D240F3" w:rsidRDefault="00D240F3">
            <w:pPr>
              <w:jc w:val="center"/>
            </w:pPr>
          </w:p>
          <w:p w14:paraId="66FA4166" w14:textId="77777777" w:rsidR="00D240F3" w:rsidRDefault="00067B36">
            <w:pPr>
              <w:jc w:val="center"/>
            </w:pPr>
            <w:r>
              <w:rPr>
                <w:sz w:val="18"/>
              </w:rPr>
              <w:t>TECHNICAL QUESTIONNAIRE</w:t>
            </w:r>
          </w:p>
          <w:p w14:paraId="29ABD360" w14:textId="77777777" w:rsidR="00D240F3" w:rsidRDefault="00067B36">
            <w:pPr>
              <w:jc w:val="center"/>
            </w:pPr>
            <w:r>
              <w:rPr>
                <w:sz w:val="18"/>
              </w:rPr>
              <w:t>to be completed in connection with an application for plant breeders' rights</w:t>
            </w:r>
          </w:p>
        </w:tc>
      </w:tr>
      <w:tr w:rsidR="00D240F3" w14:paraId="2CCABBAF" w14:textId="77777777">
        <w:tblPrEx>
          <w:jc w:val="center"/>
        </w:tblPrEx>
        <w:trPr>
          <w:jc w:val="center"/>
        </w:trPr>
        <w:tc>
          <w:tcPr>
            <w:tcW w:w="9986" w:type="dxa"/>
            <w:gridSpan w:val="7"/>
            <w:tcBorders>
              <w:bottom w:val="nil"/>
            </w:tcBorders>
          </w:tcPr>
          <w:p w14:paraId="7EB8D43E" w14:textId="77777777" w:rsidR="00D240F3" w:rsidRDefault="00D240F3"/>
          <w:p w14:paraId="13B357CC" w14:textId="77777777" w:rsidR="00D240F3" w:rsidRDefault="00067B36">
            <w:r>
              <w:rPr>
                <w:sz w:val="18"/>
              </w:rPr>
              <w:t>1.</w:t>
            </w:r>
            <w:r>
              <w:rPr>
                <w:sz w:val="18"/>
              </w:rPr>
              <w:tab/>
              <w:t>Subject of the Technical Questionnaire</w:t>
            </w:r>
          </w:p>
          <w:p w14:paraId="623BD798" w14:textId="77777777" w:rsidR="00D240F3" w:rsidRDefault="00D240F3"/>
        </w:tc>
      </w:tr>
      <w:tr w:rsidR="00D240F3" w14:paraId="6E59C45B" w14:textId="77777777">
        <w:trPr>
          <w:trHeight w:val="454"/>
        </w:trPr>
        <w:tc>
          <w:tcPr>
            <w:tcW w:w="500" w:type="pct"/>
            <w:gridSpan w:val="3"/>
            <w:tcBorders>
              <w:top w:val="nil"/>
              <w:bottom w:val="nil"/>
              <w:right w:val="nil"/>
            </w:tcBorders>
            <w:vAlign w:val="center"/>
          </w:tcPr>
          <w:p w14:paraId="788EFDC4" w14:textId="77777777" w:rsidR="00D240F3" w:rsidRDefault="00067B36">
            <w:r>
              <w:rPr>
                <w:sz w:val="18"/>
              </w:rPr>
              <w:tab/>
              <w:t>1.1.1</w:t>
            </w:r>
          </w:p>
        </w:tc>
        <w:tc>
          <w:tcPr>
            <w:tcW w:w="1250" w:type="pct"/>
            <w:tcBorders>
              <w:top w:val="nil"/>
              <w:left w:val="nil"/>
              <w:bottom w:val="nil"/>
              <w:right w:val="nil"/>
            </w:tcBorders>
            <w:vAlign w:val="center"/>
          </w:tcPr>
          <w:p w14:paraId="20AA3633" w14:textId="77777777" w:rsidR="00D240F3" w:rsidRDefault="00067B36">
            <w:r>
              <w:rPr>
                <w:sz w:val="18"/>
              </w:rPr>
              <w:t>Botanical name</w:t>
            </w:r>
          </w:p>
        </w:tc>
        <w:tc>
          <w:tcPr>
            <w:tcW w:w="2500" w:type="pct"/>
            <w:gridSpan w:val="2"/>
            <w:tcBorders>
              <w:top w:val="nil"/>
              <w:left w:val="nil"/>
              <w:bottom w:val="nil"/>
              <w:right w:val="nil"/>
            </w:tcBorders>
            <w:vAlign w:val="center"/>
          </w:tcPr>
          <w:p w14:paraId="3CEE0EE1" w14:textId="77777777" w:rsidR="00D240F3" w:rsidRDefault="001D08C2">
            <w:r>
              <w:pict w14:anchorId="1D56199E">
                <v:shapetype id="_x0000_t202" coordsize="21600,21600" o:spt="202" path="m,l,21600r21600,l21600,xe">
                  <v:stroke joinstyle="miter"/>
                  <v:path gradientshapeok="t" o:connecttype="rect"/>
                </v:shapetype>
                <v:shape id="_x0000_s2196" type="#_x0000_t202" style="position:absolute;left:0;text-align:left;margin-left:0;margin-top:0;width:250pt;height:18pt;z-index:251658240;mso-position-horizontal:center;mso-position-horizontal-relative:text;mso-position-vertical:center;mso-position-vertical-relative:text">
                  <v:textbox>
                    <w:txbxContent>
                      <w:p w14:paraId="3624BDF5" w14:textId="77777777" w:rsidR="00D240F3" w:rsidRDefault="00067B36">
                        <w:pPr>
                          <w:divId w:val="1"/>
                        </w:pPr>
                        <w:r>
                          <w:rPr>
                            <w:i/>
                            <w:sz w:val="16"/>
                          </w:rPr>
                          <w:t xml:space="preserve">Prunus </w:t>
                        </w:r>
                        <w:proofErr w:type="spellStart"/>
                        <w:r>
                          <w:rPr>
                            <w:i/>
                            <w:sz w:val="16"/>
                          </w:rPr>
                          <w:t>salicina</w:t>
                        </w:r>
                        <w:proofErr w:type="spellEnd"/>
                        <w:r>
                          <w:rPr>
                            <w:i/>
                            <w:sz w:val="16"/>
                          </w:rPr>
                          <w:t xml:space="preserve"> </w:t>
                        </w:r>
                        <w:r>
                          <w:rPr>
                            <w:sz w:val="16"/>
                          </w:rPr>
                          <w:t>Lindl.</w:t>
                        </w:r>
                      </w:p>
                    </w:txbxContent>
                  </v:textbox>
                </v:shape>
              </w:pict>
            </w:r>
          </w:p>
        </w:tc>
        <w:bookmarkStart w:id="29" w:name="Check_47595955_5624_"/>
        <w:tc>
          <w:tcPr>
            <w:tcW w:w="750" w:type="pct"/>
            <w:tcBorders>
              <w:top w:val="nil"/>
              <w:left w:val="nil"/>
              <w:bottom w:val="nil"/>
            </w:tcBorders>
            <w:vAlign w:val="center"/>
          </w:tcPr>
          <w:p w14:paraId="13BDAB1A" w14:textId="77777777" w:rsidR="00D240F3" w:rsidRDefault="00067B36">
            <w:r>
              <w:fldChar w:fldCharType="begin">
                <w:ffData>
                  <w:name w:val="Check_47595955_5624_"/>
                  <w:enabled/>
                  <w:calcOnExit w:val="0"/>
                  <w:checkBox>
                    <w:sizeAuto/>
                    <w:default w:val="0"/>
                  </w:checkBox>
                </w:ffData>
              </w:fldChar>
            </w:r>
            <w:r>
              <w:instrText>FORMCHECKBOX</w:instrText>
            </w:r>
            <w:r>
              <w:fldChar w:fldCharType="separate"/>
            </w:r>
            <w:r>
              <w:fldChar w:fldCharType="end"/>
            </w:r>
            <w:bookmarkEnd w:id="29"/>
          </w:p>
        </w:tc>
      </w:tr>
      <w:tr w:rsidR="00D240F3" w14:paraId="4A33ECF5" w14:textId="77777777">
        <w:trPr>
          <w:trHeight w:val="454"/>
        </w:trPr>
        <w:tc>
          <w:tcPr>
            <w:tcW w:w="500" w:type="pct"/>
            <w:gridSpan w:val="3"/>
            <w:tcBorders>
              <w:top w:val="nil"/>
              <w:bottom w:val="nil"/>
              <w:right w:val="nil"/>
            </w:tcBorders>
            <w:vAlign w:val="center"/>
          </w:tcPr>
          <w:p w14:paraId="04CED4F1" w14:textId="77777777" w:rsidR="00D240F3" w:rsidRDefault="00067B36">
            <w:r>
              <w:rPr>
                <w:sz w:val="18"/>
              </w:rPr>
              <w:tab/>
              <w:t>1.1.2</w:t>
            </w:r>
          </w:p>
        </w:tc>
        <w:tc>
          <w:tcPr>
            <w:tcW w:w="1250" w:type="pct"/>
            <w:tcBorders>
              <w:top w:val="nil"/>
              <w:left w:val="nil"/>
              <w:bottom w:val="nil"/>
              <w:right w:val="nil"/>
            </w:tcBorders>
            <w:vAlign w:val="center"/>
          </w:tcPr>
          <w:p w14:paraId="0DCBDB06" w14:textId="77777777" w:rsidR="00D240F3" w:rsidRDefault="00067B36">
            <w:r>
              <w:rPr>
                <w:sz w:val="18"/>
              </w:rPr>
              <w:t>Common name</w:t>
            </w:r>
          </w:p>
        </w:tc>
        <w:tc>
          <w:tcPr>
            <w:tcW w:w="2500" w:type="pct"/>
            <w:gridSpan w:val="2"/>
            <w:tcBorders>
              <w:top w:val="nil"/>
              <w:left w:val="nil"/>
              <w:bottom w:val="nil"/>
              <w:right w:val="nil"/>
            </w:tcBorders>
            <w:vAlign w:val="center"/>
          </w:tcPr>
          <w:p w14:paraId="609E34DE" w14:textId="77777777" w:rsidR="00D240F3" w:rsidRDefault="001D08C2">
            <w:r>
              <w:pict w14:anchorId="0B2175F4">
                <v:shape id="_x0000_s2197" type="#_x0000_t202" style="position:absolute;left:0;text-align:left;margin-left:0;margin-top:0;width:250pt;height:18pt;z-index:251658241;mso-position-horizontal:center;mso-position-horizontal-relative:text;mso-position-vertical:center;mso-position-vertical-relative:text">
                  <v:textbox>
                    <w:txbxContent>
                      <w:p w14:paraId="7D04043B" w14:textId="77777777" w:rsidR="00D240F3" w:rsidRDefault="00067B36">
                        <w:pPr>
                          <w:divId w:val="1"/>
                        </w:pPr>
                        <w:r>
                          <w:rPr>
                            <w:sz w:val="16"/>
                          </w:rPr>
                          <w:t>Asian Plum, Chinese Plum, Japanese plum</w:t>
                        </w:r>
                      </w:p>
                    </w:txbxContent>
                  </v:textbox>
                </v:shape>
              </w:pict>
            </w:r>
          </w:p>
        </w:tc>
        <w:tc>
          <w:tcPr>
            <w:tcW w:w="750" w:type="pct"/>
            <w:tcBorders>
              <w:top w:val="nil"/>
              <w:left w:val="nil"/>
              <w:bottom w:val="nil"/>
            </w:tcBorders>
            <w:vAlign w:val="center"/>
          </w:tcPr>
          <w:p w14:paraId="305F11A0" w14:textId="77777777" w:rsidR="00D240F3" w:rsidRDefault="00D240F3"/>
        </w:tc>
      </w:tr>
      <w:tr w:rsidR="00D240F3" w14:paraId="1C7075A8" w14:textId="77777777">
        <w:trPr>
          <w:trHeight w:val="907"/>
        </w:trPr>
        <w:tc>
          <w:tcPr>
            <w:tcW w:w="500" w:type="pct"/>
            <w:gridSpan w:val="3"/>
            <w:tcBorders>
              <w:top w:val="nil"/>
              <w:bottom w:val="nil"/>
              <w:right w:val="nil"/>
            </w:tcBorders>
            <w:vAlign w:val="center"/>
          </w:tcPr>
          <w:p w14:paraId="451657EF" w14:textId="77777777" w:rsidR="00D240F3" w:rsidRDefault="00067B36">
            <w:r>
              <w:rPr>
                <w:sz w:val="18"/>
              </w:rPr>
              <w:tab/>
              <w:t>1.2.1</w:t>
            </w:r>
          </w:p>
        </w:tc>
        <w:tc>
          <w:tcPr>
            <w:tcW w:w="1250" w:type="pct"/>
            <w:tcBorders>
              <w:top w:val="nil"/>
              <w:left w:val="nil"/>
              <w:bottom w:val="nil"/>
              <w:right w:val="nil"/>
            </w:tcBorders>
            <w:vAlign w:val="center"/>
          </w:tcPr>
          <w:p w14:paraId="05383901" w14:textId="77777777" w:rsidR="00D240F3" w:rsidRDefault="00067B36">
            <w:r>
              <w:rPr>
                <w:sz w:val="18"/>
              </w:rPr>
              <w:t>Botanical name</w:t>
            </w:r>
          </w:p>
        </w:tc>
        <w:tc>
          <w:tcPr>
            <w:tcW w:w="2500" w:type="pct"/>
            <w:gridSpan w:val="2"/>
            <w:tcBorders>
              <w:top w:val="nil"/>
              <w:left w:val="nil"/>
              <w:bottom w:val="nil"/>
              <w:right w:val="nil"/>
            </w:tcBorders>
            <w:vAlign w:val="center"/>
          </w:tcPr>
          <w:p w14:paraId="58EF9249" w14:textId="77777777" w:rsidR="00D240F3" w:rsidRDefault="001D08C2">
            <w:r>
              <w:pict w14:anchorId="1DB6C3EC">
                <v:shape id="_x0000_s2198" type="#_x0000_t202" style="position:absolute;left:0;text-align:left;margin-left:0;margin-top:0;width:250pt;height:27pt;z-index:251658242;mso-position-horizontal:center;mso-position-horizontal-relative:text;mso-position-vertical:center;mso-position-vertical-relative:text">
                  <v:textbox>
                    <w:txbxContent>
                      <w:p w14:paraId="4C754E3D" w14:textId="77777777" w:rsidR="00D240F3" w:rsidRDefault="00067B36">
                        <w:pPr>
                          <w:divId w:val="1"/>
                        </w:pPr>
                        <w:r>
                          <w:rPr>
                            <w:sz w:val="16"/>
                          </w:rPr>
                          <w:t xml:space="preserve">Hybrids between </w:t>
                        </w:r>
                        <w:r>
                          <w:rPr>
                            <w:i/>
                            <w:sz w:val="16"/>
                          </w:rPr>
                          <w:t xml:space="preserve">Prunus </w:t>
                        </w:r>
                        <w:proofErr w:type="spellStart"/>
                        <w:r>
                          <w:rPr>
                            <w:i/>
                            <w:sz w:val="16"/>
                          </w:rPr>
                          <w:t>salicina</w:t>
                        </w:r>
                        <w:proofErr w:type="spellEnd"/>
                        <w:r>
                          <w:rPr>
                            <w:sz w:val="16"/>
                          </w:rPr>
                          <w:t xml:space="preserve"> Lindl. and </w:t>
                        </w:r>
                        <w:r>
                          <w:rPr>
                            <w:i/>
                            <w:sz w:val="16"/>
                          </w:rPr>
                          <w:t xml:space="preserve">P. avium </w:t>
                        </w:r>
                        <w:r>
                          <w:rPr>
                            <w:sz w:val="16"/>
                          </w:rPr>
                          <w:t>(L.) L.</w:t>
                        </w:r>
                      </w:p>
                    </w:txbxContent>
                  </v:textbox>
                </v:shape>
              </w:pict>
            </w:r>
          </w:p>
        </w:tc>
        <w:bookmarkStart w:id="30" w:name="Check_6e525786_1b33_"/>
        <w:tc>
          <w:tcPr>
            <w:tcW w:w="750" w:type="pct"/>
            <w:tcBorders>
              <w:top w:val="nil"/>
              <w:left w:val="nil"/>
              <w:bottom w:val="nil"/>
            </w:tcBorders>
            <w:vAlign w:val="center"/>
          </w:tcPr>
          <w:p w14:paraId="79CBD9D3" w14:textId="77777777" w:rsidR="00D240F3" w:rsidRDefault="00067B36">
            <w:r>
              <w:fldChar w:fldCharType="begin">
                <w:ffData>
                  <w:name w:val="Check_6e525786_1b33_"/>
                  <w:enabled/>
                  <w:calcOnExit w:val="0"/>
                  <w:checkBox>
                    <w:sizeAuto/>
                    <w:default w:val="0"/>
                  </w:checkBox>
                </w:ffData>
              </w:fldChar>
            </w:r>
            <w:r>
              <w:instrText>FORMCHECKBOX</w:instrText>
            </w:r>
            <w:r>
              <w:fldChar w:fldCharType="separate"/>
            </w:r>
            <w:r>
              <w:fldChar w:fldCharType="end"/>
            </w:r>
            <w:bookmarkEnd w:id="30"/>
          </w:p>
        </w:tc>
      </w:tr>
      <w:tr w:rsidR="00D240F3" w14:paraId="709D27DF" w14:textId="77777777">
        <w:trPr>
          <w:trHeight w:val="454"/>
        </w:trPr>
        <w:tc>
          <w:tcPr>
            <w:tcW w:w="500" w:type="pct"/>
            <w:gridSpan w:val="3"/>
            <w:tcBorders>
              <w:top w:val="nil"/>
              <w:bottom w:val="nil"/>
              <w:right w:val="nil"/>
            </w:tcBorders>
            <w:vAlign w:val="center"/>
          </w:tcPr>
          <w:p w14:paraId="215E6734" w14:textId="77777777" w:rsidR="00D240F3" w:rsidRDefault="00067B36">
            <w:r>
              <w:rPr>
                <w:sz w:val="18"/>
              </w:rPr>
              <w:tab/>
              <w:t>1.2.2</w:t>
            </w:r>
          </w:p>
        </w:tc>
        <w:tc>
          <w:tcPr>
            <w:tcW w:w="1250" w:type="pct"/>
            <w:tcBorders>
              <w:top w:val="nil"/>
              <w:left w:val="nil"/>
              <w:bottom w:val="nil"/>
              <w:right w:val="nil"/>
            </w:tcBorders>
            <w:vAlign w:val="center"/>
          </w:tcPr>
          <w:p w14:paraId="3DAA0012" w14:textId="77777777" w:rsidR="00D240F3" w:rsidRDefault="00067B36">
            <w:r>
              <w:rPr>
                <w:sz w:val="18"/>
              </w:rPr>
              <w:t>Common name</w:t>
            </w:r>
          </w:p>
        </w:tc>
        <w:tc>
          <w:tcPr>
            <w:tcW w:w="2500" w:type="pct"/>
            <w:gridSpan w:val="2"/>
            <w:tcBorders>
              <w:top w:val="nil"/>
              <w:left w:val="nil"/>
              <w:bottom w:val="nil"/>
              <w:right w:val="nil"/>
            </w:tcBorders>
            <w:vAlign w:val="center"/>
          </w:tcPr>
          <w:p w14:paraId="3DD185A3" w14:textId="77777777" w:rsidR="00D240F3" w:rsidRDefault="001D08C2">
            <w:r>
              <w:pict w14:anchorId="0786E3A5">
                <v:shape id="_x0000_s2199" type="#_x0000_t202" style="position:absolute;left:0;text-align:left;margin-left:0;margin-top:0;width:250pt;height:18pt;z-index:251658243;mso-position-horizontal:center;mso-position-horizontal-relative:text;mso-position-vertical:center;mso-position-vertical-relative:text">
                  <v:textbox>
                    <w:txbxContent>
                      <w:p w14:paraId="0A5FF652" w14:textId="77777777" w:rsidR="00D240F3" w:rsidRDefault="00D240F3"/>
                    </w:txbxContent>
                  </v:textbox>
                </v:shape>
              </w:pict>
            </w:r>
          </w:p>
        </w:tc>
        <w:tc>
          <w:tcPr>
            <w:tcW w:w="750" w:type="pct"/>
            <w:tcBorders>
              <w:top w:val="nil"/>
              <w:left w:val="nil"/>
              <w:bottom w:val="nil"/>
            </w:tcBorders>
            <w:vAlign w:val="center"/>
          </w:tcPr>
          <w:p w14:paraId="2A00828D" w14:textId="77777777" w:rsidR="00D240F3" w:rsidRDefault="00D240F3"/>
        </w:tc>
      </w:tr>
      <w:tr w:rsidR="00D240F3" w14:paraId="730875B0" w14:textId="77777777">
        <w:trPr>
          <w:trHeight w:val="907"/>
        </w:trPr>
        <w:tc>
          <w:tcPr>
            <w:tcW w:w="500" w:type="pct"/>
            <w:gridSpan w:val="3"/>
            <w:tcBorders>
              <w:top w:val="nil"/>
              <w:bottom w:val="nil"/>
              <w:right w:val="nil"/>
            </w:tcBorders>
            <w:vAlign w:val="center"/>
          </w:tcPr>
          <w:p w14:paraId="580F8F3F" w14:textId="77777777" w:rsidR="00D240F3" w:rsidRDefault="00067B36">
            <w:r>
              <w:rPr>
                <w:sz w:val="18"/>
              </w:rPr>
              <w:tab/>
              <w:t>1.3.1</w:t>
            </w:r>
          </w:p>
        </w:tc>
        <w:tc>
          <w:tcPr>
            <w:tcW w:w="1250" w:type="pct"/>
            <w:tcBorders>
              <w:top w:val="nil"/>
              <w:left w:val="nil"/>
              <w:bottom w:val="nil"/>
              <w:right w:val="nil"/>
            </w:tcBorders>
            <w:vAlign w:val="center"/>
          </w:tcPr>
          <w:p w14:paraId="67F739D4" w14:textId="77777777" w:rsidR="00D240F3" w:rsidRDefault="00067B36">
            <w:r>
              <w:rPr>
                <w:sz w:val="18"/>
              </w:rPr>
              <w:t>Botanical name</w:t>
            </w:r>
          </w:p>
        </w:tc>
        <w:tc>
          <w:tcPr>
            <w:tcW w:w="2500" w:type="pct"/>
            <w:gridSpan w:val="2"/>
            <w:tcBorders>
              <w:top w:val="nil"/>
              <w:left w:val="nil"/>
              <w:bottom w:val="nil"/>
              <w:right w:val="nil"/>
            </w:tcBorders>
            <w:vAlign w:val="center"/>
          </w:tcPr>
          <w:p w14:paraId="127260F8" w14:textId="77777777" w:rsidR="00D240F3" w:rsidRDefault="001D08C2">
            <w:r>
              <w:pict w14:anchorId="5CD7D92D">
                <v:shape id="_x0000_s2200" type="#_x0000_t202" style="position:absolute;left:0;text-align:left;margin-left:0;margin-top:0;width:250pt;height:27pt;z-index:251658244;mso-position-horizontal:center;mso-position-horizontal-relative:text;mso-position-vertical:center;mso-position-vertical-relative:text">
                  <v:textbox>
                    <w:txbxContent>
                      <w:p w14:paraId="33B44E96" w14:textId="77777777" w:rsidR="00D240F3" w:rsidRDefault="00067B36">
                        <w:pPr>
                          <w:divId w:val="1"/>
                        </w:pPr>
                        <w:r>
                          <w:rPr>
                            <w:sz w:val="16"/>
                          </w:rPr>
                          <w:t xml:space="preserve">hybrids between </w:t>
                        </w:r>
                        <w:r>
                          <w:rPr>
                            <w:i/>
                            <w:sz w:val="16"/>
                          </w:rPr>
                          <w:t xml:space="preserve">Prunus </w:t>
                        </w:r>
                        <w:proofErr w:type="spellStart"/>
                        <w:r>
                          <w:rPr>
                            <w:i/>
                            <w:sz w:val="16"/>
                          </w:rPr>
                          <w:t>salicina</w:t>
                        </w:r>
                        <w:proofErr w:type="spellEnd"/>
                        <w:r>
                          <w:rPr>
                            <w:sz w:val="16"/>
                          </w:rPr>
                          <w:t xml:space="preserve"> and</w:t>
                        </w:r>
                        <w:r>
                          <w:rPr>
                            <w:i/>
                            <w:sz w:val="16"/>
                          </w:rPr>
                          <w:t xml:space="preserve"> Prunus </w:t>
                        </w:r>
                        <w:proofErr w:type="spellStart"/>
                        <w:r>
                          <w:rPr>
                            <w:i/>
                            <w:sz w:val="16"/>
                          </w:rPr>
                          <w:t>armeniaca</w:t>
                        </w:r>
                        <w:proofErr w:type="spellEnd"/>
                      </w:p>
                    </w:txbxContent>
                  </v:textbox>
                </v:shape>
              </w:pict>
            </w:r>
          </w:p>
        </w:tc>
        <w:bookmarkStart w:id="31" w:name="Check_5c9c5d11_77bd_"/>
        <w:tc>
          <w:tcPr>
            <w:tcW w:w="750" w:type="pct"/>
            <w:tcBorders>
              <w:top w:val="nil"/>
              <w:left w:val="nil"/>
              <w:bottom w:val="nil"/>
            </w:tcBorders>
            <w:vAlign w:val="center"/>
          </w:tcPr>
          <w:p w14:paraId="48FED399" w14:textId="77777777" w:rsidR="00D240F3" w:rsidRDefault="00067B36">
            <w:r>
              <w:fldChar w:fldCharType="begin">
                <w:ffData>
                  <w:name w:val="Check_5c9c5d11_77bd_"/>
                  <w:enabled/>
                  <w:calcOnExit w:val="0"/>
                  <w:checkBox>
                    <w:sizeAuto/>
                    <w:default w:val="0"/>
                  </w:checkBox>
                </w:ffData>
              </w:fldChar>
            </w:r>
            <w:r>
              <w:instrText>FORMCHECKBOX</w:instrText>
            </w:r>
            <w:r>
              <w:fldChar w:fldCharType="separate"/>
            </w:r>
            <w:r>
              <w:fldChar w:fldCharType="end"/>
            </w:r>
            <w:bookmarkEnd w:id="31"/>
          </w:p>
        </w:tc>
      </w:tr>
      <w:tr w:rsidR="00D240F3" w14:paraId="78B52930" w14:textId="77777777">
        <w:trPr>
          <w:trHeight w:val="454"/>
        </w:trPr>
        <w:tc>
          <w:tcPr>
            <w:tcW w:w="500" w:type="pct"/>
            <w:gridSpan w:val="3"/>
            <w:tcBorders>
              <w:top w:val="nil"/>
              <w:bottom w:val="nil"/>
              <w:right w:val="nil"/>
            </w:tcBorders>
            <w:vAlign w:val="center"/>
          </w:tcPr>
          <w:p w14:paraId="2697CA5D" w14:textId="77777777" w:rsidR="00D240F3" w:rsidRDefault="00067B36">
            <w:r>
              <w:rPr>
                <w:sz w:val="18"/>
              </w:rPr>
              <w:tab/>
              <w:t>1.3.2</w:t>
            </w:r>
          </w:p>
        </w:tc>
        <w:tc>
          <w:tcPr>
            <w:tcW w:w="1250" w:type="pct"/>
            <w:tcBorders>
              <w:top w:val="nil"/>
              <w:left w:val="nil"/>
              <w:bottom w:val="nil"/>
              <w:right w:val="nil"/>
            </w:tcBorders>
            <w:vAlign w:val="center"/>
          </w:tcPr>
          <w:p w14:paraId="283B1B24" w14:textId="77777777" w:rsidR="00D240F3" w:rsidRDefault="00067B36">
            <w:r>
              <w:rPr>
                <w:sz w:val="18"/>
              </w:rPr>
              <w:t>Common name</w:t>
            </w:r>
          </w:p>
        </w:tc>
        <w:tc>
          <w:tcPr>
            <w:tcW w:w="2500" w:type="pct"/>
            <w:gridSpan w:val="2"/>
            <w:tcBorders>
              <w:top w:val="nil"/>
              <w:left w:val="nil"/>
              <w:bottom w:val="nil"/>
              <w:right w:val="nil"/>
            </w:tcBorders>
            <w:vAlign w:val="center"/>
          </w:tcPr>
          <w:p w14:paraId="7E8D073F" w14:textId="77777777" w:rsidR="00D240F3" w:rsidRDefault="001D08C2">
            <w:r>
              <w:pict w14:anchorId="5FB381F1">
                <v:shape id="_x0000_s2201" type="#_x0000_t202" style="position:absolute;left:0;text-align:left;margin-left:0;margin-top:0;width:250pt;height:18pt;z-index:251658245;mso-position-horizontal:center;mso-position-horizontal-relative:text;mso-position-vertical:center;mso-position-vertical-relative:text">
                  <v:textbox>
                    <w:txbxContent>
                      <w:p w14:paraId="1E156A7A" w14:textId="77777777" w:rsidR="00D240F3" w:rsidRDefault="00067B36">
                        <w:pPr>
                          <w:divId w:val="1"/>
                        </w:pPr>
                        <w:r>
                          <w:rPr>
                            <w:sz w:val="16"/>
                          </w:rPr>
                          <w:t>Plumcot</w:t>
                        </w:r>
                      </w:p>
                    </w:txbxContent>
                  </v:textbox>
                </v:shape>
              </w:pict>
            </w:r>
          </w:p>
        </w:tc>
        <w:tc>
          <w:tcPr>
            <w:tcW w:w="750" w:type="pct"/>
            <w:tcBorders>
              <w:top w:val="nil"/>
              <w:left w:val="nil"/>
              <w:bottom w:val="nil"/>
            </w:tcBorders>
            <w:vAlign w:val="center"/>
          </w:tcPr>
          <w:p w14:paraId="035BED8F" w14:textId="77777777" w:rsidR="00D240F3" w:rsidRDefault="00D240F3"/>
        </w:tc>
      </w:tr>
      <w:tr w:rsidR="00D240F3" w14:paraId="0B40FB70" w14:textId="77777777">
        <w:trPr>
          <w:trHeight w:val="907"/>
        </w:trPr>
        <w:tc>
          <w:tcPr>
            <w:tcW w:w="500" w:type="pct"/>
            <w:gridSpan w:val="3"/>
            <w:tcBorders>
              <w:top w:val="nil"/>
              <w:bottom w:val="nil"/>
              <w:right w:val="nil"/>
            </w:tcBorders>
            <w:vAlign w:val="center"/>
          </w:tcPr>
          <w:p w14:paraId="58FA1703" w14:textId="77777777" w:rsidR="00D240F3" w:rsidRDefault="00067B36">
            <w:r>
              <w:rPr>
                <w:sz w:val="18"/>
              </w:rPr>
              <w:tab/>
              <w:t>1.4.1</w:t>
            </w:r>
          </w:p>
        </w:tc>
        <w:tc>
          <w:tcPr>
            <w:tcW w:w="1250" w:type="pct"/>
            <w:tcBorders>
              <w:top w:val="nil"/>
              <w:left w:val="nil"/>
              <w:bottom w:val="nil"/>
              <w:right w:val="nil"/>
            </w:tcBorders>
            <w:vAlign w:val="center"/>
          </w:tcPr>
          <w:p w14:paraId="0D51C29B" w14:textId="77777777" w:rsidR="00D240F3" w:rsidRDefault="00067B36">
            <w:r>
              <w:rPr>
                <w:sz w:val="18"/>
              </w:rPr>
              <w:t>Botanical name</w:t>
            </w:r>
          </w:p>
        </w:tc>
        <w:tc>
          <w:tcPr>
            <w:tcW w:w="2500" w:type="pct"/>
            <w:gridSpan w:val="2"/>
            <w:tcBorders>
              <w:top w:val="nil"/>
              <w:left w:val="nil"/>
              <w:bottom w:val="nil"/>
              <w:right w:val="nil"/>
            </w:tcBorders>
            <w:vAlign w:val="center"/>
          </w:tcPr>
          <w:p w14:paraId="14A37919" w14:textId="77777777" w:rsidR="00D240F3" w:rsidRDefault="001D08C2">
            <w:r>
              <w:pict w14:anchorId="048CD84A">
                <v:shape id="_x0000_s2202" type="#_x0000_t202" style="position:absolute;left:0;text-align:left;margin-left:0;margin-top:0;width:250pt;height:27pt;z-index:251658246;mso-position-horizontal:center;mso-position-horizontal-relative:text;mso-position-vertical:center;mso-position-vertical-relative:text">
                  <v:textbox>
                    <w:txbxContent>
                      <w:p w14:paraId="1267B0CB" w14:textId="77777777" w:rsidR="00D240F3" w:rsidRDefault="00067B36">
                        <w:pPr>
                          <w:divId w:val="1"/>
                        </w:pPr>
                        <w:r>
                          <w:rPr>
                            <w:i/>
                            <w:sz w:val="16"/>
                          </w:rPr>
                          <w:t xml:space="preserve">Prunus x </w:t>
                        </w:r>
                        <w:proofErr w:type="spellStart"/>
                        <w:r>
                          <w:rPr>
                            <w:i/>
                            <w:sz w:val="16"/>
                          </w:rPr>
                          <w:t>limeixing</w:t>
                        </w:r>
                        <w:proofErr w:type="spellEnd"/>
                        <w:r>
                          <w:rPr>
                            <w:sz w:val="16"/>
                          </w:rPr>
                          <w:t xml:space="preserve">; </w:t>
                        </w:r>
                        <w:r>
                          <w:rPr>
                            <w:i/>
                            <w:sz w:val="16"/>
                          </w:rPr>
                          <w:t xml:space="preserve">Prunus </w:t>
                        </w:r>
                        <w:proofErr w:type="spellStart"/>
                        <w:r>
                          <w:rPr>
                            <w:i/>
                            <w:sz w:val="16"/>
                          </w:rPr>
                          <w:t>salicina</w:t>
                        </w:r>
                        <w:proofErr w:type="spellEnd"/>
                        <w:r>
                          <w:rPr>
                            <w:sz w:val="16"/>
                          </w:rPr>
                          <w:t xml:space="preserve"> x </w:t>
                        </w:r>
                        <w:r>
                          <w:rPr>
                            <w:i/>
                            <w:sz w:val="16"/>
                          </w:rPr>
                          <w:t xml:space="preserve">Prunus </w:t>
                        </w:r>
                        <w:proofErr w:type="spellStart"/>
                        <w:r>
                          <w:rPr>
                            <w:i/>
                            <w:sz w:val="16"/>
                          </w:rPr>
                          <w:t>ameniaca</w:t>
                        </w:r>
                        <w:proofErr w:type="spellEnd"/>
                      </w:p>
                    </w:txbxContent>
                  </v:textbox>
                </v:shape>
              </w:pict>
            </w:r>
          </w:p>
        </w:tc>
        <w:bookmarkStart w:id="32" w:name="Check_96802e53_d26b_"/>
        <w:tc>
          <w:tcPr>
            <w:tcW w:w="750" w:type="pct"/>
            <w:tcBorders>
              <w:top w:val="nil"/>
              <w:left w:val="nil"/>
              <w:bottom w:val="nil"/>
            </w:tcBorders>
            <w:vAlign w:val="center"/>
          </w:tcPr>
          <w:p w14:paraId="5E695DD1" w14:textId="77777777" w:rsidR="00D240F3" w:rsidRDefault="00067B36">
            <w:r>
              <w:fldChar w:fldCharType="begin">
                <w:ffData>
                  <w:name w:val="Check_96802e53_d26b_"/>
                  <w:enabled/>
                  <w:calcOnExit w:val="0"/>
                  <w:checkBox>
                    <w:sizeAuto/>
                    <w:default w:val="0"/>
                  </w:checkBox>
                </w:ffData>
              </w:fldChar>
            </w:r>
            <w:r>
              <w:instrText>FORMCHECKBOX</w:instrText>
            </w:r>
            <w:r>
              <w:fldChar w:fldCharType="separate"/>
            </w:r>
            <w:r>
              <w:fldChar w:fldCharType="end"/>
            </w:r>
            <w:bookmarkEnd w:id="32"/>
          </w:p>
        </w:tc>
      </w:tr>
      <w:tr w:rsidR="00D240F3" w14:paraId="4903C121" w14:textId="77777777">
        <w:trPr>
          <w:trHeight w:val="454"/>
        </w:trPr>
        <w:tc>
          <w:tcPr>
            <w:tcW w:w="500" w:type="pct"/>
            <w:gridSpan w:val="3"/>
            <w:tcBorders>
              <w:top w:val="nil"/>
              <w:bottom w:val="nil"/>
              <w:right w:val="nil"/>
            </w:tcBorders>
            <w:vAlign w:val="center"/>
          </w:tcPr>
          <w:p w14:paraId="56FAA95D" w14:textId="77777777" w:rsidR="00D240F3" w:rsidRDefault="00067B36">
            <w:r>
              <w:rPr>
                <w:sz w:val="18"/>
              </w:rPr>
              <w:tab/>
              <w:t>1.4.2</w:t>
            </w:r>
          </w:p>
        </w:tc>
        <w:tc>
          <w:tcPr>
            <w:tcW w:w="1250" w:type="pct"/>
            <w:tcBorders>
              <w:top w:val="nil"/>
              <w:left w:val="nil"/>
              <w:bottom w:val="nil"/>
              <w:right w:val="nil"/>
            </w:tcBorders>
            <w:vAlign w:val="center"/>
          </w:tcPr>
          <w:p w14:paraId="69403F08" w14:textId="77777777" w:rsidR="00D240F3" w:rsidRDefault="00067B36">
            <w:r>
              <w:rPr>
                <w:sz w:val="18"/>
              </w:rPr>
              <w:t>Common name</w:t>
            </w:r>
          </w:p>
        </w:tc>
        <w:tc>
          <w:tcPr>
            <w:tcW w:w="2500" w:type="pct"/>
            <w:gridSpan w:val="2"/>
            <w:tcBorders>
              <w:top w:val="nil"/>
              <w:left w:val="nil"/>
              <w:bottom w:val="nil"/>
              <w:right w:val="nil"/>
            </w:tcBorders>
            <w:vAlign w:val="center"/>
          </w:tcPr>
          <w:p w14:paraId="60BF0579" w14:textId="77777777" w:rsidR="00D240F3" w:rsidRDefault="001D08C2">
            <w:r>
              <w:pict w14:anchorId="2A524B47">
                <v:shape id="_x0000_s2203" type="#_x0000_t202" style="position:absolute;left:0;text-align:left;margin-left:0;margin-top:0;width:250pt;height:18pt;z-index:251658247;mso-position-horizontal:center;mso-position-horizontal-relative:text;mso-position-vertical:center;mso-position-vertical-relative:text">
                  <v:textbox>
                    <w:txbxContent>
                      <w:p w14:paraId="32875A4D" w14:textId="77777777" w:rsidR="00D240F3" w:rsidRDefault="00067B36">
                        <w:pPr>
                          <w:divId w:val="1"/>
                        </w:pPr>
                        <w:r>
                          <w:rPr>
                            <w:sz w:val="16"/>
                          </w:rPr>
                          <w:t>plumcot</w:t>
                        </w:r>
                      </w:p>
                    </w:txbxContent>
                  </v:textbox>
                </v:shape>
              </w:pict>
            </w:r>
          </w:p>
        </w:tc>
        <w:tc>
          <w:tcPr>
            <w:tcW w:w="750" w:type="pct"/>
            <w:tcBorders>
              <w:top w:val="nil"/>
              <w:left w:val="nil"/>
              <w:bottom w:val="nil"/>
            </w:tcBorders>
            <w:vAlign w:val="center"/>
          </w:tcPr>
          <w:p w14:paraId="1B41DE8E" w14:textId="77777777" w:rsidR="00D240F3" w:rsidRDefault="00D240F3"/>
        </w:tc>
      </w:tr>
      <w:tr w:rsidR="00D240F3" w14:paraId="33D7ACC6" w14:textId="77777777">
        <w:trPr>
          <w:trHeight w:val="1361"/>
        </w:trPr>
        <w:tc>
          <w:tcPr>
            <w:tcW w:w="500" w:type="pct"/>
            <w:gridSpan w:val="3"/>
            <w:tcBorders>
              <w:top w:val="nil"/>
              <w:bottom w:val="nil"/>
              <w:right w:val="nil"/>
            </w:tcBorders>
            <w:vAlign w:val="center"/>
          </w:tcPr>
          <w:p w14:paraId="3014FD22" w14:textId="77777777" w:rsidR="00D240F3" w:rsidRDefault="00067B36">
            <w:r>
              <w:rPr>
                <w:sz w:val="18"/>
              </w:rPr>
              <w:tab/>
              <w:t>1.5.1</w:t>
            </w:r>
          </w:p>
        </w:tc>
        <w:tc>
          <w:tcPr>
            <w:tcW w:w="1250" w:type="pct"/>
            <w:tcBorders>
              <w:top w:val="nil"/>
              <w:left w:val="nil"/>
              <w:bottom w:val="nil"/>
              <w:right w:val="nil"/>
            </w:tcBorders>
            <w:vAlign w:val="center"/>
          </w:tcPr>
          <w:p w14:paraId="303FDBA4" w14:textId="77777777" w:rsidR="00D240F3" w:rsidRDefault="00067B36">
            <w:r>
              <w:rPr>
                <w:sz w:val="18"/>
              </w:rPr>
              <w:t>Botanical name</w:t>
            </w:r>
          </w:p>
        </w:tc>
        <w:tc>
          <w:tcPr>
            <w:tcW w:w="2500" w:type="pct"/>
            <w:gridSpan w:val="2"/>
            <w:tcBorders>
              <w:top w:val="nil"/>
              <w:left w:val="nil"/>
              <w:bottom w:val="nil"/>
              <w:right w:val="nil"/>
            </w:tcBorders>
            <w:vAlign w:val="center"/>
          </w:tcPr>
          <w:p w14:paraId="1CD9F7B3" w14:textId="77777777" w:rsidR="00D240F3" w:rsidRDefault="001D08C2">
            <w:r>
              <w:pict w14:anchorId="321EA5B5">
                <v:shape id="_x0000_s2204" type="#_x0000_t202" style="position:absolute;left:0;text-align:left;margin-left:0;margin-top:0;width:250pt;height:35pt;z-index:251658248;mso-position-horizontal:center;mso-position-horizontal-relative:text;mso-position-vertical:center;mso-position-vertical-relative:text">
                  <v:textbox>
                    <w:txbxContent>
                      <w:p w14:paraId="4E7220C4" w14:textId="77777777" w:rsidR="00D240F3" w:rsidRDefault="00067B36">
                        <w:pPr>
                          <w:divId w:val="1"/>
                        </w:pPr>
                        <w:r>
                          <w:rPr>
                            <w:sz w:val="16"/>
                          </w:rPr>
                          <w:t xml:space="preserve">hybrids between </w:t>
                        </w:r>
                        <w:r>
                          <w:rPr>
                            <w:i/>
                            <w:sz w:val="16"/>
                          </w:rPr>
                          <w:t xml:space="preserve">Prunus </w:t>
                        </w:r>
                        <w:proofErr w:type="spellStart"/>
                        <w:r>
                          <w:rPr>
                            <w:i/>
                            <w:sz w:val="16"/>
                          </w:rPr>
                          <w:t>salicina</w:t>
                        </w:r>
                        <w:proofErr w:type="spellEnd"/>
                        <w:r>
                          <w:rPr>
                            <w:sz w:val="16"/>
                          </w:rPr>
                          <w:t xml:space="preserve"> and one or more of </w:t>
                        </w:r>
                        <w:r>
                          <w:rPr>
                            <w:i/>
                            <w:sz w:val="16"/>
                          </w:rPr>
                          <w:t xml:space="preserve">Prunus </w:t>
                        </w:r>
                        <w:proofErr w:type="spellStart"/>
                        <w:r>
                          <w:rPr>
                            <w:i/>
                            <w:sz w:val="16"/>
                          </w:rPr>
                          <w:t>armeniaca</w:t>
                        </w:r>
                        <w:proofErr w:type="spellEnd"/>
                        <w:r>
                          <w:rPr>
                            <w:sz w:val="16"/>
                          </w:rPr>
                          <w:t xml:space="preserve">, </w:t>
                        </w:r>
                        <w:r>
                          <w:rPr>
                            <w:i/>
                            <w:sz w:val="16"/>
                          </w:rPr>
                          <w:t>Prunus persica</w:t>
                        </w:r>
                        <w:r>
                          <w:rPr>
                            <w:sz w:val="16"/>
                          </w:rPr>
                          <w:t xml:space="preserve">, </w:t>
                        </w:r>
                        <w:r>
                          <w:rPr>
                            <w:i/>
                            <w:sz w:val="16"/>
                          </w:rPr>
                          <w:t>Prunus avium</w:t>
                        </w:r>
                        <w:r>
                          <w:rPr>
                            <w:sz w:val="16"/>
                          </w:rPr>
                          <w:t xml:space="preserve"> and </w:t>
                        </w:r>
                        <w:r>
                          <w:rPr>
                            <w:i/>
                            <w:sz w:val="16"/>
                          </w:rPr>
                          <w:t>Prunus cerasifera</w:t>
                        </w:r>
                        <w:r>
                          <w:rPr>
                            <w:sz w:val="16"/>
                          </w:rPr>
                          <w:t>, in which the plum phenotype predominates</w:t>
                        </w:r>
                      </w:p>
                    </w:txbxContent>
                  </v:textbox>
                </v:shape>
              </w:pict>
            </w:r>
          </w:p>
        </w:tc>
        <w:bookmarkStart w:id="33" w:name="Check_cd1821dc_9fe8_"/>
        <w:tc>
          <w:tcPr>
            <w:tcW w:w="750" w:type="pct"/>
            <w:tcBorders>
              <w:top w:val="nil"/>
              <w:left w:val="nil"/>
              <w:bottom w:val="nil"/>
            </w:tcBorders>
            <w:vAlign w:val="center"/>
          </w:tcPr>
          <w:p w14:paraId="71004EB0" w14:textId="77777777" w:rsidR="00D240F3" w:rsidRDefault="00067B36">
            <w:r>
              <w:fldChar w:fldCharType="begin">
                <w:ffData>
                  <w:name w:val="Check_cd1821dc_9fe8_"/>
                  <w:enabled/>
                  <w:calcOnExit w:val="0"/>
                  <w:checkBox>
                    <w:sizeAuto/>
                    <w:default w:val="0"/>
                  </w:checkBox>
                </w:ffData>
              </w:fldChar>
            </w:r>
            <w:r>
              <w:instrText>FORMCHECKBOX</w:instrText>
            </w:r>
            <w:r>
              <w:fldChar w:fldCharType="separate"/>
            </w:r>
            <w:r>
              <w:fldChar w:fldCharType="end"/>
            </w:r>
            <w:bookmarkEnd w:id="33"/>
          </w:p>
        </w:tc>
      </w:tr>
      <w:tr w:rsidR="00D240F3" w14:paraId="4629DBB2" w14:textId="77777777">
        <w:trPr>
          <w:trHeight w:val="454"/>
        </w:trPr>
        <w:tc>
          <w:tcPr>
            <w:tcW w:w="500" w:type="pct"/>
            <w:gridSpan w:val="3"/>
            <w:tcBorders>
              <w:top w:val="nil"/>
              <w:bottom w:val="nil"/>
              <w:right w:val="nil"/>
            </w:tcBorders>
            <w:vAlign w:val="center"/>
          </w:tcPr>
          <w:p w14:paraId="740C0510" w14:textId="77777777" w:rsidR="00D240F3" w:rsidRDefault="00067B36">
            <w:r>
              <w:rPr>
                <w:sz w:val="18"/>
              </w:rPr>
              <w:tab/>
              <w:t>1.5.2</w:t>
            </w:r>
          </w:p>
        </w:tc>
        <w:tc>
          <w:tcPr>
            <w:tcW w:w="1250" w:type="pct"/>
            <w:tcBorders>
              <w:top w:val="nil"/>
              <w:left w:val="nil"/>
              <w:bottom w:val="nil"/>
              <w:right w:val="nil"/>
            </w:tcBorders>
            <w:vAlign w:val="center"/>
          </w:tcPr>
          <w:p w14:paraId="0C2B2E8D" w14:textId="77777777" w:rsidR="00D240F3" w:rsidRDefault="00067B36">
            <w:r>
              <w:rPr>
                <w:sz w:val="18"/>
              </w:rPr>
              <w:t>Common name</w:t>
            </w:r>
          </w:p>
        </w:tc>
        <w:tc>
          <w:tcPr>
            <w:tcW w:w="2500" w:type="pct"/>
            <w:gridSpan w:val="2"/>
            <w:tcBorders>
              <w:top w:val="nil"/>
              <w:left w:val="nil"/>
              <w:bottom w:val="nil"/>
              <w:right w:val="nil"/>
            </w:tcBorders>
            <w:vAlign w:val="center"/>
          </w:tcPr>
          <w:p w14:paraId="6FA594E3" w14:textId="77777777" w:rsidR="00D240F3" w:rsidRDefault="001D08C2">
            <w:r>
              <w:pict w14:anchorId="5CC7CC18">
                <v:shape id="_x0000_s2205" type="#_x0000_t202" style="position:absolute;left:0;text-align:left;margin-left:0;margin-top:0;width:250pt;height:18pt;z-index:251658249;mso-position-horizontal:center;mso-position-horizontal-relative:text;mso-position-vertical:center;mso-position-vertical-relative:text">
                  <v:textbox>
                    <w:txbxContent>
                      <w:p w14:paraId="75308285" w14:textId="77777777" w:rsidR="00D240F3" w:rsidRDefault="00067B36">
                        <w:pPr>
                          <w:divId w:val="1"/>
                        </w:pPr>
                        <w:r>
                          <w:rPr>
                            <w:sz w:val="16"/>
                          </w:rPr>
                          <w:t>interspecific plum</w:t>
                        </w:r>
                      </w:p>
                    </w:txbxContent>
                  </v:textbox>
                </v:shape>
              </w:pict>
            </w:r>
          </w:p>
        </w:tc>
        <w:tc>
          <w:tcPr>
            <w:tcW w:w="750" w:type="pct"/>
            <w:tcBorders>
              <w:top w:val="nil"/>
              <w:left w:val="nil"/>
              <w:bottom w:val="nil"/>
            </w:tcBorders>
            <w:vAlign w:val="center"/>
          </w:tcPr>
          <w:p w14:paraId="3E4DB51C" w14:textId="77777777" w:rsidR="00D240F3" w:rsidRDefault="00D240F3"/>
        </w:tc>
      </w:tr>
      <w:tr w:rsidR="00D240F3" w14:paraId="0DF22E73" w14:textId="77777777">
        <w:trPr>
          <w:trHeight w:val="1361"/>
        </w:trPr>
        <w:tc>
          <w:tcPr>
            <w:tcW w:w="500" w:type="pct"/>
            <w:gridSpan w:val="3"/>
            <w:tcBorders>
              <w:top w:val="nil"/>
              <w:bottom w:val="nil"/>
              <w:right w:val="nil"/>
            </w:tcBorders>
            <w:vAlign w:val="center"/>
          </w:tcPr>
          <w:p w14:paraId="4EDE246A" w14:textId="77777777" w:rsidR="00D240F3" w:rsidRDefault="00067B36">
            <w:r>
              <w:rPr>
                <w:sz w:val="18"/>
              </w:rPr>
              <w:tab/>
              <w:t>1.6.1</w:t>
            </w:r>
          </w:p>
        </w:tc>
        <w:tc>
          <w:tcPr>
            <w:tcW w:w="1250" w:type="pct"/>
            <w:tcBorders>
              <w:top w:val="nil"/>
              <w:left w:val="nil"/>
              <w:bottom w:val="nil"/>
              <w:right w:val="nil"/>
            </w:tcBorders>
            <w:vAlign w:val="center"/>
          </w:tcPr>
          <w:p w14:paraId="3B27CDCD" w14:textId="77777777" w:rsidR="00D240F3" w:rsidRDefault="00067B36">
            <w:r>
              <w:rPr>
                <w:sz w:val="18"/>
              </w:rPr>
              <w:t>Botanical name</w:t>
            </w:r>
          </w:p>
        </w:tc>
        <w:tc>
          <w:tcPr>
            <w:tcW w:w="2500" w:type="pct"/>
            <w:gridSpan w:val="2"/>
            <w:tcBorders>
              <w:top w:val="nil"/>
              <w:left w:val="nil"/>
              <w:bottom w:val="nil"/>
              <w:right w:val="nil"/>
            </w:tcBorders>
            <w:vAlign w:val="center"/>
          </w:tcPr>
          <w:p w14:paraId="010EFC68" w14:textId="77777777" w:rsidR="00D240F3" w:rsidRDefault="001D08C2">
            <w:r>
              <w:pict w14:anchorId="77EDAF86">
                <v:shape id="_x0000_s2206" type="#_x0000_t202" style="position:absolute;left:0;text-align:left;margin-left:0;margin-top:0;width:250pt;height:35pt;z-index:251658250;mso-position-horizontal:center;mso-position-horizontal-relative:text;mso-position-vertical:center;mso-position-vertical-relative:text">
                  <v:textbox>
                    <w:txbxContent>
                      <w:p w14:paraId="2B4D1E8D" w14:textId="77777777" w:rsidR="00D240F3" w:rsidRDefault="00067B36">
                        <w:pPr>
                          <w:divId w:val="1"/>
                        </w:pPr>
                        <w:r>
                          <w:rPr>
                            <w:i/>
                            <w:sz w:val="16"/>
                          </w:rPr>
                          <w:t xml:space="preserve">Prunus </w:t>
                        </w:r>
                        <w:proofErr w:type="spellStart"/>
                        <w:r>
                          <w:rPr>
                            <w:i/>
                            <w:sz w:val="16"/>
                          </w:rPr>
                          <w:t>salicina</w:t>
                        </w:r>
                        <w:proofErr w:type="spellEnd"/>
                        <w:r>
                          <w:rPr>
                            <w:sz w:val="16"/>
                          </w:rPr>
                          <w:t xml:space="preserve"> x (</w:t>
                        </w:r>
                        <w:r>
                          <w:rPr>
                            <w:i/>
                            <w:sz w:val="16"/>
                          </w:rPr>
                          <w:t xml:space="preserve">Prunus </w:t>
                        </w:r>
                        <w:proofErr w:type="spellStart"/>
                        <w:r>
                          <w:rPr>
                            <w:i/>
                            <w:sz w:val="16"/>
                          </w:rPr>
                          <w:t>salicina</w:t>
                        </w:r>
                        <w:proofErr w:type="spellEnd"/>
                        <w:r>
                          <w:rPr>
                            <w:sz w:val="16"/>
                          </w:rPr>
                          <w:t xml:space="preserve"> x </w:t>
                        </w:r>
                        <w:r>
                          <w:rPr>
                            <w:i/>
                            <w:sz w:val="16"/>
                          </w:rPr>
                          <w:t xml:space="preserve">Prunus </w:t>
                        </w:r>
                        <w:proofErr w:type="spellStart"/>
                        <w:r>
                          <w:rPr>
                            <w:i/>
                            <w:sz w:val="16"/>
                          </w:rPr>
                          <w:t>armeniaca</w:t>
                        </w:r>
                        <w:proofErr w:type="spellEnd"/>
                        <w:r>
                          <w:rPr>
                            <w:sz w:val="16"/>
                          </w:rPr>
                          <w:t xml:space="preserve">), and other hybrids involving </w:t>
                        </w:r>
                        <w:r>
                          <w:rPr>
                            <w:i/>
                            <w:sz w:val="16"/>
                          </w:rPr>
                          <w:t xml:space="preserve">Prunus </w:t>
                        </w:r>
                        <w:proofErr w:type="spellStart"/>
                        <w:r>
                          <w:rPr>
                            <w:i/>
                            <w:sz w:val="16"/>
                          </w:rPr>
                          <w:t>salicina</w:t>
                        </w:r>
                        <w:proofErr w:type="spellEnd"/>
                        <w:r>
                          <w:rPr>
                            <w:sz w:val="16"/>
                          </w:rPr>
                          <w:t xml:space="preserve"> and </w:t>
                        </w:r>
                        <w:r>
                          <w:rPr>
                            <w:i/>
                            <w:sz w:val="16"/>
                          </w:rPr>
                          <w:t xml:space="preserve">Prunus </w:t>
                        </w:r>
                        <w:proofErr w:type="spellStart"/>
                        <w:r>
                          <w:rPr>
                            <w:i/>
                            <w:sz w:val="16"/>
                          </w:rPr>
                          <w:t>armeniaca</w:t>
                        </w:r>
                        <w:proofErr w:type="spellEnd"/>
                        <w:r>
                          <w:rPr>
                            <w:sz w:val="16"/>
                          </w:rPr>
                          <w:t xml:space="preserve"> in which the plum phenotype predominates</w:t>
                        </w:r>
                      </w:p>
                    </w:txbxContent>
                  </v:textbox>
                </v:shape>
              </w:pict>
            </w:r>
          </w:p>
        </w:tc>
        <w:bookmarkStart w:id="34" w:name="Check_759f2182_b33e_"/>
        <w:tc>
          <w:tcPr>
            <w:tcW w:w="750" w:type="pct"/>
            <w:tcBorders>
              <w:top w:val="nil"/>
              <w:left w:val="nil"/>
              <w:bottom w:val="nil"/>
            </w:tcBorders>
            <w:vAlign w:val="center"/>
          </w:tcPr>
          <w:p w14:paraId="36F5C779" w14:textId="77777777" w:rsidR="00D240F3" w:rsidRDefault="00067B36">
            <w:r>
              <w:fldChar w:fldCharType="begin">
                <w:ffData>
                  <w:name w:val="Check_759f2182_b33e_"/>
                  <w:enabled/>
                  <w:calcOnExit w:val="0"/>
                  <w:checkBox>
                    <w:sizeAuto/>
                    <w:default w:val="0"/>
                  </w:checkBox>
                </w:ffData>
              </w:fldChar>
            </w:r>
            <w:r>
              <w:instrText>FORMCHECKBOX</w:instrText>
            </w:r>
            <w:r>
              <w:fldChar w:fldCharType="separate"/>
            </w:r>
            <w:r>
              <w:fldChar w:fldCharType="end"/>
            </w:r>
            <w:bookmarkEnd w:id="34"/>
          </w:p>
        </w:tc>
      </w:tr>
      <w:tr w:rsidR="00D240F3" w14:paraId="299B16BB" w14:textId="77777777">
        <w:trPr>
          <w:trHeight w:val="454"/>
        </w:trPr>
        <w:tc>
          <w:tcPr>
            <w:tcW w:w="500" w:type="pct"/>
            <w:gridSpan w:val="3"/>
            <w:tcBorders>
              <w:top w:val="nil"/>
              <w:bottom w:val="nil"/>
              <w:right w:val="nil"/>
            </w:tcBorders>
            <w:vAlign w:val="center"/>
          </w:tcPr>
          <w:p w14:paraId="1EECA747" w14:textId="77777777" w:rsidR="00D240F3" w:rsidRDefault="00067B36">
            <w:r>
              <w:rPr>
                <w:sz w:val="18"/>
              </w:rPr>
              <w:tab/>
              <w:t>1.6.2</w:t>
            </w:r>
          </w:p>
        </w:tc>
        <w:tc>
          <w:tcPr>
            <w:tcW w:w="1250" w:type="pct"/>
            <w:tcBorders>
              <w:top w:val="nil"/>
              <w:left w:val="nil"/>
              <w:bottom w:val="nil"/>
              <w:right w:val="nil"/>
            </w:tcBorders>
            <w:vAlign w:val="center"/>
          </w:tcPr>
          <w:p w14:paraId="77DA1CCA" w14:textId="77777777" w:rsidR="00D240F3" w:rsidRDefault="00067B36">
            <w:r>
              <w:rPr>
                <w:sz w:val="18"/>
              </w:rPr>
              <w:t>Common name</w:t>
            </w:r>
          </w:p>
        </w:tc>
        <w:tc>
          <w:tcPr>
            <w:tcW w:w="2500" w:type="pct"/>
            <w:gridSpan w:val="2"/>
            <w:tcBorders>
              <w:top w:val="nil"/>
              <w:left w:val="nil"/>
              <w:bottom w:val="nil"/>
              <w:right w:val="nil"/>
            </w:tcBorders>
            <w:vAlign w:val="center"/>
          </w:tcPr>
          <w:p w14:paraId="058F74F6" w14:textId="77777777" w:rsidR="00D240F3" w:rsidRDefault="001D08C2">
            <w:r>
              <w:pict w14:anchorId="74739CB7">
                <v:shape id="_x0000_s2207" type="#_x0000_t202" style="position:absolute;left:0;text-align:left;margin-left:0;margin-top:0;width:250pt;height:18pt;z-index:251658251;mso-position-horizontal:center;mso-position-horizontal-relative:text;mso-position-vertical:center;mso-position-vertical-relative:text">
                  <v:textbox>
                    <w:txbxContent>
                      <w:p w14:paraId="4D73CD00" w14:textId="77777777" w:rsidR="00D240F3" w:rsidRDefault="00067B36">
                        <w:pPr>
                          <w:divId w:val="1"/>
                        </w:pPr>
                        <w:r>
                          <w:rPr>
                            <w:sz w:val="16"/>
                          </w:rPr>
                          <w:t>interspecific plum</w:t>
                        </w:r>
                      </w:p>
                    </w:txbxContent>
                  </v:textbox>
                </v:shape>
              </w:pict>
            </w:r>
          </w:p>
        </w:tc>
        <w:tc>
          <w:tcPr>
            <w:tcW w:w="750" w:type="pct"/>
            <w:tcBorders>
              <w:top w:val="nil"/>
              <w:left w:val="nil"/>
              <w:bottom w:val="nil"/>
            </w:tcBorders>
            <w:vAlign w:val="center"/>
          </w:tcPr>
          <w:p w14:paraId="6B86B358" w14:textId="77777777" w:rsidR="00D240F3" w:rsidRDefault="00D240F3"/>
        </w:tc>
      </w:tr>
      <w:tr w:rsidR="00D240F3" w14:paraId="774B673F" w14:textId="77777777">
        <w:tc>
          <w:tcPr>
            <w:tcW w:w="9986" w:type="dxa"/>
            <w:gridSpan w:val="7"/>
            <w:tcBorders>
              <w:bottom w:val="nil"/>
            </w:tcBorders>
          </w:tcPr>
          <w:p w14:paraId="3DC3BCCE" w14:textId="77777777" w:rsidR="00D240F3" w:rsidRDefault="00D240F3"/>
          <w:p w14:paraId="192EFF82" w14:textId="77777777" w:rsidR="00D240F3" w:rsidRDefault="00067B36">
            <w:r>
              <w:rPr>
                <w:sz w:val="18"/>
              </w:rPr>
              <w:t>2.</w:t>
            </w:r>
            <w:r>
              <w:rPr>
                <w:sz w:val="18"/>
              </w:rPr>
              <w:tab/>
              <w:t>Applicant</w:t>
            </w:r>
          </w:p>
          <w:p w14:paraId="3B0CDB72" w14:textId="77777777" w:rsidR="00D240F3" w:rsidRDefault="00D240F3"/>
        </w:tc>
      </w:tr>
      <w:tr w:rsidR="00D240F3" w14:paraId="40D566D9" w14:textId="77777777">
        <w:trPr>
          <w:trHeight w:val="600"/>
        </w:trPr>
        <w:tc>
          <w:tcPr>
            <w:tcW w:w="300" w:type="pct"/>
            <w:tcBorders>
              <w:top w:val="nil"/>
              <w:bottom w:val="nil"/>
              <w:right w:val="nil"/>
            </w:tcBorders>
          </w:tcPr>
          <w:p w14:paraId="22C4DCFE" w14:textId="77777777" w:rsidR="00D240F3" w:rsidRDefault="00D240F3"/>
        </w:tc>
        <w:tc>
          <w:tcPr>
            <w:tcW w:w="1450" w:type="pct"/>
            <w:gridSpan w:val="3"/>
            <w:tcBorders>
              <w:top w:val="nil"/>
              <w:left w:val="nil"/>
              <w:bottom w:val="nil"/>
              <w:right w:val="nil"/>
            </w:tcBorders>
          </w:tcPr>
          <w:p w14:paraId="755EAE8C" w14:textId="77777777" w:rsidR="00D240F3" w:rsidRDefault="00067B36">
            <w:r>
              <w:rPr>
                <w:sz w:val="18"/>
              </w:rPr>
              <w:t>Name</w:t>
            </w:r>
          </w:p>
        </w:tc>
        <w:tc>
          <w:tcPr>
            <w:tcW w:w="2500" w:type="pct"/>
            <w:gridSpan w:val="2"/>
            <w:tcBorders>
              <w:top w:val="nil"/>
              <w:left w:val="nil"/>
              <w:bottom w:val="nil"/>
              <w:right w:val="nil"/>
            </w:tcBorders>
          </w:tcPr>
          <w:p w14:paraId="4C5B2C7E" w14:textId="77777777" w:rsidR="00D240F3" w:rsidRDefault="001D08C2">
            <w:r>
              <w:pict w14:anchorId="12500E32">
                <v:shape id="_x0000_s2208" type="#_x0000_t202" style="position:absolute;left:0;text-align:left;margin-left:0;margin-top:0;width:250pt;height:20pt;z-index:251658252;mso-position-horizontal:center;mso-position-horizontal-relative:text;mso-position-vertical:center;mso-position-vertical-relative:text">
                  <v:textbox>
                    <w:txbxContent>
                      <w:p w14:paraId="17EE384E" w14:textId="77777777" w:rsidR="00D240F3" w:rsidRDefault="00D240F3"/>
                    </w:txbxContent>
                  </v:textbox>
                </v:shape>
              </w:pict>
            </w:r>
          </w:p>
        </w:tc>
        <w:tc>
          <w:tcPr>
            <w:tcW w:w="750" w:type="pct"/>
            <w:tcBorders>
              <w:top w:val="nil"/>
              <w:left w:val="nil"/>
              <w:bottom w:val="nil"/>
            </w:tcBorders>
          </w:tcPr>
          <w:p w14:paraId="60C6AC85" w14:textId="77777777" w:rsidR="00D240F3" w:rsidRDefault="00D240F3"/>
        </w:tc>
      </w:tr>
      <w:tr w:rsidR="00D240F3" w14:paraId="6CFC6FB7" w14:textId="77777777">
        <w:trPr>
          <w:trHeight w:val="900"/>
        </w:trPr>
        <w:tc>
          <w:tcPr>
            <w:tcW w:w="300" w:type="pct"/>
            <w:tcBorders>
              <w:top w:val="nil"/>
              <w:bottom w:val="nil"/>
              <w:right w:val="nil"/>
            </w:tcBorders>
          </w:tcPr>
          <w:p w14:paraId="55D76853" w14:textId="77777777" w:rsidR="00D240F3" w:rsidRDefault="00D240F3"/>
        </w:tc>
        <w:tc>
          <w:tcPr>
            <w:tcW w:w="1450" w:type="pct"/>
            <w:gridSpan w:val="3"/>
            <w:tcBorders>
              <w:top w:val="nil"/>
              <w:left w:val="nil"/>
              <w:bottom w:val="nil"/>
              <w:right w:val="nil"/>
            </w:tcBorders>
          </w:tcPr>
          <w:p w14:paraId="43CA1BA8" w14:textId="77777777" w:rsidR="00D240F3" w:rsidRDefault="00067B36">
            <w:r>
              <w:rPr>
                <w:sz w:val="18"/>
              </w:rPr>
              <w:t>Address</w:t>
            </w:r>
          </w:p>
        </w:tc>
        <w:tc>
          <w:tcPr>
            <w:tcW w:w="2500" w:type="pct"/>
            <w:gridSpan w:val="2"/>
            <w:tcBorders>
              <w:top w:val="nil"/>
              <w:left w:val="nil"/>
              <w:bottom w:val="nil"/>
              <w:right w:val="nil"/>
            </w:tcBorders>
          </w:tcPr>
          <w:p w14:paraId="3B93DE43" w14:textId="77777777" w:rsidR="00D240F3" w:rsidRDefault="001D08C2">
            <w:r>
              <w:pict w14:anchorId="243D556E">
                <v:shape id="_x0000_s2209" type="#_x0000_t202" style="position:absolute;left:0;text-align:left;margin-left:0;margin-top:0;width:250pt;height:36pt;z-index:251658253;mso-position-horizontal:center;mso-position-horizontal-relative:text;mso-position-vertical:center;mso-position-vertical-relative:text">
                  <v:textbox>
                    <w:txbxContent>
                      <w:p w14:paraId="076BBA94" w14:textId="77777777" w:rsidR="00D240F3" w:rsidRDefault="00D240F3"/>
                    </w:txbxContent>
                  </v:textbox>
                </v:shape>
              </w:pict>
            </w:r>
          </w:p>
        </w:tc>
        <w:tc>
          <w:tcPr>
            <w:tcW w:w="750" w:type="pct"/>
            <w:tcBorders>
              <w:top w:val="nil"/>
              <w:left w:val="nil"/>
              <w:bottom w:val="nil"/>
            </w:tcBorders>
          </w:tcPr>
          <w:p w14:paraId="32C28F33" w14:textId="77777777" w:rsidR="00D240F3" w:rsidRDefault="00D240F3"/>
        </w:tc>
      </w:tr>
      <w:tr w:rsidR="00D240F3" w14:paraId="596C3116" w14:textId="77777777">
        <w:trPr>
          <w:trHeight w:val="600"/>
        </w:trPr>
        <w:tc>
          <w:tcPr>
            <w:tcW w:w="300" w:type="pct"/>
            <w:tcBorders>
              <w:top w:val="nil"/>
              <w:bottom w:val="nil"/>
              <w:right w:val="nil"/>
            </w:tcBorders>
          </w:tcPr>
          <w:p w14:paraId="2B56B7AB" w14:textId="77777777" w:rsidR="00D240F3" w:rsidRDefault="00D240F3"/>
        </w:tc>
        <w:tc>
          <w:tcPr>
            <w:tcW w:w="1450" w:type="pct"/>
            <w:gridSpan w:val="3"/>
            <w:tcBorders>
              <w:top w:val="nil"/>
              <w:left w:val="nil"/>
              <w:bottom w:val="nil"/>
              <w:right w:val="nil"/>
            </w:tcBorders>
          </w:tcPr>
          <w:p w14:paraId="38D0DC16" w14:textId="77777777" w:rsidR="00D240F3" w:rsidRDefault="00067B36">
            <w:r>
              <w:rPr>
                <w:sz w:val="18"/>
              </w:rPr>
              <w:t>Telephone No.</w:t>
            </w:r>
          </w:p>
        </w:tc>
        <w:tc>
          <w:tcPr>
            <w:tcW w:w="2500" w:type="pct"/>
            <w:gridSpan w:val="2"/>
            <w:tcBorders>
              <w:top w:val="nil"/>
              <w:left w:val="nil"/>
              <w:bottom w:val="nil"/>
              <w:right w:val="nil"/>
            </w:tcBorders>
          </w:tcPr>
          <w:p w14:paraId="3F97FDFA" w14:textId="77777777" w:rsidR="00D240F3" w:rsidRDefault="001D08C2">
            <w:r>
              <w:pict w14:anchorId="60031874">
                <v:shape id="_x0000_s2210" type="#_x0000_t202" style="position:absolute;left:0;text-align:left;margin-left:0;margin-top:0;width:250pt;height:20pt;z-index:251658254;mso-position-horizontal:center;mso-position-horizontal-relative:text;mso-position-vertical:center;mso-position-vertical-relative:text">
                  <v:textbox>
                    <w:txbxContent>
                      <w:p w14:paraId="448DB486" w14:textId="77777777" w:rsidR="00D240F3" w:rsidRDefault="00D240F3"/>
                    </w:txbxContent>
                  </v:textbox>
                </v:shape>
              </w:pict>
            </w:r>
          </w:p>
        </w:tc>
        <w:tc>
          <w:tcPr>
            <w:tcW w:w="750" w:type="pct"/>
            <w:tcBorders>
              <w:top w:val="nil"/>
              <w:left w:val="nil"/>
              <w:bottom w:val="nil"/>
            </w:tcBorders>
          </w:tcPr>
          <w:p w14:paraId="44F72C52" w14:textId="77777777" w:rsidR="00D240F3" w:rsidRDefault="00D240F3"/>
        </w:tc>
      </w:tr>
      <w:tr w:rsidR="00D240F3" w14:paraId="53333E20" w14:textId="77777777">
        <w:trPr>
          <w:trHeight w:val="600"/>
        </w:trPr>
        <w:tc>
          <w:tcPr>
            <w:tcW w:w="300" w:type="pct"/>
            <w:tcBorders>
              <w:top w:val="nil"/>
              <w:bottom w:val="nil"/>
              <w:right w:val="nil"/>
            </w:tcBorders>
          </w:tcPr>
          <w:p w14:paraId="26A3F707" w14:textId="77777777" w:rsidR="00D240F3" w:rsidRDefault="00D240F3"/>
        </w:tc>
        <w:tc>
          <w:tcPr>
            <w:tcW w:w="1450" w:type="pct"/>
            <w:gridSpan w:val="3"/>
            <w:tcBorders>
              <w:top w:val="nil"/>
              <w:left w:val="nil"/>
              <w:bottom w:val="nil"/>
              <w:right w:val="nil"/>
            </w:tcBorders>
          </w:tcPr>
          <w:p w14:paraId="7B489FCE" w14:textId="77777777" w:rsidR="00D240F3" w:rsidRDefault="00067B36">
            <w:r>
              <w:rPr>
                <w:sz w:val="18"/>
              </w:rPr>
              <w:t>Fax No.</w:t>
            </w:r>
          </w:p>
        </w:tc>
        <w:tc>
          <w:tcPr>
            <w:tcW w:w="2500" w:type="pct"/>
            <w:gridSpan w:val="2"/>
            <w:tcBorders>
              <w:top w:val="nil"/>
              <w:left w:val="nil"/>
              <w:bottom w:val="nil"/>
              <w:right w:val="nil"/>
            </w:tcBorders>
          </w:tcPr>
          <w:p w14:paraId="2C27A0FE" w14:textId="77777777" w:rsidR="00D240F3" w:rsidRDefault="001D08C2">
            <w:r>
              <w:pict w14:anchorId="71CDFC85">
                <v:shape id="_x0000_s2211" type="#_x0000_t202" style="position:absolute;left:0;text-align:left;margin-left:0;margin-top:0;width:250pt;height:20pt;z-index:251658255;mso-position-horizontal:center;mso-position-horizontal-relative:text;mso-position-vertical:center;mso-position-vertical-relative:text">
                  <v:textbox>
                    <w:txbxContent>
                      <w:p w14:paraId="18C4F0A5" w14:textId="77777777" w:rsidR="00D240F3" w:rsidRDefault="00D240F3"/>
                    </w:txbxContent>
                  </v:textbox>
                </v:shape>
              </w:pict>
            </w:r>
          </w:p>
        </w:tc>
        <w:tc>
          <w:tcPr>
            <w:tcW w:w="750" w:type="pct"/>
            <w:tcBorders>
              <w:top w:val="nil"/>
              <w:left w:val="nil"/>
              <w:bottom w:val="nil"/>
            </w:tcBorders>
          </w:tcPr>
          <w:p w14:paraId="0757ED32" w14:textId="77777777" w:rsidR="00D240F3" w:rsidRDefault="00D240F3"/>
        </w:tc>
      </w:tr>
      <w:tr w:rsidR="00D240F3" w14:paraId="0FFA8D1D" w14:textId="77777777">
        <w:trPr>
          <w:trHeight w:val="600"/>
        </w:trPr>
        <w:tc>
          <w:tcPr>
            <w:tcW w:w="300" w:type="pct"/>
            <w:tcBorders>
              <w:top w:val="nil"/>
              <w:bottom w:val="nil"/>
              <w:right w:val="nil"/>
            </w:tcBorders>
          </w:tcPr>
          <w:p w14:paraId="6FE33CD8" w14:textId="77777777" w:rsidR="00D240F3" w:rsidRDefault="00D240F3"/>
        </w:tc>
        <w:tc>
          <w:tcPr>
            <w:tcW w:w="1450" w:type="pct"/>
            <w:gridSpan w:val="3"/>
            <w:tcBorders>
              <w:top w:val="nil"/>
              <w:left w:val="nil"/>
              <w:bottom w:val="nil"/>
              <w:right w:val="nil"/>
            </w:tcBorders>
          </w:tcPr>
          <w:p w14:paraId="7BA227E5" w14:textId="77777777" w:rsidR="00D240F3" w:rsidRDefault="00067B36">
            <w:r>
              <w:rPr>
                <w:sz w:val="18"/>
              </w:rPr>
              <w:t>E-mail address</w:t>
            </w:r>
          </w:p>
        </w:tc>
        <w:tc>
          <w:tcPr>
            <w:tcW w:w="2500" w:type="pct"/>
            <w:gridSpan w:val="2"/>
            <w:tcBorders>
              <w:top w:val="nil"/>
              <w:left w:val="nil"/>
              <w:bottom w:val="nil"/>
              <w:right w:val="nil"/>
            </w:tcBorders>
          </w:tcPr>
          <w:p w14:paraId="16E17F18" w14:textId="77777777" w:rsidR="00D240F3" w:rsidRDefault="001D08C2">
            <w:r>
              <w:pict w14:anchorId="065D671E">
                <v:shape id="_x0000_s2212" type="#_x0000_t202" style="position:absolute;left:0;text-align:left;margin-left:0;margin-top:0;width:250pt;height:20pt;z-index:251658256;mso-position-horizontal:center;mso-position-horizontal-relative:text;mso-position-vertical:center;mso-position-vertical-relative:text">
                  <v:textbox>
                    <w:txbxContent>
                      <w:p w14:paraId="6D5227F0" w14:textId="77777777" w:rsidR="00D240F3" w:rsidRDefault="00D240F3"/>
                    </w:txbxContent>
                  </v:textbox>
                </v:shape>
              </w:pict>
            </w:r>
          </w:p>
        </w:tc>
        <w:tc>
          <w:tcPr>
            <w:tcW w:w="750" w:type="pct"/>
            <w:tcBorders>
              <w:top w:val="nil"/>
              <w:left w:val="nil"/>
              <w:bottom w:val="nil"/>
            </w:tcBorders>
          </w:tcPr>
          <w:p w14:paraId="63D57BC8" w14:textId="77777777" w:rsidR="00D240F3" w:rsidRDefault="00D240F3"/>
        </w:tc>
      </w:tr>
      <w:tr w:rsidR="00D240F3" w14:paraId="389B9E14" w14:textId="77777777">
        <w:trPr>
          <w:trHeight w:val="600"/>
        </w:trPr>
        <w:tc>
          <w:tcPr>
            <w:tcW w:w="300" w:type="pct"/>
            <w:tcBorders>
              <w:top w:val="nil"/>
              <w:bottom w:val="nil"/>
              <w:right w:val="nil"/>
            </w:tcBorders>
          </w:tcPr>
          <w:p w14:paraId="1A0442C4" w14:textId="77777777" w:rsidR="00D240F3" w:rsidRDefault="00D240F3"/>
        </w:tc>
        <w:tc>
          <w:tcPr>
            <w:tcW w:w="1450" w:type="pct"/>
            <w:gridSpan w:val="3"/>
            <w:tcBorders>
              <w:top w:val="nil"/>
              <w:left w:val="nil"/>
              <w:bottom w:val="nil"/>
              <w:right w:val="nil"/>
            </w:tcBorders>
          </w:tcPr>
          <w:p w14:paraId="308219A5" w14:textId="77777777" w:rsidR="00D240F3" w:rsidRDefault="00067B36">
            <w:r>
              <w:rPr>
                <w:sz w:val="18"/>
              </w:rPr>
              <w:t>Breeder (if different from applicant)</w:t>
            </w:r>
          </w:p>
        </w:tc>
        <w:tc>
          <w:tcPr>
            <w:tcW w:w="2500" w:type="pct"/>
            <w:gridSpan w:val="2"/>
            <w:tcBorders>
              <w:top w:val="nil"/>
              <w:left w:val="nil"/>
              <w:bottom w:val="nil"/>
              <w:right w:val="nil"/>
            </w:tcBorders>
          </w:tcPr>
          <w:p w14:paraId="0A1E8A83" w14:textId="77777777" w:rsidR="00D240F3" w:rsidRDefault="001D08C2">
            <w:r>
              <w:pict w14:anchorId="4849937C">
                <v:shape id="_x0000_s2213" type="#_x0000_t202" style="position:absolute;left:0;text-align:left;margin-left:0;margin-top:0;width:250pt;height:20pt;z-index:251658257;mso-position-horizontal:center;mso-position-horizontal-relative:text;mso-position-vertical:center;mso-position-vertical-relative:text">
                  <v:textbox>
                    <w:txbxContent>
                      <w:p w14:paraId="53CA3FDF" w14:textId="77777777" w:rsidR="00D240F3" w:rsidRDefault="00D240F3"/>
                    </w:txbxContent>
                  </v:textbox>
                </v:shape>
              </w:pict>
            </w:r>
          </w:p>
        </w:tc>
        <w:tc>
          <w:tcPr>
            <w:tcW w:w="750" w:type="pct"/>
            <w:tcBorders>
              <w:top w:val="nil"/>
              <w:left w:val="nil"/>
              <w:bottom w:val="nil"/>
            </w:tcBorders>
          </w:tcPr>
          <w:p w14:paraId="50B48693" w14:textId="77777777" w:rsidR="00D240F3" w:rsidRDefault="00D240F3"/>
        </w:tc>
      </w:tr>
      <w:tr w:rsidR="00D240F3" w14:paraId="1BCCE47F" w14:textId="77777777">
        <w:trPr>
          <w:trHeight w:val="400"/>
        </w:trPr>
        <w:tc>
          <w:tcPr>
            <w:tcW w:w="300" w:type="pct"/>
            <w:tcBorders>
              <w:top w:val="nil"/>
              <w:bottom w:val="nil"/>
              <w:right w:val="nil"/>
            </w:tcBorders>
          </w:tcPr>
          <w:p w14:paraId="450C3597" w14:textId="77777777" w:rsidR="00D240F3" w:rsidRDefault="00D240F3"/>
        </w:tc>
        <w:tc>
          <w:tcPr>
            <w:tcW w:w="1450" w:type="pct"/>
            <w:gridSpan w:val="3"/>
            <w:tcBorders>
              <w:top w:val="nil"/>
              <w:left w:val="nil"/>
              <w:bottom w:val="nil"/>
              <w:right w:val="nil"/>
            </w:tcBorders>
          </w:tcPr>
          <w:p w14:paraId="0070B0E9" w14:textId="77777777" w:rsidR="00D240F3" w:rsidRDefault="00D240F3"/>
        </w:tc>
        <w:tc>
          <w:tcPr>
            <w:tcW w:w="2500" w:type="pct"/>
            <w:gridSpan w:val="2"/>
            <w:tcBorders>
              <w:top w:val="nil"/>
              <w:left w:val="nil"/>
              <w:bottom w:val="nil"/>
              <w:right w:val="nil"/>
            </w:tcBorders>
          </w:tcPr>
          <w:p w14:paraId="7E3F7FF5" w14:textId="77777777" w:rsidR="00D240F3" w:rsidRDefault="00D240F3"/>
        </w:tc>
        <w:tc>
          <w:tcPr>
            <w:tcW w:w="750" w:type="pct"/>
            <w:tcBorders>
              <w:top w:val="nil"/>
              <w:left w:val="nil"/>
              <w:bottom w:val="nil"/>
            </w:tcBorders>
          </w:tcPr>
          <w:p w14:paraId="651CC560" w14:textId="77777777" w:rsidR="00D240F3" w:rsidRDefault="00D240F3"/>
        </w:tc>
      </w:tr>
      <w:tr w:rsidR="00D240F3" w14:paraId="52ACA246" w14:textId="77777777">
        <w:tc>
          <w:tcPr>
            <w:tcW w:w="9986" w:type="dxa"/>
            <w:gridSpan w:val="7"/>
            <w:tcBorders>
              <w:bottom w:val="nil"/>
            </w:tcBorders>
          </w:tcPr>
          <w:p w14:paraId="1E668FD7" w14:textId="77777777" w:rsidR="00D240F3" w:rsidRDefault="00D240F3"/>
          <w:p w14:paraId="5FA8EB51" w14:textId="77777777" w:rsidR="00D240F3" w:rsidRDefault="00067B36">
            <w:r>
              <w:rPr>
                <w:sz w:val="18"/>
              </w:rPr>
              <w:t>3.</w:t>
            </w:r>
            <w:r>
              <w:rPr>
                <w:sz w:val="18"/>
              </w:rPr>
              <w:tab/>
              <w:t>Proposed denomination and breeder's reference</w:t>
            </w:r>
          </w:p>
          <w:p w14:paraId="6E5875D0" w14:textId="77777777" w:rsidR="00D240F3" w:rsidRDefault="00D240F3"/>
        </w:tc>
      </w:tr>
      <w:tr w:rsidR="00D240F3" w14:paraId="560416ED" w14:textId="77777777">
        <w:trPr>
          <w:trHeight w:val="600"/>
        </w:trPr>
        <w:tc>
          <w:tcPr>
            <w:tcW w:w="350" w:type="pct"/>
            <w:gridSpan w:val="2"/>
            <w:tcBorders>
              <w:top w:val="nil"/>
              <w:bottom w:val="nil"/>
              <w:right w:val="nil"/>
            </w:tcBorders>
          </w:tcPr>
          <w:p w14:paraId="43DA3F0E" w14:textId="77777777" w:rsidR="00D240F3" w:rsidRDefault="00D240F3"/>
        </w:tc>
        <w:tc>
          <w:tcPr>
            <w:tcW w:w="1400" w:type="pct"/>
            <w:gridSpan w:val="2"/>
            <w:tcBorders>
              <w:top w:val="nil"/>
              <w:left w:val="nil"/>
              <w:bottom w:val="nil"/>
              <w:right w:val="nil"/>
            </w:tcBorders>
          </w:tcPr>
          <w:p w14:paraId="26B1DDF2" w14:textId="77777777" w:rsidR="00D240F3" w:rsidRDefault="00067B36">
            <w:r>
              <w:rPr>
                <w:sz w:val="18"/>
              </w:rPr>
              <w:t>Proposed denomination (if available)</w:t>
            </w:r>
          </w:p>
        </w:tc>
        <w:tc>
          <w:tcPr>
            <w:tcW w:w="2500" w:type="pct"/>
            <w:gridSpan w:val="2"/>
            <w:tcBorders>
              <w:top w:val="nil"/>
              <w:left w:val="nil"/>
              <w:bottom w:val="nil"/>
              <w:right w:val="nil"/>
            </w:tcBorders>
          </w:tcPr>
          <w:p w14:paraId="109C48EF" w14:textId="77777777" w:rsidR="00D240F3" w:rsidRDefault="001D08C2">
            <w:r>
              <w:pict w14:anchorId="49ABCE9E">
                <v:shape id="_x0000_s2214" type="#_x0000_t202" style="position:absolute;left:0;text-align:left;margin-left:0;margin-top:0;width:250pt;height:20pt;z-index:251658258;mso-position-horizontal:center;mso-position-horizontal-relative:text;mso-position-vertical:center;mso-position-vertical-relative:text">
                  <v:textbox>
                    <w:txbxContent>
                      <w:p w14:paraId="7403CC22" w14:textId="77777777" w:rsidR="00D240F3" w:rsidRDefault="00D240F3"/>
                    </w:txbxContent>
                  </v:textbox>
                </v:shape>
              </w:pict>
            </w:r>
          </w:p>
        </w:tc>
        <w:tc>
          <w:tcPr>
            <w:tcW w:w="750" w:type="pct"/>
            <w:tcBorders>
              <w:top w:val="nil"/>
              <w:left w:val="nil"/>
              <w:bottom w:val="nil"/>
            </w:tcBorders>
          </w:tcPr>
          <w:p w14:paraId="56A6BF41" w14:textId="77777777" w:rsidR="00D240F3" w:rsidRDefault="00D240F3"/>
        </w:tc>
      </w:tr>
      <w:tr w:rsidR="00D240F3" w14:paraId="7FE1BCBB" w14:textId="77777777">
        <w:trPr>
          <w:trHeight w:val="1000"/>
        </w:trPr>
        <w:tc>
          <w:tcPr>
            <w:tcW w:w="350" w:type="pct"/>
            <w:gridSpan w:val="2"/>
            <w:tcBorders>
              <w:top w:val="nil"/>
              <w:bottom w:val="basicThinLines" w:sz="4" w:space="0" w:color="auto"/>
              <w:right w:val="nil"/>
            </w:tcBorders>
          </w:tcPr>
          <w:p w14:paraId="75F054AA" w14:textId="77777777" w:rsidR="00D240F3" w:rsidRDefault="00D240F3"/>
        </w:tc>
        <w:tc>
          <w:tcPr>
            <w:tcW w:w="1400" w:type="pct"/>
            <w:gridSpan w:val="2"/>
            <w:tcBorders>
              <w:top w:val="nil"/>
              <w:left w:val="nil"/>
              <w:bottom w:val="basicThinLines" w:sz="4" w:space="0" w:color="auto"/>
              <w:right w:val="nil"/>
            </w:tcBorders>
          </w:tcPr>
          <w:p w14:paraId="1FED0468" w14:textId="77777777" w:rsidR="00D240F3" w:rsidRDefault="00067B36">
            <w:r>
              <w:rPr>
                <w:sz w:val="18"/>
              </w:rPr>
              <w:t>Breeder's reference</w:t>
            </w:r>
          </w:p>
        </w:tc>
        <w:tc>
          <w:tcPr>
            <w:tcW w:w="2500" w:type="pct"/>
            <w:gridSpan w:val="2"/>
            <w:tcBorders>
              <w:top w:val="nil"/>
              <w:left w:val="nil"/>
              <w:bottom w:val="basicThinLines" w:sz="4" w:space="0" w:color="auto"/>
              <w:right w:val="nil"/>
            </w:tcBorders>
          </w:tcPr>
          <w:p w14:paraId="62CECCFD" w14:textId="77777777" w:rsidR="00D240F3" w:rsidRDefault="001D08C2">
            <w:r>
              <w:pict w14:anchorId="5F2263AE">
                <v:shape id="_x0000_s2215" type="#_x0000_t202" style="position:absolute;left:0;text-align:left;margin-left:0;margin-top:0;width:250pt;height:20pt;z-index:251658259;mso-position-horizontal:center;mso-position-horizontal-relative:text;mso-position-vertical:center;mso-position-vertical-relative:text">
                  <v:textbox>
                    <w:txbxContent>
                      <w:p w14:paraId="362CFC2B" w14:textId="77777777" w:rsidR="00D240F3" w:rsidRDefault="00D240F3"/>
                    </w:txbxContent>
                  </v:textbox>
                </v:shape>
              </w:pict>
            </w:r>
          </w:p>
        </w:tc>
        <w:tc>
          <w:tcPr>
            <w:tcW w:w="750" w:type="pct"/>
            <w:tcBorders>
              <w:top w:val="nil"/>
              <w:left w:val="nil"/>
              <w:bottom w:val="basicThinLines" w:sz="4" w:space="0" w:color="auto"/>
            </w:tcBorders>
          </w:tcPr>
          <w:p w14:paraId="329B037E" w14:textId="77777777" w:rsidR="00D240F3" w:rsidRDefault="00D240F3"/>
        </w:tc>
      </w:tr>
    </w:tbl>
    <w:p w14:paraId="12124879" w14:textId="77777777" w:rsidR="00D240F3" w:rsidRDefault="00067B36">
      <w:pPr>
        <w:sectPr w:rsidR="00D240F3">
          <w:headerReference w:type="even" r:id="rId83"/>
          <w:headerReference w:type="default" r:id="rId84"/>
          <w:footerReference w:type="even" r:id="rId85"/>
          <w:footerReference w:type="default" r:id="rId86"/>
          <w:headerReference w:type="first" r:id="rId87"/>
          <w:footerReference w:type="first" r:id="rId88"/>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240F3" w14:paraId="0DC18C28" w14:textId="77777777">
        <w:trPr>
          <w:trHeight w:val="400"/>
        </w:trPr>
        <w:tc>
          <w:tcPr>
            <w:tcW w:w="1750" w:type="pct"/>
            <w:vAlign w:val="bottom"/>
          </w:tcPr>
          <w:p w14:paraId="62730B38" w14:textId="77777777" w:rsidR="00D240F3" w:rsidRDefault="00067B36">
            <w:r>
              <w:lastRenderedPageBreak/>
              <w:t>TECHNICAL QUESTIONNAIRE</w:t>
            </w:r>
          </w:p>
        </w:tc>
        <w:tc>
          <w:tcPr>
            <w:tcW w:w="1500" w:type="pct"/>
            <w:vAlign w:val="bottom"/>
          </w:tcPr>
          <w:p w14:paraId="72824533" w14:textId="77777777" w:rsidR="00D240F3" w:rsidRDefault="00067B36">
            <w:r>
              <w:t>Page {x} of {y}</w:t>
            </w:r>
          </w:p>
        </w:tc>
        <w:tc>
          <w:tcPr>
            <w:tcW w:w="1750" w:type="pct"/>
            <w:shd w:val="clear" w:color="auto" w:fill="DFDFD7"/>
            <w:vAlign w:val="bottom"/>
          </w:tcPr>
          <w:p w14:paraId="0AA597E9" w14:textId="77777777" w:rsidR="00D240F3" w:rsidRDefault="00067B36">
            <w:r>
              <w:t>Reference Number:</w:t>
            </w:r>
          </w:p>
        </w:tc>
      </w:tr>
    </w:tbl>
    <w:p w14:paraId="552A8B15" w14:textId="77777777" w:rsidR="00D240F3" w:rsidRDefault="00D240F3"/>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D240F3" w14:paraId="19D228F9" w14:textId="77777777">
        <w:tc>
          <w:tcPr>
            <w:tcW w:w="9986" w:type="dxa"/>
            <w:tcBorders>
              <w:bottom w:val="nil"/>
            </w:tcBorders>
          </w:tcPr>
          <w:p w14:paraId="5C269971" w14:textId="77777777" w:rsidR="00D240F3" w:rsidRDefault="00067B36">
            <w:r>
              <w:rPr>
                <w:vertAlign w:val="superscript"/>
              </w:rPr>
              <w:t>#</w:t>
            </w:r>
            <w:r>
              <w:rPr>
                <w:sz w:val="18"/>
              </w:rPr>
              <w:t>4.</w:t>
            </w:r>
            <w:r>
              <w:rPr>
                <w:sz w:val="18"/>
              </w:rPr>
              <w:tab/>
              <w:t>Information on the breeding scheme and propagation of the variety</w:t>
            </w:r>
          </w:p>
          <w:p w14:paraId="4FD964B5" w14:textId="77777777" w:rsidR="00D240F3" w:rsidRDefault="00D240F3"/>
          <w:p w14:paraId="61F959BB" w14:textId="77777777" w:rsidR="00D240F3" w:rsidRDefault="00067B36">
            <w:r>
              <w:rPr>
                <w:sz w:val="18"/>
              </w:rPr>
              <w:tab/>
              <w:t>4.1</w:t>
            </w:r>
            <w:r>
              <w:rPr>
                <w:sz w:val="18"/>
              </w:rPr>
              <w:tab/>
              <w:t>Breeding scheme</w:t>
            </w:r>
          </w:p>
          <w:p w14:paraId="35F43CF1" w14:textId="77777777" w:rsidR="00D240F3" w:rsidRDefault="00D240F3"/>
          <w:p w14:paraId="75D2B381" w14:textId="77777777" w:rsidR="00D240F3" w:rsidRDefault="00067B36">
            <w:r>
              <w:rPr>
                <w:sz w:val="18"/>
              </w:rPr>
              <w:tab/>
              <w:t>Variety resulting from:</w:t>
            </w:r>
          </w:p>
          <w:p w14:paraId="2F3D406B" w14:textId="77777777" w:rsidR="00D240F3" w:rsidRDefault="00D240F3"/>
          <w:p w14:paraId="5BDD19B8" w14:textId="77777777" w:rsidR="00D240F3" w:rsidRDefault="00067B36">
            <w:r>
              <w:rPr>
                <w:sz w:val="18"/>
              </w:rPr>
              <w:tab/>
              <w:t xml:space="preserve"> 4.1.1</w:t>
            </w:r>
            <w:r>
              <w:rPr>
                <w:sz w:val="18"/>
              </w:rPr>
              <w:tab/>
              <w:t>Crossing</w:t>
            </w:r>
          </w:p>
          <w:p w14:paraId="4C30814F" w14:textId="77777777" w:rsidR="00D240F3" w:rsidRDefault="00D240F3"/>
          <w:p w14:paraId="7BDD88E4" w14:textId="77777777" w:rsidR="00D240F3" w:rsidRPr="00390E93" w:rsidRDefault="00067B36">
            <w:pPr>
              <w:tabs>
                <w:tab w:val="left" w:pos="709"/>
                <w:tab w:val="left" w:pos="1418"/>
                <w:tab w:val="left" w:pos="8506"/>
              </w:tabs>
              <w:rPr>
                <w:sz w:val="18"/>
                <w:szCs w:val="18"/>
              </w:rPr>
            </w:pPr>
            <w:r>
              <w:tab/>
            </w:r>
            <w:r w:rsidRPr="00390E93">
              <w:rPr>
                <w:sz w:val="18"/>
                <w:szCs w:val="18"/>
              </w:rPr>
              <w:t xml:space="preserve">    (a)</w:t>
            </w:r>
            <w:r w:rsidRPr="00390E93">
              <w:rPr>
                <w:sz w:val="18"/>
                <w:szCs w:val="18"/>
              </w:rPr>
              <w:tab/>
              <w:t>controlled cross</w:t>
            </w:r>
            <w:r w:rsidRPr="00390E93">
              <w:rPr>
                <w:sz w:val="18"/>
                <w:szCs w:val="18"/>
              </w:rPr>
              <w:tab/>
            </w:r>
            <w:proofErr w:type="gramStart"/>
            <w:r w:rsidRPr="00390E93">
              <w:rPr>
                <w:sz w:val="18"/>
                <w:szCs w:val="18"/>
              </w:rPr>
              <w:t>[  ]</w:t>
            </w:r>
            <w:proofErr w:type="gramEnd"/>
          </w:p>
          <w:p w14:paraId="7CD980D2" w14:textId="77777777" w:rsidR="00D240F3" w:rsidRPr="00390E93" w:rsidRDefault="00D240F3">
            <w:pPr>
              <w:rPr>
                <w:sz w:val="18"/>
                <w:szCs w:val="18"/>
              </w:rPr>
            </w:pPr>
          </w:p>
          <w:p w14:paraId="3F2FEB01" w14:textId="77777777" w:rsidR="00D240F3" w:rsidRPr="00390E93" w:rsidRDefault="00067B36">
            <w:pPr>
              <w:rPr>
                <w:sz w:val="18"/>
                <w:szCs w:val="18"/>
              </w:rPr>
            </w:pPr>
            <w:r w:rsidRPr="00390E93">
              <w:rPr>
                <w:sz w:val="18"/>
                <w:szCs w:val="18"/>
              </w:rPr>
              <w:tab/>
            </w:r>
            <w:r w:rsidRPr="00390E93">
              <w:rPr>
                <w:sz w:val="18"/>
                <w:szCs w:val="18"/>
              </w:rPr>
              <w:tab/>
              <w:t>(please state parent varieties)</w:t>
            </w:r>
          </w:p>
          <w:p w14:paraId="2C5762CD" w14:textId="77777777" w:rsidR="00D240F3" w:rsidRPr="00390E93" w:rsidRDefault="00D240F3">
            <w:pPr>
              <w:rPr>
                <w:sz w:val="18"/>
                <w:szCs w:val="18"/>
              </w:rPr>
            </w:pPr>
          </w:p>
          <w:p w14:paraId="2F76195B" w14:textId="77777777" w:rsidR="00D240F3" w:rsidRPr="00390E93" w:rsidRDefault="00067B36">
            <w:pPr>
              <w:rPr>
                <w:sz w:val="18"/>
                <w:szCs w:val="18"/>
              </w:rPr>
            </w:pPr>
            <w:r w:rsidRPr="00390E93">
              <w:rPr>
                <w:sz w:val="18"/>
                <w:szCs w:val="18"/>
              </w:rPr>
              <w:tab/>
            </w:r>
            <w:r w:rsidRPr="00390E93">
              <w:rPr>
                <w:sz w:val="18"/>
                <w:szCs w:val="18"/>
              </w:rPr>
              <w:tab/>
              <w:t>(…………………..……………..…)</w:t>
            </w:r>
            <w:r w:rsidRPr="00390E93">
              <w:rPr>
                <w:sz w:val="18"/>
                <w:szCs w:val="18"/>
              </w:rPr>
              <w:tab/>
            </w:r>
            <w:r w:rsidRPr="00390E93">
              <w:rPr>
                <w:sz w:val="18"/>
                <w:szCs w:val="18"/>
              </w:rPr>
              <w:tab/>
              <w:t>x</w:t>
            </w:r>
            <w:r w:rsidRPr="00390E93">
              <w:rPr>
                <w:sz w:val="18"/>
                <w:szCs w:val="18"/>
              </w:rPr>
              <w:tab/>
              <w:t>(…………</w:t>
            </w:r>
            <w:proofErr w:type="gramStart"/>
            <w:r w:rsidRPr="00390E93">
              <w:rPr>
                <w:sz w:val="18"/>
                <w:szCs w:val="18"/>
              </w:rPr>
              <w:t>…..</w:t>
            </w:r>
            <w:proofErr w:type="gramEnd"/>
            <w:r w:rsidRPr="00390E93">
              <w:rPr>
                <w:sz w:val="18"/>
                <w:szCs w:val="18"/>
              </w:rPr>
              <w:t>………………</w:t>
            </w:r>
            <w:proofErr w:type="gramStart"/>
            <w:r w:rsidRPr="00390E93">
              <w:rPr>
                <w:sz w:val="18"/>
                <w:szCs w:val="18"/>
              </w:rPr>
              <w:t>…..</w:t>
            </w:r>
            <w:proofErr w:type="gramEnd"/>
            <w:r w:rsidRPr="00390E93">
              <w:rPr>
                <w:sz w:val="18"/>
                <w:szCs w:val="18"/>
              </w:rPr>
              <w:t>…)</w:t>
            </w:r>
          </w:p>
          <w:p w14:paraId="60B78B74" w14:textId="77777777" w:rsidR="00D240F3" w:rsidRPr="00390E93" w:rsidRDefault="00D240F3">
            <w:pPr>
              <w:rPr>
                <w:sz w:val="18"/>
                <w:szCs w:val="18"/>
              </w:rPr>
            </w:pPr>
          </w:p>
          <w:p w14:paraId="7C6DC158" w14:textId="77777777" w:rsidR="00D240F3" w:rsidRPr="00390E93" w:rsidRDefault="00067B36">
            <w:pPr>
              <w:rPr>
                <w:sz w:val="18"/>
                <w:szCs w:val="18"/>
              </w:rPr>
            </w:pPr>
            <w:r w:rsidRPr="00390E93">
              <w:rPr>
                <w:sz w:val="18"/>
                <w:szCs w:val="18"/>
              </w:rPr>
              <w:tab/>
            </w:r>
            <w:r w:rsidRPr="00390E93">
              <w:rPr>
                <w:sz w:val="18"/>
                <w:szCs w:val="18"/>
              </w:rPr>
              <w:tab/>
              <w:t>female parent</w:t>
            </w:r>
            <w:r w:rsidRPr="00390E93">
              <w:rPr>
                <w:sz w:val="18"/>
                <w:szCs w:val="18"/>
              </w:rPr>
              <w:tab/>
            </w:r>
            <w:r w:rsidRPr="00390E93">
              <w:rPr>
                <w:sz w:val="18"/>
                <w:szCs w:val="18"/>
              </w:rPr>
              <w:tab/>
            </w:r>
            <w:r w:rsidRPr="00390E93">
              <w:rPr>
                <w:sz w:val="18"/>
                <w:szCs w:val="18"/>
              </w:rPr>
              <w:tab/>
            </w:r>
            <w:r w:rsidRPr="00390E93">
              <w:rPr>
                <w:sz w:val="18"/>
                <w:szCs w:val="18"/>
              </w:rPr>
              <w:tab/>
            </w:r>
            <w:r w:rsidRPr="00390E93">
              <w:rPr>
                <w:sz w:val="18"/>
                <w:szCs w:val="18"/>
              </w:rPr>
              <w:tab/>
            </w:r>
            <w:r w:rsidRPr="00390E93">
              <w:rPr>
                <w:sz w:val="18"/>
                <w:szCs w:val="18"/>
              </w:rPr>
              <w:tab/>
              <w:t>male parent</w:t>
            </w:r>
          </w:p>
          <w:p w14:paraId="199F55DE" w14:textId="77777777" w:rsidR="00D240F3" w:rsidRPr="00390E93" w:rsidRDefault="00D240F3">
            <w:pPr>
              <w:rPr>
                <w:sz w:val="18"/>
                <w:szCs w:val="18"/>
              </w:rPr>
            </w:pPr>
          </w:p>
          <w:p w14:paraId="10ADD3BC" w14:textId="77777777" w:rsidR="00D240F3" w:rsidRPr="00390E93" w:rsidRDefault="00067B36">
            <w:pPr>
              <w:tabs>
                <w:tab w:val="left" w:pos="709"/>
                <w:tab w:val="left" w:pos="1418"/>
                <w:tab w:val="left" w:pos="8506"/>
              </w:tabs>
              <w:rPr>
                <w:sz w:val="18"/>
                <w:szCs w:val="18"/>
              </w:rPr>
            </w:pPr>
            <w:r w:rsidRPr="00390E93">
              <w:rPr>
                <w:sz w:val="18"/>
                <w:szCs w:val="18"/>
              </w:rPr>
              <w:tab/>
              <w:t xml:space="preserve">    (b)</w:t>
            </w:r>
            <w:r w:rsidRPr="00390E93">
              <w:rPr>
                <w:sz w:val="18"/>
                <w:szCs w:val="18"/>
              </w:rPr>
              <w:tab/>
              <w:t>partially known cross</w:t>
            </w:r>
            <w:r w:rsidRPr="00390E93">
              <w:rPr>
                <w:sz w:val="18"/>
                <w:szCs w:val="18"/>
              </w:rPr>
              <w:tab/>
            </w:r>
            <w:proofErr w:type="gramStart"/>
            <w:r w:rsidRPr="00390E93">
              <w:rPr>
                <w:sz w:val="18"/>
                <w:szCs w:val="18"/>
              </w:rPr>
              <w:t>[  ]</w:t>
            </w:r>
            <w:proofErr w:type="gramEnd"/>
          </w:p>
          <w:p w14:paraId="77A07B9B" w14:textId="77777777" w:rsidR="00D240F3" w:rsidRPr="00390E93" w:rsidRDefault="00D240F3">
            <w:pPr>
              <w:rPr>
                <w:sz w:val="18"/>
                <w:szCs w:val="18"/>
              </w:rPr>
            </w:pPr>
          </w:p>
          <w:p w14:paraId="62B2DEDF" w14:textId="77777777" w:rsidR="00D240F3" w:rsidRPr="00390E93" w:rsidRDefault="00067B36">
            <w:pPr>
              <w:rPr>
                <w:sz w:val="18"/>
                <w:szCs w:val="18"/>
              </w:rPr>
            </w:pPr>
            <w:r w:rsidRPr="00390E93">
              <w:rPr>
                <w:sz w:val="18"/>
                <w:szCs w:val="18"/>
              </w:rPr>
              <w:tab/>
            </w:r>
            <w:r w:rsidRPr="00390E93">
              <w:rPr>
                <w:sz w:val="18"/>
                <w:szCs w:val="18"/>
              </w:rPr>
              <w:tab/>
              <w:t>(please state known parent variety(</w:t>
            </w:r>
            <w:proofErr w:type="spellStart"/>
            <w:r w:rsidRPr="00390E93">
              <w:rPr>
                <w:sz w:val="18"/>
                <w:szCs w:val="18"/>
              </w:rPr>
              <w:t>ies</w:t>
            </w:r>
            <w:proofErr w:type="spellEnd"/>
            <w:r w:rsidRPr="00390E93">
              <w:rPr>
                <w:sz w:val="18"/>
                <w:szCs w:val="18"/>
              </w:rPr>
              <w:t>))</w:t>
            </w:r>
          </w:p>
          <w:p w14:paraId="031CEAB4" w14:textId="77777777" w:rsidR="00D240F3" w:rsidRPr="00390E93" w:rsidRDefault="00D240F3">
            <w:pPr>
              <w:rPr>
                <w:sz w:val="18"/>
                <w:szCs w:val="18"/>
              </w:rPr>
            </w:pPr>
          </w:p>
          <w:p w14:paraId="0764BF21" w14:textId="77777777" w:rsidR="00D240F3" w:rsidRPr="00390E93" w:rsidRDefault="00067B36">
            <w:pPr>
              <w:rPr>
                <w:sz w:val="18"/>
                <w:szCs w:val="18"/>
              </w:rPr>
            </w:pPr>
            <w:r w:rsidRPr="00390E93">
              <w:rPr>
                <w:sz w:val="18"/>
                <w:szCs w:val="18"/>
              </w:rPr>
              <w:tab/>
            </w:r>
            <w:r w:rsidRPr="00390E93">
              <w:rPr>
                <w:sz w:val="18"/>
                <w:szCs w:val="18"/>
              </w:rPr>
              <w:tab/>
              <w:t>(…………………..……………..…)</w:t>
            </w:r>
            <w:r w:rsidRPr="00390E93">
              <w:rPr>
                <w:sz w:val="18"/>
                <w:szCs w:val="18"/>
              </w:rPr>
              <w:tab/>
            </w:r>
            <w:r w:rsidRPr="00390E93">
              <w:rPr>
                <w:sz w:val="18"/>
                <w:szCs w:val="18"/>
              </w:rPr>
              <w:tab/>
              <w:t>x</w:t>
            </w:r>
            <w:r w:rsidRPr="00390E93">
              <w:rPr>
                <w:sz w:val="18"/>
                <w:szCs w:val="18"/>
              </w:rPr>
              <w:tab/>
              <w:t>(…………</w:t>
            </w:r>
            <w:proofErr w:type="gramStart"/>
            <w:r w:rsidRPr="00390E93">
              <w:rPr>
                <w:sz w:val="18"/>
                <w:szCs w:val="18"/>
              </w:rPr>
              <w:t>…..</w:t>
            </w:r>
            <w:proofErr w:type="gramEnd"/>
            <w:r w:rsidRPr="00390E93">
              <w:rPr>
                <w:sz w:val="18"/>
                <w:szCs w:val="18"/>
              </w:rPr>
              <w:t>………………</w:t>
            </w:r>
            <w:proofErr w:type="gramStart"/>
            <w:r w:rsidRPr="00390E93">
              <w:rPr>
                <w:sz w:val="18"/>
                <w:szCs w:val="18"/>
              </w:rPr>
              <w:t>…..</w:t>
            </w:r>
            <w:proofErr w:type="gramEnd"/>
            <w:r w:rsidRPr="00390E93">
              <w:rPr>
                <w:sz w:val="18"/>
                <w:szCs w:val="18"/>
              </w:rPr>
              <w:t>…)</w:t>
            </w:r>
          </w:p>
          <w:p w14:paraId="3F051042" w14:textId="77777777" w:rsidR="00D240F3" w:rsidRPr="00390E93" w:rsidRDefault="00D240F3">
            <w:pPr>
              <w:rPr>
                <w:sz w:val="18"/>
                <w:szCs w:val="18"/>
              </w:rPr>
            </w:pPr>
          </w:p>
          <w:p w14:paraId="404D9872" w14:textId="77777777" w:rsidR="00D240F3" w:rsidRPr="00390E93" w:rsidRDefault="00067B36">
            <w:pPr>
              <w:rPr>
                <w:sz w:val="18"/>
                <w:szCs w:val="18"/>
              </w:rPr>
            </w:pPr>
            <w:r w:rsidRPr="00390E93">
              <w:rPr>
                <w:sz w:val="18"/>
                <w:szCs w:val="18"/>
              </w:rPr>
              <w:tab/>
            </w:r>
            <w:r w:rsidRPr="00390E93">
              <w:rPr>
                <w:sz w:val="18"/>
                <w:szCs w:val="18"/>
              </w:rPr>
              <w:tab/>
              <w:t>female parent</w:t>
            </w:r>
            <w:r w:rsidRPr="00390E93">
              <w:rPr>
                <w:sz w:val="18"/>
                <w:szCs w:val="18"/>
              </w:rPr>
              <w:tab/>
            </w:r>
            <w:r w:rsidRPr="00390E93">
              <w:rPr>
                <w:sz w:val="18"/>
                <w:szCs w:val="18"/>
              </w:rPr>
              <w:tab/>
            </w:r>
            <w:r w:rsidRPr="00390E93">
              <w:rPr>
                <w:sz w:val="18"/>
                <w:szCs w:val="18"/>
              </w:rPr>
              <w:tab/>
            </w:r>
            <w:r w:rsidRPr="00390E93">
              <w:rPr>
                <w:sz w:val="18"/>
                <w:szCs w:val="18"/>
              </w:rPr>
              <w:tab/>
            </w:r>
            <w:r w:rsidRPr="00390E93">
              <w:rPr>
                <w:sz w:val="18"/>
                <w:szCs w:val="18"/>
              </w:rPr>
              <w:tab/>
            </w:r>
            <w:r w:rsidRPr="00390E93">
              <w:rPr>
                <w:sz w:val="18"/>
                <w:szCs w:val="18"/>
              </w:rPr>
              <w:tab/>
              <w:t>male parent</w:t>
            </w:r>
          </w:p>
          <w:p w14:paraId="7BDE2E38" w14:textId="77777777" w:rsidR="00D240F3" w:rsidRPr="00390E93" w:rsidRDefault="00D240F3">
            <w:pPr>
              <w:rPr>
                <w:sz w:val="18"/>
                <w:szCs w:val="18"/>
              </w:rPr>
            </w:pPr>
          </w:p>
          <w:p w14:paraId="15A00E43" w14:textId="77777777" w:rsidR="00D240F3" w:rsidRDefault="00067B36">
            <w:pPr>
              <w:tabs>
                <w:tab w:val="left" w:pos="709"/>
                <w:tab w:val="left" w:pos="1418"/>
                <w:tab w:val="left" w:pos="8506"/>
              </w:tabs>
            </w:pPr>
            <w:r w:rsidRPr="00390E93">
              <w:rPr>
                <w:sz w:val="18"/>
                <w:szCs w:val="18"/>
              </w:rPr>
              <w:tab/>
              <w:t xml:space="preserve">    (c)</w:t>
            </w:r>
            <w:r w:rsidRPr="00390E93">
              <w:rPr>
                <w:sz w:val="18"/>
                <w:szCs w:val="18"/>
              </w:rPr>
              <w:tab/>
              <w:t>unknown cross</w:t>
            </w:r>
            <w:r>
              <w:tab/>
            </w:r>
            <w:proofErr w:type="gramStart"/>
            <w:r>
              <w:t>[  ]</w:t>
            </w:r>
            <w:proofErr w:type="gramEnd"/>
          </w:p>
          <w:p w14:paraId="384FD3D1" w14:textId="77777777" w:rsidR="00D240F3" w:rsidRDefault="00D240F3"/>
          <w:p w14:paraId="697DCA98" w14:textId="77777777" w:rsidR="00D240F3" w:rsidRDefault="00D240F3"/>
        </w:tc>
      </w:tr>
      <w:tr w:rsidR="00D240F3" w14:paraId="7C5A0C8C" w14:textId="77777777">
        <w:trPr>
          <w:trHeight w:val="1400"/>
        </w:trPr>
        <w:tc>
          <w:tcPr>
            <w:tcW w:w="9986" w:type="dxa"/>
            <w:tcBorders>
              <w:top w:val="nil"/>
              <w:bottom w:val="nil"/>
            </w:tcBorders>
          </w:tcPr>
          <w:p w14:paraId="2E7AA6AF" w14:textId="77777777" w:rsidR="00D240F3" w:rsidRDefault="00067B36">
            <w:r>
              <w:rPr>
                <w:sz w:val="18"/>
              </w:rPr>
              <w:tab/>
              <w:t xml:space="preserve"> 4.1.2</w:t>
            </w:r>
            <w:r>
              <w:rPr>
                <w:sz w:val="18"/>
              </w:rPr>
              <w:tab/>
              <w:t>Mutation</w:t>
            </w:r>
          </w:p>
          <w:p w14:paraId="32595354" w14:textId="77777777" w:rsidR="00D240F3" w:rsidRDefault="00067B36">
            <w:r>
              <w:rPr>
                <w:sz w:val="18"/>
              </w:rPr>
              <w:tab/>
            </w:r>
            <w:r>
              <w:rPr>
                <w:sz w:val="18"/>
              </w:rPr>
              <w:tab/>
              <w:t>(please state parent varieties)</w:t>
            </w:r>
          </w:p>
          <w:p w14:paraId="27DE897F" w14:textId="77777777" w:rsidR="00D240F3" w:rsidRDefault="00D240F3">
            <w:pPr>
              <w:spacing w:before="10"/>
            </w:pPr>
          </w:p>
          <w:p w14:paraId="1F4D87A8" w14:textId="77777777" w:rsidR="00D240F3" w:rsidRDefault="001D08C2">
            <w:r>
              <w:pict w14:anchorId="4556F3B6">
                <v:shape id="_x0000_s2216" type="#_x0000_t202" style="position:absolute;left:0;text-align:left;margin-left:70pt;margin-top:0;width:400pt;height:30pt;z-index:251658260">
                  <v:textbox>
                    <w:txbxContent>
                      <w:p w14:paraId="0FAF51EA" w14:textId="77777777" w:rsidR="00D240F3" w:rsidRDefault="00D240F3"/>
                    </w:txbxContent>
                  </v:textbox>
                </v:shape>
              </w:pict>
            </w:r>
          </w:p>
        </w:tc>
      </w:tr>
      <w:tr w:rsidR="00D240F3" w14:paraId="5560064C" w14:textId="77777777">
        <w:trPr>
          <w:trHeight w:val="1400"/>
        </w:trPr>
        <w:tc>
          <w:tcPr>
            <w:tcW w:w="9986" w:type="dxa"/>
            <w:tcBorders>
              <w:top w:val="nil"/>
              <w:bottom w:val="nil"/>
            </w:tcBorders>
          </w:tcPr>
          <w:p w14:paraId="25A052DE" w14:textId="77777777" w:rsidR="00D240F3" w:rsidRDefault="00067B36">
            <w:r>
              <w:rPr>
                <w:sz w:val="18"/>
              </w:rPr>
              <w:tab/>
              <w:t xml:space="preserve"> 4.1.3</w:t>
            </w:r>
            <w:r>
              <w:rPr>
                <w:sz w:val="18"/>
              </w:rPr>
              <w:tab/>
              <w:t>Discovery and development</w:t>
            </w:r>
          </w:p>
          <w:p w14:paraId="1297D9CE" w14:textId="77777777" w:rsidR="00D240F3" w:rsidRDefault="00067B36">
            <w:r>
              <w:rPr>
                <w:sz w:val="18"/>
              </w:rPr>
              <w:tab/>
            </w:r>
            <w:r>
              <w:rPr>
                <w:sz w:val="18"/>
              </w:rPr>
              <w:tab/>
              <w:t>(please state where and when discovered and how developed)</w:t>
            </w:r>
          </w:p>
          <w:p w14:paraId="668B6E6E" w14:textId="77777777" w:rsidR="00D240F3" w:rsidRDefault="00D240F3">
            <w:pPr>
              <w:spacing w:before="10"/>
            </w:pPr>
          </w:p>
          <w:p w14:paraId="0E184D74" w14:textId="77777777" w:rsidR="00D240F3" w:rsidRDefault="001D08C2">
            <w:r>
              <w:pict w14:anchorId="33D05D5E">
                <v:shape id="_x0000_s2217" type="#_x0000_t202" style="position:absolute;left:0;text-align:left;margin-left:70pt;margin-top:0;width:400pt;height:30pt;z-index:251658261">
                  <v:textbox>
                    <w:txbxContent>
                      <w:p w14:paraId="44524DB2" w14:textId="77777777" w:rsidR="00D240F3" w:rsidRDefault="00D240F3"/>
                    </w:txbxContent>
                  </v:textbox>
                </v:shape>
              </w:pict>
            </w:r>
          </w:p>
        </w:tc>
      </w:tr>
      <w:tr w:rsidR="00D240F3" w14:paraId="129C2E2F" w14:textId="77777777">
        <w:tc>
          <w:tcPr>
            <w:tcW w:w="9986" w:type="dxa"/>
            <w:tcBorders>
              <w:top w:val="nil"/>
              <w:bottom w:val="nil"/>
            </w:tcBorders>
          </w:tcPr>
          <w:p w14:paraId="5FDE836D" w14:textId="77777777" w:rsidR="00D240F3" w:rsidRDefault="00067B36">
            <w:r>
              <w:rPr>
                <w:sz w:val="18"/>
              </w:rPr>
              <w:tab/>
              <w:t xml:space="preserve"> 4.1.4</w:t>
            </w:r>
            <w:r>
              <w:rPr>
                <w:sz w:val="18"/>
              </w:rPr>
              <w:tab/>
              <w:t>(please provide details)</w:t>
            </w:r>
          </w:p>
          <w:p w14:paraId="7664C310" w14:textId="77777777" w:rsidR="00D240F3" w:rsidRDefault="00D240F3"/>
        </w:tc>
      </w:tr>
      <w:tr w:rsidR="00D240F3" w14:paraId="5910799A" w14:textId="77777777">
        <w:trPr>
          <w:trHeight w:val="1400"/>
        </w:trPr>
        <w:tc>
          <w:tcPr>
            <w:tcW w:w="9986" w:type="dxa"/>
            <w:tcBorders>
              <w:top w:val="nil"/>
            </w:tcBorders>
          </w:tcPr>
          <w:p w14:paraId="0CA46DCF" w14:textId="77777777" w:rsidR="00D240F3" w:rsidRDefault="00067B36">
            <w:r>
              <w:rPr>
                <w:sz w:val="18"/>
              </w:rPr>
              <w:tab/>
              <w:t xml:space="preserve"> 4.1.5</w:t>
            </w:r>
            <w:r>
              <w:rPr>
                <w:sz w:val="18"/>
              </w:rPr>
              <w:tab/>
              <w:t>Other</w:t>
            </w:r>
          </w:p>
          <w:p w14:paraId="1B156289" w14:textId="77777777" w:rsidR="00D240F3" w:rsidRDefault="00067B36">
            <w:r>
              <w:rPr>
                <w:sz w:val="18"/>
              </w:rPr>
              <w:tab/>
            </w:r>
            <w:r>
              <w:rPr>
                <w:sz w:val="18"/>
              </w:rPr>
              <w:tab/>
              <w:t>(Please provide details)</w:t>
            </w:r>
          </w:p>
          <w:p w14:paraId="1E71EE6C" w14:textId="77777777" w:rsidR="00D240F3" w:rsidRDefault="00D240F3">
            <w:pPr>
              <w:spacing w:before="10"/>
            </w:pPr>
          </w:p>
          <w:p w14:paraId="13D4781C" w14:textId="77777777" w:rsidR="00D240F3" w:rsidRDefault="001D08C2">
            <w:r>
              <w:pict w14:anchorId="5B9AA73A">
                <v:shape id="_x0000_s2218" type="#_x0000_t202" style="position:absolute;left:0;text-align:left;margin-left:70pt;margin-top:0;width:400pt;height:30pt;z-index:251658262">
                  <v:textbox>
                    <w:txbxContent>
                      <w:p w14:paraId="332D2EA3" w14:textId="77777777" w:rsidR="00D240F3" w:rsidRDefault="00D240F3"/>
                    </w:txbxContent>
                  </v:textbox>
                </v:shape>
              </w:pict>
            </w:r>
          </w:p>
        </w:tc>
      </w:tr>
    </w:tbl>
    <w:p w14:paraId="6815E1F5" w14:textId="77777777" w:rsidR="00D240F3" w:rsidRDefault="00067B36">
      <w:pPr>
        <w:tabs>
          <w:tab w:val="left" w:pos="709"/>
          <w:tab w:val="left" w:pos="1418"/>
          <w:tab w:val="left" w:pos="7797"/>
        </w:tabs>
        <w:sectPr w:rsidR="00D240F3">
          <w:headerReference w:type="even" r:id="rId89"/>
          <w:headerReference w:type="default" r:id="rId90"/>
          <w:footerReference w:type="even" r:id="rId91"/>
          <w:footerReference w:type="default" r:id="rId92"/>
          <w:headerReference w:type="first" r:id="rId93"/>
          <w:footerReference w:type="first" r:id="rId94"/>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240F3" w14:paraId="352812BD" w14:textId="77777777">
        <w:trPr>
          <w:trHeight w:val="400"/>
        </w:trPr>
        <w:tc>
          <w:tcPr>
            <w:tcW w:w="1750" w:type="pct"/>
            <w:vAlign w:val="bottom"/>
          </w:tcPr>
          <w:p w14:paraId="2A8A6C1E" w14:textId="77777777" w:rsidR="00D240F3" w:rsidRDefault="00067B36">
            <w:r>
              <w:lastRenderedPageBreak/>
              <w:t>TECHNICAL QUESTIONNAIRE</w:t>
            </w:r>
          </w:p>
        </w:tc>
        <w:tc>
          <w:tcPr>
            <w:tcW w:w="1500" w:type="pct"/>
            <w:vAlign w:val="bottom"/>
          </w:tcPr>
          <w:p w14:paraId="1B6274E5" w14:textId="77777777" w:rsidR="00D240F3" w:rsidRDefault="00067B36">
            <w:r>
              <w:t>Page {x} of {y}</w:t>
            </w:r>
          </w:p>
        </w:tc>
        <w:tc>
          <w:tcPr>
            <w:tcW w:w="1750" w:type="pct"/>
            <w:shd w:val="clear" w:color="auto" w:fill="DFDFD7"/>
            <w:vAlign w:val="bottom"/>
          </w:tcPr>
          <w:p w14:paraId="2B2B3F4C" w14:textId="77777777" w:rsidR="00D240F3" w:rsidRDefault="00067B36">
            <w:r>
              <w:t>Reference Number:</w:t>
            </w:r>
          </w:p>
        </w:tc>
      </w:tr>
    </w:tbl>
    <w:p w14:paraId="5D63A51D" w14:textId="77777777" w:rsidR="00D240F3" w:rsidRDefault="00D240F3"/>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D240F3" w14:paraId="733A7002" w14:textId="77777777" w:rsidTr="00390E93">
        <w:tc>
          <w:tcPr>
            <w:tcW w:w="9976" w:type="dxa"/>
            <w:tcBorders>
              <w:top w:val="nil"/>
              <w:bottom w:val="basicThinLines" w:sz="4" w:space="0" w:color="auto"/>
            </w:tcBorders>
          </w:tcPr>
          <w:p w14:paraId="52C23C2D" w14:textId="77777777" w:rsidR="00D240F3" w:rsidRDefault="00D240F3"/>
          <w:p w14:paraId="008B60BF" w14:textId="77777777" w:rsidR="00D240F3" w:rsidRDefault="00067B36">
            <w:r>
              <w:rPr>
                <w:sz w:val="18"/>
              </w:rPr>
              <w:tab/>
              <w:t>4.2</w:t>
            </w:r>
            <w:r>
              <w:rPr>
                <w:sz w:val="18"/>
              </w:rPr>
              <w:tab/>
              <w:t>Method of propagating the variety</w:t>
            </w:r>
          </w:p>
          <w:p w14:paraId="0B669F98" w14:textId="77777777" w:rsidR="00D240F3" w:rsidRDefault="00D240F3"/>
          <w:p w14:paraId="7B0552D2" w14:textId="77777777" w:rsidR="00D240F3" w:rsidRDefault="00067B36">
            <w:r>
              <w:rPr>
                <w:sz w:val="18"/>
              </w:rPr>
              <w:tab/>
              <w:t>4.2.1</w:t>
            </w:r>
            <w:r>
              <w:rPr>
                <w:sz w:val="18"/>
              </w:rPr>
              <w:tab/>
              <w:t>Vegetative propagation</w:t>
            </w:r>
          </w:p>
          <w:p w14:paraId="164742DE" w14:textId="77777777" w:rsidR="00D240F3" w:rsidRDefault="00D240F3"/>
          <w:p w14:paraId="46DD0CCC" w14:textId="77777777" w:rsidR="00D240F3" w:rsidRDefault="00067B36">
            <w:pPr>
              <w:tabs>
                <w:tab w:val="left" w:pos="709"/>
                <w:tab w:val="left" w:pos="1418"/>
                <w:tab w:val="left" w:pos="7797"/>
              </w:tabs>
            </w:pPr>
            <w:r>
              <w:rPr>
                <w:sz w:val="18"/>
              </w:rPr>
              <w:tab/>
            </w:r>
            <w:r>
              <w:rPr>
                <w:sz w:val="18"/>
              </w:rPr>
              <w:tab/>
              <w:t>(a) Cuttings</w:t>
            </w:r>
            <w:r>
              <w:rPr>
                <w:sz w:val="18"/>
              </w:rPr>
              <w:tab/>
            </w:r>
            <w:proofErr w:type="gramStart"/>
            <w:r>
              <w:rPr>
                <w:sz w:val="18"/>
              </w:rPr>
              <w:t>[  ]</w:t>
            </w:r>
            <w:proofErr w:type="gramEnd"/>
          </w:p>
          <w:p w14:paraId="2940D942" w14:textId="77777777" w:rsidR="00D240F3" w:rsidRDefault="00067B36">
            <w:r>
              <w:rPr>
                <w:sz w:val="18"/>
              </w:rPr>
              <w:tab/>
            </w:r>
            <w:r>
              <w:rPr>
                <w:sz w:val="18"/>
              </w:rPr>
              <w:tab/>
              <w:t xml:space="preserve">(b) </w:t>
            </w:r>
            <w:r>
              <w:rPr>
                <w:i/>
                <w:sz w:val="18"/>
              </w:rPr>
              <w:t>In vitro</w:t>
            </w:r>
            <w:r>
              <w:rPr>
                <w:sz w:val="18"/>
              </w:rPr>
              <w:t xml:space="preserve"> propagation</w:t>
            </w:r>
            <w:r>
              <w:rPr>
                <w:sz w:val="18"/>
              </w:rPr>
              <w:tab/>
            </w:r>
            <w:r>
              <w:rPr>
                <w:sz w:val="18"/>
              </w:rPr>
              <w:tab/>
            </w:r>
            <w:r>
              <w:rPr>
                <w:sz w:val="18"/>
              </w:rPr>
              <w:tab/>
            </w:r>
            <w:r>
              <w:rPr>
                <w:sz w:val="18"/>
              </w:rPr>
              <w:tab/>
            </w:r>
            <w:r>
              <w:rPr>
                <w:sz w:val="18"/>
              </w:rPr>
              <w:tab/>
            </w:r>
            <w:r>
              <w:rPr>
                <w:sz w:val="18"/>
              </w:rPr>
              <w:tab/>
            </w:r>
            <w:r>
              <w:rPr>
                <w:sz w:val="18"/>
              </w:rPr>
              <w:tab/>
            </w:r>
            <w:proofErr w:type="gramStart"/>
            <w:r>
              <w:rPr>
                <w:sz w:val="18"/>
              </w:rPr>
              <w:t>[  ]</w:t>
            </w:r>
            <w:proofErr w:type="gramEnd"/>
          </w:p>
          <w:p w14:paraId="37DB8913" w14:textId="77777777" w:rsidR="00D240F3" w:rsidRDefault="00067B36">
            <w:pPr>
              <w:tabs>
                <w:tab w:val="left" w:pos="709"/>
                <w:tab w:val="left" w:pos="1418"/>
                <w:tab w:val="left" w:pos="7797"/>
              </w:tabs>
            </w:pPr>
            <w:r>
              <w:rPr>
                <w:sz w:val="18"/>
              </w:rPr>
              <w:tab/>
            </w:r>
            <w:r>
              <w:rPr>
                <w:sz w:val="18"/>
              </w:rPr>
              <w:tab/>
              <w:t>(c) Budding or grafting (please specify rootstock):</w:t>
            </w:r>
            <w:r>
              <w:rPr>
                <w:sz w:val="18"/>
              </w:rPr>
              <w:tab/>
            </w:r>
            <w:proofErr w:type="gramStart"/>
            <w:r>
              <w:rPr>
                <w:sz w:val="18"/>
              </w:rPr>
              <w:t>[  ]</w:t>
            </w:r>
            <w:proofErr w:type="gramEnd"/>
          </w:p>
          <w:p w14:paraId="7C267E68" w14:textId="77777777" w:rsidR="00D240F3" w:rsidRDefault="00067B36">
            <w:pPr>
              <w:tabs>
                <w:tab w:val="left" w:pos="709"/>
                <w:tab w:val="left" w:pos="1418"/>
                <w:tab w:val="left" w:pos="7797"/>
              </w:tabs>
            </w:pPr>
            <w:r>
              <w:rPr>
                <w:sz w:val="18"/>
              </w:rPr>
              <w:tab/>
            </w:r>
            <w:r>
              <w:rPr>
                <w:sz w:val="18"/>
              </w:rPr>
              <w:tab/>
              <w:t>(d) Other (state method)</w:t>
            </w:r>
            <w:r>
              <w:rPr>
                <w:sz w:val="18"/>
              </w:rPr>
              <w:tab/>
            </w:r>
            <w:proofErr w:type="gramStart"/>
            <w:r>
              <w:rPr>
                <w:sz w:val="18"/>
              </w:rPr>
              <w:t>[  ]</w:t>
            </w:r>
            <w:proofErr w:type="gramEnd"/>
          </w:p>
          <w:p w14:paraId="6BCC5A2F" w14:textId="77777777" w:rsidR="00D240F3" w:rsidRDefault="00D240F3"/>
          <w:p w14:paraId="19ACA766" w14:textId="77777777" w:rsidR="00D240F3" w:rsidRDefault="001D08C2">
            <w:r>
              <w:pict w14:anchorId="570E523B">
                <v:shape id="_x0000_s2219" type="#_x0000_t202" style="position:absolute;left:0;text-align:left;margin-left:100pt;margin-top:0;width:300pt;height:25pt;z-index:251658263;mso-position-vertical:center">
                  <v:textbox>
                    <w:txbxContent>
                      <w:p w14:paraId="5987AB4B" w14:textId="77777777" w:rsidR="00D240F3" w:rsidRDefault="00D240F3"/>
                    </w:txbxContent>
                  </v:textbox>
                </v:shape>
              </w:pict>
            </w:r>
          </w:p>
          <w:p w14:paraId="0F9EC44E" w14:textId="77777777" w:rsidR="00D240F3" w:rsidRDefault="00D240F3"/>
          <w:p w14:paraId="58DDAC6A" w14:textId="77777777" w:rsidR="00D240F3" w:rsidRDefault="00D240F3"/>
          <w:p w14:paraId="4B2C54AB" w14:textId="77777777" w:rsidR="00D240F3" w:rsidRDefault="00067B36">
            <w:r>
              <w:rPr>
                <w:sz w:val="18"/>
              </w:rPr>
              <w:tab/>
              <w:t>4.2.2</w:t>
            </w:r>
            <w:r>
              <w:rPr>
                <w:sz w:val="18"/>
              </w:rPr>
              <w:tab/>
              <w:t>Other</w:t>
            </w:r>
          </w:p>
          <w:p w14:paraId="7EB90F1D" w14:textId="77777777" w:rsidR="00D240F3" w:rsidRDefault="00067B36">
            <w:pPr>
              <w:tabs>
                <w:tab w:val="left" w:pos="709"/>
                <w:tab w:val="left" w:pos="1418"/>
                <w:tab w:val="left" w:pos="7797"/>
              </w:tabs>
            </w:pPr>
            <w:r>
              <w:rPr>
                <w:sz w:val="18"/>
              </w:rPr>
              <w:tab/>
            </w:r>
            <w:r>
              <w:rPr>
                <w:sz w:val="18"/>
              </w:rPr>
              <w:tab/>
              <w:t>(Please provide details)</w:t>
            </w:r>
            <w:r>
              <w:rPr>
                <w:sz w:val="18"/>
              </w:rPr>
              <w:tab/>
            </w:r>
            <w:proofErr w:type="gramStart"/>
            <w:r>
              <w:rPr>
                <w:sz w:val="18"/>
              </w:rPr>
              <w:t>[  ]</w:t>
            </w:r>
            <w:proofErr w:type="gramEnd"/>
          </w:p>
          <w:p w14:paraId="1C85DA6D" w14:textId="77777777" w:rsidR="00D240F3" w:rsidRDefault="00D240F3"/>
          <w:p w14:paraId="56194A0F" w14:textId="77777777" w:rsidR="00D240F3" w:rsidRDefault="001D08C2">
            <w:r>
              <w:pict w14:anchorId="5B758C6E">
                <v:shape id="_x0000_s2220" type="#_x0000_t202" style="position:absolute;left:0;text-align:left;margin-left:100pt;margin-top:0;width:300pt;height:25pt;z-index:251658264;mso-position-vertical:center">
                  <v:textbox>
                    <w:txbxContent>
                      <w:p w14:paraId="131817F9" w14:textId="77777777" w:rsidR="00D240F3" w:rsidRDefault="00D240F3"/>
                    </w:txbxContent>
                  </v:textbox>
                </v:shape>
              </w:pict>
            </w:r>
          </w:p>
          <w:p w14:paraId="233AFFB6" w14:textId="77777777" w:rsidR="00D240F3" w:rsidRDefault="00D240F3"/>
          <w:p w14:paraId="2970AFED" w14:textId="77777777" w:rsidR="00D240F3" w:rsidRDefault="00D240F3"/>
          <w:p w14:paraId="6319E386" w14:textId="77777777" w:rsidR="00D240F3" w:rsidRDefault="00D240F3"/>
        </w:tc>
      </w:tr>
    </w:tbl>
    <w:p w14:paraId="50E4D484" w14:textId="77777777" w:rsidR="00D240F3" w:rsidRDefault="00067B36">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D240F3" w14:paraId="7456C255" w14:textId="77777777">
        <w:trPr>
          <w:trHeight w:val="400"/>
        </w:trPr>
        <w:tc>
          <w:tcPr>
            <w:tcW w:w="1750" w:type="pct"/>
            <w:gridSpan w:val="2"/>
            <w:vAlign w:val="bottom"/>
          </w:tcPr>
          <w:p w14:paraId="75B9A677" w14:textId="77777777" w:rsidR="00D240F3" w:rsidRDefault="00067B36">
            <w:r>
              <w:lastRenderedPageBreak/>
              <w:t>TECHNICAL QUESTIONNAIRE</w:t>
            </w:r>
          </w:p>
        </w:tc>
        <w:tc>
          <w:tcPr>
            <w:tcW w:w="1500" w:type="pct"/>
            <w:gridSpan w:val="2"/>
            <w:vAlign w:val="bottom"/>
          </w:tcPr>
          <w:p w14:paraId="6E340D40" w14:textId="77777777" w:rsidR="00D240F3" w:rsidRDefault="00067B36">
            <w:r>
              <w:t>Page {x} of {y}</w:t>
            </w:r>
          </w:p>
        </w:tc>
        <w:tc>
          <w:tcPr>
            <w:tcW w:w="1750" w:type="pct"/>
            <w:gridSpan w:val="2"/>
            <w:shd w:val="clear" w:color="auto" w:fill="DFDFD7"/>
            <w:vAlign w:val="bottom"/>
          </w:tcPr>
          <w:p w14:paraId="5DED515A" w14:textId="77777777" w:rsidR="00D240F3" w:rsidRDefault="00067B36">
            <w:r>
              <w:t>Reference Number:</w:t>
            </w:r>
          </w:p>
        </w:tc>
      </w:tr>
      <w:tr w:rsidR="00D240F3" w14:paraId="68209A56" w14:textId="77777777">
        <w:tblPrEx>
          <w:tblBorders>
            <w:top w:val="nil"/>
            <w:left w:val="nil"/>
            <w:bottom w:val="nil"/>
            <w:right w:val="nil"/>
            <w:insideH w:val="nil"/>
            <w:insideV w:val="nil"/>
          </w:tblBorders>
        </w:tblPrEx>
        <w:tc>
          <w:tcPr>
            <w:tcW w:w="9986" w:type="dxa"/>
            <w:gridSpan w:val="6"/>
          </w:tcPr>
          <w:p w14:paraId="3F6A3283" w14:textId="77777777" w:rsidR="00D240F3" w:rsidRDefault="00D240F3"/>
        </w:tc>
      </w:tr>
      <w:tr w:rsidR="00D240F3" w14:paraId="254E1CE5" w14:textId="77777777">
        <w:tblPrEx>
          <w:jc w:val="center"/>
        </w:tblPrEx>
        <w:trPr>
          <w:trHeight w:val="800"/>
          <w:jc w:val="center"/>
        </w:trPr>
        <w:tc>
          <w:tcPr>
            <w:tcW w:w="9986" w:type="dxa"/>
            <w:gridSpan w:val="6"/>
          </w:tcPr>
          <w:p w14:paraId="45CDD1C6" w14:textId="77777777" w:rsidR="00D240F3" w:rsidRDefault="00D240F3"/>
          <w:p w14:paraId="03F56E6D" w14:textId="77777777" w:rsidR="00D240F3" w:rsidRDefault="00067B36">
            <w:r>
              <w:rPr>
                <w:sz w:val="18"/>
              </w:rPr>
              <w:t xml:space="preserve">5. Characteristics of the variety to be indicated (the number in brackets refers to the corresponding </w:t>
            </w:r>
            <w:proofErr w:type="gramStart"/>
            <w:r>
              <w:rPr>
                <w:sz w:val="18"/>
              </w:rPr>
              <w:t>characteristic</w:t>
            </w:r>
            <w:proofErr w:type="gramEnd"/>
            <w:r>
              <w:rPr>
                <w:sz w:val="18"/>
              </w:rPr>
              <w:t xml:space="preserve"> in Test </w:t>
            </w:r>
            <w:proofErr w:type="gramStart"/>
            <w:r>
              <w:rPr>
                <w:sz w:val="18"/>
              </w:rPr>
              <w:t>Guidelines;  please</w:t>
            </w:r>
            <w:proofErr w:type="gramEnd"/>
            <w:r>
              <w:rPr>
                <w:sz w:val="18"/>
              </w:rPr>
              <w:t xml:space="preserve"> mark the note which best corresponds).</w:t>
            </w:r>
          </w:p>
          <w:p w14:paraId="799A08BC" w14:textId="77777777" w:rsidR="00D240F3" w:rsidRDefault="00D240F3"/>
        </w:tc>
      </w:tr>
      <w:tr w:rsidR="00D240F3" w14:paraId="4B70B238" w14:textId="77777777">
        <w:tblPrEx>
          <w:jc w:val="center"/>
        </w:tblPrEx>
        <w:trPr>
          <w:trHeight w:val="200"/>
          <w:tblHeader/>
          <w:jc w:val="center"/>
        </w:trPr>
        <w:tc>
          <w:tcPr>
            <w:tcW w:w="400" w:type="pct"/>
            <w:tcBorders>
              <w:right w:val="nil"/>
            </w:tcBorders>
            <w:shd w:val="clear" w:color="auto" w:fill="DFDFD7"/>
          </w:tcPr>
          <w:p w14:paraId="40B735C3" w14:textId="77777777" w:rsidR="00D240F3" w:rsidRDefault="00D240F3"/>
        </w:tc>
        <w:tc>
          <w:tcPr>
            <w:tcW w:w="2350" w:type="pct"/>
            <w:gridSpan w:val="2"/>
            <w:tcBorders>
              <w:left w:val="nil"/>
              <w:right w:val="nil"/>
            </w:tcBorders>
            <w:shd w:val="clear" w:color="auto" w:fill="DFDFD7"/>
          </w:tcPr>
          <w:p w14:paraId="4F965900" w14:textId="77777777" w:rsidR="00D240F3" w:rsidRDefault="00D240F3"/>
          <w:p w14:paraId="55E122B3" w14:textId="77777777" w:rsidR="00D240F3" w:rsidRDefault="00067B36">
            <w:r>
              <w:rPr>
                <w:sz w:val="16"/>
              </w:rPr>
              <w:t>Characteristics</w:t>
            </w:r>
          </w:p>
          <w:p w14:paraId="38FD14BB" w14:textId="77777777" w:rsidR="00D240F3" w:rsidRDefault="00D240F3"/>
        </w:tc>
        <w:tc>
          <w:tcPr>
            <w:tcW w:w="1750" w:type="pct"/>
            <w:gridSpan w:val="2"/>
            <w:tcBorders>
              <w:left w:val="nil"/>
              <w:right w:val="nil"/>
            </w:tcBorders>
            <w:shd w:val="clear" w:color="auto" w:fill="DFDFD7"/>
          </w:tcPr>
          <w:p w14:paraId="60110C65" w14:textId="77777777" w:rsidR="00D240F3" w:rsidRDefault="00D240F3"/>
          <w:p w14:paraId="09155CF4" w14:textId="77777777" w:rsidR="00D240F3" w:rsidRDefault="00067B36">
            <w:r>
              <w:rPr>
                <w:sz w:val="16"/>
              </w:rPr>
              <w:t>Example Varieties</w:t>
            </w:r>
          </w:p>
        </w:tc>
        <w:tc>
          <w:tcPr>
            <w:tcW w:w="500" w:type="pct"/>
            <w:tcBorders>
              <w:left w:val="nil"/>
            </w:tcBorders>
            <w:shd w:val="clear" w:color="auto" w:fill="DFDFD7"/>
          </w:tcPr>
          <w:p w14:paraId="139BC373" w14:textId="77777777" w:rsidR="00D240F3" w:rsidRDefault="00D240F3"/>
          <w:p w14:paraId="59A5DF34" w14:textId="77777777" w:rsidR="00D240F3" w:rsidRDefault="00067B36">
            <w:r>
              <w:rPr>
                <w:sz w:val="16"/>
              </w:rPr>
              <w:t>Note</w:t>
            </w:r>
          </w:p>
        </w:tc>
      </w:tr>
      <w:tr w:rsidR="00D240F3" w14:paraId="099B6F23" w14:textId="77777777">
        <w:trPr>
          <w:trHeight w:val="500"/>
        </w:trPr>
        <w:tc>
          <w:tcPr>
            <w:tcW w:w="400" w:type="pct"/>
            <w:tcBorders>
              <w:top w:val="nil"/>
              <w:bottom w:val="nil"/>
              <w:right w:val="nil"/>
            </w:tcBorders>
          </w:tcPr>
          <w:p w14:paraId="3D71F080" w14:textId="77777777" w:rsidR="00D240F3" w:rsidRDefault="00067B36">
            <w:r>
              <w:rPr>
                <w:b/>
                <w:sz w:val="16"/>
              </w:rPr>
              <w:t>5.1</w:t>
            </w:r>
          </w:p>
          <w:p w14:paraId="57243664" w14:textId="77777777" w:rsidR="00D240F3" w:rsidRDefault="00067B36">
            <w:r>
              <w:rPr>
                <w:b/>
                <w:sz w:val="16"/>
              </w:rPr>
              <w:t>(19)</w:t>
            </w:r>
          </w:p>
        </w:tc>
        <w:tc>
          <w:tcPr>
            <w:tcW w:w="2350" w:type="pct"/>
            <w:gridSpan w:val="2"/>
            <w:tcBorders>
              <w:top w:val="nil"/>
              <w:left w:val="nil"/>
              <w:bottom w:val="nil"/>
              <w:right w:val="nil"/>
            </w:tcBorders>
          </w:tcPr>
          <w:p w14:paraId="234776A4" w14:textId="77777777" w:rsidR="00D240F3" w:rsidRDefault="00067B36">
            <w:pPr>
              <w:spacing w:beforeAutospacing="1" w:afterAutospacing="1"/>
              <w:divId w:val="1"/>
              <w:rPr>
                <w:b/>
                <w:sz w:val="16"/>
              </w:rPr>
            </w:pPr>
            <w:r>
              <w:rPr>
                <w:b/>
                <w:sz w:val="16"/>
              </w:rPr>
              <w:t>Fruit: weight</w:t>
            </w:r>
          </w:p>
        </w:tc>
        <w:tc>
          <w:tcPr>
            <w:tcW w:w="1750" w:type="pct"/>
            <w:gridSpan w:val="2"/>
            <w:tcBorders>
              <w:top w:val="nil"/>
              <w:left w:val="nil"/>
              <w:bottom w:val="nil"/>
              <w:right w:val="nil"/>
            </w:tcBorders>
          </w:tcPr>
          <w:p w14:paraId="079F4307" w14:textId="77777777" w:rsidR="00D240F3" w:rsidRDefault="00D240F3"/>
        </w:tc>
        <w:tc>
          <w:tcPr>
            <w:tcW w:w="500" w:type="pct"/>
            <w:tcBorders>
              <w:left w:val="nil"/>
              <w:bottom w:val="nil"/>
            </w:tcBorders>
          </w:tcPr>
          <w:p w14:paraId="03DB2808" w14:textId="77777777" w:rsidR="00D240F3" w:rsidRDefault="00D240F3"/>
        </w:tc>
      </w:tr>
      <w:tr w:rsidR="00D240F3" w14:paraId="23EBBACC" w14:textId="77777777">
        <w:trPr>
          <w:trHeight w:val="300"/>
        </w:trPr>
        <w:tc>
          <w:tcPr>
            <w:tcW w:w="400" w:type="pct"/>
            <w:tcBorders>
              <w:top w:val="nil"/>
              <w:bottom w:val="nil"/>
              <w:right w:val="nil"/>
            </w:tcBorders>
          </w:tcPr>
          <w:p w14:paraId="2B0335FB" w14:textId="77777777" w:rsidR="00D240F3" w:rsidRDefault="00D240F3"/>
        </w:tc>
        <w:tc>
          <w:tcPr>
            <w:tcW w:w="2350" w:type="pct"/>
            <w:gridSpan w:val="2"/>
            <w:tcBorders>
              <w:top w:val="nil"/>
              <w:left w:val="nil"/>
              <w:bottom w:val="nil"/>
              <w:right w:val="nil"/>
            </w:tcBorders>
          </w:tcPr>
          <w:p w14:paraId="353AB4BA" w14:textId="77777777" w:rsidR="00D240F3" w:rsidRDefault="00067B36">
            <w:r>
              <w:rPr>
                <w:sz w:val="16"/>
              </w:rPr>
              <w:t>very low</w:t>
            </w:r>
          </w:p>
        </w:tc>
        <w:tc>
          <w:tcPr>
            <w:tcW w:w="1750" w:type="pct"/>
            <w:gridSpan w:val="2"/>
            <w:tcBorders>
              <w:top w:val="nil"/>
              <w:left w:val="nil"/>
              <w:bottom w:val="nil"/>
              <w:right w:val="nil"/>
            </w:tcBorders>
          </w:tcPr>
          <w:p w14:paraId="2834158B" w14:textId="77777777" w:rsidR="00D240F3" w:rsidRDefault="00067B36">
            <w:r>
              <w:rPr>
                <w:sz w:val="16"/>
              </w:rPr>
              <w:t>Methley (1)</w:t>
            </w:r>
          </w:p>
        </w:tc>
        <w:tc>
          <w:tcPr>
            <w:tcW w:w="500" w:type="pct"/>
            <w:tcBorders>
              <w:top w:val="nil"/>
              <w:left w:val="nil"/>
              <w:bottom w:val="nil"/>
            </w:tcBorders>
          </w:tcPr>
          <w:p w14:paraId="712B4465" w14:textId="77777777" w:rsidR="00D240F3" w:rsidRDefault="00067B36">
            <w:r>
              <w:rPr>
                <w:sz w:val="16"/>
              </w:rPr>
              <w:t>1</w:t>
            </w:r>
            <w:proofErr w:type="gramStart"/>
            <w:r>
              <w:rPr>
                <w:sz w:val="16"/>
              </w:rPr>
              <w:t xml:space="preserve">   [  ]</w:t>
            </w:r>
            <w:proofErr w:type="gramEnd"/>
          </w:p>
        </w:tc>
      </w:tr>
      <w:tr w:rsidR="00D240F3" w14:paraId="775EF0F6" w14:textId="77777777">
        <w:trPr>
          <w:trHeight w:val="300"/>
        </w:trPr>
        <w:tc>
          <w:tcPr>
            <w:tcW w:w="400" w:type="pct"/>
            <w:tcBorders>
              <w:top w:val="nil"/>
              <w:bottom w:val="nil"/>
              <w:right w:val="nil"/>
            </w:tcBorders>
          </w:tcPr>
          <w:p w14:paraId="2569F15D" w14:textId="77777777" w:rsidR="00D240F3" w:rsidRDefault="00D240F3"/>
        </w:tc>
        <w:tc>
          <w:tcPr>
            <w:tcW w:w="2350" w:type="pct"/>
            <w:gridSpan w:val="2"/>
            <w:tcBorders>
              <w:top w:val="nil"/>
              <w:left w:val="nil"/>
              <w:bottom w:val="nil"/>
              <w:right w:val="nil"/>
            </w:tcBorders>
          </w:tcPr>
          <w:p w14:paraId="6C5D3AAC" w14:textId="77777777" w:rsidR="00D240F3" w:rsidRDefault="00067B36">
            <w:r>
              <w:rPr>
                <w:sz w:val="16"/>
              </w:rPr>
              <w:t>very low to slow</w:t>
            </w:r>
          </w:p>
        </w:tc>
        <w:tc>
          <w:tcPr>
            <w:tcW w:w="1750" w:type="pct"/>
            <w:gridSpan w:val="2"/>
            <w:tcBorders>
              <w:top w:val="nil"/>
              <w:left w:val="nil"/>
              <w:bottom w:val="nil"/>
              <w:right w:val="nil"/>
            </w:tcBorders>
          </w:tcPr>
          <w:p w14:paraId="4FA0DA09" w14:textId="77777777" w:rsidR="00D240F3" w:rsidRDefault="00067B36">
            <w:r>
              <w:rPr>
                <w:sz w:val="16"/>
              </w:rPr>
              <w:t>Golden Japan (1)</w:t>
            </w:r>
          </w:p>
        </w:tc>
        <w:tc>
          <w:tcPr>
            <w:tcW w:w="500" w:type="pct"/>
            <w:tcBorders>
              <w:top w:val="nil"/>
              <w:left w:val="nil"/>
              <w:bottom w:val="nil"/>
            </w:tcBorders>
          </w:tcPr>
          <w:p w14:paraId="68D9675B" w14:textId="77777777" w:rsidR="00D240F3" w:rsidRDefault="00067B36">
            <w:r>
              <w:rPr>
                <w:sz w:val="16"/>
              </w:rPr>
              <w:t>2</w:t>
            </w:r>
            <w:proofErr w:type="gramStart"/>
            <w:r>
              <w:rPr>
                <w:sz w:val="16"/>
              </w:rPr>
              <w:t xml:space="preserve">   [  ]</w:t>
            </w:r>
            <w:proofErr w:type="gramEnd"/>
          </w:p>
        </w:tc>
      </w:tr>
      <w:tr w:rsidR="00D240F3" w14:paraId="527B7CD1" w14:textId="77777777">
        <w:trPr>
          <w:trHeight w:val="300"/>
        </w:trPr>
        <w:tc>
          <w:tcPr>
            <w:tcW w:w="400" w:type="pct"/>
            <w:tcBorders>
              <w:top w:val="nil"/>
              <w:bottom w:val="nil"/>
              <w:right w:val="nil"/>
            </w:tcBorders>
          </w:tcPr>
          <w:p w14:paraId="104F0495" w14:textId="77777777" w:rsidR="00D240F3" w:rsidRDefault="00D240F3"/>
        </w:tc>
        <w:tc>
          <w:tcPr>
            <w:tcW w:w="2350" w:type="pct"/>
            <w:gridSpan w:val="2"/>
            <w:tcBorders>
              <w:top w:val="nil"/>
              <w:left w:val="nil"/>
              <w:bottom w:val="nil"/>
              <w:right w:val="nil"/>
            </w:tcBorders>
          </w:tcPr>
          <w:p w14:paraId="426F7B4E" w14:textId="77777777" w:rsidR="00D240F3" w:rsidRDefault="00067B36">
            <w:r>
              <w:rPr>
                <w:sz w:val="16"/>
              </w:rPr>
              <w:t>low</w:t>
            </w:r>
          </w:p>
        </w:tc>
        <w:tc>
          <w:tcPr>
            <w:tcW w:w="1750" w:type="pct"/>
            <w:gridSpan w:val="2"/>
            <w:tcBorders>
              <w:top w:val="nil"/>
              <w:left w:val="nil"/>
              <w:bottom w:val="nil"/>
              <w:right w:val="nil"/>
            </w:tcBorders>
          </w:tcPr>
          <w:p w14:paraId="49DA3B7F" w14:textId="77777777" w:rsidR="00D240F3" w:rsidRDefault="00067B36">
            <w:r>
              <w:rPr>
                <w:sz w:val="16"/>
              </w:rPr>
              <w:t>Nadia (3), ZAI122BISP (2)</w:t>
            </w:r>
          </w:p>
        </w:tc>
        <w:tc>
          <w:tcPr>
            <w:tcW w:w="500" w:type="pct"/>
            <w:tcBorders>
              <w:top w:val="nil"/>
              <w:left w:val="nil"/>
              <w:bottom w:val="nil"/>
            </w:tcBorders>
          </w:tcPr>
          <w:p w14:paraId="54296102" w14:textId="77777777" w:rsidR="00D240F3" w:rsidRDefault="00067B36">
            <w:r>
              <w:rPr>
                <w:sz w:val="16"/>
              </w:rPr>
              <w:t>3</w:t>
            </w:r>
            <w:proofErr w:type="gramStart"/>
            <w:r>
              <w:rPr>
                <w:sz w:val="16"/>
              </w:rPr>
              <w:t xml:space="preserve">   [  ]</w:t>
            </w:r>
            <w:proofErr w:type="gramEnd"/>
          </w:p>
        </w:tc>
      </w:tr>
      <w:tr w:rsidR="00D240F3" w14:paraId="22E49196" w14:textId="77777777">
        <w:trPr>
          <w:trHeight w:val="300"/>
        </w:trPr>
        <w:tc>
          <w:tcPr>
            <w:tcW w:w="400" w:type="pct"/>
            <w:tcBorders>
              <w:top w:val="nil"/>
              <w:bottom w:val="nil"/>
              <w:right w:val="nil"/>
            </w:tcBorders>
          </w:tcPr>
          <w:p w14:paraId="667037C3" w14:textId="77777777" w:rsidR="00D240F3" w:rsidRDefault="00D240F3"/>
        </w:tc>
        <w:tc>
          <w:tcPr>
            <w:tcW w:w="2350" w:type="pct"/>
            <w:gridSpan w:val="2"/>
            <w:tcBorders>
              <w:top w:val="nil"/>
              <w:left w:val="nil"/>
              <w:bottom w:val="nil"/>
              <w:right w:val="nil"/>
            </w:tcBorders>
          </w:tcPr>
          <w:p w14:paraId="7A182BDF" w14:textId="77777777" w:rsidR="00D240F3" w:rsidRDefault="00067B36">
            <w:r>
              <w:rPr>
                <w:sz w:val="16"/>
              </w:rPr>
              <w:t>low to medium</w:t>
            </w:r>
          </w:p>
        </w:tc>
        <w:tc>
          <w:tcPr>
            <w:tcW w:w="1750" w:type="pct"/>
            <w:gridSpan w:val="2"/>
            <w:tcBorders>
              <w:top w:val="nil"/>
              <w:left w:val="nil"/>
              <w:bottom w:val="nil"/>
              <w:right w:val="nil"/>
            </w:tcBorders>
          </w:tcPr>
          <w:p w14:paraId="0C5809C5" w14:textId="77777777" w:rsidR="00D240F3" w:rsidRDefault="00D240F3"/>
        </w:tc>
        <w:tc>
          <w:tcPr>
            <w:tcW w:w="500" w:type="pct"/>
            <w:tcBorders>
              <w:top w:val="nil"/>
              <w:left w:val="nil"/>
              <w:bottom w:val="nil"/>
            </w:tcBorders>
          </w:tcPr>
          <w:p w14:paraId="287B7281" w14:textId="77777777" w:rsidR="00D240F3" w:rsidRDefault="00067B36">
            <w:r>
              <w:rPr>
                <w:sz w:val="16"/>
              </w:rPr>
              <w:t>4</w:t>
            </w:r>
            <w:proofErr w:type="gramStart"/>
            <w:r>
              <w:rPr>
                <w:sz w:val="16"/>
              </w:rPr>
              <w:t xml:space="preserve">   [  ]</w:t>
            </w:r>
            <w:proofErr w:type="gramEnd"/>
          </w:p>
        </w:tc>
      </w:tr>
      <w:tr w:rsidR="00D240F3" w14:paraId="2B86AF89" w14:textId="77777777">
        <w:trPr>
          <w:trHeight w:val="300"/>
        </w:trPr>
        <w:tc>
          <w:tcPr>
            <w:tcW w:w="400" w:type="pct"/>
            <w:tcBorders>
              <w:top w:val="nil"/>
              <w:bottom w:val="nil"/>
              <w:right w:val="nil"/>
            </w:tcBorders>
          </w:tcPr>
          <w:p w14:paraId="35B1EF59" w14:textId="77777777" w:rsidR="00D240F3" w:rsidRDefault="00D240F3"/>
        </w:tc>
        <w:tc>
          <w:tcPr>
            <w:tcW w:w="2350" w:type="pct"/>
            <w:gridSpan w:val="2"/>
            <w:tcBorders>
              <w:top w:val="nil"/>
              <w:left w:val="nil"/>
              <w:bottom w:val="nil"/>
              <w:right w:val="nil"/>
            </w:tcBorders>
          </w:tcPr>
          <w:p w14:paraId="06380A98" w14:textId="77777777" w:rsidR="00D240F3" w:rsidRDefault="00067B36">
            <w:r>
              <w:rPr>
                <w:sz w:val="16"/>
              </w:rPr>
              <w:t>medium</w:t>
            </w:r>
          </w:p>
        </w:tc>
        <w:tc>
          <w:tcPr>
            <w:tcW w:w="1750" w:type="pct"/>
            <w:gridSpan w:val="2"/>
            <w:tcBorders>
              <w:top w:val="nil"/>
              <w:left w:val="nil"/>
              <w:bottom w:val="nil"/>
              <w:right w:val="nil"/>
            </w:tcBorders>
          </w:tcPr>
          <w:p w14:paraId="2EFB13DB" w14:textId="77777777" w:rsidR="00D240F3" w:rsidRDefault="00067B36">
            <w:r>
              <w:rPr>
                <w:sz w:val="16"/>
              </w:rPr>
              <w:t>Crimson Glo (1)</w:t>
            </w:r>
          </w:p>
        </w:tc>
        <w:tc>
          <w:tcPr>
            <w:tcW w:w="500" w:type="pct"/>
            <w:tcBorders>
              <w:top w:val="nil"/>
              <w:left w:val="nil"/>
              <w:bottom w:val="nil"/>
            </w:tcBorders>
          </w:tcPr>
          <w:p w14:paraId="71357998" w14:textId="77777777" w:rsidR="00D240F3" w:rsidRDefault="00067B36">
            <w:r>
              <w:rPr>
                <w:sz w:val="16"/>
              </w:rPr>
              <w:t>5</w:t>
            </w:r>
            <w:proofErr w:type="gramStart"/>
            <w:r>
              <w:rPr>
                <w:sz w:val="16"/>
              </w:rPr>
              <w:t xml:space="preserve">   [  ]</w:t>
            </w:r>
            <w:proofErr w:type="gramEnd"/>
          </w:p>
        </w:tc>
      </w:tr>
      <w:tr w:rsidR="00D240F3" w14:paraId="7ACB9872" w14:textId="77777777">
        <w:trPr>
          <w:trHeight w:val="300"/>
        </w:trPr>
        <w:tc>
          <w:tcPr>
            <w:tcW w:w="400" w:type="pct"/>
            <w:tcBorders>
              <w:top w:val="nil"/>
              <w:bottom w:val="nil"/>
              <w:right w:val="nil"/>
            </w:tcBorders>
          </w:tcPr>
          <w:p w14:paraId="6908E339" w14:textId="77777777" w:rsidR="00D240F3" w:rsidRDefault="00D240F3"/>
        </w:tc>
        <w:tc>
          <w:tcPr>
            <w:tcW w:w="2350" w:type="pct"/>
            <w:gridSpan w:val="2"/>
            <w:tcBorders>
              <w:top w:val="nil"/>
              <w:left w:val="nil"/>
              <w:bottom w:val="nil"/>
              <w:right w:val="nil"/>
            </w:tcBorders>
          </w:tcPr>
          <w:p w14:paraId="1501F45A" w14:textId="77777777" w:rsidR="00D240F3" w:rsidRDefault="00067B36">
            <w:r>
              <w:rPr>
                <w:sz w:val="16"/>
              </w:rPr>
              <w:t>medium to high</w:t>
            </w:r>
          </w:p>
        </w:tc>
        <w:tc>
          <w:tcPr>
            <w:tcW w:w="1750" w:type="pct"/>
            <w:gridSpan w:val="2"/>
            <w:tcBorders>
              <w:top w:val="nil"/>
              <w:left w:val="nil"/>
              <w:bottom w:val="nil"/>
              <w:right w:val="nil"/>
            </w:tcBorders>
          </w:tcPr>
          <w:p w14:paraId="0707D0BA" w14:textId="77777777" w:rsidR="00D240F3" w:rsidRDefault="00067B36">
            <w:r>
              <w:rPr>
                <w:sz w:val="16"/>
              </w:rPr>
              <w:t>Ozark Premier (1), Sun Kiss (1)</w:t>
            </w:r>
          </w:p>
        </w:tc>
        <w:tc>
          <w:tcPr>
            <w:tcW w:w="500" w:type="pct"/>
            <w:tcBorders>
              <w:top w:val="nil"/>
              <w:left w:val="nil"/>
              <w:bottom w:val="nil"/>
            </w:tcBorders>
          </w:tcPr>
          <w:p w14:paraId="51DF339B" w14:textId="77777777" w:rsidR="00D240F3" w:rsidRDefault="00067B36">
            <w:r>
              <w:rPr>
                <w:sz w:val="16"/>
              </w:rPr>
              <w:t>6</w:t>
            </w:r>
            <w:proofErr w:type="gramStart"/>
            <w:r>
              <w:rPr>
                <w:sz w:val="16"/>
              </w:rPr>
              <w:t xml:space="preserve">   [  ]</w:t>
            </w:r>
            <w:proofErr w:type="gramEnd"/>
          </w:p>
        </w:tc>
      </w:tr>
      <w:tr w:rsidR="00D240F3" w14:paraId="721C20FF" w14:textId="77777777">
        <w:trPr>
          <w:trHeight w:val="300"/>
        </w:trPr>
        <w:tc>
          <w:tcPr>
            <w:tcW w:w="400" w:type="pct"/>
            <w:tcBorders>
              <w:top w:val="nil"/>
              <w:bottom w:val="nil"/>
              <w:right w:val="nil"/>
            </w:tcBorders>
          </w:tcPr>
          <w:p w14:paraId="6FA45721" w14:textId="77777777" w:rsidR="00D240F3" w:rsidRDefault="00D240F3"/>
        </w:tc>
        <w:tc>
          <w:tcPr>
            <w:tcW w:w="2350" w:type="pct"/>
            <w:gridSpan w:val="2"/>
            <w:tcBorders>
              <w:top w:val="nil"/>
              <w:left w:val="nil"/>
              <w:bottom w:val="nil"/>
              <w:right w:val="nil"/>
            </w:tcBorders>
          </w:tcPr>
          <w:p w14:paraId="0EAF87CD" w14:textId="77777777" w:rsidR="00D240F3" w:rsidRDefault="00067B36">
            <w:r>
              <w:rPr>
                <w:sz w:val="16"/>
              </w:rPr>
              <w:t>high</w:t>
            </w:r>
          </w:p>
        </w:tc>
        <w:tc>
          <w:tcPr>
            <w:tcW w:w="1750" w:type="pct"/>
            <w:gridSpan w:val="2"/>
            <w:tcBorders>
              <w:top w:val="nil"/>
              <w:left w:val="nil"/>
              <w:bottom w:val="nil"/>
              <w:right w:val="nil"/>
            </w:tcBorders>
          </w:tcPr>
          <w:p w14:paraId="7EF96BDB" w14:textId="77777777" w:rsidR="00D240F3" w:rsidRDefault="00067B36">
            <w:r>
              <w:rPr>
                <w:sz w:val="16"/>
              </w:rPr>
              <w:t>Anne Gold (1)</w:t>
            </w:r>
          </w:p>
        </w:tc>
        <w:tc>
          <w:tcPr>
            <w:tcW w:w="500" w:type="pct"/>
            <w:tcBorders>
              <w:top w:val="nil"/>
              <w:left w:val="nil"/>
              <w:bottom w:val="nil"/>
            </w:tcBorders>
          </w:tcPr>
          <w:p w14:paraId="41ABAD17" w14:textId="77777777" w:rsidR="00D240F3" w:rsidRDefault="00067B36">
            <w:r>
              <w:rPr>
                <w:sz w:val="16"/>
              </w:rPr>
              <w:t>7</w:t>
            </w:r>
            <w:proofErr w:type="gramStart"/>
            <w:r>
              <w:rPr>
                <w:sz w:val="16"/>
              </w:rPr>
              <w:t xml:space="preserve">   [  ]</w:t>
            </w:r>
            <w:proofErr w:type="gramEnd"/>
          </w:p>
        </w:tc>
      </w:tr>
      <w:tr w:rsidR="00D240F3" w14:paraId="56F119F0" w14:textId="77777777">
        <w:trPr>
          <w:trHeight w:val="300"/>
        </w:trPr>
        <w:tc>
          <w:tcPr>
            <w:tcW w:w="400" w:type="pct"/>
            <w:tcBorders>
              <w:top w:val="nil"/>
              <w:bottom w:val="nil"/>
              <w:right w:val="nil"/>
            </w:tcBorders>
          </w:tcPr>
          <w:p w14:paraId="3C2AC814" w14:textId="77777777" w:rsidR="00D240F3" w:rsidRDefault="00D240F3"/>
        </w:tc>
        <w:tc>
          <w:tcPr>
            <w:tcW w:w="2350" w:type="pct"/>
            <w:gridSpan w:val="2"/>
            <w:tcBorders>
              <w:top w:val="nil"/>
              <w:left w:val="nil"/>
              <w:bottom w:val="nil"/>
              <w:right w:val="nil"/>
            </w:tcBorders>
          </w:tcPr>
          <w:p w14:paraId="504A8167" w14:textId="77777777" w:rsidR="00D240F3" w:rsidRDefault="00067B36">
            <w:r>
              <w:rPr>
                <w:sz w:val="16"/>
              </w:rPr>
              <w:t>high to very high</w:t>
            </w:r>
          </w:p>
        </w:tc>
        <w:tc>
          <w:tcPr>
            <w:tcW w:w="1750" w:type="pct"/>
            <w:gridSpan w:val="2"/>
            <w:tcBorders>
              <w:top w:val="nil"/>
              <w:left w:val="nil"/>
              <w:bottom w:val="nil"/>
              <w:right w:val="nil"/>
            </w:tcBorders>
          </w:tcPr>
          <w:p w14:paraId="555339F6" w14:textId="77777777" w:rsidR="00D240F3" w:rsidRDefault="00067B36">
            <w:proofErr w:type="spellStart"/>
            <w:r>
              <w:rPr>
                <w:sz w:val="16"/>
              </w:rPr>
              <w:t>Lamoon</w:t>
            </w:r>
            <w:proofErr w:type="spellEnd"/>
            <w:r>
              <w:rPr>
                <w:sz w:val="16"/>
              </w:rPr>
              <w:t xml:space="preserve"> (1)</w:t>
            </w:r>
          </w:p>
        </w:tc>
        <w:tc>
          <w:tcPr>
            <w:tcW w:w="500" w:type="pct"/>
            <w:tcBorders>
              <w:top w:val="nil"/>
              <w:left w:val="nil"/>
              <w:bottom w:val="nil"/>
            </w:tcBorders>
          </w:tcPr>
          <w:p w14:paraId="74E381A2" w14:textId="77777777" w:rsidR="00D240F3" w:rsidRDefault="00067B36">
            <w:r>
              <w:rPr>
                <w:sz w:val="16"/>
              </w:rPr>
              <w:t>8</w:t>
            </w:r>
            <w:proofErr w:type="gramStart"/>
            <w:r>
              <w:rPr>
                <w:sz w:val="16"/>
              </w:rPr>
              <w:t xml:space="preserve">   [  ]</w:t>
            </w:r>
            <w:proofErr w:type="gramEnd"/>
          </w:p>
        </w:tc>
      </w:tr>
      <w:tr w:rsidR="00D240F3" w14:paraId="2F382961" w14:textId="77777777">
        <w:trPr>
          <w:trHeight w:val="300"/>
        </w:trPr>
        <w:tc>
          <w:tcPr>
            <w:tcW w:w="400" w:type="pct"/>
            <w:tcBorders>
              <w:top w:val="nil"/>
              <w:bottom w:val="nil"/>
              <w:right w:val="nil"/>
            </w:tcBorders>
          </w:tcPr>
          <w:p w14:paraId="7A7CF037" w14:textId="77777777" w:rsidR="00D240F3" w:rsidRDefault="00D240F3"/>
        </w:tc>
        <w:tc>
          <w:tcPr>
            <w:tcW w:w="2350" w:type="pct"/>
            <w:gridSpan w:val="2"/>
            <w:tcBorders>
              <w:top w:val="nil"/>
              <w:left w:val="nil"/>
              <w:bottom w:val="nil"/>
              <w:right w:val="nil"/>
            </w:tcBorders>
          </w:tcPr>
          <w:p w14:paraId="26185AA1" w14:textId="77777777" w:rsidR="00D240F3" w:rsidRDefault="00067B36">
            <w:r>
              <w:rPr>
                <w:sz w:val="16"/>
              </w:rPr>
              <w:t>very high</w:t>
            </w:r>
          </w:p>
        </w:tc>
        <w:tc>
          <w:tcPr>
            <w:tcW w:w="1750" w:type="pct"/>
            <w:gridSpan w:val="2"/>
            <w:tcBorders>
              <w:top w:val="nil"/>
              <w:left w:val="nil"/>
              <w:bottom w:val="nil"/>
              <w:right w:val="nil"/>
            </w:tcBorders>
          </w:tcPr>
          <w:p w14:paraId="0F5994A7" w14:textId="77777777" w:rsidR="00D240F3" w:rsidRDefault="00067B36">
            <w:proofErr w:type="spellStart"/>
            <w:r>
              <w:rPr>
                <w:sz w:val="16"/>
              </w:rPr>
              <w:t>Suplumtwenty</w:t>
            </w:r>
            <w:proofErr w:type="spellEnd"/>
            <w:r>
              <w:rPr>
                <w:sz w:val="16"/>
              </w:rPr>
              <w:t xml:space="preserve"> (1)</w:t>
            </w:r>
          </w:p>
        </w:tc>
        <w:tc>
          <w:tcPr>
            <w:tcW w:w="500" w:type="pct"/>
            <w:tcBorders>
              <w:top w:val="nil"/>
              <w:left w:val="nil"/>
              <w:bottom w:val="nil"/>
            </w:tcBorders>
          </w:tcPr>
          <w:p w14:paraId="7AA88D0D" w14:textId="77777777" w:rsidR="00D240F3" w:rsidRDefault="00067B36">
            <w:r>
              <w:rPr>
                <w:sz w:val="16"/>
              </w:rPr>
              <w:t>9</w:t>
            </w:r>
            <w:proofErr w:type="gramStart"/>
            <w:r>
              <w:rPr>
                <w:sz w:val="16"/>
              </w:rPr>
              <w:t xml:space="preserve">   [  ]</w:t>
            </w:r>
            <w:proofErr w:type="gramEnd"/>
          </w:p>
        </w:tc>
      </w:tr>
      <w:tr w:rsidR="00D240F3" w14:paraId="09CB5FCA" w14:textId="77777777">
        <w:trPr>
          <w:trHeight w:val="500"/>
        </w:trPr>
        <w:tc>
          <w:tcPr>
            <w:tcW w:w="400" w:type="pct"/>
            <w:tcBorders>
              <w:top w:val="nil"/>
              <w:bottom w:val="nil"/>
              <w:right w:val="nil"/>
            </w:tcBorders>
          </w:tcPr>
          <w:p w14:paraId="1898393F" w14:textId="77777777" w:rsidR="00D240F3" w:rsidRDefault="00067B36">
            <w:r>
              <w:rPr>
                <w:b/>
                <w:sz w:val="16"/>
              </w:rPr>
              <w:t>5.2</w:t>
            </w:r>
          </w:p>
          <w:p w14:paraId="22D8D28C" w14:textId="77777777" w:rsidR="00D240F3" w:rsidRDefault="00067B36">
            <w:r>
              <w:rPr>
                <w:b/>
                <w:sz w:val="16"/>
              </w:rPr>
              <w:t>(24)</w:t>
            </w:r>
          </w:p>
        </w:tc>
        <w:tc>
          <w:tcPr>
            <w:tcW w:w="2350" w:type="pct"/>
            <w:gridSpan w:val="2"/>
            <w:tcBorders>
              <w:top w:val="nil"/>
              <w:left w:val="nil"/>
              <w:bottom w:val="nil"/>
              <w:right w:val="nil"/>
            </w:tcBorders>
          </w:tcPr>
          <w:p w14:paraId="73120239" w14:textId="77777777" w:rsidR="00D240F3" w:rsidRDefault="00067B36">
            <w:pPr>
              <w:spacing w:beforeAutospacing="1" w:afterAutospacing="1"/>
              <w:divId w:val="1"/>
              <w:rPr>
                <w:b/>
                <w:sz w:val="16"/>
              </w:rPr>
            </w:pPr>
            <w:r>
              <w:rPr>
                <w:b/>
                <w:sz w:val="16"/>
              </w:rPr>
              <w:t>Fruit: shape in lateral view </w:t>
            </w:r>
          </w:p>
        </w:tc>
        <w:tc>
          <w:tcPr>
            <w:tcW w:w="1750" w:type="pct"/>
            <w:gridSpan w:val="2"/>
            <w:tcBorders>
              <w:top w:val="nil"/>
              <w:left w:val="nil"/>
              <w:bottom w:val="nil"/>
              <w:right w:val="nil"/>
            </w:tcBorders>
          </w:tcPr>
          <w:p w14:paraId="14EC3BD9" w14:textId="77777777" w:rsidR="00D240F3" w:rsidRDefault="00D240F3"/>
        </w:tc>
        <w:tc>
          <w:tcPr>
            <w:tcW w:w="500" w:type="pct"/>
            <w:tcBorders>
              <w:top w:val="nil"/>
              <w:left w:val="nil"/>
              <w:bottom w:val="nil"/>
            </w:tcBorders>
          </w:tcPr>
          <w:p w14:paraId="45C0A01D" w14:textId="77777777" w:rsidR="00D240F3" w:rsidRDefault="00D240F3"/>
        </w:tc>
      </w:tr>
      <w:tr w:rsidR="00D240F3" w14:paraId="3BD68022" w14:textId="77777777">
        <w:trPr>
          <w:trHeight w:val="300"/>
        </w:trPr>
        <w:tc>
          <w:tcPr>
            <w:tcW w:w="400" w:type="pct"/>
            <w:tcBorders>
              <w:top w:val="nil"/>
              <w:bottom w:val="nil"/>
              <w:right w:val="nil"/>
            </w:tcBorders>
          </w:tcPr>
          <w:p w14:paraId="5A268765" w14:textId="77777777" w:rsidR="00D240F3" w:rsidRDefault="00D240F3"/>
        </w:tc>
        <w:tc>
          <w:tcPr>
            <w:tcW w:w="2350" w:type="pct"/>
            <w:gridSpan w:val="2"/>
            <w:tcBorders>
              <w:top w:val="nil"/>
              <w:left w:val="nil"/>
              <w:bottom w:val="nil"/>
              <w:right w:val="nil"/>
            </w:tcBorders>
          </w:tcPr>
          <w:p w14:paraId="132524AE" w14:textId="77777777" w:rsidR="00D240F3" w:rsidRDefault="00067B36">
            <w:r>
              <w:rPr>
                <w:sz w:val="16"/>
              </w:rPr>
              <w:t>medium cordate</w:t>
            </w:r>
          </w:p>
        </w:tc>
        <w:tc>
          <w:tcPr>
            <w:tcW w:w="1750" w:type="pct"/>
            <w:gridSpan w:val="2"/>
            <w:tcBorders>
              <w:top w:val="nil"/>
              <w:left w:val="nil"/>
              <w:bottom w:val="nil"/>
              <w:right w:val="nil"/>
            </w:tcBorders>
          </w:tcPr>
          <w:p w14:paraId="12FCEBC6" w14:textId="77777777" w:rsidR="00D240F3" w:rsidRDefault="00067B36">
            <w:r>
              <w:rPr>
                <w:sz w:val="16"/>
              </w:rPr>
              <w:t xml:space="preserve">Burbank (1), </w:t>
            </w:r>
            <w:proofErr w:type="spellStart"/>
            <w:r>
              <w:rPr>
                <w:sz w:val="16"/>
              </w:rPr>
              <w:t>Zaiterki</w:t>
            </w:r>
            <w:proofErr w:type="spellEnd"/>
            <w:r>
              <w:rPr>
                <w:sz w:val="16"/>
              </w:rPr>
              <w:t xml:space="preserve"> (2)</w:t>
            </w:r>
          </w:p>
        </w:tc>
        <w:tc>
          <w:tcPr>
            <w:tcW w:w="500" w:type="pct"/>
            <w:tcBorders>
              <w:top w:val="nil"/>
              <w:left w:val="nil"/>
              <w:bottom w:val="nil"/>
            </w:tcBorders>
          </w:tcPr>
          <w:p w14:paraId="0BEDC620" w14:textId="77777777" w:rsidR="00D240F3" w:rsidRDefault="00067B36">
            <w:r>
              <w:rPr>
                <w:sz w:val="16"/>
              </w:rPr>
              <w:t>1</w:t>
            </w:r>
            <w:proofErr w:type="gramStart"/>
            <w:r>
              <w:rPr>
                <w:sz w:val="16"/>
              </w:rPr>
              <w:t xml:space="preserve">   [  ]</w:t>
            </w:r>
            <w:proofErr w:type="gramEnd"/>
          </w:p>
        </w:tc>
      </w:tr>
      <w:tr w:rsidR="00D240F3" w14:paraId="52263020" w14:textId="77777777">
        <w:trPr>
          <w:trHeight w:val="300"/>
        </w:trPr>
        <w:tc>
          <w:tcPr>
            <w:tcW w:w="400" w:type="pct"/>
            <w:tcBorders>
              <w:top w:val="nil"/>
              <w:bottom w:val="nil"/>
              <w:right w:val="nil"/>
            </w:tcBorders>
          </w:tcPr>
          <w:p w14:paraId="2EFE6F45" w14:textId="77777777" w:rsidR="00D240F3" w:rsidRDefault="00D240F3"/>
        </w:tc>
        <w:tc>
          <w:tcPr>
            <w:tcW w:w="2350" w:type="pct"/>
            <w:gridSpan w:val="2"/>
            <w:tcBorders>
              <w:top w:val="nil"/>
              <w:left w:val="nil"/>
              <w:bottom w:val="nil"/>
              <w:right w:val="nil"/>
            </w:tcBorders>
          </w:tcPr>
          <w:p w14:paraId="71FF7883" w14:textId="77777777" w:rsidR="00D240F3" w:rsidRDefault="00067B36">
            <w:r>
              <w:rPr>
                <w:sz w:val="16"/>
              </w:rPr>
              <w:t>elongated cordate</w:t>
            </w:r>
          </w:p>
        </w:tc>
        <w:tc>
          <w:tcPr>
            <w:tcW w:w="1750" w:type="pct"/>
            <w:gridSpan w:val="2"/>
            <w:tcBorders>
              <w:top w:val="nil"/>
              <w:left w:val="nil"/>
              <w:bottom w:val="nil"/>
              <w:right w:val="nil"/>
            </w:tcBorders>
          </w:tcPr>
          <w:p w14:paraId="70BF409C" w14:textId="77777777" w:rsidR="00D240F3" w:rsidRDefault="00067B36">
            <w:proofErr w:type="spellStart"/>
            <w:r>
              <w:rPr>
                <w:sz w:val="16"/>
              </w:rPr>
              <w:t>Hengpral</w:t>
            </w:r>
            <w:proofErr w:type="spellEnd"/>
            <w:r>
              <w:rPr>
                <w:sz w:val="16"/>
              </w:rPr>
              <w:t xml:space="preserve"> (1), </w:t>
            </w:r>
            <w:proofErr w:type="spellStart"/>
            <w:r>
              <w:rPr>
                <w:sz w:val="16"/>
              </w:rPr>
              <w:t>Lamoon</w:t>
            </w:r>
            <w:proofErr w:type="spellEnd"/>
            <w:r>
              <w:rPr>
                <w:sz w:val="16"/>
              </w:rPr>
              <w:t xml:space="preserve"> (1)</w:t>
            </w:r>
          </w:p>
        </w:tc>
        <w:tc>
          <w:tcPr>
            <w:tcW w:w="500" w:type="pct"/>
            <w:tcBorders>
              <w:top w:val="nil"/>
              <w:left w:val="nil"/>
              <w:bottom w:val="nil"/>
            </w:tcBorders>
          </w:tcPr>
          <w:p w14:paraId="741E86CC" w14:textId="77777777" w:rsidR="00D240F3" w:rsidRDefault="00067B36">
            <w:r>
              <w:rPr>
                <w:sz w:val="16"/>
              </w:rPr>
              <w:t>2</w:t>
            </w:r>
            <w:proofErr w:type="gramStart"/>
            <w:r>
              <w:rPr>
                <w:sz w:val="16"/>
              </w:rPr>
              <w:t xml:space="preserve">   [  ]</w:t>
            </w:r>
            <w:proofErr w:type="gramEnd"/>
          </w:p>
        </w:tc>
      </w:tr>
      <w:tr w:rsidR="00D240F3" w14:paraId="78B8A2A4" w14:textId="77777777">
        <w:trPr>
          <w:trHeight w:val="300"/>
        </w:trPr>
        <w:tc>
          <w:tcPr>
            <w:tcW w:w="400" w:type="pct"/>
            <w:tcBorders>
              <w:top w:val="nil"/>
              <w:bottom w:val="nil"/>
              <w:right w:val="nil"/>
            </w:tcBorders>
          </w:tcPr>
          <w:p w14:paraId="1E112ABF" w14:textId="77777777" w:rsidR="00D240F3" w:rsidRDefault="00D240F3"/>
        </w:tc>
        <w:tc>
          <w:tcPr>
            <w:tcW w:w="2350" w:type="pct"/>
            <w:gridSpan w:val="2"/>
            <w:tcBorders>
              <w:top w:val="nil"/>
              <w:left w:val="nil"/>
              <w:bottom w:val="nil"/>
              <w:right w:val="nil"/>
            </w:tcBorders>
          </w:tcPr>
          <w:p w14:paraId="13A1A32D" w14:textId="77777777" w:rsidR="00D240F3" w:rsidRDefault="00067B36">
            <w:r>
              <w:rPr>
                <w:sz w:val="16"/>
              </w:rPr>
              <w:t>medium oblong</w:t>
            </w:r>
          </w:p>
        </w:tc>
        <w:tc>
          <w:tcPr>
            <w:tcW w:w="1750" w:type="pct"/>
            <w:gridSpan w:val="2"/>
            <w:tcBorders>
              <w:top w:val="nil"/>
              <w:left w:val="nil"/>
              <w:bottom w:val="nil"/>
              <w:right w:val="nil"/>
            </w:tcBorders>
          </w:tcPr>
          <w:p w14:paraId="3AFDBB42" w14:textId="77777777" w:rsidR="00D240F3" w:rsidRDefault="00067B36">
            <w:r>
              <w:rPr>
                <w:sz w:val="16"/>
              </w:rPr>
              <w:t xml:space="preserve">ZAI048ISP (1), </w:t>
            </w:r>
            <w:proofErr w:type="spellStart"/>
            <w:r>
              <w:rPr>
                <w:sz w:val="16"/>
              </w:rPr>
              <w:t>Zaiterin</w:t>
            </w:r>
            <w:proofErr w:type="spellEnd"/>
            <w:r>
              <w:rPr>
                <w:sz w:val="16"/>
              </w:rPr>
              <w:t xml:space="preserve"> (2)</w:t>
            </w:r>
          </w:p>
        </w:tc>
        <w:tc>
          <w:tcPr>
            <w:tcW w:w="500" w:type="pct"/>
            <w:tcBorders>
              <w:top w:val="nil"/>
              <w:left w:val="nil"/>
              <w:bottom w:val="nil"/>
            </w:tcBorders>
          </w:tcPr>
          <w:p w14:paraId="33059883" w14:textId="77777777" w:rsidR="00D240F3" w:rsidRDefault="00067B36">
            <w:r>
              <w:rPr>
                <w:sz w:val="16"/>
              </w:rPr>
              <w:t>3</w:t>
            </w:r>
            <w:proofErr w:type="gramStart"/>
            <w:r>
              <w:rPr>
                <w:sz w:val="16"/>
              </w:rPr>
              <w:t xml:space="preserve">   [  ]</w:t>
            </w:r>
            <w:proofErr w:type="gramEnd"/>
          </w:p>
        </w:tc>
      </w:tr>
      <w:tr w:rsidR="00D240F3" w14:paraId="54010635" w14:textId="77777777">
        <w:trPr>
          <w:trHeight w:val="300"/>
        </w:trPr>
        <w:tc>
          <w:tcPr>
            <w:tcW w:w="400" w:type="pct"/>
            <w:tcBorders>
              <w:top w:val="nil"/>
              <w:bottom w:val="nil"/>
              <w:right w:val="nil"/>
            </w:tcBorders>
          </w:tcPr>
          <w:p w14:paraId="5E44719A" w14:textId="77777777" w:rsidR="00D240F3" w:rsidRDefault="00D240F3"/>
        </w:tc>
        <w:tc>
          <w:tcPr>
            <w:tcW w:w="2350" w:type="pct"/>
            <w:gridSpan w:val="2"/>
            <w:tcBorders>
              <w:top w:val="nil"/>
              <w:left w:val="nil"/>
              <w:bottom w:val="nil"/>
              <w:right w:val="nil"/>
            </w:tcBorders>
          </w:tcPr>
          <w:p w14:paraId="02C6FCE3" w14:textId="77777777" w:rsidR="00D240F3" w:rsidRDefault="00067B36">
            <w:r>
              <w:rPr>
                <w:sz w:val="16"/>
              </w:rPr>
              <w:t>elongated oblong</w:t>
            </w:r>
          </w:p>
        </w:tc>
        <w:tc>
          <w:tcPr>
            <w:tcW w:w="1750" w:type="pct"/>
            <w:gridSpan w:val="2"/>
            <w:tcBorders>
              <w:top w:val="nil"/>
              <w:left w:val="nil"/>
              <w:bottom w:val="nil"/>
              <w:right w:val="nil"/>
            </w:tcBorders>
          </w:tcPr>
          <w:p w14:paraId="26E03F12" w14:textId="77777777" w:rsidR="00D240F3" w:rsidRDefault="00067B36">
            <w:proofErr w:type="spellStart"/>
            <w:r>
              <w:rPr>
                <w:sz w:val="16"/>
              </w:rPr>
              <w:t>Zaiterla</w:t>
            </w:r>
            <w:proofErr w:type="spellEnd"/>
            <w:r>
              <w:rPr>
                <w:sz w:val="16"/>
              </w:rPr>
              <w:t xml:space="preserve"> (2)</w:t>
            </w:r>
          </w:p>
        </w:tc>
        <w:tc>
          <w:tcPr>
            <w:tcW w:w="500" w:type="pct"/>
            <w:tcBorders>
              <w:top w:val="nil"/>
              <w:left w:val="nil"/>
              <w:bottom w:val="nil"/>
            </w:tcBorders>
          </w:tcPr>
          <w:p w14:paraId="03E06EA3" w14:textId="77777777" w:rsidR="00D240F3" w:rsidRDefault="00067B36">
            <w:r>
              <w:rPr>
                <w:sz w:val="16"/>
              </w:rPr>
              <w:t>4</w:t>
            </w:r>
            <w:proofErr w:type="gramStart"/>
            <w:r>
              <w:rPr>
                <w:sz w:val="16"/>
              </w:rPr>
              <w:t xml:space="preserve">   [  ]</w:t>
            </w:r>
            <w:proofErr w:type="gramEnd"/>
          </w:p>
        </w:tc>
      </w:tr>
      <w:tr w:rsidR="00D240F3" w14:paraId="14747387" w14:textId="77777777">
        <w:trPr>
          <w:trHeight w:val="300"/>
        </w:trPr>
        <w:tc>
          <w:tcPr>
            <w:tcW w:w="400" w:type="pct"/>
            <w:tcBorders>
              <w:top w:val="nil"/>
              <w:bottom w:val="nil"/>
              <w:right w:val="nil"/>
            </w:tcBorders>
          </w:tcPr>
          <w:p w14:paraId="4657F26D" w14:textId="77777777" w:rsidR="00D240F3" w:rsidRDefault="00D240F3"/>
        </w:tc>
        <w:tc>
          <w:tcPr>
            <w:tcW w:w="2350" w:type="pct"/>
            <w:gridSpan w:val="2"/>
            <w:tcBorders>
              <w:top w:val="nil"/>
              <w:left w:val="nil"/>
              <w:bottom w:val="nil"/>
              <w:right w:val="nil"/>
            </w:tcBorders>
          </w:tcPr>
          <w:p w14:paraId="36FC0AE7" w14:textId="77777777" w:rsidR="00D240F3" w:rsidRDefault="00067B36">
            <w:r>
              <w:rPr>
                <w:sz w:val="16"/>
              </w:rPr>
              <w:t>oblate</w:t>
            </w:r>
          </w:p>
        </w:tc>
        <w:tc>
          <w:tcPr>
            <w:tcW w:w="1750" w:type="pct"/>
            <w:gridSpan w:val="2"/>
            <w:tcBorders>
              <w:top w:val="nil"/>
              <w:left w:val="nil"/>
              <w:bottom w:val="nil"/>
              <w:right w:val="nil"/>
            </w:tcBorders>
          </w:tcPr>
          <w:p w14:paraId="7E3B0872" w14:textId="77777777" w:rsidR="00D240F3" w:rsidRDefault="00067B36">
            <w:r>
              <w:rPr>
                <w:sz w:val="16"/>
              </w:rPr>
              <w:t xml:space="preserve">Dapple Dandy (2), </w:t>
            </w:r>
            <w:proofErr w:type="spellStart"/>
            <w:r>
              <w:rPr>
                <w:sz w:val="16"/>
              </w:rPr>
              <w:t>Suplumtwenty</w:t>
            </w:r>
            <w:proofErr w:type="spellEnd"/>
            <w:r>
              <w:rPr>
                <w:sz w:val="16"/>
              </w:rPr>
              <w:t xml:space="preserve"> (1), </w:t>
            </w:r>
            <w:proofErr w:type="spellStart"/>
            <w:r>
              <w:rPr>
                <w:sz w:val="16"/>
              </w:rPr>
              <w:t>Suplumtwentytwo</w:t>
            </w:r>
            <w:proofErr w:type="spellEnd"/>
            <w:r>
              <w:rPr>
                <w:sz w:val="16"/>
              </w:rPr>
              <w:t xml:space="preserve"> (1)</w:t>
            </w:r>
          </w:p>
        </w:tc>
        <w:tc>
          <w:tcPr>
            <w:tcW w:w="500" w:type="pct"/>
            <w:tcBorders>
              <w:top w:val="nil"/>
              <w:left w:val="nil"/>
              <w:bottom w:val="nil"/>
            </w:tcBorders>
          </w:tcPr>
          <w:p w14:paraId="39BFF706" w14:textId="77777777" w:rsidR="00D240F3" w:rsidRDefault="00067B36">
            <w:r>
              <w:rPr>
                <w:sz w:val="16"/>
              </w:rPr>
              <w:t>5</w:t>
            </w:r>
            <w:proofErr w:type="gramStart"/>
            <w:r>
              <w:rPr>
                <w:sz w:val="16"/>
              </w:rPr>
              <w:t xml:space="preserve">   [  ]</w:t>
            </w:r>
            <w:proofErr w:type="gramEnd"/>
          </w:p>
        </w:tc>
      </w:tr>
      <w:tr w:rsidR="00D240F3" w14:paraId="71FD61FD" w14:textId="77777777">
        <w:trPr>
          <w:trHeight w:val="300"/>
        </w:trPr>
        <w:tc>
          <w:tcPr>
            <w:tcW w:w="400" w:type="pct"/>
            <w:tcBorders>
              <w:top w:val="nil"/>
              <w:bottom w:val="nil"/>
              <w:right w:val="nil"/>
            </w:tcBorders>
          </w:tcPr>
          <w:p w14:paraId="5280CD6C" w14:textId="77777777" w:rsidR="00D240F3" w:rsidRDefault="00D240F3"/>
        </w:tc>
        <w:tc>
          <w:tcPr>
            <w:tcW w:w="2350" w:type="pct"/>
            <w:gridSpan w:val="2"/>
            <w:tcBorders>
              <w:top w:val="nil"/>
              <w:left w:val="nil"/>
              <w:bottom w:val="nil"/>
              <w:right w:val="nil"/>
            </w:tcBorders>
          </w:tcPr>
          <w:p w14:paraId="325577BC" w14:textId="77777777" w:rsidR="00D240F3" w:rsidRDefault="00067B36">
            <w:r>
              <w:rPr>
                <w:sz w:val="16"/>
              </w:rPr>
              <w:t>circular</w:t>
            </w:r>
          </w:p>
        </w:tc>
        <w:tc>
          <w:tcPr>
            <w:tcW w:w="1750" w:type="pct"/>
            <w:gridSpan w:val="2"/>
            <w:tcBorders>
              <w:top w:val="nil"/>
              <w:left w:val="nil"/>
              <w:bottom w:val="nil"/>
              <w:right w:val="nil"/>
            </w:tcBorders>
          </w:tcPr>
          <w:p w14:paraId="13DF366D" w14:textId="77777777" w:rsidR="00D240F3" w:rsidRPr="005D2362" w:rsidRDefault="00067B36">
            <w:pPr>
              <w:rPr>
                <w:lang w:val="de-DE"/>
              </w:rPr>
            </w:pPr>
            <w:r w:rsidRPr="005D2362">
              <w:rPr>
                <w:sz w:val="16"/>
                <w:lang w:val="de-DE"/>
              </w:rPr>
              <w:t xml:space="preserve">Golden Japan (1), </w:t>
            </w:r>
            <w:proofErr w:type="spellStart"/>
            <w:r w:rsidRPr="005D2362">
              <w:rPr>
                <w:sz w:val="16"/>
                <w:lang w:val="de-DE"/>
              </w:rPr>
              <w:t>Obilnaja</w:t>
            </w:r>
            <w:proofErr w:type="spellEnd"/>
            <w:r w:rsidRPr="005D2362">
              <w:rPr>
                <w:sz w:val="16"/>
                <w:lang w:val="de-DE"/>
              </w:rPr>
              <w:t xml:space="preserve"> (1), T.C. Sun </w:t>
            </w:r>
            <w:proofErr w:type="spellStart"/>
            <w:r w:rsidRPr="005D2362">
              <w:rPr>
                <w:sz w:val="16"/>
                <w:lang w:val="de-DE"/>
              </w:rPr>
              <w:t>Gradiplum</w:t>
            </w:r>
            <w:proofErr w:type="spellEnd"/>
            <w:r w:rsidRPr="005D2362">
              <w:rPr>
                <w:sz w:val="16"/>
                <w:lang w:val="de-DE"/>
              </w:rPr>
              <w:t xml:space="preserve"> (1)</w:t>
            </w:r>
          </w:p>
        </w:tc>
        <w:tc>
          <w:tcPr>
            <w:tcW w:w="500" w:type="pct"/>
            <w:tcBorders>
              <w:top w:val="nil"/>
              <w:left w:val="nil"/>
              <w:bottom w:val="nil"/>
            </w:tcBorders>
          </w:tcPr>
          <w:p w14:paraId="75379FE1" w14:textId="77777777" w:rsidR="00D240F3" w:rsidRDefault="00067B36">
            <w:r>
              <w:rPr>
                <w:sz w:val="16"/>
              </w:rPr>
              <w:t>6</w:t>
            </w:r>
            <w:proofErr w:type="gramStart"/>
            <w:r>
              <w:rPr>
                <w:sz w:val="16"/>
              </w:rPr>
              <w:t xml:space="preserve">   [  ]</w:t>
            </w:r>
            <w:proofErr w:type="gramEnd"/>
          </w:p>
        </w:tc>
      </w:tr>
      <w:tr w:rsidR="00D240F3" w14:paraId="2FAC78F5" w14:textId="77777777">
        <w:trPr>
          <w:trHeight w:val="300"/>
        </w:trPr>
        <w:tc>
          <w:tcPr>
            <w:tcW w:w="400" w:type="pct"/>
            <w:tcBorders>
              <w:top w:val="nil"/>
              <w:bottom w:val="nil"/>
              <w:right w:val="nil"/>
            </w:tcBorders>
          </w:tcPr>
          <w:p w14:paraId="20A50C71" w14:textId="77777777" w:rsidR="00D240F3" w:rsidRDefault="00D240F3"/>
        </w:tc>
        <w:tc>
          <w:tcPr>
            <w:tcW w:w="2350" w:type="pct"/>
            <w:gridSpan w:val="2"/>
            <w:tcBorders>
              <w:top w:val="nil"/>
              <w:left w:val="nil"/>
              <w:bottom w:val="nil"/>
              <w:right w:val="nil"/>
            </w:tcBorders>
          </w:tcPr>
          <w:p w14:paraId="76DB0352" w14:textId="77777777" w:rsidR="00D240F3" w:rsidRDefault="00067B36">
            <w:r>
              <w:rPr>
                <w:sz w:val="16"/>
              </w:rPr>
              <w:t>elliptic</w:t>
            </w:r>
          </w:p>
        </w:tc>
        <w:tc>
          <w:tcPr>
            <w:tcW w:w="1750" w:type="pct"/>
            <w:gridSpan w:val="2"/>
            <w:tcBorders>
              <w:top w:val="nil"/>
              <w:left w:val="nil"/>
              <w:bottom w:val="nil"/>
              <w:right w:val="nil"/>
            </w:tcBorders>
          </w:tcPr>
          <w:p w14:paraId="4B1B4A70" w14:textId="77777777" w:rsidR="00D240F3" w:rsidRDefault="00067B36">
            <w:r>
              <w:rPr>
                <w:sz w:val="16"/>
              </w:rPr>
              <w:t>October Sun (1)</w:t>
            </w:r>
          </w:p>
        </w:tc>
        <w:tc>
          <w:tcPr>
            <w:tcW w:w="500" w:type="pct"/>
            <w:tcBorders>
              <w:top w:val="nil"/>
              <w:left w:val="nil"/>
              <w:bottom w:val="nil"/>
            </w:tcBorders>
          </w:tcPr>
          <w:p w14:paraId="71038905" w14:textId="77777777" w:rsidR="00D240F3" w:rsidRDefault="00067B36">
            <w:r>
              <w:rPr>
                <w:sz w:val="16"/>
              </w:rPr>
              <w:t>7</w:t>
            </w:r>
            <w:proofErr w:type="gramStart"/>
            <w:r>
              <w:rPr>
                <w:sz w:val="16"/>
              </w:rPr>
              <w:t xml:space="preserve">   [  ]</w:t>
            </w:r>
            <w:proofErr w:type="gramEnd"/>
          </w:p>
        </w:tc>
      </w:tr>
      <w:tr w:rsidR="00D240F3" w14:paraId="4018C2C1" w14:textId="77777777">
        <w:trPr>
          <w:trHeight w:val="500"/>
        </w:trPr>
        <w:tc>
          <w:tcPr>
            <w:tcW w:w="400" w:type="pct"/>
            <w:tcBorders>
              <w:top w:val="nil"/>
              <w:bottom w:val="nil"/>
              <w:right w:val="nil"/>
            </w:tcBorders>
          </w:tcPr>
          <w:p w14:paraId="06A91777" w14:textId="77777777" w:rsidR="00D240F3" w:rsidRDefault="00067B36">
            <w:r>
              <w:rPr>
                <w:b/>
                <w:sz w:val="16"/>
              </w:rPr>
              <w:t>5.3</w:t>
            </w:r>
          </w:p>
          <w:p w14:paraId="1FF5D625" w14:textId="77777777" w:rsidR="00D240F3" w:rsidRDefault="00067B36">
            <w:r>
              <w:rPr>
                <w:b/>
                <w:sz w:val="16"/>
              </w:rPr>
              <w:t>(29)</w:t>
            </w:r>
          </w:p>
        </w:tc>
        <w:tc>
          <w:tcPr>
            <w:tcW w:w="2350" w:type="pct"/>
            <w:gridSpan w:val="2"/>
            <w:tcBorders>
              <w:top w:val="nil"/>
              <w:left w:val="nil"/>
              <w:bottom w:val="nil"/>
              <w:right w:val="nil"/>
            </w:tcBorders>
          </w:tcPr>
          <w:p w14:paraId="35251FD6" w14:textId="77777777" w:rsidR="00D240F3" w:rsidRDefault="00067B36">
            <w:pPr>
              <w:spacing w:beforeAutospacing="1" w:afterAutospacing="1"/>
              <w:divId w:val="1"/>
              <w:rPr>
                <w:b/>
                <w:sz w:val="16"/>
              </w:rPr>
            </w:pPr>
            <w:r>
              <w:rPr>
                <w:b/>
                <w:sz w:val="16"/>
              </w:rPr>
              <w:t>Fruit: pubescence</w:t>
            </w:r>
          </w:p>
        </w:tc>
        <w:tc>
          <w:tcPr>
            <w:tcW w:w="1750" w:type="pct"/>
            <w:gridSpan w:val="2"/>
            <w:tcBorders>
              <w:top w:val="nil"/>
              <w:left w:val="nil"/>
              <w:bottom w:val="nil"/>
              <w:right w:val="nil"/>
            </w:tcBorders>
          </w:tcPr>
          <w:p w14:paraId="6C4318C6" w14:textId="77777777" w:rsidR="00D240F3" w:rsidRDefault="00D240F3"/>
        </w:tc>
        <w:tc>
          <w:tcPr>
            <w:tcW w:w="500" w:type="pct"/>
            <w:tcBorders>
              <w:top w:val="nil"/>
              <w:left w:val="nil"/>
              <w:bottom w:val="nil"/>
            </w:tcBorders>
          </w:tcPr>
          <w:p w14:paraId="651A616F" w14:textId="77777777" w:rsidR="00D240F3" w:rsidRDefault="00D240F3"/>
        </w:tc>
      </w:tr>
      <w:tr w:rsidR="00D240F3" w14:paraId="13E7ACEA" w14:textId="77777777">
        <w:trPr>
          <w:trHeight w:val="300"/>
        </w:trPr>
        <w:tc>
          <w:tcPr>
            <w:tcW w:w="400" w:type="pct"/>
            <w:tcBorders>
              <w:top w:val="nil"/>
              <w:bottom w:val="nil"/>
              <w:right w:val="nil"/>
            </w:tcBorders>
          </w:tcPr>
          <w:p w14:paraId="10F44161" w14:textId="77777777" w:rsidR="00D240F3" w:rsidRDefault="00D240F3"/>
        </w:tc>
        <w:tc>
          <w:tcPr>
            <w:tcW w:w="2350" w:type="pct"/>
            <w:gridSpan w:val="2"/>
            <w:tcBorders>
              <w:top w:val="nil"/>
              <w:left w:val="nil"/>
              <w:bottom w:val="nil"/>
              <w:right w:val="nil"/>
            </w:tcBorders>
          </w:tcPr>
          <w:p w14:paraId="057CE2DC" w14:textId="77777777" w:rsidR="00D240F3" w:rsidRDefault="00067B36">
            <w:r>
              <w:rPr>
                <w:sz w:val="16"/>
              </w:rPr>
              <w:t>absent</w:t>
            </w:r>
          </w:p>
        </w:tc>
        <w:tc>
          <w:tcPr>
            <w:tcW w:w="1750" w:type="pct"/>
            <w:gridSpan w:val="2"/>
            <w:tcBorders>
              <w:top w:val="nil"/>
              <w:left w:val="nil"/>
              <w:bottom w:val="nil"/>
              <w:right w:val="nil"/>
            </w:tcBorders>
          </w:tcPr>
          <w:p w14:paraId="2317C360" w14:textId="77777777" w:rsidR="00D240F3" w:rsidRDefault="00067B36">
            <w:r>
              <w:rPr>
                <w:sz w:val="16"/>
              </w:rPr>
              <w:t xml:space="preserve">Golden Japan (1), Methley (1), </w:t>
            </w:r>
            <w:proofErr w:type="spellStart"/>
            <w:r>
              <w:rPr>
                <w:sz w:val="16"/>
              </w:rPr>
              <w:t>Soryana</w:t>
            </w:r>
            <w:proofErr w:type="spellEnd"/>
            <w:r>
              <w:rPr>
                <w:sz w:val="16"/>
              </w:rPr>
              <w:t xml:space="preserve"> (1)</w:t>
            </w:r>
          </w:p>
        </w:tc>
        <w:tc>
          <w:tcPr>
            <w:tcW w:w="500" w:type="pct"/>
            <w:tcBorders>
              <w:top w:val="nil"/>
              <w:left w:val="nil"/>
              <w:bottom w:val="nil"/>
            </w:tcBorders>
          </w:tcPr>
          <w:p w14:paraId="61AF0F37" w14:textId="77777777" w:rsidR="00D240F3" w:rsidRDefault="00067B36">
            <w:r>
              <w:rPr>
                <w:sz w:val="16"/>
              </w:rPr>
              <w:t>1</w:t>
            </w:r>
            <w:proofErr w:type="gramStart"/>
            <w:r>
              <w:rPr>
                <w:sz w:val="16"/>
              </w:rPr>
              <w:t xml:space="preserve">   [  ]</w:t>
            </w:r>
            <w:proofErr w:type="gramEnd"/>
          </w:p>
        </w:tc>
      </w:tr>
      <w:tr w:rsidR="00D240F3" w14:paraId="2F269BDA" w14:textId="77777777">
        <w:trPr>
          <w:trHeight w:val="300"/>
        </w:trPr>
        <w:tc>
          <w:tcPr>
            <w:tcW w:w="400" w:type="pct"/>
            <w:tcBorders>
              <w:top w:val="nil"/>
              <w:bottom w:val="nil"/>
              <w:right w:val="nil"/>
            </w:tcBorders>
          </w:tcPr>
          <w:p w14:paraId="39E1511E" w14:textId="77777777" w:rsidR="00D240F3" w:rsidRDefault="00D240F3"/>
        </w:tc>
        <w:tc>
          <w:tcPr>
            <w:tcW w:w="2350" w:type="pct"/>
            <w:gridSpan w:val="2"/>
            <w:tcBorders>
              <w:top w:val="nil"/>
              <w:left w:val="nil"/>
              <w:bottom w:val="nil"/>
              <w:right w:val="nil"/>
            </w:tcBorders>
          </w:tcPr>
          <w:p w14:paraId="13F1CA03" w14:textId="77777777" w:rsidR="00D240F3" w:rsidRDefault="00067B36">
            <w:r>
              <w:rPr>
                <w:sz w:val="16"/>
              </w:rPr>
              <w:t>present</w:t>
            </w:r>
          </w:p>
        </w:tc>
        <w:tc>
          <w:tcPr>
            <w:tcW w:w="1750" w:type="pct"/>
            <w:gridSpan w:val="2"/>
            <w:tcBorders>
              <w:top w:val="nil"/>
              <w:left w:val="nil"/>
              <w:bottom w:val="nil"/>
              <w:right w:val="nil"/>
            </w:tcBorders>
          </w:tcPr>
          <w:p w14:paraId="3DDF8DF6" w14:textId="77777777" w:rsidR="00D240F3" w:rsidRDefault="00067B36">
            <w:proofErr w:type="spellStart"/>
            <w:r>
              <w:rPr>
                <w:sz w:val="16"/>
              </w:rPr>
              <w:t>Blackcot</w:t>
            </w:r>
            <w:proofErr w:type="spellEnd"/>
            <w:r>
              <w:rPr>
                <w:sz w:val="16"/>
              </w:rPr>
              <w:t xml:space="preserve"> (2), ZAI122BISP (2), </w:t>
            </w:r>
            <w:proofErr w:type="spellStart"/>
            <w:r>
              <w:rPr>
                <w:sz w:val="16"/>
              </w:rPr>
              <w:t>Zaiterla</w:t>
            </w:r>
            <w:proofErr w:type="spellEnd"/>
            <w:r>
              <w:rPr>
                <w:sz w:val="16"/>
              </w:rPr>
              <w:t xml:space="preserve"> (2)</w:t>
            </w:r>
          </w:p>
        </w:tc>
        <w:tc>
          <w:tcPr>
            <w:tcW w:w="500" w:type="pct"/>
            <w:tcBorders>
              <w:top w:val="nil"/>
              <w:left w:val="nil"/>
              <w:bottom w:val="nil"/>
            </w:tcBorders>
          </w:tcPr>
          <w:p w14:paraId="4455EB09" w14:textId="77777777" w:rsidR="00D240F3" w:rsidRDefault="00067B36">
            <w:r>
              <w:rPr>
                <w:sz w:val="16"/>
              </w:rPr>
              <w:t>9</w:t>
            </w:r>
            <w:proofErr w:type="gramStart"/>
            <w:r>
              <w:rPr>
                <w:sz w:val="16"/>
              </w:rPr>
              <w:t xml:space="preserve">   [  ]</w:t>
            </w:r>
            <w:proofErr w:type="gramEnd"/>
          </w:p>
        </w:tc>
      </w:tr>
      <w:tr w:rsidR="00D240F3" w14:paraId="59AFF156" w14:textId="77777777">
        <w:trPr>
          <w:trHeight w:val="500"/>
        </w:trPr>
        <w:tc>
          <w:tcPr>
            <w:tcW w:w="400" w:type="pct"/>
            <w:tcBorders>
              <w:top w:val="nil"/>
              <w:bottom w:val="nil"/>
              <w:right w:val="nil"/>
            </w:tcBorders>
          </w:tcPr>
          <w:p w14:paraId="7735BD07" w14:textId="77777777" w:rsidR="00D240F3" w:rsidRDefault="00067B36">
            <w:r>
              <w:rPr>
                <w:b/>
                <w:sz w:val="16"/>
              </w:rPr>
              <w:t>5.4</w:t>
            </w:r>
          </w:p>
          <w:p w14:paraId="63A1B6A4" w14:textId="77777777" w:rsidR="00D240F3" w:rsidRDefault="00067B36">
            <w:r>
              <w:rPr>
                <w:b/>
                <w:sz w:val="16"/>
              </w:rPr>
              <w:t>(32)</w:t>
            </w:r>
          </w:p>
        </w:tc>
        <w:tc>
          <w:tcPr>
            <w:tcW w:w="2350" w:type="pct"/>
            <w:gridSpan w:val="2"/>
            <w:tcBorders>
              <w:top w:val="nil"/>
              <w:left w:val="nil"/>
              <w:bottom w:val="nil"/>
              <w:right w:val="nil"/>
            </w:tcBorders>
          </w:tcPr>
          <w:p w14:paraId="4DE8B095" w14:textId="77777777" w:rsidR="00D240F3" w:rsidRDefault="00067B36">
            <w:pPr>
              <w:spacing w:beforeAutospacing="1" w:afterAutospacing="1"/>
              <w:divId w:val="1"/>
              <w:rPr>
                <w:b/>
                <w:sz w:val="16"/>
              </w:rPr>
            </w:pPr>
            <w:r>
              <w:rPr>
                <w:b/>
                <w:sz w:val="16"/>
              </w:rPr>
              <w:t>Fruit: ground color of skin</w:t>
            </w:r>
          </w:p>
        </w:tc>
        <w:tc>
          <w:tcPr>
            <w:tcW w:w="1750" w:type="pct"/>
            <w:gridSpan w:val="2"/>
            <w:tcBorders>
              <w:top w:val="nil"/>
              <w:left w:val="nil"/>
              <w:bottom w:val="nil"/>
              <w:right w:val="nil"/>
            </w:tcBorders>
          </w:tcPr>
          <w:p w14:paraId="72CB1965" w14:textId="77777777" w:rsidR="00D240F3" w:rsidRDefault="00D240F3"/>
        </w:tc>
        <w:tc>
          <w:tcPr>
            <w:tcW w:w="500" w:type="pct"/>
            <w:tcBorders>
              <w:top w:val="nil"/>
              <w:left w:val="nil"/>
              <w:bottom w:val="nil"/>
            </w:tcBorders>
          </w:tcPr>
          <w:p w14:paraId="749A2CA7" w14:textId="77777777" w:rsidR="00D240F3" w:rsidRDefault="00D240F3"/>
        </w:tc>
      </w:tr>
      <w:tr w:rsidR="00D240F3" w14:paraId="132410B8" w14:textId="77777777">
        <w:trPr>
          <w:trHeight w:val="300"/>
        </w:trPr>
        <w:tc>
          <w:tcPr>
            <w:tcW w:w="400" w:type="pct"/>
            <w:tcBorders>
              <w:top w:val="nil"/>
              <w:bottom w:val="nil"/>
              <w:right w:val="nil"/>
            </w:tcBorders>
          </w:tcPr>
          <w:p w14:paraId="4DCA5505" w14:textId="77777777" w:rsidR="00D240F3" w:rsidRDefault="00D240F3"/>
        </w:tc>
        <w:tc>
          <w:tcPr>
            <w:tcW w:w="2350" w:type="pct"/>
            <w:gridSpan w:val="2"/>
            <w:tcBorders>
              <w:top w:val="nil"/>
              <w:left w:val="nil"/>
              <w:bottom w:val="nil"/>
              <w:right w:val="nil"/>
            </w:tcBorders>
          </w:tcPr>
          <w:p w14:paraId="662C866B" w14:textId="77777777" w:rsidR="00D240F3" w:rsidRDefault="00067B36">
            <w:r>
              <w:rPr>
                <w:sz w:val="16"/>
              </w:rPr>
              <w:t>not visible</w:t>
            </w:r>
          </w:p>
        </w:tc>
        <w:tc>
          <w:tcPr>
            <w:tcW w:w="1750" w:type="pct"/>
            <w:gridSpan w:val="2"/>
            <w:tcBorders>
              <w:top w:val="nil"/>
              <w:left w:val="nil"/>
              <w:bottom w:val="nil"/>
              <w:right w:val="nil"/>
            </w:tcBorders>
          </w:tcPr>
          <w:p w14:paraId="552D9C66" w14:textId="77777777" w:rsidR="00D240F3" w:rsidRDefault="00067B36">
            <w:r>
              <w:rPr>
                <w:sz w:val="16"/>
              </w:rPr>
              <w:t>OX4A (2)</w:t>
            </w:r>
          </w:p>
        </w:tc>
        <w:tc>
          <w:tcPr>
            <w:tcW w:w="500" w:type="pct"/>
            <w:tcBorders>
              <w:top w:val="nil"/>
              <w:left w:val="nil"/>
              <w:bottom w:val="nil"/>
            </w:tcBorders>
          </w:tcPr>
          <w:p w14:paraId="51D5D39D" w14:textId="77777777" w:rsidR="00D240F3" w:rsidRDefault="00067B36">
            <w:r>
              <w:rPr>
                <w:sz w:val="16"/>
              </w:rPr>
              <w:t>1</w:t>
            </w:r>
            <w:proofErr w:type="gramStart"/>
            <w:r>
              <w:rPr>
                <w:sz w:val="16"/>
              </w:rPr>
              <w:t xml:space="preserve">   [  ]</w:t>
            </w:r>
            <w:proofErr w:type="gramEnd"/>
          </w:p>
        </w:tc>
      </w:tr>
      <w:tr w:rsidR="00D240F3" w14:paraId="24E29657" w14:textId="77777777">
        <w:trPr>
          <w:trHeight w:val="300"/>
        </w:trPr>
        <w:tc>
          <w:tcPr>
            <w:tcW w:w="400" w:type="pct"/>
            <w:tcBorders>
              <w:top w:val="nil"/>
              <w:bottom w:val="nil"/>
              <w:right w:val="nil"/>
            </w:tcBorders>
          </w:tcPr>
          <w:p w14:paraId="69A21EC9" w14:textId="77777777" w:rsidR="00D240F3" w:rsidRDefault="00D240F3"/>
        </w:tc>
        <w:tc>
          <w:tcPr>
            <w:tcW w:w="2350" w:type="pct"/>
            <w:gridSpan w:val="2"/>
            <w:tcBorders>
              <w:top w:val="nil"/>
              <w:left w:val="nil"/>
              <w:bottom w:val="nil"/>
              <w:right w:val="nil"/>
            </w:tcBorders>
          </w:tcPr>
          <w:p w14:paraId="0B83EADA" w14:textId="77777777" w:rsidR="00D240F3" w:rsidRDefault="00067B36">
            <w:r>
              <w:rPr>
                <w:sz w:val="16"/>
              </w:rPr>
              <w:t>yellowish green</w:t>
            </w:r>
          </w:p>
        </w:tc>
        <w:tc>
          <w:tcPr>
            <w:tcW w:w="1750" w:type="pct"/>
            <w:gridSpan w:val="2"/>
            <w:tcBorders>
              <w:top w:val="nil"/>
              <w:left w:val="nil"/>
              <w:bottom w:val="nil"/>
              <w:right w:val="nil"/>
            </w:tcBorders>
          </w:tcPr>
          <w:p w14:paraId="5ED55AE6" w14:textId="77777777" w:rsidR="00D240F3" w:rsidRDefault="00067B36">
            <w:r>
              <w:rPr>
                <w:sz w:val="16"/>
              </w:rPr>
              <w:t>Formosa (1), Ozark Premier (1)</w:t>
            </w:r>
          </w:p>
        </w:tc>
        <w:tc>
          <w:tcPr>
            <w:tcW w:w="500" w:type="pct"/>
            <w:tcBorders>
              <w:top w:val="nil"/>
              <w:left w:val="nil"/>
              <w:bottom w:val="nil"/>
            </w:tcBorders>
          </w:tcPr>
          <w:p w14:paraId="3A0D221D" w14:textId="77777777" w:rsidR="00D240F3" w:rsidRDefault="00067B36">
            <w:r>
              <w:rPr>
                <w:sz w:val="16"/>
              </w:rPr>
              <w:t>2</w:t>
            </w:r>
            <w:proofErr w:type="gramStart"/>
            <w:r>
              <w:rPr>
                <w:sz w:val="16"/>
              </w:rPr>
              <w:t xml:space="preserve">   [  ]</w:t>
            </w:r>
            <w:proofErr w:type="gramEnd"/>
          </w:p>
        </w:tc>
      </w:tr>
      <w:tr w:rsidR="00D240F3" w14:paraId="48920C62" w14:textId="77777777">
        <w:trPr>
          <w:trHeight w:val="300"/>
        </w:trPr>
        <w:tc>
          <w:tcPr>
            <w:tcW w:w="400" w:type="pct"/>
            <w:tcBorders>
              <w:top w:val="nil"/>
              <w:bottom w:val="nil"/>
              <w:right w:val="nil"/>
            </w:tcBorders>
          </w:tcPr>
          <w:p w14:paraId="23AE5F59" w14:textId="77777777" w:rsidR="00D240F3" w:rsidRDefault="00D240F3"/>
        </w:tc>
        <w:tc>
          <w:tcPr>
            <w:tcW w:w="2350" w:type="pct"/>
            <w:gridSpan w:val="2"/>
            <w:tcBorders>
              <w:top w:val="nil"/>
              <w:left w:val="nil"/>
              <w:bottom w:val="nil"/>
              <w:right w:val="nil"/>
            </w:tcBorders>
          </w:tcPr>
          <w:p w14:paraId="738CA7B4" w14:textId="77777777" w:rsidR="00D240F3" w:rsidRDefault="00067B36">
            <w:r>
              <w:rPr>
                <w:sz w:val="16"/>
              </w:rPr>
              <w:t>yellow</w:t>
            </w:r>
          </w:p>
        </w:tc>
        <w:tc>
          <w:tcPr>
            <w:tcW w:w="1750" w:type="pct"/>
            <w:gridSpan w:val="2"/>
            <w:tcBorders>
              <w:top w:val="nil"/>
              <w:left w:val="nil"/>
              <w:bottom w:val="nil"/>
              <w:right w:val="nil"/>
            </w:tcBorders>
          </w:tcPr>
          <w:p w14:paraId="760AA471" w14:textId="77777777" w:rsidR="00D240F3" w:rsidRDefault="00067B36">
            <w:proofErr w:type="spellStart"/>
            <w:r>
              <w:rPr>
                <w:sz w:val="16"/>
              </w:rPr>
              <w:t>Soryana</w:t>
            </w:r>
            <w:proofErr w:type="spellEnd"/>
            <w:r>
              <w:rPr>
                <w:sz w:val="16"/>
              </w:rPr>
              <w:t xml:space="preserve"> (1), </w:t>
            </w:r>
            <w:proofErr w:type="spellStart"/>
            <w:r>
              <w:rPr>
                <w:sz w:val="16"/>
              </w:rPr>
              <w:t>Zaiterla</w:t>
            </w:r>
            <w:proofErr w:type="spellEnd"/>
            <w:r>
              <w:rPr>
                <w:sz w:val="16"/>
              </w:rPr>
              <w:t xml:space="preserve"> (2)</w:t>
            </w:r>
          </w:p>
        </w:tc>
        <w:tc>
          <w:tcPr>
            <w:tcW w:w="500" w:type="pct"/>
            <w:tcBorders>
              <w:top w:val="nil"/>
              <w:left w:val="nil"/>
              <w:bottom w:val="nil"/>
            </w:tcBorders>
          </w:tcPr>
          <w:p w14:paraId="11536D3A" w14:textId="77777777" w:rsidR="00D240F3" w:rsidRDefault="00067B36">
            <w:r>
              <w:rPr>
                <w:sz w:val="16"/>
              </w:rPr>
              <w:t>3</w:t>
            </w:r>
            <w:proofErr w:type="gramStart"/>
            <w:r>
              <w:rPr>
                <w:sz w:val="16"/>
              </w:rPr>
              <w:t xml:space="preserve">   [  ]</w:t>
            </w:r>
            <w:proofErr w:type="gramEnd"/>
          </w:p>
        </w:tc>
      </w:tr>
      <w:tr w:rsidR="00D240F3" w14:paraId="5BDF2980" w14:textId="77777777">
        <w:trPr>
          <w:trHeight w:val="500"/>
        </w:trPr>
        <w:tc>
          <w:tcPr>
            <w:tcW w:w="400" w:type="pct"/>
            <w:tcBorders>
              <w:top w:val="nil"/>
              <w:bottom w:val="nil"/>
              <w:right w:val="nil"/>
            </w:tcBorders>
          </w:tcPr>
          <w:p w14:paraId="25F1DBED" w14:textId="77777777" w:rsidR="00D240F3" w:rsidRDefault="00067B36">
            <w:r>
              <w:rPr>
                <w:b/>
                <w:sz w:val="16"/>
              </w:rPr>
              <w:t>5.5</w:t>
            </w:r>
          </w:p>
          <w:p w14:paraId="4A8EE226" w14:textId="77777777" w:rsidR="00D240F3" w:rsidRDefault="00067B36">
            <w:r>
              <w:rPr>
                <w:b/>
                <w:sz w:val="16"/>
              </w:rPr>
              <w:t>(33)</w:t>
            </w:r>
          </w:p>
        </w:tc>
        <w:tc>
          <w:tcPr>
            <w:tcW w:w="2350" w:type="pct"/>
            <w:gridSpan w:val="2"/>
            <w:tcBorders>
              <w:top w:val="nil"/>
              <w:left w:val="nil"/>
              <w:bottom w:val="nil"/>
              <w:right w:val="nil"/>
            </w:tcBorders>
          </w:tcPr>
          <w:p w14:paraId="6686977B" w14:textId="77777777" w:rsidR="00D240F3" w:rsidRDefault="00067B36">
            <w:pPr>
              <w:spacing w:beforeAutospacing="1" w:afterAutospacing="1"/>
              <w:divId w:val="1"/>
              <w:rPr>
                <w:b/>
                <w:sz w:val="16"/>
              </w:rPr>
            </w:pPr>
            <w:r>
              <w:rPr>
                <w:b/>
                <w:sz w:val="16"/>
              </w:rPr>
              <w:t>Fruit: hue of over color </w:t>
            </w:r>
          </w:p>
        </w:tc>
        <w:tc>
          <w:tcPr>
            <w:tcW w:w="1750" w:type="pct"/>
            <w:gridSpan w:val="2"/>
            <w:tcBorders>
              <w:top w:val="nil"/>
              <w:left w:val="nil"/>
              <w:bottom w:val="nil"/>
              <w:right w:val="nil"/>
            </w:tcBorders>
          </w:tcPr>
          <w:p w14:paraId="546E350E" w14:textId="77777777" w:rsidR="00D240F3" w:rsidRDefault="00D240F3"/>
        </w:tc>
        <w:tc>
          <w:tcPr>
            <w:tcW w:w="500" w:type="pct"/>
            <w:tcBorders>
              <w:top w:val="nil"/>
              <w:left w:val="nil"/>
              <w:bottom w:val="nil"/>
            </w:tcBorders>
          </w:tcPr>
          <w:p w14:paraId="22F63F17" w14:textId="77777777" w:rsidR="00D240F3" w:rsidRDefault="00D240F3"/>
        </w:tc>
      </w:tr>
      <w:tr w:rsidR="00D240F3" w14:paraId="19438168" w14:textId="77777777">
        <w:trPr>
          <w:trHeight w:val="300"/>
        </w:trPr>
        <w:tc>
          <w:tcPr>
            <w:tcW w:w="400" w:type="pct"/>
            <w:tcBorders>
              <w:top w:val="nil"/>
              <w:bottom w:val="nil"/>
              <w:right w:val="nil"/>
            </w:tcBorders>
          </w:tcPr>
          <w:p w14:paraId="1B47ECAB" w14:textId="77777777" w:rsidR="00D240F3" w:rsidRDefault="00D240F3"/>
        </w:tc>
        <w:tc>
          <w:tcPr>
            <w:tcW w:w="2350" w:type="pct"/>
            <w:gridSpan w:val="2"/>
            <w:tcBorders>
              <w:top w:val="nil"/>
              <w:left w:val="nil"/>
              <w:bottom w:val="nil"/>
              <w:right w:val="nil"/>
            </w:tcBorders>
          </w:tcPr>
          <w:p w14:paraId="314F1571" w14:textId="77777777" w:rsidR="00D240F3" w:rsidRDefault="00067B36">
            <w:r>
              <w:rPr>
                <w:sz w:val="16"/>
              </w:rPr>
              <w:t>none</w:t>
            </w:r>
          </w:p>
        </w:tc>
        <w:tc>
          <w:tcPr>
            <w:tcW w:w="1750" w:type="pct"/>
            <w:gridSpan w:val="2"/>
            <w:tcBorders>
              <w:top w:val="nil"/>
              <w:left w:val="nil"/>
              <w:bottom w:val="nil"/>
              <w:right w:val="nil"/>
            </w:tcBorders>
          </w:tcPr>
          <w:p w14:paraId="41F6682B" w14:textId="77777777" w:rsidR="00D240F3" w:rsidRDefault="00067B36">
            <w:r>
              <w:rPr>
                <w:sz w:val="16"/>
              </w:rPr>
              <w:t>Golden Japan (1)</w:t>
            </w:r>
          </w:p>
        </w:tc>
        <w:tc>
          <w:tcPr>
            <w:tcW w:w="500" w:type="pct"/>
            <w:tcBorders>
              <w:top w:val="nil"/>
              <w:left w:val="nil"/>
              <w:bottom w:val="nil"/>
            </w:tcBorders>
          </w:tcPr>
          <w:p w14:paraId="2507047A" w14:textId="77777777" w:rsidR="00D240F3" w:rsidRDefault="00067B36">
            <w:r>
              <w:rPr>
                <w:sz w:val="16"/>
              </w:rPr>
              <w:t>1</w:t>
            </w:r>
            <w:proofErr w:type="gramStart"/>
            <w:r>
              <w:rPr>
                <w:sz w:val="16"/>
              </w:rPr>
              <w:t xml:space="preserve">   [  ]</w:t>
            </w:r>
            <w:proofErr w:type="gramEnd"/>
          </w:p>
        </w:tc>
      </w:tr>
      <w:tr w:rsidR="00D240F3" w14:paraId="056BAFE2" w14:textId="77777777">
        <w:trPr>
          <w:trHeight w:val="300"/>
        </w:trPr>
        <w:tc>
          <w:tcPr>
            <w:tcW w:w="400" w:type="pct"/>
            <w:tcBorders>
              <w:top w:val="nil"/>
              <w:bottom w:val="nil"/>
              <w:right w:val="nil"/>
            </w:tcBorders>
          </w:tcPr>
          <w:p w14:paraId="4DC83864" w14:textId="77777777" w:rsidR="00D240F3" w:rsidRDefault="00D240F3"/>
        </w:tc>
        <w:tc>
          <w:tcPr>
            <w:tcW w:w="2350" w:type="pct"/>
            <w:gridSpan w:val="2"/>
            <w:tcBorders>
              <w:top w:val="nil"/>
              <w:left w:val="nil"/>
              <w:bottom w:val="nil"/>
              <w:right w:val="nil"/>
            </w:tcBorders>
          </w:tcPr>
          <w:p w14:paraId="1528245B" w14:textId="77777777" w:rsidR="00D240F3" w:rsidRDefault="00067B36">
            <w:r>
              <w:rPr>
                <w:sz w:val="16"/>
              </w:rPr>
              <w:t>red</w:t>
            </w:r>
          </w:p>
        </w:tc>
        <w:tc>
          <w:tcPr>
            <w:tcW w:w="1750" w:type="pct"/>
            <w:gridSpan w:val="2"/>
            <w:tcBorders>
              <w:top w:val="nil"/>
              <w:left w:val="nil"/>
              <w:bottom w:val="nil"/>
              <w:right w:val="nil"/>
            </w:tcBorders>
          </w:tcPr>
          <w:p w14:paraId="40076A3C" w14:textId="77777777" w:rsidR="00D240F3" w:rsidRDefault="00067B36">
            <w:proofErr w:type="spellStart"/>
            <w:r>
              <w:rPr>
                <w:sz w:val="16"/>
              </w:rPr>
              <w:t>Soryana</w:t>
            </w:r>
            <w:proofErr w:type="spellEnd"/>
            <w:r>
              <w:rPr>
                <w:sz w:val="16"/>
              </w:rPr>
              <w:t xml:space="preserve"> (1)</w:t>
            </w:r>
          </w:p>
        </w:tc>
        <w:tc>
          <w:tcPr>
            <w:tcW w:w="500" w:type="pct"/>
            <w:tcBorders>
              <w:top w:val="nil"/>
              <w:left w:val="nil"/>
              <w:bottom w:val="nil"/>
            </w:tcBorders>
          </w:tcPr>
          <w:p w14:paraId="77835BF5" w14:textId="77777777" w:rsidR="00D240F3" w:rsidRDefault="00067B36">
            <w:r>
              <w:rPr>
                <w:sz w:val="16"/>
              </w:rPr>
              <w:t>2</w:t>
            </w:r>
            <w:proofErr w:type="gramStart"/>
            <w:r>
              <w:rPr>
                <w:sz w:val="16"/>
              </w:rPr>
              <w:t xml:space="preserve">   [  ]</w:t>
            </w:r>
            <w:proofErr w:type="gramEnd"/>
          </w:p>
        </w:tc>
      </w:tr>
      <w:tr w:rsidR="00D240F3" w14:paraId="744E5551" w14:textId="77777777">
        <w:trPr>
          <w:trHeight w:val="300"/>
        </w:trPr>
        <w:tc>
          <w:tcPr>
            <w:tcW w:w="400" w:type="pct"/>
            <w:tcBorders>
              <w:top w:val="nil"/>
              <w:bottom w:val="nil"/>
              <w:right w:val="nil"/>
            </w:tcBorders>
          </w:tcPr>
          <w:p w14:paraId="0F47178B" w14:textId="77777777" w:rsidR="00D240F3" w:rsidRDefault="00D240F3"/>
        </w:tc>
        <w:tc>
          <w:tcPr>
            <w:tcW w:w="2350" w:type="pct"/>
            <w:gridSpan w:val="2"/>
            <w:tcBorders>
              <w:top w:val="nil"/>
              <w:left w:val="nil"/>
              <w:bottom w:val="nil"/>
              <w:right w:val="nil"/>
            </w:tcBorders>
          </w:tcPr>
          <w:p w14:paraId="355EE9F1" w14:textId="77777777" w:rsidR="00D240F3" w:rsidRDefault="00067B36">
            <w:r>
              <w:rPr>
                <w:sz w:val="16"/>
              </w:rPr>
              <w:t>medium purple</w:t>
            </w:r>
          </w:p>
        </w:tc>
        <w:tc>
          <w:tcPr>
            <w:tcW w:w="1750" w:type="pct"/>
            <w:gridSpan w:val="2"/>
            <w:tcBorders>
              <w:top w:val="nil"/>
              <w:left w:val="nil"/>
              <w:bottom w:val="nil"/>
              <w:right w:val="nil"/>
            </w:tcBorders>
          </w:tcPr>
          <w:p w14:paraId="1541901B" w14:textId="77777777" w:rsidR="00D240F3" w:rsidRDefault="00067B36">
            <w:r>
              <w:rPr>
                <w:sz w:val="16"/>
              </w:rPr>
              <w:t xml:space="preserve">DM9A (2), </w:t>
            </w:r>
            <w:proofErr w:type="spellStart"/>
            <w:r>
              <w:rPr>
                <w:sz w:val="16"/>
              </w:rPr>
              <w:t>Suplumthirtysix</w:t>
            </w:r>
            <w:proofErr w:type="spellEnd"/>
            <w:r>
              <w:rPr>
                <w:sz w:val="16"/>
              </w:rPr>
              <w:t xml:space="preserve"> (1)</w:t>
            </w:r>
          </w:p>
        </w:tc>
        <w:tc>
          <w:tcPr>
            <w:tcW w:w="500" w:type="pct"/>
            <w:tcBorders>
              <w:top w:val="nil"/>
              <w:left w:val="nil"/>
              <w:bottom w:val="nil"/>
            </w:tcBorders>
          </w:tcPr>
          <w:p w14:paraId="0F420F36" w14:textId="77777777" w:rsidR="00D240F3" w:rsidRDefault="00067B36">
            <w:r>
              <w:rPr>
                <w:sz w:val="16"/>
              </w:rPr>
              <w:t>3</w:t>
            </w:r>
            <w:proofErr w:type="gramStart"/>
            <w:r>
              <w:rPr>
                <w:sz w:val="16"/>
              </w:rPr>
              <w:t xml:space="preserve">   [  ]</w:t>
            </w:r>
            <w:proofErr w:type="gramEnd"/>
          </w:p>
        </w:tc>
      </w:tr>
      <w:tr w:rsidR="00D240F3" w14:paraId="65D0801C" w14:textId="77777777">
        <w:trPr>
          <w:trHeight w:val="300"/>
        </w:trPr>
        <w:tc>
          <w:tcPr>
            <w:tcW w:w="400" w:type="pct"/>
            <w:tcBorders>
              <w:top w:val="nil"/>
              <w:bottom w:val="nil"/>
              <w:right w:val="nil"/>
            </w:tcBorders>
          </w:tcPr>
          <w:p w14:paraId="7C2C084C" w14:textId="77777777" w:rsidR="00D240F3" w:rsidRDefault="00D240F3"/>
        </w:tc>
        <w:tc>
          <w:tcPr>
            <w:tcW w:w="2350" w:type="pct"/>
            <w:gridSpan w:val="2"/>
            <w:tcBorders>
              <w:top w:val="nil"/>
              <w:left w:val="nil"/>
              <w:bottom w:val="nil"/>
              <w:right w:val="nil"/>
            </w:tcBorders>
          </w:tcPr>
          <w:p w14:paraId="40473FD3" w14:textId="77777777" w:rsidR="00D240F3" w:rsidRDefault="00067B36">
            <w:r>
              <w:rPr>
                <w:sz w:val="16"/>
              </w:rPr>
              <w:t>dark purple</w:t>
            </w:r>
          </w:p>
        </w:tc>
        <w:tc>
          <w:tcPr>
            <w:tcW w:w="1750" w:type="pct"/>
            <w:gridSpan w:val="2"/>
            <w:tcBorders>
              <w:top w:val="nil"/>
              <w:left w:val="nil"/>
              <w:bottom w:val="nil"/>
              <w:right w:val="nil"/>
            </w:tcBorders>
          </w:tcPr>
          <w:p w14:paraId="08685101" w14:textId="77777777" w:rsidR="00D240F3" w:rsidRDefault="00067B36">
            <w:proofErr w:type="gramStart"/>
            <w:r>
              <w:rPr>
                <w:sz w:val="16"/>
              </w:rPr>
              <w:t>Black Amber</w:t>
            </w:r>
            <w:proofErr w:type="gramEnd"/>
            <w:r>
              <w:rPr>
                <w:sz w:val="16"/>
              </w:rPr>
              <w:t xml:space="preserve"> (1), DM10A (1), Friar (1)</w:t>
            </w:r>
          </w:p>
        </w:tc>
        <w:tc>
          <w:tcPr>
            <w:tcW w:w="500" w:type="pct"/>
            <w:tcBorders>
              <w:top w:val="nil"/>
              <w:left w:val="nil"/>
              <w:bottom w:val="nil"/>
            </w:tcBorders>
          </w:tcPr>
          <w:p w14:paraId="24F8548E" w14:textId="77777777" w:rsidR="00D240F3" w:rsidRDefault="00067B36">
            <w:r>
              <w:rPr>
                <w:sz w:val="16"/>
              </w:rPr>
              <w:t>4</w:t>
            </w:r>
            <w:proofErr w:type="gramStart"/>
            <w:r>
              <w:rPr>
                <w:sz w:val="16"/>
              </w:rPr>
              <w:t xml:space="preserve">   [  ]</w:t>
            </w:r>
            <w:proofErr w:type="gramEnd"/>
          </w:p>
        </w:tc>
      </w:tr>
      <w:tr w:rsidR="00D240F3" w14:paraId="1F28FF82" w14:textId="77777777">
        <w:trPr>
          <w:trHeight w:val="300"/>
        </w:trPr>
        <w:tc>
          <w:tcPr>
            <w:tcW w:w="400" w:type="pct"/>
            <w:tcBorders>
              <w:top w:val="nil"/>
              <w:bottom w:val="basicThinLines" w:sz="4" w:space="0" w:color="auto"/>
              <w:right w:val="nil"/>
            </w:tcBorders>
          </w:tcPr>
          <w:p w14:paraId="0ACF98AD" w14:textId="77777777" w:rsidR="00D240F3" w:rsidRDefault="00D240F3"/>
        </w:tc>
        <w:tc>
          <w:tcPr>
            <w:tcW w:w="2350" w:type="pct"/>
            <w:gridSpan w:val="2"/>
            <w:tcBorders>
              <w:top w:val="nil"/>
              <w:left w:val="nil"/>
              <w:bottom w:val="basicThinLines" w:sz="4" w:space="0" w:color="auto"/>
              <w:right w:val="nil"/>
            </w:tcBorders>
          </w:tcPr>
          <w:p w14:paraId="5920EAE8" w14:textId="77777777" w:rsidR="00D240F3" w:rsidRDefault="00D240F3"/>
        </w:tc>
        <w:tc>
          <w:tcPr>
            <w:tcW w:w="1750" w:type="pct"/>
            <w:gridSpan w:val="2"/>
            <w:tcBorders>
              <w:top w:val="nil"/>
              <w:left w:val="nil"/>
              <w:bottom w:val="basicThinLines" w:sz="4" w:space="0" w:color="auto"/>
              <w:right w:val="nil"/>
            </w:tcBorders>
          </w:tcPr>
          <w:p w14:paraId="5EE099C0" w14:textId="77777777" w:rsidR="00D240F3" w:rsidRDefault="00D240F3"/>
        </w:tc>
        <w:tc>
          <w:tcPr>
            <w:tcW w:w="500" w:type="pct"/>
            <w:tcBorders>
              <w:top w:val="nil"/>
              <w:left w:val="nil"/>
              <w:bottom w:val="basicThinLines" w:sz="4" w:space="0" w:color="auto"/>
            </w:tcBorders>
          </w:tcPr>
          <w:p w14:paraId="697741ED" w14:textId="77777777" w:rsidR="00D240F3" w:rsidRDefault="00D240F3"/>
        </w:tc>
      </w:tr>
    </w:tbl>
    <w:p w14:paraId="02DEF2F9" w14:textId="77777777" w:rsidR="00D240F3" w:rsidRDefault="00D240F3">
      <w:pPr>
        <w:jc w:val="left"/>
        <w:sectPr w:rsidR="00D240F3">
          <w:headerReference w:type="even" r:id="rId95"/>
          <w:headerReference w:type="default" r:id="rId96"/>
          <w:footerReference w:type="even" r:id="rId97"/>
          <w:footerReference w:type="default" r:id="rId98"/>
          <w:headerReference w:type="first" r:id="rId99"/>
          <w:footerReference w:type="first" r:id="rId10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D240F3" w14:paraId="1184EEC9" w14:textId="77777777">
        <w:trPr>
          <w:trHeight w:val="400"/>
        </w:trPr>
        <w:tc>
          <w:tcPr>
            <w:tcW w:w="1750" w:type="pct"/>
            <w:gridSpan w:val="2"/>
            <w:vAlign w:val="bottom"/>
          </w:tcPr>
          <w:p w14:paraId="3E1BFEA4" w14:textId="77777777" w:rsidR="00D240F3" w:rsidRDefault="00067B36">
            <w:r>
              <w:lastRenderedPageBreak/>
              <w:t>TECHNICAL QUESTIONNAIRE</w:t>
            </w:r>
          </w:p>
        </w:tc>
        <w:tc>
          <w:tcPr>
            <w:tcW w:w="1500" w:type="pct"/>
            <w:gridSpan w:val="2"/>
            <w:vAlign w:val="bottom"/>
          </w:tcPr>
          <w:p w14:paraId="5304BEA8" w14:textId="77777777" w:rsidR="00D240F3" w:rsidRDefault="00067B36">
            <w:r>
              <w:t>Page {x} of {y}</w:t>
            </w:r>
          </w:p>
        </w:tc>
        <w:tc>
          <w:tcPr>
            <w:tcW w:w="1750" w:type="pct"/>
            <w:gridSpan w:val="2"/>
            <w:shd w:val="clear" w:color="auto" w:fill="DFDFD7"/>
            <w:vAlign w:val="bottom"/>
          </w:tcPr>
          <w:p w14:paraId="78132525" w14:textId="77777777" w:rsidR="00D240F3" w:rsidRDefault="00067B36">
            <w:r>
              <w:t>Reference Number:</w:t>
            </w:r>
          </w:p>
        </w:tc>
      </w:tr>
      <w:tr w:rsidR="00D240F3" w14:paraId="0CC9B0E4" w14:textId="77777777">
        <w:tblPrEx>
          <w:jc w:val="center"/>
        </w:tblPrEx>
        <w:trPr>
          <w:trHeight w:val="200"/>
          <w:tblHeader/>
          <w:jc w:val="center"/>
        </w:trPr>
        <w:tc>
          <w:tcPr>
            <w:tcW w:w="400" w:type="pct"/>
            <w:tcBorders>
              <w:right w:val="nil"/>
            </w:tcBorders>
            <w:shd w:val="clear" w:color="auto" w:fill="DFDFD7"/>
          </w:tcPr>
          <w:p w14:paraId="33C94FB1" w14:textId="77777777" w:rsidR="00D240F3" w:rsidRDefault="00D240F3"/>
        </w:tc>
        <w:tc>
          <w:tcPr>
            <w:tcW w:w="2350" w:type="pct"/>
            <w:gridSpan w:val="2"/>
            <w:tcBorders>
              <w:left w:val="nil"/>
              <w:right w:val="nil"/>
            </w:tcBorders>
            <w:shd w:val="clear" w:color="auto" w:fill="DFDFD7"/>
          </w:tcPr>
          <w:p w14:paraId="4D02F565" w14:textId="77777777" w:rsidR="00D240F3" w:rsidRDefault="00D240F3"/>
          <w:p w14:paraId="058CF119" w14:textId="77777777" w:rsidR="00D240F3" w:rsidRDefault="00067B36">
            <w:r>
              <w:rPr>
                <w:sz w:val="16"/>
              </w:rPr>
              <w:t>Characteristics</w:t>
            </w:r>
          </w:p>
          <w:p w14:paraId="0B09F18D" w14:textId="77777777" w:rsidR="00D240F3" w:rsidRDefault="00D240F3"/>
        </w:tc>
        <w:tc>
          <w:tcPr>
            <w:tcW w:w="1750" w:type="pct"/>
            <w:gridSpan w:val="2"/>
            <w:tcBorders>
              <w:left w:val="nil"/>
              <w:right w:val="nil"/>
            </w:tcBorders>
            <w:shd w:val="clear" w:color="auto" w:fill="DFDFD7"/>
          </w:tcPr>
          <w:p w14:paraId="17845ACF" w14:textId="77777777" w:rsidR="00D240F3" w:rsidRDefault="00D240F3"/>
          <w:p w14:paraId="4B9C6D99" w14:textId="77777777" w:rsidR="00D240F3" w:rsidRDefault="00067B36">
            <w:r>
              <w:rPr>
                <w:sz w:val="16"/>
              </w:rPr>
              <w:t>Example Varieties</w:t>
            </w:r>
          </w:p>
        </w:tc>
        <w:tc>
          <w:tcPr>
            <w:tcW w:w="500" w:type="pct"/>
            <w:tcBorders>
              <w:left w:val="nil"/>
            </w:tcBorders>
            <w:shd w:val="clear" w:color="auto" w:fill="DFDFD7"/>
          </w:tcPr>
          <w:p w14:paraId="4B255B7A" w14:textId="77777777" w:rsidR="00D240F3" w:rsidRDefault="00D240F3"/>
          <w:p w14:paraId="73332970" w14:textId="77777777" w:rsidR="00D240F3" w:rsidRDefault="00067B36">
            <w:r>
              <w:rPr>
                <w:sz w:val="16"/>
              </w:rPr>
              <w:t>Note</w:t>
            </w:r>
          </w:p>
        </w:tc>
      </w:tr>
      <w:tr w:rsidR="00D240F3" w14:paraId="53E68C98" w14:textId="77777777">
        <w:trPr>
          <w:trHeight w:val="500"/>
        </w:trPr>
        <w:tc>
          <w:tcPr>
            <w:tcW w:w="400" w:type="pct"/>
            <w:tcBorders>
              <w:bottom w:val="nil"/>
              <w:right w:val="nil"/>
            </w:tcBorders>
          </w:tcPr>
          <w:p w14:paraId="3093D067" w14:textId="77777777" w:rsidR="00D240F3" w:rsidRDefault="00067B36">
            <w:r>
              <w:rPr>
                <w:b/>
                <w:sz w:val="16"/>
              </w:rPr>
              <w:t>5.6</w:t>
            </w:r>
          </w:p>
          <w:p w14:paraId="31AED463" w14:textId="77777777" w:rsidR="00D240F3" w:rsidRDefault="00067B36">
            <w:r>
              <w:rPr>
                <w:b/>
                <w:sz w:val="16"/>
              </w:rPr>
              <w:t>(34)</w:t>
            </w:r>
          </w:p>
        </w:tc>
        <w:tc>
          <w:tcPr>
            <w:tcW w:w="2350" w:type="pct"/>
            <w:gridSpan w:val="2"/>
            <w:tcBorders>
              <w:left w:val="nil"/>
              <w:bottom w:val="nil"/>
              <w:right w:val="nil"/>
            </w:tcBorders>
          </w:tcPr>
          <w:p w14:paraId="1B16B30F" w14:textId="77777777" w:rsidR="00D240F3" w:rsidRDefault="00067B36">
            <w:pPr>
              <w:spacing w:beforeAutospacing="1" w:afterAutospacing="1"/>
              <w:divId w:val="1"/>
              <w:rPr>
                <w:b/>
                <w:sz w:val="16"/>
              </w:rPr>
            </w:pPr>
            <w:r>
              <w:rPr>
                <w:b/>
                <w:sz w:val="16"/>
              </w:rPr>
              <w:t>Fruit: relative area of over color</w:t>
            </w:r>
          </w:p>
        </w:tc>
        <w:tc>
          <w:tcPr>
            <w:tcW w:w="1750" w:type="pct"/>
            <w:gridSpan w:val="2"/>
            <w:tcBorders>
              <w:left w:val="nil"/>
              <w:bottom w:val="nil"/>
              <w:right w:val="nil"/>
            </w:tcBorders>
          </w:tcPr>
          <w:p w14:paraId="50DFF8CD" w14:textId="77777777" w:rsidR="00D240F3" w:rsidRDefault="00D240F3"/>
        </w:tc>
        <w:tc>
          <w:tcPr>
            <w:tcW w:w="500" w:type="pct"/>
            <w:tcBorders>
              <w:left w:val="nil"/>
              <w:bottom w:val="nil"/>
            </w:tcBorders>
          </w:tcPr>
          <w:p w14:paraId="3B58ACB6" w14:textId="77777777" w:rsidR="00D240F3" w:rsidRDefault="00D240F3"/>
        </w:tc>
      </w:tr>
      <w:tr w:rsidR="00D240F3" w14:paraId="2004AF01" w14:textId="77777777">
        <w:trPr>
          <w:trHeight w:val="300"/>
        </w:trPr>
        <w:tc>
          <w:tcPr>
            <w:tcW w:w="400" w:type="pct"/>
            <w:tcBorders>
              <w:top w:val="nil"/>
              <w:bottom w:val="nil"/>
              <w:right w:val="nil"/>
            </w:tcBorders>
          </w:tcPr>
          <w:p w14:paraId="4EAC9230" w14:textId="77777777" w:rsidR="00D240F3" w:rsidRDefault="00D240F3"/>
        </w:tc>
        <w:tc>
          <w:tcPr>
            <w:tcW w:w="2350" w:type="pct"/>
            <w:gridSpan w:val="2"/>
            <w:tcBorders>
              <w:top w:val="nil"/>
              <w:left w:val="nil"/>
              <w:bottom w:val="nil"/>
              <w:right w:val="nil"/>
            </w:tcBorders>
          </w:tcPr>
          <w:p w14:paraId="4D7115A7" w14:textId="77777777" w:rsidR="00D240F3" w:rsidRDefault="00067B36">
            <w:r>
              <w:rPr>
                <w:sz w:val="16"/>
              </w:rPr>
              <w:t>absent or very small</w:t>
            </w:r>
          </w:p>
        </w:tc>
        <w:tc>
          <w:tcPr>
            <w:tcW w:w="1750" w:type="pct"/>
            <w:gridSpan w:val="2"/>
            <w:tcBorders>
              <w:top w:val="nil"/>
              <w:left w:val="nil"/>
              <w:bottom w:val="nil"/>
              <w:right w:val="nil"/>
            </w:tcBorders>
          </w:tcPr>
          <w:p w14:paraId="065875D2" w14:textId="77777777" w:rsidR="00D240F3" w:rsidRDefault="00067B36">
            <w:r>
              <w:rPr>
                <w:sz w:val="16"/>
              </w:rPr>
              <w:t>Sun Kiss (1)</w:t>
            </w:r>
          </w:p>
        </w:tc>
        <w:tc>
          <w:tcPr>
            <w:tcW w:w="500" w:type="pct"/>
            <w:tcBorders>
              <w:top w:val="nil"/>
              <w:left w:val="nil"/>
              <w:bottom w:val="nil"/>
            </w:tcBorders>
          </w:tcPr>
          <w:p w14:paraId="0AACBE14" w14:textId="77777777" w:rsidR="00D240F3" w:rsidRDefault="00067B36">
            <w:r>
              <w:rPr>
                <w:sz w:val="16"/>
              </w:rPr>
              <w:t>1</w:t>
            </w:r>
            <w:proofErr w:type="gramStart"/>
            <w:r>
              <w:rPr>
                <w:sz w:val="16"/>
              </w:rPr>
              <w:t xml:space="preserve">   [  ]</w:t>
            </w:r>
            <w:proofErr w:type="gramEnd"/>
          </w:p>
        </w:tc>
      </w:tr>
      <w:tr w:rsidR="00D240F3" w14:paraId="72E30BF5" w14:textId="77777777">
        <w:trPr>
          <w:trHeight w:val="300"/>
        </w:trPr>
        <w:tc>
          <w:tcPr>
            <w:tcW w:w="400" w:type="pct"/>
            <w:tcBorders>
              <w:top w:val="nil"/>
              <w:bottom w:val="nil"/>
              <w:right w:val="nil"/>
            </w:tcBorders>
          </w:tcPr>
          <w:p w14:paraId="6EBA7381" w14:textId="77777777" w:rsidR="00D240F3" w:rsidRDefault="00D240F3"/>
        </w:tc>
        <w:tc>
          <w:tcPr>
            <w:tcW w:w="2350" w:type="pct"/>
            <w:gridSpan w:val="2"/>
            <w:tcBorders>
              <w:top w:val="nil"/>
              <w:left w:val="nil"/>
              <w:bottom w:val="nil"/>
              <w:right w:val="nil"/>
            </w:tcBorders>
          </w:tcPr>
          <w:p w14:paraId="01EE1A45" w14:textId="77777777" w:rsidR="00D240F3" w:rsidRDefault="00067B36">
            <w:r>
              <w:rPr>
                <w:sz w:val="16"/>
              </w:rPr>
              <w:t>very small to small</w:t>
            </w:r>
          </w:p>
        </w:tc>
        <w:tc>
          <w:tcPr>
            <w:tcW w:w="1750" w:type="pct"/>
            <w:gridSpan w:val="2"/>
            <w:tcBorders>
              <w:top w:val="nil"/>
              <w:left w:val="nil"/>
              <w:bottom w:val="nil"/>
              <w:right w:val="nil"/>
            </w:tcBorders>
          </w:tcPr>
          <w:p w14:paraId="26728D07" w14:textId="77777777" w:rsidR="00D240F3" w:rsidRDefault="00D240F3"/>
        </w:tc>
        <w:tc>
          <w:tcPr>
            <w:tcW w:w="500" w:type="pct"/>
            <w:tcBorders>
              <w:top w:val="nil"/>
              <w:left w:val="nil"/>
              <w:bottom w:val="nil"/>
            </w:tcBorders>
          </w:tcPr>
          <w:p w14:paraId="139915B9" w14:textId="77777777" w:rsidR="00D240F3" w:rsidRDefault="00067B36">
            <w:r>
              <w:rPr>
                <w:sz w:val="16"/>
              </w:rPr>
              <w:t>2</w:t>
            </w:r>
            <w:proofErr w:type="gramStart"/>
            <w:r>
              <w:rPr>
                <w:sz w:val="16"/>
              </w:rPr>
              <w:t xml:space="preserve">   [  ]</w:t>
            </w:r>
            <w:proofErr w:type="gramEnd"/>
          </w:p>
        </w:tc>
      </w:tr>
      <w:tr w:rsidR="00D240F3" w14:paraId="35AA715F" w14:textId="77777777">
        <w:trPr>
          <w:trHeight w:val="300"/>
        </w:trPr>
        <w:tc>
          <w:tcPr>
            <w:tcW w:w="400" w:type="pct"/>
            <w:tcBorders>
              <w:top w:val="nil"/>
              <w:bottom w:val="nil"/>
              <w:right w:val="nil"/>
            </w:tcBorders>
          </w:tcPr>
          <w:p w14:paraId="0B4EA739" w14:textId="77777777" w:rsidR="00D240F3" w:rsidRDefault="00D240F3"/>
        </w:tc>
        <w:tc>
          <w:tcPr>
            <w:tcW w:w="2350" w:type="pct"/>
            <w:gridSpan w:val="2"/>
            <w:tcBorders>
              <w:top w:val="nil"/>
              <w:left w:val="nil"/>
              <w:bottom w:val="nil"/>
              <w:right w:val="nil"/>
            </w:tcBorders>
          </w:tcPr>
          <w:p w14:paraId="6371FADD" w14:textId="77777777" w:rsidR="00D240F3" w:rsidRDefault="00067B36">
            <w:r>
              <w:rPr>
                <w:sz w:val="16"/>
              </w:rPr>
              <w:t>small</w:t>
            </w:r>
          </w:p>
        </w:tc>
        <w:tc>
          <w:tcPr>
            <w:tcW w:w="1750" w:type="pct"/>
            <w:gridSpan w:val="2"/>
            <w:tcBorders>
              <w:top w:val="nil"/>
              <w:left w:val="nil"/>
              <w:bottom w:val="nil"/>
              <w:right w:val="nil"/>
            </w:tcBorders>
          </w:tcPr>
          <w:p w14:paraId="26B1E33A" w14:textId="77777777" w:rsidR="00D240F3" w:rsidRDefault="00067B36">
            <w:r>
              <w:rPr>
                <w:sz w:val="16"/>
              </w:rPr>
              <w:t>Anne Gold (1)</w:t>
            </w:r>
          </w:p>
        </w:tc>
        <w:tc>
          <w:tcPr>
            <w:tcW w:w="500" w:type="pct"/>
            <w:tcBorders>
              <w:top w:val="nil"/>
              <w:left w:val="nil"/>
              <w:bottom w:val="nil"/>
            </w:tcBorders>
          </w:tcPr>
          <w:p w14:paraId="1166F3FA" w14:textId="77777777" w:rsidR="00D240F3" w:rsidRDefault="00067B36">
            <w:r>
              <w:rPr>
                <w:sz w:val="16"/>
              </w:rPr>
              <w:t>3</w:t>
            </w:r>
            <w:proofErr w:type="gramStart"/>
            <w:r>
              <w:rPr>
                <w:sz w:val="16"/>
              </w:rPr>
              <w:t xml:space="preserve">   [  ]</w:t>
            </w:r>
            <w:proofErr w:type="gramEnd"/>
          </w:p>
        </w:tc>
      </w:tr>
      <w:tr w:rsidR="00D240F3" w14:paraId="4D68EB45" w14:textId="77777777">
        <w:trPr>
          <w:trHeight w:val="300"/>
        </w:trPr>
        <w:tc>
          <w:tcPr>
            <w:tcW w:w="400" w:type="pct"/>
            <w:tcBorders>
              <w:top w:val="nil"/>
              <w:bottom w:val="nil"/>
              <w:right w:val="nil"/>
            </w:tcBorders>
          </w:tcPr>
          <w:p w14:paraId="66CC2226" w14:textId="77777777" w:rsidR="00D240F3" w:rsidRDefault="00D240F3"/>
        </w:tc>
        <w:tc>
          <w:tcPr>
            <w:tcW w:w="2350" w:type="pct"/>
            <w:gridSpan w:val="2"/>
            <w:tcBorders>
              <w:top w:val="nil"/>
              <w:left w:val="nil"/>
              <w:bottom w:val="nil"/>
              <w:right w:val="nil"/>
            </w:tcBorders>
          </w:tcPr>
          <w:p w14:paraId="40470770" w14:textId="77777777" w:rsidR="00D240F3" w:rsidRDefault="00067B36">
            <w:r>
              <w:rPr>
                <w:sz w:val="16"/>
              </w:rPr>
              <w:t>small to medium</w:t>
            </w:r>
          </w:p>
        </w:tc>
        <w:tc>
          <w:tcPr>
            <w:tcW w:w="1750" w:type="pct"/>
            <w:gridSpan w:val="2"/>
            <w:tcBorders>
              <w:top w:val="nil"/>
              <w:left w:val="nil"/>
              <w:bottom w:val="nil"/>
              <w:right w:val="nil"/>
            </w:tcBorders>
          </w:tcPr>
          <w:p w14:paraId="7FF52249" w14:textId="77777777" w:rsidR="00D240F3" w:rsidRDefault="00D240F3"/>
        </w:tc>
        <w:tc>
          <w:tcPr>
            <w:tcW w:w="500" w:type="pct"/>
            <w:tcBorders>
              <w:top w:val="nil"/>
              <w:left w:val="nil"/>
              <w:bottom w:val="nil"/>
            </w:tcBorders>
          </w:tcPr>
          <w:p w14:paraId="7A31391C" w14:textId="77777777" w:rsidR="00D240F3" w:rsidRDefault="00067B36">
            <w:r>
              <w:rPr>
                <w:sz w:val="16"/>
              </w:rPr>
              <w:t>4</w:t>
            </w:r>
            <w:proofErr w:type="gramStart"/>
            <w:r>
              <w:rPr>
                <w:sz w:val="16"/>
              </w:rPr>
              <w:t xml:space="preserve">   [  ]</w:t>
            </w:r>
            <w:proofErr w:type="gramEnd"/>
          </w:p>
        </w:tc>
      </w:tr>
      <w:tr w:rsidR="00D240F3" w14:paraId="700DF740" w14:textId="77777777">
        <w:trPr>
          <w:trHeight w:val="300"/>
        </w:trPr>
        <w:tc>
          <w:tcPr>
            <w:tcW w:w="400" w:type="pct"/>
            <w:tcBorders>
              <w:top w:val="nil"/>
              <w:bottom w:val="nil"/>
              <w:right w:val="nil"/>
            </w:tcBorders>
          </w:tcPr>
          <w:p w14:paraId="4D1698E5" w14:textId="77777777" w:rsidR="00D240F3" w:rsidRDefault="00D240F3"/>
        </w:tc>
        <w:tc>
          <w:tcPr>
            <w:tcW w:w="2350" w:type="pct"/>
            <w:gridSpan w:val="2"/>
            <w:tcBorders>
              <w:top w:val="nil"/>
              <w:left w:val="nil"/>
              <w:bottom w:val="nil"/>
              <w:right w:val="nil"/>
            </w:tcBorders>
          </w:tcPr>
          <w:p w14:paraId="76F4796E" w14:textId="77777777" w:rsidR="00D240F3" w:rsidRDefault="00067B36">
            <w:r>
              <w:rPr>
                <w:sz w:val="16"/>
              </w:rPr>
              <w:t>medium</w:t>
            </w:r>
          </w:p>
        </w:tc>
        <w:tc>
          <w:tcPr>
            <w:tcW w:w="1750" w:type="pct"/>
            <w:gridSpan w:val="2"/>
            <w:tcBorders>
              <w:top w:val="nil"/>
              <w:left w:val="nil"/>
              <w:bottom w:val="nil"/>
              <w:right w:val="nil"/>
            </w:tcBorders>
          </w:tcPr>
          <w:p w14:paraId="1BE374EA" w14:textId="77777777" w:rsidR="00D240F3" w:rsidRDefault="00067B36">
            <w:r>
              <w:rPr>
                <w:sz w:val="16"/>
              </w:rPr>
              <w:t>Burbank (1), Ozark Premier (1)</w:t>
            </w:r>
          </w:p>
        </w:tc>
        <w:tc>
          <w:tcPr>
            <w:tcW w:w="500" w:type="pct"/>
            <w:tcBorders>
              <w:top w:val="nil"/>
              <w:left w:val="nil"/>
              <w:bottom w:val="nil"/>
            </w:tcBorders>
          </w:tcPr>
          <w:p w14:paraId="0008E38B" w14:textId="77777777" w:rsidR="00D240F3" w:rsidRDefault="00067B36">
            <w:r>
              <w:rPr>
                <w:sz w:val="16"/>
              </w:rPr>
              <w:t>5</w:t>
            </w:r>
            <w:proofErr w:type="gramStart"/>
            <w:r>
              <w:rPr>
                <w:sz w:val="16"/>
              </w:rPr>
              <w:t xml:space="preserve">   [  ]</w:t>
            </w:r>
            <w:proofErr w:type="gramEnd"/>
          </w:p>
        </w:tc>
      </w:tr>
      <w:tr w:rsidR="00D240F3" w14:paraId="22364758" w14:textId="77777777">
        <w:trPr>
          <w:trHeight w:val="300"/>
        </w:trPr>
        <w:tc>
          <w:tcPr>
            <w:tcW w:w="400" w:type="pct"/>
            <w:tcBorders>
              <w:top w:val="nil"/>
              <w:bottom w:val="nil"/>
              <w:right w:val="nil"/>
            </w:tcBorders>
          </w:tcPr>
          <w:p w14:paraId="62D35573" w14:textId="77777777" w:rsidR="00D240F3" w:rsidRDefault="00D240F3"/>
        </w:tc>
        <w:tc>
          <w:tcPr>
            <w:tcW w:w="2350" w:type="pct"/>
            <w:gridSpan w:val="2"/>
            <w:tcBorders>
              <w:top w:val="nil"/>
              <w:left w:val="nil"/>
              <w:bottom w:val="nil"/>
              <w:right w:val="nil"/>
            </w:tcBorders>
          </w:tcPr>
          <w:p w14:paraId="6082065A" w14:textId="77777777" w:rsidR="00D240F3" w:rsidRDefault="00067B36">
            <w:r>
              <w:rPr>
                <w:sz w:val="16"/>
              </w:rPr>
              <w:t>medium to large</w:t>
            </w:r>
          </w:p>
        </w:tc>
        <w:tc>
          <w:tcPr>
            <w:tcW w:w="1750" w:type="pct"/>
            <w:gridSpan w:val="2"/>
            <w:tcBorders>
              <w:top w:val="nil"/>
              <w:left w:val="nil"/>
              <w:bottom w:val="nil"/>
              <w:right w:val="nil"/>
            </w:tcBorders>
          </w:tcPr>
          <w:p w14:paraId="773A81E9" w14:textId="77777777" w:rsidR="00D240F3" w:rsidRDefault="00D240F3"/>
        </w:tc>
        <w:tc>
          <w:tcPr>
            <w:tcW w:w="500" w:type="pct"/>
            <w:tcBorders>
              <w:top w:val="nil"/>
              <w:left w:val="nil"/>
              <w:bottom w:val="nil"/>
            </w:tcBorders>
          </w:tcPr>
          <w:p w14:paraId="1A96B1F8" w14:textId="77777777" w:rsidR="00D240F3" w:rsidRDefault="00067B36">
            <w:r>
              <w:rPr>
                <w:sz w:val="16"/>
              </w:rPr>
              <w:t>6</w:t>
            </w:r>
            <w:proofErr w:type="gramStart"/>
            <w:r>
              <w:rPr>
                <w:sz w:val="16"/>
              </w:rPr>
              <w:t xml:space="preserve">   [  ]</w:t>
            </w:r>
            <w:proofErr w:type="gramEnd"/>
          </w:p>
        </w:tc>
      </w:tr>
      <w:tr w:rsidR="00D240F3" w14:paraId="6B64F23D" w14:textId="77777777">
        <w:trPr>
          <w:trHeight w:val="300"/>
        </w:trPr>
        <w:tc>
          <w:tcPr>
            <w:tcW w:w="400" w:type="pct"/>
            <w:tcBorders>
              <w:top w:val="nil"/>
              <w:bottom w:val="nil"/>
              <w:right w:val="nil"/>
            </w:tcBorders>
          </w:tcPr>
          <w:p w14:paraId="175BC30D" w14:textId="77777777" w:rsidR="00D240F3" w:rsidRDefault="00D240F3"/>
        </w:tc>
        <w:tc>
          <w:tcPr>
            <w:tcW w:w="2350" w:type="pct"/>
            <w:gridSpan w:val="2"/>
            <w:tcBorders>
              <w:top w:val="nil"/>
              <w:left w:val="nil"/>
              <w:bottom w:val="nil"/>
              <w:right w:val="nil"/>
            </w:tcBorders>
          </w:tcPr>
          <w:p w14:paraId="36569986" w14:textId="77777777" w:rsidR="00D240F3" w:rsidRDefault="00067B36">
            <w:r>
              <w:rPr>
                <w:sz w:val="16"/>
              </w:rPr>
              <w:t>large</w:t>
            </w:r>
          </w:p>
        </w:tc>
        <w:tc>
          <w:tcPr>
            <w:tcW w:w="1750" w:type="pct"/>
            <w:gridSpan w:val="2"/>
            <w:tcBorders>
              <w:top w:val="nil"/>
              <w:left w:val="nil"/>
              <w:bottom w:val="nil"/>
              <w:right w:val="nil"/>
            </w:tcBorders>
          </w:tcPr>
          <w:p w14:paraId="334C6E51" w14:textId="77777777" w:rsidR="00D240F3" w:rsidRDefault="00067B36">
            <w:r>
              <w:rPr>
                <w:sz w:val="16"/>
              </w:rPr>
              <w:t>October Sun (1)</w:t>
            </w:r>
          </w:p>
        </w:tc>
        <w:tc>
          <w:tcPr>
            <w:tcW w:w="500" w:type="pct"/>
            <w:tcBorders>
              <w:top w:val="nil"/>
              <w:left w:val="nil"/>
              <w:bottom w:val="nil"/>
            </w:tcBorders>
          </w:tcPr>
          <w:p w14:paraId="1630DB97" w14:textId="77777777" w:rsidR="00D240F3" w:rsidRDefault="00067B36">
            <w:r>
              <w:rPr>
                <w:sz w:val="16"/>
              </w:rPr>
              <w:t>7</w:t>
            </w:r>
            <w:proofErr w:type="gramStart"/>
            <w:r>
              <w:rPr>
                <w:sz w:val="16"/>
              </w:rPr>
              <w:t xml:space="preserve">   [  ]</w:t>
            </w:r>
            <w:proofErr w:type="gramEnd"/>
          </w:p>
        </w:tc>
      </w:tr>
      <w:tr w:rsidR="00D240F3" w14:paraId="44452948" w14:textId="77777777">
        <w:trPr>
          <w:trHeight w:val="300"/>
        </w:trPr>
        <w:tc>
          <w:tcPr>
            <w:tcW w:w="400" w:type="pct"/>
            <w:tcBorders>
              <w:top w:val="nil"/>
              <w:bottom w:val="nil"/>
              <w:right w:val="nil"/>
            </w:tcBorders>
          </w:tcPr>
          <w:p w14:paraId="1AAE0BD1" w14:textId="77777777" w:rsidR="00D240F3" w:rsidRDefault="00D240F3"/>
        </w:tc>
        <w:tc>
          <w:tcPr>
            <w:tcW w:w="2350" w:type="pct"/>
            <w:gridSpan w:val="2"/>
            <w:tcBorders>
              <w:top w:val="nil"/>
              <w:left w:val="nil"/>
              <w:bottom w:val="nil"/>
              <w:right w:val="nil"/>
            </w:tcBorders>
          </w:tcPr>
          <w:p w14:paraId="22081BEE" w14:textId="77777777" w:rsidR="00D240F3" w:rsidRDefault="00067B36">
            <w:r>
              <w:rPr>
                <w:sz w:val="16"/>
              </w:rPr>
              <w:t>large to very large</w:t>
            </w:r>
          </w:p>
        </w:tc>
        <w:tc>
          <w:tcPr>
            <w:tcW w:w="1750" w:type="pct"/>
            <w:gridSpan w:val="2"/>
            <w:tcBorders>
              <w:top w:val="nil"/>
              <w:left w:val="nil"/>
              <w:bottom w:val="nil"/>
              <w:right w:val="nil"/>
            </w:tcBorders>
          </w:tcPr>
          <w:p w14:paraId="2C244C7C" w14:textId="77777777" w:rsidR="00D240F3" w:rsidRDefault="00D240F3"/>
        </w:tc>
        <w:tc>
          <w:tcPr>
            <w:tcW w:w="500" w:type="pct"/>
            <w:tcBorders>
              <w:top w:val="nil"/>
              <w:left w:val="nil"/>
              <w:bottom w:val="nil"/>
            </w:tcBorders>
          </w:tcPr>
          <w:p w14:paraId="0796EE6B" w14:textId="77777777" w:rsidR="00D240F3" w:rsidRDefault="00067B36">
            <w:r>
              <w:rPr>
                <w:sz w:val="16"/>
              </w:rPr>
              <w:t>8</w:t>
            </w:r>
            <w:proofErr w:type="gramStart"/>
            <w:r>
              <w:rPr>
                <w:sz w:val="16"/>
              </w:rPr>
              <w:t xml:space="preserve">   [  ]</w:t>
            </w:r>
            <w:proofErr w:type="gramEnd"/>
          </w:p>
        </w:tc>
      </w:tr>
      <w:tr w:rsidR="00D240F3" w14:paraId="7B8D4DB7" w14:textId="77777777">
        <w:trPr>
          <w:trHeight w:val="300"/>
        </w:trPr>
        <w:tc>
          <w:tcPr>
            <w:tcW w:w="400" w:type="pct"/>
            <w:tcBorders>
              <w:top w:val="nil"/>
              <w:bottom w:val="nil"/>
              <w:right w:val="nil"/>
            </w:tcBorders>
          </w:tcPr>
          <w:p w14:paraId="2C4D81A7" w14:textId="77777777" w:rsidR="00D240F3" w:rsidRDefault="00D240F3"/>
        </w:tc>
        <w:tc>
          <w:tcPr>
            <w:tcW w:w="2350" w:type="pct"/>
            <w:gridSpan w:val="2"/>
            <w:tcBorders>
              <w:top w:val="nil"/>
              <w:left w:val="nil"/>
              <w:bottom w:val="nil"/>
              <w:right w:val="nil"/>
            </w:tcBorders>
          </w:tcPr>
          <w:p w14:paraId="3473BCFC" w14:textId="77777777" w:rsidR="00D240F3" w:rsidRDefault="00067B36">
            <w:r>
              <w:rPr>
                <w:sz w:val="16"/>
              </w:rPr>
              <w:t>very large or whole surface</w:t>
            </w:r>
          </w:p>
        </w:tc>
        <w:tc>
          <w:tcPr>
            <w:tcW w:w="1750" w:type="pct"/>
            <w:gridSpan w:val="2"/>
            <w:tcBorders>
              <w:top w:val="nil"/>
              <w:left w:val="nil"/>
              <w:bottom w:val="nil"/>
              <w:right w:val="nil"/>
            </w:tcBorders>
          </w:tcPr>
          <w:p w14:paraId="5725D6CD" w14:textId="77777777" w:rsidR="00D240F3" w:rsidRDefault="00067B36">
            <w:r>
              <w:rPr>
                <w:sz w:val="16"/>
              </w:rPr>
              <w:t>Friar (1)</w:t>
            </w:r>
          </w:p>
        </w:tc>
        <w:tc>
          <w:tcPr>
            <w:tcW w:w="500" w:type="pct"/>
            <w:tcBorders>
              <w:top w:val="nil"/>
              <w:left w:val="nil"/>
              <w:bottom w:val="nil"/>
            </w:tcBorders>
          </w:tcPr>
          <w:p w14:paraId="61AE6CB5" w14:textId="77777777" w:rsidR="00D240F3" w:rsidRDefault="00067B36">
            <w:r>
              <w:rPr>
                <w:sz w:val="16"/>
              </w:rPr>
              <w:t>9</w:t>
            </w:r>
            <w:proofErr w:type="gramStart"/>
            <w:r>
              <w:rPr>
                <w:sz w:val="16"/>
              </w:rPr>
              <w:t xml:space="preserve">   [  ]</w:t>
            </w:r>
            <w:proofErr w:type="gramEnd"/>
          </w:p>
        </w:tc>
      </w:tr>
      <w:tr w:rsidR="00D240F3" w14:paraId="4386C607" w14:textId="77777777">
        <w:trPr>
          <w:trHeight w:val="500"/>
        </w:trPr>
        <w:tc>
          <w:tcPr>
            <w:tcW w:w="400" w:type="pct"/>
            <w:tcBorders>
              <w:top w:val="nil"/>
              <w:bottom w:val="nil"/>
              <w:right w:val="nil"/>
            </w:tcBorders>
          </w:tcPr>
          <w:p w14:paraId="76EB703F" w14:textId="77777777" w:rsidR="00D240F3" w:rsidRDefault="00067B36">
            <w:r>
              <w:rPr>
                <w:b/>
                <w:sz w:val="16"/>
              </w:rPr>
              <w:t>5.7</w:t>
            </w:r>
          </w:p>
          <w:p w14:paraId="413E0A03" w14:textId="77777777" w:rsidR="00D240F3" w:rsidRDefault="00067B36">
            <w:r>
              <w:rPr>
                <w:b/>
                <w:sz w:val="16"/>
              </w:rPr>
              <w:t>(38)</w:t>
            </w:r>
          </w:p>
        </w:tc>
        <w:tc>
          <w:tcPr>
            <w:tcW w:w="2350" w:type="pct"/>
            <w:gridSpan w:val="2"/>
            <w:tcBorders>
              <w:top w:val="nil"/>
              <w:left w:val="nil"/>
              <w:bottom w:val="nil"/>
              <w:right w:val="nil"/>
            </w:tcBorders>
          </w:tcPr>
          <w:p w14:paraId="0412E8F0" w14:textId="77777777" w:rsidR="00D240F3" w:rsidRDefault="00067B36">
            <w:pPr>
              <w:spacing w:beforeAutospacing="1" w:afterAutospacing="1"/>
              <w:divId w:val="1"/>
              <w:rPr>
                <w:b/>
                <w:sz w:val="16"/>
              </w:rPr>
            </w:pPr>
            <w:r>
              <w:rPr>
                <w:b/>
                <w:sz w:val="16"/>
              </w:rPr>
              <w:t>Fruit: color of flesh</w:t>
            </w:r>
          </w:p>
        </w:tc>
        <w:tc>
          <w:tcPr>
            <w:tcW w:w="1750" w:type="pct"/>
            <w:gridSpan w:val="2"/>
            <w:tcBorders>
              <w:top w:val="nil"/>
              <w:left w:val="nil"/>
              <w:bottom w:val="nil"/>
              <w:right w:val="nil"/>
            </w:tcBorders>
          </w:tcPr>
          <w:p w14:paraId="647EFC7A" w14:textId="77777777" w:rsidR="00D240F3" w:rsidRDefault="00D240F3"/>
        </w:tc>
        <w:tc>
          <w:tcPr>
            <w:tcW w:w="500" w:type="pct"/>
            <w:tcBorders>
              <w:top w:val="nil"/>
              <w:left w:val="nil"/>
              <w:bottom w:val="nil"/>
            </w:tcBorders>
          </w:tcPr>
          <w:p w14:paraId="76A8C47C" w14:textId="77777777" w:rsidR="00D240F3" w:rsidRDefault="00D240F3"/>
        </w:tc>
      </w:tr>
      <w:tr w:rsidR="00D240F3" w14:paraId="3D420847" w14:textId="77777777">
        <w:trPr>
          <w:trHeight w:val="300"/>
        </w:trPr>
        <w:tc>
          <w:tcPr>
            <w:tcW w:w="400" w:type="pct"/>
            <w:tcBorders>
              <w:top w:val="nil"/>
              <w:bottom w:val="nil"/>
              <w:right w:val="nil"/>
            </w:tcBorders>
          </w:tcPr>
          <w:p w14:paraId="2467D37C" w14:textId="77777777" w:rsidR="00D240F3" w:rsidRDefault="00D240F3"/>
        </w:tc>
        <w:tc>
          <w:tcPr>
            <w:tcW w:w="2350" w:type="pct"/>
            <w:gridSpan w:val="2"/>
            <w:tcBorders>
              <w:top w:val="nil"/>
              <w:left w:val="nil"/>
              <w:bottom w:val="nil"/>
              <w:right w:val="nil"/>
            </w:tcBorders>
          </w:tcPr>
          <w:p w14:paraId="3E2906D3" w14:textId="77777777" w:rsidR="00D240F3" w:rsidRDefault="00067B36">
            <w:r>
              <w:rPr>
                <w:sz w:val="16"/>
              </w:rPr>
              <w:t>whitish</w:t>
            </w:r>
          </w:p>
        </w:tc>
        <w:tc>
          <w:tcPr>
            <w:tcW w:w="1750" w:type="pct"/>
            <w:gridSpan w:val="2"/>
            <w:tcBorders>
              <w:top w:val="nil"/>
              <w:left w:val="nil"/>
              <w:bottom w:val="nil"/>
              <w:right w:val="nil"/>
            </w:tcBorders>
          </w:tcPr>
          <w:p w14:paraId="46F7B122" w14:textId="77777777" w:rsidR="00D240F3" w:rsidRDefault="00067B36">
            <w:r>
              <w:rPr>
                <w:sz w:val="16"/>
              </w:rPr>
              <w:t>DM9A (2)</w:t>
            </w:r>
          </w:p>
        </w:tc>
        <w:tc>
          <w:tcPr>
            <w:tcW w:w="500" w:type="pct"/>
            <w:tcBorders>
              <w:top w:val="nil"/>
              <w:left w:val="nil"/>
              <w:bottom w:val="nil"/>
            </w:tcBorders>
          </w:tcPr>
          <w:p w14:paraId="27532F15" w14:textId="77777777" w:rsidR="00D240F3" w:rsidRDefault="00067B36">
            <w:r>
              <w:rPr>
                <w:sz w:val="16"/>
              </w:rPr>
              <w:t>1</w:t>
            </w:r>
            <w:proofErr w:type="gramStart"/>
            <w:r>
              <w:rPr>
                <w:sz w:val="16"/>
              </w:rPr>
              <w:t xml:space="preserve">   [  ]</w:t>
            </w:r>
            <w:proofErr w:type="gramEnd"/>
          </w:p>
        </w:tc>
      </w:tr>
      <w:tr w:rsidR="00D240F3" w14:paraId="2853A2D3" w14:textId="77777777">
        <w:trPr>
          <w:trHeight w:val="300"/>
        </w:trPr>
        <w:tc>
          <w:tcPr>
            <w:tcW w:w="400" w:type="pct"/>
            <w:tcBorders>
              <w:top w:val="nil"/>
              <w:bottom w:val="nil"/>
              <w:right w:val="nil"/>
            </w:tcBorders>
          </w:tcPr>
          <w:p w14:paraId="294468DB" w14:textId="77777777" w:rsidR="00D240F3" w:rsidRDefault="00D240F3"/>
        </w:tc>
        <w:tc>
          <w:tcPr>
            <w:tcW w:w="2350" w:type="pct"/>
            <w:gridSpan w:val="2"/>
            <w:tcBorders>
              <w:top w:val="nil"/>
              <w:left w:val="nil"/>
              <w:bottom w:val="nil"/>
              <w:right w:val="nil"/>
            </w:tcBorders>
          </w:tcPr>
          <w:p w14:paraId="407763F6" w14:textId="77777777" w:rsidR="00D240F3" w:rsidRDefault="00067B36">
            <w:r>
              <w:rPr>
                <w:sz w:val="16"/>
              </w:rPr>
              <w:t>yellowish green</w:t>
            </w:r>
          </w:p>
        </w:tc>
        <w:tc>
          <w:tcPr>
            <w:tcW w:w="1750" w:type="pct"/>
            <w:gridSpan w:val="2"/>
            <w:tcBorders>
              <w:top w:val="nil"/>
              <w:left w:val="nil"/>
              <w:bottom w:val="nil"/>
              <w:right w:val="nil"/>
            </w:tcBorders>
          </w:tcPr>
          <w:p w14:paraId="3F42BC5E" w14:textId="77777777" w:rsidR="00D240F3" w:rsidRDefault="00067B36">
            <w:r>
              <w:rPr>
                <w:sz w:val="16"/>
              </w:rPr>
              <w:t>Anne Gold (1)</w:t>
            </w:r>
          </w:p>
        </w:tc>
        <w:tc>
          <w:tcPr>
            <w:tcW w:w="500" w:type="pct"/>
            <w:tcBorders>
              <w:top w:val="nil"/>
              <w:left w:val="nil"/>
              <w:bottom w:val="nil"/>
            </w:tcBorders>
          </w:tcPr>
          <w:p w14:paraId="7E41407B" w14:textId="77777777" w:rsidR="00D240F3" w:rsidRDefault="00067B36">
            <w:r>
              <w:rPr>
                <w:sz w:val="16"/>
              </w:rPr>
              <w:t>2</w:t>
            </w:r>
            <w:proofErr w:type="gramStart"/>
            <w:r>
              <w:rPr>
                <w:sz w:val="16"/>
              </w:rPr>
              <w:t xml:space="preserve">   [  ]</w:t>
            </w:r>
            <w:proofErr w:type="gramEnd"/>
          </w:p>
        </w:tc>
      </w:tr>
      <w:tr w:rsidR="00D240F3" w14:paraId="2D7F2BF6" w14:textId="77777777">
        <w:trPr>
          <w:trHeight w:val="300"/>
        </w:trPr>
        <w:tc>
          <w:tcPr>
            <w:tcW w:w="400" w:type="pct"/>
            <w:tcBorders>
              <w:top w:val="nil"/>
              <w:bottom w:val="nil"/>
              <w:right w:val="nil"/>
            </w:tcBorders>
          </w:tcPr>
          <w:p w14:paraId="2B9A411C" w14:textId="77777777" w:rsidR="00D240F3" w:rsidRDefault="00D240F3"/>
        </w:tc>
        <w:tc>
          <w:tcPr>
            <w:tcW w:w="2350" w:type="pct"/>
            <w:gridSpan w:val="2"/>
            <w:tcBorders>
              <w:top w:val="nil"/>
              <w:left w:val="nil"/>
              <w:bottom w:val="nil"/>
              <w:right w:val="nil"/>
            </w:tcBorders>
          </w:tcPr>
          <w:p w14:paraId="57C09B73" w14:textId="77777777" w:rsidR="00D240F3" w:rsidRDefault="00067B36">
            <w:r>
              <w:rPr>
                <w:sz w:val="16"/>
              </w:rPr>
              <w:t>yellow</w:t>
            </w:r>
          </w:p>
        </w:tc>
        <w:tc>
          <w:tcPr>
            <w:tcW w:w="1750" w:type="pct"/>
            <w:gridSpan w:val="2"/>
            <w:tcBorders>
              <w:top w:val="nil"/>
              <w:left w:val="nil"/>
              <w:bottom w:val="nil"/>
              <w:right w:val="nil"/>
            </w:tcBorders>
          </w:tcPr>
          <w:p w14:paraId="1318612C" w14:textId="77777777" w:rsidR="00D240F3" w:rsidRDefault="00067B36">
            <w:r>
              <w:rPr>
                <w:sz w:val="16"/>
              </w:rPr>
              <w:t>Golden Japan (1)</w:t>
            </w:r>
          </w:p>
        </w:tc>
        <w:tc>
          <w:tcPr>
            <w:tcW w:w="500" w:type="pct"/>
            <w:tcBorders>
              <w:top w:val="nil"/>
              <w:left w:val="nil"/>
              <w:bottom w:val="nil"/>
            </w:tcBorders>
          </w:tcPr>
          <w:p w14:paraId="29549905" w14:textId="77777777" w:rsidR="00D240F3" w:rsidRDefault="00067B36">
            <w:r>
              <w:rPr>
                <w:sz w:val="16"/>
              </w:rPr>
              <w:t>3</w:t>
            </w:r>
            <w:proofErr w:type="gramStart"/>
            <w:r>
              <w:rPr>
                <w:sz w:val="16"/>
              </w:rPr>
              <w:t xml:space="preserve">   [  ]</w:t>
            </w:r>
            <w:proofErr w:type="gramEnd"/>
          </w:p>
        </w:tc>
      </w:tr>
      <w:tr w:rsidR="00D240F3" w14:paraId="159E3A58" w14:textId="77777777">
        <w:trPr>
          <w:trHeight w:val="300"/>
        </w:trPr>
        <w:tc>
          <w:tcPr>
            <w:tcW w:w="400" w:type="pct"/>
            <w:tcBorders>
              <w:top w:val="nil"/>
              <w:bottom w:val="nil"/>
              <w:right w:val="nil"/>
            </w:tcBorders>
          </w:tcPr>
          <w:p w14:paraId="02C6395D" w14:textId="77777777" w:rsidR="00D240F3" w:rsidRDefault="00D240F3"/>
        </w:tc>
        <w:tc>
          <w:tcPr>
            <w:tcW w:w="2350" w:type="pct"/>
            <w:gridSpan w:val="2"/>
            <w:tcBorders>
              <w:top w:val="nil"/>
              <w:left w:val="nil"/>
              <w:bottom w:val="nil"/>
              <w:right w:val="nil"/>
            </w:tcBorders>
          </w:tcPr>
          <w:p w14:paraId="099352B8" w14:textId="77777777" w:rsidR="00D240F3" w:rsidRDefault="00067B36">
            <w:r>
              <w:rPr>
                <w:sz w:val="16"/>
              </w:rPr>
              <w:t>orange</w:t>
            </w:r>
          </w:p>
        </w:tc>
        <w:tc>
          <w:tcPr>
            <w:tcW w:w="1750" w:type="pct"/>
            <w:gridSpan w:val="2"/>
            <w:tcBorders>
              <w:top w:val="nil"/>
              <w:left w:val="nil"/>
              <w:bottom w:val="nil"/>
              <w:right w:val="nil"/>
            </w:tcBorders>
          </w:tcPr>
          <w:p w14:paraId="73D91D95" w14:textId="77777777" w:rsidR="00D240F3" w:rsidRDefault="00067B36">
            <w:proofErr w:type="gramStart"/>
            <w:r>
              <w:rPr>
                <w:sz w:val="16"/>
              </w:rPr>
              <w:t>Black Amber</w:t>
            </w:r>
            <w:proofErr w:type="gramEnd"/>
            <w:r>
              <w:rPr>
                <w:sz w:val="16"/>
              </w:rPr>
              <w:t xml:space="preserve"> (1)</w:t>
            </w:r>
          </w:p>
        </w:tc>
        <w:tc>
          <w:tcPr>
            <w:tcW w:w="500" w:type="pct"/>
            <w:tcBorders>
              <w:top w:val="nil"/>
              <w:left w:val="nil"/>
              <w:bottom w:val="nil"/>
            </w:tcBorders>
          </w:tcPr>
          <w:p w14:paraId="6B50CB90" w14:textId="77777777" w:rsidR="00D240F3" w:rsidRDefault="00067B36">
            <w:r>
              <w:rPr>
                <w:sz w:val="16"/>
              </w:rPr>
              <w:t>4</w:t>
            </w:r>
            <w:proofErr w:type="gramStart"/>
            <w:r>
              <w:rPr>
                <w:sz w:val="16"/>
              </w:rPr>
              <w:t xml:space="preserve">   [  ]</w:t>
            </w:r>
            <w:proofErr w:type="gramEnd"/>
          </w:p>
        </w:tc>
      </w:tr>
      <w:tr w:rsidR="00D240F3" w14:paraId="4AF210CB" w14:textId="77777777">
        <w:trPr>
          <w:trHeight w:val="300"/>
        </w:trPr>
        <w:tc>
          <w:tcPr>
            <w:tcW w:w="400" w:type="pct"/>
            <w:tcBorders>
              <w:top w:val="nil"/>
              <w:bottom w:val="nil"/>
              <w:right w:val="nil"/>
            </w:tcBorders>
          </w:tcPr>
          <w:p w14:paraId="7230EC27" w14:textId="77777777" w:rsidR="00D240F3" w:rsidRDefault="00D240F3"/>
        </w:tc>
        <w:tc>
          <w:tcPr>
            <w:tcW w:w="2350" w:type="pct"/>
            <w:gridSpan w:val="2"/>
            <w:tcBorders>
              <w:top w:val="nil"/>
              <w:left w:val="nil"/>
              <w:bottom w:val="nil"/>
              <w:right w:val="nil"/>
            </w:tcBorders>
          </w:tcPr>
          <w:p w14:paraId="59E0781F" w14:textId="77777777" w:rsidR="00D240F3" w:rsidRDefault="00067B36">
            <w:r>
              <w:rPr>
                <w:sz w:val="16"/>
              </w:rPr>
              <w:t>medium red</w:t>
            </w:r>
          </w:p>
        </w:tc>
        <w:tc>
          <w:tcPr>
            <w:tcW w:w="1750" w:type="pct"/>
            <w:gridSpan w:val="2"/>
            <w:tcBorders>
              <w:top w:val="nil"/>
              <w:left w:val="nil"/>
              <w:bottom w:val="nil"/>
              <w:right w:val="nil"/>
            </w:tcBorders>
          </w:tcPr>
          <w:p w14:paraId="136D2318" w14:textId="77777777" w:rsidR="00D240F3" w:rsidRDefault="00067B36">
            <w:r>
              <w:rPr>
                <w:sz w:val="16"/>
              </w:rPr>
              <w:t>Ruby Crunch (1)</w:t>
            </w:r>
          </w:p>
        </w:tc>
        <w:tc>
          <w:tcPr>
            <w:tcW w:w="500" w:type="pct"/>
            <w:tcBorders>
              <w:top w:val="nil"/>
              <w:left w:val="nil"/>
              <w:bottom w:val="nil"/>
            </w:tcBorders>
          </w:tcPr>
          <w:p w14:paraId="5CE7FD6C" w14:textId="77777777" w:rsidR="00D240F3" w:rsidRDefault="00067B36">
            <w:r>
              <w:rPr>
                <w:sz w:val="16"/>
              </w:rPr>
              <w:t>5</w:t>
            </w:r>
            <w:proofErr w:type="gramStart"/>
            <w:r>
              <w:rPr>
                <w:sz w:val="16"/>
              </w:rPr>
              <w:t xml:space="preserve">   [  ]</w:t>
            </w:r>
            <w:proofErr w:type="gramEnd"/>
          </w:p>
        </w:tc>
      </w:tr>
      <w:tr w:rsidR="00D240F3" w14:paraId="3CD02C3C" w14:textId="77777777">
        <w:trPr>
          <w:trHeight w:val="300"/>
        </w:trPr>
        <w:tc>
          <w:tcPr>
            <w:tcW w:w="400" w:type="pct"/>
            <w:tcBorders>
              <w:top w:val="nil"/>
              <w:bottom w:val="nil"/>
              <w:right w:val="nil"/>
            </w:tcBorders>
          </w:tcPr>
          <w:p w14:paraId="437B1F8D" w14:textId="77777777" w:rsidR="00D240F3" w:rsidRDefault="00D240F3"/>
        </w:tc>
        <w:tc>
          <w:tcPr>
            <w:tcW w:w="2350" w:type="pct"/>
            <w:gridSpan w:val="2"/>
            <w:tcBorders>
              <w:top w:val="nil"/>
              <w:left w:val="nil"/>
              <w:bottom w:val="nil"/>
              <w:right w:val="nil"/>
            </w:tcBorders>
          </w:tcPr>
          <w:p w14:paraId="65763BF6" w14:textId="77777777" w:rsidR="00D240F3" w:rsidRDefault="00067B36">
            <w:r>
              <w:rPr>
                <w:sz w:val="16"/>
              </w:rPr>
              <w:t>dark red</w:t>
            </w:r>
          </w:p>
        </w:tc>
        <w:tc>
          <w:tcPr>
            <w:tcW w:w="1750" w:type="pct"/>
            <w:gridSpan w:val="2"/>
            <w:tcBorders>
              <w:top w:val="nil"/>
              <w:left w:val="nil"/>
              <w:bottom w:val="nil"/>
              <w:right w:val="nil"/>
            </w:tcBorders>
          </w:tcPr>
          <w:p w14:paraId="03E7411C" w14:textId="77777777" w:rsidR="00D240F3" w:rsidRDefault="00067B36">
            <w:proofErr w:type="spellStart"/>
            <w:r>
              <w:rPr>
                <w:sz w:val="16"/>
              </w:rPr>
              <w:t>Friandise</w:t>
            </w:r>
            <w:proofErr w:type="spellEnd"/>
            <w:r>
              <w:rPr>
                <w:sz w:val="16"/>
              </w:rPr>
              <w:t xml:space="preserve"> (1)</w:t>
            </w:r>
          </w:p>
        </w:tc>
        <w:tc>
          <w:tcPr>
            <w:tcW w:w="500" w:type="pct"/>
            <w:tcBorders>
              <w:top w:val="nil"/>
              <w:left w:val="nil"/>
              <w:bottom w:val="nil"/>
            </w:tcBorders>
          </w:tcPr>
          <w:p w14:paraId="59B9827F" w14:textId="77777777" w:rsidR="00D240F3" w:rsidRDefault="00067B36">
            <w:r>
              <w:rPr>
                <w:sz w:val="16"/>
              </w:rPr>
              <w:t>6</w:t>
            </w:r>
            <w:proofErr w:type="gramStart"/>
            <w:r>
              <w:rPr>
                <w:sz w:val="16"/>
              </w:rPr>
              <w:t xml:space="preserve">   [  ]</w:t>
            </w:r>
            <w:proofErr w:type="gramEnd"/>
          </w:p>
        </w:tc>
      </w:tr>
      <w:tr w:rsidR="00D240F3" w14:paraId="5B2F0A04" w14:textId="77777777">
        <w:trPr>
          <w:trHeight w:val="300"/>
        </w:trPr>
        <w:tc>
          <w:tcPr>
            <w:tcW w:w="400" w:type="pct"/>
            <w:tcBorders>
              <w:top w:val="nil"/>
              <w:bottom w:val="nil"/>
              <w:right w:val="nil"/>
            </w:tcBorders>
          </w:tcPr>
          <w:p w14:paraId="193DDB6E" w14:textId="77777777" w:rsidR="00D240F3" w:rsidRDefault="00D240F3"/>
        </w:tc>
        <w:tc>
          <w:tcPr>
            <w:tcW w:w="2350" w:type="pct"/>
            <w:gridSpan w:val="2"/>
            <w:tcBorders>
              <w:top w:val="nil"/>
              <w:left w:val="nil"/>
              <w:bottom w:val="nil"/>
              <w:right w:val="nil"/>
            </w:tcBorders>
          </w:tcPr>
          <w:p w14:paraId="7517D86F" w14:textId="77777777" w:rsidR="00D240F3" w:rsidRDefault="00067B36">
            <w:r>
              <w:rPr>
                <w:sz w:val="16"/>
              </w:rPr>
              <w:t>purplish</w:t>
            </w:r>
          </w:p>
        </w:tc>
        <w:tc>
          <w:tcPr>
            <w:tcW w:w="1750" w:type="pct"/>
            <w:gridSpan w:val="2"/>
            <w:tcBorders>
              <w:top w:val="nil"/>
              <w:left w:val="nil"/>
              <w:bottom w:val="nil"/>
              <w:right w:val="nil"/>
            </w:tcBorders>
          </w:tcPr>
          <w:p w14:paraId="2ED7137C" w14:textId="77777777" w:rsidR="00D240F3" w:rsidRDefault="00067B36">
            <w:r>
              <w:rPr>
                <w:sz w:val="16"/>
              </w:rPr>
              <w:t>Nadia (3), OX4A (2), SA6A (2)</w:t>
            </w:r>
          </w:p>
        </w:tc>
        <w:tc>
          <w:tcPr>
            <w:tcW w:w="500" w:type="pct"/>
            <w:tcBorders>
              <w:top w:val="nil"/>
              <w:left w:val="nil"/>
              <w:bottom w:val="nil"/>
            </w:tcBorders>
          </w:tcPr>
          <w:p w14:paraId="0C134AF3" w14:textId="77777777" w:rsidR="00D240F3" w:rsidRDefault="00067B36">
            <w:r>
              <w:rPr>
                <w:sz w:val="16"/>
              </w:rPr>
              <w:t>7</w:t>
            </w:r>
            <w:proofErr w:type="gramStart"/>
            <w:r>
              <w:rPr>
                <w:sz w:val="16"/>
              </w:rPr>
              <w:t xml:space="preserve">   [  ]</w:t>
            </w:r>
            <w:proofErr w:type="gramEnd"/>
          </w:p>
        </w:tc>
      </w:tr>
      <w:tr w:rsidR="00D240F3" w14:paraId="4C96A754" w14:textId="77777777">
        <w:trPr>
          <w:trHeight w:val="500"/>
        </w:trPr>
        <w:tc>
          <w:tcPr>
            <w:tcW w:w="400" w:type="pct"/>
            <w:tcBorders>
              <w:top w:val="nil"/>
              <w:bottom w:val="nil"/>
              <w:right w:val="nil"/>
            </w:tcBorders>
          </w:tcPr>
          <w:p w14:paraId="36A02F12" w14:textId="77777777" w:rsidR="00D240F3" w:rsidRDefault="00067B36">
            <w:r>
              <w:rPr>
                <w:b/>
                <w:sz w:val="16"/>
              </w:rPr>
              <w:t>5.8</w:t>
            </w:r>
          </w:p>
          <w:p w14:paraId="3A3A836E" w14:textId="77777777" w:rsidR="00D240F3" w:rsidRDefault="00067B36">
            <w:r>
              <w:rPr>
                <w:b/>
                <w:sz w:val="16"/>
              </w:rPr>
              <w:t>(48)</w:t>
            </w:r>
          </w:p>
        </w:tc>
        <w:tc>
          <w:tcPr>
            <w:tcW w:w="2350" w:type="pct"/>
            <w:gridSpan w:val="2"/>
            <w:tcBorders>
              <w:top w:val="nil"/>
              <w:left w:val="nil"/>
              <w:bottom w:val="nil"/>
              <w:right w:val="nil"/>
            </w:tcBorders>
          </w:tcPr>
          <w:p w14:paraId="71D0EE25" w14:textId="77777777" w:rsidR="00D240F3" w:rsidRDefault="00067B36">
            <w:pPr>
              <w:spacing w:beforeAutospacing="1" w:afterAutospacing="1"/>
              <w:divId w:val="1"/>
              <w:rPr>
                <w:b/>
                <w:sz w:val="16"/>
              </w:rPr>
            </w:pPr>
            <w:r>
              <w:rPr>
                <w:b/>
                <w:sz w:val="16"/>
              </w:rPr>
              <w:t>Time of beginning of flowering</w:t>
            </w:r>
          </w:p>
        </w:tc>
        <w:tc>
          <w:tcPr>
            <w:tcW w:w="1750" w:type="pct"/>
            <w:gridSpan w:val="2"/>
            <w:tcBorders>
              <w:top w:val="nil"/>
              <w:left w:val="nil"/>
              <w:bottom w:val="nil"/>
              <w:right w:val="nil"/>
            </w:tcBorders>
          </w:tcPr>
          <w:p w14:paraId="774D03D0" w14:textId="77777777" w:rsidR="00D240F3" w:rsidRDefault="00D240F3"/>
        </w:tc>
        <w:tc>
          <w:tcPr>
            <w:tcW w:w="500" w:type="pct"/>
            <w:tcBorders>
              <w:top w:val="nil"/>
              <w:left w:val="nil"/>
              <w:bottom w:val="nil"/>
            </w:tcBorders>
          </w:tcPr>
          <w:p w14:paraId="609844DC" w14:textId="77777777" w:rsidR="00D240F3" w:rsidRDefault="00D240F3"/>
        </w:tc>
      </w:tr>
      <w:tr w:rsidR="00D240F3" w14:paraId="6F70149D" w14:textId="77777777">
        <w:trPr>
          <w:trHeight w:val="300"/>
        </w:trPr>
        <w:tc>
          <w:tcPr>
            <w:tcW w:w="400" w:type="pct"/>
            <w:tcBorders>
              <w:top w:val="nil"/>
              <w:bottom w:val="nil"/>
              <w:right w:val="nil"/>
            </w:tcBorders>
          </w:tcPr>
          <w:p w14:paraId="4A9E2193" w14:textId="77777777" w:rsidR="00D240F3" w:rsidRDefault="00D240F3"/>
        </w:tc>
        <w:tc>
          <w:tcPr>
            <w:tcW w:w="2350" w:type="pct"/>
            <w:gridSpan w:val="2"/>
            <w:tcBorders>
              <w:top w:val="nil"/>
              <w:left w:val="nil"/>
              <w:bottom w:val="nil"/>
              <w:right w:val="nil"/>
            </w:tcBorders>
          </w:tcPr>
          <w:p w14:paraId="2F7AD8FF" w14:textId="77777777" w:rsidR="00D240F3" w:rsidRDefault="00067B36">
            <w:r>
              <w:rPr>
                <w:sz w:val="16"/>
              </w:rPr>
              <w:t>very early</w:t>
            </w:r>
          </w:p>
        </w:tc>
        <w:tc>
          <w:tcPr>
            <w:tcW w:w="1750" w:type="pct"/>
            <w:gridSpan w:val="2"/>
            <w:tcBorders>
              <w:top w:val="nil"/>
              <w:left w:val="nil"/>
              <w:bottom w:val="nil"/>
              <w:right w:val="nil"/>
            </w:tcBorders>
          </w:tcPr>
          <w:p w14:paraId="16E38B40" w14:textId="77777777" w:rsidR="00D240F3" w:rsidRDefault="00067B36">
            <w:r>
              <w:rPr>
                <w:sz w:val="16"/>
              </w:rPr>
              <w:t>OX4A (2)</w:t>
            </w:r>
          </w:p>
        </w:tc>
        <w:tc>
          <w:tcPr>
            <w:tcW w:w="500" w:type="pct"/>
            <w:tcBorders>
              <w:top w:val="nil"/>
              <w:left w:val="nil"/>
              <w:bottom w:val="nil"/>
            </w:tcBorders>
          </w:tcPr>
          <w:p w14:paraId="3261DD35" w14:textId="77777777" w:rsidR="00D240F3" w:rsidRDefault="00067B36">
            <w:r>
              <w:rPr>
                <w:sz w:val="16"/>
              </w:rPr>
              <w:t>1</w:t>
            </w:r>
            <w:proofErr w:type="gramStart"/>
            <w:r>
              <w:rPr>
                <w:sz w:val="16"/>
              </w:rPr>
              <w:t xml:space="preserve">   [  ]</w:t>
            </w:r>
            <w:proofErr w:type="gramEnd"/>
          </w:p>
        </w:tc>
      </w:tr>
      <w:tr w:rsidR="00D240F3" w14:paraId="154853C6" w14:textId="77777777">
        <w:trPr>
          <w:trHeight w:val="300"/>
        </w:trPr>
        <w:tc>
          <w:tcPr>
            <w:tcW w:w="400" w:type="pct"/>
            <w:tcBorders>
              <w:top w:val="nil"/>
              <w:bottom w:val="nil"/>
              <w:right w:val="nil"/>
            </w:tcBorders>
          </w:tcPr>
          <w:p w14:paraId="39D3CD7C" w14:textId="77777777" w:rsidR="00D240F3" w:rsidRDefault="00D240F3"/>
        </w:tc>
        <w:tc>
          <w:tcPr>
            <w:tcW w:w="2350" w:type="pct"/>
            <w:gridSpan w:val="2"/>
            <w:tcBorders>
              <w:top w:val="nil"/>
              <w:left w:val="nil"/>
              <w:bottom w:val="nil"/>
              <w:right w:val="nil"/>
            </w:tcBorders>
          </w:tcPr>
          <w:p w14:paraId="0D7EF108" w14:textId="77777777" w:rsidR="00D240F3" w:rsidRDefault="00067B36">
            <w:r>
              <w:rPr>
                <w:sz w:val="16"/>
              </w:rPr>
              <w:t>very early to early</w:t>
            </w:r>
          </w:p>
        </w:tc>
        <w:tc>
          <w:tcPr>
            <w:tcW w:w="1750" w:type="pct"/>
            <w:gridSpan w:val="2"/>
            <w:tcBorders>
              <w:top w:val="nil"/>
              <w:left w:val="nil"/>
              <w:bottom w:val="nil"/>
              <w:right w:val="nil"/>
            </w:tcBorders>
          </w:tcPr>
          <w:p w14:paraId="59F1715C" w14:textId="77777777" w:rsidR="00D240F3" w:rsidRDefault="00067B36">
            <w:r>
              <w:rPr>
                <w:sz w:val="16"/>
              </w:rPr>
              <w:t xml:space="preserve">OX3A (2), Pioneer (1), Red </w:t>
            </w:r>
            <w:proofErr w:type="spellStart"/>
            <w:r>
              <w:rPr>
                <w:sz w:val="16"/>
              </w:rPr>
              <w:t>Beaut</w:t>
            </w:r>
            <w:proofErr w:type="spellEnd"/>
            <w:r>
              <w:rPr>
                <w:sz w:val="16"/>
              </w:rPr>
              <w:t xml:space="preserve"> (1)</w:t>
            </w:r>
          </w:p>
        </w:tc>
        <w:tc>
          <w:tcPr>
            <w:tcW w:w="500" w:type="pct"/>
            <w:tcBorders>
              <w:top w:val="nil"/>
              <w:left w:val="nil"/>
              <w:bottom w:val="nil"/>
            </w:tcBorders>
          </w:tcPr>
          <w:p w14:paraId="1E96ABC4" w14:textId="77777777" w:rsidR="00D240F3" w:rsidRDefault="00067B36">
            <w:r>
              <w:rPr>
                <w:sz w:val="16"/>
              </w:rPr>
              <w:t>2</w:t>
            </w:r>
            <w:proofErr w:type="gramStart"/>
            <w:r>
              <w:rPr>
                <w:sz w:val="16"/>
              </w:rPr>
              <w:t xml:space="preserve">   [  ]</w:t>
            </w:r>
            <w:proofErr w:type="gramEnd"/>
          </w:p>
        </w:tc>
      </w:tr>
      <w:tr w:rsidR="00D240F3" w14:paraId="35B2A586" w14:textId="77777777">
        <w:trPr>
          <w:trHeight w:val="300"/>
        </w:trPr>
        <w:tc>
          <w:tcPr>
            <w:tcW w:w="400" w:type="pct"/>
            <w:tcBorders>
              <w:top w:val="nil"/>
              <w:bottom w:val="nil"/>
              <w:right w:val="nil"/>
            </w:tcBorders>
          </w:tcPr>
          <w:p w14:paraId="12C2970B" w14:textId="77777777" w:rsidR="00D240F3" w:rsidRDefault="00D240F3"/>
        </w:tc>
        <w:tc>
          <w:tcPr>
            <w:tcW w:w="2350" w:type="pct"/>
            <w:gridSpan w:val="2"/>
            <w:tcBorders>
              <w:top w:val="nil"/>
              <w:left w:val="nil"/>
              <w:bottom w:val="nil"/>
              <w:right w:val="nil"/>
            </w:tcBorders>
          </w:tcPr>
          <w:p w14:paraId="4E2938BE" w14:textId="77777777" w:rsidR="00D240F3" w:rsidRDefault="00067B36">
            <w:r>
              <w:rPr>
                <w:sz w:val="16"/>
              </w:rPr>
              <w:t>early</w:t>
            </w:r>
          </w:p>
        </w:tc>
        <w:tc>
          <w:tcPr>
            <w:tcW w:w="1750" w:type="pct"/>
            <w:gridSpan w:val="2"/>
            <w:tcBorders>
              <w:top w:val="nil"/>
              <w:left w:val="nil"/>
              <w:bottom w:val="nil"/>
              <w:right w:val="nil"/>
            </w:tcBorders>
          </w:tcPr>
          <w:p w14:paraId="1E72B042" w14:textId="77777777" w:rsidR="00D240F3" w:rsidRDefault="00067B36">
            <w:r>
              <w:rPr>
                <w:sz w:val="16"/>
              </w:rPr>
              <w:t xml:space="preserve">Grenadine (1), </w:t>
            </w:r>
            <w:proofErr w:type="spellStart"/>
            <w:r>
              <w:rPr>
                <w:sz w:val="16"/>
              </w:rPr>
              <w:t>Suplumtwenty</w:t>
            </w:r>
            <w:proofErr w:type="spellEnd"/>
            <w:r>
              <w:rPr>
                <w:sz w:val="16"/>
              </w:rPr>
              <w:t xml:space="preserve"> (1), ZAI048ISP (1)</w:t>
            </w:r>
          </w:p>
        </w:tc>
        <w:tc>
          <w:tcPr>
            <w:tcW w:w="500" w:type="pct"/>
            <w:tcBorders>
              <w:top w:val="nil"/>
              <w:left w:val="nil"/>
              <w:bottom w:val="nil"/>
            </w:tcBorders>
          </w:tcPr>
          <w:p w14:paraId="30E0A8A6" w14:textId="77777777" w:rsidR="00D240F3" w:rsidRDefault="00067B36">
            <w:r>
              <w:rPr>
                <w:sz w:val="16"/>
              </w:rPr>
              <w:t>3</w:t>
            </w:r>
            <w:proofErr w:type="gramStart"/>
            <w:r>
              <w:rPr>
                <w:sz w:val="16"/>
              </w:rPr>
              <w:t xml:space="preserve">   [  ]</w:t>
            </w:r>
            <w:proofErr w:type="gramEnd"/>
          </w:p>
        </w:tc>
      </w:tr>
      <w:tr w:rsidR="00D240F3" w14:paraId="2C00C6BE" w14:textId="77777777">
        <w:trPr>
          <w:trHeight w:val="300"/>
        </w:trPr>
        <w:tc>
          <w:tcPr>
            <w:tcW w:w="400" w:type="pct"/>
            <w:tcBorders>
              <w:top w:val="nil"/>
              <w:bottom w:val="nil"/>
              <w:right w:val="nil"/>
            </w:tcBorders>
          </w:tcPr>
          <w:p w14:paraId="2184C885" w14:textId="77777777" w:rsidR="00D240F3" w:rsidRDefault="00D240F3"/>
        </w:tc>
        <w:tc>
          <w:tcPr>
            <w:tcW w:w="2350" w:type="pct"/>
            <w:gridSpan w:val="2"/>
            <w:tcBorders>
              <w:top w:val="nil"/>
              <w:left w:val="nil"/>
              <w:bottom w:val="nil"/>
              <w:right w:val="nil"/>
            </w:tcBorders>
          </w:tcPr>
          <w:p w14:paraId="7E0D4AB0" w14:textId="77777777" w:rsidR="00D240F3" w:rsidRDefault="00067B36">
            <w:r>
              <w:rPr>
                <w:sz w:val="16"/>
              </w:rPr>
              <w:t>early to medium</w:t>
            </w:r>
          </w:p>
        </w:tc>
        <w:tc>
          <w:tcPr>
            <w:tcW w:w="1750" w:type="pct"/>
            <w:gridSpan w:val="2"/>
            <w:tcBorders>
              <w:top w:val="nil"/>
              <w:left w:val="nil"/>
              <w:bottom w:val="nil"/>
              <w:right w:val="nil"/>
            </w:tcBorders>
          </w:tcPr>
          <w:p w14:paraId="5EF740DD" w14:textId="77777777" w:rsidR="00D240F3" w:rsidRPr="005D2362" w:rsidRDefault="00067B36">
            <w:pPr>
              <w:rPr>
                <w:lang w:val="es-ES"/>
              </w:rPr>
            </w:pPr>
            <w:r w:rsidRPr="005D2362">
              <w:rPr>
                <w:sz w:val="16"/>
                <w:lang w:val="es-ES"/>
              </w:rPr>
              <w:t>Crimson Glo (1), Red Majesty (1), SA8A (2)</w:t>
            </w:r>
          </w:p>
        </w:tc>
        <w:tc>
          <w:tcPr>
            <w:tcW w:w="500" w:type="pct"/>
            <w:tcBorders>
              <w:top w:val="nil"/>
              <w:left w:val="nil"/>
              <w:bottom w:val="nil"/>
            </w:tcBorders>
          </w:tcPr>
          <w:p w14:paraId="4E805319" w14:textId="77777777" w:rsidR="00D240F3" w:rsidRDefault="00067B36">
            <w:r>
              <w:rPr>
                <w:sz w:val="16"/>
              </w:rPr>
              <w:t>4</w:t>
            </w:r>
            <w:proofErr w:type="gramStart"/>
            <w:r>
              <w:rPr>
                <w:sz w:val="16"/>
              </w:rPr>
              <w:t xml:space="preserve">   [  ]</w:t>
            </w:r>
            <w:proofErr w:type="gramEnd"/>
          </w:p>
        </w:tc>
      </w:tr>
      <w:tr w:rsidR="00D240F3" w14:paraId="41C39AD9" w14:textId="77777777">
        <w:trPr>
          <w:trHeight w:val="300"/>
        </w:trPr>
        <w:tc>
          <w:tcPr>
            <w:tcW w:w="400" w:type="pct"/>
            <w:tcBorders>
              <w:top w:val="nil"/>
              <w:bottom w:val="nil"/>
              <w:right w:val="nil"/>
            </w:tcBorders>
          </w:tcPr>
          <w:p w14:paraId="34D526A3" w14:textId="77777777" w:rsidR="00D240F3" w:rsidRDefault="00D240F3"/>
        </w:tc>
        <w:tc>
          <w:tcPr>
            <w:tcW w:w="2350" w:type="pct"/>
            <w:gridSpan w:val="2"/>
            <w:tcBorders>
              <w:top w:val="nil"/>
              <w:left w:val="nil"/>
              <w:bottom w:val="nil"/>
              <w:right w:val="nil"/>
            </w:tcBorders>
          </w:tcPr>
          <w:p w14:paraId="70381D38" w14:textId="77777777" w:rsidR="00D240F3" w:rsidRDefault="00067B36">
            <w:r>
              <w:rPr>
                <w:sz w:val="16"/>
              </w:rPr>
              <w:t>medium</w:t>
            </w:r>
          </w:p>
        </w:tc>
        <w:tc>
          <w:tcPr>
            <w:tcW w:w="1750" w:type="pct"/>
            <w:gridSpan w:val="2"/>
            <w:tcBorders>
              <w:top w:val="nil"/>
              <w:left w:val="nil"/>
              <w:bottom w:val="nil"/>
              <w:right w:val="nil"/>
            </w:tcBorders>
          </w:tcPr>
          <w:p w14:paraId="33C5DDAA" w14:textId="77777777" w:rsidR="00D240F3" w:rsidRDefault="00067B36">
            <w:r>
              <w:rPr>
                <w:sz w:val="16"/>
              </w:rPr>
              <w:t xml:space="preserve">Divine (1), DM10A (1), Sun Kiss (1), ZAI114PR (1), ZAI122BISP (2), </w:t>
            </w:r>
            <w:proofErr w:type="spellStart"/>
            <w:r>
              <w:rPr>
                <w:sz w:val="16"/>
              </w:rPr>
              <w:t>Zaiterin</w:t>
            </w:r>
            <w:proofErr w:type="spellEnd"/>
            <w:r>
              <w:rPr>
                <w:sz w:val="16"/>
              </w:rPr>
              <w:t xml:space="preserve"> (2)</w:t>
            </w:r>
          </w:p>
        </w:tc>
        <w:tc>
          <w:tcPr>
            <w:tcW w:w="500" w:type="pct"/>
            <w:tcBorders>
              <w:top w:val="nil"/>
              <w:left w:val="nil"/>
              <w:bottom w:val="nil"/>
            </w:tcBorders>
          </w:tcPr>
          <w:p w14:paraId="48D58106" w14:textId="77777777" w:rsidR="00D240F3" w:rsidRDefault="00067B36">
            <w:r>
              <w:rPr>
                <w:sz w:val="16"/>
              </w:rPr>
              <w:t>5</w:t>
            </w:r>
            <w:proofErr w:type="gramStart"/>
            <w:r>
              <w:rPr>
                <w:sz w:val="16"/>
              </w:rPr>
              <w:t xml:space="preserve">   [  ]</w:t>
            </w:r>
            <w:proofErr w:type="gramEnd"/>
          </w:p>
        </w:tc>
      </w:tr>
      <w:tr w:rsidR="00D240F3" w14:paraId="31946A59" w14:textId="77777777">
        <w:trPr>
          <w:trHeight w:val="300"/>
        </w:trPr>
        <w:tc>
          <w:tcPr>
            <w:tcW w:w="400" w:type="pct"/>
            <w:tcBorders>
              <w:top w:val="nil"/>
              <w:bottom w:val="nil"/>
              <w:right w:val="nil"/>
            </w:tcBorders>
          </w:tcPr>
          <w:p w14:paraId="08183E3E" w14:textId="77777777" w:rsidR="00D240F3" w:rsidRDefault="00D240F3"/>
        </w:tc>
        <w:tc>
          <w:tcPr>
            <w:tcW w:w="2350" w:type="pct"/>
            <w:gridSpan w:val="2"/>
            <w:tcBorders>
              <w:top w:val="nil"/>
              <w:left w:val="nil"/>
              <w:bottom w:val="nil"/>
              <w:right w:val="nil"/>
            </w:tcBorders>
          </w:tcPr>
          <w:p w14:paraId="251887F9" w14:textId="77777777" w:rsidR="00D240F3" w:rsidRDefault="00067B36">
            <w:r>
              <w:rPr>
                <w:sz w:val="16"/>
              </w:rPr>
              <w:t>medium to late</w:t>
            </w:r>
          </w:p>
        </w:tc>
        <w:tc>
          <w:tcPr>
            <w:tcW w:w="1750" w:type="pct"/>
            <w:gridSpan w:val="2"/>
            <w:tcBorders>
              <w:top w:val="nil"/>
              <w:left w:val="nil"/>
              <w:bottom w:val="nil"/>
              <w:right w:val="nil"/>
            </w:tcBorders>
          </w:tcPr>
          <w:p w14:paraId="39251ED1" w14:textId="77777777" w:rsidR="00D240F3" w:rsidRDefault="00067B36">
            <w:proofErr w:type="spellStart"/>
            <w:r>
              <w:rPr>
                <w:sz w:val="16"/>
              </w:rPr>
              <w:t>Friandise</w:t>
            </w:r>
            <w:proofErr w:type="spellEnd"/>
            <w:r>
              <w:rPr>
                <w:sz w:val="16"/>
              </w:rPr>
              <w:t xml:space="preserve"> (1), Friar (1), </w:t>
            </w:r>
            <w:proofErr w:type="spellStart"/>
            <w:r>
              <w:rPr>
                <w:sz w:val="16"/>
              </w:rPr>
              <w:t>Obilnaja</w:t>
            </w:r>
            <w:proofErr w:type="spellEnd"/>
            <w:r>
              <w:rPr>
                <w:sz w:val="16"/>
              </w:rPr>
              <w:t xml:space="preserve"> (1), Ruby Crunch (1)</w:t>
            </w:r>
          </w:p>
        </w:tc>
        <w:tc>
          <w:tcPr>
            <w:tcW w:w="500" w:type="pct"/>
            <w:tcBorders>
              <w:top w:val="nil"/>
              <w:left w:val="nil"/>
              <w:bottom w:val="nil"/>
            </w:tcBorders>
          </w:tcPr>
          <w:p w14:paraId="601C1D14" w14:textId="77777777" w:rsidR="00D240F3" w:rsidRDefault="00067B36">
            <w:r>
              <w:rPr>
                <w:sz w:val="16"/>
              </w:rPr>
              <w:t>6</w:t>
            </w:r>
            <w:proofErr w:type="gramStart"/>
            <w:r>
              <w:rPr>
                <w:sz w:val="16"/>
              </w:rPr>
              <w:t xml:space="preserve">   [  ]</w:t>
            </w:r>
            <w:proofErr w:type="gramEnd"/>
          </w:p>
        </w:tc>
      </w:tr>
      <w:tr w:rsidR="00D240F3" w14:paraId="61171B73" w14:textId="77777777">
        <w:trPr>
          <w:trHeight w:val="300"/>
        </w:trPr>
        <w:tc>
          <w:tcPr>
            <w:tcW w:w="400" w:type="pct"/>
            <w:tcBorders>
              <w:top w:val="nil"/>
              <w:bottom w:val="nil"/>
              <w:right w:val="nil"/>
            </w:tcBorders>
          </w:tcPr>
          <w:p w14:paraId="25C0A942" w14:textId="77777777" w:rsidR="00D240F3" w:rsidRDefault="00D240F3"/>
        </w:tc>
        <w:tc>
          <w:tcPr>
            <w:tcW w:w="2350" w:type="pct"/>
            <w:gridSpan w:val="2"/>
            <w:tcBorders>
              <w:top w:val="nil"/>
              <w:left w:val="nil"/>
              <w:bottom w:val="nil"/>
              <w:right w:val="nil"/>
            </w:tcBorders>
          </w:tcPr>
          <w:p w14:paraId="6B2A030B" w14:textId="77777777" w:rsidR="00D240F3" w:rsidRDefault="00067B36">
            <w:r>
              <w:rPr>
                <w:sz w:val="16"/>
              </w:rPr>
              <w:t>late</w:t>
            </w:r>
          </w:p>
        </w:tc>
        <w:tc>
          <w:tcPr>
            <w:tcW w:w="1750" w:type="pct"/>
            <w:gridSpan w:val="2"/>
            <w:tcBorders>
              <w:top w:val="nil"/>
              <w:left w:val="nil"/>
              <w:bottom w:val="nil"/>
              <w:right w:val="nil"/>
            </w:tcBorders>
          </w:tcPr>
          <w:p w14:paraId="45C3B46F" w14:textId="77777777" w:rsidR="00D240F3" w:rsidRPr="005D2362" w:rsidRDefault="00067B36">
            <w:pPr>
              <w:rPr>
                <w:lang w:val="de-DE"/>
              </w:rPr>
            </w:pPr>
            <w:r w:rsidRPr="005D2362">
              <w:rPr>
                <w:sz w:val="16"/>
                <w:lang w:val="de-DE"/>
              </w:rPr>
              <w:t xml:space="preserve">Golden Japan (1), Ozark Premier (1), T.C. Sun </w:t>
            </w:r>
            <w:proofErr w:type="spellStart"/>
            <w:r w:rsidRPr="005D2362">
              <w:rPr>
                <w:sz w:val="16"/>
                <w:lang w:val="de-DE"/>
              </w:rPr>
              <w:t>Gradiplum</w:t>
            </w:r>
            <w:proofErr w:type="spellEnd"/>
            <w:r w:rsidRPr="005D2362">
              <w:rPr>
                <w:sz w:val="16"/>
                <w:lang w:val="de-DE"/>
              </w:rPr>
              <w:t xml:space="preserve"> (1)</w:t>
            </w:r>
          </w:p>
        </w:tc>
        <w:tc>
          <w:tcPr>
            <w:tcW w:w="500" w:type="pct"/>
            <w:tcBorders>
              <w:top w:val="nil"/>
              <w:left w:val="nil"/>
              <w:bottom w:val="nil"/>
            </w:tcBorders>
          </w:tcPr>
          <w:p w14:paraId="7FEDCE7A" w14:textId="77777777" w:rsidR="00D240F3" w:rsidRDefault="00067B36">
            <w:r>
              <w:rPr>
                <w:sz w:val="16"/>
              </w:rPr>
              <w:t>7</w:t>
            </w:r>
            <w:proofErr w:type="gramStart"/>
            <w:r>
              <w:rPr>
                <w:sz w:val="16"/>
              </w:rPr>
              <w:t xml:space="preserve">   [  ]</w:t>
            </w:r>
            <w:proofErr w:type="gramEnd"/>
          </w:p>
        </w:tc>
      </w:tr>
      <w:tr w:rsidR="00D240F3" w14:paraId="742296A1" w14:textId="77777777">
        <w:trPr>
          <w:trHeight w:val="300"/>
        </w:trPr>
        <w:tc>
          <w:tcPr>
            <w:tcW w:w="400" w:type="pct"/>
            <w:tcBorders>
              <w:top w:val="nil"/>
              <w:bottom w:val="nil"/>
              <w:right w:val="nil"/>
            </w:tcBorders>
          </w:tcPr>
          <w:p w14:paraId="4E84F1CE" w14:textId="77777777" w:rsidR="00D240F3" w:rsidRDefault="00D240F3"/>
        </w:tc>
        <w:tc>
          <w:tcPr>
            <w:tcW w:w="2350" w:type="pct"/>
            <w:gridSpan w:val="2"/>
            <w:tcBorders>
              <w:top w:val="nil"/>
              <w:left w:val="nil"/>
              <w:bottom w:val="nil"/>
              <w:right w:val="nil"/>
            </w:tcBorders>
          </w:tcPr>
          <w:p w14:paraId="5D3D3C4F" w14:textId="77777777" w:rsidR="00D240F3" w:rsidRDefault="00067B36">
            <w:r>
              <w:rPr>
                <w:sz w:val="16"/>
              </w:rPr>
              <w:t>late to very late</w:t>
            </w:r>
          </w:p>
        </w:tc>
        <w:tc>
          <w:tcPr>
            <w:tcW w:w="1750" w:type="pct"/>
            <w:gridSpan w:val="2"/>
            <w:tcBorders>
              <w:top w:val="nil"/>
              <w:left w:val="nil"/>
              <w:bottom w:val="nil"/>
              <w:right w:val="nil"/>
            </w:tcBorders>
          </w:tcPr>
          <w:p w14:paraId="113F7FB0" w14:textId="77777777" w:rsidR="00D240F3" w:rsidRDefault="00067B36">
            <w:r>
              <w:rPr>
                <w:sz w:val="16"/>
              </w:rPr>
              <w:t xml:space="preserve">Anne Gold (1), Burbank (1), </w:t>
            </w:r>
            <w:proofErr w:type="spellStart"/>
            <w:r>
              <w:rPr>
                <w:sz w:val="16"/>
              </w:rPr>
              <w:t>Zaipubo</w:t>
            </w:r>
            <w:proofErr w:type="spellEnd"/>
            <w:r>
              <w:rPr>
                <w:sz w:val="16"/>
              </w:rPr>
              <w:t xml:space="preserve"> (1)</w:t>
            </w:r>
          </w:p>
        </w:tc>
        <w:tc>
          <w:tcPr>
            <w:tcW w:w="500" w:type="pct"/>
            <w:tcBorders>
              <w:top w:val="nil"/>
              <w:left w:val="nil"/>
              <w:bottom w:val="nil"/>
            </w:tcBorders>
          </w:tcPr>
          <w:p w14:paraId="4C12465F" w14:textId="77777777" w:rsidR="00D240F3" w:rsidRDefault="00067B36">
            <w:r>
              <w:rPr>
                <w:sz w:val="16"/>
              </w:rPr>
              <w:t>8</w:t>
            </w:r>
            <w:proofErr w:type="gramStart"/>
            <w:r>
              <w:rPr>
                <w:sz w:val="16"/>
              </w:rPr>
              <w:t xml:space="preserve">   [  ]</w:t>
            </w:r>
            <w:proofErr w:type="gramEnd"/>
          </w:p>
        </w:tc>
      </w:tr>
      <w:tr w:rsidR="00D240F3" w14:paraId="000563CC" w14:textId="77777777">
        <w:trPr>
          <w:trHeight w:val="300"/>
        </w:trPr>
        <w:tc>
          <w:tcPr>
            <w:tcW w:w="400" w:type="pct"/>
            <w:tcBorders>
              <w:top w:val="nil"/>
              <w:bottom w:val="nil"/>
              <w:right w:val="nil"/>
            </w:tcBorders>
          </w:tcPr>
          <w:p w14:paraId="6DF9A2CF" w14:textId="77777777" w:rsidR="00D240F3" w:rsidRDefault="00D240F3"/>
        </w:tc>
        <w:tc>
          <w:tcPr>
            <w:tcW w:w="2350" w:type="pct"/>
            <w:gridSpan w:val="2"/>
            <w:tcBorders>
              <w:top w:val="nil"/>
              <w:left w:val="nil"/>
              <w:bottom w:val="nil"/>
              <w:right w:val="nil"/>
            </w:tcBorders>
          </w:tcPr>
          <w:p w14:paraId="1CE7D703" w14:textId="77777777" w:rsidR="00D240F3" w:rsidRDefault="00067B36">
            <w:r>
              <w:rPr>
                <w:sz w:val="16"/>
              </w:rPr>
              <w:t>very late</w:t>
            </w:r>
          </w:p>
        </w:tc>
        <w:tc>
          <w:tcPr>
            <w:tcW w:w="1750" w:type="pct"/>
            <w:gridSpan w:val="2"/>
            <w:tcBorders>
              <w:top w:val="nil"/>
              <w:left w:val="nil"/>
              <w:bottom w:val="nil"/>
              <w:right w:val="nil"/>
            </w:tcBorders>
          </w:tcPr>
          <w:p w14:paraId="053052A7" w14:textId="77777777" w:rsidR="00D240F3" w:rsidRDefault="00067B36">
            <w:r>
              <w:rPr>
                <w:sz w:val="16"/>
              </w:rPr>
              <w:t>Ruby Star (1)</w:t>
            </w:r>
          </w:p>
        </w:tc>
        <w:tc>
          <w:tcPr>
            <w:tcW w:w="500" w:type="pct"/>
            <w:tcBorders>
              <w:top w:val="nil"/>
              <w:left w:val="nil"/>
              <w:bottom w:val="nil"/>
            </w:tcBorders>
          </w:tcPr>
          <w:p w14:paraId="29DF8BDD" w14:textId="77777777" w:rsidR="00D240F3" w:rsidRDefault="00067B36">
            <w:r>
              <w:rPr>
                <w:sz w:val="16"/>
              </w:rPr>
              <w:t>9</w:t>
            </w:r>
            <w:proofErr w:type="gramStart"/>
            <w:r>
              <w:rPr>
                <w:sz w:val="16"/>
              </w:rPr>
              <w:t xml:space="preserve">   [  ]</w:t>
            </w:r>
            <w:proofErr w:type="gramEnd"/>
          </w:p>
        </w:tc>
      </w:tr>
      <w:tr w:rsidR="00D240F3" w14:paraId="3779D5B1" w14:textId="77777777">
        <w:trPr>
          <w:trHeight w:val="300"/>
        </w:trPr>
        <w:tc>
          <w:tcPr>
            <w:tcW w:w="400" w:type="pct"/>
            <w:tcBorders>
              <w:top w:val="nil"/>
              <w:bottom w:val="basicThinLines" w:sz="4" w:space="0" w:color="auto"/>
              <w:right w:val="nil"/>
            </w:tcBorders>
          </w:tcPr>
          <w:p w14:paraId="69D239A9" w14:textId="77777777" w:rsidR="00D240F3" w:rsidRDefault="00D240F3"/>
        </w:tc>
        <w:tc>
          <w:tcPr>
            <w:tcW w:w="2350" w:type="pct"/>
            <w:gridSpan w:val="2"/>
            <w:tcBorders>
              <w:top w:val="nil"/>
              <w:left w:val="nil"/>
              <w:bottom w:val="basicThinLines" w:sz="4" w:space="0" w:color="auto"/>
              <w:right w:val="nil"/>
            </w:tcBorders>
          </w:tcPr>
          <w:p w14:paraId="40FAFD36" w14:textId="77777777" w:rsidR="00D240F3" w:rsidRDefault="00D240F3"/>
        </w:tc>
        <w:tc>
          <w:tcPr>
            <w:tcW w:w="1750" w:type="pct"/>
            <w:gridSpan w:val="2"/>
            <w:tcBorders>
              <w:top w:val="nil"/>
              <w:left w:val="nil"/>
              <w:bottom w:val="basicThinLines" w:sz="4" w:space="0" w:color="auto"/>
              <w:right w:val="nil"/>
            </w:tcBorders>
          </w:tcPr>
          <w:p w14:paraId="77D0C8C5" w14:textId="77777777" w:rsidR="00D240F3" w:rsidRDefault="00D240F3"/>
        </w:tc>
        <w:tc>
          <w:tcPr>
            <w:tcW w:w="500" w:type="pct"/>
            <w:tcBorders>
              <w:top w:val="nil"/>
              <w:left w:val="nil"/>
              <w:bottom w:val="basicThinLines" w:sz="4" w:space="0" w:color="auto"/>
            </w:tcBorders>
          </w:tcPr>
          <w:p w14:paraId="1FB32AB3" w14:textId="77777777" w:rsidR="00D240F3" w:rsidRDefault="00D240F3"/>
        </w:tc>
      </w:tr>
    </w:tbl>
    <w:p w14:paraId="5807B7C6" w14:textId="77777777" w:rsidR="00D240F3" w:rsidRDefault="00D240F3">
      <w:pPr>
        <w:sectPr w:rsidR="00D240F3">
          <w:headerReference w:type="even" r:id="rId101"/>
          <w:headerReference w:type="default" r:id="rId102"/>
          <w:footerReference w:type="even" r:id="rId103"/>
          <w:footerReference w:type="default" r:id="rId104"/>
          <w:headerReference w:type="first" r:id="rId105"/>
          <w:footerReference w:type="first" r:id="rId10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D240F3" w14:paraId="77554FF6" w14:textId="77777777">
        <w:trPr>
          <w:trHeight w:val="400"/>
        </w:trPr>
        <w:tc>
          <w:tcPr>
            <w:tcW w:w="1750" w:type="pct"/>
            <w:gridSpan w:val="2"/>
            <w:vAlign w:val="bottom"/>
          </w:tcPr>
          <w:p w14:paraId="3B2203EB" w14:textId="77777777" w:rsidR="00D240F3" w:rsidRDefault="00067B36">
            <w:r>
              <w:lastRenderedPageBreak/>
              <w:t>TECHNICAL QUESTIONNAIRE</w:t>
            </w:r>
          </w:p>
        </w:tc>
        <w:tc>
          <w:tcPr>
            <w:tcW w:w="1500" w:type="pct"/>
            <w:gridSpan w:val="2"/>
            <w:vAlign w:val="bottom"/>
          </w:tcPr>
          <w:p w14:paraId="22FD11CF" w14:textId="77777777" w:rsidR="00D240F3" w:rsidRDefault="00067B36">
            <w:r>
              <w:t>Page {x} of {y}</w:t>
            </w:r>
          </w:p>
        </w:tc>
        <w:tc>
          <w:tcPr>
            <w:tcW w:w="1750" w:type="pct"/>
            <w:gridSpan w:val="2"/>
            <w:shd w:val="clear" w:color="auto" w:fill="DFDFD7"/>
            <w:vAlign w:val="bottom"/>
          </w:tcPr>
          <w:p w14:paraId="61A0F7F5" w14:textId="77777777" w:rsidR="00D240F3" w:rsidRDefault="00067B36">
            <w:r>
              <w:t>Reference Number:</w:t>
            </w:r>
          </w:p>
        </w:tc>
      </w:tr>
      <w:tr w:rsidR="00D240F3" w14:paraId="77FCBF43" w14:textId="77777777">
        <w:tblPrEx>
          <w:jc w:val="center"/>
        </w:tblPrEx>
        <w:trPr>
          <w:trHeight w:val="200"/>
          <w:tblHeader/>
          <w:jc w:val="center"/>
        </w:trPr>
        <w:tc>
          <w:tcPr>
            <w:tcW w:w="400" w:type="pct"/>
            <w:tcBorders>
              <w:right w:val="nil"/>
            </w:tcBorders>
            <w:shd w:val="clear" w:color="auto" w:fill="DFDFD7"/>
          </w:tcPr>
          <w:p w14:paraId="1EE98808" w14:textId="77777777" w:rsidR="00D240F3" w:rsidRDefault="00D240F3"/>
        </w:tc>
        <w:tc>
          <w:tcPr>
            <w:tcW w:w="2350" w:type="pct"/>
            <w:gridSpan w:val="2"/>
            <w:tcBorders>
              <w:left w:val="nil"/>
              <w:right w:val="nil"/>
            </w:tcBorders>
            <w:shd w:val="clear" w:color="auto" w:fill="DFDFD7"/>
          </w:tcPr>
          <w:p w14:paraId="00145189" w14:textId="77777777" w:rsidR="00D240F3" w:rsidRDefault="00D240F3"/>
          <w:p w14:paraId="268891D8" w14:textId="77777777" w:rsidR="00D240F3" w:rsidRDefault="00067B36">
            <w:r>
              <w:rPr>
                <w:sz w:val="16"/>
              </w:rPr>
              <w:t>Characteristics</w:t>
            </w:r>
          </w:p>
          <w:p w14:paraId="604FD13A" w14:textId="77777777" w:rsidR="00D240F3" w:rsidRDefault="00D240F3"/>
        </w:tc>
        <w:tc>
          <w:tcPr>
            <w:tcW w:w="1750" w:type="pct"/>
            <w:gridSpan w:val="2"/>
            <w:tcBorders>
              <w:left w:val="nil"/>
              <w:right w:val="nil"/>
            </w:tcBorders>
            <w:shd w:val="clear" w:color="auto" w:fill="DFDFD7"/>
          </w:tcPr>
          <w:p w14:paraId="711A89AA" w14:textId="77777777" w:rsidR="00D240F3" w:rsidRDefault="00D240F3"/>
          <w:p w14:paraId="222038AB" w14:textId="77777777" w:rsidR="00D240F3" w:rsidRDefault="00067B36">
            <w:r>
              <w:rPr>
                <w:sz w:val="16"/>
              </w:rPr>
              <w:t>Example Varieties</w:t>
            </w:r>
          </w:p>
        </w:tc>
        <w:tc>
          <w:tcPr>
            <w:tcW w:w="500" w:type="pct"/>
            <w:tcBorders>
              <w:left w:val="nil"/>
            </w:tcBorders>
            <w:shd w:val="clear" w:color="auto" w:fill="DFDFD7"/>
          </w:tcPr>
          <w:p w14:paraId="492ABFFA" w14:textId="77777777" w:rsidR="00D240F3" w:rsidRDefault="00D240F3"/>
          <w:p w14:paraId="0813BB15" w14:textId="77777777" w:rsidR="00D240F3" w:rsidRDefault="00067B36">
            <w:r>
              <w:rPr>
                <w:sz w:val="16"/>
              </w:rPr>
              <w:t>Note</w:t>
            </w:r>
          </w:p>
        </w:tc>
      </w:tr>
      <w:tr w:rsidR="00D240F3" w14:paraId="048EF0A9" w14:textId="77777777">
        <w:trPr>
          <w:trHeight w:val="500"/>
        </w:trPr>
        <w:tc>
          <w:tcPr>
            <w:tcW w:w="400" w:type="pct"/>
            <w:tcBorders>
              <w:bottom w:val="nil"/>
              <w:right w:val="nil"/>
            </w:tcBorders>
          </w:tcPr>
          <w:p w14:paraId="364254BE" w14:textId="77777777" w:rsidR="00D240F3" w:rsidRDefault="00067B36">
            <w:r>
              <w:rPr>
                <w:b/>
                <w:sz w:val="16"/>
              </w:rPr>
              <w:t>5.9</w:t>
            </w:r>
          </w:p>
          <w:p w14:paraId="29B9C9FA" w14:textId="77777777" w:rsidR="00D240F3" w:rsidRDefault="00067B36">
            <w:r>
              <w:rPr>
                <w:b/>
                <w:sz w:val="16"/>
              </w:rPr>
              <w:t>(49)</w:t>
            </w:r>
          </w:p>
        </w:tc>
        <w:tc>
          <w:tcPr>
            <w:tcW w:w="2350" w:type="pct"/>
            <w:gridSpan w:val="2"/>
            <w:tcBorders>
              <w:left w:val="nil"/>
              <w:bottom w:val="nil"/>
              <w:right w:val="nil"/>
            </w:tcBorders>
          </w:tcPr>
          <w:p w14:paraId="57864433" w14:textId="77777777" w:rsidR="00D240F3" w:rsidRDefault="00067B36">
            <w:pPr>
              <w:spacing w:beforeAutospacing="1" w:afterAutospacing="1"/>
              <w:divId w:val="1"/>
              <w:rPr>
                <w:b/>
                <w:sz w:val="16"/>
              </w:rPr>
            </w:pPr>
            <w:r>
              <w:rPr>
                <w:b/>
                <w:sz w:val="16"/>
              </w:rPr>
              <w:t>Time of beginning of fruit ripening</w:t>
            </w:r>
          </w:p>
        </w:tc>
        <w:tc>
          <w:tcPr>
            <w:tcW w:w="1750" w:type="pct"/>
            <w:gridSpan w:val="2"/>
            <w:tcBorders>
              <w:left w:val="nil"/>
              <w:bottom w:val="nil"/>
              <w:right w:val="nil"/>
            </w:tcBorders>
          </w:tcPr>
          <w:p w14:paraId="54F34433" w14:textId="77777777" w:rsidR="00D240F3" w:rsidRDefault="00D240F3"/>
        </w:tc>
        <w:tc>
          <w:tcPr>
            <w:tcW w:w="500" w:type="pct"/>
            <w:tcBorders>
              <w:left w:val="nil"/>
              <w:bottom w:val="nil"/>
            </w:tcBorders>
          </w:tcPr>
          <w:p w14:paraId="138C330B" w14:textId="77777777" w:rsidR="00D240F3" w:rsidRDefault="00D240F3"/>
        </w:tc>
      </w:tr>
      <w:tr w:rsidR="00D240F3" w14:paraId="52477EB5" w14:textId="77777777">
        <w:trPr>
          <w:trHeight w:val="300"/>
        </w:trPr>
        <w:tc>
          <w:tcPr>
            <w:tcW w:w="400" w:type="pct"/>
            <w:tcBorders>
              <w:top w:val="nil"/>
              <w:bottom w:val="nil"/>
              <w:right w:val="nil"/>
            </w:tcBorders>
          </w:tcPr>
          <w:p w14:paraId="7AB337B1" w14:textId="77777777" w:rsidR="00D240F3" w:rsidRDefault="00D240F3"/>
        </w:tc>
        <w:tc>
          <w:tcPr>
            <w:tcW w:w="2350" w:type="pct"/>
            <w:gridSpan w:val="2"/>
            <w:tcBorders>
              <w:top w:val="nil"/>
              <w:left w:val="nil"/>
              <w:bottom w:val="nil"/>
              <w:right w:val="nil"/>
            </w:tcBorders>
          </w:tcPr>
          <w:p w14:paraId="486C7943" w14:textId="77777777" w:rsidR="00D240F3" w:rsidRDefault="00067B36">
            <w:r>
              <w:rPr>
                <w:sz w:val="16"/>
              </w:rPr>
              <w:t>very early</w:t>
            </w:r>
          </w:p>
        </w:tc>
        <w:tc>
          <w:tcPr>
            <w:tcW w:w="1750" w:type="pct"/>
            <w:gridSpan w:val="2"/>
            <w:tcBorders>
              <w:top w:val="nil"/>
              <w:left w:val="nil"/>
              <w:bottom w:val="nil"/>
              <w:right w:val="nil"/>
            </w:tcBorders>
          </w:tcPr>
          <w:p w14:paraId="0474D1D7" w14:textId="77777777" w:rsidR="00D240F3" w:rsidRDefault="00067B36">
            <w:r>
              <w:rPr>
                <w:sz w:val="16"/>
              </w:rPr>
              <w:t xml:space="preserve">OX3A (2), Red </w:t>
            </w:r>
            <w:proofErr w:type="spellStart"/>
            <w:r>
              <w:rPr>
                <w:sz w:val="16"/>
              </w:rPr>
              <w:t>Beaut</w:t>
            </w:r>
            <w:proofErr w:type="spellEnd"/>
            <w:r>
              <w:rPr>
                <w:sz w:val="16"/>
              </w:rPr>
              <w:t xml:space="preserve"> (1), </w:t>
            </w:r>
            <w:proofErr w:type="spellStart"/>
            <w:r>
              <w:rPr>
                <w:sz w:val="16"/>
              </w:rPr>
              <w:t>Zaiterla</w:t>
            </w:r>
            <w:proofErr w:type="spellEnd"/>
            <w:r>
              <w:rPr>
                <w:sz w:val="16"/>
              </w:rPr>
              <w:t xml:space="preserve"> (2)</w:t>
            </w:r>
          </w:p>
        </w:tc>
        <w:tc>
          <w:tcPr>
            <w:tcW w:w="500" w:type="pct"/>
            <w:tcBorders>
              <w:top w:val="nil"/>
              <w:left w:val="nil"/>
              <w:bottom w:val="nil"/>
            </w:tcBorders>
          </w:tcPr>
          <w:p w14:paraId="10A2D80F" w14:textId="77777777" w:rsidR="00D240F3" w:rsidRDefault="00067B36">
            <w:r>
              <w:rPr>
                <w:sz w:val="16"/>
              </w:rPr>
              <w:t>1</w:t>
            </w:r>
            <w:proofErr w:type="gramStart"/>
            <w:r>
              <w:rPr>
                <w:sz w:val="16"/>
              </w:rPr>
              <w:t xml:space="preserve">   [  ]</w:t>
            </w:r>
            <w:proofErr w:type="gramEnd"/>
          </w:p>
        </w:tc>
      </w:tr>
      <w:tr w:rsidR="00D240F3" w14:paraId="7F8AFDB6" w14:textId="77777777">
        <w:trPr>
          <w:trHeight w:val="300"/>
        </w:trPr>
        <w:tc>
          <w:tcPr>
            <w:tcW w:w="400" w:type="pct"/>
            <w:tcBorders>
              <w:top w:val="nil"/>
              <w:bottom w:val="nil"/>
              <w:right w:val="nil"/>
            </w:tcBorders>
          </w:tcPr>
          <w:p w14:paraId="1BD4B5A1" w14:textId="77777777" w:rsidR="00D240F3" w:rsidRDefault="00D240F3"/>
        </w:tc>
        <w:tc>
          <w:tcPr>
            <w:tcW w:w="2350" w:type="pct"/>
            <w:gridSpan w:val="2"/>
            <w:tcBorders>
              <w:top w:val="nil"/>
              <w:left w:val="nil"/>
              <w:bottom w:val="nil"/>
              <w:right w:val="nil"/>
            </w:tcBorders>
          </w:tcPr>
          <w:p w14:paraId="4A48AD17" w14:textId="77777777" w:rsidR="00D240F3" w:rsidRDefault="00067B36">
            <w:r>
              <w:rPr>
                <w:sz w:val="16"/>
              </w:rPr>
              <w:t>very early to early</w:t>
            </w:r>
          </w:p>
        </w:tc>
        <w:tc>
          <w:tcPr>
            <w:tcW w:w="1750" w:type="pct"/>
            <w:gridSpan w:val="2"/>
            <w:tcBorders>
              <w:top w:val="nil"/>
              <w:left w:val="nil"/>
              <w:bottom w:val="nil"/>
              <w:right w:val="nil"/>
            </w:tcBorders>
          </w:tcPr>
          <w:p w14:paraId="61252FC2" w14:textId="77777777" w:rsidR="00D240F3" w:rsidRDefault="00067B36">
            <w:r>
              <w:rPr>
                <w:sz w:val="16"/>
              </w:rPr>
              <w:t>ARC PR4 (1), Methley (1)</w:t>
            </w:r>
          </w:p>
        </w:tc>
        <w:tc>
          <w:tcPr>
            <w:tcW w:w="500" w:type="pct"/>
            <w:tcBorders>
              <w:top w:val="nil"/>
              <w:left w:val="nil"/>
              <w:bottom w:val="nil"/>
            </w:tcBorders>
          </w:tcPr>
          <w:p w14:paraId="6AA60E99" w14:textId="77777777" w:rsidR="00D240F3" w:rsidRDefault="00067B36">
            <w:r>
              <w:rPr>
                <w:sz w:val="16"/>
              </w:rPr>
              <w:t>2</w:t>
            </w:r>
            <w:proofErr w:type="gramStart"/>
            <w:r>
              <w:rPr>
                <w:sz w:val="16"/>
              </w:rPr>
              <w:t xml:space="preserve">   [  ]</w:t>
            </w:r>
            <w:proofErr w:type="gramEnd"/>
          </w:p>
        </w:tc>
      </w:tr>
      <w:tr w:rsidR="00D240F3" w14:paraId="3E6536F1" w14:textId="77777777">
        <w:trPr>
          <w:trHeight w:val="300"/>
        </w:trPr>
        <w:tc>
          <w:tcPr>
            <w:tcW w:w="400" w:type="pct"/>
            <w:tcBorders>
              <w:top w:val="nil"/>
              <w:bottom w:val="nil"/>
              <w:right w:val="nil"/>
            </w:tcBorders>
          </w:tcPr>
          <w:p w14:paraId="1234322B" w14:textId="77777777" w:rsidR="00D240F3" w:rsidRDefault="00D240F3"/>
        </w:tc>
        <w:tc>
          <w:tcPr>
            <w:tcW w:w="2350" w:type="pct"/>
            <w:gridSpan w:val="2"/>
            <w:tcBorders>
              <w:top w:val="nil"/>
              <w:left w:val="nil"/>
              <w:bottom w:val="nil"/>
              <w:right w:val="nil"/>
            </w:tcBorders>
          </w:tcPr>
          <w:p w14:paraId="7775699E" w14:textId="77777777" w:rsidR="00D240F3" w:rsidRDefault="00067B36">
            <w:r>
              <w:rPr>
                <w:sz w:val="16"/>
              </w:rPr>
              <w:t>early</w:t>
            </w:r>
          </w:p>
        </w:tc>
        <w:tc>
          <w:tcPr>
            <w:tcW w:w="1750" w:type="pct"/>
            <w:gridSpan w:val="2"/>
            <w:tcBorders>
              <w:top w:val="nil"/>
              <w:left w:val="nil"/>
              <w:bottom w:val="nil"/>
              <w:right w:val="nil"/>
            </w:tcBorders>
          </w:tcPr>
          <w:p w14:paraId="6E61D5F8" w14:textId="77777777" w:rsidR="00D240F3" w:rsidRPr="005D2362" w:rsidRDefault="00067B36">
            <w:pPr>
              <w:rPr>
                <w:lang w:val="de-DE"/>
              </w:rPr>
            </w:pPr>
            <w:r w:rsidRPr="005D2362">
              <w:rPr>
                <w:sz w:val="16"/>
                <w:lang w:val="de-DE"/>
              </w:rPr>
              <w:t xml:space="preserve">Formosa (1), Golden Japan (1), </w:t>
            </w:r>
            <w:proofErr w:type="spellStart"/>
            <w:r w:rsidRPr="005D2362">
              <w:rPr>
                <w:sz w:val="16"/>
                <w:lang w:val="de-DE"/>
              </w:rPr>
              <w:t>Pioneer</w:t>
            </w:r>
            <w:proofErr w:type="spellEnd"/>
            <w:r w:rsidRPr="005D2362">
              <w:rPr>
                <w:sz w:val="16"/>
                <w:lang w:val="de-DE"/>
              </w:rPr>
              <w:t xml:space="preserve"> (1), ZAI122BISP (2)</w:t>
            </w:r>
          </w:p>
        </w:tc>
        <w:tc>
          <w:tcPr>
            <w:tcW w:w="500" w:type="pct"/>
            <w:tcBorders>
              <w:top w:val="nil"/>
              <w:left w:val="nil"/>
              <w:bottom w:val="nil"/>
            </w:tcBorders>
          </w:tcPr>
          <w:p w14:paraId="3A5A89CC" w14:textId="77777777" w:rsidR="00D240F3" w:rsidRDefault="00067B36">
            <w:r>
              <w:rPr>
                <w:sz w:val="16"/>
              </w:rPr>
              <w:t>3</w:t>
            </w:r>
            <w:proofErr w:type="gramStart"/>
            <w:r>
              <w:rPr>
                <w:sz w:val="16"/>
              </w:rPr>
              <w:t xml:space="preserve">   [  ]</w:t>
            </w:r>
            <w:proofErr w:type="gramEnd"/>
          </w:p>
        </w:tc>
      </w:tr>
      <w:tr w:rsidR="00D240F3" w14:paraId="091BA27D" w14:textId="77777777">
        <w:trPr>
          <w:trHeight w:val="300"/>
        </w:trPr>
        <w:tc>
          <w:tcPr>
            <w:tcW w:w="400" w:type="pct"/>
            <w:tcBorders>
              <w:top w:val="nil"/>
              <w:bottom w:val="nil"/>
              <w:right w:val="nil"/>
            </w:tcBorders>
          </w:tcPr>
          <w:p w14:paraId="4BF9A19A" w14:textId="77777777" w:rsidR="00D240F3" w:rsidRDefault="00D240F3"/>
        </w:tc>
        <w:tc>
          <w:tcPr>
            <w:tcW w:w="2350" w:type="pct"/>
            <w:gridSpan w:val="2"/>
            <w:tcBorders>
              <w:top w:val="nil"/>
              <w:left w:val="nil"/>
              <w:bottom w:val="nil"/>
              <w:right w:val="nil"/>
            </w:tcBorders>
          </w:tcPr>
          <w:p w14:paraId="42B979EC" w14:textId="77777777" w:rsidR="00D240F3" w:rsidRDefault="00067B36">
            <w:r>
              <w:rPr>
                <w:sz w:val="16"/>
              </w:rPr>
              <w:t>early to medium</w:t>
            </w:r>
          </w:p>
        </w:tc>
        <w:tc>
          <w:tcPr>
            <w:tcW w:w="1750" w:type="pct"/>
            <w:gridSpan w:val="2"/>
            <w:tcBorders>
              <w:top w:val="nil"/>
              <w:left w:val="nil"/>
              <w:bottom w:val="nil"/>
              <w:right w:val="nil"/>
            </w:tcBorders>
          </w:tcPr>
          <w:p w14:paraId="60871891" w14:textId="77777777" w:rsidR="00D240F3" w:rsidRDefault="00067B36">
            <w:r>
              <w:rPr>
                <w:sz w:val="16"/>
              </w:rPr>
              <w:t xml:space="preserve">Anne Gold (1), Red Majesty (1), </w:t>
            </w:r>
            <w:proofErr w:type="spellStart"/>
            <w:r>
              <w:rPr>
                <w:sz w:val="16"/>
              </w:rPr>
              <w:t>Soryana</w:t>
            </w:r>
            <w:proofErr w:type="spellEnd"/>
            <w:r>
              <w:rPr>
                <w:sz w:val="16"/>
              </w:rPr>
              <w:t xml:space="preserve"> (1)</w:t>
            </w:r>
          </w:p>
        </w:tc>
        <w:tc>
          <w:tcPr>
            <w:tcW w:w="500" w:type="pct"/>
            <w:tcBorders>
              <w:top w:val="nil"/>
              <w:left w:val="nil"/>
              <w:bottom w:val="nil"/>
            </w:tcBorders>
          </w:tcPr>
          <w:p w14:paraId="39C6579B" w14:textId="77777777" w:rsidR="00D240F3" w:rsidRDefault="00067B36">
            <w:r>
              <w:rPr>
                <w:sz w:val="16"/>
              </w:rPr>
              <w:t>4</w:t>
            </w:r>
            <w:proofErr w:type="gramStart"/>
            <w:r>
              <w:rPr>
                <w:sz w:val="16"/>
              </w:rPr>
              <w:t xml:space="preserve">   [  ]</w:t>
            </w:r>
            <w:proofErr w:type="gramEnd"/>
          </w:p>
        </w:tc>
      </w:tr>
      <w:tr w:rsidR="00D240F3" w14:paraId="06EED800" w14:textId="77777777">
        <w:trPr>
          <w:trHeight w:val="300"/>
        </w:trPr>
        <w:tc>
          <w:tcPr>
            <w:tcW w:w="400" w:type="pct"/>
            <w:tcBorders>
              <w:top w:val="nil"/>
              <w:bottom w:val="nil"/>
              <w:right w:val="nil"/>
            </w:tcBorders>
          </w:tcPr>
          <w:p w14:paraId="04354C56" w14:textId="77777777" w:rsidR="00D240F3" w:rsidRDefault="00D240F3"/>
        </w:tc>
        <w:tc>
          <w:tcPr>
            <w:tcW w:w="2350" w:type="pct"/>
            <w:gridSpan w:val="2"/>
            <w:tcBorders>
              <w:top w:val="nil"/>
              <w:left w:val="nil"/>
              <w:bottom w:val="nil"/>
              <w:right w:val="nil"/>
            </w:tcBorders>
          </w:tcPr>
          <w:p w14:paraId="0BBE3831" w14:textId="77777777" w:rsidR="00D240F3" w:rsidRDefault="00067B36">
            <w:r>
              <w:rPr>
                <w:sz w:val="16"/>
              </w:rPr>
              <w:t>medium</w:t>
            </w:r>
          </w:p>
        </w:tc>
        <w:tc>
          <w:tcPr>
            <w:tcW w:w="1750" w:type="pct"/>
            <w:gridSpan w:val="2"/>
            <w:tcBorders>
              <w:top w:val="nil"/>
              <w:left w:val="nil"/>
              <w:bottom w:val="nil"/>
              <w:right w:val="nil"/>
            </w:tcBorders>
          </w:tcPr>
          <w:p w14:paraId="1B7E6514" w14:textId="77777777" w:rsidR="00D240F3" w:rsidRDefault="00067B36">
            <w:r>
              <w:rPr>
                <w:sz w:val="16"/>
              </w:rPr>
              <w:t>Burbank (1), Crimson Glo (1), Gold Ball (1)</w:t>
            </w:r>
          </w:p>
        </w:tc>
        <w:tc>
          <w:tcPr>
            <w:tcW w:w="500" w:type="pct"/>
            <w:tcBorders>
              <w:top w:val="nil"/>
              <w:left w:val="nil"/>
              <w:bottom w:val="nil"/>
            </w:tcBorders>
          </w:tcPr>
          <w:p w14:paraId="5AF8695C" w14:textId="77777777" w:rsidR="00D240F3" w:rsidRDefault="00067B36">
            <w:r>
              <w:rPr>
                <w:sz w:val="16"/>
              </w:rPr>
              <w:t>5</w:t>
            </w:r>
            <w:proofErr w:type="gramStart"/>
            <w:r>
              <w:rPr>
                <w:sz w:val="16"/>
              </w:rPr>
              <w:t xml:space="preserve">   [  ]</w:t>
            </w:r>
            <w:proofErr w:type="gramEnd"/>
          </w:p>
        </w:tc>
      </w:tr>
      <w:tr w:rsidR="00D240F3" w14:paraId="27E97176" w14:textId="77777777">
        <w:trPr>
          <w:trHeight w:val="300"/>
        </w:trPr>
        <w:tc>
          <w:tcPr>
            <w:tcW w:w="400" w:type="pct"/>
            <w:tcBorders>
              <w:top w:val="nil"/>
              <w:bottom w:val="nil"/>
              <w:right w:val="nil"/>
            </w:tcBorders>
          </w:tcPr>
          <w:p w14:paraId="13E128DB" w14:textId="77777777" w:rsidR="00D240F3" w:rsidRDefault="00D240F3"/>
        </w:tc>
        <w:tc>
          <w:tcPr>
            <w:tcW w:w="2350" w:type="pct"/>
            <w:gridSpan w:val="2"/>
            <w:tcBorders>
              <w:top w:val="nil"/>
              <w:left w:val="nil"/>
              <w:bottom w:val="nil"/>
              <w:right w:val="nil"/>
            </w:tcBorders>
          </w:tcPr>
          <w:p w14:paraId="3FE91D85" w14:textId="77777777" w:rsidR="00D240F3" w:rsidRDefault="00067B36">
            <w:r>
              <w:rPr>
                <w:sz w:val="16"/>
              </w:rPr>
              <w:t>medium to late</w:t>
            </w:r>
          </w:p>
        </w:tc>
        <w:tc>
          <w:tcPr>
            <w:tcW w:w="1750" w:type="pct"/>
            <w:gridSpan w:val="2"/>
            <w:tcBorders>
              <w:top w:val="nil"/>
              <w:left w:val="nil"/>
              <w:bottom w:val="nil"/>
              <w:right w:val="nil"/>
            </w:tcBorders>
          </w:tcPr>
          <w:p w14:paraId="6D1E477D" w14:textId="77777777" w:rsidR="00D240F3" w:rsidRDefault="00067B36">
            <w:proofErr w:type="spellStart"/>
            <w:r>
              <w:rPr>
                <w:sz w:val="16"/>
              </w:rPr>
              <w:t>Lamoon</w:t>
            </w:r>
            <w:proofErr w:type="spellEnd"/>
            <w:r>
              <w:rPr>
                <w:sz w:val="16"/>
              </w:rPr>
              <w:t xml:space="preserve"> (1), Sun Kiss (1)</w:t>
            </w:r>
          </w:p>
        </w:tc>
        <w:tc>
          <w:tcPr>
            <w:tcW w:w="500" w:type="pct"/>
            <w:tcBorders>
              <w:top w:val="nil"/>
              <w:left w:val="nil"/>
              <w:bottom w:val="nil"/>
            </w:tcBorders>
          </w:tcPr>
          <w:p w14:paraId="3DA96DE3" w14:textId="77777777" w:rsidR="00D240F3" w:rsidRDefault="00067B36">
            <w:r>
              <w:rPr>
                <w:sz w:val="16"/>
              </w:rPr>
              <w:t>6</w:t>
            </w:r>
            <w:proofErr w:type="gramStart"/>
            <w:r>
              <w:rPr>
                <w:sz w:val="16"/>
              </w:rPr>
              <w:t xml:space="preserve">   [  ]</w:t>
            </w:r>
            <w:proofErr w:type="gramEnd"/>
          </w:p>
        </w:tc>
      </w:tr>
      <w:tr w:rsidR="00D240F3" w14:paraId="19FE0D55" w14:textId="77777777">
        <w:trPr>
          <w:trHeight w:val="300"/>
        </w:trPr>
        <w:tc>
          <w:tcPr>
            <w:tcW w:w="400" w:type="pct"/>
            <w:tcBorders>
              <w:top w:val="nil"/>
              <w:bottom w:val="nil"/>
              <w:right w:val="nil"/>
            </w:tcBorders>
          </w:tcPr>
          <w:p w14:paraId="41B28718" w14:textId="77777777" w:rsidR="00D240F3" w:rsidRDefault="00D240F3"/>
        </w:tc>
        <w:tc>
          <w:tcPr>
            <w:tcW w:w="2350" w:type="pct"/>
            <w:gridSpan w:val="2"/>
            <w:tcBorders>
              <w:top w:val="nil"/>
              <w:left w:val="nil"/>
              <w:bottom w:val="nil"/>
              <w:right w:val="nil"/>
            </w:tcBorders>
          </w:tcPr>
          <w:p w14:paraId="78F58BA4" w14:textId="77777777" w:rsidR="00D240F3" w:rsidRDefault="00067B36">
            <w:r>
              <w:rPr>
                <w:sz w:val="16"/>
              </w:rPr>
              <w:t>late</w:t>
            </w:r>
          </w:p>
        </w:tc>
        <w:tc>
          <w:tcPr>
            <w:tcW w:w="1750" w:type="pct"/>
            <w:gridSpan w:val="2"/>
            <w:tcBorders>
              <w:top w:val="nil"/>
              <w:left w:val="nil"/>
              <w:bottom w:val="nil"/>
              <w:right w:val="nil"/>
            </w:tcBorders>
          </w:tcPr>
          <w:p w14:paraId="7EFB104E" w14:textId="77777777" w:rsidR="00D240F3" w:rsidRDefault="00067B36">
            <w:r>
              <w:rPr>
                <w:sz w:val="16"/>
              </w:rPr>
              <w:t xml:space="preserve">DM9A (2), SA8A (2), </w:t>
            </w:r>
            <w:proofErr w:type="spellStart"/>
            <w:r>
              <w:rPr>
                <w:sz w:val="16"/>
              </w:rPr>
              <w:t>Zaiterki</w:t>
            </w:r>
            <w:proofErr w:type="spellEnd"/>
            <w:r>
              <w:rPr>
                <w:sz w:val="16"/>
              </w:rPr>
              <w:t xml:space="preserve"> (2)</w:t>
            </w:r>
          </w:p>
        </w:tc>
        <w:tc>
          <w:tcPr>
            <w:tcW w:w="500" w:type="pct"/>
            <w:tcBorders>
              <w:top w:val="nil"/>
              <w:left w:val="nil"/>
              <w:bottom w:val="nil"/>
            </w:tcBorders>
          </w:tcPr>
          <w:p w14:paraId="00AD78C0" w14:textId="77777777" w:rsidR="00D240F3" w:rsidRDefault="00067B36">
            <w:r>
              <w:rPr>
                <w:sz w:val="16"/>
              </w:rPr>
              <w:t>7</w:t>
            </w:r>
            <w:proofErr w:type="gramStart"/>
            <w:r>
              <w:rPr>
                <w:sz w:val="16"/>
              </w:rPr>
              <w:t xml:space="preserve">   [  ]</w:t>
            </w:r>
            <w:proofErr w:type="gramEnd"/>
          </w:p>
        </w:tc>
      </w:tr>
      <w:tr w:rsidR="00D240F3" w14:paraId="2E4434A3" w14:textId="77777777">
        <w:trPr>
          <w:trHeight w:val="300"/>
        </w:trPr>
        <w:tc>
          <w:tcPr>
            <w:tcW w:w="400" w:type="pct"/>
            <w:tcBorders>
              <w:top w:val="nil"/>
              <w:bottom w:val="nil"/>
              <w:right w:val="nil"/>
            </w:tcBorders>
          </w:tcPr>
          <w:p w14:paraId="42523678" w14:textId="77777777" w:rsidR="00D240F3" w:rsidRDefault="00D240F3"/>
        </w:tc>
        <w:tc>
          <w:tcPr>
            <w:tcW w:w="2350" w:type="pct"/>
            <w:gridSpan w:val="2"/>
            <w:tcBorders>
              <w:top w:val="nil"/>
              <w:left w:val="nil"/>
              <w:bottom w:val="nil"/>
              <w:right w:val="nil"/>
            </w:tcBorders>
          </w:tcPr>
          <w:p w14:paraId="67006E99" w14:textId="77777777" w:rsidR="00D240F3" w:rsidRDefault="00067B36">
            <w:r>
              <w:rPr>
                <w:sz w:val="16"/>
              </w:rPr>
              <w:t>late to very late</w:t>
            </w:r>
          </w:p>
        </w:tc>
        <w:tc>
          <w:tcPr>
            <w:tcW w:w="1750" w:type="pct"/>
            <w:gridSpan w:val="2"/>
            <w:tcBorders>
              <w:top w:val="nil"/>
              <w:left w:val="nil"/>
              <w:bottom w:val="nil"/>
              <w:right w:val="nil"/>
            </w:tcBorders>
          </w:tcPr>
          <w:p w14:paraId="169FD361" w14:textId="77777777" w:rsidR="00D240F3" w:rsidRDefault="00067B36">
            <w:r>
              <w:rPr>
                <w:sz w:val="16"/>
              </w:rPr>
              <w:t>Ruby Crunch (1), Ruby Star (1)</w:t>
            </w:r>
          </w:p>
        </w:tc>
        <w:tc>
          <w:tcPr>
            <w:tcW w:w="500" w:type="pct"/>
            <w:tcBorders>
              <w:top w:val="nil"/>
              <w:left w:val="nil"/>
              <w:bottom w:val="nil"/>
            </w:tcBorders>
          </w:tcPr>
          <w:p w14:paraId="0C7CE404" w14:textId="77777777" w:rsidR="00D240F3" w:rsidRDefault="00067B36">
            <w:r>
              <w:rPr>
                <w:sz w:val="16"/>
              </w:rPr>
              <w:t>8</w:t>
            </w:r>
            <w:proofErr w:type="gramStart"/>
            <w:r>
              <w:rPr>
                <w:sz w:val="16"/>
              </w:rPr>
              <w:t xml:space="preserve">   [  ]</w:t>
            </w:r>
            <w:proofErr w:type="gramEnd"/>
          </w:p>
        </w:tc>
      </w:tr>
      <w:tr w:rsidR="00D240F3" w14:paraId="6B72D59A" w14:textId="77777777">
        <w:trPr>
          <w:trHeight w:val="300"/>
        </w:trPr>
        <w:tc>
          <w:tcPr>
            <w:tcW w:w="400" w:type="pct"/>
            <w:tcBorders>
              <w:top w:val="nil"/>
              <w:bottom w:val="nil"/>
              <w:right w:val="nil"/>
            </w:tcBorders>
          </w:tcPr>
          <w:p w14:paraId="09A41A20" w14:textId="77777777" w:rsidR="00D240F3" w:rsidRDefault="00D240F3"/>
        </w:tc>
        <w:tc>
          <w:tcPr>
            <w:tcW w:w="2350" w:type="pct"/>
            <w:gridSpan w:val="2"/>
            <w:tcBorders>
              <w:top w:val="nil"/>
              <w:left w:val="nil"/>
              <w:bottom w:val="nil"/>
              <w:right w:val="nil"/>
            </w:tcBorders>
          </w:tcPr>
          <w:p w14:paraId="778AE6FB" w14:textId="77777777" w:rsidR="00D240F3" w:rsidRDefault="00067B36">
            <w:r>
              <w:rPr>
                <w:sz w:val="16"/>
              </w:rPr>
              <w:t>very late</w:t>
            </w:r>
          </w:p>
        </w:tc>
        <w:tc>
          <w:tcPr>
            <w:tcW w:w="1750" w:type="pct"/>
            <w:gridSpan w:val="2"/>
            <w:tcBorders>
              <w:top w:val="nil"/>
              <w:left w:val="nil"/>
              <w:bottom w:val="nil"/>
              <w:right w:val="nil"/>
            </w:tcBorders>
          </w:tcPr>
          <w:p w14:paraId="26CC3594" w14:textId="77777777" w:rsidR="00D240F3" w:rsidRDefault="00067B36">
            <w:r>
              <w:rPr>
                <w:sz w:val="16"/>
              </w:rPr>
              <w:t>September Yummy (1)</w:t>
            </w:r>
          </w:p>
        </w:tc>
        <w:tc>
          <w:tcPr>
            <w:tcW w:w="500" w:type="pct"/>
            <w:tcBorders>
              <w:top w:val="nil"/>
              <w:left w:val="nil"/>
              <w:bottom w:val="nil"/>
            </w:tcBorders>
          </w:tcPr>
          <w:p w14:paraId="03303521" w14:textId="77777777" w:rsidR="00D240F3" w:rsidRDefault="00067B36">
            <w:r>
              <w:rPr>
                <w:sz w:val="16"/>
              </w:rPr>
              <w:t>9</w:t>
            </w:r>
            <w:proofErr w:type="gramStart"/>
            <w:r>
              <w:rPr>
                <w:sz w:val="16"/>
              </w:rPr>
              <w:t xml:space="preserve">   [  ]</w:t>
            </w:r>
            <w:proofErr w:type="gramEnd"/>
          </w:p>
        </w:tc>
      </w:tr>
      <w:tr w:rsidR="00D240F3" w14:paraId="66801578" w14:textId="77777777">
        <w:trPr>
          <w:trHeight w:val="300"/>
        </w:trPr>
        <w:tc>
          <w:tcPr>
            <w:tcW w:w="400" w:type="pct"/>
            <w:tcBorders>
              <w:top w:val="nil"/>
              <w:bottom w:val="basicThinLines" w:sz="4" w:space="0" w:color="auto"/>
              <w:right w:val="nil"/>
            </w:tcBorders>
          </w:tcPr>
          <w:p w14:paraId="2F797201" w14:textId="77777777" w:rsidR="00D240F3" w:rsidRDefault="00D240F3"/>
        </w:tc>
        <w:tc>
          <w:tcPr>
            <w:tcW w:w="2350" w:type="pct"/>
            <w:gridSpan w:val="2"/>
            <w:tcBorders>
              <w:top w:val="nil"/>
              <w:left w:val="nil"/>
              <w:bottom w:val="basicThinLines" w:sz="4" w:space="0" w:color="auto"/>
              <w:right w:val="nil"/>
            </w:tcBorders>
          </w:tcPr>
          <w:p w14:paraId="611760E9" w14:textId="77777777" w:rsidR="00D240F3" w:rsidRDefault="00D240F3"/>
        </w:tc>
        <w:tc>
          <w:tcPr>
            <w:tcW w:w="1750" w:type="pct"/>
            <w:gridSpan w:val="2"/>
            <w:tcBorders>
              <w:top w:val="nil"/>
              <w:left w:val="nil"/>
              <w:bottom w:val="basicThinLines" w:sz="4" w:space="0" w:color="auto"/>
              <w:right w:val="nil"/>
            </w:tcBorders>
          </w:tcPr>
          <w:p w14:paraId="58EDAE99" w14:textId="77777777" w:rsidR="00D240F3" w:rsidRDefault="00D240F3"/>
        </w:tc>
        <w:tc>
          <w:tcPr>
            <w:tcW w:w="500" w:type="pct"/>
            <w:tcBorders>
              <w:top w:val="nil"/>
              <w:left w:val="nil"/>
              <w:bottom w:val="basicThinLines" w:sz="4" w:space="0" w:color="auto"/>
            </w:tcBorders>
          </w:tcPr>
          <w:p w14:paraId="31500943" w14:textId="77777777" w:rsidR="00D240F3" w:rsidRDefault="00D240F3"/>
        </w:tc>
      </w:tr>
    </w:tbl>
    <w:p w14:paraId="5AC49D65" w14:textId="77777777" w:rsidR="00D240F3" w:rsidRDefault="00067B36">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D240F3" w14:paraId="2A752033" w14:textId="77777777">
        <w:trPr>
          <w:trHeight w:val="400"/>
        </w:trPr>
        <w:tc>
          <w:tcPr>
            <w:tcW w:w="1750" w:type="pct"/>
            <w:gridSpan w:val="2"/>
            <w:vAlign w:val="bottom"/>
          </w:tcPr>
          <w:p w14:paraId="43D70EBF" w14:textId="77777777" w:rsidR="00D240F3" w:rsidRDefault="00067B36">
            <w:r>
              <w:lastRenderedPageBreak/>
              <w:t>TECHNICAL QUESTIONNAIRE</w:t>
            </w:r>
          </w:p>
        </w:tc>
        <w:tc>
          <w:tcPr>
            <w:tcW w:w="1500" w:type="pct"/>
            <w:gridSpan w:val="2"/>
            <w:vAlign w:val="bottom"/>
          </w:tcPr>
          <w:p w14:paraId="2C5D942C" w14:textId="77777777" w:rsidR="00D240F3" w:rsidRDefault="00067B36">
            <w:r>
              <w:t>Page {x} of {y}</w:t>
            </w:r>
          </w:p>
        </w:tc>
        <w:tc>
          <w:tcPr>
            <w:tcW w:w="1750" w:type="pct"/>
            <w:gridSpan w:val="2"/>
            <w:shd w:val="clear" w:color="auto" w:fill="DFDFD7"/>
            <w:vAlign w:val="bottom"/>
          </w:tcPr>
          <w:p w14:paraId="1D0A2D36" w14:textId="77777777" w:rsidR="00D240F3" w:rsidRDefault="00067B36">
            <w:r>
              <w:t>Reference Number:</w:t>
            </w:r>
          </w:p>
        </w:tc>
      </w:tr>
      <w:tr w:rsidR="00D240F3" w14:paraId="270E1968" w14:textId="77777777">
        <w:tc>
          <w:tcPr>
            <w:tcW w:w="9986" w:type="dxa"/>
            <w:gridSpan w:val="6"/>
            <w:tcBorders>
              <w:top w:val="nil"/>
              <w:left w:val="nil"/>
              <w:bottom w:val="nil"/>
              <w:right w:val="nil"/>
            </w:tcBorders>
          </w:tcPr>
          <w:p w14:paraId="6A61051D" w14:textId="77777777" w:rsidR="00D240F3" w:rsidRDefault="00D240F3"/>
        </w:tc>
      </w:tr>
      <w:tr w:rsidR="00D240F3" w14:paraId="79A40A07" w14:textId="77777777">
        <w:tc>
          <w:tcPr>
            <w:tcW w:w="9986" w:type="dxa"/>
            <w:gridSpan w:val="6"/>
          </w:tcPr>
          <w:p w14:paraId="62F16586" w14:textId="77777777" w:rsidR="00D240F3" w:rsidRDefault="00D240F3">
            <w:pPr>
              <w:spacing w:before="20"/>
            </w:pPr>
          </w:p>
          <w:p w14:paraId="61D0AF1A" w14:textId="77777777" w:rsidR="00D240F3" w:rsidRDefault="00067B36">
            <w:r>
              <w:rPr>
                <w:sz w:val="18"/>
              </w:rPr>
              <w:t>6. Similar varieties and differences from these varieties</w:t>
            </w:r>
          </w:p>
          <w:p w14:paraId="1DDA6817" w14:textId="77777777" w:rsidR="00D240F3" w:rsidRDefault="00D240F3">
            <w:pPr>
              <w:spacing w:before="20"/>
            </w:pPr>
          </w:p>
          <w:p w14:paraId="5ED8068E" w14:textId="77777777" w:rsidR="00D240F3" w:rsidRDefault="00067B36">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20806B60" w14:textId="77777777" w:rsidR="00D240F3" w:rsidRDefault="00D240F3">
            <w:pPr>
              <w:spacing w:before="20"/>
            </w:pPr>
          </w:p>
        </w:tc>
      </w:tr>
      <w:tr w:rsidR="00D240F3" w14:paraId="1458F3E9" w14:textId="77777777">
        <w:tblPrEx>
          <w:jc w:val="center"/>
          <w:tblCellMar>
            <w:top w:w="100" w:type="dxa"/>
            <w:left w:w="100" w:type="dxa"/>
            <w:bottom w:w="100" w:type="dxa"/>
            <w:right w:w="100" w:type="dxa"/>
          </w:tblCellMar>
        </w:tblPrEx>
        <w:trPr>
          <w:jc w:val="center"/>
        </w:trPr>
        <w:tc>
          <w:tcPr>
            <w:tcW w:w="1250" w:type="pct"/>
            <w:shd w:val="clear" w:color="auto" w:fill="DFDFD7"/>
          </w:tcPr>
          <w:p w14:paraId="2521ABAD" w14:textId="77777777" w:rsidR="00D240F3" w:rsidRDefault="00067B36">
            <w:pPr>
              <w:jc w:val="center"/>
              <w:divId w:val="1"/>
            </w:pPr>
            <w:r>
              <w:rPr>
                <w:sz w:val="18"/>
              </w:rPr>
              <w:t>Denomination(s) of variety(</w:t>
            </w:r>
            <w:proofErr w:type="spellStart"/>
            <w:r>
              <w:rPr>
                <w:sz w:val="18"/>
              </w:rPr>
              <w:t>ies</w:t>
            </w:r>
            <w:proofErr w:type="spellEnd"/>
            <w:r>
              <w:rPr>
                <w:sz w:val="18"/>
              </w:rPr>
              <w:t xml:space="preserve">) </w:t>
            </w:r>
            <w:proofErr w:type="gramStart"/>
            <w:r>
              <w:rPr>
                <w:sz w:val="18"/>
              </w:rPr>
              <w:t>similar to</w:t>
            </w:r>
            <w:proofErr w:type="gramEnd"/>
            <w:r>
              <w:rPr>
                <w:sz w:val="18"/>
              </w:rPr>
              <w:t xml:space="preserve"> your candidate variety</w:t>
            </w:r>
          </w:p>
        </w:tc>
        <w:tc>
          <w:tcPr>
            <w:tcW w:w="1250" w:type="pct"/>
            <w:gridSpan w:val="2"/>
            <w:shd w:val="clear" w:color="auto" w:fill="DFDFD7"/>
          </w:tcPr>
          <w:p w14:paraId="17C3CC83" w14:textId="77777777" w:rsidR="00D240F3" w:rsidRDefault="00067B36">
            <w:pPr>
              <w:jc w:val="center"/>
              <w:divId w:val="1"/>
            </w:pPr>
            <w:r>
              <w:rPr>
                <w:sz w:val="18"/>
              </w:rPr>
              <w:t>Characteristic(s) in which your candidate variety differs from the similar variety(</w:t>
            </w:r>
            <w:proofErr w:type="spellStart"/>
            <w:r>
              <w:rPr>
                <w:sz w:val="18"/>
              </w:rPr>
              <w:t>ies</w:t>
            </w:r>
            <w:proofErr w:type="spellEnd"/>
            <w:r>
              <w:rPr>
                <w:sz w:val="18"/>
              </w:rPr>
              <w:t>)</w:t>
            </w:r>
          </w:p>
        </w:tc>
        <w:tc>
          <w:tcPr>
            <w:tcW w:w="1250" w:type="pct"/>
            <w:gridSpan w:val="2"/>
            <w:shd w:val="clear" w:color="auto" w:fill="DFDFD7"/>
          </w:tcPr>
          <w:p w14:paraId="4D898E10" w14:textId="77777777" w:rsidR="00D240F3" w:rsidRDefault="00067B36">
            <w:pPr>
              <w:jc w:val="center"/>
              <w:divId w:val="1"/>
            </w:pPr>
            <w:r>
              <w:rPr>
                <w:sz w:val="18"/>
              </w:rPr>
              <w:t xml:space="preserve">Describe the expression of the characteristic(s) for the </w:t>
            </w:r>
            <w:r>
              <w:rPr>
                <w:b/>
                <w:sz w:val="18"/>
              </w:rPr>
              <w:t>similar</w:t>
            </w:r>
            <w:r>
              <w:rPr>
                <w:sz w:val="18"/>
              </w:rPr>
              <w:t xml:space="preserve"> variety(</w:t>
            </w:r>
            <w:proofErr w:type="spellStart"/>
            <w:r>
              <w:rPr>
                <w:sz w:val="18"/>
              </w:rPr>
              <w:t>ies</w:t>
            </w:r>
            <w:proofErr w:type="spellEnd"/>
            <w:r>
              <w:rPr>
                <w:sz w:val="18"/>
              </w:rPr>
              <w:t>)</w:t>
            </w:r>
          </w:p>
        </w:tc>
        <w:tc>
          <w:tcPr>
            <w:tcW w:w="1250" w:type="pct"/>
            <w:shd w:val="clear" w:color="auto" w:fill="DFDFD7"/>
          </w:tcPr>
          <w:p w14:paraId="311BD8CD" w14:textId="77777777" w:rsidR="00D240F3" w:rsidRDefault="00067B36">
            <w:pPr>
              <w:jc w:val="center"/>
              <w:divId w:val="1"/>
            </w:pPr>
            <w:r>
              <w:rPr>
                <w:sz w:val="18"/>
              </w:rPr>
              <w:t xml:space="preserve">Describe the expression of the characteristic(s) for </w:t>
            </w:r>
            <w:r>
              <w:rPr>
                <w:b/>
                <w:sz w:val="18"/>
              </w:rPr>
              <w:t>your</w:t>
            </w:r>
            <w:r>
              <w:rPr>
                <w:sz w:val="18"/>
              </w:rPr>
              <w:t xml:space="preserve"> candidate variety</w:t>
            </w:r>
          </w:p>
        </w:tc>
      </w:tr>
      <w:tr w:rsidR="00D240F3" w14:paraId="5A4D330B" w14:textId="77777777">
        <w:tblPrEx>
          <w:tblCellMar>
            <w:top w:w="100" w:type="dxa"/>
            <w:left w:w="100" w:type="dxa"/>
            <w:bottom w:w="100" w:type="dxa"/>
            <w:right w:w="100" w:type="dxa"/>
          </w:tblCellMar>
        </w:tblPrEx>
        <w:tc>
          <w:tcPr>
            <w:tcW w:w="2496" w:type="dxa"/>
            <w:shd w:val="clear" w:color="auto" w:fill="DFDFD7"/>
          </w:tcPr>
          <w:p w14:paraId="3391F767" w14:textId="77777777" w:rsidR="00D240F3" w:rsidRDefault="00067B36">
            <w:pPr>
              <w:jc w:val="center"/>
              <w:divId w:val="1"/>
            </w:pPr>
            <w:r>
              <w:rPr>
                <w:i/>
                <w:sz w:val="18"/>
              </w:rPr>
              <w:t>Example</w:t>
            </w:r>
          </w:p>
        </w:tc>
        <w:tc>
          <w:tcPr>
            <w:tcW w:w="2496" w:type="dxa"/>
            <w:gridSpan w:val="2"/>
            <w:shd w:val="clear" w:color="auto" w:fill="DFDFD7"/>
          </w:tcPr>
          <w:p w14:paraId="01CD0862" w14:textId="77777777" w:rsidR="00D240F3" w:rsidRDefault="00067B36">
            <w:pPr>
              <w:jc w:val="center"/>
              <w:divId w:val="1"/>
            </w:pPr>
            <w:r>
              <w:rPr>
                <w:i/>
                <w:sz w:val="18"/>
              </w:rPr>
              <w:t>Fruit: ground color of skin</w:t>
            </w:r>
          </w:p>
        </w:tc>
        <w:tc>
          <w:tcPr>
            <w:tcW w:w="2496" w:type="dxa"/>
            <w:gridSpan w:val="2"/>
            <w:shd w:val="clear" w:color="auto" w:fill="DFDFD7"/>
          </w:tcPr>
          <w:p w14:paraId="31C74289" w14:textId="77777777" w:rsidR="00D240F3" w:rsidRDefault="00067B36">
            <w:pPr>
              <w:jc w:val="center"/>
              <w:divId w:val="1"/>
            </w:pPr>
            <w:r>
              <w:rPr>
                <w:i/>
                <w:sz w:val="18"/>
              </w:rPr>
              <w:t>not visible</w:t>
            </w:r>
          </w:p>
        </w:tc>
        <w:tc>
          <w:tcPr>
            <w:tcW w:w="2496" w:type="dxa"/>
            <w:shd w:val="clear" w:color="auto" w:fill="DFDFD7"/>
          </w:tcPr>
          <w:p w14:paraId="44505EAF" w14:textId="77777777" w:rsidR="00D240F3" w:rsidRDefault="00067B36">
            <w:pPr>
              <w:jc w:val="center"/>
              <w:divId w:val="1"/>
            </w:pPr>
            <w:r>
              <w:rPr>
                <w:i/>
                <w:sz w:val="18"/>
              </w:rPr>
              <w:t>green</w:t>
            </w:r>
          </w:p>
        </w:tc>
      </w:tr>
      <w:tr w:rsidR="00D240F3" w14:paraId="0A8EBA66" w14:textId="77777777">
        <w:tc>
          <w:tcPr>
            <w:tcW w:w="9986" w:type="dxa"/>
            <w:gridSpan w:val="6"/>
          </w:tcPr>
          <w:p w14:paraId="5EAC142C" w14:textId="77777777" w:rsidR="00D240F3" w:rsidRDefault="00D240F3">
            <w:pPr>
              <w:spacing w:before="600"/>
            </w:pPr>
          </w:p>
        </w:tc>
      </w:tr>
      <w:tr w:rsidR="00D240F3" w14:paraId="0A5251E0" w14:textId="77777777">
        <w:tc>
          <w:tcPr>
            <w:tcW w:w="9986" w:type="dxa"/>
            <w:gridSpan w:val="6"/>
          </w:tcPr>
          <w:p w14:paraId="20918970" w14:textId="77777777" w:rsidR="00D240F3" w:rsidRDefault="00D240F3">
            <w:pPr>
              <w:spacing w:before="600"/>
            </w:pPr>
          </w:p>
        </w:tc>
      </w:tr>
      <w:tr w:rsidR="00D240F3" w14:paraId="2A31F678" w14:textId="77777777">
        <w:tc>
          <w:tcPr>
            <w:tcW w:w="9986" w:type="dxa"/>
            <w:gridSpan w:val="6"/>
          </w:tcPr>
          <w:p w14:paraId="131BBD18" w14:textId="77777777" w:rsidR="00D240F3" w:rsidRDefault="00D240F3">
            <w:pPr>
              <w:spacing w:before="600"/>
            </w:pPr>
          </w:p>
        </w:tc>
      </w:tr>
      <w:tr w:rsidR="00D240F3" w14:paraId="0CB2E7CB" w14:textId="77777777">
        <w:tc>
          <w:tcPr>
            <w:tcW w:w="9986" w:type="dxa"/>
            <w:gridSpan w:val="6"/>
          </w:tcPr>
          <w:p w14:paraId="59C92EA3" w14:textId="77777777" w:rsidR="00D240F3" w:rsidRDefault="00D240F3">
            <w:pPr>
              <w:spacing w:before="20"/>
            </w:pPr>
          </w:p>
          <w:p w14:paraId="160F0347" w14:textId="77777777" w:rsidR="00D240F3" w:rsidRDefault="00067B36">
            <w:r>
              <w:rPr>
                <w:sz w:val="18"/>
              </w:rPr>
              <w:t xml:space="preserve">          Comments</w:t>
            </w:r>
          </w:p>
          <w:p w14:paraId="58FD6906" w14:textId="77777777" w:rsidR="00D240F3" w:rsidRDefault="00D240F3">
            <w:pPr>
              <w:spacing w:before="2000"/>
            </w:pPr>
          </w:p>
        </w:tc>
      </w:tr>
    </w:tbl>
    <w:p w14:paraId="46731DB4" w14:textId="77777777" w:rsidR="00D240F3" w:rsidRDefault="00D240F3">
      <w:pPr>
        <w:sectPr w:rsidR="00D240F3">
          <w:headerReference w:type="even" r:id="rId107"/>
          <w:headerReference w:type="default" r:id="rId108"/>
          <w:footerReference w:type="even" r:id="rId109"/>
          <w:footerReference w:type="default" r:id="rId110"/>
          <w:headerReference w:type="first" r:id="rId111"/>
          <w:footerReference w:type="first" r:id="rId112"/>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D240F3" w14:paraId="6457522C" w14:textId="77777777">
        <w:trPr>
          <w:trHeight w:val="400"/>
        </w:trPr>
        <w:tc>
          <w:tcPr>
            <w:tcW w:w="1750" w:type="pct"/>
            <w:vAlign w:val="bottom"/>
          </w:tcPr>
          <w:p w14:paraId="49475CC1" w14:textId="77777777" w:rsidR="00D240F3" w:rsidRDefault="00067B36">
            <w:r>
              <w:lastRenderedPageBreak/>
              <w:t>TECHNICAL QUESTIONNAIRE</w:t>
            </w:r>
          </w:p>
        </w:tc>
        <w:tc>
          <w:tcPr>
            <w:tcW w:w="1500" w:type="pct"/>
            <w:vAlign w:val="bottom"/>
          </w:tcPr>
          <w:p w14:paraId="51BE3433" w14:textId="77777777" w:rsidR="00D240F3" w:rsidRDefault="00067B36">
            <w:r>
              <w:t>Page {x} of {y}</w:t>
            </w:r>
          </w:p>
        </w:tc>
        <w:tc>
          <w:tcPr>
            <w:tcW w:w="1750" w:type="pct"/>
            <w:shd w:val="clear" w:color="auto" w:fill="DFDFD7"/>
            <w:vAlign w:val="bottom"/>
          </w:tcPr>
          <w:p w14:paraId="08E56B70" w14:textId="77777777" w:rsidR="00D240F3" w:rsidRDefault="00067B36">
            <w:r>
              <w:t>Reference Number:</w:t>
            </w:r>
          </w:p>
        </w:tc>
      </w:tr>
      <w:tr w:rsidR="00D240F3" w14:paraId="420D7FF9" w14:textId="77777777">
        <w:tc>
          <w:tcPr>
            <w:tcW w:w="9986" w:type="dxa"/>
            <w:gridSpan w:val="3"/>
            <w:tcBorders>
              <w:top w:val="nil"/>
              <w:left w:val="nil"/>
              <w:bottom w:val="nil"/>
              <w:right w:val="nil"/>
            </w:tcBorders>
          </w:tcPr>
          <w:p w14:paraId="04F83B74" w14:textId="77777777" w:rsidR="00D240F3" w:rsidRDefault="00D240F3"/>
        </w:tc>
      </w:tr>
      <w:tr w:rsidR="00D240F3" w14:paraId="0B718D11" w14:textId="77777777">
        <w:tc>
          <w:tcPr>
            <w:tcW w:w="9986" w:type="dxa"/>
            <w:gridSpan w:val="3"/>
          </w:tcPr>
          <w:p w14:paraId="1AF33B17" w14:textId="77777777" w:rsidR="00D240F3" w:rsidRDefault="00D240F3">
            <w:pPr>
              <w:spacing w:before="20"/>
            </w:pPr>
          </w:p>
          <w:p w14:paraId="002EADB6" w14:textId="77777777" w:rsidR="00D240F3" w:rsidRDefault="00067B36">
            <w:r>
              <w:rPr>
                <w:vertAlign w:val="superscript"/>
              </w:rPr>
              <w:t>#</w:t>
            </w:r>
            <w:r>
              <w:rPr>
                <w:sz w:val="18"/>
              </w:rPr>
              <w:t>7. Additional information which may help in the examination of the variety</w:t>
            </w:r>
          </w:p>
          <w:p w14:paraId="19CAD61E" w14:textId="77777777" w:rsidR="00D240F3" w:rsidRDefault="00D240F3">
            <w:pPr>
              <w:spacing w:before="20"/>
            </w:pPr>
          </w:p>
          <w:p w14:paraId="1584FCD1" w14:textId="77777777" w:rsidR="00D240F3" w:rsidRDefault="00067B36">
            <w:r>
              <w:rPr>
                <w:sz w:val="18"/>
              </w:rPr>
              <w:t>7.1</w:t>
            </w:r>
            <w:r>
              <w:rPr>
                <w:sz w:val="18"/>
              </w:rPr>
              <w:tab/>
              <w:t>In addition to the information provided in sections 5 and 6, are there any additional characteristics which may help to distinguish the variety?</w:t>
            </w:r>
          </w:p>
          <w:p w14:paraId="29E39D73" w14:textId="77777777" w:rsidR="00D240F3" w:rsidRDefault="00D240F3">
            <w:pPr>
              <w:spacing w:before="20"/>
            </w:pPr>
          </w:p>
          <w:p w14:paraId="1C1C014E" w14:textId="77777777" w:rsidR="00D240F3" w:rsidRDefault="00067B36">
            <w:r>
              <w:rPr>
                <w:sz w:val="18"/>
              </w:rPr>
              <w:tab/>
              <w:t>Yes</w:t>
            </w:r>
            <w:r>
              <w:rPr>
                <w:sz w:val="18"/>
              </w:rPr>
              <w:tab/>
            </w:r>
            <w:proofErr w:type="gramStart"/>
            <w:r>
              <w:rPr>
                <w:sz w:val="18"/>
              </w:rPr>
              <w:t>[ ]</w:t>
            </w:r>
            <w:proofErr w:type="gramEnd"/>
            <w:r>
              <w:rPr>
                <w:sz w:val="18"/>
              </w:rPr>
              <w:tab/>
            </w:r>
            <w:r>
              <w:rPr>
                <w:sz w:val="18"/>
              </w:rPr>
              <w:tab/>
            </w:r>
            <w:r>
              <w:rPr>
                <w:sz w:val="18"/>
              </w:rPr>
              <w:tab/>
              <w:t>No</w:t>
            </w:r>
            <w:r>
              <w:rPr>
                <w:sz w:val="18"/>
              </w:rPr>
              <w:tab/>
            </w:r>
            <w:proofErr w:type="gramStart"/>
            <w:r>
              <w:rPr>
                <w:sz w:val="18"/>
              </w:rPr>
              <w:t>[ ]</w:t>
            </w:r>
            <w:proofErr w:type="gramEnd"/>
          </w:p>
          <w:p w14:paraId="796ABFAF" w14:textId="77777777" w:rsidR="00D240F3" w:rsidRDefault="00D240F3">
            <w:pPr>
              <w:spacing w:before="20"/>
            </w:pPr>
          </w:p>
          <w:p w14:paraId="0F489F2D" w14:textId="77777777" w:rsidR="00D240F3" w:rsidRDefault="00067B36">
            <w:r>
              <w:rPr>
                <w:sz w:val="18"/>
              </w:rPr>
              <w:tab/>
              <w:t>(If yes, please provide details)</w:t>
            </w:r>
          </w:p>
          <w:p w14:paraId="700F4BE6" w14:textId="77777777" w:rsidR="00D240F3" w:rsidRDefault="00D240F3">
            <w:pPr>
              <w:spacing w:before="20"/>
            </w:pPr>
          </w:p>
          <w:p w14:paraId="15DFAC7F" w14:textId="77777777" w:rsidR="00D240F3" w:rsidRDefault="00067B36">
            <w:r>
              <w:rPr>
                <w:sz w:val="18"/>
              </w:rPr>
              <w:t>7.2</w:t>
            </w:r>
            <w:r>
              <w:rPr>
                <w:sz w:val="18"/>
              </w:rPr>
              <w:tab/>
              <w:t>Are there any special conditions for growing the variety or conducting the examination?</w:t>
            </w:r>
          </w:p>
          <w:p w14:paraId="40E93404" w14:textId="77777777" w:rsidR="00D240F3" w:rsidRDefault="00D240F3">
            <w:pPr>
              <w:spacing w:before="20"/>
            </w:pPr>
          </w:p>
          <w:p w14:paraId="4D7D59EA" w14:textId="77777777" w:rsidR="00D240F3" w:rsidRDefault="00067B36">
            <w:r>
              <w:rPr>
                <w:sz w:val="18"/>
              </w:rPr>
              <w:tab/>
              <w:t>Yes</w:t>
            </w:r>
            <w:r>
              <w:rPr>
                <w:sz w:val="18"/>
              </w:rPr>
              <w:tab/>
            </w:r>
            <w:proofErr w:type="gramStart"/>
            <w:r>
              <w:rPr>
                <w:sz w:val="18"/>
              </w:rPr>
              <w:t>[ ]</w:t>
            </w:r>
            <w:proofErr w:type="gramEnd"/>
            <w:r>
              <w:rPr>
                <w:sz w:val="18"/>
              </w:rPr>
              <w:tab/>
            </w:r>
            <w:r>
              <w:rPr>
                <w:sz w:val="18"/>
              </w:rPr>
              <w:tab/>
            </w:r>
            <w:r>
              <w:rPr>
                <w:sz w:val="18"/>
              </w:rPr>
              <w:tab/>
              <w:t>No</w:t>
            </w:r>
            <w:r>
              <w:rPr>
                <w:sz w:val="18"/>
              </w:rPr>
              <w:tab/>
            </w:r>
            <w:proofErr w:type="gramStart"/>
            <w:r>
              <w:rPr>
                <w:sz w:val="18"/>
              </w:rPr>
              <w:t>[ ]</w:t>
            </w:r>
            <w:proofErr w:type="gramEnd"/>
          </w:p>
          <w:p w14:paraId="5CEF4564" w14:textId="77777777" w:rsidR="00D240F3" w:rsidRDefault="00D240F3">
            <w:pPr>
              <w:spacing w:before="20"/>
            </w:pPr>
          </w:p>
          <w:p w14:paraId="6245EFEF" w14:textId="77777777" w:rsidR="00D240F3" w:rsidRDefault="00067B36">
            <w:r>
              <w:rPr>
                <w:sz w:val="18"/>
              </w:rPr>
              <w:tab/>
              <w:t>(If yes, please provide details)</w:t>
            </w:r>
          </w:p>
          <w:p w14:paraId="30127F2A" w14:textId="77777777" w:rsidR="00D240F3" w:rsidRDefault="00D240F3">
            <w:pPr>
              <w:spacing w:before="20"/>
            </w:pPr>
          </w:p>
          <w:p w14:paraId="50A531D8" w14:textId="77777777" w:rsidR="00D240F3" w:rsidRDefault="00067B36">
            <w:r>
              <w:rPr>
                <w:sz w:val="18"/>
              </w:rPr>
              <w:t>7.3</w:t>
            </w:r>
            <w:r>
              <w:rPr>
                <w:sz w:val="18"/>
              </w:rPr>
              <w:tab/>
              <w:t>Other information</w:t>
            </w:r>
          </w:p>
          <w:p w14:paraId="6C75FF29" w14:textId="77777777" w:rsidR="00D240F3" w:rsidRDefault="00D240F3">
            <w:pPr>
              <w:spacing w:before="20"/>
            </w:pPr>
          </w:p>
          <w:p w14:paraId="05CAC3FB" w14:textId="77777777" w:rsidR="00D240F3" w:rsidRDefault="00067B36">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4ECD1FDE" w14:textId="77777777" w:rsidR="00D240F3" w:rsidRDefault="00D240F3"/>
          <w:p w14:paraId="2E4C5D85" w14:textId="77777777" w:rsidR="00D240F3" w:rsidRDefault="00067B36">
            <w:r>
              <w:rPr>
                <w:sz w:val="18"/>
              </w:rPr>
              <w:t>The key points to consider when taking a photograph of the candidate variety are:</w:t>
            </w:r>
          </w:p>
          <w:p w14:paraId="42AC70F0" w14:textId="77777777" w:rsidR="00D240F3" w:rsidRDefault="00D240F3"/>
          <w:p w14:paraId="6C7574D0" w14:textId="77777777" w:rsidR="00D240F3" w:rsidRDefault="00067B36">
            <w:r>
              <w:rPr>
                <w:sz w:val="18"/>
              </w:rPr>
              <w:t>• Indication of the date and geographic location</w:t>
            </w:r>
          </w:p>
          <w:p w14:paraId="710F304B" w14:textId="77777777" w:rsidR="00D240F3" w:rsidRDefault="00067B36">
            <w:r>
              <w:rPr>
                <w:sz w:val="18"/>
              </w:rPr>
              <w:t>• Correct labeling (breeder's reference)</w:t>
            </w:r>
          </w:p>
          <w:p w14:paraId="6EBC9A44" w14:textId="77777777" w:rsidR="00D240F3" w:rsidRDefault="00067B36">
            <w:r>
              <w:rPr>
                <w:sz w:val="18"/>
              </w:rPr>
              <w:t>• Good quality printed photograph (minimum 10 cm x 15 cm) and/or sufficient resolution electronic format version (minimum 960 x 1280 pixels)</w:t>
            </w:r>
          </w:p>
          <w:p w14:paraId="547707A1" w14:textId="77777777" w:rsidR="00D240F3" w:rsidRDefault="00D240F3"/>
          <w:p w14:paraId="756C9F1A" w14:textId="77777777" w:rsidR="00D240F3" w:rsidRDefault="00067B36">
            <w:r>
              <w:rPr>
                <w:sz w:val="18"/>
              </w:rPr>
              <w:t>Further guidance on providing photographs with the Technical Questionnaire is available in document TGP/7 "Development of Test Guidelines", Guidance Note 35 (http://www.upov.int/tgp/en/).</w:t>
            </w:r>
          </w:p>
          <w:p w14:paraId="63208CB3" w14:textId="77777777" w:rsidR="00D240F3" w:rsidRDefault="00D240F3"/>
          <w:p w14:paraId="72C28A5D" w14:textId="77777777" w:rsidR="00D240F3" w:rsidRDefault="00067B36">
            <w:r>
              <w:rPr>
                <w:sz w:val="18"/>
              </w:rPr>
              <w:t>The link provided may be deleted by members of the Union when developing authorities' own test guidelines.</w:t>
            </w:r>
          </w:p>
          <w:p w14:paraId="2C42FBBC" w14:textId="77777777" w:rsidR="00D240F3" w:rsidRDefault="00D240F3">
            <w:pPr>
              <w:spacing w:before="20"/>
            </w:pPr>
          </w:p>
          <w:p w14:paraId="20C02F25" w14:textId="77777777" w:rsidR="00D240F3" w:rsidRDefault="00D240F3"/>
          <w:p w14:paraId="07DD5BBD" w14:textId="77777777" w:rsidR="00D240F3" w:rsidRDefault="00D240F3"/>
          <w:p w14:paraId="5215051A" w14:textId="77777777" w:rsidR="00D240F3" w:rsidRDefault="00D240F3"/>
        </w:tc>
      </w:tr>
    </w:tbl>
    <w:p w14:paraId="1E3D77C1" w14:textId="77777777" w:rsidR="00D240F3" w:rsidRDefault="00D240F3">
      <w:pPr>
        <w:sectPr w:rsidR="00D240F3">
          <w:headerReference w:type="even" r:id="rId113"/>
          <w:headerReference w:type="default" r:id="rId114"/>
          <w:footerReference w:type="even" r:id="rId115"/>
          <w:footerReference w:type="default" r:id="rId116"/>
          <w:headerReference w:type="first" r:id="rId117"/>
          <w:footerReference w:type="first" r:id="rId11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D240F3" w14:paraId="4CE4E79C" w14:textId="77777777">
        <w:trPr>
          <w:trHeight w:val="400"/>
        </w:trPr>
        <w:tc>
          <w:tcPr>
            <w:tcW w:w="1750" w:type="pct"/>
            <w:vAlign w:val="bottom"/>
          </w:tcPr>
          <w:p w14:paraId="3727F1E5" w14:textId="77777777" w:rsidR="00D240F3" w:rsidRDefault="00067B36">
            <w:r>
              <w:lastRenderedPageBreak/>
              <w:t>TECHNICAL QUESTIONNAIRE</w:t>
            </w:r>
          </w:p>
        </w:tc>
        <w:tc>
          <w:tcPr>
            <w:tcW w:w="1500" w:type="pct"/>
            <w:vAlign w:val="bottom"/>
          </w:tcPr>
          <w:p w14:paraId="12779C4F" w14:textId="77777777" w:rsidR="00D240F3" w:rsidRDefault="00067B36">
            <w:r>
              <w:t>Page {x} of {y}</w:t>
            </w:r>
          </w:p>
        </w:tc>
        <w:tc>
          <w:tcPr>
            <w:tcW w:w="1750" w:type="pct"/>
            <w:gridSpan w:val="2"/>
            <w:shd w:val="clear" w:color="auto" w:fill="DFDFD7"/>
            <w:vAlign w:val="bottom"/>
          </w:tcPr>
          <w:p w14:paraId="11B44C6F" w14:textId="77777777" w:rsidR="00D240F3" w:rsidRDefault="00067B36">
            <w:r>
              <w:t>Reference Number:</w:t>
            </w:r>
          </w:p>
        </w:tc>
      </w:tr>
      <w:tr w:rsidR="00D240F3" w14:paraId="0FA57EB4" w14:textId="77777777">
        <w:tc>
          <w:tcPr>
            <w:tcW w:w="9986" w:type="dxa"/>
            <w:gridSpan w:val="4"/>
            <w:tcBorders>
              <w:top w:val="nil"/>
              <w:left w:val="nil"/>
              <w:bottom w:val="nil"/>
              <w:right w:val="nil"/>
            </w:tcBorders>
          </w:tcPr>
          <w:p w14:paraId="049628BD" w14:textId="77777777" w:rsidR="00D240F3" w:rsidRDefault="00D240F3"/>
        </w:tc>
      </w:tr>
      <w:tr w:rsidR="00D240F3" w14:paraId="512D6631" w14:textId="77777777">
        <w:tc>
          <w:tcPr>
            <w:tcW w:w="9986" w:type="dxa"/>
            <w:gridSpan w:val="4"/>
          </w:tcPr>
          <w:p w14:paraId="5AFA8107" w14:textId="77777777" w:rsidR="00D240F3" w:rsidRDefault="00D240F3">
            <w:pPr>
              <w:spacing w:before="20"/>
            </w:pPr>
          </w:p>
          <w:p w14:paraId="5734C7E0" w14:textId="77777777" w:rsidR="00D240F3" w:rsidRDefault="00067B36">
            <w:r>
              <w:rPr>
                <w:sz w:val="18"/>
              </w:rPr>
              <w:t>8. Authorization for release</w:t>
            </w:r>
          </w:p>
          <w:p w14:paraId="1EE4D084" w14:textId="77777777" w:rsidR="00D240F3" w:rsidRDefault="00D240F3">
            <w:pPr>
              <w:spacing w:before="20"/>
            </w:pPr>
          </w:p>
          <w:p w14:paraId="4B202042" w14:textId="77777777" w:rsidR="00D240F3" w:rsidRDefault="00067B36">
            <w:r>
              <w:rPr>
                <w:sz w:val="18"/>
              </w:rPr>
              <w:t xml:space="preserve">     (a)   Does the variety require prior authorization for release under legislation concerning the protection of the environment, human and animal health?</w:t>
            </w:r>
          </w:p>
          <w:p w14:paraId="2A8268AF" w14:textId="77777777" w:rsidR="00D240F3" w:rsidRDefault="00D240F3">
            <w:pPr>
              <w:spacing w:before="20"/>
            </w:pPr>
          </w:p>
          <w:p w14:paraId="67F6B9D8" w14:textId="77777777" w:rsidR="00D240F3" w:rsidRDefault="00067B36">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7F447D1D" w14:textId="77777777" w:rsidR="00D240F3" w:rsidRDefault="00D240F3">
            <w:pPr>
              <w:spacing w:before="20"/>
            </w:pPr>
          </w:p>
          <w:p w14:paraId="0180C616" w14:textId="63261D73" w:rsidR="00D240F3" w:rsidRDefault="00067B36">
            <w:r>
              <w:rPr>
                <w:sz w:val="18"/>
              </w:rPr>
              <w:t xml:space="preserve">     (b</w:t>
            </w:r>
            <w:proofErr w:type="gramStart"/>
            <w:r>
              <w:rPr>
                <w:sz w:val="18"/>
              </w:rPr>
              <w:t>)</w:t>
            </w:r>
            <w:r w:rsidR="00390E93">
              <w:rPr>
                <w:sz w:val="18"/>
              </w:rPr>
              <w:t xml:space="preserve">  </w:t>
            </w:r>
            <w:r>
              <w:rPr>
                <w:sz w:val="18"/>
              </w:rPr>
              <w:t>Has</w:t>
            </w:r>
            <w:proofErr w:type="gramEnd"/>
            <w:r>
              <w:rPr>
                <w:sz w:val="18"/>
              </w:rPr>
              <w:t xml:space="preserve"> such authorization been obtained?</w:t>
            </w:r>
          </w:p>
          <w:p w14:paraId="443BF9E8" w14:textId="77777777" w:rsidR="00D240F3" w:rsidRDefault="00D240F3">
            <w:pPr>
              <w:spacing w:before="20"/>
            </w:pPr>
          </w:p>
          <w:p w14:paraId="4BEF10CC" w14:textId="77777777" w:rsidR="00D240F3" w:rsidRDefault="00067B36">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2D644D68" w14:textId="77777777" w:rsidR="00D240F3" w:rsidRDefault="00D240F3">
            <w:pPr>
              <w:spacing w:before="20"/>
            </w:pPr>
          </w:p>
          <w:p w14:paraId="7BFA6CD0" w14:textId="77777777" w:rsidR="00D240F3" w:rsidRDefault="00067B36">
            <w:r>
              <w:rPr>
                <w:sz w:val="18"/>
              </w:rPr>
              <w:t xml:space="preserve">      If the answer to (b) is yes, please attach a copy of the authorization.</w:t>
            </w:r>
          </w:p>
        </w:tc>
      </w:tr>
      <w:tr w:rsidR="00D240F3" w14:paraId="4717B3EC" w14:textId="77777777">
        <w:tc>
          <w:tcPr>
            <w:tcW w:w="9986" w:type="dxa"/>
            <w:gridSpan w:val="4"/>
          </w:tcPr>
          <w:p w14:paraId="55B63EBD" w14:textId="77777777" w:rsidR="00D240F3" w:rsidRDefault="00D240F3">
            <w:pPr>
              <w:spacing w:before="20"/>
            </w:pPr>
          </w:p>
          <w:p w14:paraId="4B91C9CD" w14:textId="77777777" w:rsidR="00D240F3" w:rsidRDefault="00067B36">
            <w:r>
              <w:rPr>
                <w:sz w:val="18"/>
              </w:rPr>
              <w:t>9. Information on plant material to be examined or submitted for examination</w:t>
            </w:r>
          </w:p>
          <w:p w14:paraId="32F7A1F4" w14:textId="77777777" w:rsidR="00D240F3" w:rsidRDefault="00D240F3">
            <w:pPr>
              <w:spacing w:before="20"/>
            </w:pPr>
          </w:p>
          <w:p w14:paraId="610CD75E" w14:textId="77777777" w:rsidR="00D240F3" w:rsidRDefault="00067B36">
            <w:r>
              <w:rPr>
                <w:sz w:val="18"/>
              </w:rPr>
              <w:t>9.1 The expression of a characteristic or several characteristics of a variety may be affected by factors, such as pests and disease, chemical treatment (e.g. growth retardants or pesticides), effects of tissue culture, different rootstocks</w:t>
            </w:r>
            <w:proofErr w:type="gramStart"/>
            <w:r>
              <w:rPr>
                <w:sz w:val="18"/>
              </w:rPr>
              <w:t>, scions</w:t>
            </w:r>
            <w:proofErr w:type="gramEnd"/>
            <w:r>
              <w:rPr>
                <w:sz w:val="18"/>
              </w:rPr>
              <w:t xml:space="preserve"> taken from different growth phases of a tree, etc.</w:t>
            </w:r>
          </w:p>
          <w:p w14:paraId="44AF2729" w14:textId="77777777" w:rsidR="00D240F3" w:rsidRDefault="00D240F3">
            <w:pPr>
              <w:spacing w:before="20"/>
            </w:pPr>
          </w:p>
          <w:p w14:paraId="0E7E2CF5" w14:textId="77777777" w:rsidR="00D240F3" w:rsidRDefault="00067B36">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198F7D69" w14:textId="77777777" w:rsidR="00D240F3" w:rsidRDefault="00D240F3">
            <w:pPr>
              <w:spacing w:before="20"/>
            </w:pPr>
          </w:p>
          <w:p w14:paraId="30CAE6C8" w14:textId="77777777" w:rsidR="00D240F3" w:rsidRPr="005D2362" w:rsidRDefault="00067B36">
            <w:pPr>
              <w:tabs>
                <w:tab w:val="left" w:pos="5670"/>
              </w:tabs>
              <w:rPr>
                <w:lang w:val="pt-BR"/>
              </w:rPr>
            </w:pPr>
            <w:r>
              <w:rPr>
                <w:sz w:val="18"/>
              </w:rPr>
              <w:t xml:space="preserve">         </w:t>
            </w:r>
            <w:r w:rsidRPr="005D2362">
              <w:rPr>
                <w:sz w:val="18"/>
                <w:lang w:val="pt-BR"/>
              </w:rPr>
              <w:t xml:space="preserve">(a)      </w:t>
            </w:r>
            <w:proofErr w:type="spellStart"/>
            <w:r w:rsidRPr="005D2362">
              <w:rPr>
                <w:sz w:val="18"/>
                <w:lang w:val="pt-BR"/>
              </w:rPr>
              <w:t>Microorganisms</w:t>
            </w:r>
            <w:proofErr w:type="spellEnd"/>
            <w:r w:rsidRPr="005D2362">
              <w:rPr>
                <w:sz w:val="18"/>
                <w:lang w:val="pt-BR"/>
              </w:rPr>
              <w:t xml:space="preserve"> (e.g. </w:t>
            </w:r>
            <w:proofErr w:type="spellStart"/>
            <w:r w:rsidRPr="005D2362">
              <w:rPr>
                <w:sz w:val="18"/>
                <w:lang w:val="pt-BR"/>
              </w:rPr>
              <w:t>virus</w:t>
            </w:r>
            <w:proofErr w:type="spellEnd"/>
            <w:r w:rsidRPr="005D2362">
              <w:rPr>
                <w:sz w:val="18"/>
                <w:lang w:val="pt-BR"/>
              </w:rPr>
              <w:t xml:space="preserve">, </w:t>
            </w:r>
            <w:proofErr w:type="spellStart"/>
            <w:r w:rsidRPr="005D2362">
              <w:rPr>
                <w:sz w:val="18"/>
                <w:lang w:val="pt-BR"/>
              </w:rPr>
              <w:t>bacteria</w:t>
            </w:r>
            <w:proofErr w:type="spellEnd"/>
            <w:r w:rsidRPr="005D2362">
              <w:rPr>
                <w:sz w:val="18"/>
                <w:lang w:val="pt-BR"/>
              </w:rPr>
              <w:t xml:space="preserve">, </w:t>
            </w:r>
            <w:proofErr w:type="spellStart"/>
            <w:r w:rsidRPr="005D2362">
              <w:rPr>
                <w:sz w:val="18"/>
                <w:lang w:val="pt-BR"/>
              </w:rPr>
              <w:t>phytoplasma</w:t>
            </w:r>
            <w:proofErr w:type="spellEnd"/>
            <w:r w:rsidRPr="005D2362">
              <w:rPr>
                <w:sz w:val="18"/>
                <w:lang w:val="pt-BR"/>
              </w:rPr>
              <w:t>)</w:t>
            </w:r>
            <w:r w:rsidRPr="005D2362">
              <w:rPr>
                <w:sz w:val="18"/>
                <w:lang w:val="pt-BR"/>
              </w:rPr>
              <w:tab/>
              <w:t xml:space="preserve">Yes </w:t>
            </w:r>
            <w:proofErr w:type="gramStart"/>
            <w:r w:rsidRPr="005D2362">
              <w:rPr>
                <w:sz w:val="18"/>
                <w:lang w:val="pt-BR"/>
              </w:rPr>
              <w:t>[ ]</w:t>
            </w:r>
            <w:proofErr w:type="gramEnd"/>
            <w:r w:rsidRPr="005D2362">
              <w:rPr>
                <w:sz w:val="18"/>
                <w:lang w:val="pt-BR"/>
              </w:rPr>
              <w:tab/>
            </w:r>
            <w:r w:rsidRPr="005D2362">
              <w:rPr>
                <w:sz w:val="18"/>
                <w:lang w:val="pt-BR"/>
              </w:rPr>
              <w:tab/>
              <w:t xml:space="preserve">No </w:t>
            </w:r>
            <w:proofErr w:type="gramStart"/>
            <w:r w:rsidRPr="005D2362">
              <w:rPr>
                <w:sz w:val="18"/>
                <w:lang w:val="pt-BR"/>
              </w:rPr>
              <w:t>[ ]</w:t>
            </w:r>
            <w:proofErr w:type="gramEnd"/>
          </w:p>
          <w:p w14:paraId="730464FD" w14:textId="77777777" w:rsidR="00D240F3" w:rsidRPr="005D2362" w:rsidRDefault="00D240F3">
            <w:pPr>
              <w:spacing w:before="20"/>
              <w:rPr>
                <w:lang w:val="pt-BR"/>
              </w:rPr>
            </w:pPr>
          </w:p>
          <w:p w14:paraId="0AA3320D" w14:textId="77777777" w:rsidR="00D240F3" w:rsidRDefault="00067B36">
            <w:pPr>
              <w:tabs>
                <w:tab w:val="left" w:pos="5670"/>
              </w:tabs>
            </w:pPr>
            <w:r w:rsidRPr="005D2362">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31C3E52E" w14:textId="77777777" w:rsidR="00D240F3" w:rsidRDefault="00D240F3">
            <w:pPr>
              <w:spacing w:before="20"/>
            </w:pPr>
          </w:p>
          <w:p w14:paraId="433BE1FD" w14:textId="77777777" w:rsidR="00D240F3" w:rsidRDefault="00067B36">
            <w:pPr>
              <w:tabs>
                <w:tab w:val="left" w:pos="5670"/>
              </w:tabs>
            </w:pPr>
            <w:r>
              <w:rPr>
                <w:sz w:val="18"/>
              </w:rPr>
              <w:t xml:space="preserve">         (c)      Tissue culture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6B597D4D" w14:textId="77777777" w:rsidR="00D240F3" w:rsidRDefault="00D240F3">
            <w:pPr>
              <w:spacing w:before="20"/>
            </w:pPr>
          </w:p>
          <w:p w14:paraId="6328DD5E" w14:textId="77777777" w:rsidR="00D240F3" w:rsidRDefault="00067B36">
            <w:pPr>
              <w:tabs>
                <w:tab w:val="left" w:pos="5670"/>
              </w:tabs>
            </w:pPr>
            <w:r>
              <w:rPr>
                <w:sz w:val="18"/>
              </w:rPr>
              <w:t xml:space="preserve">         (d)      Other factors</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31C15CA8" w14:textId="77777777" w:rsidR="00D240F3" w:rsidRDefault="00D240F3">
            <w:pPr>
              <w:spacing w:before="20"/>
            </w:pPr>
          </w:p>
          <w:p w14:paraId="620C5605" w14:textId="77777777" w:rsidR="00D240F3" w:rsidRDefault="00067B36">
            <w:r>
              <w:rPr>
                <w:sz w:val="18"/>
              </w:rPr>
              <w:t xml:space="preserve">         Please provide details </w:t>
            </w:r>
            <w:proofErr w:type="gramStart"/>
            <w:r>
              <w:rPr>
                <w:sz w:val="18"/>
              </w:rPr>
              <w:t>for</w:t>
            </w:r>
            <w:proofErr w:type="gramEnd"/>
            <w:r>
              <w:rPr>
                <w:sz w:val="18"/>
              </w:rPr>
              <w:t xml:space="preserve"> where you have indicated "yes".</w:t>
            </w:r>
          </w:p>
          <w:p w14:paraId="0E4CF87A" w14:textId="77777777" w:rsidR="00D240F3" w:rsidRDefault="00D240F3">
            <w:pPr>
              <w:spacing w:before="20"/>
            </w:pPr>
          </w:p>
          <w:p w14:paraId="39E5210F" w14:textId="77777777" w:rsidR="00D240F3" w:rsidRDefault="00067B36">
            <w:r>
              <w:rPr>
                <w:sz w:val="18"/>
              </w:rPr>
              <w:t xml:space="preserve">         ____________________________________________________________</w:t>
            </w:r>
          </w:p>
          <w:p w14:paraId="263213E4" w14:textId="77777777" w:rsidR="00D240F3" w:rsidRDefault="00D240F3"/>
          <w:p w14:paraId="6A31EAB1" w14:textId="77777777" w:rsidR="00D240F3" w:rsidRDefault="00D240F3">
            <w:pPr>
              <w:spacing w:before="20"/>
            </w:pPr>
          </w:p>
          <w:p w14:paraId="1805727A" w14:textId="77777777" w:rsidR="00D240F3" w:rsidRDefault="00067B36">
            <w:r>
              <w:rPr>
                <w:sz w:val="18"/>
              </w:rPr>
              <w:t xml:space="preserve">9.3 Has the plant material to be examined been tested for the presence of </w:t>
            </w:r>
            <w:proofErr w:type="gramStart"/>
            <w:r>
              <w:rPr>
                <w:sz w:val="18"/>
              </w:rPr>
              <w:t>virus</w:t>
            </w:r>
            <w:proofErr w:type="gramEnd"/>
            <w:r>
              <w:rPr>
                <w:sz w:val="18"/>
              </w:rPr>
              <w:t xml:space="preserve"> or other pathogens?</w:t>
            </w:r>
          </w:p>
          <w:p w14:paraId="2405748F" w14:textId="77777777" w:rsidR="00D240F3" w:rsidRDefault="00D240F3">
            <w:pPr>
              <w:spacing w:before="20"/>
            </w:pPr>
          </w:p>
          <w:p w14:paraId="00555B4F" w14:textId="77777777" w:rsidR="00D240F3" w:rsidRDefault="00067B36">
            <w:r>
              <w:rPr>
                <w:sz w:val="18"/>
              </w:rPr>
              <w:t xml:space="preserve">       Yes  </w:t>
            </w:r>
            <w:proofErr w:type="gramStart"/>
            <w:r>
              <w:rPr>
                <w:sz w:val="18"/>
              </w:rPr>
              <w:t xml:space="preserve">   [  ]</w:t>
            </w:r>
            <w:proofErr w:type="gramEnd"/>
          </w:p>
          <w:p w14:paraId="659C9281" w14:textId="77777777" w:rsidR="00D240F3" w:rsidRDefault="00D240F3">
            <w:pPr>
              <w:spacing w:before="20"/>
            </w:pPr>
          </w:p>
          <w:p w14:paraId="42AD5088" w14:textId="77777777" w:rsidR="00D240F3" w:rsidRDefault="00067B36">
            <w:r>
              <w:rPr>
                <w:sz w:val="18"/>
              </w:rPr>
              <w:t xml:space="preserve"> (please provide details as specified by the Authority)</w:t>
            </w:r>
          </w:p>
          <w:p w14:paraId="0DF74854" w14:textId="77777777" w:rsidR="00D240F3" w:rsidRDefault="00D240F3">
            <w:pPr>
              <w:spacing w:before="20"/>
            </w:pPr>
          </w:p>
          <w:p w14:paraId="629E669A" w14:textId="77777777" w:rsidR="00D240F3" w:rsidRDefault="00067B36">
            <w:r>
              <w:rPr>
                <w:sz w:val="18"/>
              </w:rPr>
              <w:t xml:space="preserve">       No   </w:t>
            </w:r>
            <w:proofErr w:type="gramStart"/>
            <w:r>
              <w:rPr>
                <w:sz w:val="18"/>
              </w:rPr>
              <w:t xml:space="preserve">   [  ]</w:t>
            </w:r>
            <w:proofErr w:type="gramEnd"/>
          </w:p>
          <w:p w14:paraId="71D3029A" w14:textId="77777777" w:rsidR="00D240F3" w:rsidRDefault="00D240F3">
            <w:pPr>
              <w:spacing w:before="20"/>
            </w:pPr>
          </w:p>
        </w:tc>
      </w:tr>
      <w:tr w:rsidR="00D240F3" w14:paraId="19DAC2C8" w14:textId="77777777">
        <w:tc>
          <w:tcPr>
            <w:tcW w:w="9986" w:type="dxa"/>
            <w:gridSpan w:val="4"/>
            <w:tcBorders>
              <w:bottom w:val="nil"/>
            </w:tcBorders>
          </w:tcPr>
          <w:p w14:paraId="735E46D0" w14:textId="77777777" w:rsidR="00D240F3" w:rsidRDefault="00D240F3">
            <w:pPr>
              <w:spacing w:before="20"/>
            </w:pPr>
          </w:p>
          <w:p w14:paraId="02CF90DA" w14:textId="77777777" w:rsidR="00D240F3" w:rsidRDefault="00067B36">
            <w:r>
              <w:rPr>
                <w:sz w:val="18"/>
              </w:rPr>
              <w:t>10.</w:t>
            </w:r>
            <w:r>
              <w:rPr>
                <w:sz w:val="18"/>
              </w:rPr>
              <w:tab/>
              <w:t>I hereby declare that, to the best of my knowledge, the information provided in this form is correct:</w:t>
            </w:r>
          </w:p>
          <w:p w14:paraId="6FF4B543" w14:textId="77777777" w:rsidR="00D240F3" w:rsidRDefault="00D240F3">
            <w:pPr>
              <w:spacing w:before="20"/>
            </w:pPr>
          </w:p>
        </w:tc>
      </w:tr>
      <w:tr w:rsidR="00D240F3" w14:paraId="4D02CC40" w14:textId="77777777">
        <w:tblPrEx>
          <w:jc w:val="center"/>
        </w:tblPrEx>
        <w:trPr>
          <w:trHeight w:val="800"/>
          <w:jc w:val="center"/>
        </w:trPr>
        <w:tc>
          <w:tcPr>
            <w:tcW w:w="2496" w:type="dxa"/>
            <w:tcBorders>
              <w:top w:val="nil"/>
              <w:bottom w:val="nil"/>
              <w:right w:val="nil"/>
            </w:tcBorders>
          </w:tcPr>
          <w:p w14:paraId="786F2B60" w14:textId="77777777" w:rsidR="00D240F3" w:rsidRDefault="00D240F3">
            <w:pPr>
              <w:spacing w:before="20"/>
            </w:pPr>
          </w:p>
          <w:p w14:paraId="5BDFEEF8" w14:textId="77777777" w:rsidR="00D240F3" w:rsidRDefault="00D240F3">
            <w:pPr>
              <w:spacing w:before="20"/>
            </w:pPr>
          </w:p>
          <w:p w14:paraId="38DF8BEB" w14:textId="77777777" w:rsidR="00D240F3" w:rsidRDefault="00067B36">
            <w:r>
              <w:rPr>
                <w:sz w:val="18"/>
              </w:rPr>
              <w:tab/>
              <w:t>Applicant's name</w:t>
            </w:r>
          </w:p>
        </w:tc>
        <w:tc>
          <w:tcPr>
            <w:tcW w:w="7488" w:type="dxa"/>
            <w:gridSpan w:val="3"/>
            <w:tcBorders>
              <w:top w:val="nil"/>
              <w:left w:val="nil"/>
              <w:bottom w:val="nil"/>
            </w:tcBorders>
          </w:tcPr>
          <w:p w14:paraId="73077874" w14:textId="77777777" w:rsidR="00D240F3" w:rsidRDefault="00D240F3">
            <w:pPr>
              <w:spacing w:before="20"/>
            </w:pPr>
          </w:p>
          <w:p w14:paraId="00A5024A" w14:textId="77777777" w:rsidR="00D240F3" w:rsidRDefault="001D08C2">
            <w:r>
              <w:pict w14:anchorId="4799407C">
                <v:shape id="_x0000_s2221" type="#_x0000_t202" style="position:absolute;left:0;text-align:left;margin-left:0;margin-top:0;width:283pt;height:25pt;z-index:251658265;mso-position-horizontal:left;mso-position-vertical:center">
                  <v:textbox>
                    <w:txbxContent>
                      <w:p w14:paraId="5AA6F1FE" w14:textId="77777777" w:rsidR="00D240F3" w:rsidRDefault="00D240F3"/>
                    </w:txbxContent>
                  </v:textbox>
                </v:shape>
              </w:pict>
            </w:r>
          </w:p>
          <w:p w14:paraId="55558602" w14:textId="77777777" w:rsidR="00D240F3" w:rsidRDefault="00D240F3">
            <w:pPr>
              <w:spacing w:before="20"/>
            </w:pPr>
          </w:p>
        </w:tc>
      </w:tr>
      <w:tr w:rsidR="00D240F3" w14:paraId="14FE1E7A" w14:textId="77777777">
        <w:trPr>
          <w:trHeight w:val="1000"/>
        </w:trPr>
        <w:tc>
          <w:tcPr>
            <w:tcW w:w="2496" w:type="dxa"/>
            <w:tcBorders>
              <w:top w:val="nil"/>
              <w:bottom w:val="nil"/>
              <w:right w:val="nil"/>
            </w:tcBorders>
          </w:tcPr>
          <w:p w14:paraId="7F628A2A" w14:textId="77777777" w:rsidR="00D240F3" w:rsidRDefault="00D240F3">
            <w:pPr>
              <w:spacing w:before="20"/>
            </w:pPr>
          </w:p>
          <w:p w14:paraId="025B6213" w14:textId="77777777" w:rsidR="00D240F3" w:rsidRDefault="00D240F3">
            <w:pPr>
              <w:spacing w:before="20"/>
            </w:pPr>
          </w:p>
          <w:p w14:paraId="06CE2D46" w14:textId="77777777" w:rsidR="00D240F3" w:rsidRDefault="00067B36">
            <w:r>
              <w:rPr>
                <w:sz w:val="18"/>
              </w:rPr>
              <w:tab/>
              <w:t>Signature</w:t>
            </w:r>
          </w:p>
          <w:p w14:paraId="2EAB9D04" w14:textId="77777777" w:rsidR="00D240F3" w:rsidRDefault="00D240F3">
            <w:pPr>
              <w:spacing w:before="20"/>
            </w:pPr>
          </w:p>
        </w:tc>
        <w:tc>
          <w:tcPr>
            <w:tcW w:w="2496" w:type="dxa"/>
            <w:tcBorders>
              <w:top w:val="nil"/>
              <w:left w:val="nil"/>
              <w:bottom w:val="nil"/>
              <w:right w:val="nil"/>
            </w:tcBorders>
          </w:tcPr>
          <w:p w14:paraId="08B370F9" w14:textId="77777777" w:rsidR="00D240F3" w:rsidRDefault="00D240F3">
            <w:pPr>
              <w:spacing w:before="20"/>
            </w:pPr>
          </w:p>
          <w:p w14:paraId="6701B278" w14:textId="77777777" w:rsidR="00D240F3" w:rsidRDefault="001D08C2">
            <w:r>
              <w:pict w14:anchorId="5D4BBDCC">
                <v:shape id="_x0000_s2222" type="#_x0000_t202" style="position:absolute;left:0;text-align:left;margin-left:0;margin-top:0;width:110pt;height:25pt;z-index:251658266;mso-position-horizontal:left;mso-position-vertical:center">
                  <v:textbox>
                    <w:txbxContent>
                      <w:p w14:paraId="4901518D" w14:textId="77777777" w:rsidR="00D240F3" w:rsidRDefault="00D240F3"/>
                    </w:txbxContent>
                  </v:textbox>
                </v:shape>
              </w:pict>
            </w:r>
          </w:p>
          <w:p w14:paraId="47289C05" w14:textId="77777777" w:rsidR="00D240F3" w:rsidRDefault="00D240F3">
            <w:pPr>
              <w:spacing w:before="20"/>
            </w:pPr>
          </w:p>
        </w:tc>
        <w:tc>
          <w:tcPr>
            <w:tcW w:w="100" w:type="pct"/>
            <w:tcBorders>
              <w:top w:val="nil"/>
              <w:left w:val="nil"/>
              <w:bottom w:val="nil"/>
              <w:right w:val="nil"/>
            </w:tcBorders>
          </w:tcPr>
          <w:p w14:paraId="7BF635B1" w14:textId="77777777" w:rsidR="00D240F3" w:rsidRDefault="00D240F3">
            <w:pPr>
              <w:spacing w:before="20"/>
            </w:pPr>
          </w:p>
          <w:p w14:paraId="2F76CB40" w14:textId="77777777" w:rsidR="00D240F3" w:rsidRDefault="00D240F3">
            <w:pPr>
              <w:spacing w:before="20"/>
            </w:pPr>
          </w:p>
          <w:p w14:paraId="7B602B24" w14:textId="77777777" w:rsidR="00D240F3" w:rsidRDefault="00067B36">
            <w:r>
              <w:tab/>
              <w:t>Date</w:t>
            </w:r>
          </w:p>
          <w:p w14:paraId="3363FC90" w14:textId="77777777" w:rsidR="00D240F3" w:rsidRDefault="00D240F3">
            <w:pPr>
              <w:spacing w:before="20"/>
            </w:pPr>
          </w:p>
        </w:tc>
        <w:tc>
          <w:tcPr>
            <w:tcW w:w="2496" w:type="dxa"/>
            <w:tcBorders>
              <w:top w:val="nil"/>
              <w:left w:val="nil"/>
            </w:tcBorders>
          </w:tcPr>
          <w:p w14:paraId="1DDCFD27" w14:textId="77777777" w:rsidR="00D240F3" w:rsidRDefault="00D240F3">
            <w:pPr>
              <w:spacing w:before="20"/>
            </w:pPr>
          </w:p>
          <w:p w14:paraId="41E876AB" w14:textId="77777777" w:rsidR="00D240F3" w:rsidRDefault="001D08C2">
            <w:r>
              <w:pict w14:anchorId="3DBD1267">
                <v:shape id="_x0000_s2223" type="#_x0000_t202" style="position:absolute;left:0;text-align:left;margin-left:0;margin-top:0;width:110pt;height:25pt;z-index:251658267;mso-position-vertical:center">
                  <v:textbox>
                    <w:txbxContent>
                      <w:p w14:paraId="398AD5FD" w14:textId="77777777" w:rsidR="00D240F3" w:rsidRDefault="00D240F3"/>
                    </w:txbxContent>
                  </v:textbox>
                </v:shape>
              </w:pict>
            </w:r>
          </w:p>
          <w:p w14:paraId="0E1D4C20" w14:textId="77777777" w:rsidR="00D240F3" w:rsidRDefault="00D240F3">
            <w:pPr>
              <w:spacing w:before="20"/>
            </w:pPr>
          </w:p>
        </w:tc>
      </w:tr>
      <w:tr w:rsidR="00D240F3" w14:paraId="24693525" w14:textId="77777777">
        <w:trPr>
          <w:trHeight w:val="200"/>
        </w:trPr>
        <w:tc>
          <w:tcPr>
            <w:tcW w:w="4993" w:type="dxa"/>
            <w:tcBorders>
              <w:left w:val="nil"/>
              <w:bottom w:val="nil"/>
              <w:right w:val="nil"/>
            </w:tcBorders>
          </w:tcPr>
          <w:p w14:paraId="73E3E04B" w14:textId="77777777" w:rsidR="00D240F3" w:rsidRDefault="00D240F3"/>
        </w:tc>
        <w:tc>
          <w:tcPr>
            <w:tcW w:w="4993" w:type="dxa"/>
            <w:gridSpan w:val="3"/>
            <w:tcBorders>
              <w:left w:val="nil"/>
              <w:bottom w:val="nil"/>
              <w:right w:val="nil"/>
            </w:tcBorders>
            <w:vAlign w:val="bottom"/>
          </w:tcPr>
          <w:p w14:paraId="0820A35F" w14:textId="77777777" w:rsidR="00D240F3" w:rsidRDefault="00D240F3">
            <w:pPr>
              <w:jc w:val="right"/>
            </w:pPr>
          </w:p>
          <w:p w14:paraId="0B3B8046" w14:textId="77777777" w:rsidR="00D240F3" w:rsidRDefault="00D240F3">
            <w:pPr>
              <w:jc w:val="right"/>
            </w:pPr>
          </w:p>
          <w:p w14:paraId="04B4BAA6" w14:textId="77777777" w:rsidR="00D240F3" w:rsidRDefault="00067B36">
            <w:pPr>
              <w:jc w:val="right"/>
            </w:pPr>
            <w:r>
              <w:t>[End of document]</w:t>
            </w:r>
          </w:p>
        </w:tc>
      </w:tr>
    </w:tbl>
    <w:p w14:paraId="2E2F22BD" w14:textId="6AF1325C" w:rsidR="00D240F3" w:rsidRDefault="00D240F3" w:rsidP="005D2362"/>
    <w:sectPr w:rsidR="00D240F3">
      <w:headerReference w:type="even" r:id="rId119"/>
      <w:headerReference w:type="default" r:id="rId120"/>
      <w:footerReference w:type="even" r:id="rId121"/>
      <w:footerReference w:type="default" r:id="rId122"/>
      <w:headerReference w:type="first" r:id="rId123"/>
      <w:footerReference w:type="first" r:id="rId124"/>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790795" w14:textId="77777777" w:rsidR="001D08C2" w:rsidRDefault="001D08C2">
      <w:r>
        <w:separator/>
      </w:r>
    </w:p>
  </w:endnote>
  <w:endnote w:type="continuationSeparator" w:id="0">
    <w:p w14:paraId="519C0B9B" w14:textId="77777777" w:rsidR="001D08C2" w:rsidRDefault="001D08C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128C3" w14:textId="77777777" w:rsidR="00D240F3" w:rsidRDefault="00067B36">
    <w:r>
      <w:t xml:space="preserve">_________________________ </w:t>
    </w:r>
  </w:p>
  <w:p w14:paraId="5385B713" w14:textId="77777777" w:rsidR="00D240F3" w:rsidRDefault="00067B36">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B96B14" w14:textId="77777777" w:rsidR="00D240F3" w:rsidRDefault="00D240F3"/>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F447B" w14:textId="77777777" w:rsidR="00D240F3" w:rsidRDefault="00D240F3"/>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65F327" w14:textId="77777777" w:rsidR="00D240F3" w:rsidRDefault="00D240F3"/>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0323C" w14:textId="77777777" w:rsidR="00D240F3" w:rsidRDefault="00D240F3"/>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6F3451" w14:textId="77777777" w:rsidR="00D240F3" w:rsidRDefault="00D240F3"/>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8B2648" w14:textId="77777777" w:rsidR="00D240F3" w:rsidRDefault="00D240F3"/>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209AC7" w14:textId="77777777" w:rsidR="00D240F3" w:rsidRDefault="00D240F3"/>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BC9134" w14:textId="77777777" w:rsidR="00D240F3" w:rsidRDefault="00D240F3"/>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5D99A4" w14:textId="77777777" w:rsidR="00D240F3" w:rsidRDefault="00D240F3"/>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0C8AEA" w14:textId="77777777" w:rsidR="00D240F3" w:rsidRDefault="00D240F3"/>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CFE08" w14:textId="77777777" w:rsidR="00D240F3" w:rsidRDefault="00D240F3"/>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42C2F0" w14:textId="77777777" w:rsidR="00D240F3" w:rsidRDefault="00D240F3"/>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E77AE7" w14:textId="77777777" w:rsidR="00D240F3" w:rsidRDefault="00D240F3"/>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0B7E5C" w14:textId="77777777" w:rsidR="00D240F3" w:rsidRDefault="00D240F3"/>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458F3" w14:textId="77777777" w:rsidR="00D240F3" w:rsidRDefault="00D240F3"/>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E28F2" w14:textId="77777777" w:rsidR="00D240F3" w:rsidRDefault="00D240F3"/>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E621D" w14:textId="77777777" w:rsidR="00D240F3" w:rsidRDefault="00067B36">
    <w:pPr>
      <w:pStyle w:val="sectionTenSubSectionSevenHeaderStyle"/>
    </w:pPr>
    <w:r>
      <w:t xml:space="preserve">_________________________ </w:t>
    </w:r>
  </w:p>
  <w:p w14:paraId="7B96B7B1" w14:textId="77777777" w:rsidR="00D240F3" w:rsidRDefault="00067B36">
    <w:pPr>
      <w:pStyle w:val="sectionTenSubSectionSevenHeaderStyle"/>
    </w:pPr>
    <w:r>
      <w:rPr>
        <w:vertAlign w:val="superscript"/>
      </w:rPr>
      <w:t>#</w:t>
    </w:r>
    <w:r>
      <w:tab/>
      <w:t>Authorities may allow certain of this information to be provided in a confidential section of the Technical Questionnaire.</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D06B03" w14:textId="77777777" w:rsidR="00D240F3" w:rsidRDefault="00D240F3"/>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1073C6" w14:textId="77777777" w:rsidR="00D240F3" w:rsidRDefault="00D240F3"/>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232831" w14:textId="77777777" w:rsidR="00D240F3" w:rsidRDefault="00D240F3"/>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304DB" w14:textId="77777777" w:rsidR="00D240F3" w:rsidRDefault="00D240F3"/>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2D1BF" w14:textId="77777777" w:rsidR="00D240F3" w:rsidRDefault="00D240F3"/>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F6BF78" w14:textId="77777777" w:rsidR="00D240F3" w:rsidRDefault="00D240F3"/>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D81441" w14:textId="77777777" w:rsidR="00D240F3" w:rsidRDefault="00D240F3"/>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D32B3" w14:textId="77777777" w:rsidR="00D240F3" w:rsidRDefault="00D240F3"/>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09B5C" w14:textId="77777777" w:rsidR="00D240F3" w:rsidRDefault="00D240F3"/>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05978" w14:textId="77777777" w:rsidR="00D240F3" w:rsidRDefault="00D240F3"/>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8C4CCC" w14:textId="77777777" w:rsidR="00D240F3" w:rsidRDefault="00D240F3"/>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869FA2" w14:textId="77777777" w:rsidR="00D240F3" w:rsidRDefault="00067B36">
    <w:pPr>
      <w:pStyle w:val="sectionTenSubSectionSevenHeaderStyle"/>
    </w:pPr>
    <w:r>
      <w:t xml:space="preserve">_________________________ </w:t>
    </w:r>
  </w:p>
  <w:p w14:paraId="13A6F06E" w14:textId="77777777" w:rsidR="00D240F3" w:rsidRDefault="00067B36">
    <w:pPr>
      <w:pStyle w:val="sectionTenSubSectionSevenHeaderStyle"/>
    </w:pPr>
    <w:r>
      <w:rPr>
        <w:vertAlign w:val="superscript"/>
      </w:rPr>
      <w:t>#</w:t>
    </w:r>
    <w:r>
      <w:tab/>
      <w:t>Authorities may allow certain of this information to be provided in a confidential section of the Technical Questionnaire.</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9F6DEF" w14:textId="77777777" w:rsidR="00D240F3" w:rsidRDefault="00D240F3"/>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7CF746" w14:textId="77777777" w:rsidR="00D240F3" w:rsidRDefault="00D240F3"/>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003238" w14:textId="77777777" w:rsidR="00D240F3" w:rsidRDefault="00D240F3"/>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80066" w14:textId="77777777" w:rsidR="00D240F3" w:rsidRDefault="00D240F3"/>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23802A" w14:textId="77777777" w:rsidR="001D08C2" w:rsidRDefault="001D08C2">
      <w:r>
        <w:separator/>
      </w:r>
    </w:p>
  </w:footnote>
  <w:footnote w:type="continuationSeparator" w:id="0">
    <w:p w14:paraId="00CEB9AF" w14:textId="77777777" w:rsidR="001D08C2" w:rsidRDefault="001D08C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2747F" w14:textId="77777777" w:rsidR="00D240F3" w:rsidRDefault="00067B36">
    <w:pPr>
      <w:pStyle w:val="customHeaderStyle"/>
    </w:pPr>
    <w:r>
      <w:t>TG/84/5(proj.3)</w:t>
    </w:r>
  </w:p>
  <w:p w14:paraId="6A1C2345" w14:textId="77777777" w:rsidR="00D240F3" w:rsidRDefault="00067B36">
    <w:pPr>
      <w:pStyle w:val="customHeaderStyle"/>
    </w:pPr>
    <w:r>
      <w:t>Japanese Plum, 2026-07-24</w:t>
    </w:r>
  </w:p>
  <w:p w14:paraId="548206ED" w14:textId="77777777" w:rsidR="00D240F3" w:rsidRDefault="00067B36">
    <w:pPr>
      <w:pStyle w:val="customHeaderStyle"/>
      <w:spacing w:after="160"/>
    </w:pPr>
    <w:r>
      <w:fldChar w:fldCharType="begin"/>
    </w:r>
    <w:r>
      <w:instrText>PAGE "Page Number"</w:instrText>
    </w:r>
    <w:r>
      <w:fldChar w:fldCharType="separate"/>
    </w:r>
    <w:r>
      <w:t>8</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03F9CC" w14:textId="77777777" w:rsidR="00D240F3" w:rsidRDefault="00D240F3"/>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1B1201" w14:textId="77777777" w:rsidR="00D240F3" w:rsidRDefault="00067B36">
    <w:pPr>
      <w:pStyle w:val="customHeaderStyle"/>
    </w:pPr>
    <w:r>
      <w:t>TG/84/5(proj.3)</w:t>
    </w:r>
  </w:p>
  <w:p w14:paraId="5A8EAC5E" w14:textId="77777777" w:rsidR="00D240F3" w:rsidRDefault="00067B36">
    <w:pPr>
      <w:pStyle w:val="customHeaderStyle"/>
    </w:pPr>
    <w:r>
      <w:t>Japanese Plum, 2026-07-24</w:t>
    </w:r>
  </w:p>
  <w:p w14:paraId="2E778397" w14:textId="77777777" w:rsidR="00D240F3" w:rsidRDefault="00067B36">
    <w:pPr>
      <w:pStyle w:val="customHeaderStyle"/>
      <w:spacing w:after="160"/>
    </w:pPr>
    <w:r>
      <w:fldChar w:fldCharType="begin"/>
    </w:r>
    <w:r>
      <w:instrText>PAGE "Page Number"</w:instrText>
    </w:r>
    <w:r>
      <w:fldChar w:fldCharType="separate"/>
    </w:r>
    <w:r>
      <w:t>9</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39546C" w14:textId="77777777" w:rsidR="00D240F3" w:rsidRDefault="00D240F3"/>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F39EBA" w14:textId="77777777" w:rsidR="00D240F3" w:rsidRDefault="00D240F3"/>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89495" w14:textId="77777777" w:rsidR="00D240F3" w:rsidRDefault="00067B36">
    <w:pPr>
      <w:pStyle w:val="customHeaderStyle"/>
    </w:pPr>
    <w:r>
      <w:t>TG/84/5(proj.3)</w:t>
    </w:r>
  </w:p>
  <w:p w14:paraId="5518FC9B" w14:textId="77777777" w:rsidR="00D240F3" w:rsidRDefault="00067B36">
    <w:pPr>
      <w:pStyle w:val="customHeaderStyle"/>
    </w:pPr>
    <w:r>
      <w:t>Japanese Plum, 2026-07-24</w:t>
    </w:r>
  </w:p>
  <w:p w14:paraId="3A9FB667" w14:textId="77777777" w:rsidR="00D240F3" w:rsidRDefault="00067B36">
    <w:pPr>
      <w:pStyle w:val="customHeaderStyle"/>
      <w:spacing w:after="160"/>
    </w:pPr>
    <w:r>
      <w:fldChar w:fldCharType="begin"/>
    </w:r>
    <w:r>
      <w:instrText>PAGE "Page Number"</w:instrText>
    </w:r>
    <w:r>
      <w:fldChar w:fldCharType="separate"/>
    </w:r>
    <w:r>
      <w:t>22</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5979D4" w14:textId="77777777" w:rsidR="00D240F3" w:rsidRDefault="00D240F3"/>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424F40" w14:textId="77777777" w:rsidR="00D240F3" w:rsidRDefault="00D240F3"/>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4752BE" w14:textId="77777777" w:rsidR="00D240F3" w:rsidRDefault="00067B36">
    <w:pPr>
      <w:pStyle w:val="customHeaderStyle"/>
    </w:pPr>
    <w:r>
      <w:t>TG/84/5(proj.3)</w:t>
    </w:r>
  </w:p>
  <w:p w14:paraId="223E1393" w14:textId="77777777" w:rsidR="00D240F3" w:rsidRDefault="00067B36">
    <w:pPr>
      <w:pStyle w:val="customHeaderStyle"/>
    </w:pPr>
    <w:r>
      <w:t>Japanese Plum, 2026-07-24</w:t>
    </w:r>
  </w:p>
  <w:p w14:paraId="4281ABFE" w14:textId="77777777" w:rsidR="00D240F3" w:rsidRDefault="00067B36">
    <w:pPr>
      <w:pStyle w:val="customHeaderStyle"/>
      <w:spacing w:after="160"/>
    </w:pPr>
    <w:r>
      <w:fldChar w:fldCharType="begin"/>
    </w:r>
    <w:r>
      <w:instrText>PAGE "Page Number"</w:instrText>
    </w:r>
    <w:r>
      <w:fldChar w:fldCharType="separate"/>
    </w:r>
    <w:r>
      <w:t>31</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8FC12" w14:textId="77777777" w:rsidR="00D240F3" w:rsidRDefault="00D240F3"/>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332F4" w14:textId="77777777" w:rsidR="00D240F3" w:rsidRDefault="00D240F3"/>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ABD7C1" w14:textId="77777777" w:rsidR="00D240F3" w:rsidRDefault="00067B36">
    <w:pPr>
      <w:pStyle w:val="customHeaderStyle"/>
    </w:pPr>
    <w:r>
      <w:t>TG/84/5(proj.3)</w:t>
    </w:r>
  </w:p>
  <w:p w14:paraId="3180E4DA" w14:textId="77777777" w:rsidR="00D240F3" w:rsidRDefault="00067B36">
    <w:pPr>
      <w:pStyle w:val="customHeaderStyle"/>
    </w:pPr>
    <w:r>
      <w:t>Japanese Plum, 2026-07-24</w:t>
    </w:r>
  </w:p>
  <w:p w14:paraId="38D83B97" w14:textId="77777777" w:rsidR="00D240F3" w:rsidRDefault="00067B36">
    <w:pPr>
      <w:pStyle w:val="customHeaderStyle"/>
      <w:spacing w:after="160"/>
    </w:pPr>
    <w:r>
      <w:fldChar w:fldCharType="begin"/>
    </w:r>
    <w:r>
      <w:instrText>PAGE "Page Number"</w:instrText>
    </w:r>
    <w:r>
      <w:fldChar w:fldCharType="separate"/>
    </w:r>
    <w:r>
      <w:t>34</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8F85B7" w14:textId="77777777" w:rsidR="00D240F3" w:rsidRDefault="00D240F3"/>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6C72C" w14:textId="77777777" w:rsidR="00D240F3" w:rsidRDefault="00D240F3"/>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CE0B1F" w14:textId="77777777" w:rsidR="00D240F3" w:rsidRDefault="00067B36">
    <w:pPr>
      <w:pStyle w:val="customHeaderStyle"/>
    </w:pPr>
    <w:r>
      <w:t>TG/84/5(proj.3)</w:t>
    </w:r>
  </w:p>
  <w:p w14:paraId="4F8D9900" w14:textId="77777777" w:rsidR="00D240F3" w:rsidRDefault="00067B36">
    <w:pPr>
      <w:pStyle w:val="customHeaderStyle"/>
    </w:pPr>
    <w:r>
      <w:t>Japanese Plum, 2026-07-24</w:t>
    </w:r>
  </w:p>
  <w:p w14:paraId="06336EB1" w14:textId="77777777" w:rsidR="00D240F3" w:rsidRDefault="00067B36">
    <w:pPr>
      <w:pStyle w:val="customHeaderStyle"/>
      <w:spacing w:after="160"/>
    </w:pPr>
    <w:r>
      <w:fldChar w:fldCharType="begin"/>
    </w:r>
    <w:r>
      <w:instrText>PAGE "Page Number"</w:instrText>
    </w:r>
    <w:r>
      <w:fldChar w:fldCharType="separate"/>
    </w:r>
    <w:r>
      <w:t>36</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BD5B24" w14:textId="77777777" w:rsidR="00D240F3" w:rsidRDefault="00D240F3"/>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2D0EF" w14:textId="77777777" w:rsidR="00D240F3" w:rsidRDefault="00D240F3"/>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2D0A70" w14:textId="77777777" w:rsidR="00D240F3" w:rsidRDefault="00067B36">
    <w:pPr>
      <w:pStyle w:val="customHeaderStyle"/>
    </w:pPr>
    <w:r>
      <w:t>TG/84/5(proj.3)</w:t>
    </w:r>
  </w:p>
  <w:p w14:paraId="12F62C67" w14:textId="77777777" w:rsidR="00D240F3" w:rsidRDefault="00067B36">
    <w:pPr>
      <w:pStyle w:val="customHeaderStyle"/>
    </w:pPr>
    <w:r>
      <w:t>Japanese Plum, 2026-07-24</w:t>
    </w:r>
  </w:p>
  <w:p w14:paraId="09122A5D" w14:textId="77777777" w:rsidR="00D240F3" w:rsidRDefault="00067B36">
    <w:pPr>
      <w:pStyle w:val="customHeaderStyle"/>
      <w:spacing w:after="160"/>
    </w:pPr>
    <w:r>
      <w:fldChar w:fldCharType="begin"/>
    </w:r>
    <w:r>
      <w:instrText>PAGE "Page Number"</w:instrText>
    </w:r>
    <w:r>
      <w:fldChar w:fldCharType="separate"/>
    </w:r>
    <w:r>
      <w:t>37</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3BA94" w14:textId="77777777" w:rsidR="00D240F3" w:rsidRDefault="00D240F3"/>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606199" w14:textId="77777777" w:rsidR="00D240F3" w:rsidRDefault="00D240F3"/>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005D1C" w14:textId="77777777" w:rsidR="00D240F3" w:rsidRDefault="00067B36">
    <w:pPr>
      <w:pStyle w:val="customHeaderStyle"/>
    </w:pPr>
    <w:r>
      <w:t>TG/84/5(proj.3)</w:t>
    </w:r>
  </w:p>
  <w:p w14:paraId="7400DD8D" w14:textId="77777777" w:rsidR="00D240F3" w:rsidRDefault="00067B36">
    <w:pPr>
      <w:pStyle w:val="customHeaderStyle"/>
    </w:pPr>
    <w:r>
      <w:t>Japanese Plum, 2026-07-24</w:t>
    </w:r>
  </w:p>
  <w:p w14:paraId="60405704" w14:textId="77777777" w:rsidR="00D240F3" w:rsidRDefault="00067B36">
    <w:pPr>
      <w:pStyle w:val="customHeaderStyle"/>
      <w:spacing w:after="160"/>
    </w:pPr>
    <w:r>
      <w:fldChar w:fldCharType="begin"/>
    </w:r>
    <w:r>
      <w:instrText>PAGE "Page Number"</w:instrText>
    </w:r>
    <w:r>
      <w:fldChar w:fldCharType="separate"/>
    </w:r>
    <w:r>
      <w:t>39</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7EFEC6" w14:textId="77777777" w:rsidR="00D240F3" w:rsidRDefault="00D240F3"/>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AEFE3" w14:textId="77777777" w:rsidR="00D240F3" w:rsidRDefault="00D240F3"/>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E30E49" w14:textId="77777777" w:rsidR="00D240F3" w:rsidRDefault="00067B36">
    <w:pPr>
      <w:pStyle w:val="customHeaderStyle"/>
    </w:pPr>
    <w:r>
      <w:t>TG/84/5(proj.3)</w:t>
    </w:r>
  </w:p>
  <w:p w14:paraId="0DA7FF88" w14:textId="77777777" w:rsidR="00D240F3" w:rsidRDefault="00067B36">
    <w:pPr>
      <w:pStyle w:val="customHeaderStyle"/>
    </w:pPr>
    <w:r>
      <w:t>Japanese Plum, 2026-07-24</w:t>
    </w:r>
  </w:p>
  <w:p w14:paraId="0102C54C" w14:textId="77777777" w:rsidR="00D240F3" w:rsidRDefault="00067B36">
    <w:pPr>
      <w:pStyle w:val="customHeaderStyle"/>
      <w:spacing w:after="160"/>
    </w:pPr>
    <w:r>
      <w:fldChar w:fldCharType="begin"/>
    </w:r>
    <w:r>
      <w:instrText>PAGE "Page Number"</w:instrText>
    </w:r>
    <w:r>
      <w:fldChar w:fldCharType="separate"/>
    </w:r>
    <w:r>
      <w:t>40</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09C7DC" w14:textId="77777777" w:rsidR="00D240F3" w:rsidRDefault="00D240F3"/>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2814D9" w14:textId="77777777" w:rsidR="00D240F3" w:rsidRDefault="00D240F3"/>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6716F0" w14:textId="77777777" w:rsidR="00D240F3" w:rsidRDefault="00067B36">
    <w:pPr>
      <w:pStyle w:val="customHeaderStyle"/>
    </w:pPr>
    <w:r>
      <w:t>TG/84/5(proj.3)</w:t>
    </w:r>
  </w:p>
  <w:p w14:paraId="3EE7F3F7" w14:textId="77777777" w:rsidR="00D240F3" w:rsidRDefault="00067B36">
    <w:pPr>
      <w:pStyle w:val="customHeaderStyle"/>
    </w:pPr>
    <w:r>
      <w:t>Japanese Plum, 2026-07-24</w:t>
    </w:r>
  </w:p>
  <w:p w14:paraId="63873175" w14:textId="77777777" w:rsidR="00D240F3" w:rsidRDefault="00067B36">
    <w:pPr>
      <w:pStyle w:val="customHeaderStyle"/>
      <w:spacing w:after="160"/>
    </w:pPr>
    <w:r>
      <w:fldChar w:fldCharType="begin"/>
    </w:r>
    <w:r>
      <w:instrText>PAGE "Page Number"</w:instrText>
    </w:r>
    <w:r>
      <w:fldChar w:fldCharType="separate"/>
    </w:r>
    <w:r>
      <w:t>42</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875512" w14:textId="77777777" w:rsidR="00D240F3" w:rsidRDefault="00D240F3"/>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F7ADC6" w14:textId="77777777" w:rsidR="00D240F3" w:rsidRDefault="00D240F3"/>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E036D5" w14:textId="77777777" w:rsidR="00D240F3" w:rsidRDefault="00067B36">
    <w:pPr>
      <w:pStyle w:val="customHeaderStyle"/>
    </w:pPr>
    <w:r>
      <w:t>TG/84/5(proj.3)</w:t>
    </w:r>
  </w:p>
  <w:p w14:paraId="25A44027" w14:textId="77777777" w:rsidR="00D240F3" w:rsidRDefault="00067B36">
    <w:pPr>
      <w:pStyle w:val="customHeaderStyle"/>
    </w:pPr>
    <w:r>
      <w:t>Japanese Plum, 2026-07-24</w:t>
    </w:r>
  </w:p>
  <w:p w14:paraId="293DE98B" w14:textId="77777777" w:rsidR="00D240F3" w:rsidRDefault="00067B36">
    <w:pPr>
      <w:pStyle w:val="customHeaderStyle"/>
      <w:spacing w:after="160"/>
    </w:pPr>
    <w:r>
      <w:fldChar w:fldCharType="begin"/>
    </w:r>
    <w:r>
      <w:instrText>PAGE "Page Number"</w:instrText>
    </w:r>
    <w:r>
      <w:fldChar w:fldCharType="separate"/>
    </w:r>
    <w:r>
      <w:t>43</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C85143" w14:textId="77777777" w:rsidR="00D240F3" w:rsidRDefault="00D240F3"/>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E456A8" w14:textId="77777777" w:rsidR="00D240F3" w:rsidRDefault="00D240F3"/>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7809C" w14:textId="77777777" w:rsidR="00D240F3" w:rsidRDefault="00067B36">
    <w:pPr>
      <w:pStyle w:val="customHeaderStyle"/>
    </w:pPr>
    <w:r>
      <w:t>TG/84/5(proj.3)</w:t>
    </w:r>
  </w:p>
  <w:p w14:paraId="2CCDA289" w14:textId="77777777" w:rsidR="00D240F3" w:rsidRDefault="00067B36">
    <w:pPr>
      <w:pStyle w:val="customHeaderStyle"/>
    </w:pPr>
    <w:r>
      <w:t>Japanese Plum, 2026-07-24</w:t>
    </w:r>
  </w:p>
  <w:p w14:paraId="67E12EA5" w14:textId="77777777" w:rsidR="00D240F3" w:rsidRDefault="00067B36">
    <w:pPr>
      <w:pStyle w:val="customHeaderStyle"/>
      <w:spacing w:after="160"/>
    </w:pPr>
    <w:r>
      <w:fldChar w:fldCharType="begin"/>
    </w:r>
    <w:r>
      <w:instrText>PAGE "Page Number"</w:instrText>
    </w:r>
    <w:r>
      <w:fldChar w:fldCharType="separate"/>
    </w:r>
    <w:r>
      <w:t>46</w:t>
    </w:r>
    <w:r>
      <w:fldChar w:fldCharType="end"/>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6BFD5" w14:textId="77777777" w:rsidR="00D240F3" w:rsidRDefault="00D240F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807F21"/>
    <w:multiLevelType w:val="multilevel"/>
    <w:tmpl w:val="D644ABAA"/>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1" w15:restartNumberingAfterBreak="0">
    <w:nsid w:val="10820493"/>
    <w:multiLevelType w:val="multilevel"/>
    <w:tmpl w:val="3B4E8306"/>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2" w15:restartNumberingAfterBreak="0">
    <w:nsid w:val="135311AE"/>
    <w:multiLevelType w:val="multilevel"/>
    <w:tmpl w:val="C21424F0"/>
    <w:lvl w:ilvl="0">
      <w:start w:val="1"/>
      <w:numFmt w:val="bullet"/>
      <w:lvlText w:val=""/>
      <w:lvlJc w:val="left"/>
      <w:pPr>
        <w:tabs>
          <w:tab w:val="left" w:pos="200"/>
        </w:tabs>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3" w15:restartNumberingAfterBreak="0">
    <w:nsid w:val="1CFE73B0"/>
    <w:multiLevelType w:val="multilevel"/>
    <w:tmpl w:val="1592FC14"/>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4" w15:restartNumberingAfterBreak="0">
    <w:nsid w:val="404D1C78"/>
    <w:multiLevelType w:val="multilevel"/>
    <w:tmpl w:val="B79C9470"/>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48617DE6"/>
    <w:multiLevelType w:val="multilevel"/>
    <w:tmpl w:val="44EA1F80"/>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 w15:restartNumberingAfterBreak="0">
    <w:nsid w:val="6A701A9F"/>
    <w:multiLevelType w:val="multilevel"/>
    <w:tmpl w:val="F2AA0232"/>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num w:numId="1" w16cid:durableId="2138256464">
    <w:abstractNumId w:val="1"/>
  </w:num>
  <w:num w:numId="2" w16cid:durableId="163084844">
    <w:abstractNumId w:val="3"/>
  </w:num>
  <w:num w:numId="3" w16cid:durableId="491796655">
    <w:abstractNumId w:val="0"/>
  </w:num>
  <w:num w:numId="4" w16cid:durableId="1187448150">
    <w:abstractNumId w:val="6"/>
  </w:num>
  <w:num w:numId="5" w16cid:durableId="203903982">
    <w:abstractNumId w:val="5"/>
  </w:num>
  <w:num w:numId="6" w16cid:durableId="1663465213">
    <w:abstractNumId w:val="4"/>
  </w:num>
  <w:num w:numId="7" w16cid:durableId="836651364">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240F3"/>
    <w:rsid w:val="00067B36"/>
    <w:rsid w:val="001D08C2"/>
    <w:rsid w:val="00271F2D"/>
    <w:rsid w:val="00390E93"/>
    <w:rsid w:val="004A5AFE"/>
    <w:rsid w:val="005D2362"/>
    <w:rsid w:val="00665270"/>
    <w:rsid w:val="00802964"/>
    <w:rsid w:val="009216D9"/>
    <w:rsid w:val="009F00C5"/>
    <w:rsid w:val="00A458C1"/>
    <w:rsid w:val="00BB0715"/>
    <w:rsid w:val="00CF1D7D"/>
    <w:rsid w:val="00D240F3"/>
    <w:rsid w:val="00DD1AF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224"/>
    <o:shapelayout v:ext="edit">
      <o:idmap v:ext="edit" data="1,2"/>
    </o:shapelayout>
  </w:shapeDefaults>
  <w:decimalSymbol w:val="."/>
  <w:listSeparator w:val=","/>
  <w14:docId w14:val="37809219"/>
  <w15:docId w15:val="{8513872C-17C9-48A6-B98B-9E2674B9AB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473171">
      <w:marLeft w:val="0"/>
      <w:marRight w:val="0"/>
      <w:marTop w:val="-20"/>
      <w:marBottom w:val="-20"/>
      <w:divBdr>
        <w:top w:val="none" w:sz="0" w:space="0" w:color="auto"/>
        <w:left w:val="none" w:sz="0" w:space="0" w:color="auto"/>
        <w:bottom w:val="none" w:sz="0" w:space="0" w:color="auto"/>
        <w:right w:val="none" w:sz="0" w:space="0" w:color="auto"/>
      </w:divBdr>
    </w:div>
    <w:div w:id="744680">
      <w:marLeft w:val="0"/>
      <w:marRight w:val="0"/>
      <w:marTop w:val="-20"/>
      <w:marBottom w:val="-20"/>
      <w:divBdr>
        <w:top w:val="none" w:sz="0" w:space="0" w:color="auto"/>
        <w:left w:val="none" w:sz="0" w:space="0" w:color="auto"/>
        <w:bottom w:val="none" w:sz="0" w:space="0" w:color="auto"/>
        <w:right w:val="none" w:sz="0" w:space="0" w:color="auto"/>
      </w:divBdr>
    </w:div>
    <w:div w:id="940246">
      <w:marLeft w:val="0"/>
      <w:marRight w:val="0"/>
      <w:marTop w:val="-20"/>
      <w:marBottom w:val="-20"/>
      <w:divBdr>
        <w:top w:val="none" w:sz="0" w:space="0" w:color="auto"/>
        <w:left w:val="none" w:sz="0" w:space="0" w:color="auto"/>
        <w:bottom w:val="none" w:sz="0" w:space="0" w:color="auto"/>
        <w:right w:val="none" w:sz="0" w:space="0" w:color="auto"/>
      </w:divBdr>
    </w:div>
    <w:div w:id="1275691">
      <w:marLeft w:val="0"/>
      <w:marRight w:val="0"/>
      <w:marTop w:val="-20"/>
      <w:marBottom w:val="-20"/>
      <w:divBdr>
        <w:top w:val="none" w:sz="0" w:space="0" w:color="auto"/>
        <w:left w:val="none" w:sz="0" w:space="0" w:color="auto"/>
        <w:bottom w:val="none" w:sz="0" w:space="0" w:color="auto"/>
        <w:right w:val="none" w:sz="0" w:space="0" w:color="auto"/>
      </w:divBdr>
    </w:div>
    <w:div w:id="2709890">
      <w:marLeft w:val="0"/>
      <w:marRight w:val="0"/>
      <w:marTop w:val="-20"/>
      <w:marBottom w:val="-20"/>
      <w:divBdr>
        <w:top w:val="none" w:sz="0" w:space="0" w:color="auto"/>
        <w:left w:val="none" w:sz="0" w:space="0" w:color="auto"/>
        <w:bottom w:val="none" w:sz="0" w:space="0" w:color="auto"/>
        <w:right w:val="none" w:sz="0" w:space="0" w:color="auto"/>
      </w:divBdr>
    </w:div>
    <w:div w:id="8994374">
      <w:marLeft w:val="0"/>
      <w:marRight w:val="0"/>
      <w:marTop w:val="-20"/>
      <w:marBottom w:val="-20"/>
      <w:divBdr>
        <w:top w:val="none" w:sz="0" w:space="0" w:color="auto"/>
        <w:left w:val="none" w:sz="0" w:space="0" w:color="auto"/>
        <w:bottom w:val="none" w:sz="0" w:space="0" w:color="auto"/>
        <w:right w:val="none" w:sz="0" w:space="0" w:color="auto"/>
      </w:divBdr>
    </w:div>
    <w:div w:id="10378058">
      <w:marLeft w:val="0"/>
      <w:marRight w:val="0"/>
      <w:marTop w:val="-20"/>
      <w:marBottom w:val="-20"/>
      <w:divBdr>
        <w:top w:val="none" w:sz="0" w:space="0" w:color="auto"/>
        <w:left w:val="none" w:sz="0" w:space="0" w:color="auto"/>
        <w:bottom w:val="none" w:sz="0" w:space="0" w:color="auto"/>
        <w:right w:val="none" w:sz="0" w:space="0" w:color="auto"/>
      </w:divBdr>
    </w:div>
    <w:div w:id="11148860">
      <w:marLeft w:val="0"/>
      <w:marRight w:val="0"/>
      <w:marTop w:val="-20"/>
      <w:marBottom w:val="-20"/>
      <w:divBdr>
        <w:top w:val="none" w:sz="0" w:space="0" w:color="auto"/>
        <w:left w:val="none" w:sz="0" w:space="0" w:color="auto"/>
        <w:bottom w:val="none" w:sz="0" w:space="0" w:color="auto"/>
        <w:right w:val="none" w:sz="0" w:space="0" w:color="auto"/>
      </w:divBdr>
    </w:div>
    <w:div w:id="11499349">
      <w:marLeft w:val="0"/>
      <w:marRight w:val="0"/>
      <w:marTop w:val="-20"/>
      <w:marBottom w:val="-20"/>
      <w:divBdr>
        <w:top w:val="none" w:sz="0" w:space="0" w:color="auto"/>
        <w:left w:val="none" w:sz="0" w:space="0" w:color="auto"/>
        <w:bottom w:val="none" w:sz="0" w:space="0" w:color="auto"/>
        <w:right w:val="none" w:sz="0" w:space="0" w:color="auto"/>
      </w:divBdr>
    </w:div>
    <w:div w:id="14842930">
      <w:marLeft w:val="0"/>
      <w:marRight w:val="0"/>
      <w:marTop w:val="-20"/>
      <w:marBottom w:val="-20"/>
      <w:divBdr>
        <w:top w:val="none" w:sz="0" w:space="0" w:color="auto"/>
        <w:left w:val="none" w:sz="0" w:space="0" w:color="auto"/>
        <w:bottom w:val="none" w:sz="0" w:space="0" w:color="auto"/>
        <w:right w:val="none" w:sz="0" w:space="0" w:color="auto"/>
      </w:divBdr>
    </w:div>
    <w:div w:id="16129651">
      <w:marLeft w:val="0"/>
      <w:marRight w:val="0"/>
      <w:marTop w:val="-20"/>
      <w:marBottom w:val="-20"/>
      <w:divBdr>
        <w:top w:val="none" w:sz="0" w:space="0" w:color="auto"/>
        <w:left w:val="none" w:sz="0" w:space="0" w:color="auto"/>
        <w:bottom w:val="none" w:sz="0" w:space="0" w:color="auto"/>
        <w:right w:val="none" w:sz="0" w:space="0" w:color="auto"/>
      </w:divBdr>
    </w:div>
    <w:div w:id="16464929">
      <w:marLeft w:val="0"/>
      <w:marRight w:val="0"/>
      <w:marTop w:val="-20"/>
      <w:marBottom w:val="-20"/>
      <w:divBdr>
        <w:top w:val="none" w:sz="0" w:space="0" w:color="auto"/>
        <w:left w:val="none" w:sz="0" w:space="0" w:color="auto"/>
        <w:bottom w:val="none" w:sz="0" w:space="0" w:color="auto"/>
        <w:right w:val="none" w:sz="0" w:space="0" w:color="auto"/>
      </w:divBdr>
    </w:div>
    <w:div w:id="18505913">
      <w:marLeft w:val="0"/>
      <w:marRight w:val="0"/>
      <w:marTop w:val="-20"/>
      <w:marBottom w:val="-20"/>
      <w:divBdr>
        <w:top w:val="none" w:sz="0" w:space="0" w:color="auto"/>
        <w:left w:val="none" w:sz="0" w:space="0" w:color="auto"/>
        <w:bottom w:val="none" w:sz="0" w:space="0" w:color="auto"/>
        <w:right w:val="none" w:sz="0" w:space="0" w:color="auto"/>
      </w:divBdr>
    </w:div>
    <w:div w:id="19287305">
      <w:marLeft w:val="0"/>
      <w:marRight w:val="0"/>
      <w:marTop w:val="-20"/>
      <w:marBottom w:val="-20"/>
      <w:divBdr>
        <w:top w:val="none" w:sz="0" w:space="0" w:color="auto"/>
        <w:left w:val="none" w:sz="0" w:space="0" w:color="auto"/>
        <w:bottom w:val="none" w:sz="0" w:space="0" w:color="auto"/>
        <w:right w:val="none" w:sz="0" w:space="0" w:color="auto"/>
      </w:divBdr>
    </w:div>
    <w:div w:id="23597519">
      <w:marLeft w:val="0"/>
      <w:marRight w:val="0"/>
      <w:marTop w:val="-20"/>
      <w:marBottom w:val="-20"/>
      <w:divBdr>
        <w:top w:val="none" w:sz="0" w:space="0" w:color="auto"/>
        <w:left w:val="none" w:sz="0" w:space="0" w:color="auto"/>
        <w:bottom w:val="none" w:sz="0" w:space="0" w:color="auto"/>
        <w:right w:val="none" w:sz="0" w:space="0" w:color="auto"/>
      </w:divBdr>
    </w:div>
    <w:div w:id="23795343">
      <w:marLeft w:val="0"/>
      <w:marRight w:val="0"/>
      <w:marTop w:val="-20"/>
      <w:marBottom w:val="-20"/>
      <w:divBdr>
        <w:top w:val="none" w:sz="0" w:space="0" w:color="auto"/>
        <w:left w:val="none" w:sz="0" w:space="0" w:color="auto"/>
        <w:bottom w:val="none" w:sz="0" w:space="0" w:color="auto"/>
        <w:right w:val="none" w:sz="0" w:space="0" w:color="auto"/>
      </w:divBdr>
    </w:div>
    <w:div w:id="24916059">
      <w:marLeft w:val="0"/>
      <w:marRight w:val="0"/>
      <w:marTop w:val="-20"/>
      <w:marBottom w:val="-20"/>
      <w:divBdr>
        <w:top w:val="none" w:sz="0" w:space="0" w:color="auto"/>
        <w:left w:val="none" w:sz="0" w:space="0" w:color="auto"/>
        <w:bottom w:val="none" w:sz="0" w:space="0" w:color="auto"/>
        <w:right w:val="none" w:sz="0" w:space="0" w:color="auto"/>
      </w:divBdr>
    </w:div>
    <w:div w:id="25300605">
      <w:marLeft w:val="0"/>
      <w:marRight w:val="0"/>
      <w:marTop w:val="-20"/>
      <w:marBottom w:val="-20"/>
      <w:divBdr>
        <w:top w:val="none" w:sz="0" w:space="0" w:color="auto"/>
        <w:left w:val="none" w:sz="0" w:space="0" w:color="auto"/>
        <w:bottom w:val="none" w:sz="0" w:space="0" w:color="auto"/>
        <w:right w:val="none" w:sz="0" w:space="0" w:color="auto"/>
      </w:divBdr>
    </w:div>
    <w:div w:id="26565593">
      <w:marLeft w:val="0"/>
      <w:marRight w:val="0"/>
      <w:marTop w:val="-20"/>
      <w:marBottom w:val="-20"/>
      <w:divBdr>
        <w:top w:val="none" w:sz="0" w:space="0" w:color="auto"/>
        <w:left w:val="none" w:sz="0" w:space="0" w:color="auto"/>
        <w:bottom w:val="none" w:sz="0" w:space="0" w:color="auto"/>
        <w:right w:val="none" w:sz="0" w:space="0" w:color="auto"/>
      </w:divBdr>
    </w:div>
    <w:div w:id="27335270">
      <w:marLeft w:val="0"/>
      <w:marRight w:val="0"/>
      <w:marTop w:val="-20"/>
      <w:marBottom w:val="-20"/>
      <w:divBdr>
        <w:top w:val="none" w:sz="0" w:space="0" w:color="auto"/>
        <w:left w:val="none" w:sz="0" w:space="0" w:color="auto"/>
        <w:bottom w:val="none" w:sz="0" w:space="0" w:color="auto"/>
        <w:right w:val="none" w:sz="0" w:space="0" w:color="auto"/>
      </w:divBdr>
    </w:div>
    <w:div w:id="28342687">
      <w:marLeft w:val="0"/>
      <w:marRight w:val="0"/>
      <w:marTop w:val="-20"/>
      <w:marBottom w:val="-20"/>
      <w:divBdr>
        <w:top w:val="none" w:sz="0" w:space="0" w:color="auto"/>
        <w:left w:val="none" w:sz="0" w:space="0" w:color="auto"/>
        <w:bottom w:val="none" w:sz="0" w:space="0" w:color="auto"/>
        <w:right w:val="none" w:sz="0" w:space="0" w:color="auto"/>
      </w:divBdr>
    </w:div>
    <w:div w:id="29452458">
      <w:marLeft w:val="0"/>
      <w:marRight w:val="0"/>
      <w:marTop w:val="-20"/>
      <w:marBottom w:val="-20"/>
      <w:divBdr>
        <w:top w:val="none" w:sz="0" w:space="0" w:color="auto"/>
        <w:left w:val="none" w:sz="0" w:space="0" w:color="auto"/>
        <w:bottom w:val="none" w:sz="0" w:space="0" w:color="auto"/>
        <w:right w:val="none" w:sz="0" w:space="0" w:color="auto"/>
      </w:divBdr>
    </w:div>
    <w:div w:id="29692744">
      <w:marLeft w:val="0"/>
      <w:marRight w:val="0"/>
      <w:marTop w:val="-20"/>
      <w:marBottom w:val="-20"/>
      <w:divBdr>
        <w:top w:val="none" w:sz="0" w:space="0" w:color="auto"/>
        <w:left w:val="none" w:sz="0" w:space="0" w:color="auto"/>
        <w:bottom w:val="none" w:sz="0" w:space="0" w:color="auto"/>
        <w:right w:val="none" w:sz="0" w:space="0" w:color="auto"/>
      </w:divBdr>
    </w:div>
    <w:div w:id="29847192">
      <w:marLeft w:val="0"/>
      <w:marRight w:val="0"/>
      <w:marTop w:val="-20"/>
      <w:marBottom w:val="-20"/>
      <w:divBdr>
        <w:top w:val="none" w:sz="0" w:space="0" w:color="auto"/>
        <w:left w:val="none" w:sz="0" w:space="0" w:color="auto"/>
        <w:bottom w:val="none" w:sz="0" w:space="0" w:color="auto"/>
        <w:right w:val="none" w:sz="0" w:space="0" w:color="auto"/>
      </w:divBdr>
    </w:div>
    <w:div w:id="31226710">
      <w:marLeft w:val="0"/>
      <w:marRight w:val="0"/>
      <w:marTop w:val="-20"/>
      <w:marBottom w:val="-20"/>
      <w:divBdr>
        <w:top w:val="none" w:sz="0" w:space="0" w:color="auto"/>
        <w:left w:val="none" w:sz="0" w:space="0" w:color="auto"/>
        <w:bottom w:val="none" w:sz="0" w:space="0" w:color="auto"/>
        <w:right w:val="none" w:sz="0" w:space="0" w:color="auto"/>
      </w:divBdr>
    </w:div>
    <w:div w:id="31350643">
      <w:marLeft w:val="0"/>
      <w:marRight w:val="0"/>
      <w:marTop w:val="-20"/>
      <w:marBottom w:val="-20"/>
      <w:divBdr>
        <w:top w:val="none" w:sz="0" w:space="0" w:color="auto"/>
        <w:left w:val="none" w:sz="0" w:space="0" w:color="auto"/>
        <w:bottom w:val="none" w:sz="0" w:space="0" w:color="auto"/>
        <w:right w:val="none" w:sz="0" w:space="0" w:color="auto"/>
      </w:divBdr>
    </w:div>
    <w:div w:id="31881597">
      <w:marLeft w:val="0"/>
      <w:marRight w:val="0"/>
      <w:marTop w:val="-20"/>
      <w:marBottom w:val="-20"/>
      <w:divBdr>
        <w:top w:val="none" w:sz="0" w:space="0" w:color="auto"/>
        <w:left w:val="none" w:sz="0" w:space="0" w:color="auto"/>
        <w:bottom w:val="none" w:sz="0" w:space="0" w:color="auto"/>
        <w:right w:val="none" w:sz="0" w:space="0" w:color="auto"/>
      </w:divBdr>
    </w:div>
    <w:div w:id="33509506">
      <w:marLeft w:val="0"/>
      <w:marRight w:val="0"/>
      <w:marTop w:val="-20"/>
      <w:marBottom w:val="-20"/>
      <w:divBdr>
        <w:top w:val="none" w:sz="0" w:space="0" w:color="auto"/>
        <w:left w:val="none" w:sz="0" w:space="0" w:color="auto"/>
        <w:bottom w:val="none" w:sz="0" w:space="0" w:color="auto"/>
        <w:right w:val="none" w:sz="0" w:space="0" w:color="auto"/>
      </w:divBdr>
    </w:div>
    <w:div w:id="33893997">
      <w:marLeft w:val="0"/>
      <w:marRight w:val="0"/>
      <w:marTop w:val="-20"/>
      <w:marBottom w:val="-20"/>
      <w:divBdr>
        <w:top w:val="none" w:sz="0" w:space="0" w:color="auto"/>
        <w:left w:val="none" w:sz="0" w:space="0" w:color="auto"/>
        <w:bottom w:val="none" w:sz="0" w:space="0" w:color="auto"/>
        <w:right w:val="none" w:sz="0" w:space="0" w:color="auto"/>
      </w:divBdr>
    </w:div>
    <w:div w:id="34236875">
      <w:marLeft w:val="0"/>
      <w:marRight w:val="0"/>
      <w:marTop w:val="-20"/>
      <w:marBottom w:val="-20"/>
      <w:divBdr>
        <w:top w:val="none" w:sz="0" w:space="0" w:color="auto"/>
        <w:left w:val="none" w:sz="0" w:space="0" w:color="auto"/>
        <w:bottom w:val="none" w:sz="0" w:space="0" w:color="auto"/>
        <w:right w:val="none" w:sz="0" w:space="0" w:color="auto"/>
      </w:divBdr>
    </w:div>
    <w:div w:id="34358781">
      <w:marLeft w:val="0"/>
      <w:marRight w:val="0"/>
      <w:marTop w:val="-20"/>
      <w:marBottom w:val="-20"/>
      <w:divBdr>
        <w:top w:val="none" w:sz="0" w:space="0" w:color="auto"/>
        <w:left w:val="none" w:sz="0" w:space="0" w:color="auto"/>
        <w:bottom w:val="none" w:sz="0" w:space="0" w:color="auto"/>
        <w:right w:val="none" w:sz="0" w:space="0" w:color="auto"/>
      </w:divBdr>
    </w:div>
    <w:div w:id="34820544">
      <w:marLeft w:val="0"/>
      <w:marRight w:val="0"/>
      <w:marTop w:val="-20"/>
      <w:marBottom w:val="-20"/>
      <w:divBdr>
        <w:top w:val="none" w:sz="0" w:space="0" w:color="auto"/>
        <w:left w:val="none" w:sz="0" w:space="0" w:color="auto"/>
        <w:bottom w:val="none" w:sz="0" w:space="0" w:color="auto"/>
        <w:right w:val="none" w:sz="0" w:space="0" w:color="auto"/>
      </w:divBdr>
    </w:div>
    <w:div w:id="35743154">
      <w:marLeft w:val="0"/>
      <w:marRight w:val="0"/>
      <w:marTop w:val="-20"/>
      <w:marBottom w:val="-20"/>
      <w:divBdr>
        <w:top w:val="none" w:sz="0" w:space="0" w:color="auto"/>
        <w:left w:val="none" w:sz="0" w:space="0" w:color="auto"/>
        <w:bottom w:val="none" w:sz="0" w:space="0" w:color="auto"/>
        <w:right w:val="none" w:sz="0" w:space="0" w:color="auto"/>
      </w:divBdr>
    </w:div>
    <w:div w:id="37239771">
      <w:marLeft w:val="0"/>
      <w:marRight w:val="0"/>
      <w:marTop w:val="-20"/>
      <w:marBottom w:val="-20"/>
      <w:divBdr>
        <w:top w:val="none" w:sz="0" w:space="0" w:color="auto"/>
        <w:left w:val="none" w:sz="0" w:space="0" w:color="auto"/>
        <w:bottom w:val="none" w:sz="0" w:space="0" w:color="auto"/>
        <w:right w:val="none" w:sz="0" w:space="0" w:color="auto"/>
      </w:divBdr>
    </w:div>
    <w:div w:id="37823980">
      <w:marLeft w:val="0"/>
      <w:marRight w:val="0"/>
      <w:marTop w:val="-20"/>
      <w:marBottom w:val="-20"/>
      <w:divBdr>
        <w:top w:val="none" w:sz="0" w:space="0" w:color="auto"/>
        <w:left w:val="none" w:sz="0" w:space="0" w:color="auto"/>
        <w:bottom w:val="none" w:sz="0" w:space="0" w:color="auto"/>
        <w:right w:val="none" w:sz="0" w:space="0" w:color="auto"/>
      </w:divBdr>
    </w:div>
    <w:div w:id="39549578">
      <w:marLeft w:val="0"/>
      <w:marRight w:val="0"/>
      <w:marTop w:val="-20"/>
      <w:marBottom w:val="-20"/>
      <w:divBdr>
        <w:top w:val="none" w:sz="0" w:space="0" w:color="auto"/>
        <w:left w:val="none" w:sz="0" w:space="0" w:color="auto"/>
        <w:bottom w:val="none" w:sz="0" w:space="0" w:color="auto"/>
        <w:right w:val="none" w:sz="0" w:space="0" w:color="auto"/>
      </w:divBdr>
    </w:div>
    <w:div w:id="39791931">
      <w:marLeft w:val="0"/>
      <w:marRight w:val="0"/>
      <w:marTop w:val="-20"/>
      <w:marBottom w:val="-20"/>
      <w:divBdr>
        <w:top w:val="none" w:sz="0" w:space="0" w:color="auto"/>
        <w:left w:val="none" w:sz="0" w:space="0" w:color="auto"/>
        <w:bottom w:val="none" w:sz="0" w:space="0" w:color="auto"/>
        <w:right w:val="none" w:sz="0" w:space="0" w:color="auto"/>
      </w:divBdr>
    </w:div>
    <w:div w:id="40132930">
      <w:marLeft w:val="0"/>
      <w:marRight w:val="0"/>
      <w:marTop w:val="-20"/>
      <w:marBottom w:val="-20"/>
      <w:divBdr>
        <w:top w:val="none" w:sz="0" w:space="0" w:color="auto"/>
        <w:left w:val="none" w:sz="0" w:space="0" w:color="auto"/>
        <w:bottom w:val="none" w:sz="0" w:space="0" w:color="auto"/>
        <w:right w:val="none" w:sz="0" w:space="0" w:color="auto"/>
      </w:divBdr>
    </w:div>
    <w:div w:id="40327352">
      <w:marLeft w:val="0"/>
      <w:marRight w:val="0"/>
      <w:marTop w:val="-20"/>
      <w:marBottom w:val="-20"/>
      <w:divBdr>
        <w:top w:val="none" w:sz="0" w:space="0" w:color="auto"/>
        <w:left w:val="none" w:sz="0" w:space="0" w:color="auto"/>
        <w:bottom w:val="none" w:sz="0" w:space="0" w:color="auto"/>
        <w:right w:val="none" w:sz="0" w:space="0" w:color="auto"/>
      </w:divBdr>
    </w:div>
    <w:div w:id="43263869">
      <w:marLeft w:val="0"/>
      <w:marRight w:val="0"/>
      <w:marTop w:val="-20"/>
      <w:marBottom w:val="-20"/>
      <w:divBdr>
        <w:top w:val="none" w:sz="0" w:space="0" w:color="auto"/>
        <w:left w:val="none" w:sz="0" w:space="0" w:color="auto"/>
        <w:bottom w:val="none" w:sz="0" w:space="0" w:color="auto"/>
        <w:right w:val="none" w:sz="0" w:space="0" w:color="auto"/>
      </w:divBdr>
    </w:div>
    <w:div w:id="46075718">
      <w:marLeft w:val="0"/>
      <w:marRight w:val="0"/>
      <w:marTop w:val="-20"/>
      <w:marBottom w:val="-20"/>
      <w:divBdr>
        <w:top w:val="none" w:sz="0" w:space="0" w:color="auto"/>
        <w:left w:val="none" w:sz="0" w:space="0" w:color="auto"/>
        <w:bottom w:val="none" w:sz="0" w:space="0" w:color="auto"/>
        <w:right w:val="none" w:sz="0" w:space="0" w:color="auto"/>
      </w:divBdr>
    </w:div>
    <w:div w:id="48118857">
      <w:marLeft w:val="0"/>
      <w:marRight w:val="0"/>
      <w:marTop w:val="-20"/>
      <w:marBottom w:val="-20"/>
      <w:divBdr>
        <w:top w:val="none" w:sz="0" w:space="0" w:color="auto"/>
        <w:left w:val="none" w:sz="0" w:space="0" w:color="auto"/>
        <w:bottom w:val="none" w:sz="0" w:space="0" w:color="auto"/>
        <w:right w:val="none" w:sz="0" w:space="0" w:color="auto"/>
      </w:divBdr>
    </w:div>
    <w:div w:id="49768001">
      <w:marLeft w:val="0"/>
      <w:marRight w:val="0"/>
      <w:marTop w:val="-20"/>
      <w:marBottom w:val="-20"/>
      <w:divBdr>
        <w:top w:val="none" w:sz="0" w:space="0" w:color="auto"/>
        <w:left w:val="none" w:sz="0" w:space="0" w:color="auto"/>
        <w:bottom w:val="none" w:sz="0" w:space="0" w:color="auto"/>
        <w:right w:val="none" w:sz="0" w:space="0" w:color="auto"/>
      </w:divBdr>
    </w:div>
    <w:div w:id="50078312">
      <w:marLeft w:val="0"/>
      <w:marRight w:val="0"/>
      <w:marTop w:val="-20"/>
      <w:marBottom w:val="-20"/>
      <w:divBdr>
        <w:top w:val="none" w:sz="0" w:space="0" w:color="auto"/>
        <w:left w:val="none" w:sz="0" w:space="0" w:color="auto"/>
        <w:bottom w:val="none" w:sz="0" w:space="0" w:color="auto"/>
        <w:right w:val="none" w:sz="0" w:space="0" w:color="auto"/>
      </w:divBdr>
    </w:div>
    <w:div w:id="50270394">
      <w:marLeft w:val="0"/>
      <w:marRight w:val="0"/>
      <w:marTop w:val="-20"/>
      <w:marBottom w:val="-20"/>
      <w:divBdr>
        <w:top w:val="none" w:sz="0" w:space="0" w:color="auto"/>
        <w:left w:val="none" w:sz="0" w:space="0" w:color="auto"/>
        <w:bottom w:val="none" w:sz="0" w:space="0" w:color="auto"/>
        <w:right w:val="none" w:sz="0" w:space="0" w:color="auto"/>
      </w:divBdr>
    </w:div>
    <w:div w:id="50663181">
      <w:marLeft w:val="0"/>
      <w:marRight w:val="0"/>
      <w:marTop w:val="-20"/>
      <w:marBottom w:val="-20"/>
      <w:divBdr>
        <w:top w:val="none" w:sz="0" w:space="0" w:color="auto"/>
        <w:left w:val="none" w:sz="0" w:space="0" w:color="auto"/>
        <w:bottom w:val="none" w:sz="0" w:space="0" w:color="auto"/>
        <w:right w:val="none" w:sz="0" w:space="0" w:color="auto"/>
      </w:divBdr>
    </w:div>
    <w:div w:id="55670104">
      <w:marLeft w:val="0"/>
      <w:marRight w:val="0"/>
      <w:marTop w:val="-20"/>
      <w:marBottom w:val="-20"/>
      <w:divBdr>
        <w:top w:val="none" w:sz="0" w:space="0" w:color="auto"/>
        <w:left w:val="none" w:sz="0" w:space="0" w:color="auto"/>
        <w:bottom w:val="none" w:sz="0" w:space="0" w:color="auto"/>
        <w:right w:val="none" w:sz="0" w:space="0" w:color="auto"/>
      </w:divBdr>
    </w:div>
    <w:div w:id="59451700">
      <w:marLeft w:val="0"/>
      <w:marRight w:val="0"/>
      <w:marTop w:val="-20"/>
      <w:marBottom w:val="-20"/>
      <w:divBdr>
        <w:top w:val="none" w:sz="0" w:space="0" w:color="auto"/>
        <w:left w:val="none" w:sz="0" w:space="0" w:color="auto"/>
        <w:bottom w:val="none" w:sz="0" w:space="0" w:color="auto"/>
        <w:right w:val="none" w:sz="0" w:space="0" w:color="auto"/>
      </w:divBdr>
    </w:div>
    <w:div w:id="60376048">
      <w:marLeft w:val="0"/>
      <w:marRight w:val="0"/>
      <w:marTop w:val="-20"/>
      <w:marBottom w:val="-20"/>
      <w:divBdr>
        <w:top w:val="none" w:sz="0" w:space="0" w:color="auto"/>
        <w:left w:val="none" w:sz="0" w:space="0" w:color="auto"/>
        <w:bottom w:val="none" w:sz="0" w:space="0" w:color="auto"/>
        <w:right w:val="none" w:sz="0" w:space="0" w:color="auto"/>
      </w:divBdr>
    </w:div>
    <w:div w:id="61297876">
      <w:marLeft w:val="0"/>
      <w:marRight w:val="0"/>
      <w:marTop w:val="-20"/>
      <w:marBottom w:val="-20"/>
      <w:divBdr>
        <w:top w:val="none" w:sz="0" w:space="0" w:color="auto"/>
        <w:left w:val="none" w:sz="0" w:space="0" w:color="auto"/>
        <w:bottom w:val="none" w:sz="0" w:space="0" w:color="auto"/>
        <w:right w:val="none" w:sz="0" w:space="0" w:color="auto"/>
      </w:divBdr>
    </w:div>
    <w:div w:id="62217908">
      <w:marLeft w:val="0"/>
      <w:marRight w:val="0"/>
      <w:marTop w:val="-20"/>
      <w:marBottom w:val="-20"/>
      <w:divBdr>
        <w:top w:val="none" w:sz="0" w:space="0" w:color="auto"/>
        <w:left w:val="none" w:sz="0" w:space="0" w:color="auto"/>
        <w:bottom w:val="none" w:sz="0" w:space="0" w:color="auto"/>
        <w:right w:val="none" w:sz="0" w:space="0" w:color="auto"/>
      </w:divBdr>
    </w:div>
    <w:div w:id="64450326">
      <w:marLeft w:val="0"/>
      <w:marRight w:val="0"/>
      <w:marTop w:val="-20"/>
      <w:marBottom w:val="-20"/>
      <w:divBdr>
        <w:top w:val="none" w:sz="0" w:space="0" w:color="auto"/>
        <w:left w:val="none" w:sz="0" w:space="0" w:color="auto"/>
        <w:bottom w:val="none" w:sz="0" w:space="0" w:color="auto"/>
        <w:right w:val="none" w:sz="0" w:space="0" w:color="auto"/>
      </w:divBdr>
    </w:div>
    <w:div w:id="65612686">
      <w:marLeft w:val="0"/>
      <w:marRight w:val="0"/>
      <w:marTop w:val="-20"/>
      <w:marBottom w:val="-20"/>
      <w:divBdr>
        <w:top w:val="none" w:sz="0" w:space="0" w:color="auto"/>
        <w:left w:val="none" w:sz="0" w:space="0" w:color="auto"/>
        <w:bottom w:val="none" w:sz="0" w:space="0" w:color="auto"/>
        <w:right w:val="none" w:sz="0" w:space="0" w:color="auto"/>
      </w:divBdr>
    </w:div>
    <w:div w:id="67465590">
      <w:marLeft w:val="0"/>
      <w:marRight w:val="0"/>
      <w:marTop w:val="-20"/>
      <w:marBottom w:val="-20"/>
      <w:divBdr>
        <w:top w:val="none" w:sz="0" w:space="0" w:color="auto"/>
        <w:left w:val="none" w:sz="0" w:space="0" w:color="auto"/>
        <w:bottom w:val="none" w:sz="0" w:space="0" w:color="auto"/>
        <w:right w:val="none" w:sz="0" w:space="0" w:color="auto"/>
      </w:divBdr>
    </w:div>
    <w:div w:id="67923929">
      <w:marLeft w:val="0"/>
      <w:marRight w:val="0"/>
      <w:marTop w:val="-20"/>
      <w:marBottom w:val="-20"/>
      <w:divBdr>
        <w:top w:val="none" w:sz="0" w:space="0" w:color="auto"/>
        <w:left w:val="none" w:sz="0" w:space="0" w:color="auto"/>
        <w:bottom w:val="none" w:sz="0" w:space="0" w:color="auto"/>
        <w:right w:val="none" w:sz="0" w:space="0" w:color="auto"/>
      </w:divBdr>
    </w:div>
    <w:div w:id="68312905">
      <w:marLeft w:val="0"/>
      <w:marRight w:val="0"/>
      <w:marTop w:val="-20"/>
      <w:marBottom w:val="-20"/>
      <w:divBdr>
        <w:top w:val="none" w:sz="0" w:space="0" w:color="auto"/>
        <w:left w:val="none" w:sz="0" w:space="0" w:color="auto"/>
        <w:bottom w:val="none" w:sz="0" w:space="0" w:color="auto"/>
        <w:right w:val="none" w:sz="0" w:space="0" w:color="auto"/>
      </w:divBdr>
    </w:div>
    <w:div w:id="69038488">
      <w:marLeft w:val="0"/>
      <w:marRight w:val="0"/>
      <w:marTop w:val="-20"/>
      <w:marBottom w:val="-20"/>
      <w:divBdr>
        <w:top w:val="none" w:sz="0" w:space="0" w:color="auto"/>
        <w:left w:val="none" w:sz="0" w:space="0" w:color="auto"/>
        <w:bottom w:val="none" w:sz="0" w:space="0" w:color="auto"/>
        <w:right w:val="none" w:sz="0" w:space="0" w:color="auto"/>
      </w:divBdr>
    </w:div>
    <w:div w:id="69471042">
      <w:marLeft w:val="0"/>
      <w:marRight w:val="0"/>
      <w:marTop w:val="-20"/>
      <w:marBottom w:val="-20"/>
      <w:divBdr>
        <w:top w:val="none" w:sz="0" w:space="0" w:color="auto"/>
        <w:left w:val="none" w:sz="0" w:space="0" w:color="auto"/>
        <w:bottom w:val="none" w:sz="0" w:space="0" w:color="auto"/>
        <w:right w:val="none" w:sz="0" w:space="0" w:color="auto"/>
      </w:divBdr>
    </w:div>
    <w:div w:id="69620141">
      <w:marLeft w:val="0"/>
      <w:marRight w:val="0"/>
      <w:marTop w:val="-20"/>
      <w:marBottom w:val="-20"/>
      <w:divBdr>
        <w:top w:val="none" w:sz="0" w:space="0" w:color="auto"/>
        <w:left w:val="none" w:sz="0" w:space="0" w:color="auto"/>
        <w:bottom w:val="none" w:sz="0" w:space="0" w:color="auto"/>
        <w:right w:val="none" w:sz="0" w:space="0" w:color="auto"/>
      </w:divBdr>
    </w:div>
    <w:div w:id="70470504">
      <w:marLeft w:val="0"/>
      <w:marRight w:val="0"/>
      <w:marTop w:val="-20"/>
      <w:marBottom w:val="-20"/>
      <w:divBdr>
        <w:top w:val="none" w:sz="0" w:space="0" w:color="auto"/>
        <w:left w:val="none" w:sz="0" w:space="0" w:color="auto"/>
        <w:bottom w:val="none" w:sz="0" w:space="0" w:color="auto"/>
        <w:right w:val="none" w:sz="0" w:space="0" w:color="auto"/>
      </w:divBdr>
    </w:div>
    <w:div w:id="70470947">
      <w:marLeft w:val="0"/>
      <w:marRight w:val="0"/>
      <w:marTop w:val="-20"/>
      <w:marBottom w:val="-20"/>
      <w:divBdr>
        <w:top w:val="none" w:sz="0" w:space="0" w:color="auto"/>
        <w:left w:val="none" w:sz="0" w:space="0" w:color="auto"/>
        <w:bottom w:val="none" w:sz="0" w:space="0" w:color="auto"/>
        <w:right w:val="none" w:sz="0" w:space="0" w:color="auto"/>
      </w:divBdr>
    </w:div>
    <w:div w:id="70584558">
      <w:marLeft w:val="0"/>
      <w:marRight w:val="0"/>
      <w:marTop w:val="-20"/>
      <w:marBottom w:val="-20"/>
      <w:divBdr>
        <w:top w:val="none" w:sz="0" w:space="0" w:color="auto"/>
        <w:left w:val="none" w:sz="0" w:space="0" w:color="auto"/>
        <w:bottom w:val="none" w:sz="0" w:space="0" w:color="auto"/>
        <w:right w:val="none" w:sz="0" w:space="0" w:color="auto"/>
      </w:divBdr>
    </w:div>
    <w:div w:id="71778751">
      <w:marLeft w:val="0"/>
      <w:marRight w:val="0"/>
      <w:marTop w:val="-20"/>
      <w:marBottom w:val="-20"/>
      <w:divBdr>
        <w:top w:val="none" w:sz="0" w:space="0" w:color="auto"/>
        <w:left w:val="none" w:sz="0" w:space="0" w:color="auto"/>
        <w:bottom w:val="none" w:sz="0" w:space="0" w:color="auto"/>
        <w:right w:val="none" w:sz="0" w:space="0" w:color="auto"/>
      </w:divBdr>
    </w:div>
    <w:div w:id="74055976">
      <w:marLeft w:val="0"/>
      <w:marRight w:val="0"/>
      <w:marTop w:val="-20"/>
      <w:marBottom w:val="-20"/>
      <w:divBdr>
        <w:top w:val="none" w:sz="0" w:space="0" w:color="auto"/>
        <w:left w:val="none" w:sz="0" w:space="0" w:color="auto"/>
        <w:bottom w:val="none" w:sz="0" w:space="0" w:color="auto"/>
        <w:right w:val="none" w:sz="0" w:space="0" w:color="auto"/>
      </w:divBdr>
    </w:div>
    <w:div w:id="74981427">
      <w:marLeft w:val="0"/>
      <w:marRight w:val="0"/>
      <w:marTop w:val="-20"/>
      <w:marBottom w:val="-20"/>
      <w:divBdr>
        <w:top w:val="none" w:sz="0" w:space="0" w:color="auto"/>
        <w:left w:val="none" w:sz="0" w:space="0" w:color="auto"/>
        <w:bottom w:val="none" w:sz="0" w:space="0" w:color="auto"/>
        <w:right w:val="none" w:sz="0" w:space="0" w:color="auto"/>
      </w:divBdr>
    </w:div>
    <w:div w:id="75371740">
      <w:marLeft w:val="0"/>
      <w:marRight w:val="0"/>
      <w:marTop w:val="-20"/>
      <w:marBottom w:val="-20"/>
      <w:divBdr>
        <w:top w:val="none" w:sz="0" w:space="0" w:color="auto"/>
        <w:left w:val="none" w:sz="0" w:space="0" w:color="auto"/>
        <w:bottom w:val="none" w:sz="0" w:space="0" w:color="auto"/>
        <w:right w:val="none" w:sz="0" w:space="0" w:color="auto"/>
      </w:divBdr>
    </w:div>
    <w:div w:id="77100610">
      <w:marLeft w:val="0"/>
      <w:marRight w:val="0"/>
      <w:marTop w:val="-20"/>
      <w:marBottom w:val="-20"/>
      <w:divBdr>
        <w:top w:val="none" w:sz="0" w:space="0" w:color="auto"/>
        <w:left w:val="none" w:sz="0" w:space="0" w:color="auto"/>
        <w:bottom w:val="none" w:sz="0" w:space="0" w:color="auto"/>
        <w:right w:val="none" w:sz="0" w:space="0" w:color="auto"/>
      </w:divBdr>
    </w:div>
    <w:div w:id="77600067">
      <w:marLeft w:val="0"/>
      <w:marRight w:val="0"/>
      <w:marTop w:val="-20"/>
      <w:marBottom w:val="-20"/>
      <w:divBdr>
        <w:top w:val="none" w:sz="0" w:space="0" w:color="auto"/>
        <w:left w:val="none" w:sz="0" w:space="0" w:color="auto"/>
        <w:bottom w:val="none" w:sz="0" w:space="0" w:color="auto"/>
        <w:right w:val="none" w:sz="0" w:space="0" w:color="auto"/>
      </w:divBdr>
    </w:div>
    <w:div w:id="78672909">
      <w:marLeft w:val="0"/>
      <w:marRight w:val="0"/>
      <w:marTop w:val="-20"/>
      <w:marBottom w:val="-20"/>
      <w:divBdr>
        <w:top w:val="none" w:sz="0" w:space="0" w:color="auto"/>
        <w:left w:val="none" w:sz="0" w:space="0" w:color="auto"/>
        <w:bottom w:val="none" w:sz="0" w:space="0" w:color="auto"/>
        <w:right w:val="none" w:sz="0" w:space="0" w:color="auto"/>
      </w:divBdr>
    </w:div>
    <w:div w:id="80105334">
      <w:marLeft w:val="0"/>
      <w:marRight w:val="0"/>
      <w:marTop w:val="-20"/>
      <w:marBottom w:val="-20"/>
      <w:divBdr>
        <w:top w:val="none" w:sz="0" w:space="0" w:color="auto"/>
        <w:left w:val="none" w:sz="0" w:space="0" w:color="auto"/>
        <w:bottom w:val="none" w:sz="0" w:space="0" w:color="auto"/>
        <w:right w:val="none" w:sz="0" w:space="0" w:color="auto"/>
      </w:divBdr>
    </w:div>
    <w:div w:id="81755792">
      <w:marLeft w:val="0"/>
      <w:marRight w:val="0"/>
      <w:marTop w:val="-20"/>
      <w:marBottom w:val="-20"/>
      <w:divBdr>
        <w:top w:val="none" w:sz="0" w:space="0" w:color="auto"/>
        <w:left w:val="none" w:sz="0" w:space="0" w:color="auto"/>
        <w:bottom w:val="none" w:sz="0" w:space="0" w:color="auto"/>
        <w:right w:val="none" w:sz="0" w:space="0" w:color="auto"/>
      </w:divBdr>
    </w:div>
    <w:div w:id="81803029">
      <w:marLeft w:val="0"/>
      <w:marRight w:val="0"/>
      <w:marTop w:val="-20"/>
      <w:marBottom w:val="-20"/>
      <w:divBdr>
        <w:top w:val="none" w:sz="0" w:space="0" w:color="auto"/>
        <w:left w:val="none" w:sz="0" w:space="0" w:color="auto"/>
        <w:bottom w:val="none" w:sz="0" w:space="0" w:color="auto"/>
        <w:right w:val="none" w:sz="0" w:space="0" w:color="auto"/>
      </w:divBdr>
    </w:div>
    <w:div w:id="81877860">
      <w:marLeft w:val="0"/>
      <w:marRight w:val="0"/>
      <w:marTop w:val="-20"/>
      <w:marBottom w:val="-20"/>
      <w:divBdr>
        <w:top w:val="none" w:sz="0" w:space="0" w:color="auto"/>
        <w:left w:val="none" w:sz="0" w:space="0" w:color="auto"/>
        <w:bottom w:val="none" w:sz="0" w:space="0" w:color="auto"/>
        <w:right w:val="none" w:sz="0" w:space="0" w:color="auto"/>
      </w:divBdr>
    </w:div>
    <w:div w:id="83259523">
      <w:marLeft w:val="0"/>
      <w:marRight w:val="0"/>
      <w:marTop w:val="-20"/>
      <w:marBottom w:val="-20"/>
      <w:divBdr>
        <w:top w:val="none" w:sz="0" w:space="0" w:color="auto"/>
        <w:left w:val="none" w:sz="0" w:space="0" w:color="auto"/>
        <w:bottom w:val="none" w:sz="0" w:space="0" w:color="auto"/>
        <w:right w:val="none" w:sz="0" w:space="0" w:color="auto"/>
      </w:divBdr>
    </w:div>
    <w:div w:id="83305738">
      <w:marLeft w:val="0"/>
      <w:marRight w:val="0"/>
      <w:marTop w:val="-20"/>
      <w:marBottom w:val="-20"/>
      <w:divBdr>
        <w:top w:val="none" w:sz="0" w:space="0" w:color="auto"/>
        <w:left w:val="none" w:sz="0" w:space="0" w:color="auto"/>
        <w:bottom w:val="none" w:sz="0" w:space="0" w:color="auto"/>
        <w:right w:val="none" w:sz="0" w:space="0" w:color="auto"/>
      </w:divBdr>
    </w:div>
    <w:div w:id="84425757">
      <w:marLeft w:val="0"/>
      <w:marRight w:val="0"/>
      <w:marTop w:val="-20"/>
      <w:marBottom w:val="-20"/>
      <w:divBdr>
        <w:top w:val="none" w:sz="0" w:space="0" w:color="auto"/>
        <w:left w:val="none" w:sz="0" w:space="0" w:color="auto"/>
        <w:bottom w:val="none" w:sz="0" w:space="0" w:color="auto"/>
        <w:right w:val="none" w:sz="0" w:space="0" w:color="auto"/>
      </w:divBdr>
    </w:div>
    <w:div w:id="86507719">
      <w:marLeft w:val="0"/>
      <w:marRight w:val="0"/>
      <w:marTop w:val="-20"/>
      <w:marBottom w:val="-20"/>
      <w:divBdr>
        <w:top w:val="none" w:sz="0" w:space="0" w:color="auto"/>
        <w:left w:val="none" w:sz="0" w:space="0" w:color="auto"/>
        <w:bottom w:val="none" w:sz="0" w:space="0" w:color="auto"/>
        <w:right w:val="none" w:sz="0" w:space="0" w:color="auto"/>
      </w:divBdr>
    </w:div>
    <w:div w:id="87888730">
      <w:marLeft w:val="0"/>
      <w:marRight w:val="0"/>
      <w:marTop w:val="-20"/>
      <w:marBottom w:val="-20"/>
      <w:divBdr>
        <w:top w:val="none" w:sz="0" w:space="0" w:color="auto"/>
        <w:left w:val="none" w:sz="0" w:space="0" w:color="auto"/>
        <w:bottom w:val="none" w:sz="0" w:space="0" w:color="auto"/>
        <w:right w:val="none" w:sz="0" w:space="0" w:color="auto"/>
      </w:divBdr>
    </w:div>
    <w:div w:id="92019397">
      <w:marLeft w:val="0"/>
      <w:marRight w:val="0"/>
      <w:marTop w:val="-20"/>
      <w:marBottom w:val="-20"/>
      <w:divBdr>
        <w:top w:val="none" w:sz="0" w:space="0" w:color="auto"/>
        <w:left w:val="none" w:sz="0" w:space="0" w:color="auto"/>
        <w:bottom w:val="none" w:sz="0" w:space="0" w:color="auto"/>
        <w:right w:val="none" w:sz="0" w:space="0" w:color="auto"/>
      </w:divBdr>
    </w:div>
    <w:div w:id="92366164">
      <w:marLeft w:val="0"/>
      <w:marRight w:val="0"/>
      <w:marTop w:val="-20"/>
      <w:marBottom w:val="-20"/>
      <w:divBdr>
        <w:top w:val="none" w:sz="0" w:space="0" w:color="auto"/>
        <w:left w:val="none" w:sz="0" w:space="0" w:color="auto"/>
        <w:bottom w:val="none" w:sz="0" w:space="0" w:color="auto"/>
        <w:right w:val="none" w:sz="0" w:space="0" w:color="auto"/>
      </w:divBdr>
    </w:div>
    <w:div w:id="92753370">
      <w:marLeft w:val="0"/>
      <w:marRight w:val="0"/>
      <w:marTop w:val="-20"/>
      <w:marBottom w:val="-20"/>
      <w:divBdr>
        <w:top w:val="none" w:sz="0" w:space="0" w:color="auto"/>
        <w:left w:val="none" w:sz="0" w:space="0" w:color="auto"/>
        <w:bottom w:val="none" w:sz="0" w:space="0" w:color="auto"/>
        <w:right w:val="none" w:sz="0" w:space="0" w:color="auto"/>
      </w:divBdr>
    </w:div>
    <w:div w:id="93552441">
      <w:marLeft w:val="0"/>
      <w:marRight w:val="0"/>
      <w:marTop w:val="-20"/>
      <w:marBottom w:val="-20"/>
      <w:divBdr>
        <w:top w:val="none" w:sz="0" w:space="0" w:color="auto"/>
        <w:left w:val="none" w:sz="0" w:space="0" w:color="auto"/>
        <w:bottom w:val="none" w:sz="0" w:space="0" w:color="auto"/>
        <w:right w:val="none" w:sz="0" w:space="0" w:color="auto"/>
      </w:divBdr>
    </w:div>
    <w:div w:id="94180186">
      <w:marLeft w:val="0"/>
      <w:marRight w:val="0"/>
      <w:marTop w:val="-20"/>
      <w:marBottom w:val="-20"/>
      <w:divBdr>
        <w:top w:val="none" w:sz="0" w:space="0" w:color="auto"/>
        <w:left w:val="none" w:sz="0" w:space="0" w:color="auto"/>
        <w:bottom w:val="none" w:sz="0" w:space="0" w:color="auto"/>
        <w:right w:val="none" w:sz="0" w:space="0" w:color="auto"/>
      </w:divBdr>
    </w:div>
    <w:div w:id="97454280">
      <w:marLeft w:val="0"/>
      <w:marRight w:val="0"/>
      <w:marTop w:val="-20"/>
      <w:marBottom w:val="-20"/>
      <w:divBdr>
        <w:top w:val="none" w:sz="0" w:space="0" w:color="auto"/>
        <w:left w:val="none" w:sz="0" w:space="0" w:color="auto"/>
        <w:bottom w:val="none" w:sz="0" w:space="0" w:color="auto"/>
        <w:right w:val="none" w:sz="0" w:space="0" w:color="auto"/>
      </w:divBdr>
    </w:div>
    <w:div w:id="99766982">
      <w:marLeft w:val="0"/>
      <w:marRight w:val="0"/>
      <w:marTop w:val="-20"/>
      <w:marBottom w:val="-20"/>
      <w:divBdr>
        <w:top w:val="none" w:sz="0" w:space="0" w:color="auto"/>
        <w:left w:val="none" w:sz="0" w:space="0" w:color="auto"/>
        <w:bottom w:val="none" w:sz="0" w:space="0" w:color="auto"/>
        <w:right w:val="none" w:sz="0" w:space="0" w:color="auto"/>
      </w:divBdr>
    </w:div>
    <w:div w:id="102309793">
      <w:marLeft w:val="0"/>
      <w:marRight w:val="0"/>
      <w:marTop w:val="-20"/>
      <w:marBottom w:val="-20"/>
      <w:divBdr>
        <w:top w:val="none" w:sz="0" w:space="0" w:color="auto"/>
        <w:left w:val="none" w:sz="0" w:space="0" w:color="auto"/>
        <w:bottom w:val="none" w:sz="0" w:space="0" w:color="auto"/>
        <w:right w:val="none" w:sz="0" w:space="0" w:color="auto"/>
      </w:divBdr>
    </w:div>
    <w:div w:id="102530727">
      <w:marLeft w:val="0"/>
      <w:marRight w:val="0"/>
      <w:marTop w:val="-20"/>
      <w:marBottom w:val="-20"/>
      <w:divBdr>
        <w:top w:val="none" w:sz="0" w:space="0" w:color="auto"/>
        <w:left w:val="none" w:sz="0" w:space="0" w:color="auto"/>
        <w:bottom w:val="none" w:sz="0" w:space="0" w:color="auto"/>
        <w:right w:val="none" w:sz="0" w:space="0" w:color="auto"/>
      </w:divBdr>
    </w:div>
    <w:div w:id="102845516">
      <w:marLeft w:val="0"/>
      <w:marRight w:val="0"/>
      <w:marTop w:val="-20"/>
      <w:marBottom w:val="-20"/>
      <w:divBdr>
        <w:top w:val="none" w:sz="0" w:space="0" w:color="auto"/>
        <w:left w:val="none" w:sz="0" w:space="0" w:color="auto"/>
        <w:bottom w:val="none" w:sz="0" w:space="0" w:color="auto"/>
        <w:right w:val="none" w:sz="0" w:space="0" w:color="auto"/>
      </w:divBdr>
    </w:div>
    <w:div w:id="105121042">
      <w:marLeft w:val="0"/>
      <w:marRight w:val="0"/>
      <w:marTop w:val="-20"/>
      <w:marBottom w:val="-20"/>
      <w:divBdr>
        <w:top w:val="none" w:sz="0" w:space="0" w:color="auto"/>
        <w:left w:val="none" w:sz="0" w:space="0" w:color="auto"/>
        <w:bottom w:val="none" w:sz="0" w:space="0" w:color="auto"/>
        <w:right w:val="none" w:sz="0" w:space="0" w:color="auto"/>
      </w:divBdr>
    </w:div>
    <w:div w:id="106243466">
      <w:marLeft w:val="0"/>
      <w:marRight w:val="0"/>
      <w:marTop w:val="-20"/>
      <w:marBottom w:val="-20"/>
      <w:divBdr>
        <w:top w:val="none" w:sz="0" w:space="0" w:color="auto"/>
        <w:left w:val="none" w:sz="0" w:space="0" w:color="auto"/>
        <w:bottom w:val="none" w:sz="0" w:space="0" w:color="auto"/>
        <w:right w:val="none" w:sz="0" w:space="0" w:color="auto"/>
      </w:divBdr>
    </w:div>
    <w:div w:id="107092287">
      <w:marLeft w:val="0"/>
      <w:marRight w:val="0"/>
      <w:marTop w:val="-20"/>
      <w:marBottom w:val="-20"/>
      <w:divBdr>
        <w:top w:val="none" w:sz="0" w:space="0" w:color="auto"/>
        <w:left w:val="none" w:sz="0" w:space="0" w:color="auto"/>
        <w:bottom w:val="none" w:sz="0" w:space="0" w:color="auto"/>
        <w:right w:val="none" w:sz="0" w:space="0" w:color="auto"/>
      </w:divBdr>
    </w:div>
    <w:div w:id="110709442">
      <w:marLeft w:val="0"/>
      <w:marRight w:val="0"/>
      <w:marTop w:val="-20"/>
      <w:marBottom w:val="-20"/>
      <w:divBdr>
        <w:top w:val="none" w:sz="0" w:space="0" w:color="auto"/>
        <w:left w:val="none" w:sz="0" w:space="0" w:color="auto"/>
        <w:bottom w:val="none" w:sz="0" w:space="0" w:color="auto"/>
        <w:right w:val="none" w:sz="0" w:space="0" w:color="auto"/>
      </w:divBdr>
    </w:div>
    <w:div w:id="111556067">
      <w:marLeft w:val="0"/>
      <w:marRight w:val="0"/>
      <w:marTop w:val="-20"/>
      <w:marBottom w:val="-20"/>
      <w:divBdr>
        <w:top w:val="none" w:sz="0" w:space="0" w:color="auto"/>
        <w:left w:val="none" w:sz="0" w:space="0" w:color="auto"/>
        <w:bottom w:val="none" w:sz="0" w:space="0" w:color="auto"/>
        <w:right w:val="none" w:sz="0" w:space="0" w:color="auto"/>
      </w:divBdr>
    </w:div>
    <w:div w:id="112141555">
      <w:marLeft w:val="0"/>
      <w:marRight w:val="0"/>
      <w:marTop w:val="-20"/>
      <w:marBottom w:val="-20"/>
      <w:divBdr>
        <w:top w:val="none" w:sz="0" w:space="0" w:color="auto"/>
        <w:left w:val="none" w:sz="0" w:space="0" w:color="auto"/>
        <w:bottom w:val="none" w:sz="0" w:space="0" w:color="auto"/>
        <w:right w:val="none" w:sz="0" w:space="0" w:color="auto"/>
      </w:divBdr>
    </w:div>
    <w:div w:id="112409610">
      <w:marLeft w:val="0"/>
      <w:marRight w:val="0"/>
      <w:marTop w:val="-20"/>
      <w:marBottom w:val="-20"/>
      <w:divBdr>
        <w:top w:val="none" w:sz="0" w:space="0" w:color="auto"/>
        <w:left w:val="none" w:sz="0" w:space="0" w:color="auto"/>
        <w:bottom w:val="none" w:sz="0" w:space="0" w:color="auto"/>
        <w:right w:val="none" w:sz="0" w:space="0" w:color="auto"/>
      </w:divBdr>
    </w:div>
    <w:div w:id="114105498">
      <w:marLeft w:val="0"/>
      <w:marRight w:val="0"/>
      <w:marTop w:val="-20"/>
      <w:marBottom w:val="-20"/>
      <w:divBdr>
        <w:top w:val="none" w:sz="0" w:space="0" w:color="auto"/>
        <w:left w:val="none" w:sz="0" w:space="0" w:color="auto"/>
        <w:bottom w:val="none" w:sz="0" w:space="0" w:color="auto"/>
        <w:right w:val="none" w:sz="0" w:space="0" w:color="auto"/>
      </w:divBdr>
    </w:div>
    <w:div w:id="114759894">
      <w:marLeft w:val="0"/>
      <w:marRight w:val="0"/>
      <w:marTop w:val="-20"/>
      <w:marBottom w:val="-20"/>
      <w:divBdr>
        <w:top w:val="none" w:sz="0" w:space="0" w:color="auto"/>
        <w:left w:val="none" w:sz="0" w:space="0" w:color="auto"/>
        <w:bottom w:val="none" w:sz="0" w:space="0" w:color="auto"/>
        <w:right w:val="none" w:sz="0" w:space="0" w:color="auto"/>
      </w:divBdr>
    </w:div>
    <w:div w:id="115027236">
      <w:marLeft w:val="0"/>
      <w:marRight w:val="0"/>
      <w:marTop w:val="-20"/>
      <w:marBottom w:val="-20"/>
      <w:divBdr>
        <w:top w:val="none" w:sz="0" w:space="0" w:color="auto"/>
        <w:left w:val="none" w:sz="0" w:space="0" w:color="auto"/>
        <w:bottom w:val="none" w:sz="0" w:space="0" w:color="auto"/>
        <w:right w:val="none" w:sz="0" w:space="0" w:color="auto"/>
      </w:divBdr>
    </w:div>
    <w:div w:id="115759287">
      <w:marLeft w:val="0"/>
      <w:marRight w:val="0"/>
      <w:marTop w:val="-20"/>
      <w:marBottom w:val="-20"/>
      <w:divBdr>
        <w:top w:val="none" w:sz="0" w:space="0" w:color="auto"/>
        <w:left w:val="none" w:sz="0" w:space="0" w:color="auto"/>
        <w:bottom w:val="none" w:sz="0" w:space="0" w:color="auto"/>
        <w:right w:val="none" w:sz="0" w:space="0" w:color="auto"/>
      </w:divBdr>
    </w:div>
    <w:div w:id="116221724">
      <w:marLeft w:val="0"/>
      <w:marRight w:val="0"/>
      <w:marTop w:val="-20"/>
      <w:marBottom w:val="-20"/>
      <w:divBdr>
        <w:top w:val="none" w:sz="0" w:space="0" w:color="auto"/>
        <w:left w:val="none" w:sz="0" w:space="0" w:color="auto"/>
        <w:bottom w:val="none" w:sz="0" w:space="0" w:color="auto"/>
        <w:right w:val="none" w:sz="0" w:space="0" w:color="auto"/>
      </w:divBdr>
    </w:div>
    <w:div w:id="118186376">
      <w:marLeft w:val="0"/>
      <w:marRight w:val="0"/>
      <w:marTop w:val="-20"/>
      <w:marBottom w:val="-20"/>
      <w:divBdr>
        <w:top w:val="none" w:sz="0" w:space="0" w:color="auto"/>
        <w:left w:val="none" w:sz="0" w:space="0" w:color="auto"/>
        <w:bottom w:val="none" w:sz="0" w:space="0" w:color="auto"/>
        <w:right w:val="none" w:sz="0" w:space="0" w:color="auto"/>
      </w:divBdr>
    </w:div>
    <w:div w:id="118836841">
      <w:marLeft w:val="0"/>
      <w:marRight w:val="0"/>
      <w:marTop w:val="-20"/>
      <w:marBottom w:val="-20"/>
      <w:divBdr>
        <w:top w:val="none" w:sz="0" w:space="0" w:color="auto"/>
        <w:left w:val="none" w:sz="0" w:space="0" w:color="auto"/>
        <w:bottom w:val="none" w:sz="0" w:space="0" w:color="auto"/>
        <w:right w:val="none" w:sz="0" w:space="0" w:color="auto"/>
      </w:divBdr>
    </w:div>
    <w:div w:id="119568932">
      <w:marLeft w:val="0"/>
      <w:marRight w:val="0"/>
      <w:marTop w:val="-20"/>
      <w:marBottom w:val="-20"/>
      <w:divBdr>
        <w:top w:val="none" w:sz="0" w:space="0" w:color="auto"/>
        <w:left w:val="none" w:sz="0" w:space="0" w:color="auto"/>
        <w:bottom w:val="none" w:sz="0" w:space="0" w:color="auto"/>
        <w:right w:val="none" w:sz="0" w:space="0" w:color="auto"/>
      </w:divBdr>
    </w:div>
    <w:div w:id="122041284">
      <w:marLeft w:val="0"/>
      <w:marRight w:val="0"/>
      <w:marTop w:val="-20"/>
      <w:marBottom w:val="-20"/>
      <w:divBdr>
        <w:top w:val="none" w:sz="0" w:space="0" w:color="auto"/>
        <w:left w:val="none" w:sz="0" w:space="0" w:color="auto"/>
        <w:bottom w:val="none" w:sz="0" w:space="0" w:color="auto"/>
        <w:right w:val="none" w:sz="0" w:space="0" w:color="auto"/>
      </w:divBdr>
    </w:div>
    <w:div w:id="122160066">
      <w:marLeft w:val="0"/>
      <w:marRight w:val="0"/>
      <w:marTop w:val="-20"/>
      <w:marBottom w:val="-20"/>
      <w:divBdr>
        <w:top w:val="none" w:sz="0" w:space="0" w:color="auto"/>
        <w:left w:val="none" w:sz="0" w:space="0" w:color="auto"/>
        <w:bottom w:val="none" w:sz="0" w:space="0" w:color="auto"/>
        <w:right w:val="none" w:sz="0" w:space="0" w:color="auto"/>
      </w:divBdr>
    </w:div>
    <w:div w:id="122382909">
      <w:marLeft w:val="0"/>
      <w:marRight w:val="0"/>
      <w:marTop w:val="-20"/>
      <w:marBottom w:val="-20"/>
      <w:divBdr>
        <w:top w:val="none" w:sz="0" w:space="0" w:color="auto"/>
        <w:left w:val="none" w:sz="0" w:space="0" w:color="auto"/>
        <w:bottom w:val="none" w:sz="0" w:space="0" w:color="auto"/>
        <w:right w:val="none" w:sz="0" w:space="0" w:color="auto"/>
      </w:divBdr>
    </w:div>
    <w:div w:id="122580011">
      <w:marLeft w:val="0"/>
      <w:marRight w:val="0"/>
      <w:marTop w:val="-20"/>
      <w:marBottom w:val="-20"/>
      <w:divBdr>
        <w:top w:val="none" w:sz="0" w:space="0" w:color="auto"/>
        <w:left w:val="none" w:sz="0" w:space="0" w:color="auto"/>
        <w:bottom w:val="none" w:sz="0" w:space="0" w:color="auto"/>
        <w:right w:val="none" w:sz="0" w:space="0" w:color="auto"/>
      </w:divBdr>
    </w:div>
    <w:div w:id="125322724">
      <w:marLeft w:val="0"/>
      <w:marRight w:val="0"/>
      <w:marTop w:val="-20"/>
      <w:marBottom w:val="-20"/>
      <w:divBdr>
        <w:top w:val="none" w:sz="0" w:space="0" w:color="auto"/>
        <w:left w:val="none" w:sz="0" w:space="0" w:color="auto"/>
        <w:bottom w:val="none" w:sz="0" w:space="0" w:color="auto"/>
        <w:right w:val="none" w:sz="0" w:space="0" w:color="auto"/>
      </w:divBdr>
    </w:div>
    <w:div w:id="125508114">
      <w:marLeft w:val="0"/>
      <w:marRight w:val="0"/>
      <w:marTop w:val="-20"/>
      <w:marBottom w:val="-20"/>
      <w:divBdr>
        <w:top w:val="none" w:sz="0" w:space="0" w:color="auto"/>
        <w:left w:val="none" w:sz="0" w:space="0" w:color="auto"/>
        <w:bottom w:val="none" w:sz="0" w:space="0" w:color="auto"/>
        <w:right w:val="none" w:sz="0" w:space="0" w:color="auto"/>
      </w:divBdr>
    </w:div>
    <w:div w:id="127744857">
      <w:marLeft w:val="0"/>
      <w:marRight w:val="0"/>
      <w:marTop w:val="-20"/>
      <w:marBottom w:val="-20"/>
      <w:divBdr>
        <w:top w:val="none" w:sz="0" w:space="0" w:color="auto"/>
        <w:left w:val="none" w:sz="0" w:space="0" w:color="auto"/>
        <w:bottom w:val="none" w:sz="0" w:space="0" w:color="auto"/>
        <w:right w:val="none" w:sz="0" w:space="0" w:color="auto"/>
      </w:divBdr>
    </w:div>
    <w:div w:id="128136591">
      <w:marLeft w:val="0"/>
      <w:marRight w:val="0"/>
      <w:marTop w:val="-20"/>
      <w:marBottom w:val="-20"/>
      <w:divBdr>
        <w:top w:val="none" w:sz="0" w:space="0" w:color="auto"/>
        <w:left w:val="none" w:sz="0" w:space="0" w:color="auto"/>
        <w:bottom w:val="none" w:sz="0" w:space="0" w:color="auto"/>
        <w:right w:val="none" w:sz="0" w:space="0" w:color="auto"/>
      </w:divBdr>
    </w:div>
    <w:div w:id="128669845">
      <w:marLeft w:val="0"/>
      <w:marRight w:val="0"/>
      <w:marTop w:val="-20"/>
      <w:marBottom w:val="-20"/>
      <w:divBdr>
        <w:top w:val="none" w:sz="0" w:space="0" w:color="auto"/>
        <w:left w:val="none" w:sz="0" w:space="0" w:color="auto"/>
        <w:bottom w:val="none" w:sz="0" w:space="0" w:color="auto"/>
        <w:right w:val="none" w:sz="0" w:space="0" w:color="auto"/>
      </w:divBdr>
    </w:div>
    <w:div w:id="130101958">
      <w:marLeft w:val="0"/>
      <w:marRight w:val="0"/>
      <w:marTop w:val="-20"/>
      <w:marBottom w:val="-20"/>
      <w:divBdr>
        <w:top w:val="none" w:sz="0" w:space="0" w:color="auto"/>
        <w:left w:val="none" w:sz="0" w:space="0" w:color="auto"/>
        <w:bottom w:val="none" w:sz="0" w:space="0" w:color="auto"/>
        <w:right w:val="none" w:sz="0" w:space="0" w:color="auto"/>
      </w:divBdr>
    </w:div>
    <w:div w:id="130558258">
      <w:marLeft w:val="0"/>
      <w:marRight w:val="0"/>
      <w:marTop w:val="-20"/>
      <w:marBottom w:val="-20"/>
      <w:divBdr>
        <w:top w:val="none" w:sz="0" w:space="0" w:color="auto"/>
        <w:left w:val="none" w:sz="0" w:space="0" w:color="auto"/>
        <w:bottom w:val="none" w:sz="0" w:space="0" w:color="auto"/>
        <w:right w:val="none" w:sz="0" w:space="0" w:color="auto"/>
      </w:divBdr>
    </w:div>
    <w:div w:id="130949387">
      <w:marLeft w:val="0"/>
      <w:marRight w:val="0"/>
      <w:marTop w:val="-20"/>
      <w:marBottom w:val="-20"/>
      <w:divBdr>
        <w:top w:val="none" w:sz="0" w:space="0" w:color="auto"/>
        <w:left w:val="none" w:sz="0" w:space="0" w:color="auto"/>
        <w:bottom w:val="none" w:sz="0" w:space="0" w:color="auto"/>
        <w:right w:val="none" w:sz="0" w:space="0" w:color="auto"/>
      </w:divBdr>
    </w:div>
    <w:div w:id="131871070">
      <w:marLeft w:val="0"/>
      <w:marRight w:val="0"/>
      <w:marTop w:val="-20"/>
      <w:marBottom w:val="-20"/>
      <w:divBdr>
        <w:top w:val="none" w:sz="0" w:space="0" w:color="auto"/>
        <w:left w:val="none" w:sz="0" w:space="0" w:color="auto"/>
        <w:bottom w:val="none" w:sz="0" w:space="0" w:color="auto"/>
        <w:right w:val="none" w:sz="0" w:space="0" w:color="auto"/>
      </w:divBdr>
    </w:div>
    <w:div w:id="135534039">
      <w:marLeft w:val="0"/>
      <w:marRight w:val="0"/>
      <w:marTop w:val="-20"/>
      <w:marBottom w:val="-20"/>
      <w:divBdr>
        <w:top w:val="none" w:sz="0" w:space="0" w:color="auto"/>
        <w:left w:val="none" w:sz="0" w:space="0" w:color="auto"/>
        <w:bottom w:val="none" w:sz="0" w:space="0" w:color="auto"/>
        <w:right w:val="none" w:sz="0" w:space="0" w:color="auto"/>
      </w:divBdr>
    </w:div>
    <w:div w:id="136190813">
      <w:marLeft w:val="0"/>
      <w:marRight w:val="0"/>
      <w:marTop w:val="-20"/>
      <w:marBottom w:val="-20"/>
      <w:divBdr>
        <w:top w:val="none" w:sz="0" w:space="0" w:color="auto"/>
        <w:left w:val="none" w:sz="0" w:space="0" w:color="auto"/>
        <w:bottom w:val="none" w:sz="0" w:space="0" w:color="auto"/>
        <w:right w:val="none" w:sz="0" w:space="0" w:color="auto"/>
      </w:divBdr>
    </w:div>
    <w:div w:id="136730501">
      <w:marLeft w:val="0"/>
      <w:marRight w:val="0"/>
      <w:marTop w:val="-20"/>
      <w:marBottom w:val="-20"/>
      <w:divBdr>
        <w:top w:val="none" w:sz="0" w:space="0" w:color="auto"/>
        <w:left w:val="none" w:sz="0" w:space="0" w:color="auto"/>
        <w:bottom w:val="none" w:sz="0" w:space="0" w:color="auto"/>
        <w:right w:val="none" w:sz="0" w:space="0" w:color="auto"/>
      </w:divBdr>
    </w:div>
    <w:div w:id="137187853">
      <w:marLeft w:val="0"/>
      <w:marRight w:val="0"/>
      <w:marTop w:val="-20"/>
      <w:marBottom w:val="-20"/>
      <w:divBdr>
        <w:top w:val="none" w:sz="0" w:space="0" w:color="auto"/>
        <w:left w:val="none" w:sz="0" w:space="0" w:color="auto"/>
        <w:bottom w:val="none" w:sz="0" w:space="0" w:color="auto"/>
        <w:right w:val="none" w:sz="0" w:space="0" w:color="auto"/>
      </w:divBdr>
    </w:div>
    <w:div w:id="137236136">
      <w:marLeft w:val="0"/>
      <w:marRight w:val="0"/>
      <w:marTop w:val="-20"/>
      <w:marBottom w:val="-20"/>
      <w:divBdr>
        <w:top w:val="none" w:sz="0" w:space="0" w:color="auto"/>
        <w:left w:val="none" w:sz="0" w:space="0" w:color="auto"/>
        <w:bottom w:val="none" w:sz="0" w:space="0" w:color="auto"/>
        <w:right w:val="none" w:sz="0" w:space="0" w:color="auto"/>
      </w:divBdr>
    </w:div>
    <w:div w:id="139469007">
      <w:marLeft w:val="0"/>
      <w:marRight w:val="0"/>
      <w:marTop w:val="-20"/>
      <w:marBottom w:val="-20"/>
      <w:divBdr>
        <w:top w:val="none" w:sz="0" w:space="0" w:color="auto"/>
        <w:left w:val="none" w:sz="0" w:space="0" w:color="auto"/>
        <w:bottom w:val="none" w:sz="0" w:space="0" w:color="auto"/>
        <w:right w:val="none" w:sz="0" w:space="0" w:color="auto"/>
      </w:divBdr>
    </w:div>
    <w:div w:id="141167563">
      <w:marLeft w:val="0"/>
      <w:marRight w:val="0"/>
      <w:marTop w:val="-20"/>
      <w:marBottom w:val="-20"/>
      <w:divBdr>
        <w:top w:val="none" w:sz="0" w:space="0" w:color="auto"/>
        <w:left w:val="none" w:sz="0" w:space="0" w:color="auto"/>
        <w:bottom w:val="none" w:sz="0" w:space="0" w:color="auto"/>
        <w:right w:val="none" w:sz="0" w:space="0" w:color="auto"/>
      </w:divBdr>
    </w:div>
    <w:div w:id="141238015">
      <w:marLeft w:val="0"/>
      <w:marRight w:val="0"/>
      <w:marTop w:val="-20"/>
      <w:marBottom w:val="-20"/>
      <w:divBdr>
        <w:top w:val="none" w:sz="0" w:space="0" w:color="auto"/>
        <w:left w:val="none" w:sz="0" w:space="0" w:color="auto"/>
        <w:bottom w:val="none" w:sz="0" w:space="0" w:color="auto"/>
        <w:right w:val="none" w:sz="0" w:space="0" w:color="auto"/>
      </w:divBdr>
    </w:div>
    <w:div w:id="142041698">
      <w:marLeft w:val="0"/>
      <w:marRight w:val="0"/>
      <w:marTop w:val="-20"/>
      <w:marBottom w:val="-20"/>
      <w:divBdr>
        <w:top w:val="none" w:sz="0" w:space="0" w:color="auto"/>
        <w:left w:val="none" w:sz="0" w:space="0" w:color="auto"/>
        <w:bottom w:val="none" w:sz="0" w:space="0" w:color="auto"/>
        <w:right w:val="none" w:sz="0" w:space="0" w:color="auto"/>
      </w:divBdr>
    </w:div>
    <w:div w:id="143816168">
      <w:marLeft w:val="0"/>
      <w:marRight w:val="0"/>
      <w:marTop w:val="-20"/>
      <w:marBottom w:val="-20"/>
      <w:divBdr>
        <w:top w:val="none" w:sz="0" w:space="0" w:color="auto"/>
        <w:left w:val="none" w:sz="0" w:space="0" w:color="auto"/>
        <w:bottom w:val="none" w:sz="0" w:space="0" w:color="auto"/>
        <w:right w:val="none" w:sz="0" w:space="0" w:color="auto"/>
      </w:divBdr>
    </w:div>
    <w:div w:id="144204832">
      <w:marLeft w:val="0"/>
      <w:marRight w:val="0"/>
      <w:marTop w:val="-20"/>
      <w:marBottom w:val="-20"/>
      <w:divBdr>
        <w:top w:val="none" w:sz="0" w:space="0" w:color="auto"/>
        <w:left w:val="none" w:sz="0" w:space="0" w:color="auto"/>
        <w:bottom w:val="none" w:sz="0" w:space="0" w:color="auto"/>
        <w:right w:val="none" w:sz="0" w:space="0" w:color="auto"/>
      </w:divBdr>
    </w:div>
    <w:div w:id="146825639">
      <w:marLeft w:val="0"/>
      <w:marRight w:val="0"/>
      <w:marTop w:val="-20"/>
      <w:marBottom w:val="-20"/>
      <w:divBdr>
        <w:top w:val="none" w:sz="0" w:space="0" w:color="auto"/>
        <w:left w:val="none" w:sz="0" w:space="0" w:color="auto"/>
        <w:bottom w:val="none" w:sz="0" w:space="0" w:color="auto"/>
        <w:right w:val="none" w:sz="0" w:space="0" w:color="auto"/>
      </w:divBdr>
    </w:div>
    <w:div w:id="148451339">
      <w:marLeft w:val="0"/>
      <w:marRight w:val="0"/>
      <w:marTop w:val="-20"/>
      <w:marBottom w:val="-20"/>
      <w:divBdr>
        <w:top w:val="none" w:sz="0" w:space="0" w:color="auto"/>
        <w:left w:val="none" w:sz="0" w:space="0" w:color="auto"/>
        <w:bottom w:val="none" w:sz="0" w:space="0" w:color="auto"/>
        <w:right w:val="none" w:sz="0" w:space="0" w:color="auto"/>
      </w:divBdr>
    </w:div>
    <w:div w:id="149443962">
      <w:marLeft w:val="0"/>
      <w:marRight w:val="0"/>
      <w:marTop w:val="-20"/>
      <w:marBottom w:val="-20"/>
      <w:divBdr>
        <w:top w:val="none" w:sz="0" w:space="0" w:color="auto"/>
        <w:left w:val="none" w:sz="0" w:space="0" w:color="auto"/>
        <w:bottom w:val="none" w:sz="0" w:space="0" w:color="auto"/>
        <w:right w:val="none" w:sz="0" w:space="0" w:color="auto"/>
      </w:divBdr>
    </w:div>
    <w:div w:id="149516748">
      <w:marLeft w:val="0"/>
      <w:marRight w:val="0"/>
      <w:marTop w:val="-20"/>
      <w:marBottom w:val="-20"/>
      <w:divBdr>
        <w:top w:val="none" w:sz="0" w:space="0" w:color="auto"/>
        <w:left w:val="none" w:sz="0" w:space="0" w:color="auto"/>
        <w:bottom w:val="none" w:sz="0" w:space="0" w:color="auto"/>
        <w:right w:val="none" w:sz="0" w:space="0" w:color="auto"/>
      </w:divBdr>
    </w:div>
    <w:div w:id="152188161">
      <w:marLeft w:val="0"/>
      <w:marRight w:val="0"/>
      <w:marTop w:val="-20"/>
      <w:marBottom w:val="-20"/>
      <w:divBdr>
        <w:top w:val="none" w:sz="0" w:space="0" w:color="auto"/>
        <w:left w:val="none" w:sz="0" w:space="0" w:color="auto"/>
        <w:bottom w:val="none" w:sz="0" w:space="0" w:color="auto"/>
        <w:right w:val="none" w:sz="0" w:space="0" w:color="auto"/>
      </w:divBdr>
    </w:div>
    <w:div w:id="154617248">
      <w:marLeft w:val="0"/>
      <w:marRight w:val="0"/>
      <w:marTop w:val="-20"/>
      <w:marBottom w:val="-20"/>
      <w:divBdr>
        <w:top w:val="none" w:sz="0" w:space="0" w:color="auto"/>
        <w:left w:val="none" w:sz="0" w:space="0" w:color="auto"/>
        <w:bottom w:val="none" w:sz="0" w:space="0" w:color="auto"/>
        <w:right w:val="none" w:sz="0" w:space="0" w:color="auto"/>
      </w:divBdr>
    </w:div>
    <w:div w:id="154996786">
      <w:marLeft w:val="0"/>
      <w:marRight w:val="0"/>
      <w:marTop w:val="-20"/>
      <w:marBottom w:val="-20"/>
      <w:divBdr>
        <w:top w:val="none" w:sz="0" w:space="0" w:color="auto"/>
        <w:left w:val="none" w:sz="0" w:space="0" w:color="auto"/>
        <w:bottom w:val="none" w:sz="0" w:space="0" w:color="auto"/>
        <w:right w:val="none" w:sz="0" w:space="0" w:color="auto"/>
      </w:divBdr>
    </w:div>
    <w:div w:id="156072973">
      <w:marLeft w:val="0"/>
      <w:marRight w:val="0"/>
      <w:marTop w:val="-20"/>
      <w:marBottom w:val="-20"/>
      <w:divBdr>
        <w:top w:val="none" w:sz="0" w:space="0" w:color="auto"/>
        <w:left w:val="none" w:sz="0" w:space="0" w:color="auto"/>
        <w:bottom w:val="none" w:sz="0" w:space="0" w:color="auto"/>
        <w:right w:val="none" w:sz="0" w:space="0" w:color="auto"/>
      </w:divBdr>
    </w:div>
    <w:div w:id="157574706">
      <w:marLeft w:val="0"/>
      <w:marRight w:val="0"/>
      <w:marTop w:val="-20"/>
      <w:marBottom w:val="-20"/>
      <w:divBdr>
        <w:top w:val="none" w:sz="0" w:space="0" w:color="auto"/>
        <w:left w:val="none" w:sz="0" w:space="0" w:color="auto"/>
        <w:bottom w:val="none" w:sz="0" w:space="0" w:color="auto"/>
        <w:right w:val="none" w:sz="0" w:space="0" w:color="auto"/>
      </w:divBdr>
    </w:div>
    <w:div w:id="158427110">
      <w:marLeft w:val="0"/>
      <w:marRight w:val="0"/>
      <w:marTop w:val="-20"/>
      <w:marBottom w:val="-20"/>
      <w:divBdr>
        <w:top w:val="none" w:sz="0" w:space="0" w:color="auto"/>
        <w:left w:val="none" w:sz="0" w:space="0" w:color="auto"/>
        <w:bottom w:val="none" w:sz="0" w:space="0" w:color="auto"/>
        <w:right w:val="none" w:sz="0" w:space="0" w:color="auto"/>
      </w:divBdr>
    </w:div>
    <w:div w:id="158665097">
      <w:marLeft w:val="0"/>
      <w:marRight w:val="0"/>
      <w:marTop w:val="-20"/>
      <w:marBottom w:val="-20"/>
      <w:divBdr>
        <w:top w:val="none" w:sz="0" w:space="0" w:color="auto"/>
        <w:left w:val="none" w:sz="0" w:space="0" w:color="auto"/>
        <w:bottom w:val="none" w:sz="0" w:space="0" w:color="auto"/>
        <w:right w:val="none" w:sz="0" w:space="0" w:color="auto"/>
      </w:divBdr>
    </w:div>
    <w:div w:id="160976110">
      <w:marLeft w:val="0"/>
      <w:marRight w:val="0"/>
      <w:marTop w:val="-20"/>
      <w:marBottom w:val="-20"/>
      <w:divBdr>
        <w:top w:val="none" w:sz="0" w:space="0" w:color="auto"/>
        <w:left w:val="none" w:sz="0" w:space="0" w:color="auto"/>
        <w:bottom w:val="none" w:sz="0" w:space="0" w:color="auto"/>
        <w:right w:val="none" w:sz="0" w:space="0" w:color="auto"/>
      </w:divBdr>
    </w:div>
    <w:div w:id="161316328">
      <w:marLeft w:val="0"/>
      <w:marRight w:val="0"/>
      <w:marTop w:val="-20"/>
      <w:marBottom w:val="-20"/>
      <w:divBdr>
        <w:top w:val="none" w:sz="0" w:space="0" w:color="auto"/>
        <w:left w:val="none" w:sz="0" w:space="0" w:color="auto"/>
        <w:bottom w:val="none" w:sz="0" w:space="0" w:color="auto"/>
        <w:right w:val="none" w:sz="0" w:space="0" w:color="auto"/>
      </w:divBdr>
    </w:div>
    <w:div w:id="165289092">
      <w:marLeft w:val="0"/>
      <w:marRight w:val="0"/>
      <w:marTop w:val="-20"/>
      <w:marBottom w:val="-20"/>
      <w:divBdr>
        <w:top w:val="none" w:sz="0" w:space="0" w:color="auto"/>
        <w:left w:val="none" w:sz="0" w:space="0" w:color="auto"/>
        <w:bottom w:val="none" w:sz="0" w:space="0" w:color="auto"/>
        <w:right w:val="none" w:sz="0" w:space="0" w:color="auto"/>
      </w:divBdr>
    </w:div>
    <w:div w:id="168179387">
      <w:marLeft w:val="0"/>
      <w:marRight w:val="0"/>
      <w:marTop w:val="-20"/>
      <w:marBottom w:val="-20"/>
      <w:divBdr>
        <w:top w:val="none" w:sz="0" w:space="0" w:color="auto"/>
        <w:left w:val="none" w:sz="0" w:space="0" w:color="auto"/>
        <w:bottom w:val="none" w:sz="0" w:space="0" w:color="auto"/>
        <w:right w:val="none" w:sz="0" w:space="0" w:color="auto"/>
      </w:divBdr>
    </w:div>
    <w:div w:id="168297717">
      <w:marLeft w:val="0"/>
      <w:marRight w:val="0"/>
      <w:marTop w:val="-20"/>
      <w:marBottom w:val="-20"/>
      <w:divBdr>
        <w:top w:val="none" w:sz="0" w:space="0" w:color="auto"/>
        <w:left w:val="none" w:sz="0" w:space="0" w:color="auto"/>
        <w:bottom w:val="none" w:sz="0" w:space="0" w:color="auto"/>
        <w:right w:val="none" w:sz="0" w:space="0" w:color="auto"/>
      </w:divBdr>
    </w:div>
    <w:div w:id="169682599">
      <w:marLeft w:val="0"/>
      <w:marRight w:val="0"/>
      <w:marTop w:val="-20"/>
      <w:marBottom w:val="-20"/>
      <w:divBdr>
        <w:top w:val="none" w:sz="0" w:space="0" w:color="auto"/>
        <w:left w:val="none" w:sz="0" w:space="0" w:color="auto"/>
        <w:bottom w:val="none" w:sz="0" w:space="0" w:color="auto"/>
        <w:right w:val="none" w:sz="0" w:space="0" w:color="auto"/>
      </w:divBdr>
    </w:div>
    <w:div w:id="170026093">
      <w:marLeft w:val="0"/>
      <w:marRight w:val="0"/>
      <w:marTop w:val="-20"/>
      <w:marBottom w:val="-20"/>
      <w:divBdr>
        <w:top w:val="none" w:sz="0" w:space="0" w:color="auto"/>
        <w:left w:val="none" w:sz="0" w:space="0" w:color="auto"/>
        <w:bottom w:val="none" w:sz="0" w:space="0" w:color="auto"/>
        <w:right w:val="none" w:sz="0" w:space="0" w:color="auto"/>
      </w:divBdr>
    </w:div>
    <w:div w:id="170218064">
      <w:marLeft w:val="0"/>
      <w:marRight w:val="0"/>
      <w:marTop w:val="-20"/>
      <w:marBottom w:val="-20"/>
      <w:divBdr>
        <w:top w:val="none" w:sz="0" w:space="0" w:color="auto"/>
        <w:left w:val="none" w:sz="0" w:space="0" w:color="auto"/>
        <w:bottom w:val="none" w:sz="0" w:space="0" w:color="auto"/>
        <w:right w:val="none" w:sz="0" w:space="0" w:color="auto"/>
      </w:divBdr>
    </w:div>
    <w:div w:id="170266564">
      <w:marLeft w:val="0"/>
      <w:marRight w:val="0"/>
      <w:marTop w:val="-20"/>
      <w:marBottom w:val="-20"/>
      <w:divBdr>
        <w:top w:val="none" w:sz="0" w:space="0" w:color="auto"/>
        <w:left w:val="none" w:sz="0" w:space="0" w:color="auto"/>
        <w:bottom w:val="none" w:sz="0" w:space="0" w:color="auto"/>
        <w:right w:val="none" w:sz="0" w:space="0" w:color="auto"/>
      </w:divBdr>
    </w:div>
    <w:div w:id="170343555">
      <w:marLeft w:val="0"/>
      <w:marRight w:val="0"/>
      <w:marTop w:val="-20"/>
      <w:marBottom w:val="-20"/>
      <w:divBdr>
        <w:top w:val="none" w:sz="0" w:space="0" w:color="auto"/>
        <w:left w:val="none" w:sz="0" w:space="0" w:color="auto"/>
        <w:bottom w:val="none" w:sz="0" w:space="0" w:color="auto"/>
        <w:right w:val="none" w:sz="0" w:space="0" w:color="auto"/>
      </w:divBdr>
    </w:div>
    <w:div w:id="171995821">
      <w:marLeft w:val="0"/>
      <w:marRight w:val="0"/>
      <w:marTop w:val="-20"/>
      <w:marBottom w:val="-20"/>
      <w:divBdr>
        <w:top w:val="none" w:sz="0" w:space="0" w:color="auto"/>
        <w:left w:val="none" w:sz="0" w:space="0" w:color="auto"/>
        <w:bottom w:val="none" w:sz="0" w:space="0" w:color="auto"/>
        <w:right w:val="none" w:sz="0" w:space="0" w:color="auto"/>
      </w:divBdr>
    </w:div>
    <w:div w:id="172885409">
      <w:marLeft w:val="0"/>
      <w:marRight w:val="0"/>
      <w:marTop w:val="-20"/>
      <w:marBottom w:val="-20"/>
      <w:divBdr>
        <w:top w:val="none" w:sz="0" w:space="0" w:color="auto"/>
        <w:left w:val="none" w:sz="0" w:space="0" w:color="auto"/>
        <w:bottom w:val="none" w:sz="0" w:space="0" w:color="auto"/>
        <w:right w:val="none" w:sz="0" w:space="0" w:color="auto"/>
      </w:divBdr>
    </w:div>
    <w:div w:id="174417539">
      <w:marLeft w:val="0"/>
      <w:marRight w:val="0"/>
      <w:marTop w:val="-20"/>
      <w:marBottom w:val="-20"/>
      <w:divBdr>
        <w:top w:val="none" w:sz="0" w:space="0" w:color="auto"/>
        <w:left w:val="none" w:sz="0" w:space="0" w:color="auto"/>
        <w:bottom w:val="none" w:sz="0" w:space="0" w:color="auto"/>
        <w:right w:val="none" w:sz="0" w:space="0" w:color="auto"/>
      </w:divBdr>
    </w:div>
    <w:div w:id="174419073">
      <w:marLeft w:val="0"/>
      <w:marRight w:val="0"/>
      <w:marTop w:val="-20"/>
      <w:marBottom w:val="-20"/>
      <w:divBdr>
        <w:top w:val="none" w:sz="0" w:space="0" w:color="auto"/>
        <w:left w:val="none" w:sz="0" w:space="0" w:color="auto"/>
        <w:bottom w:val="none" w:sz="0" w:space="0" w:color="auto"/>
        <w:right w:val="none" w:sz="0" w:space="0" w:color="auto"/>
      </w:divBdr>
    </w:div>
    <w:div w:id="175585220">
      <w:marLeft w:val="0"/>
      <w:marRight w:val="0"/>
      <w:marTop w:val="-20"/>
      <w:marBottom w:val="-20"/>
      <w:divBdr>
        <w:top w:val="none" w:sz="0" w:space="0" w:color="auto"/>
        <w:left w:val="none" w:sz="0" w:space="0" w:color="auto"/>
        <w:bottom w:val="none" w:sz="0" w:space="0" w:color="auto"/>
        <w:right w:val="none" w:sz="0" w:space="0" w:color="auto"/>
      </w:divBdr>
    </w:div>
    <w:div w:id="179585763">
      <w:marLeft w:val="0"/>
      <w:marRight w:val="0"/>
      <w:marTop w:val="-20"/>
      <w:marBottom w:val="-20"/>
      <w:divBdr>
        <w:top w:val="none" w:sz="0" w:space="0" w:color="auto"/>
        <w:left w:val="none" w:sz="0" w:space="0" w:color="auto"/>
        <w:bottom w:val="none" w:sz="0" w:space="0" w:color="auto"/>
        <w:right w:val="none" w:sz="0" w:space="0" w:color="auto"/>
      </w:divBdr>
    </w:div>
    <w:div w:id="180558349">
      <w:marLeft w:val="0"/>
      <w:marRight w:val="0"/>
      <w:marTop w:val="-20"/>
      <w:marBottom w:val="-20"/>
      <w:divBdr>
        <w:top w:val="none" w:sz="0" w:space="0" w:color="auto"/>
        <w:left w:val="none" w:sz="0" w:space="0" w:color="auto"/>
        <w:bottom w:val="none" w:sz="0" w:space="0" w:color="auto"/>
        <w:right w:val="none" w:sz="0" w:space="0" w:color="auto"/>
      </w:divBdr>
    </w:div>
    <w:div w:id="183399772">
      <w:marLeft w:val="0"/>
      <w:marRight w:val="0"/>
      <w:marTop w:val="-20"/>
      <w:marBottom w:val="-20"/>
      <w:divBdr>
        <w:top w:val="none" w:sz="0" w:space="0" w:color="auto"/>
        <w:left w:val="none" w:sz="0" w:space="0" w:color="auto"/>
        <w:bottom w:val="none" w:sz="0" w:space="0" w:color="auto"/>
        <w:right w:val="none" w:sz="0" w:space="0" w:color="auto"/>
      </w:divBdr>
    </w:div>
    <w:div w:id="186061458">
      <w:marLeft w:val="0"/>
      <w:marRight w:val="0"/>
      <w:marTop w:val="-20"/>
      <w:marBottom w:val="-20"/>
      <w:divBdr>
        <w:top w:val="none" w:sz="0" w:space="0" w:color="auto"/>
        <w:left w:val="none" w:sz="0" w:space="0" w:color="auto"/>
        <w:bottom w:val="none" w:sz="0" w:space="0" w:color="auto"/>
        <w:right w:val="none" w:sz="0" w:space="0" w:color="auto"/>
      </w:divBdr>
    </w:div>
    <w:div w:id="187184512">
      <w:marLeft w:val="0"/>
      <w:marRight w:val="0"/>
      <w:marTop w:val="-20"/>
      <w:marBottom w:val="-20"/>
      <w:divBdr>
        <w:top w:val="none" w:sz="0" w:space="0" w:color="auto"/>
        <w:left w:val="none" w:sz="0" w:space="0" w:color="auto"/>
        <w:bottom w:val="none" w:sz="0" w:space="0" w:color="auto"/>
        <w:right w:val="none" w:sz="0" w:space="0" w:color="auto"/>
      </w:divBdr>
    </w:div>
    <w:div w:id="192811095">
      <w:marLeft w:val="0"/>
      <w:marRight w:val="0"/>
      <w:marTop w:val="-20"/>
      <w:marBottom w:val="-20"/>
      <w:divBdr>
        <w:top w:val="none" w:sz="0" w:space="0" w:color="auto"/>
        <w:left w:val="none" w:sz="0" w:space="0" w:color="auto"/>
        <w:bottom w:val="none" w:sz="0" w:space="0" w:color="auto"/>
        <w:right w:val="none" w:sz="0" w:space="0" w:color="auto"/>
      </w:divBdr>
    </w:div>
    <w:div w:id="193081022">
      <w:marLeft w:val="0"/>
      <w:marRight w:val="0"/>
      <w:marTop w:val="-20"/>
      <w:marBottom w:val="-20"/>
      <w:divBdr>
        <w:top w:val="none" w:sz="0" w:space="0" w:color="auto"/>
        <w:left w:val="none" w:sz="0" w:space="0" w:color="auto"/>
        <w:bottom w:val="none" w:sz="0" w:space="0" w:color="auto"/>
        <w:right w:val="none" w:sz="0" w:space="0" w:color="auto"/>
      </w:divBdr>
    </w:div>
    <w:div w:id="194343818">
      <w:marLeft w:val="0"/>
      <w:marRight w:val="0"/>
      <w:marTop w:val="-20"/>
      <w:marBottom w:val="-20"/>
      <w:divBdr>
        <w:top w:val="none" w:sz="0" w:space="0" w:color="auto"/>
        <w:left w:val="none" w:sz="0" w:space="0" w:color="auto"/>
        <w:bottom w:val="none" w:sz="0" w:space="0" w:color="auto"/>
        <w:right w:val="none" w:sz="0" w:space="0" w:color="auto"/>
      </w:divBdr>
    </w:div>
    <w:div w:id="194345566">
      <w:marLeft w:val="0"/>
      <w:marRight w:val="0"/>
      <w:marTop w:val="-20"/>
      <w:marBottom w:val="-20"/>
      <w:divBdr>
        <w:top w:val="none" w:sz="0" w:space="0" w:color="auto"/>
        <w:left w:val="none" w:sz="0" w:space="0" w:color="auto"/>
        <w:bottom w:val="none" w:sz="0" w:space="0" w:color="auto"/>
        <w:right w:val="none" w:sz="0" w:space="0" w:color="auto"/>
      </w:divBdr>
    </w:div>
    <w:div w:id="199442392">
      <w:marLeft w:val="0"/>
      <w:marRight w:val="0"/>
      <w:marTop w:val="-20"/>
      <w:marBottom w:val="-20"/>
      <w:divBdr>
        <w:top w:val="none" w:sz="0" w:space="0" w:color="auto"/>
        <w:left w:val="none" w:sz="0" w:space="0" w:color="auto"/>
        <w:bottom w:val="none" w:sz="0" w:space="0" w:color="auto"/>
        <w:right w:val="none" w:sz="0" w:space="0" w:color="auto"/>
      </w:divBdr>
    </w:div>
    <w:div w:id="200244818">
      <w:marLeft w:val="0"/>
      <w:marRight w:val="0"/>
      <w:marTop w:val="-20"/>
      <w:marBottom w:val="-20"/>
      <w:divBdr>
        <w:top w:val="none" w:sz="0" w:space="0" w:color="auto"/>
        <w:left w:val="none" w:sz="0" w:space="0" w:color="auto"/>
        <w:bottom w:val="none" w:sz="0" w:space="0" w:color="auto"/>
        <w:right w:val="none" w:sz="0" w:space="0" w:color="auto"/>
      </w:divBdr>
    </w:div>
    <w:div w:id="202255290">
      <w:marLeft w:val="0"/>
      <w:marRight w:val="0"/>
      <w:marTop w:val="-20"/>
      <w:marBottom w:val="-20"/>
      <w:divBdr>
        <w:top w:val="none" w:sz="0" w:space="0" w:color="auto"/>
        <w:left w:val="none" w:sz="0" w:space="0" w:color="auto"/>
        <w:bottom w:val="none" w:sz="0" w:space="0" w:color="auto"/>
        <w:right w:val="none" w:sz="0" w:space="0" w:color="auto"/>
      </w:divBdr>
    </w:div>
    <w:div w:id="202404795">
      <w:marLeft w:val="0"/>
      <w:marRight w:val="0"/>
      <w:marTop w:val="-20"/>
      <w:marBottom w:val="-20"/>
      <w:divBdr>
        <w:top w:val="none" w:sz="0" w:space="0" w:color="auto"/>
        <w:left w:val="none" w:sz="0" w:space="0" w:color="auto"/>
        <w:bottom w:val="none" w:sz="0" w:space="0" w:color="auto"/>
        <w:right w:val="none" w:sz="0" w:space="0" w:color="auto"/>
      </w:divBdr>
    </w:div>
    <w:div w:id="202596322">
      <w:marLeft w:val="0"/>
      <w:marRight w:val="0"/>
      <w:marTop w:val="-20"/>
      <w:marBottom w:val="-20"/>
      <w:divBdr>
        <w:top w:val="none" w:sz="0" w:space="0" w:color="auto"/>
        <w:left w:val="none" w:sz="0" w:space="0" w:color="auto"/>
        <w:bottom w:val="none" w:sz="0" w:space="0" w:color="auto"/>
        <w:right w:val="none" w:sz="0" w:space="0" w:color="auto"/>
      </w:divBdr>
    </w:div>
    <w:div w:id="203829835">
      <w:marLeft w:val="0"/>
      <w:marRight w:val="0"/>
      <w:marTop w:val="-20"/>
      <w:marBottom w:val="-20"/>
      <w:divBdr>
        <w:top w:val="none" w:sz="0" w:space="0" w:color="auto"/>
        <w:left w:val="none" w:sz="0" w:space="0" w:color="auto"/>
        <w:bottom w:val="none" w:sz="0" w:space="0" w:color="auto"/>
        <w:right w:val="none" w:sz="0" w:space="0" w:color="auto"/>
      </w:divBdr>
    </w:div>
    <w:div w:id="205214689">
      <w:marLeft w:val="0"/>
      <w:marRight w:val="0"/>
      <w:marTop w:val="-20"/>
      <w:marBottom w:val="-20"/>
      <w:divBdr>
        <w:top w:val="none" w:sz="0" w:space="0" w:color="auto"/>
        <w:left w:val="none" w:sz="0" w:space="0" w:color="auto"/>
        <w:bottom w:val="none" w:sz="0" w:space="0" w:color="auto"/>
        <w:right w:val="none" w:sz="0" w:space="0" w:color="auto"/>
      </w:divBdr>
    </w:div>
    <w:div w:id="209612540">
      <w:marLeft w:val="0"/>
      <w:marRight w:val="0"/>
      <w:marTop w:val="-20"/>
      <w:marBottom w:val="-20"/>
      <w:divBdr>
        <w:top w:val="none" w:sz="0" w:space="0" w:color="auto"/>
        <w:left w:val="none" w:sz="0" w:space="0" w:color="auto"/>
        <w:bottom w:val="none" w:sz="0" w:space="0" w:color="auto"/>
        <w:right w:val="none" w:sz="0" w:space="0" w:color="auto"/>
      </w:divBdr>
    </w:div>
    <w:div w:id="210267702">
      <w:marLeft w:val="0"/>
      <w:marRight w:val="0"/>
      <w:marTop w:val="-20"/>
      <w:marBottom w:val="-20"/>
      <w:divBdr>
        <w:top w:val="none" w:sz="0" w:space="0" w:color="auto"/>
        <w:left w:val="none" w:sz="0" w:space="0" w:color="auto"/>
        <w:bottom w:val="none" w:sz="0" w:space="0" w:color="auto"/>
        <w:right w:val="none" w:sz="0" w:space="0" w:color="auto"/>
      </w:divBdr>
    </w:div>
    <w:div w:id="210579715">
      <w:marLeft w:val="0"/>
      <w:marRight w:val="0"/>
      <w:marTop w:val="-20"/>
      <w:marBottom w:val="-20"/>
      <w:divBdr>
        <w:top w:val="none" w:sz="0" w:space="0" w:color="auto"/>
        <w:left w:val="none" w:sz="0" w:space="0" w:color="auto"/>
        <w:bottom w:val="none" w:sz="0" w:space="0" w:color="auto"/>
        <w:right w:val="none" w:sz="0" w:space="0" w:color="auto"/>
      </w:divBdr>
    </w:div>
    <w:div w:id="212081067">
      <w:marLeft w:val="0"/>
      <w:marRight w:val="0"/>
      <w:marTop w:val="-20"/>
      <w:marBottom w:val="-20"/>
      <w:divBdr>
        <w:top w:val="none" w:sz="0" w:space="0" w:color="auto"/>
        <w:left w:val="none" w:sz="0" w:space="0" w:color="auto"/>
        <w:bottom w:val="none" w:sz="0" w:space="0" w:color="auto"/>
        <w:right w:val="none" w:sz="0" w:space="0" w:color="auto"/>
      </w:divBdr>
    </w:div>
    <w:div w:id="212083018">
      <w:marLeft w:val="0"/>
      <w:marRight w:val="0"/>
      <w:marTop w:val="-20"/>
      <w:marBottom w:val="-20"/>
      <w:divBdr>
        <w:top w:val="none" w:sz="0" w:space="0" w:color="auto"/>
        <w:left w:val="none" w:sz="0" w:space="0" w:color="auto"/>
        <w:bottom w:val="none" w:sz="0" w:space="0" w:color="auto"/>
        <w:right w:val="none" w:sz="0" w:space="0" w:color="auto"/>
      </w:divBdr>
    </w:div>
    <w:div w:id="215093450">
      <w:marLeft w:val="0"/>
      <w:marRight w:val="0"/>
      <w:marTop w:val="-20"/>
      <w:marBottom w:val="-20"/>
      <w:divBdr>
        <w:top w:val="none" w:sz="0" w:space="0" w:color="auto"/>
        <w:left w:val="none" w:sz="0" w:space="0" w:color="auto"/>
        <w:bottom w:val="none" w:sz="0" w:space="0" w:color="auto"/>
        <w:right w:val="none" w:sz="0" w:space="0" w:color="auto"/>
      </w:divBdr>
    </w:div>
    <w:div w:id="215897955">
      <w:marLeft w:val="0"/>
      <w:marRight w:val="0"/>
      <w:marTop w:val="-20"/>
      <w:marBottom w:val="-20"/>
      <w:divBdr>
        <w:top w:val="none" w:sz="0" w:space="0" w:color="auto"/>
        <w:left w:val="none" w:sz="0" w:space="0" w:color="auto"/>
        <w:bottom w:val="none" w:sz="0" w:space="0" w:color="auto"/>
        <w:right w:val="none" w:sz="0" w:space="0" w:color="auto"/>
      </w:divBdr>
    </w:div>
    <w:div w:id="216086958">
      <w:marLeft w:val="0"/>
      <w:marRight w:val="0"/>
      <w:marTop w:val="-20"/>
      <w:marBottom w:val="-20"/>
      <w:divBdr>
        <w:top w:val="none" w:sz="0" w:space="0" w:color="auto"/>
        <w:left w:val="none" w:sz="0" w:space="0" w:color="auto"/>
        <w:bottom w:val="none" w:sz="0" w:space="0" w:color="auto"/>
        <w:right w:val="none" w:sz="0" w:space="0" w:color="auto"/>
      </w:divBdr>
    </w:div>
    <w:div w:id="216817083">
      <w:marLeft w:val="0"/>
      <w:marRight w:val="0"/>
      <w:marTop w:val="-20"/>
      <w:marBottom w:val="-20"/>
      <w:divBdr>
        <w:top w:val="none" w:sz="0" w:space="0" w:color="auto"/>
        <w:left w:val="none" w:sz="0" w:space="0" w:color="auto"/>
        <w:bottom w:val="none" w:sz="0" w:space="0" w:color="auto"/>
        <w:right w:val="none" w:sz="0" w:space="0" w:color="auto"/>
      </w:divBdr>
    </w:div>
    <w:div w:id="217740232">
      <w:marLeft w:val="0"/>
      <w:marRight w:val="0"/>
      <w:marTop w:val="-20"/>
      <w:marBottom w:val="-20"/>
      <w:divBdr>
        <w:top w:val="none" w:sz="0" w:space="0" w:color="auto"/>
        <w:left w:val="none" w:sz="0" w:space="0" w:color="auto"/>
        <w:bottom w:val="none" w:sz="0" w:space="0" w:color="auto"/>
        <w:right w:val="none" w:sz="0" w:space="0" w:color="auto"/>
      </w:divBdr>
    </w:div>
    <w:div w:id="220138169">
      <w:marLeft w:val="0"/>
      <w:marRight w:val="0"/>
      <w:marTop w:val="-20"/>
      <w:marBottom w:val="-20"/>
      <w:divBdr>
        <w:top w:val="none" w:sz="0" w:space="0" w:color="auto"/>
        <w:left w:val="none" w:sz="0" w:space="0" w:color="auto"/>
        <w:bottom w:val="none" w:sz="0" w:space="0" w:color="auto"/>
        <w:right w:val="none" w:sz="0" w:space="0" w:color="auto"/>
      </w:divBdr>
    </w:div>
    <w:div w:id="220218985">
      <w:marLeft w:val="0"/>
      <w:marRight w:val="0"/>
      <w:marTop w:val="-20"/>
      <w:marBottom w:val="-20"/>
      <w:divBdr>
        <w:top w:val="none" w:sz="0" w:space="0" w:color="auto"/>
        <w:left w:val="none" w:sz="0" w:space="0" w:color="auto"/>
        <w:bottom w:val="none" w:sz="0" w:space="0" w:color="auto"/>
        <w:right w:val="none" w:sz="0" w:space="0" w:color="auto"/>
      </w:divBdr>
    </w:div>
    <w:div w:id="220363668">
      <w:marLeft w:val="0"/>
      <w:marRight w:val="0"/>
      <w:marTop w:val="-20"/>
      <w:marBottom w:val="-20"/>
      <w:divBdr>
        <w:top w:val="none" w:sz="0" w:space="0" w:color="auto"/>
        <w:left w:val="none" w:sz="0" w:space="0" w:color="auto"/>
        <w:bottom w:val="none" w:sz="0" w:space="0" w:color="auto"/>
        <w:right w:val="none" w:sz="0" w:space="0" w:color="auto"/>
      </w:divBdr>
    </w:div>
    <w:div w:id="225071643">
      <w:marLeft w:val="0"/>
      <w:marRight w:val="0"/>
      <w:marTop w:val="-20"/>
      <w:marBottom w:val="-20"/>
      <w:divBdr>
        <w:top w:val="none" w:sz="0" w:space="0" w:color="auto"/>
        <w:left w:val="none" w:sz="0" w:space="0" w:color="auto"/>
        <w:bottom w:val="none" w:sz="0" w:space="0" w:color="auto"/>
        <w:right w:val="none" w:sz="0" w:space="0" w:color="auto"/>
      </w:divBdr>
    </w:div>
    <w:div w:id="229582372">
      <w:marLeft w:val="0"/>
      <w:marRight w:val="0"/>
      <w:marTop w:val="-20"/>
      <w:marBottom w:val="-20"/>
      <w:divBdr>
        <w:top w:val="none" w:sz="0" w:space="0" w:color="auto"/>
        <w:left w:val="none" w:sz="0" w:space="0" w:color="auto"/>
        <w:bottom w:val="none" w:sz="0" w:space="0" w:color="auto"/>
        <w:right w:val="none" w:sz="0" w:space="0" w:color="auto"/>
      </w:divBdr>
    </w:div>
    <w:div w:id="229848687">
      <w:marLeft w:val="0"/>
      <w:marRight w:val="0"/>
      <w:marTop w:val="-20"/>
      <w:marBottom w:val="-20"/>
      <w:divBdr>
        <w:top w:val="none" w:sz="0" w:space="0" w:color="auto"/>
        <w:left w:val="none" w:sz="0" w:space="0" w:color="auto"/>
        <w:bottom w:val="none" w:sz="0" w:space="0" w:color="auto"/>
        <w:right w:val="none" w:sz="0" w:space="0" w:color="auto"/>
      </w:divBdr>
    </w:div>
    <w:div w:id="231820947">
      <w:marLeft w:val="0"/>
      <w:marRight w:val="0"/>
      <w:marTop w:val="-20"/>
      <w:marBottom w:val="-20"/>
      <w:divBdr>
        <w:top w:val="none" w:sz="0" w:space="0" w:color="auto"/>
        <w:left w:val="none" w:sz="0" w:space="0" w:color="auto"/>
        <w:bottom w:val="none" w:sz="0" w:space="0" w:color="auto"/>
        <w:right w:val="none" w:sz="0" w:space="0" w:color="auto"/>
      </w:divBdr>
    </w:div>
    <w:div w:id="236866483">
      <w:marLeft w:val="0"/>
      <w:marRight w:val="0"/>
      <w:marTop w:val="-20"/>
      <w:marBottom w:val="-20"/>
      <w:divBdr>
        <w:top w:val="none" w:sz="0" w:space="0" w:color="auto"/>
        <w:left w:val="none" w:sz="0" w:space="0" w:color="auto"/>
        <w:bottom w:val="none" w:sz="0" w:space="0" w:color="auto"/>
        <w:right w:val="none" w:sz="0" w:space="0" w:color="auto"/>
      </w:divBdr>
    </w:div>
    <w:div w:id="237834758">
      <w:marLeft w:val="0"/>
      <w:marRight w:val="0"/>
      <w:marTop w:val="-20"/>
      <w:marBottom w:val="-20"/>
      <w:divBdr>
        <w:top w:val="none" w:sz="0" w:space="0" w:color="auto"/>
        <w:left w:val="none" w:sz="0" w:space="0" w:color="auto"/>
        <w:bottom w:val="none" w:sz="0" w:space="0" w:color="auto"/>
        <w:right w:val="none" w:sz="0" w:space="0" w:color="auto"/>
      </w:divBdr>
    </w:div>
    <w:div w:id="238058682">
      <w:marLeft w:val="0"/>
      <w:marRight w:val="0"/>
      <w:marTop w:val="-20"/>
      <w:marBottom w:val="-20"/>
      <w:divBdr>
        <w:top w:val="none" w:sz="0" w:space="0" w:color="auto"/>
        <w:left w:val="none" w:sz="0" w:space="0" w:color="auto"/>
        <w:bottom w:val="none" w:sz="0" w:space="0" w:color="auto"/>
        <w:right w:val="none" w:sz="0" w:space="0" w:color="auto"/>
      </w:divBdr>
    </w:div>
    <w:div w:id="238369076">
      <w:marLeft w:val="0"/>
      <w:marRight w:val="0"/>
      <w:marTop w:val="-20"/>
      <w:marBottom w:val="-20"/>
      <w:divBdr>
        <w:top w:val="none" w:sz="0" w:space="0" w:color="auto"/>
        <w:left w:val="none" w:sz="0" w:space="0" w:color="auto"/>
        <w:bottom w:val="none" w:sz="0" w:space="0" w:color="auto"/>
        <w:right w:val="none" w:sz="0" w:space="0" w:color="auto"/>
      </w:divBdr>
    </w:div>
    <w:div w:id="238835376">
      <w:marLeft w:val="0"/>
      <w:marRight w:val="0"/>
      <w:marTop w:val="-20"/>
      <w:marBottom w:val="-20"/>
      <w:divBdr>
        <w:top w:val="none" w:sz="0" w:space="0" w:color="auto"/>
        <w:left w:val="none" w:sz="0" w:space="0" w:color="auto"/>
        <w:bottom w:val="none" w:sz="0" w:space="0" w:color="auto"/>
        <w:right w:val="none" w:sz="0" w:space="0" w:color="auto"/>
      </w:divBdr>
    </w:div>
    <w:div w:id="239943638">
      <w:marLeft w:val="0"/>
      <w:marRight w:val="0"/>
      <w:marTop w:val="-20"/>
      <w:marBottom w:val="-20"/>
      <w:divBdr>
        <w:top w:val="none" w:sz="0" w:space="0" w:color="auto"/>
        <w:left w:val="none" w:sz="0" w:space="0" w:color="auto"/>
        <w:bottom w:val="none" w:sz="0" w:space="0" w:color="auto"/>
        <w:right w:val="none" w:sz="0" w:space="0" w:color="auto"/>
      </w:divBdr>
    </w:div>
    <w:div w:id="239945712">
      <w:marLeft w:val="0"/>
      <w:marRight w:val="0"/>
      <w:marTop w:val="-20"/>
      <w:marBottom w:val="-20"/>
      <w:divBdr>
        <w:top w:val="none" w:sz="0" w:space="0" w:color="auto"/>
        <w:left w:val="none" w:sz="0" w:space="0" w:color="auto"/>
        <w:bottom w:val="none" w:sz="0" w:space="0" w:color="auto"/>
        <w:right w:val="none" w:sz="0" w:space="0" w:color="auto"/>
      </w:divBdr>
    </w:div>
    <w:div w:id="240914955">
      <w:marLeft w:val="0"/>
      <w:marRight w:val="0"/>
      <w:marTop w:val="-20"/>
      <w:marBottom w:val="-20"/>
      <w:divBdr>
        <w:top w:val="none" w:sz="0" w:space="0" w:color="auto"/>
        <w:left w:val="none" w:sz="0" w:space="0" w:color="auto"/>
        <w:bottom w:val="none" w:sz="0" w:space="0" w:color="auto"/>
        <w:right w:val="none" w:sz="0" w:space="0" w:color="auto"/>
      </w:divBdr>
    </w:div>
    <w:div w:id="241644291">
      <w:marLeft w:val="0"/>
      <w:marRight w:val="0"/>
      <w:marTop w:val="-20"/>
      <w:marBottom w:val="-20"/>
      <w:divBdr>
        <w:top w:val="none" w:sz="0" w:space="0" w:color="auto"/>
        <w:left w:val="none" w:sz="0" w:space="0" w:color="auto"/>
        <w:bottom w:val="none" w:sz="0" w:space="0" w:color="auto"/>
        <w:right w:val="none" w:sz="0" w:space="0" w:color="auto"/>
      </w:divBdr>
    </w:div>
    <w:div w:id="245698813">
      <w:marLeft w:val="0"/>
      <w:marRight w:val="0"/>
      <w:marTop w:val="-20"/>
      <w:marBottom w:val="-20"/>
      <w:divBdr>
        <w:top w:val="none" w:sz="0" w:space="0" w:color="auto"/>
        <w:left w:val="none" w:sz="0" w:space="0" w:color="auto"/>
        <w:bottom w:val="none" w:sz="0" w:space="0" w:color="auto"/>
        <w:right w:val="none" w:sz="0" w:space="0" w:color="auto"/>
      </w:divBdr>
    </w:div>
    <w:div w:id="246114976">
      <w:marLeft w:val="0"/>
      <w:marRight w:val="0"/>
      <w:marTop w:val="-20"/>
      <w:marBottom w:val="-20"/>
      <w:divBdr>
        <w:top w:val="none" w:sz="0" w:space="0" w:color="auto"/>
        <w:left w:val="none" w:sz="0" w:space="0" w:color="auto"/>
        <w:bottom w:val="none" w:sz="0" w:space="0" w:color="auto"/>
        <w:right w:val="none" w:sz="0" w:space="0" w:color="auto"/>
      </w:divBdr>
    </w:div>
    <w:div w:id="246885600">
      <w:marLeft w:val="0"/>
      <w:marRight w:val="0"/>
      <w:marTop w:val="-20"/>
      <w:marBottom w:val="-20"/>
      <w:divBdr>
        <w:top w:val="none" w:sz="0" w:space="0" w:color="auto"/>
        <w:left w:val="none" w:sz="0" w:space="0" w:color="auto"/>
        <w:bottom w:val="none" w:sz="0" w:space="0" w:color="auto"/>
        <w:right w:val="none" w:sz="0" w:space="0" w:color="auto"/>
      </w:divBdr>
    </w:div>
    <w:div w:id="247616071">
      <w:marLeft w:val="0"/>
      <w:marRight w:val="0"/>
      <w:marTop w:val="-20"/>
      <w:marBottom w:val="-20"/>
      <w:divBdr>
        <w:top w:val="none" w:sz="0" w:space="0" w:color="auto"/>
        <w:left w:val="none" w:sz="0" w:space="0" w:color="auto"/>
        <w:bottom w:val="none" w:sz="0" w:space="0" w:color="auto"/>
        <w:right w:val="none" w:sz="0" w:space="0" w:color="auto"/>
      </w:divBdr>
    </w:div>
    <w:div w:id="250939485">
      <w:marLeft w:val="0"/>
      <w:marRight w:val="0"/>
      <w:marTop w:val="-20"/>
      <w:marBottom w:val="-20"/>
      <w:divBdr>
        <w:top w:val="none" w:sz="0" w:space="0" w:color="auto"/>
        <w:left w:val="none" w:sz="0" w:space="0" w:color="auto"/>
        <w:bottom w:val="none" w:sz="0" w:space="0" w:color="auto"/>
        <w:right w:val="none" w:sz="0" w:space="0" w:color="auto"/>
      </w:divBdr>
    </w:div>
    <w:div w:id="251009336">
      <w:marLeft w:val="0"/>
      <w:marRight w:val="0"/>
      <w:marTop w:val="-20"/>
      <w:marBottom w:val="-20"/>
      <w:divBdr>
        <w:top w:val="none" w:sz="0" w:space="0" w:color="auto"/>
        <w:left w:val="none" w:sz="0" w:space="0" w:color="auto"/>
        <w:bottom w:val="none" w:sz="0" w:space="0" w:color="auto"/>
        <w:right w:val="none" w:sz="0" w:space="0" w:color="auto"/>
      </w:divBdr>
    </w:div>
    <w:div w:id="251863309">
      <w:marLeft w:val="0"/>
      <w:marRight w:val="0"/>
      <w:marTop w:val="-20"/>
      <w:marBottom w:val="-20"/>
      <w:divBdr>
        <w:top w:val="none" w:sz="0" w:space="0" w:color="auto"/>
        <w:left w:val="none" w:sz="0" w:space="0" w:color="auto"/>
        <w:bottom w:val="none" w:sz="0" w:space="0" w:color="auto"/>
        <w:right w:val="none" w:sz="0" w:space="0" w:color="auto"/>
      </w:divBdr>
    </w:div>
    <w:div w:id="254091719">
      <w:marLeft w:val="0"/>
      <w:marRight w:val="0"/>
      <w:marTop w:val="-20"/>
      <w:marBottom w:val="-20"/>
      <w:divBdr>
        <w:top w:val="none" w:sz="0" w:space="0" w:color="auto"/>
        <w:left w:val="none" w:sz="0" w:space="0" w:color="auto"/>
        <w:bottom w:val="none" w:sz="0" w:space="0" w:color="auto"/>
        <w:right w:val="none" w:sz="0" w:space="0" w:color="auto"/>
      </w:divBdr>
    </w:div>
    <w:div w:id="255291803">
      <w:marLeft w:val="0"/>
      <w:marRight w:val="0"/>
      <w:marTop w:val="-20"/>
      <w:marBottom w:val="-20"/>
      <w:divBdr>
        <w:top w:val="none" w:sz="0" w:space="0" w:color="auto"/>
        <w:left w:val="none" w:sz="0" w:space="0" w:color="auto"/>
        <w:bottom w:val="none" w:sz="0" w:space="0" w:color="auto"/>
        <w:right w:val="none" w:sz="0" w:space="0" w:color="auto"/>
      </w:divBdr>
    </w:div>
    <w:div w:id="256061998">
      <w:marLeft w:val="0"/>
      <w:marRight w:val="0"/>
      <w:marTop w:val="-20"/>
      <w:marBottom w:val="-20"/>
      <w:divBdr>
        <w:top w:val="none" w:sz="0" w:space="0" w:color="auto"/>
        <w:left w:val="none" w:sz="0" w:space="0" w:color="auto"/>
        <w:bottom w:val="none" w:sz="0" w:space="0" w:color="auto"/>
        <w:right w:val="none" w:sz="0" w:space="0" w:color="auto"/>
      </w:divBdr>
    </w:div>
    <w:div w:id="256063133">
      <w:marLeft w:val="0"/>
      <w:marRight w:val="0"/>
      <w:marTop w:val="-20"/>
      <w:marBottom w:val="-20"/>
      <w:divBdr>
        <w:top w:val="none" w:sz="0" w:space="0" w:color="auto"/>
        <w:left w:val="none" w:sz="0" w:space="0" w:color="auto"/>
        <w:bottom w:val="none" w:sz="0" w:space="0" w:color="auto"/>
        <w:right w:val="none" w:sz="0" w:space="0" w:color="auto"/>
      </w:divBdr>
    </w:div>
    <w:div w:id="262804926">
      <w:marLeft w:val="0"/>
      <w:marRight w:val="0"/>
      <w:marTop w:val="-20"/>
      <w:marBottom w:val="-20"/>
      <w:divBdr>
        <w:top w:val="none" w:sz="0" w:space="0" w:color="auto"/>
        <w:left w:val="none" w:sz="0" w:space="0" w:color="auto"/>
        <w:bottom w:val="none" w:sz="0" w:space="0" w:color="auto"/>
        <w:right w:val="none" w:sz="0" w:space="0" w:color="auto"/>
      </w:divBdr>
    </w:div>
    <w:div w:id="263610697">
      <w:marLeft w:val="0"/>
      <w:marRight w:val="0"/>
      <w:marTop w:val="-20"/>
      <w:marBottom w:val="-20"/>
      <w:divBdr>
        <w:top w:val="none" w:sz="0" w:space="0" w:color="auto"/>
        <w:left w:val="none" w:sz="0" w:space="0" w:color="auto"/>
        <w:bottom w:val="none" w:sz="0" w:space="0" w:color="auto"/>
        <w:right w:val="none" w:sz="0" w:space="0" w:color="auto"/>
      </w:divBdr>
    </w:div>
    <w:div w:id="263927152">
      <w:marLeft w:val="0"/>
      <w:marRight w:val="0"/>
      <w:marTop w:val="-20"/>
      <w:marBottom w:val="-20"/>
      <w:divBdr>
        <w:top w:val="none" w:sz="0" w:space="0" w:color="auto"/>
        <w:left w:val="none" w:sz="0" w:space="0" w:color="auto"/>
        <w:bottom w:val="none" w:sz="0" w:space="0" w:color="auto"/>
        <w:right w:val="none" w:sz="0" w:space="0" w:color="auto"/>
      </w:divBdr>
    </w:div>
    <w:div w:id="265119151">
      <w:marLeft w:val="0"/>
      <w:marRight w:val="0"/>
      <w:marTop w:val="-20"/>
      <w:marBottom w:val="-20"/>
      <w:divBdr>
        <w:top w:val="none" w:sz="0" w:space="0" w:color="auto"/>
        <w:left w:val="none" w:sz="0" w:space="0" w:color="auto"/>
        <w:bottom w:val="none" w:sz="0" w:space="0" w:color="auto"/>
        <w:right w:val="none" w:sz="0" w:space="0" w:color="auto"/>
      </w:divBdr>
    </w:div>
    <w:div w:id="266236239">
      <w:marLeft w:val="0"/>
      <w:marRight w:val="0"/>
      <w:marTop w:val="-20"/>
      <w:marBottom w:val="-20"/>
      <w:divBdr>
        <w:top w:val="none" w:sz="0" w:space="0" w:color="auto"/>
        <w:left w:val="none" w:sz="0" w:space="0" w:color="auto"/>
        <w:bottom w:val="none" w:sz="0" w:space="0" w:color="auto"/>
        <w:right w:val="none" w:sz="0" w:space="0" w:color="auto"/>
      </w:divBdr>
    </w:div>
    <w:div w:id="268003272">
      <w:marLeft w:val="0"/>
      <w:marRight w:val="0"/>
      <w:marTop w:val="-20"/>
      <w:marBottom w:val="-20"/>
      <w:divBdr>
        <w:top w:val="none" w:sz="0" w:space="0" w:color="auto"/>
        <w:left w:val="none" w:sz="0" w:space="0" w:color="auto"/>
        <w:bottom w:val="none" w:sz="0" w:space="0" w:color="auto"/>
        <w:right w:val="none" w:sz="0" w:space="0" w:color="auto"/>
      </w:divBdr>
    </w:div>
    <w:div w:id="268897795">
      <w:marLeft w:val="0"/>
      <w:marRight w:val="0"/>
      <w:marTop w:val="-20"/>
      <w:marBottom w:val="-20"/>
      <w:divBdr>
        <w:top w:val="none" w:sz="0" w:space="0" w:color="auto"/>
        <w:left w:val="none" w:sz="0" w:space="0" w:color="auto"/>
        <w:bottom w:val="none" w:sz="0" w:space="0" w:color="auto"/>
        <w:right w:val="none" w:sz="0" w:space="0" w:color="auto"/>
      </w:divBdr>
    </w:div>
    <w:div w:id="269163548">
      <w:marLeft w:val="0"/>
      <w:marRight w:val="0"/>
      <w:marTop w:val="-20"/>
      <w:marBottom w:val="-20"/>
      <w:divBdr>
        <w:top w:val="none" w:sz="0" w:space="0" w:color="auto"/>
        <w:left w:val="none" w:sz="0" w:space="0" w:color="auto"/>
        <w:bottom w:val="none" w:sz="0" w:space="0" w:color="auto"/>
        <w:right w:val="none" w:sz="0" w:space="0" w:color="auto"/>
      </w:divBdr>
    </w:div>
    <w:div w:id="269975541">
      <w:marLeft w:val="0"/>
      <w:marRight w:val="0"/>
      <w:marTop w:val="-20"/>
      <w:marBottom w:val="-20"/>
      <w:divBdr>
        <w:top w:val="none" w:sz="0" w:space="0" w:color="auto"/>
        <w:left w:val="none" w:sz="0" w:space="0" w:color="auto"/>
        <w:bottom w:val="none" w:sz="0" w:space="0" w:color="auto"/>
        <w:right w:val="none" w:sz="0" w:space="0" w:color="auto"/>
      </w:divBdr>
    </w:div>
    <w:div w:id="272327643">
      <w:marLeft w:val="0"/>
      <w:marRight w:val="0"/>
      <w:marTop w:val="-20"/>
      <w:marBottom w:val="-20"/>
      <w:divBdr>
        <w:top w:val="none" w:sz="0" w:space="0" w:color="auto"/>
        <w:left w:val="none" w:sz="0" w:space="0" w:color="auto"/>
        <w:bottom w:val="none" w:sz="0" w:space="0" w:color="auto"/>
        <w:right w:val="none" w:sz="0" w:space="0" w:color="auto"/>
      </w:divBdr>
    </w:div>
    <w:div w:id="273246639">
      <w:marLeft w:val="0"/>
      <w:marRight w:val="0"/>
      <w:marTop w:val="-20"/>
      <w:marBottom w:val="-20"/>
      <w:divBdr>
        <w:top w:val="none" w:sz="0" w:space="0" w:color="auto"/>
        <w:left w:val="none" w:sz="0" w:space="0" w:color="auto"/>
        <w:bottom w:val="none" w:sz="0" w:space="0" w:color="auto"/>
        <w:right w:val="none" w:sz="0" w:space="0" w:color="auto"/>
      </w:divBdr>
    </w:div>
    <w:div w:id="273437599">
      <w:marLeft w:val="0"/>
      <w:marRight w:val="0"/>
      <w:marTop w:val="-20"/>
      <w:marBottom w:val="-20"/>
      <w:divBdr>
        <w:top w:val="none" w:sz="0" w:space="0" w:color="auto"/>
        <w:left w:val="none" w:sz="0" w:space="0" w:color="auto"/>
        <w:bottom w:val="none" w:sz="0" w:space="0" w:color="auto"/>
        <w:right w:val="none" w:sz="0" w:space="0" w:color="auto"/>
      </w:divBdr>
    </w:div>
    <w:div w:id="277445084">
      <w:marLeft w:val="0"/>
      <w:marRight w:val="0"/>
      <w:marTop w:val="-20"/>
      <w:marBottom w:val="-20"/>
      <w:divBdr>
        <w:top w:val="none" w:sz="0" w:space="0" w:color="auto"/>
        <w:left w:val="none" w:sz="0" w:space="0" w:color="auto"/>
        <w:bottom w:val="none" w:sz="0" w:space="0" w:color="auto"/>
        <w:right w:val="none" w:sz="0" w:space="0" w:color="auto"/>
      </w:divBdr>
    </w:div>
    <w:div w:id="277761411">
      <w:marLeft w:val="0"/>
      <w:marRight w:val="0"/>
      <w:marTop w:val="-20"/>
      <w:marBottom w:val="-20"/>
      <w:divBdr>
        <w:top w:val="none" w:sz="0" w:space="0" w:color="auto"/>
        <w:left w:val="none" w:sz="0" w:space="0" w:color="auto"/>
        <w:bottom w:val="none" w:sz="0" w:space="0" w:color="auto"/>
        <w:right w:val="none" w:sz="0" w:space="0" w:color="auto"/>
      </w:divBdr>
    </w:div>
    <w:div w:id="279534336">
      <w:marLeft w:val="0"/>
      <w:marRight w:val="0"/>
      <w:marTop w:val="-20"/>
      <w:marBottom w:val="-20"/>
      <w:divBdr>
        <w:top w:val="none" w:sz="0" w:space="0" w:color="auto"/>
        <w:left w:val="none" w:sz="0" w:space="0" w:color="auto"/>
        <w:bottom w:val="none" w:sz="0" w:space="0" w:color="auto"/>
        <w:right w:val="none" w:sz="0" w:space="0" w:color="auto"/>
      </w:divBdr>
    </w:div>
    <w:div w:id="280262926">
      <w:marLeft w:val="0"/>
      <w:marRight w:val="0"/>
      <w:marTop w:val="-20"/>
      <w:marBottom w:val="-20"/>
      <w:divBdr>
        <w:top w:val="none" w:sz="0" w:space="0" w:color="auto"/>
        <w:left w:val="none" w:sz="0" w:space="0" w:color="auto"/>
        <w:bottom w:val="none" w:sz="0" w:space="0" w:color="auto"/>
        <w:right w:val="none" w:sz="0" w:space="0" w:color="auto"/>
      </w:divBdr>
    </w:div>
    <w:div w:id="284623953">
      <w:marLeft w:val="0"/>
      <w:marRight w:val="0"/>
      <w:marTop w:val="-20"/>
      <w:marBottom w:val="-20"/>
      <w:divBdr>
        <w:top w:val="none" w:sz="0" w:space="0" w:color="auto"/>
        <w:left w:val="none" w:sz="0" w:space="0" w:color="auto"/>
        <w:bottom w:val="none" w:sz="0" w:space="0" w:color="auto"/>
        <w:right w:val="none" w:sz="0" w:space="0" w:color="auto"/>
      </w:divBdr>
    </w:div>
    <w:div w:id="288047525">
      <w:marLeft w:val="0"/>
      <w:marRight w:val="0"/>
      <w:marTop w:val="-20"/>
      <w:marBottom w:val="-20"/>
      <w:divBdr>
        <w:top w:val="none" w:sz="0" w:space="0" w:color="auto"/>
        <w:left w:val="none" w:sz="0" w:space="0" w:color="auto"/>
        <w:bottom w:val="none" w:sz="0" w:space="0" w:color="auto"/>
        <w:right w:val="none" w:sz="0" w:space="0" w:color="auto"/>
      </w:divBdr>
    </w:div>
    <w:div w:id="288363050">
      <w:marLeft w:val="0"/>
      <w:marRight w:val="0"/>
      <w:marTop w:val="-20"/>
      <w:marBottom w:val="-20"/>
      <w:divBdr>
        <w:top w:val="none" w:sz="0" w:space="0" w:color="auto"/>
        <w:left w:val="none" w:sz="0" w:space="0" w:color="auto"/>
        <w:bottom w:val="none" w:sz="0" w:space="0" w:color="auto"/>
        <w:right w:val="none" w:sz="0" w:space="0" w:color="auto"/>
      </w:divBdr>
    </w:div>
    <w:div w:id="290133273">
      <w:marLeft w:val="0"/>
      <w:marRight w:val="0"/>
      <w:marTop w:val="-20"/>
      <w:marBottom w:val="-20"/>
      <w:divBdr>
        <w:top w:val="none" w:sz="0" w:space="0" w:color="auto"/>
        <w:left w:val="none" w:sz="0" w:space="0" w:color="auto"/>
        <w:bottom w:val="none" w:sz="0" w:space="0" w:color="auto"/>
        <w:right w:val="none" w:sz="0" w:space="0" w:color="auto"/>
      </w:divBdr>
    </w:div>
    <w:div w:id="291594602">
      <w:marLeft w:val="0"/>
      <w:marRight w:val="0"/>
      <w:marTop w:val="-20"/>
      <w:marBottom w:val="-20"/>
      <w:divBdr>
        <w:top w:val="none" w:sz="0" w:space="0" w:color="auto"/>
        <w:left w:val="none" w:sz="0" w:space="0" w:color="auto"/>
        <w:bottom w:val="none" w:sz="0" w:space="0" w:color="auto"/>
        <w:right w:val="none" w:sz="0" w:space="0" w:color="auto"/>
      </w:divBdr>
    </w:div>
    <w:div w:id="292756369">
      <w:marLeft w:val="0"/>
      <w:marRight w:val="0"/>
      <w:marTop w:val="-20"/>
      <w:marBottom w:val="-20"/>
      <w:divBdr>
        <w:top w:val="none" w:sz="0" w:space="0" w:color="auto"/>
        <w:left w:val="none" w:sz="0" w:space="0" w:color="auto"/>
        <w:bottom w:val="none" w:sz="0" w:space="0" w:color="auto"/>
        <w:right w:val="none" w:sz="0" w:space="0" w:color="auto"/>
      </w:divBdr>
    </w:div>
    <w:div w:id="292950979">
      <w:marLeft w:val="0"/>
      <w:marRight w:val="0"/>
      <w:marTop w:val="-20"/>
      <w:marBottom w:val="-20"/>
      <w:divBdr>
        <w:top w:val="none" w:sz="0" w:space="0" w:color="auto"/>
        <w:left w:val="none" w:sz="0" w:space="0" w:color="auto"/>
        <w:bottom w:val="none" w:sz="0" w:space="0" w:color="auto"/>
        <w:right w:val="none" w:sz="0" w:space="0" w:color="auto"/>
      </w:divBdr>
    </w:div>
    <w:div w:id="293101601">
      <w:marLeft w:val="0"/>
      <w:marRight w:val="0"/>
      <w:marTop w:val="-20"/>
      <w:marBottom w:val="-20"/>
      <w:divBdr>
        <w:top w:val="none" w:sz="0" w:space="0" w:color="auto"/>
        <w:left w:val="none" w:sz="0" w:space="0" w:color="auto"/>
        <w:bottom w:val="none" w:sz="0" w:space="0" w:color="auto"/>
        <w:right w:val="none" w:sz="0" w:space="0" w:color="auto"/>
      </w:divBdr>
    </w:div>
    <w:div w:id="294265145">
      <w:marLeft w:val="0"/>
      <w:marRight w:val="0"/>
      <w:marTop w:val="-20"/>
      <w:marBottom w:val="-20"/>
      <w:divBdr>
        <w:top w:val="none" w:sz="0" w:space="0" w:color="auto"/>
        <w:left w:val="none" w:sz="0" w:space="0" w:color="auto"/>
        <w:bottom w:val="none" w:sz="0" w:space="0" w:color="auto"/>
        <w:right w:val="none" w:sz="0" w:space="0" w:color="auto"/>
      </w:divBdr>
    </w:div>
    <w:div w:id="296029891">
      <w:marLeft w:val="0"/>
      <w:marRight w:val="0"/>
      <w:marTop w:val="-20"/>
      <w:marBottom w:val="-20"/>
      <w:divBdr>
        <w:top w:val="none" w:sz="0" w:space="0" w:color="auto"/>
        <w:left w:val="none" w:sz="0" w:space="0" w:color="auto"/>
        <w:bottom w:val="none" w:sz="0" w:space="0" w:color="auto"/>
        <w:right w:val="none" w:sz="0" w:space="0" w:color="auto"/>
      </w:divBdr>
    </w:div>
    <w:div w:id="296036503">
      <w:marLeft w:val="0"/>
      <w:marRight w:val="0"/>
      <w:marTop w:val="-20"/>
      <w:marBottom w:val="-20"/>
      <w:divBdr>
        <w:top w:val="none" w:sz="0" w:space="0" w:color="auto"/>
        <w:left w:val="none" w:sz="0" w:space="0" w:color="auto"/>
        <w:bottom w:val="none" w:sz="0" w:space="0" w:color="auto"/>
        <w:right w:val="none" w:sz="0" w:space="0" w:color="auto"/>
      </w:divBdr>
    </w:div>
    <w:div w:id="296108906">
      <w:marLeft w:val="0"/>
      <w:marRight w:val="0"/>
      <w:marTop w:val="-20"/>
      <w:marBottom w:val="-20"/>
      <w:divBdr>
        <w:top w:val="none" w:sz="0" w:space="0" w:color="auto"/>
        <w:left w:val="none" w:sz="0" w:space="0" w:color="auto"/>
        <w:bottom w:val="none" w:sz="0" w:space="0" w:color="auto"/>
        <w:right w:val="none" w:sz="0" w:space="0" w:color="auto"/>
      </w:divBdr>
    </w:div>
    <w:div w:id="296763466">
      <w:marLeft w:val="0"/>
      <w:marRight w:val="0"/>
      <w:marTop w:val="-20"/>
      <w:marBottom w:val="-20"/>
      <w:divBdr>
        <w:top w:val="none" w:sz="0" w:space="0" w:color="auto"/>
        <w:left w:val="none" w:sz="0" w:space="0" w:color="auto"/>
        <w:bottom w:val="none" w:sz="0" w:space="0" w:color="auto"/>
        <w:right w:val="none" w:sz="0" w:space="0" w:color="auto"/>
      </w:divBdr>
    </w:div>
    <w:div w:id="297565424">
      <w:marLeft w:val="0"/>
      <w:marRight w:val="0"/>
      <w:marTop w:val="-20"/>
      <w:marBottom w:val="-20"/>
      <w:divBdr>
        <w:top w:val="none" w:sz="0" w:space="0" w:color="auto"/>
        <w:left w:val="none" w:sz="0" w:space="0" w:color="auto"/>
        <w:bottom w:val="none" w:sz="0" w:space="0" w:color="auto"/>
        <w:right w:val="none" w:sz="0" w:space="0" w:color="auto"/>
      </w:divBdr>
    </w:div>
    <w:div w:id="298194776">
      <w:marLeft w:val="0"/>
      <w:marRight w:val="0"/>
      <w:marTop w:val="-20"/>
      <w:marBottom w:val="-20"/>
      <w:divBdr>
        <w:top w:val="none" w:sz="0" w:space="0" w:color="auto"/>
        <w:left w:val="none" w:sz="0" w:space="0" w:color="auto"/>
        <w:bottom w:val="none" w:sz="0" w:space="0" w:color="auto"/>
        <w:right w:val="none" w:sz="0" w:space="0" w:color="auto"/>
      </w:divBdr>
    </w:div>
    <w:div w:id="299382495">
      <w:marLeft w:val="0"/>
      <w:marRight w:val="0"/>
      <w:marTop w:val="-20"/>
      <w:marBottom w:val="-20"/>
      <w:divBdr>
        <w:top w:val="none" w:sz="0" w:space="0" w:color="auto"/>
        <w:left w:val="none" w:sz="0" w:space="0" w:color="auto"/>
        <w:bottom w:val="none" w:sz="0" w:space="0" w:color="auto"/>
        <w:right w:val="none" w:sz="0" w:space="0" w:color="auto"/>
      </w:divBdr>
    </w:div>
    <w:div w:id="301038237">
      <w:marLeft w:val="0"/>
      <w:marRight w:val="0"/>
      <w:marTop w:val="-20"/>
      <w:marBottom w:val="-20"/>
      <w:divBdr>
        <w:top w:val="none" w:sz="0" w:space="0" w:color="auto"/>
        <w:left w:val="none" w:sz="0" w:space="0" w:color="auto"/>
        <w:bottom w:val="none" w:sz="0" w:space="0" w:color="auto"/>
        <w:right w:val="none" w:sz="0" w:space="0" w:color="auto"/>
      </w:divBdr>
    </w:div>
    <w:div w:id="301083930">
      <w:marLeft w:val="0"/>
      <w:marRight w:val="0"/>
      <w:marTop w:val="-20"/>
      <w:marBottom w:val="-20"/>
      <w:divBdr>
        <w:top w:val="none" w:sz="0" w:space="0" w:color="auto"/>
        <w:left w:val="none" w:sz="0" w:space="0" w:color="auto"/>
        <w:bottom w:val="none" w:sz="0" w:space="0" w:color="auto"/>
        <w:right w:val="none" w:sz="0" w:space="0" w:color="auto"/>
      </w:divBdr>
    </w:div>
    <w:div w:id="301665554">
      <w:marLeft w:val="0"/>
      <w:marRight w:val="0"/>
      <w:marTop w:val="-20"/>
      <w:marBottom w:val="-20"/>
      <w:divBdr>
        <w:top w:val="none" w:sz="0" w:space="0" w:color="auto"/>
        <w:left w:val="none" w:sz="0" w:space="0" w:color="auto"/>
        <w:bottom w:val="none" w:sz="0" w:space="0" w:color="auto"/>
        <w:right w:val="none" w:sz="0" w:space="0" w:color="auto"/>
      </w:divBdr>
    </w:div>
    <w:div w:id="302273902">
      <w:marLeft w:val="0"/>
      <w:marRight w:val="0"/>
      <w:marTop w:val="-20"/>
      <w:marBottom w:val="-20"/>
      <w:divBdr>
        <w:top w:val="none" w:sz="0" w:space="0" w:color="auto"/>
        <w:left w:val="none" w:sz="0" w:space="0" w:color="auto"/>
        <w:bottom w:val="none" w:sz="0" w:space="0" w:color="auto"/>
        <w:right w:val="none" w:sz="0" w:space="0" w:color="auto"/>
      </w:divBdr>
    </w:div>
    <w:div w:id="305473004">
      <w:marLeft w:val="0"/>
      <w:marRight w:val="0"/>
      <w:marTop w:val="-20"/>
      <w:marBottom w:val="-20"/>
      <w:divBdr>
        <w:top w:val="none" w:sz="0" w:space="0" w:color="auto"/>
        <w:left w:val="none" w:sz="0" w:space="0" w:color="auto"/>
        <w:bottom w:val="none" w:sz="0" w:space="0" w:color="auto"/>
        <w:right w:val="none" w:sz="0" w:space="0" w:color="auto"/>
      </w:divBdr>
    </w:div>
    <w:div w:id="308167363">
      <w:marLeft w:val="0"/>
      <w:marRight w:val="0"/>
      <w:marTop w:val="-20"/>
      <w:marBottom w:val="-20"/>
      <w:divBdr>
        <w:top w:val="none" w:sz="0" w:space="0" w:color="auto"/>
        <w:left w:val="none" w:sz="0" w:space="0" w:color="auto"/>
        <w:bottom w:val="none" w:sz="0" w:space="0" w:color="auto"/>
        <w:right w:val="none" w:sz="0" w:space="0" w:color="auto"/>
      </w:divBdr>
    </w:div>
    <w:div w:id="308554616">
      <w:marLeft w:val="0"/>
      <w:marRight w:val="0"/>
      <w:marTop w:val="-20"/>
      <w:marBottom w:val="-20"/>
      <w:divBdr>
        <w:top w:val="none" w:sz="0" w:space="0" w:color="auto"/>
        <w:left w:val="none" w:sz="0" w:space="0" w:color="auto"/>
        <w:bottom w:val="none" w:sz="0" w:space="0" w:color="auto"/>
        <w:right w:val="none" w:sz="0" w:space="0" w:color="auto"/>
      </w:divBdr>
    </w:div>
    <w:div w:id="309213187">
      <w:marLeft w:val="0"/>
      <w:marRight w:val="0"/>
      <w:marTop w:val="-20"/>
      <w:marBottom w:val="-20"/>
      <w:divBdr>
        <w:top w:val="none" w:sz="0" w:space="0" w:color="auto"/>
        <w:left w:val="none" w:sz="0" w:space="0" w:color="auto"/>
        <w:bottom w:val="none" w:sz="0" w:space="0" w:color="auto"/>
        <w:right w:val="none" w:sz="0" w:space="0" w:color="auto"/>
      </w:divBdr>
    </w:div>
    <w:div w:id="309674636">
      <w:marLeft w:val="0"/>
      <w:marRight w:val="0"/>
      <w:marTop w:val="-20"/>
      <w:marBottom w:val="-20"/>
      <w:divBdr>
        <w:top w:val="none" w:sz="0" w:space="0" w:color="auto"/>
        <w:left w:val="none" w:sz="0" w:space="0" w:color="auto"/>
        <w:bottom w:val="none" w:sz="0" w:space="0" w:color="auto"/>
        <w:right w:val="none" w:sz="0" w:space="0" w:color="auto"/>
      </w:divBdr>
    </w:div>
    <w:div w:id="312753798">
      <w:marLeft w:val="0"/>
      <w:marRight w:val="0"/>
      <w:marTop w:val="-20"/>
      <w:marBottom w:val="-20"/>
      <w:divBdr>
        <w:top w:val="none" w:sz="0" w:space="0" w:color="auto"/>
        <w:left w:val="none" w:sz="0" w:space="0" w:color="auto"/>
        <w:bottom w:val="none" w:sz="0" w:space="0" w:color="auto"/>
        <w:right w:val="none" w:sz="0" w:space="0" w:color="auto"/>
      </w:divBdr>
    </w:div>
    <w:div w:id="313722414">
      <w:marLeft w:val="0"/>
      <w:marRight w:val="0"/>
      <w:marTop w:val="-20"/>
      <w:marBottom w:val="-20"/>
      <w:divBdr>
        <w:top w:val="none" w:sz="0" w:space="0" w:color="auto"/>
        <w:left w:val="none" w:sz="0" w:space="0" w:color="auto"/>
        <w:bottom w:val="none" w:sz="0" w:space="0" w:color="auto"/>
        <w:right w:val="none" w:sz="0" w:space="0" w:color="auto"/>
      </w:divBdr>
    </w:div>
    <w:div w:id="314069207">
      <w:marLeft w:val="0"/>
      <w:marRight w:val="0"/>
      <w:marTop w:val="-20"/>
      <w:marBottom w:val="-20"/>
      <w:divBdr>
        <w:top w:val="none" w:sz="0" w:space="0" w:color="auto"/>
        <w:left w:val="none" w:sz="0" w:space="0" w:color="auto"/>
        <w:bottom w:val="none" w:sz="0" w:space="0" w:color="auto"/>
        <w:right w:val="none" w:sz="0" w:space="0" w:color="auto"/>
      </w:divBdr>
    </w:div>
    <w:div w:id="316810020">
      <w:marLeft w:val="0"/>
      <w:marRight w:val="0"/>
      <w:marTop w:val="-20"/>
      <w:marBottom w:val="-20"/>
      <w:divBdr>
        <w:top w:val="none" w:sz="0" w:space="0" w:color="auto"/>
        <w:left w:val="none" w:sz="0" w:space="0" w:color="auto"/>
        <w:bottom w:val="none" w:sz="0" w:space="0" w:color="auto"/>
        <w:right w:val="none" w:sz="0" w:space="0" w:color="auto"/>
      </w:divBdr>
    </w:div>
    <w:div w:id="318191387">
      <w:marLeft w:val="0"/>
      <w:marRight w:val="0"/>
      <w:marTop w:val="-20"/>
      <w:marBottom w:val="-20"/>
      <w:divBdr>
        <w:top w:val="none" w:sz="0" w:space="0" w:color="auto"/>
        <w:left w:val="none" w:sz="0" w:space="0" w:color="auto"/>
        <w:bottom w:val="none" w:sz="0" w:space="0" w:color="auto"/>
        <w:right w:val="none" w:sz="0" w:space="0" w:color="auto"/>
      </w:divBdr>
    </w:div>
    <w:div w:id="318315606">
      <w:marLeft w:val="0"/>
      <w:marRight w:val="0"/>
      <w:marTop w:val="-20"/>
      <w:marBottom w:val="-20"/>
      <w:divBdr>
        <w:top w:val="none" w:sz="0" w:space="0" w:color="auto"/>
        <w:left w:val="none" w:sz="0" w:space="0" w:color="auto"/>
        <w:bottom w:val="none" w:sz="0" w:space="0" w:color="auto"/>
        <w:right w:val="none" w:sz="0" w:space="0" w:color="auto"/>
      </w:divBdr>
    </w:div>
    <w:div w:id="318584061">
      <w:marLeft w:val="0"/>
      <w:marRight w:val="0"/>
      <w:marTop w:val="-20"/>
      <w:marBottom w:val="-20"/>
      <w:divBdr>
        <w:top w:val="none" w:sz="0" w:space="0" w:color="auto"/>
        <w:left w:val="none" w:sz="0" w:space="0" w:color="auto"/>
        <w:bottom w:val="none" w:sz="0" w:space="0" w:color="auto"/>
        <w:right w:val="none" w:sz="0" w:space="0" w:color="auto"/>
      </w:divBdr>
    </w:div>
    <w:div w:id="322509293">
      <w:marLeft w:val="0"/>
      <w:marRight w:val="0"/>
      <w:marTop w:val="-20"/>
      <w:marBottom w:val="-20"/>
      <w:divBdr>
        <w:top w:val="none" w:sz="0" w:space="0" w:color="auto"/>
        <w:left w:val="none" w:sz="0" w:space="0" w:color="auto"/>
        <w:bottom w:val="none" w:sz="0" w:space="0" w:color="auto"/>
        <w:right w:val="none" w:sz="0" w:space="0" w:color="auto"/>
      </w:divBdr>
    </w:div>
    <w:div w:id="325132679">
      <w:marLeft w:val="0"/>
      <w:marRight w:val="0"/>
      <w:marTop w:val="-20"/>
      <w:marBottom w:val="-20"/>
      <w:divBdr>
        <w:top w:val="none" w:sz="0" w:space="0" w:color="auto"/>
        <w:left w:val="none" w:sz="0" w:space="0" w:color="auto"/>
        <w:bottom w:val="none" w:sz="0" w:space="0" w:color="auto"/>
        <w:right w:val="none" w:sz="0" w:space="0" w:color="auto"/>
      </w:divBdr>
    </w:div>
    <w:div w:id="326789739">
      <w:marLeft w:val="0"/>
      <w:marRight w:val="0"/>
      <w:marTop w:val="-20"/>
      <w:marBottom w:val="-20"/>
      <w:divBdr>
        <w:top w:val="none" w:sz="0" w:space="0" w:color="auto"/>
        <w:left w:val="none" w:sz="0" w:space="0" w:color="auto"/>
        <w:bottom w:val="none" w:sz="0" w:space="0" w:color="auto"/>
        <w:right w:val="none" w:sz="0" w:space="0" w:color="auto"/>
      </w:divBdr>
    </w:div>
    <w:div w:id="328949468">
      <w:marLeft w:val="0"/>
      <w:marRight w:val="0"/>
      <w:marTop w:val="-20"/>
      <w:marBottom w:val="-20"/>
      <w:divBdr>
        <w:top w:val="none" w:sz="0" w:space="0" w:color="auto"/>
        <w:left w:val="none" w:sz="0" w:space="0" w:color="auto"/>
        <w:bottom w:val="none" w:sz="0" w:space="0" w:color="auto"/>
        <w:right w:val="none" w:sz="0" w:space="0" w:color="auto"/>
      </w:divBdr>
    </w:div>
    <w:div w:id="330253590">
      <w:marLeft w:val="0"/>
      <w:marRight w:val="0"/>
      <w:marTop w:val="-20"/>
      <w:marBottom w:val="-20"/>
      <w:divBdr>
        <w:top w:val="none" w:sz="0" w:space="0" w:color="auto"/>
        <w:left w:val="none" w:sz="0" w:space="0" w:color="auto"/>
        <w:bottom w:val="none" w:sz="0" w:space="0" w:color="auto"/>
        <w:right w:val="none" w:sz="0" w:space="0" w:color="auto"/>
      </w:divBdr>
    </w:div>
    <w:div w:id="331571257">
      <w:marLeft w:val="0"/>
      <w:marRight w:val="0"/>
      <w:marTop w:val="-20"/>
      <w:marBottom w:val="-20"/>
      <w:divBdr>
        <w:top w:val="none" w:sz="0" w:space="0" w:color="auto"/>
        <w:left w:val="none" w:sz="0" w:space="0" w:color="auto"/>
        <w:bottom w:val="none" w:sz="0" w:space="0" w:color="auto"/>
        <w:right w:val="none" w:sz="0" w:space="0" w:color="auto"/>
      </w:divBdr>
    </w:div>
    <w:div w:id="333186461">
      <w:marLeft w:val="0"/>
      <w:marRight w:val="0"/>
      <w:marTop w:val="-20"/>
      <w:marBottom w:val="-20"/>
      <w:divBdr>
        <w:top w:val="none" w:sz="0" w:space="0" w:color="auto"/>
        <w:left w:val="none" w:sz="0" w:space="0" w:color="auto"/>
        <w:bottom w:val="none" w:sz="0" w:space="0" w:color="auto"/>
        <w:right w:val="none" w:sz="0" w:space="0" w:color="auto"/>
      </w:divBdr>
    </w:div>
    <w:div w:id="333413598">
      <w:marLeft w:val="0"/>
      <w:marRight w:val="0"/>
      <w:marTop w:val="-20"/>
      <w:marBottom w:val="-20"/>
      <w:divBdr>
        <w:top w:val="none" w:sz="0" w:space="0" w:color="auto"/>
        <w:left w:val="none" w:sz="0" w:space="0" w:color="auto"/>
        <w:bottom w:val="none" w:sz="0" w:space="0" w:color="auto"/>
        <w:right w:val="none" w:sz="0" w:space="0" w:color="auto"/>
      </w:divBdr>
    </w:div>
    <w:div w:id="334842693">
      <w:marLeft w:val="0"/>
      <w:marRight w:val="0"/>
      <w:marTop w:val="-20"/>
      <w:marBottom w:val="-20"/>
      <w:divBdr>
        <w:top w:val="none" w:sz="0" w:space="0" w:color="auto"/>
        <w:left w:val="none" w:sz="0" w:space="0" w:color="auto"/>
        <w:bottom w:val="none" w:sz="0" w:space="0" w:color="auto"/>
        <w:right w:val="none" w:sz="0" w:space="0" w:color="auto"/>
      </w:divBdr>
    </w:div>
    <w:div w:id="335154887">
      <w:marLeft w:val="0"/>
      <w:marRight w:val="0"/>
      <w:marTop w:val="-20"/>
      <w:marBottom w:val="-20"/>
      <w:divBdr>
        <w:top w:val="none" w:sz="0" w:space="0" w:color="auto"/>
        <w:left w:val="none" w:sz="0" w:space="0" w:color="auto"/>
        <w:bottom w:val="none" w:sz="0" w:space="0" w:color="auto"/>
        <w:right w:val="none" w:sz="0" w:space="0" w:color="auto"/>
      </w:divBdr>
    </w:div>
    <w:div w:id="337077837">
      <w:marLeft w:val="0"/>
      <w:marRight w:val="0"/>
      <w:marTop w:val="-20"/>
      <w:marBottom w:val="-20"/>
      <w:divBdr>
        <w:top w:val="none" w:sz="0" w:space="0" w:color="auto"/>
        <w:left w:val="none" w:sz="0" w:space="0" w:color="auto"/>
        <w:bottom w:val="none" w:sz="0" w:space="0" w:color="auto"/>
        <w:right w:val="none" w:sz="0" w:space="0" w:color="auto"/>
      </w:divBdr>
    </w:div>
    <w:div w:id="337199994">
      <w:marLeft w:val="0"/>
      <w:marRight w:val="0"/>
      <w:marTop w:val="-20"/>
      <w:marBottom w:val="-20"/>
      <w:divBdr>
        <w:top w:val="none" w:sz="0" w:space="0" w:color="auto"/>
        <w:left w:val="none" w:sz="0" w:space="0" w:color="auto"/>
        <w:bottom w:val="none" w:sz="0" w:space="0" w:color="auto"/>
        <w:right w:val="none" w:sz="0" w:space="0" w:color="auto"/>
      </w:divBdr>
    </w:div>
    <w:div w:id="337581153">
      <w:marLeft w:val="0"/>
      <w:marRight w:val="0"/>
      <w:marTop w:val="-20"/>
      <w:marBottom w:val="-20"/>
      <w:divBdr>
        <w:top w:val="none" w:sz="0" w:space="0" w:color="auto"/>
        <w:left w:val="none" w:sz="0" w:space="0" w:color="auto"/>
        <w:bottom w:val="none" w:sz="0" w:space="0" w:color="auto"/>
        <w:right w:val="none" w:sz="0" w:space="0" w:color="auto"/>
      </w:divBdr>
    </w:div>
    <w:div w:id="337853800">
      <w:marLeft w:val="0"/>
      <w:marRight w:val="0"/>
      <w:marTop w:val="-20"/>
      <w:marBottom w:val="-20"/>
      <w:divBdr>
        <w:top w:val="none" w:sz="0" w:space="0" w:color="auto"/>
        <w:left w:val="none" w:sz="0" w:space="0" w:color="auto"/>
        <w:bottom w:val="none" w:sz="0" w:space="0" w:color="auto"/>
        <w:right w:val="none" w:sz="0" w:space="0" w:color="auto"/>
      </w:divBdr>
    </w:div>
    <w:div w:id="338235822">
      <w:marLeft w:val="0"/>
      <w:marRight w:val="0"/>
      <w:marTop w:val="-20"/>
      <w:marBottom w:val="-20"/>
      <w:divBdr>
        <w:top w:val="none" w:sz="0" w:space="0" w:color="auto"/>
        <w:left w:val="none" w:sz="0" w:space="0" w:color="auto"/>
        <w:bottom w:val="none" w:sz="0" w:space="0" w:color="auto"/>
        <w:right w:val="none" w:sz="0" w:space="0" w:color="auto"/>
      </w:divBdr>
    </w:div>
    <w:div w:id="338502529">
      <w:marLeft w:val="0"/>
      <w:marRight w:val="0"/>
      <w:marTop w:val="-20"/>
      <w:marBottom w:val="-20"/>
      <w:divBdr>
        <w:top w:val="none" w:sz="0" w:space="0" w:color="auto"/>
        <w:left w:val="none" w:sz="0" w:space="0" w:color="auto"/>
        <w:bottom w:val="none" w:sz="0" w:space="0" w:color="auto"/>
        <w:right w:val="none" w:sz="0" w:space="0" w:color="auto"/>
      </w:divBdr>
    </w:div>
    <w:div w:id="339433509">
      <w:marLeft w:val="0"/>
      <w:marRight w:val="0"/>
      <w:marTop w:val="-20"/>
      <w:marBottom w:val="-20"/>
      <w:divBdr>
        <w:top w:val="none" w:sz="0" w:space="0" w:color="auto"/>
        <w:left w:val="none" w:sz="0" w:space="0" w:color="auto"/>
        <w:bottom w:val="none" w:sz="0" w:space="0" w:color="auto"/>
        <w:right w:val="none" w:sz="0" w:space="0" w:color="auto"/>
      </w:divBdr>
    </w:div>
    <w:div w:id="341669799">
      <w:marLeft w:val="0"/>
      <w:marRight w:val="0"/>
      <w:marTop w:val="-20"/>
      <w:marBottom w:val="-20"/>
      <w:divBdr>
        <w:top w:val="none" w:sz="0" w:space="0" w:color="auto"/>
        <w:left w:val="none" w:sz="0" w:space="0" w:color="auto"/>
        <w:bottom w:val="none" w:sz="0" w:space="0" w:color="auto"/>
        <w:right w:val="none" w:sz="0" w:space="0" w:color="auto"/>
      </w:divBdr>
    </w:div>
    <w:div w:id="341858180">
      <w:marLeft w:val="0"/>
      <w:marRight w:val="0"/>
      <w:marTop w:val="-20"/>
      <w:marBottom w:val="-20"/>
      <w:divBdr>
        <w:top w:val="none" w:sz="0" w:space="0" w:color="auto"/>
        <w:left w:val="none" w:sz="0" w:space="0" w:color="auto"/>
        <w:bottom w:val="none" w:sz="0" w:space="0" w:color="auto"/>
        <w:right w:val="none" w:sz="0" w:space="0" w:color="auto"/>
      </w:divBdr>
    </w:div>
    <w:div w:id="342323158">
      <w:marLeft w:val="0"/>
      <w:marRight w:val="0"/>
      <w:marTop w:val="-20"/>
      <w:marBottom w:val="-20"/>
      <w:divBdr>
        <w:top w:val="none" w:sz="0" w:space="0" w:color="auto"/>
        <w:left w:val="none" w:sz="0" w:space="0" w:color="auto"/>
        <w:bottom w:val="none" w:sz="0" w:space="0" w:color="auto"/>
        <w:right w:val="none" w:sz="0" w:space="0" w:color="auto"/>
      </w:divBdr>
    </w:div>
    <w:div w:id="343047715">
      <w:marLeft w:val="0"/>
      <w:marRight w:val="0"/>
      <w:marTop w:val="-20"/>
      <w:marBottom w:val="-20"/>
      <w:divBdr>
        <w:top w:val="none" w:sz="0" w:space="0" w:color="auto"/>
        <w:left w:val="none" w:sz="0" w:space="0" w:color="auto"/>
        <w:bottom w:val="none" w:sz="0" w:space="0" w:color="auto"/>
        <w:right w:val="none" w:sz="0" w:space="0" w:color="auto"/>
      </w:divBdr>
    </w:div>
    <w:div w:id="344064737">
      <w:marLeft w:val="0"/>
      <w:marRight w:val="0"/>
      <w:marTop w:val="-20"/>
      <w:marBottom w:val="-20"/>
      <w:divBdr>
        <w:top w:val="none" w:sz="0" w:space="0" w:color="auto"/>
        <w:left w:val="none" w:sz="0" w:space="0" w:color="auto"/>
        <w:bottom w:val="none" w:sz="0" w:space="0" w:color="auto"/>
        <w:right w:val="none" w:sz="0" w:space="0" w:color="auto"/>
      </w:divBdr>
    </w:div>
    <w:div w:id="344982971">
      <w:marLeft w:val="0"/>
      <w:marRight w:val="0"/>
      <w:marTop w:val="-20"/>
      <w:marBottom w:val="-20"/>
      <w:divBdr>
        <w:top w:val="none" w:sz="0" w:space="0" w:color="auto"/>
        <w:left w:val="none" w:sz="0" w:space="0" w:color="auto"/>
        <w:bottom w:val="none" w:sz="0" w:space="0" w:color="auto"/>
        <w:right w:val="none" w:sz="0" w:space="0" w:color="auto"/>
      </w:divBdr>
    </w:div>
    <w:div w:id="345248525">
      <w:marLeft w:val="0"/>
      <w:marRight w:val="0"/>
      <w:marTop w:val="-20"/>
      <w:marBottom w:val="-20"/>
      <w:divBdr>
        <w:top w:val="none" w:sz="0" w:space="0" w:color="auto"/>
        <w:left w:val="none" w:sz="0" w:space="0" w:color="auto"/>
        <w:bottom w:val="none" w:sz="0" w:space="0" w:color="auto"/>
        <w:right w:val="none" w:sz="0" w:space="0" w:color="auto"/>
      </w:divBdr>
    </w:div>
    <w:div w:id="347952941">
      <w:marLeft w:val="0"/>
      <w:marRight w:val="0"/>
      <w:marTop w:val="-20"/>
      <w:marBottom w:val="-20"/>
      <w:divBdr>
        <w:top w:val="none" w:sz="0" w:space="0" w:color="auto"/>
        <w:left w:val="none" w:sz="0" w:space="0" w:color="auto"/>
        <w:bottom w:val="none" w:sz="0" w:space="0" w:color="auto"/>
        <w:right w:val="none" w:sz="0" w:space="0" w:color="auto"/>
      </w:divBdr>
    </w:div>
    <w:div w:id="350109546">
      <w:marLeft w:val="0"/>
      <w:marRight w:val="0"/>
      <w:marTop w:val="-20"/>
      <w:marBottom w:val="-20"/>
      <w:divBdr>
        <w:top w:val="none" w:sz="0" w:space="0" w:color="auto"/>
        <w:left w:val="none" w:sz="0" w:space="0" w:color="auto"/>
        <w:bottom w:val="none" w:sz="0" w:space="0" w:color="auto"/>
        <w:right w:val="none" w:sz="0" w:space="0" w:color="auto"/>
      </w:divBdr>
    </w:div>
    <w:div w:id="352460800">
      <w:marLeft w:val="0"/>
      <w:marRight w:val="0"/>
      <w:marTop w:val="-20"/>
      <w:marBottom w:val="-20"/>
      <w:divBdr>
        <w:top w:val="none" w:sz="0" w:space="0" w:color="auto"/>
        <w:left w:val="none" w:sz="0" w:space="0" w:color="auto"/>
        <w:bottom w:val="none" w:sz="0" w:space="0" w:color="auto"/>
        <w:right w:val="none" w:sz="0" w:space="0" w:color="auto"/>
      </w:divBdr>
    </w:div>
    <w:div w:id="352611374">
      <w:marLeft w:val="0"/>
      <w:marRight w:val="0"/>
      <w:marTop w:val="-20"/>
      <w:marBottom w:val="-20"/>
      <w:divBdr>
        <w:top w:val="none" w:sz="0" w:space="0" w:color="auto"/>
        <w:left w:val="none" w:sz="0" w:space="0" w:color="auto"/>
        <w:bottom w:val="none" w:sz="0" w:space="0" w:color="auto"/>
        <w:right w:val="none" w:sz="0" w:space="0" w:color="auto"/>
      </w:divBdr>
    </w:div>
    <w:div w:id="353725249">
      <w:marLeft w:val="0"/>
      <w:marRight w:val="0"/>
      <w:marTop w:val="-20"/>
      <w:marBottom w:val="-20"/>
      <w:divBdr>
        <w:top w:val="none" w:sz="0" w:space="0" w:color="auto"/>
        <w:left w:val="none" w:sz="0" w:space="0" w:color="auto"/>
        <w:bottom w:val="none" w:sz="0" w:space="0" w:color="auto"/>
        <w:right w:val="none" w:sz="0" w:space="0" w:color="auto"/>
      </w:divBdr>
    </w:div>
    <w:div w:id="353843383">
      <w:marLeft w:val="0"/>
      <w:marRight w:val="0"/>
      <w:marTop w:val="-20"/>
      <w:marBottom w:val="-20"/>
      <w:divBdr>
        <w:top w:val="none" w:sz="0" w:space="0" w:color="auto"/>
        <w:left w:val="none" w:sz="0" w:space="0" w:color="auto"/>
        <w:bottom w:val="none" w:sz="0" w:space="0" w:color="auto"/>
        <w:right w:val="none" w:sz="0" w:space="0" w:color="auto"/>
      </w:divBdr>
    </w:div>
    <w:div w:id="357389742">
      <w:marLeft w:val="0"/>
      <w:marRight w:val="0"/>
      <w:marTop w:val="-20"/>
      <w:marBottom w:val="-20"/>
      <w:divBdr>
        <w:top w:val="none" w:sz="0" w:space="0" w:color="auto"/>
        <w:left w:val="none" w:sz="0" w:space="0" w:color="auto"/>
        <w:bottom w:val="none" w:sz="0" w:space="0" w:color="auto"/>
        <w:right w:val="none" w:sz="0" w:space="0" w:color="auto"/>
      </w:divBdr>
    </w:div>
    <w:div w:id="357589859">
      <w:marLeft w:val="0"/>
      <w:marRight w:val="0"/>
      <w:marTop w:val="-20"/>
      <w:marBottom w:val="-20"/>
      <w:divBdr>
        <w:top w:val="none" w:sz="0" w:space="0" w:color="auto"/>
        <w:left w:val="none" w:sz="0" w:space="0" w:color="auto"/>
        <w:bottom w:val="none" w:sz="0" w:space="0" w:color="auto"/>
        <w:right w:val="none" w:sz="0" w:space="0" w:color="auto"/>
      </w:divBdr>
    </w:div>
    <w:div w:id="358359288">
      <w:marLeft w:val="0"/>
      <w:marRight w:val="0"/>
      <w:marTop w:val="-20"/>
      <w:marBottom w:val="-20"/>
      <w:divBdr>
        <w:top w:val="none" w:sz="0" w:space="0" w:color="auto"/>
        <w:left w:val="none" w:sz="0" w:space="0" w:color="auto"/>
        <w:bottom w:val="none" w:sz="0" w:space="0" w:color="auto"/>
        <w:right w:val="none" w:sz="0" w:space="0" w:color="auto"/>
      </w:divBdr>
    </w:div>
    <w:div w:id="358431558">
      <w:marLeft w:val="0"/>
      <w:marRight w:val="0"/>
      <w:marTop w:val="-20"/>
      <w:marBottom w:val="-20"/>
      <w:divBdr>
        <w:top w:val="none" w:sz="0" w:space="0" w:color="auto"/>
        <w:left w:val="none" w:sz="0" w:space="0" w:color="auto"/>
        <w:bottom w:val="none" w:sz="0" w:space="0" w:color="auto"/>
        <w:right w:val="none" w:sz="0" w:space="0" w:color="auto"/>
      </w:divBdr>
    </w:div>
    <w:div w:id="359285483">
      <w:marLeft w:val="0"/>
      <w:marRight w:val="0"/>
      <w:marTop w:val="-20"/>
      <w:marBottom w:val="-20"/>
      <w:divBdr>
        <w:top w:val="none" w:sz="0" w:space="0" w:color="auto"/>
        <w:left w:val="none" w:sz="0" w:space="0" w:color="auto"/>
        <w:bottom w:val="none" w:sz="0" w:space="0" w:color="auto"/>
        <w:right w:val="none" w:sz="0" w:space="0" w:color="auto"/>
      </w:divBdr>
    </w:div>
    <w:div w:id="361979170">
      <w:marLeft w:val="0"/>
      <w:marRight w:val="0"/>
      <w:marTop w:val="-20"/>
      <w:marBottom w:val="-20"/>
      <w:divBdr>
        <w:top w:val="none" w:sz="0" w:space="0" w:color="auto"/>
        <w:left w:val="none" w:sz="0" w:space="0" w:color="auto"/>
        <w:bottom w:val="none" w:sz="0" w:space="0" w:color="auto"/>
        <w:right w:val="none" w:sz="0" w:space="0" w:color="auto"/>
      </w:divBdr>
    </w:div>
    <w:div w:id="364256190">
      <w:marLeft w:val="0"/>
      <w:marRight w:val="0"/>
      <w:marTop w:val="-20"/>
      <w:marBottom w:val="-20"/>
      <w:divBdr>
        <w:top w:val="none" w:sz="0" w:space="0" w:color="auto"/>
        <w:left w:val="none" w:sz="0" w:space="0" w:color="auto"/>
        <w:bottom w:val="none" w:sz="0" w:space="0" w:color="auto"/>
        <w:right w:val="none" w:sz="0" w:space="0" w:color="auto"/>
      </w:divBdr>
    </w:div>
    <w:div w:id="366757156">
      <w:marLeft w:val="0"/>
      <w:marRight w:val="0"/>
      <w:marTop w:val="-20"/>
      <w:marBottom w:val="-20"/>
      <w:divBdr>
        <w:top w:val="none" w:sz="0" w:space="0" w:color="auto"/>
        <w:left w:val="none" w:sz="0" w:space="0" w:color="auto"/>
        <w:bottom w:val="none" w:sz="0" w:space="0" w:color="auto"/>
        <w:right w:val="none" w:sz="0" w:space="0" w:color="auto"/>
      </w:divBdr>
    </w:div>
    <w:div w:id="368918282">
      <w:marLeft w:val="0"/>
      <w:marRight w:val="0"/>
      <w:marTop w:val="-20"/>
      <w:marBottom w:val="-20"/>
      <w:divBdr>
        <w:top w:val="none" w:sz="0" w:space="0" w:color="auto"/>
        <w:left w:val="none" w:sz="0" w:space="0" w:color="auto"/>
        <w:bottom w:val="none" w:sz="0" w:space="0" w:color="auto"/>
        <w:right w:val="none" w:sz="0" w:space="0" w:color="auto"/>
      </w:divBdr>
    </w:div>
    <w:div w:id="369182373">
      <w:marLeft w:val="0"/>
      <w:marRight w:val="0"/>
      <w:marTop w:val="-20"/>
      <w:marBottom w:val="-20"/>
      <w:divBdr>
        <w:top w:val="none" w:sz="0" w:space="0" w:color="auto"/>
        <w:left w:val="none" w:sz="0" w:space="0" w:color="auto"/>
        <w:bottom w:val="none" w:sz="0" w:space="0" w:color="auto"/>
        <w:right w:val="none" w:sz="0" w:space="0" w:color="auto"/>
      </w:divBdr>
    </w:div>
    <w:div w:id="371423677">
      <w:marLeft w:val="0"/>
      <w:marRight w:val="0"/>
      <w:marTop w:val="-20"/>
      <w:marBottom w:val="-20"/>
      <w:divBdr>
        <w:top w:val="none" w:sz="0" w:space="0" w:color="auto"/>
        <w:left w:val="none" w:sz="0" w:space="0" w:color="auto"/>
        <w:bottom w:val="none" w:sz="0" w:space="0" w:color="auto"/>
        <w:right w:val="none" w:sz="0" w:space="0" w:color="auto"/>
      </w:divBdr>
    </w:div>
    <w:div w:id="371658430">
      <w:marLeft w:val="0"/>
      <w:marRight w:val="0"/>
      <w:marTop w:val="-20"/>
      <w:marBottom w:val="-20"/>
      <w:divBdr>
        <w:top w:val="none" w:sz="0" w:space="0" w:color="auto"/>
        <w:left w:val="none" w:sz="0" w:space="0" w:color="auto"/>
        <w:bottom w:val="none" w:sz="0" w:space="0" w:color="auto"/>
        <w:right w:val="none" w:sz="0" w:space="0" w:color="auto"/>
      </w:divBdr>
    </w:div>
    <w:div w:id="372122933">
      <w:marLeft w:val="0"/>
      <w:marRight w:val="0"/>
      <w:marTop w:val="-20"/>
      <w:marBottom w:val="-20"/>
      <w:divBdr>
        <w:top w:val="none" w:sz="0" w:space="0" w:color="auto"/>
        <w:left w:val="none" w:sz="0" w:space="0" w:color="auto"/>
        <w:bottom w:val="none" w:sz="0" w:space="0" w:color="auto"/>
        <w:right w:val="none" w:sz="0" w:space="0" w:color="auto"/>
      </w:divBdr>
    </w:div>
    <w:div w:id="374621891">
      <w:marLeft w:val="0"/>
      <w:marRight w:val="0"/>
      <w:marTop w:val="-20"/>
      <w:marBottom w:val="-20"/>
      <w:divBdr>
        <w:top w:val="none" w:sz="0" w:space="0" w:color="auto"/>
        <w:left w:val="none" w:sz="0" w:space="0" w:color="auto"/>
        <w:bottom w:val="none" w:sz="0" w:space="0" w:color="auto"/>
        <w:right w:val="none" w:sz="0" w:space="0" w:color="auto"/>
      </w:divBdr>
    </w:div>
    <w:div w:id="376516446">
      <w:marLeft w:val="0"/>
      <w:marRight w:val="0"/>
      <w:marTop w:val="-20"/>
      <w:marBottom w:val="-20"/>
      <w:divBdr>
        <w:top w:val="none" w:sz="0" w:space="0" w:color="auto"/>
        <w:left w:val="none" w:sz="0" w:space="0" w:color="auto"/>
        <w:bottom w:val="none" w:sz="0" w:space="0" w:color="auto"/>
        <w:right w:val="none" w:sz="0" w:space="0" w:color="auto"/>
      </w:divBdr>
    </w:div>
    <w:div w:id="377977407">
      <w:marLeft w:val="0"/>
      <w:marRight w:val="0"/>
      <w:marTop w:val="-20"/>
      <w:marBottom w:val="-20"/>
      <w:divBdr>
        <w:top w:val="none" w:sz="0" w:space="0" w:color="auto"/>
        <w:left w:val="none" w:sz="0" w:space="0" w:color="auto"/>
        <w:bottom w:val="none" w:sz="0" w:space="0" w:color="auto"/>
        <w:right w:val="none" w:sz="0" w:space="0" w:color="auto"/>
      </w:divBdr>
    </w:div>
    <w:div w:id="378362422">
      <w:marLeft w:val="0"/>
      <w:marRight w:val="0"/>
      <w:marTop w:val="-20"/>
      <w:marBottom w:val="-20"/>
      <w:divBdr>
        <w:top w:val="none" w:sz="0" w:space="0" w:color="auto"/>
        <w:left w:val="none" w:sz="0" w:space="0" w:color="auto"/>
        <w:bottom w:val="none" w:sz="0" w:space="0" w:color="auto"/>
        <w:right w:val="none" w:sz="0" w:space="0" w:color="auto"/>
      </w:divBdr>
    </w:div>
    <w:div w:id="379129798">
      <w:marLeft w:val="0"/>
      <w:marRight w:val="0"/>
      <w:marTop w:val="-20"/>
      <w:marBottom w:val="-20"/>
      <w:divBdr>
        <w:top w:val="none" w:sz="0" w:space="0" w:color="auto"/>
        <w:left w:val="none" w:sz="0" w:space="0" w:color="auto"/>
        <w:bottom w:val="none" w:sz="0" w:space="0" w:color="auto"/>
        <w:right w:val="none" w:sz="0" w:space="0" w:color="auto"/>
      </w:divBdr>
    </w:div>
    <w:div w:id="380596410">
      <w:marLeft w:val="0"/>
      <w:marRight w:val="0"/>
      <w:marTop w:val="-20"/>
      <w:marBottom w:val="-20"/>
      <w:divBdr>
        <w:top w:val="none" w:sz="0" w:space="0" w:color="auto"/>
        <w:left w:val="none" w:sz="0" w:space="0" w:color="auto"/>
        <w:bottom w:val="none" w:sz="0" w:space="0" w:color="auto"/>
        <w:right w:val="none" w:sz="0" w:space="0" w:color="auto"/>
      </w:divBdr>
    </w:div>
    <w:div w:id="381757251">
      <w:marLeft w:val="0"/>
      <w:marRight w:val="0"/>
      <w:marTop w:val="-20"/>
      <w:marBottom w:val="-20"/>
      <w:divBdr>
        <w:top w:val="none" w:sz="0" w:space="0" w:color="auto"/>
        <w:left w:val="none" w:sz="0" w:space="0" w:color="auto"/>
        <w:bottom w:val="none" w:sz="0" w:space="0" w:color="auto"/>
        <w:right w:val="none" w:sz="0" w:space="0" w:color="auto"/>
      </w:divBdr>
    </w:div>
    <w:div w:id="382682599">
      <w:marLeft w:val="0"/>
      <w:marRight w:val="0"/>
      <w:marTop w:val="-20"/>
      <w:marBottom w:val="-20"/>
      <w:divBdr>
        <w:top w:val="none" w:sz="0" w:space="0" w:color="auto"/>
        <w:left w:val="none" w:sz="0" w:space="0" w:color="auto"/>
        <w:bottom w:val="none" w:sz="0" w:space="0" w:color="auto"/>
        <w:right w:val="none" w:sz="0" w:space="0" w:color="auto"/>
      </w:divBdr>
    </w:div>
    <w:div w:id="383603533">
      <w:marLeft w:val="0"/>
      <w:marRight w:val="0"/>
      <w:marTop w:val="-20"/>
      <w:marBottom w:val="-20"/>
      <w:divBdr>
        <w:top w:val="none" w:sz="0" w:space="0" w:color="auto"/>
        <w:left w:val="none" w:sz="0" w:space="0" w:color="auto"/>
        <w:bottom w:val="none" w:sz="0" w:space="0" w:color="auto"/>
        <w:right w:val="none" w:sz="0" w:space="0" w:color="auto"/>
      </w:divBdr>
    </w:div>
    <w:div w:id="384527054">
      <w:marLeft w:val="0"/>
      <w:marRight w:val="0"/>
      <w:marTop w:val="-20"/>
      <w:marBottom w:val="-20"/>
      <w:divBdr>
        <w:top w:val="none" w:sz="0" w:space="0" w:color="auto"/>
        <w:left w:val="none" w:sz="0" w:space="0" w:color="auto"/>
        <w:bottom w:val="none" w:sz="0" w:space="0" w:color="auto"/>
        <w:right w:val="none" w:sz="0" w:space="0" w:color="auto"/>
      </w:divBdr>
    </w:div>
    <w:div w:id="384719524">
      <w:marLeft w:val="0"/>
      <w:marRight w:val="0"/>
      <w:marTop w:val="-20"/>
      <w:marBottom w:val="-20"/>
      <w:divBdr>
        <w:top w:val="none" w:sz="0" w:space="0" w:color="auto"/>
        <w:left w:val="none" w:sz="0" w:space="0" w:color="auto"/>
        <w:bottom w:val="none" w:sz="0" w:space="0" w:color="auto"/>
        <w:right w:val="none" w:sz="0" w:space="0" w:color="auto"/>
      </w:divBdr>
    </w:div>
    <w:div w:id="385029722">
      <w:marLeft w:val="0"/>
      <w:marRight w:val="0"/>
      <w:marTop w:val="-20"/>
      <w:marBottom w:val="-20"/>
      <w:divBdr>
        <w:top w:val="none" w:sz="0" w:space="0" w:color="auto"/>
        <w:left w:val="none" w:sz="0" w:space="0" w:color="auto"/>
        <w:bottom w:val="none" w:sz="0" w:space="0" w:color="auto"/>
        <w:right w:val="none" w:sz="0" w:space="0" w:color="auto"/>
      </w:divBdr>
    </w:div>
    <w:div w:id="385447278">
      <w:marLeft w:val="0"/>
      <w:marRight w:val="0"/>
      <w:marTop w:val="-20"/>
      <w:marBottom w:val="-20"/>
      <w:divBdr>
        <w:top w:val="none" w:sz="0" w:space="0" w:color="auto"/>
        <w:left w:val="none" w:sz="0" w:space="0" w:color="auto"/>
        <w:bottom w:val="none" w:sz="0" w:space="0" w:color="auto"/>
        <w:right w:val="none" w:sz="0" w:space="0" w:color="auto"/>
      </w:divBdr>
    </w:div>
    <w:div w:id="386073539">
      <w:marLeft w:val="0"/>
      <w:marRight w:val="0"/>
      <w:marTop w:val="-20"/>
      <w:marBottom w:val="-20"/>
      <w:divBdr>
        <w:top w:val="none" w:sz="0" w:space="0" w:color="auto"/>
        <w:left w:val="none" w:sz="0" w:space="0" w:color="auto"/>
        <w:bottom w:val="none" w:sz="0" w:space="0" w:color="auto"/>
        <w:right w:val="none" w:sz="0" w:space="0" w:color="auto"/>
      </w:divBdr>
    </w:div>
    <w:div w:id="387648615">
      <w:marLeft w:val="0"/>
      <w:marRight w:val="0"/>
      <w:marTop w:val="-20"/>
      <w:marBottom w:val="-20"/>
      <w:divBdr>
        <w:top w:val="none" w:sz="0" w:space="0" w:color="auto"/>
        <w:left w:val="none" w:sz="0" w:space="0" w:color="auto"/>
        <w:bottom w:val="none" w:sz="0" w:space="0" w:color="auto"/>
        <w:right w:val="none" w:sz="0" w:space="0" w:color="auto"/>
      </w:divBdr>
    </w:div>
    <w:div w:id="388236632">
      <w:marLeft w:val="0"/>
      <w:marRight w:val="0"/>
      <w:marTop w:val="-20"/>
      <w:marBottom w:val="-20"/>
      <w:divBdr>
        <w:top w:val="none" w:sz="0" w:space="0" w:color="auto"/>
        <w:left w:val="none" w:sz="0" w:space="0" w:color="auto"/>
        <w:bottom w:val="none" w:sz="0" w:space="0" w:color="auto"/>
        <w:right w:val="none" w:sz="0" w:space="0" w:color="auto"/>
      </w:divBdr>
    </w:div>
    <w:div w:id="393626259">
      <w:marLeft w:val="0"/>
      <w:marRight w:val="0"/>
      <w:marTop w:val="-20"/>
      <w:marBottom w:val="-20"/>
      <w:divBdr>
        <w:top w:val="none" w:sz="0" w:space="0" w:color="auto"/>
        <w:left w:val="none" w:sz="0" w:space="0" w:color="auto"/>
        <w:bottom w:val="none" w:sz="0" w:space="0" w:color="auto"/>
        <w:right w:val="none" w:sz="0" w:space="0" w:color="auto"/>
      </w:divBdr>
    </w:div>
    <w:div w:id="395006959">
      <w:marLeft w:val="0"/>
      <w:marRight w:val="0"/>
      <w:marTop w:val="-20"/>
      <w:marBottom w:val="-20"/>
      <w:divBdr>
        <w:top w:val="none" w:sz="0" w:space="0" w:color="auto"/>
        <w:left w:val="none" w:sz="0" w:space="0" w:color="auto"/>
        <w:bottom w:val="none" w:sz="0" w:space="0" w:color="auto"/>
        <w:right w:val="none" w:sz="0" w:space="0" w:color="auto"/>
      </w:divBdr>
    </w:div>
    <w:div w:id="397434300">
      <w:marLeft w:val="0"/>
      <w:marRight w:val="0"/>
      <w:marTop w:val="-20"/>
      <w:marBottom w:val="-20"/>
      <w:divBdr>
        <w:top w:val="none" w:sz="0" w:space="0" w:color="auto"/>
        <w:left w:val="none" w:sz="0" w:space="0" w:color="auto"/>
        <w:bottom w:val="none" w:sz="0" w:space="0" w:color="auto"/>
        <w:right w:val="none" w:sz="0" w:space="0" w:color="auto"/>
      </w:divBdr>
    </w:div>
    <w:div w:id="397558346">
      <w:marLeft w:val="0"/>
      <w:marRight w:val="0"/>
      <w:marTop w:val="-20"/>
      <w:marBottom w:val="-20"/>
      <w:divBdr>
        <w:top w:val="none" w:sz="0" w:space="0" w:color="auto"/>
        <w:left w:val="none" w:sz="0" w:space="0" w:color="auto"/>
        <w:bottom w:val="none" w:sz="0" w:space="0" w:color="auto"/>
        <w:right w:val="none" w:sz="0" w:space="0" w:color="auto"/>
      </w:divBdr>
    </w:div>
    <w:div w:id="398359763">
      <w:marLeft w:val="0"/>
      <w:marRight w:val="0"/>
      <w:marTop w:val="-20"/>
      <w:marBottom w:val="-20"/>
      <w:divBdr>
        <w:top w:val="none" w:sz="0" w:space="0" w:color="auto"/>
        <w:left w:val="none" w:sz="0" w:space="0" w:color="auto"/>
        <w:bottom w:val="none" w:sz="0" w:space="0" w:color="auto"/>
        <w:right w:val="none" w:sz="0" w:space="0" w:color="auto"/>
      </w:divBdr>
    </w:div>
    <w:div w:id="400102934">
      <w:marLeft w:val="0"/>
      <w:marRight w:val="0"/>
      <w:marTop w:val="-20"/>
      <w:marBottom w:val="-20"/>
      <w:divBdr>
        <w:top w:val="none" w:sz="0" w:space="0" w:color="auto"/>
        <w:left w:val="none" w:sz="0" w:space="0" w:color="auto"/>
        <w:bottom w:val="none" w:sz="0" w:space="0" w:color="auto"/>
        <w:right w:val="none" w:sz="0" w:space="0" w:color="auto"/>
      </w:divBdr>
    </w:div>
    <w:div w:id="401102831">
      <w:marLeft w:val="0"/>
      <w:marRight w:val="0"/>
      <w:marTop w:val="-20"/>
      <w:marBottom w:val="-20"/>
      <w:divBdr>
        <w:top w:val="none" w:sz="0" w:space="0" w:color="auto"/>
        <w:left w:val="none" w:sz="0" w:space="0" w:color="auto"/>
        <w:bottom w:val="none" w:sz="0" w:space="0" w:color="auto"/>
        <w:right w:val="none" w:sz="0" w:space="0" w:color="auto"/>
      </w:divBdr>
    </w:div>
    <w:div w:id="401174607">
      <w:marLeft w:val="0"/>
      <w:marRight w:val="0"/>
      <w:marTop w:val="-20"/>
      <w:marBottom w:val="-20"/>
      <w:divBdr>
        <w:top w:val="none" w:sz="0" w:space="0" w:color="auto"/>
        <w:left w:val="none" w:sz="0" w:space="0" w:color="auto"/>
        <w:bottom w:val="none" w:sz="0" w:space="0" w:color="auto"/>
        <w:right w:val="none" w:sz="0" w:space="0" w:color="auto"/>
      </w:divBdr>
    </w:div>
    <w:div w:id="401754630">
      <w:marLeft w:val="0"/>
      <w:marRight w:val="0"/>
      <w:marTop w:val="-20"/>
      <w:marBottom w:val="-20"/>
      <w:divBdr>
        <w:top w:val="none" w:sz="0" w:space="0" w:color="auto"/>
        <w:left w:val="none" w:sz="0" w:space="0" w:color="auto"/>
        <w:bottom w:val="none" w:sz="0" w:space="0" w:color="auto"/>
        <w:right w:val="none" w:sz="0" w:space="0" w:color="auto"/>
      </w:divBdr>
    </w:div>
    <w:div w:id="402678969">
      <w:marLeft w:val="0"/>
      <w:marRight w:val="0"/>
      <w:marTop w:val="-20"/>
      <w:marBottom w:val="-20"/>
      <w:divBdr>
        <w:top w:val="none" w:sz="0" w:space="0" w:color="auto"/>
        <w:left w:val="none" w:sz="0" w:space="0" w:color="auto"/>
        <w:bottom w:val="none" w:sz="0" w:space="0" w:color="auto"/>
        <w:right w:val="none" w:sz="0" w:space="0" w:color="auto"/>
      </w:divBdr>
    </w:div>
    <w:div w:id="403063688">
      <w:marLeft w:val="0"/>
      <w:marRight w:val="0"/>
      <w:marTop w:val="-20"/>
      <w:marBottom w:val="-20"/>
      <w:divBdr>
        <w:top w:val="none" w:sz="0" w:space="0" w:color="auto"/>
        <w:left w:val="none" w:sz="0" w:space="0" w:color="auto"/>
        <w:bottom w:val="none" w:sz="0" w:space="0" w:color="auto"/>
        <w:right w:val="none" w:sz="0" w:space="0" w:color="auto"/>
      </w:divBdr>
    </w:div>
    <w:div w:id="403256469">
      <w:marLeft w:val="0"/>
      <w:marRight w:val="0"/>
      <w:marTop w:val="-20"/>
      <w:marBottom w:val="-20"/>
      <w:divBdr>
        <w:top w:val="none" w:sz="0" w:space="0" w:color="auto"/>
        <w:left w:val="none" w:sz="0" w:space="0" w:color="auto"/>
        <w:bottom w:val="none" w:sz="0" w:space="0" w:color="auto"/>
        <w:right w:val="none" w:sz="0" w:space="0" w:color="auto"/>
      </w:divBdr>
    </w:div>
    <w:div w:id="405109180">
      <w:marLeft w:val="0"/>
      <w:marRight w:val="0"/>
      <w:marTop w:val="-20"/>
      <w:marBottom w:val="-20"/>
      <w:divBdr>
        <w:top w:val="none" w:sz="0" w:space="0" w:color="auto"/>
        <w:left w:val="none" w:sz="0" w:space="0" w:color="auto"/>
        <w:bottom w:val="none" w:sz="0" w:space="0" w:color="auto"/>
        <w:right w:val="none" w:sz="0" w:space="0" w:color="auto"/>
      </w:divBdr>
    </w:div>
    <w:div w:id="406657639">
      <w:marLeft w:val="0"/>
      <w:marRight w:val="0"/>
      <w:marTop w:val="-20"/>
      <w:marBottom w:val="-20"/>
      <w:divBdr>
        <w:top w:val="none" w:sz="0" w:space="0" w:color="auto"/>
        <w:left w:val="none" w:sz="0" w:space="0" w:color="auto"/>
        <w:bottom w:val="none" w:sz="0" w:space="0" w:color="auto"/>
        <w:right w:val="none" w:sz="0" w:space="0" w:color="auto"/>
      </w:divBdr>
    </w:div>
    <w:div w:id="406922960">
      <w:marLeft w:val="0"/>
      <w:marRight w:val="0"/>
      <w:marTop w:val="-20"/>
      <w:marBottom w:val="-20"/>
      <w:divBdr>
        <w:top w:val="none" w:sz="0" w:space="0" w:color="auto"/>
        <w:left w:val="none" w:sz="0" w:space="0" w:color="auto"/>
        <w:bottom w:val="none" w:sz="0" w:space="0" w:color="auto"/>
        <w:right w:val="none" w:sz="0" w:space="0" w:color="auto"/>
      </w:divBdr>
    </w:div>
    <w:div w:id="408385046">
      <w:marLeft w:val="0"/>
      <w:marRight w:val="0"/>
      <w:marTop w:val="-20"/>
      <w:marBottom w:val="-20"/>
      <w:divBdr>
        <w:top w:val="none" w:sz="0" w:space="0" w:color="auto"/>
        <w:left w:val="none" w:sz="0" w:space="0" w:color="auto"/>
        <w:bottom w:val="none" w:sz="0" w:space="0" w:color="auto"/>
        <w:right w:val="none" w:sz="0" w:space="0" w:color="auto"/>
      </w:divBdr>
    </w:div>
    <w:div w:id="408506053">
      <w:marLeft w:val="0"/>
      <w:marRight w:val="0"/>
      <w:marTop w:val="-20"/>
      <w:marBottom w:val="-20"/>
      <w:divBdr>
        <w:top w:val="none" w:sz="0" w:space="0" w:color="auto"/>
        <w:left w:val="none" w:sz="0" w:space="0" w:color="auto"/>
        <w:bottom w:val="none" w:sz="0" w:space="0" w:color="auto"/>
        <w:right w:val="none" w:sz="0" w:space="0" w:color="auto"/>
      </w:divBdr>
    </w:div>
    <w:div w:id="408894387">
      <w:marLeft w:val="0"/>
      <w:marRight w:val="0"/>
      <w:marTop w:val="-20"/>
      <w:marBottom w:val="-20"/>
      <w:divBdr>
        <w:top w:val="none" w:sz="0" w:space="0" w:color="auto"/>
        <w:left w:val="none" w:sz="0" w:space="0" w:color="auto"/>
        <w:bottom w:val="none" w:sz="0" w:space="0" w:color="auto"/>
        <w:right w:val="none" w:sz="0" w:space="0" w:color="auto"/>
      </w:divBdr>
    </w:div>
    <w:div w:id="409548020">
      <w:marLeft w:val="0"/>
      <w:marRight w:val="0"/>
      <w:marTop w:val="-20"/>
      <w:marBottom w:val="-20"/>
      <w:divBdr>
        <w:top w:val="none" w:sz="0" w:space="0" w:color="auto"/>
        <w:left w:val="none" w:sz="0" w:space="0" w:color="auto"/>
        <w:bottom w:val="none" w:sz="0" w:space="0" w:color="auto"/>
        <w:right w:val="none" w:sz="0" w:space="0" w:color="auto"/>
      </w:divBdr>
    </w:div>
    <w:div w:id="413552105">
      <w:marLeft w:val="0"/>
      <w:marRight w:val="0"/>
      <w:marTop w:val="-20"/>
      <w:marBottom w:val="-20"/>
      <w:divBdr>
        <w:top w:val="none" w:sz="0" w:space="0" w:color="auto"/>
        <w:left w:val="none" w:sz="0" w:space="0" w:color="auto"/>
        <w:bottom w:val="none" w:sz="0" w:space="0" w:color="auto"/>
        <w:right w:val="none" w:sz="0" w:space="0" w:color="auto"/>
      </w:divBdr>
    </w:div>
    <w:div w:id="415833869">
      <w:marLeft w:val="0"/>
      <w:marRight w:val="0"/>
      <w:marTop w:val="-20"/>
      <w:marBottom w:val="-20"/>
      <w:divBdr>
        <w:top w:val="none" w:sz="0" w:space="0" w:color="auto"/>
        <w:left w:val="none" w:sz="0" w:space="0" w:color="auto"/>
        <w:bottom w:val="none" w:sz="0" w:space="0" w:color="auto"/>
        <w:right w:val="none" w:sz="0" w:space="0" w:color="auto"/>
      </w:divBdr>
    </w:div>
    <w:div w:id="417219736">
      <w:marLeft w:val="0"/>
      <w:marRight w:val="0"/>
      <w:marTop w:val="-20"/>
      <w:marBottom w:val="-20"/>
      <w:divBdr>
        <w:top w:val="none" w:sz="0" w:space="0" w:color="auto"/>
        <w:left w:val="none" w:sz="0" w:space="0" w:color="auto"/>
        <w:bottom w:val="none" w:sz="0" w:space="0" w:color="auto"/>
        <w:right w:val="none" w:sz="0" w:space="0" w:color="auto"/>
      </w:divBdr>
    </w:div>
    <w:div w:id="419789139">
      <w:marLeft w:val="0"/>
      <w:marRight w:val="0"/>
      <w:marTop w:val="-20"/>
      <w:marBottom w:val="-20"/>
      <w:divBdr>
        <w:top w:val="none" w:sz="0" w:space="0" w:color="auto"/>
        <w:left w:val="none" w:sz="0" w:space="0" w:color="auto"/>
        <w:bottom w:val="none" w:sz="0" w:space="0" w:color="auto"/>
        <w:right w:val="none" w:sz="0" w:space="0" w:color="auto"/>
      </w:divBdr>
    </w:div>
    <w:div w:id="422652217">
      <w:marLeft w:val="0"/>
      <w:marRight w:val="0"/>
      <w:marTop w:val="-20"/>
      <w:marBottom w:val="-20"/>
      <w:divBdr>
        <w:top w:val="none" w:sz="0" w:space="0" w:color="auto"/>
        <w:left w:val="none" w:sz="0" w:space="0" w:color="auto"/>
        <w:bottom w:val="none" w:sz="0" w:space="0" w:color="auto"/>
        <w:right w:val="none" w:sz="0" w:space="0" w:color="auto"/>
      </w:divBdr>
    </w:div>
    <w:div w:id="424375810">
      <w:marLeft w:val="0"/>
      <w:marRight w:val="0"/>
      <w:marTop w:val="-20"/>
      <w:marBottom w:val="-20"/>
      <w:divBdr>
        <w:top w:val="none" w:sz="0" w:space="0" w:color="auto"/>
        <w:left w:val="none" w:sz="0" w:space="0" w:color="auto"/>
        <w:bottom w:val="none" w:sz="0" w:space="0" w:color="auto"/>
        <w:right w:val="none" w:sz="0" w:space="0" w:color="auto"/>
      </w:divBdr>
    </w:div>
    <w:div w:id="425733089">
      <w:marLeft w:val="0"/>
      <w:marRight w:val="0"/>
      <w:marTop w:val="-20"/>
      <w:marBottom w:val="-20"/>
      <w:divBdr>
        <w:top w:val="none" w:sz="0" w:space="0" w:color="auto"/>
        <w:left w:val="none" w:sz="0" w:space="0" w:color="auto"/>
        <w:bottom w:val="none" w:sz="0" w:space="0" w:color="auto"/>
        <w:right w:val="none" w:sz="0" w:space="0" w:color="auto"/>
      </w:divBdr>
    </w:div>
    <w:div w:id="425805898">
      <w:marLeft w:val="0"/>
      <w:marRight w:val="0"/>
      <w:marTop w:val="-20"/>
      <w:marBottom w:val="-20"/>
      <w:divBdr>
        <w:top w:val="none" w:sz="0" w:space="0" w:color="auto"/>
        <w:left w:val="none" w:sz="0" w:space="0" w:color="auto"/>
        <w:bottom w:val="none" w:sz="0" w:space="0" w:color="auto"/>
        <w:right w:val="none" w:sz="0" w:space="0" w:color="auto"/>
      </w:divBdr>
    </w:div>
    <w:div w:id="426579571">
      <w:marLeft w:val="0"/>
      <w:marRight w:val="0"/>
      <w:marTop w:val="-20"/>
      <w:marBottom w:val="-20"/>
      <w:divBdr>
        <w:top w:val="none" w:sz="0" w:space="0" w:color="auto"/>
        <w:left w:val="none" w:sz="0" w:space="0" w:color="auto"/>
        <w:bottom w:val="none" w:sz="0" w:space="0" w:color="auto"/>
        <w:right w:val="none" w:sz="0" w:space="0" w:color="auto"/>
      </w:divBdr>
    </w:div>
    <w:div w:id="429737819">
      <w:marLeft w:val="0"/>
      <w:marRight w:val="0"/>
      <w:marTop w:val="-20"/>
      <w:marBottom w:val="-20"/>
      <w:divBdr>
        <w:top w:val="none" w:sz="0" w:space="0" w:color="auto"/>
        <w:left w:val="none" w:sz="0" w:space="0" w:color="auto"/>
        <w:bottom w:val="none" w:sz="0" w:space="0" w:color="auto"/>
        <w:right w:val="none" w:sz="0" w:space="0" w:color="auto"/>
      </w:divBdr>
    </w:div>
    <w:div w:id="431702971">
      <w:marLeft w:val="0"/>
      <w:marRight w:val="0"/>
      <w:marTop w:val="-20"/>
      <w:marBottom w:val="-20"/>
      <w:divBdr>
        <w:top w:val="none" w:sz="0" w:space="0" w:color="auto"/>
        <w:left w:val="none" w:sz="0" w:space="0" w:color="auto"/>
        <w:bottom w:val="none" w:sz="0" w:space="0" w:color="auto"/>
        <w:right w:val="none" w:sz="0" w:space="0" w:color="auto"/>
      </w:divBdr>
    </w:div>
    <w:div w:id="432365032">
      <w:marLeft w:val="0"/>
      <w:marRight w:val="0"/>
      <w:marTop w:val="-20"/>
      <w:marBottom w:val="-20"/>
      <w:divBdr>
        <w:top w:val="none" w:sz="0" w:space="0" w:color="auto"/>
        <w:left w:val="none" w:sz="0" w:space="0" w:color="auto"/>
        <w:bottom w:val="none" w:sz="0" w:space="0" w:color="auto"/>
        <w:right w:val="none" w:sz="0" w:space="0" w:color="auto"/>
      </w:divBdr>
    </w:div>
    <w:div w:id="433550955">
      <w:marLeft w:val="0"/>
      <w:marRight w:val="0"/>
      <w:marTop w:val="-20"/>
      <w:marBottom w:val="-20"/>
      <w:divBdr>
        <w:top w:val="none" w:sz="0" w:space="0" w:color="auto"/>
        <w:left w:val="none" w:sz="0" w:space="0" w:color="auto"/>
        <w:bottom w:val="none" w:sz="0" w:space="0" w:color="auto"/>
        <w:right w:val="none" w:sz="0" w:space="0" w:color="auto"/>
      </w:divBdr>
    </w:div>
    <w:div w:id="434861008">
      <w:marLeft w:val="0"/>
      <w:marRight w:val="0"/>
      <w:marTop w:val="-20"/>
      <w:marBottom w:val="-20"/>
      <w:divBdr>
        <w:top w:val="none" w:sz="0" w:space="0" w:color="auto"/>
        <w:left w:val="none" w:sz="0" w:space="0" w:color="auto"/>
        <w:bottom w:val="none" w:sz="0" w:space="0" w:color="auto"/>
        <w:right w:val="none" w:sz="0" w:space="0" w:color="auto"/>
      </w:divBdr>
    </w:div>
    <w:div w:id="447814524">
      <w:marLeft w:val="0"/>
      <w:marRight w:val="0"/>
      <w:marTop w:val="-20"/>
      <w:marBottom w:val="-20"/>
      <w:divBdr>
        <w:top w:val="none" w:sz="0" w:space="0" w:color="auto"/>
        <w:left w:val="none" w:sz="0" w:space="0" w:color="auto"/>
        <w:bottom w:val="none" w:sz="0" w:space="0" w:color="auto"/>
        <w:right w:val="none" w:sz="0" w:space="0" w:color="auto"/>
      </w:divBdr>
    </w:div>
    <w:div w:id="450561364">
      <w:marLeft w:val="0"/>
      <w:marRight w:val="0"/>
      <w:marTop w:val="-20"/>
      <w:marBottom w:val="-20"/>
      <w:divBdr>
        <w:top w:val="none" w:sz="0" w:space="0" w:color="auto"/>
        <w:left w:val="none" w:sz="0" w:space="0" w:color="auto"/>
        <w:bottom w:val="none" w:sz="0" w:space="0" w:color="auto"/>
        <w:right w:val="none" w:sz="0" w:space="0" w:color="auto"/>
      </w:divBdr>
    </w:div>
    <w:div w:id="452018366">
      <w:marLeft w:val="0"/>
      <w:marRight w:val="0"/>
      <w:marTop w:val="-20"/>
      <w:marBottom w:val="-20"/>
      <w:divBdr>
        <w:top w:val="none" w:sz="0" w:space="0" w:color="auto"/>
        <w:left w:val="none" w:sz="0" w:space="0" w:color="auto"/>
        <w:bottom w:val="none" w:sz="0" w:space="0" w:color="auto"/>
        <w:right w:val="none" w:sz="0" w:space="0" w:color="auto"/>
      </w:divBdr>
    </w:div>
    <w:div w:id="452287883">
      <w:marLeft w:val="0"/>
      <w:marRight w:val="0"/>
      <w:marTop w:val="-20"/>
      <w:marBottom w:val="-20"/>
      <w:divBdr>
        <w:top w:val="none" w:sz="0" w:space="0" w:color="auto"/>
        <w:left w:val="none" w:sz="0" w:space="0" w:color="auto"/>
        <w:bottom w:val="none" w:sz="0" w:space="0" w:color="auto"/>
        <w:right w:val="none" w:sz="0" w:space="0" w:color="auto"/>
      </w:divBdr>
    </w:div>
    <w:div w:id="452334215">
      <w:marLeft w:val="0"/>
      <w:marRight w:val="0"/>
      <w:marTop w:val="-20"/>
      <w:marBottom w:val="-20"/>
      <w:divBdr>
        <w:top w:val="none" w:sz="0" w:space="0" w:color="auto"/>
        <w:left w:val="none" w:sz="0" w:space="0" w:color="auto"/>
        <w:bottom w:val="none" w:sz="0" w:space="0" w:color="auto"/>
        <w:right w:val="none" w:sz="0" w:space="0" w:color="auto"/>
      </w:divBdr>
    </w:div>
    <w:div w:id="452482626">
      <w:marLeft w:val="0"/>
      <w:marRight w:val="0"/>
      <w:marTop w:val="-20"/>
      <w:marBottom w:val="-20"/>
      <w:divBdr>
        <w:top w:val="none" w:sz="0" w:space="0" w:color="auto"/>
        <w:left w:val="none" w:sz="0" w:space="0" w:color="auto"/>
        <w:bottom w:val="none" w:sz="0" w:space="0" w:color="auto"/>
        <w:right w:val="none" w:sz="0" w:space="0" w:color="auto"/>
      </w:divBdr>
    </w:div>
    <w:div w:id="454445176">
      <w:marLeft w:val="0"/>
      <w:marRight w:val="0"/>
      <w:marTop w:val="-20"/>
      <w:marBottom w:val="-20"/>
      <w:divBdr>
        <w:top w:val="none" w:sz="0" w:space="0" w:color="auto"/>
        <w:left w:val="none" w:sz="0" w:space="0" w:color="auto"/>
        <w:bottom w:val="none" w:sz="0" w:space="0" w:color="auto"/>
        <w:right w:val="none" w:sz="0" w:space="0" w:color="auto"/>
      </w:divBdr>
    </w:div>
    <w:div w:id="455296369">
      <w:marLeft w:val="0"/>
      <w:marRight w:val="0"/>
      <w:marTop w:val="-20"/>
      <w:marBottom w:val="-20"/>
      <w:divBdr>
        <w:top w:val="none" w:sz="0" w:space="0" w:color="auto"/>
        <w:left w:val="none" w:sz="0" w:space="0" w:color="auto"/>
        <w:bottom w:val="none" w:sz="0" w:space="0" w:color="auto"/>
        <w:right w:val="none" w:sz="0" w:space="0" w:color="auto"/>
      </w:divBdr>
    </w:div>
    <w:div w:id="455803998">
      <w:marLeft w:val="0"/>
      <w:marRight w:val="0"/>
      <w:marTop w:val="-20"/>
      <w:marBottom w:val="-20"/>
      <w:divBdr>
        <w:top w:val="none" w:sz="0" w:space="0" w:color="auto"/>
        <w:left w:val="none" w:sz="0" w:space="0" w:color="auto"/>
        <w:bottom w:val="none" w:sz="0" w:space="0" w:color="auto"/>
        <w:right w:val="none" w:sz="0" w:space="0" w:color="auto"/>
      </w:divBdr>
    </w:div>
    <w:div w:id="457533266">
      <w:marLeft w:val="0"/>
      <w:marRight w:val="0"/>
      <w:marTop w:val="-20"/>
      <w:marBottom w:val="-20"/>
      <w:divBdr>
        <w:top w:val="none" w:sz="0" w:space="0" w:color="auto"/>
        <w:left w:val="none" w:sz="0" w:space="0" w:color="auto"/>
        <w:bottom w:val="none" w:sz="0" w:space="0" w:color="auto"/>
        <w:right w:val="none" w:sz="0" w:space="0" w:color="auto"/>
      </w:divBdr>
    </w:div>
    <w:div w:id="458887028">
      <w:marLeft w:val="0"/>
      <w:marRight w:val="0"/>
      <w:marTop w:val="-20"/>
      <w:marBottom w:val="-20"/>
      <w:divBdr>
        <w:top w:val="none" w:sz="0" w:space="0" w:color="auto"/>
        <w:left w:val="none" w:sz="0" w:space="0" w:color="auto"/>
        <w:bottom w:val="none" w:sz="0" w:space="0" w:color="auto"/>
        <w:right w:val="none" w:sz="0" w:space="0" w:color="auto"/>
      </w:divBdr>
    </w:div>
    <w:div w:id="458954595">
      <w:marLeft w:val="0"/>
      <w:marRight w:val="0"/>
      <w:marTop w:val="-20"/>
      <w:marBottom w:val="-20"/>
      <w:divBdr>
        <w:top w:val="none" w:sz="0" w:space="0" w:color="auto"/>
        <w:left w:val="none" w:sz="0" w:space="0" w:color="auto"/>
        <w:bottom w:val="none" w:sz="0" w:space="0" w:color="auto"/>
        <w:right w:val="none" w:sz="0" w:space="0" w:color="auto"/>
      </w:divBdr>
    </w:div>
    <w:div w:id="459153660">
      <w:marLeft w:val="0"/>
      <w:marRight w:val="0"/>
      <w:marTop w:val="-20"/>
      <w:marBottom w:val="-20"/>
      <w:divBdr>
        <w:top w:val="none" w:sz="0" w:space="0" w:color="auto"/>
        <w:left w:val="none" w:sz="0" w:space="0" w:color="auto"/>
        <w:bottom w:val="none" w:sz="0" w:space="0" w:color="auto"/>
        <w:right w:val="none" w:sz="0" w:space="0" w:color="auto"/>
      </w:divBdr>
    </w:div>
    <w:div w:id="462846024">
      <w:marLeft w:val="0"/>
      <w:marRight w:val="0"/>
      <w:marTop w:val="-20"/>
      <w:marBottom w:val="-20"/>
      <w:divBdr>
        <w:top w:val="none" w:sz="0" w:space="0" w:color="auto"/>
        <w:left w:val="none" w:sz="0" w:space="0" w:color="auto"/>
        <w:bottom w:val="none" w:sz="0" w:space="0" w:color="auto"/>
        <w:right w:val="none" w:sz="0" w:space="0" w:color="auto"/>
      </w:divBdr>
    </w:div>
    <w:div w:id="465858755">
      <w:marLeft w:val="0"/>
      <w:marRight w:val="0"/>
      <w:marTop w:val="-20"/>
      <w:marBottom w:val="-20"/>
      <w:divBdr>
        <w:top w:val="none" w:sz="0" w:space="0" w:color="auto"/>
        <w:left w:val="none" w:sz="0" w:space="0" w:color="auto"/>
        <w:bottom w:val="none" w:sz="0" w:space="0" w:color="auto"/>
        <w:right w:val="none" w:sz="0" w:space="0" w:color="auto"/>
      </w:divBdr>
    </w:div>
    <w:div w:id="466048713">
      <w:marLeft w:val="0"/>
      <w:marRight w:val="0"/>
      <w:marTop w:val="-20"/>
      <w:marBottom w:val="-20"/>
      <w:divBdr>
        <w:top w:val="none" w:sz="0" w:space="0" w:color="auto"/>
        <w:left w:val="none" w:sz="0" w:space="0" w:color="auto"/>
        <w:bottom w:val="none" w:sz="0" w:space="0" w:color="auto"/>
        <w:right w:val="none" w:sz="0" w:space="0" w:color="auto"/>
      </w:divBdr>
    </w:div>
    <w:div w:id="466703006">
      <w:marLeft w:val="0"/>
      <w:marRight w:val="0"/>
      <w:marTop w:val="-20"/>
      <w:marBottom w:val="-20"/>
      <w:divBdr>
        <w:top w:val="none" w:sz="0" w:space="0" w:color="auto"/>
        <w:left w:val="none" w:sz="0" w:space="0" w:color="auto"/>
        <w:bottom w:val="none" w:sz="0" w:space="0" w:color="auto"/>
        <w:right w:val="none" w:sz="0" w:space="0" w:color="auto"/>
      </w:divBdr>
    </w:div>
    <w:div w:id="467012125">
      <w:marLeft w:val="0"/>
      <w:marRight w:val="0"/>
      <w:marTop w:val="-20"/>
      <w:marBottom w:val="-20"/>
      <w:divBdr>
        <w:top w:val="none" w:sz="0" w:space="0" w:color="auto"/>
        <w:left w:val="none" w:sz="0" w:space="0" w:color="auto"/>
        <w:bottom w:val="none" w:sz="0" w:space="0" w:color="auto"/>
        <w:right w:val="none" w:sz="0" w:space="0" w:color="auto"/>
      </w:divBdr>
    </w:div>
    <w:div w:id="468327244">
      <w:marLeft w:val="0"/>
      <w:marRight w:val="0"/>
      <w:marTop w:val="-20"/>
      <w:marBottom w:val="-20"/>
      <w:divBdr>
        <w:top w:val="none" w:sz="0" w:space="0" w:color="auto"/>
        <w:left w:val="none" w:sz="0" w:space="0" w:color="auto"/>
        <w:bottom w:val="none" w:sz="0" w:space="0" w:color="auto"/>
        <w:right w:val="none" w:sz="0" w:space="0" w:color="auto"/>
      </w:divBdr>
    </w:div>
    <w:div w:id="472717255">
      <w:marLeft w:val="0"/>
      <w:marRight w:val="0"/>
      <w:marTop w:val="-20"/>
      <w:marBottom w:val="-20"/>
      <w:divBdr>
        <w:top w:val="none" w:sz="0" w:space="0" w:color="auto"/>
        <w:left w:val="none" w:sz="0" w:space="0" w:color="auto"/>
        <w:bottom w:val="none" w:sz="0" w:space="0" w:color="auto"/>
        <w:right w:val="none" w:sz="0" w:space="0" w:color="auto"/>
      </w:divBdr>
    </w:div>
    <w:div w:id="473370540">
      <w:marLeft w:val="0"/>
      <w:marRight w:val="0"/>
      <w:marTop w:val="-20"/>
      <w:marBottom w:val="-20"/>
      <w:divBdr>
        <w:top w:val="none" w:sz="0" w:space="0" w:color="auto"/>
        <w:left w:val="none" w:sz="0" w:space="0" w:color="auto"/>
        <w:bottom w:val="none" w:sz="0" w:space="0" w:color="auto"/>
        <w:right w:val="none" w:sz="0" w:space="0" w:color="auto"/>
      </w:divBdr>
    </w:div>
    <w:div w:id="473379714">
      <w:marLeft w:val="0"/>
      <w:marRight w:val="0"/>
      <w:marTop w:val="-20"/>
      <w:marBottom w:val="-20"/>
      <w:divBdr>
        <w:top w:val="none" w:sz="0" w:space="0" w:color="auto"/>
        <w:left w:val="none" w:sz="0" w:space="0" w:color="auto"/>
        <w:bottom w:val="none" w:sz="0" w:space="0" w:color="auto"/>
        <w:right w:val="none" w:sz="0" w:space="0" w:color="auto"/>
      </w:divBdr>
    </w:div>
    <w:div w:id="474176993">
      <w:marLeft w:val="0"/>
      <w:marRight w:val="0"/>
      <w:marTop w:val="-20"/>
      <w:marBottom w:val="-20"/>
      <w:divBdr>
        <w:top w:val="none" w:sz="0" w:space="0" w:color="auto"/>
        <w:left w:val="none" w:sz="0" w:space="0" w:color="auto"/>
        <w:bottom w:val="none" w:sz="0" w:space="0" w:color="auto"/>
        <w:right w:val="none" w:sz="0" w:space="0" w:color="auto"/>
      </w:divBdr>
    </w:div>
    <w:div w:id="474488330">
      <w:marLeft w:val="0"/>
      <w:marRight w:val="0"/>
      <w:marTop w:val="-20"/>
      <w:marBottom w:val="-20"/>
      <w:divBdr>
        <w:top w:val="none" w:sz="0" w:space="0" w:color="auto"/>
        <w:left w:val="none" w:sz="0" w:space="0" w:color="auto"/>
        <w:bottom w:val="none" w:sz="0" w:space="0" w:color="auto"/>
        <w:right w:val="none" w:sz="0" w:space="0" w:color="auto"/>
      </w:divBdr>
    </w:div>
    <w:div w:id="475030971">
      <w:marLeft w:val="0"/>
      <w:marRight w:val="0"/>
      <w:marTop w:val="-20"/>
      <w:marBottom w:val="-20"/>
      <w:divBdr>
        <w:top w:val="none" w:sz="0" w:space="0" w:color="auto"/>
        <w:left w:val="none" w:sz="0" w:space="0" w:color="auto"/>
        <w:bottom w:val="none" w:sz="0" w:space="0" w:color="auto"/>
        <w:right w:val="none" w:sz="0" w:space="0" w:color="auto"/>
      </w:divBdr>
    </w:div>
    <w:div w:id="477114261">
      <w:marLeft w:val="0"/>
      <w:marRight w:val="0"/>
      <w:marTop w:val="-20"/>
      <w:marBottom w:val="-20"/>
      <w:divBdr>
        <w:top w:val="none" w:sz="0" w:space="0" w:color="auto"/>
        <w:left w:val="none" w:sz="0" w:space="0" w:color="auto"/>
        <w:bottom w:val="none" w:sz="0" w:space="0" w:color="auto"/>
        <w:right w:val="none" w:sz="0" w:space="0" w:color="auto"/>
      </w:divBdr>
    </w:div>
    <w:div w:id="478544614">
      <w:marLeft w:val="0"/>
      <w:marRight w:val="0"/>
      <w:marTop w:val="-20"/>
      <w:marBottom w:val="-20"/>
      <w:divBdr>
        <w:top w:val="none" w:sz="0" w:space="0" w:color="auto"/>
        <w:left w:val="none" w:sz="0" w:space="0" w:color="auto"/>
        <w:bottom w:val="none" w:sz="0" w:space="0" w:color="auto"/>
        <w:right w:val="none" w:sz="0" w:space="0" w:color="auto"/>
      </w:divBdr>
    </w:div>
    <w:div w:id="480853749">
      <w:marLeft w:val="0"/>
      <w:marRight w:val="0"/>
      <w:marTop w:val="-20"/>
      <w:marBottom w:val="-20"/>
      <w:divBdr>
        <w:top w:val="none" w:sz="0" w:space="0" w:color="auto"/>
        <w:left w:val="none" w:sz="0" w:space="0" w:color="auto"/>
        <w:bottom w:val="none" w:sz="0" w:space="0" w:color="auto"/>
        <w:right w:val="none" w:sz="0" w:space="0" w:color="auto"/>
      </w:divBdr>
    </w:div>
    <w:div w:id="481233697">
      <w:marLeft w:val="0"/>
      <w:marRight w:val="0"/>
      <w:marTop w:val="-20"/>
      <w:marBottom w:val="-20"/>
      <w:divBdr>
        <w:top w:val="none" w:sz="0" w:space="0" w:color="auto"/>
        <w:left w:val="none" w:sz="0" w:space="0" w:color="auto"/>
        <w:bottom w:val="none" w:sz="0" w:space="0" w:color="auto"/>
        <w:right w:val="none" w:sz="0" w:space="0" w:color="auto"/>
      </w:divBdr>
    </w:div>
    <w:div w:id="481970469">
      <w:marLeft w:val="0"/>
      <w:marRight w:val="0"/>
      <w:marTop w:val="-20"/>
      <w:marBottom w:val="-20"/>
      <w:divBdr>
        <w:top w:val="none" w:sz="0" w:space="0" w:color="auto"/>
        <w:left w:val="none" w:sz="0" w:space="0" w:color="auto"/>
        <w:bottom w:val="none" w:sz="0" w:space="0" w:color="auto"/>
        <w:right w:val="none" w:sz="0" w:space="0" w:color="auto"/>
      </w:divBdr>
    </w:div>
    <w:div w:id="483088635">
      <w:marLeft w:val="0"/>
      <w:marRight w:val="0"/>
      <w:marTop w:val="-20"/>
      <w:marBottom w:val="-20"/>
      <w:divBdr>
        <w:top w:val="none" w:sz="0" w:space="0" w:color="auto"/>
        <w:left w:val="none" w:sz="0" w:space="0" w:color="auto"/>
        <w:bottom w:val="none" w:sz="0" w:space="0" w:color="auto"/>
        <w:right w:val="none" w:sz="0" w:space="0" w:color="auto"/>
      </w:divBdr>
    </w:div>
    <w:div w:id="483857586">
      <w:marLeft w:val="0"/>
      <w:marRight w:val="0"/>
      <w:marTop w:val="-20"/>
      <w:marBottom w:val="-20"/>
      <w:divBdr>
        <w:top w:val="none" w:sz="0" w:space="0" w:color="auto"/>
        <w:left w:val="none" w:sz="0" w:space="0" w:color="auto"/>
        <w:bottom w:val="none" w:sz="0" w:space="0" w:color="auto"/>
        <w:right w:val="none" w:sz="0" w:space="0" w:color="auto"/>
      </w:divBdr>
    </w:div>
    <w:div w:id="485826698">
      <w:marLeft w:val="0"/>
      <w:marRight w:val="0"/>
      <w:marTop w:val="-20"/>
      <w:marBottom w:val="-20"/>
      <w:divBdr>
        <w:top w:val="none" w:sz="0" w:space="0" w:color="auto"/>
        <w:left w:val="none" w:sz="0" w:space="0" w:color="auto"/>
        <w:bottom w:val="none" w:sz="0" w:space="0" w:color="auto"/>
        <w:right w:val="none" w:sz="0" w:space="0" w:color="auto"/>
      </w:divBdr>
    </w:div>
    <w:div w:id="486360391">
      <w:marLeft w:val="0"/>
      <w:marRight w:val="0"/>
      <w:marTop w:val="-20"/>
      <w:marBottom w:val="-20"/>
      <w:divBdr>
        <w:top w:val="none" w:sz="0" w:space="0" w:color="auto"/>
        <w:left w:val="none" w:sz="0" w:space="0" w:color="auto"/>
        <w:bottom w:val="none" w:sz="0" w:space="0" w:color="auto"/>
        <w:right w:val="none" w:sz="0" w:space="0" w:color="auto"/>
      </w:divBdr>
    </w:div>
    <w:div w:id="486476675">
      <w:marLeft w:val="0"/>
      <w:marRight w:val="0"/>
      <w:marTop w:val="-20"/>
      <w:marBottom w:val="-20"/>
      <w:divBdr>
        <w:top w:val="none" w:sz="0" w:space="0" w:color="auto"/>
        <w:left w:val="none" w:sz="0" w:space="0" w:color="auto"/>
        <w:bottom w:val="none" w:sz="0" w:space="0" w:color="auto"/>
        <w:right w:val="none" w:sz="0" w:space="0" w:color="auto"/>
      </w:divBdr>
    </w:div>
    <w:div w:id="486896369">
      <w:marLeft w:val="0"/>
      <w:marRight w:val="0"/>
      <w:marTop w:val="-20"/>
      <w:marBottom w:val="-20"/>
      <w:divBdr>
        <w:top w:val="none" w:sz="0" w:space="0" w:color="auto"/>
        <w:left w:val="none" w:sz="0" w:space="0" w:color="auto"/>
        <w:bottom w:val="none" w:sz="0" w:space="0" w:color="auto"/>
        <w:right w:val="none" w:sz="0" w:space="0" w:color="auto"/>
      </w:divBdr>
    </w:div>
    <w:div w:id="491455211">
      <w:marLeft w:val="0"/>
      <w:marRight w:val="0"/>
      <w:marTop w:val="-20"/>
      <w:marBottom w:val="-20"/>
      <w:divBdr>
        <w:top w:val="none" w:sz="0" w:space="0" w:color="auto"/>
        <w:left w:val="none" w:sz="0" w:space="0" w:color="auto"/>
        <w:bottom w:val="none" w:sz="0" w:space="0" w:color="auto"/>
        <w:right w:val="none" w:sz="0" w:space="0" w:color="auto"/>
      </w:divBdr>
    </w:div>
    <w:div w:id="491995789">
      <w:marLeft w:val="0"/>
      <w:marRight w:val="0"/>
      <w:marTop w:val="-20"/>
      <w:marBottom w:val="-20"/>
      <w:divBdr>
        <w:top w:val="none" w:sz="0" w:space="0" w:color="auto"/>
        <w:left w:val="none" w:sz="0" w:space="0" w:color="auto"/>
        <w:bottom w:val="none" w:sz="0" w:space="0" w:color="auto"/>
        <w:right w:val="none" w:sz="0" w:space="0" w:color="auto"/>
      </w:divBdr>
    </w:div>
    <w:div w:id="495002842">
      <w:marLeft w:val="0"/>
      <w:marRight w:val="0"/>
      <w:marTop w:val="-20"/>
      <w:marBottom w:val="-20"/>
      <w:divBdr>
        <w:top w:val="none" w:sz="0" w:space="0" w:color="auto"/>
        <w:left w:val="none" w:sz="0" w:space="0" w:color="auto"/>
        <w:bottom w:val="none" w:sz="0" w:space="0" w:color="auto"/>
        <w:right w:val="none" w:sz="0" w:space="0" w:color="auto"/>
      </w:divBdr>
    </w:div>
    <w:div w:id="495802183">
      <w:marLeft w:val="0"/>
      <w:marRight w:val="0"/>
      <w:marTop w:val="-20"/>
      <w:marBottom w:val="-20"/>
      <w:divBdr>
        <w:top w:val="none" w:sz="0" w:space="0" w:color="auto"/>
        <w:left w:val="none" w:sz="0" w:space="0" w:color="auto"/>
        <w:bottom w:val="none" w:sz="0" w:space="0" w:color="auto"/>
        <w:right w:val="none" w:sz="0" w:space="0" w:color="auto"/>
      </w:divBdr>
    </w:div>
    <w:div w:id="496269187">
      <w:marLeft w:val="0"/>
      <w:marRight w:val="0"/>
      <w:marTop w:val="-20"/>
      <w:marBottom w:val="-20"/>
      <w:divBdr>
        <w:top w:val="none" w:sz="0" w:space="0" w:color="auto"/>
        <w:left w:val="none" w:sz="0" w:space="0" w:color="auto"/>
        <w:bottom w:val="none" w:sz="0" w:space="0" w:color="auto"/>
        <w:right w:val="none" w:sz="0" w:space="0" w:color="auto"/>
      </w:divBdr>
    </w:div>
    <w:div w:id="496843569">
      <w:marLeft w:val="0"/>
      <w:marRight w:val="0"/>
      <w:marTop w:val="-20"/>
      <w:marBottom w:val="-20"/>
      <w:divBdr>
        <w:top w:val="none" w:sz="0" w:space="0" w:color="auto"/>
        <w:left w:val="none" w:sz="0" w:space="0" w:color="auto"/>
        <w:bottom w:val="none" w:sz="0" w:space="0" w:color="auto"/>
        <w:right w:val="none" w:sz="0" w:space="0" w:color="auto"/>
      </w:divBdr>
    </w:div>
    <w:div w:id="497580229">
      <w:marLeft w:val="0"/>
      <w:marRight w:val="0"/>
      <w:marTop w:val="-20"/>
      <w:marBottom w:val="-20"/>
      <w:divBdr>
        <w:top w:val="none" w:sz="0" w:space="0" w:color="auto"/>
        <w:left w:val="none" w:sz="0" w:space="0" w:color="auto"/>
        <w:bottom w:val="none" w:sz="0" w:space="0" w:color="auto"/>
        <w:right w:val="none" w:sz="0" w:space="0" w:color="auto"/>
      </w:divBdr>
    </w:div>
    <w:div w:id="499974365">
      <w:marLeft w:val="0"/>
      <w:marRight w:val="0"/>
      <w:marTop w:val="-20"/>
      <w:marBottom w:val="-20"/>
      <w:divBdr>
        <w:top w:val="none" w:sz="0" w:space="0" w:color="auto"/>
        <w:left w:val="none" w:sz="0" w:space="0" w:color="auto"/>
        <w:bottom w:val="none" w:sz="0" w:space="0" w:color="auto"/>
        <w:right w:val="none" w:sz="0" w:space="0" w:color="auto"/>
      </w:divBdr>
    </w:div>
    <w:div w:id="500774472">
      <w:marLeft w:val="0"/>
      <w:marRight w:val="0"/>
      <w:marTop w:val="-20"/>
      <w:marBottom w:val="-20"/>
      <w:divBdr>
        <w:top w:val="none" w:sz="0" w:space="0" w:color="auto"/>
        <w:left w:val="none" w:sz="0" w:space="0" w:color="auto"/>
        <w:bottom w:val="none" w:sz="0" w:space="0" w:color="auto"/>
        <w:right w:val="none" w:sz="0" w:space="0" w:color="auto"/>
      </w:divBdr>
    </w:div>
    <w:div w:id="503060179">
      <w:marLeft w:val="0"/>
      <w:marRight w:val="0"/>
      <w:marTop w:val="-20"/>
      <w:marBottom w:val="-20"/>
      <w:divBdr>
        <w:top w:val="none" w:sz="0" w:space="0" w:color="auto"/>
        <w:left w:val="none" w:sz="0" w:space="0" w:color="auto"/>
        <w:bottom w:val="none" w:sz="0" w:space="0" w:color="auto"/>
        <w:right w:val="none" w:sz="0" w:space="0" w:color="auto"/>
      </w:divBdr>
    </w:div>
    <w:div w:id="503281642">
      <w:marLeft w:val="0"/>
      <w:marRight w:val="0"/>
      <w:marTop w:val="-20"/>
      <w:marBottom w:val="-20"/>
      <w:divBdr>
        <w:top w:val="none" w:sz="0" w:space="0" w:color="auto"/>
        <w:left w:val="none" w:sz="0" w:space="0" w:color="auto"/>
        <w:bottom w:val="none" w:sz="0" w:space="0" w:color="auto"/>
        <w:right w:val="none" w:sz="0" w:space="0" w:color="auto"/>
      </w:divBdr>
    </w:div>
    <w:div w:id="503908779">
      <w:marLeft w:val="0"/>
      <w:marRight w:val="0"/>
      <w:marTop w:val="-20"/>
      <w:marBottom w:val="-20"/>
      <w:divBdr>
        <w:top w:val="none" w:sz="0" w:space="0" w:color="auto"/>
        <w:left w:val="none" w:sz="0" w:space="0" w:color="auto"/>
        <w:bottom w:val="none" w:sz="0" w:space="0" w:color="auto"/>
        <w:right w:val="none" w:sz="0" w:space="0" w:color="auto"/>
      </w:divBdr>
    </w:div>
    <w:div w:id="505096378">
      <w:marLeft w:val="0"/>
      <w:marRight w:val="0"/>
      <w:marTop w:val="-20"/>
      <w:marBottom w:val="-20"/>
      <w:divBdr>
        <w:top w:val="none" w:sz="0" w:space="0" w:color="auto"/>
        <w:left w:val="none" w:sz="0" w:space="0" w:color="auto"/>
        <w:bottom w:val="none" w:sz="0" w:space="0" w:color="auto"/>
        <w:right w:val="none" w:sz="0" w:space="0" w:color="auto"/>
      </w:divBdr>
    </w:div>
    <w:div w:id="506024319">
      <w:marLeft w:val="0"/>
      <w:marRight w:val="0"/>
      <w:marTop w:val="-20"/>
      <w:marBottom w:val="-20"/>
      <w:divBdr>
        <w:top w:val="none" w:sz="0" w:space="0" w:color="auto"/>
        <w:left w:val="none" w:sz="0" w:space="0" w:color="auto"/>
        <w:bottom w:val="none" w:sz="0" w:space="0" w:color="auto"/>
        <w:right w:val="none" w:sz="0" w:space="0" w:color="auto"/>
      </w:divBdr>
    </w:div>
    <w:div w:id="507059081">
      <w:marLeft w:val="0"/>
      <w:marRight w:val="0"/>
      <w:marTop w:val="-20"/>
      <w:marBottom w:val="-20"/>
      <w:divBdr>
        <w:top w:val="none" w:sz="0" w:space="0" w:color="auto"/>
        <w:left w:val="none" w:sz="0" w:space="0" w:color="auto"/>
        <w:bottom w:val="none" w:sz="0" w:space="0" w:color="auto"/>
        <w:right w:val="none" w:sz="0" w:space="0" w:color="auto"/>
      </w:divBdr>
    </w:div>
    <w:div w:id="507328920">
      <w:marLeft w:val="0"/>
      <w:marRight w:val="0"/>
      <w:marTop w:val="-20"/>
      <w:marBottom w:val="-20"/>
      <w:divBdr>
        <w:top w:val="none" w:sz="0" w:space="0" w:color="auto"/>
        <w:left w:val="none" w:sz="0" w:space="0" w:color="auto"/>
        <w:bottom w:val="none" w:sz="0" w:space="0" w:color="auto"/>
        <w:right w:val="none" w:sz="0" w:space="0" w:color="auto"/>
      </w:divBdr>
    </w:div>
    <w:div w:id="508326480">
      <w:marLeft w:val="0"/>
      <w:marRight w:val="0"/>
      <w:marTop w:val="-20"/>
      <w:marBottom w:val="-20"/>
      <w:divBdr>
        <w:top w:val="none" w:sz="0" w:space="0" w:color="auto"/>
        <w:left w:val="none" w:sz="0" w:space="0" w:color="auto"/>
        <w:bottom w:val="none" w:sz="0" w:space="0" w:color="auto"/>
        <w:right w:val="none" w:sz="0" w:space="0" w:color="auto"/>
      </w:divBdr>
    </w:div>
    <w:div w:id="510295740">
      <w:marLeft w:val="0"/>
      <w:marRight w:val="0"/>
      <w:marTop w:val="-20"/>
      <w:marBottom w:val="-20"/>
      <w:divBdr>
        <w:top w:val="none" w:sz="0" w:space="0" w:color="auto"/>
        <w:left w:val="none" w:sz="0" w:space="0" w:color="auto"/>
        <w:bottom w:val="none" w:sz="0" w:space="0" w:color="auto"/>
        <w:right w:val="none" w:sz="0" w:space="0" w:color="auto"/>
      </w:divBdr>
    </w:div>
    <w:div w:id="510602874">
      <w:marLeft w:val="0"/>
      <w:marRight w:val="0"/>
      <w:marTop w:val="-20"/>
      <w:marBottom w:val="-20"/>
      <w:divBdr>
        <w:top w:val="none" w:sz="0" w:space="0" w:color="auto"/>
        <w:left w:val="none" w:sz="0" w:space="0" w:color="auto"/>
        <w:bottom w:val="none" w:sz="0" w:space="0" w:color="auto"/>
        <w:right w:val="none" w:sz="0" w:space="0" w:color="auto"/>
      </w:divBdr>
    </w:div>
    <w:div w:id="511645004">
      <w:marLeft w:val="0"/>
      <w:marRight w:val="0"/>
      <w:marTop w:val="-20"/>
      <w:marBottom w:val="-20"/>
      <w:divBdr>
        <w:top w:val="none" w:sz="0" w:space="0" w:color="auto"/>
        <w:left w:val="none" w:sz="0" w:space="0" w:color="auto"/>
        <w:bottom w:val="none" w:sz="0" w:space="0" w:color="auto"/>
        <w:right w:val="none" w:sz="0" w:space="0" w:color="auto"/>
      </w:divBdr>
    </w:div>
    <w:div w:id="511800314">
      <w:marLeft w:val="0"/>
      <w:marRight w:val="0"/>
      <w:marTop w:val="-20"/>
      <w:marBottom w:val="-20"/>
      <w:divBdr>
        <w:top w:val="none" w:sz="0" w:space="0" w:color="auto"/>
        <w:left w:val="none" w:sz="0" w:space="0" w:color="auto"/>
        <w:bottom w:val="none" w:sz="0" w:space="0" w:color="auto"/>
        <w:right w:val="none" w:sz="0" w:space="0" w:color="auto"/>
      </w:divBdr>
    </w:div>
    <w:div w:id="512189173">
      <w:marLeft w:val="0"/>
      <w:marRight w:val="0"/>
      <w:marTop w:val="-20"/>
      <w:marBottom w:val="-20"/>
      <w:divBdr>
        <w:top w:val="none" w:sz="0" w:space="0" w:color="auto"/>
        <w:left w:val="none" w:sz="0" w:space="0" w:color="auto"/>
        <w:bottom w:val="none" w:sz="0" w:space="0" w:color="auto"/>
        <w:right w:val="none" w:sz="0" w:space="0" w:color="auto"/>
      </w:divBdr>
    </w:div>
    <w:div w:id="516038901">
      <w:marLeft w:val="0"/>
      <w:marRight w:val="0"/>
      <w:marTop w:val="-20"/>
      <w:marBottom w:val="-20"/>
      <w:divBdr>
        <w:top w:val="none" w:sz="0" w:space="0" w:color="auto"/>
        <w:left w:val="none" w:sz="0" w:space="0" w:color="auto"/>
        <w:bottom w:val="none" w:sz="0" w:space="0" w:color="auto"/>
        <w:right w:val="none" w:sz="0" w:space="0" w:color="auto"/>
      </w:divBdr>
    </w:div>
    <w:div w:id="517236345">
      <w:marLeft w:val="0"/>
      <w:marRight w:val="0"/>
      <w:marTop w:val="-20"/>
      <w:marBottom w:val="-20"/>
      <w:divBdr>
        <w:top w:val="none" w:sz="0" w:space="0" w:color="auto"/>
        <w:left w:val="none" w:sz="0" w:space="0" w:color="auto"/>
        <w:bottom w:val="none" w:sz="0" w:space="0" w:color="auto"/>
        <w:right w:val="none" w:sz="0" w:space="0" w:color="auto"/>
      </w:divBdr>
    </w:div>
    <w:div w:id="517426988">
      <w:marLeft w:val="0"/>
      <w:marRight w:val="0"/>
      <w:marTop w:val="-20"/>
      <w:marBottom w:val="-20"/>
      <w:divBdr>
        <w:top w:val="none" w:sz="0" w:space="0" w:color="auto"/>
        <w:left w:val="none" w:sz="0" w:space="0" w:color="auto"/>
        <w:bottom w:val="none" w:sz="0" w:space="0" w:color="auto"/>
        <w:right w:val="none" w:sz="0" w:space="0" w:color="auto"/>
      </w:divBdr>
    </w:div>
    <w:div w:id="519122743">
      <w:marLeft w:val="0"/>
      <w:marRight w:val="0"/>
      <w:marTop w:val="-20"/>
      <w:marBottom w:val="-20"/>
      <w:divBdr>
        <w:top w:val="none" w:sz="0" w:space="0" w:color="auto"/>
        <w:left w:val="none" w:sz="0" w:space="0" w:color="auto"/>
        <w:bottom w:val="none" w:sz="0" w:space="0" w:color="auto"/>
        <w:right w:val="none" w:sz="0" w:space="0" w:color="auto"/>
      </w:divBdr>
    </w:div>
    <w:div w:id="522017652">
      <w:marLeft w:val="0"/>
      <w:marRight w:val="0"/>
      <w:marTop w:val="-20"/>
      <w:marBottom w:val="-20"/>
      <w:divBdr>
        <w:top w:val="none" w:sz="0" w:space="0" w:color="auto"/>
        <w:left w:val="none" w:sz="0" w:space="0" w:color="auto"/>
        <w:bottom w:val="none" w:sz="0" w:space="0" w:color="auto"/>
        <w:right w:val="none" w:sz="0" w:space="0" w:color="auto"/>
      </w:divBdr>
    </w:div>
    <w:div w:id="522667638">
      <w:marLeft w:val="0"/>
      <w:marRight w:val="0"/>
      <w:marTop w:val="-20"/>
      <w:marBottom w:val="-20"/>
      <w:divBdr>
        <w:top w:val="none" w:sz="0" w:space="0" w:color="auto"/>
        <w:left w:val="none" w:sz="0" w:space="0" w:color="auto"/>
        <w:bottom w:val="none" w:sz="0" w:space="0" w:color="auto"/>
        <w:right w:val="none" w:sz="0" w:space="0" w:color="auto"/>
      </w:divBdr>
    </w:div>
    <w:div w:id="523903510">
      <w:marLeft w:val="0"/>
      <w:marRight w:val="0"/>
      <w:marTop w:val="-20"/>
      <w:marBottom w:val="-20"/>
      <w:divBdr>
        <w:top w:val="none" w:sz="0" w:space="0" w:color="auto"/>
        <w:left w:val="none" w:sz="0" w:space="0" w:color="auto"/>
        <w:bottom w:val="none" w:sz="0" w:space="0" w:color="auto"/>
        <w:right w:val="none" w:sz="0" w:space="0" w:color="auto"/>
      </w:divBdr>
    </w:div>
    <w:div w:id="526452017">
      <w:marLeft w:val="0"/>
      <w:marRight w:val="0"/>
      <w:marTop w:val="-20"/>
      <w:marBottom w:val="-20"/>
      <w:divBdr>
        <w:top w:val="none" w:sz="0" w:space="0" w:color="auto"/>
        <w:left w:val="none" w:sz="0" w:space="0" w:color="auto"/>
        <w:bottom w:val="none" w:sz="0" w:space="0" w:color="auto"/>
        <w:right w:val="none" w:sz="0" w:space="0" w:color="auto"/>
      </w:divBdr>
    </w:div>
    <w:div w:id="527066556">
      <w:marLeft w:val="0"/>
      <w:marRight w:val="0"/>
      <w:marTop w:val="-20"/>
      <w:marBottom w:val="-20"/>
      <w:divBdr>
        <w:top w:val="none" w:sz="0" w:space="0" w:color="auto"/>
        <w:left w:val="none" w:sz="0" w:space="0" w:color="auto"/>
        <w:bottom w:val="none" w:sz="0" w:space="0" w:color="auto"/>
        <w:right w:val="none" w:sz="0" w:space="0" w:color="auto"/>
      </w:divBdr>
    </w:div>
    <w:div w:id="528880291">
      <w:marLeft w:val="0"/>
      <w:marRight w:val="0"/>
      <w:marTop w:val="-20"/>
      <w:marBottom w:val="-20"/>
      <w:divBdr>
        <w:top w:val="none" w:sz="0" w:space="0" w:color="auto"/>
        <w:left w:val="none" w:sz="0" w:space="0" w:color="auto"/>
        <w:bottom w:val="none" w:sz="0" w:space="0" w:color="auto"/>
        <w:right w:val="none" w:sz="0" w:space="0" w:color="auto"/>
      </w:divBdr>
    </w:div>
    <w:div w:id="530723289">
      <w:marLeft w:val="0"/>
      <w:marRight w:val="0"/>
      <w:marTop w:val="-20"/>
      <w:marBottom w:val="-20"/>
      <w:divBdr>
        <w:top w:val="none" w:sz="0" w:space="0" w:color="auto"/>
        <w:left w:val="none" w:sz="0" w:space="0" w:color="auto"/>
        <w:bottom w:val="none" w:sz="0" w:space="0" w:color="auto"/>
        <w:right w:val="none" w:sz="0" w:space="0" w:color="auto"/>
      </w:divBdr>
    </w:div>
    <w:div w:id="531499957">
      <w:marLeft w:val="0"/>
      <w:marRight w:val="0"/>
      <w:marTop w:val="-20"/>
      <w:marBottom w:val="-20"/>
      <w:divBdr>
        <w:top w:val="none" w:sz="0" w:space="0" w:color="auto"/>
        <w:left w:val="none" w:sz="0" w:space="0" w:color="auto"/>
        <w:bottom w:val="none" w:sz="0" w:space="0" w:color="auto"/>
        <w:right w:val="none" w:sz="0" w:space="0" w:color="auto"/>
      </w:divBdr>
    </w:div>
    <w:div w:id="533664359">
      <w:marLeft w:val="0"/>
      <w:marRight w:val="0"/>
      <w:marTop w:val="-20"/>
      <w:marBottom w:val="-20"/>
      <w:divBdr>
        <w:top w:val="none" w:sz="0" w:space="0" w:color="auto"/>
        <w:left w:val="none" w:sz="0" w:space="0" w:color="auto"/>
        <w:bottom w:val="none" w:sz="0" w:space="0" w:color="auto"/>
        <w:right w:val="none" w:sz="0" w:space="0" w:color="auto"/>
      </w:divBdr>
    </w:div>
    <w:div w:id="534347374">
      <w:marLeft w:val="0"/>
      <w:marRight w:val="0"/>
      <w:marTop w:val="-20"/>
      <w:marBottom w:val="-20"/>
      <w:divBdr>
        <w:top w:val="none" w:sz="0" w:space="0" w:color="auto"/>
        <w:left w:val="none" w:sz="0" w:space="0" w:color="auto"/>
        <w:bottom w:val="none" w:sz="0" w:space="0" w:color="auto"/>
        <w:right w:val="none" w:sz="0" w:space="0" w:color="auto"/>
      </w:divBdr>
    </w:div>
    <w:div w:id="535239583">
      <w:marLeft w:val="0"/>
      <w:marRight w:val="0"/>
      <w:marTop w:val="-20"/>
      <w:marBottom w:val="-20"/>
      <w:divBdr>
        <w:top w:val="none" w:sz="0" w:space="0" w:color="auto"/>
        <w:left w:val="none" w:sz="0" w:space="0" w:color="auto"/>
        <w:bottom w:val="none" w:sz="0" w:space="0" w:color="auto"/>
        <w:right w:val="none" w:sz="0" w:space="0" w:color="auto"/>
      </w:divBdr>
    </w:div>
    <w:div w:id="535387092">
      <w:marLeft w:val="0"/>
      <w:marRight w:val="0"/>
      <w:marTop w:val="-20"/>
      <w:marBottom w:val="-20"/>
      <w:divBdr>
        <w:top w:val="none" w:sz="0" w:space="0" w:color="auto"/>
        <w:left w:val="none" w:sz="0" w:space="0" w:color="auto"/>
        <w:bottom w:val="none" w:sz="0" w:space="0" w:color="auto"/>
        <w:right w:val="none" w:sz="0" w:space="0" w:color="auto"/>
      </w:divBdr>
    </w:div>
    <w:div w:id="535852270">
      <w:marLeft w:val="0"/>
      <w:marRight w:val="0"/>
      <w:marTop w:val="-20"/>
      <w:marBottom w:val="-20"/>
      <w:divBdr>
        <w:top w:val="none" w:sz="0" w:space="0" w:color="auto"/>
        <w:left w:val="none" w:sz="0" w:space="0" w:color="auto"/>
        <w:bottom w:val="none" w:sz="0" w:space="0" w:color="auto"/>
        <w:right w:val="none" w:sz="0" w:space="0" w:color="auto"/>
      </w:divBdr>
    </w:div>
    <w:div w:id="539053470">
      <w:marLeft w:val="0"/>
      <w:marRight w:val="0"/>
      <w:marTop w:val="-20"/>
      <w:marBottom w:val="-20"/>
      <w:divBdr>
        <w:top w:val="none" w:sz="0" w:space="0" w:color="auto"/>
        <w:left w:val="none" w:sz="0" w:space="0" w:color="auto"/>
        <w:bottom w:val="none" w:sz="0" w:space="0" w:color="auto"/>
        <w:right w:val="none" w:sz="0" w:space="0" w:color="auto"/>
      </w:divBdr>
    </w:div>
    <w:div w:id="540090558">
      <w:marLeft w:val="0"/>
      <w:marRight w:val="0"/>
      <w:marTop w:val="-20"/>
      <w:marBottom w:val="-20"/>
      <w:divBdr>
        <w:top w:val="none" w:sz="0" w:space="0" w:color="auto"/>
        <w:left w:val="none" w:sz="0" w:space="0" w:color="auto"/>
        <w:bottom w:val="none" w:sz="0" w:space="0" w:color="auto"/>
        <w:right w:val="none" w:sz="0" w:space="0" w:color="auto"/>
      </w:divBdr>
    </w:div>
    <w:div w:id="540746734">
      <w:marLeft w:val="0"/>
      <w:marRight w:val="0"/>
      <w:marTop w:val="-20"/>
      <w:marBottom w:val="-20"/>
      <w:divBdr>
        <w:top w:val="none" w:sz="0" w:space="0" w:color="auto"/>
        <w:left w:val="none" w:sz="0" w:space="0" w:color="auto"/>
        <w:bottom w:val="none" w:sz="0" w:space="0" w:color="auto"/>
        <w:right w:val="none" w:sz="0" w:space="0" w:color="auto"/>
      </w:divBdr>
    </w:div>
    <w:div w:id="540901364">
      <w:marLeft w:val="0"/>
      <w:marRight w:val="0"/>
      <w:marTop w:val="-20"/>
      <w:marBottom w:val="-20"/>
      <w:divBdr>
        <w:top w:val="none" w:sz="0" w:space="0" w:color="auto"/>
        <w:left w:val="none" w:sz="0" w:space="0" w:color="auto"/>
        <w:bottom w:val="none" w:sz="0" w:space="0" w:color="auto"/>
        <w:right w:val="none" w:sz="0" w:space="0" w:color="auto"/>
      </w:divBdr>
    </w:div>
    <w:div w:id="542792404">
      <w:marLeft w:val="0"/>
      <w:marRight w:val="0"/>
      <w:marTop w:val="-20"/>
      <w:marBottom w:val="-20"/>
      <w:divBdr>
        <w:top w:val="none" w:sz="0" w:space="0" w:color="auto"/>
        <w:left w:val="none" w:sz="0" w:space="0" w:color="auto"/>
        <w:bottom w:val="none" w:sz="0" w:space="0" w:color="auto"/>
        <w:right w:val="none" w:sz="0" w:space="0" w:color="auto"/>
      </w:divBdr>
    </w:div>
    <w:div w:id="545720376">
      <w:marLeft w:val="0"/>
      <w:marRight w:val="0"/>
      <w:marTop w:val="-20"/>
      <w:marBottom w:val="-20"/>
      <w:divBdr>
        <w:top w:val="none" w:sz="0" w:space="0" w:color="auto"/>
        <w:left w:val="none" w:sz="0" w:space="0" w:color="auto"/>
        <w:bottom w:val="none" w:sz="0" w:space="0" w:color="auto"/>
        <w:right w:val="none" w:sz="0" w:space="0" w:color="auto"/>
      </w:divBdr>
    </w:div>
    <w:div w:id="548539134">
      <w:marLeft w:val="0"/>
      <w:marRight w:val="0"/>
      <w:marTop w:val="-20"/>
      <w:marBottom w:val="-20"/>
      <w:divBdr>
        <w:top w:val="none" w:sz="0" w:space="0" w:color="auto"/>
        <w:left w:val="none" w:sz="0" w:space="0" w:color="auto"/>
        <w:bottom w:val="none" w:sz="0" w:space="0" w:color="auto"/>
        <w:right w:val="none" w:sz="0" w:space="0" w:color="auto"/>
      </w:divBdr>
    </w:div>
    <w:div w:id="548613720">
      <w:marLeft w:val="0"/>
      <w:marRight w:val="0"/>
      <w:marTop w:val="-20"/>
      <w:marBottom w:val="-20"/>
      <w:divBdr>
        <w:top w:val="none" w:sz="0" w:space="0" w:color="auto"/>
        <w:left w:val="none" w:sz="0" w:space="0" w:color="auto"/>
        <w:bottom w:val="none" w:sz="0" w:space="0" w:color="auto"/>
        <w:right w:val="none" w:sz="0" w:space="0" w:color="auto"/>
      </w:divBdr>
    </w:div>
    <w:div w:id="549655379">
      <w:marLeft w:val="0"/>
      <w:marRight w:val="0"/>
      <w:marTop w:val="-20"/>
      <w:marBottom w:val="-20"/>
      <w:divBdr>
        <w:top w:val="none" w:sz="0" w:space="0" w:color="auto"/>
        <w:left w:val="none" w:sz="0" w:space="0" w:color="auto"/>
        <w:bottom w:val="none" w:sz="0" w:space="0" w:color="auto"/>
        <w:right w:val="none" w:sz="0" w:space="0" w:color="auto"/>
      </w:divBdr>
    </w:div>
    <w:div w:id="550045550">
      <w:marLeft w:val="0"/>
      <w:marRight w:val="0"/>
      <w:marTop w:val="-20"/>
      <w:marBottom w:val="-20"/>
      <w:divBdr>
        <w:top w:val="none" w:sz="0" w:space="0" w:color="auto"/>
        <w:left w:val="none" w:sz="0" w:space="0" w:color="auto"/>
        <w:bottom w:val="none" w:sz="0" w:space="0" w:color="auto"/>
        <w:right w:val="none" w:sz="0" w:space="0" w:color="auto"/>
      </w:divBdr>
    </w:div>
    <w:div w:id="550116963">
      <w:marLeft w:val="0"/>
      <w:marRight w:val="0"/>
      <w:marTop w:val="-20"/>
      <w:marBottom w:val="-20"/>
      <w:divBdr>
        <w:top w:val="none" w:sz="0" w:space="0" w:color="auto"/>
        <w:left w:val="none" w:sz="0" w:space="0" w:color="auto"/>
        <w:bottom w:val="none" w:sz="0" w:space="0" w:color="auto"/>
        <w:right w:val="none" w:sz="0" w:space="0" w:color="auto"/>
      </w:divBdr>
    </w:div>
    <w:div w:id="550310282">
      <w:marLeft w:val="0"/>
      <w:marRight w:val="0"/>
      <w:marTop w:val="-20"/>
      <w:marBottom w:val="-20"/>
      <w:divBdr>
        <w:top w:val="none" w:sz="0" w:space="0" w:color="auto"/>
        <w:left w:val="none" w:sz="0" w:space="0" w:color="auto"/>
        <w:bottom w:val="none" w:sz="0" w:space="0" w:color="auto"/>
        <w:right w:val="none" w:sz="0" w:space="0" w:color="auto"/>
      </w:divBdr>
    </w:div>
    <w:div w:id="554319532">
      <w:marLeft w:val="0"/>
      <w:marRight w:val="0"/>
      <w:marTop w:val="-20"/>
      <w:marBottom w:val="-20"/>
      <w:divBdr>
        <w:top w:val="none" w:sz="0" w:space="0" w:color="auto"/>
        <w:left w:val="none" w:sz="0" w:space="0" w:color="auto"/>
        <w:bottom w:val="none" w:sz="0" w:space="0" w:color="auto"/>
        <w:right w:val="none" w:sz="0" w:space="0" w:color="auto"/>
      </w:divBdr>
    </w:div>
    <w:div w:id="556209584">
      <w:marLeft w:val="0"/>
      <w:marRight w:val="0"/>
      <w:marTop w:val="-20"/>
      <w:marBottom w:val="-20"/>
      <w:divBdr>
        <w:top w:val="none" w:sz="0" w:space="0" w:color="auto"/>
        <w:left w:val="none" w:sz="0" w:space="0" w:color="auto"/>
        <w:bottom w:val="none" w:sz="0" w:space="0" w:color="auto"/>
        <w:right w:val="none" w:sz="0" w:space="0" w:color="auto"/>
      </w:divBdr>
    </w:div>
    <w:div w:id="556817387">
      <w:marLeft w:val="0"/>
      <w:marRight w:val="0"/>
      <w:marTop w:val="-20"/>
      <w:marBottom w:val="-20"/>
      <w:divBdr>
        <w:top w:val="none" w:sz="0" w:space="0" w:color="auto"/>
        <w:left w:val="none" w:sz="0" w:space="0" w:color="auto"/>
        <w:bottom w:val="none" w:sz="0" w:space="0" w:color="auto"/>
        <w:right w:val="none" w:sz="0" w:space="0" w:color="auto"/>
      </w:divBdr>
    </w:div>
    <w:div w:id="557589527">
      <w:marLeft w:val="0"/>
      <w:marRight w:val="0"/>
      <w:marTop w:val="-20"/>
      <w:marBottom w:val="-20"/>
      <w:divBdr>
        <w:top w:val="none" w:sz="0" w:space="0" w:color="auto"/>
        <w:left w:val="none" w:sz="0" w:space="0" w:color="auto"/>
        <w:bottom w:val="none" w:sz="0" w:space="0" w:color="auto"/>
        <w:right w:val="none" w:sz="0" w:space="0" w:color="auto"/>
      </w:divBdr>
    </w:div>
    <w:div w:id="558636398">
      <w:marLeft w:val="0"/>
      <w:marRight w:val="0"/>
      <w:marTop w:val="-20"/>
      <w:marBottom w:val="-20"/>
      <w:divBdr>
        <w:top w:val="none" w:sz="0" w:space="0" w:color="auto"/>
        <w:left w:val="none" w:sz="0" w:space="0" w:color="auto"/>
        <w:bottom w:val="none" w:sz="0" w:space="0" w:color="auto"/>
        <w:right w:val="none" w:sz="0" w:space="0" w:color="auto"/>
      </w:divBdr>
    </w:div>
    <w:div w:id="560099440">
      <w:marLeft w:val="0"/>
      <w:marRight w:val="0"/>
      <w:marTop w:val="-20"/>
      <w:marBottom w:val="-20"/>
      <w:divBdr>
        <w:top w:val="none" w:sz="0" w:space="0" w:color="auto"/>
        <w:left w:val="none" w:sz="0" w:space="0" w:color="auto"/>
        <w:bottom w:val="none" w:sz="0" w:space="0" w:color="auto"/>
        <w:right w:val="none" w:sz="0" w:space="0" w:color="auto"/>
      </w:divBdr>
    </w:div>
    <w:div w:id="562836247">
      <w:marLeft w:val="0"/>
      <w:marRight w:val="0"/>
      <w:marTop w:val="-20"/>
      <w:marBottom w:val="-20"/>
      <w:divBdr>
        <w:top w:val="none" w:sz="0" w:space="0" w:color="auto"/>
        <w:left w:val="none" w:sz="0" w:space="0" w:color="auto"/>
        <w:bottom w:val="none" w:sz="0" w:space="0" w:color="auto"/>
        <w:right w:val="none" w:sz="0" w:space="0" w:color="auto"/>
      </w:divBdr>
    </w:div>
    <w:div w:id="564217927">
      <w:marLeft w:val="0"/>
      <w:marRight w:val="0"/>
      <w:marTop w:val="-20"/>
      <w:marBottom w:val="-20"/>
      <w:divBdr>
        <w:top w:val="none" w:sz="0" w:space="0" w:color="auto"/>
        <w:left w:val="none" w:sz="0" w:space="0" w:color="auto"/>
        <w:bottom w:val="none" w:sz="0" w:space="0" w:color="auto"/>
        <w:right w:val="none" w:sz="0" w:space="0" w:color="auto"/>
      </w:divBdr>
    </w:div>
    <w:div w:id="565605326">
      <w:marLeft w:val="0"/>
      <w:marRight w:val="0"/>
      <w:marTop w:val="-20"/>
      <w:marBottom w:val="-20"/>
      <w:divBdr>
        <w:top w:val="none" w:sz="0" w:space="0" w:color="auto"/>
        <w:left w:val="none" w:sz="0" w:space="0" w:color="auto"/>
        <w:bottom w:val="none" w:sz="0" w:space="0" w:color="auto"/>
        <w:right w:val="none" w:sz="0" w:space="0" w:color="auto"/>
      </w:divBdr>
    </w:div>
    <w:div w:id="565919535">
      <w:marLeft w:val="0"/>
      <w:marRight w:val="0"/>
      <w:marTop w:val="-20"/>
      <w:marBottom w:val="-20"/>
      <w:divBdr>
        <w:top w:val="none" w:sz="0" w:space="0" w:color="auto"/>
        <w:left w:val="none" w:sz="0" w:space="0" w:color="auto"/>
        <w:bottom w:val="none" w:sz="0" w:space="0" w:color="auto"/>
        <w:right w:val="none" w:sz="0" w:space="0" w:color="auto"/>
      </w:divBdr>
    </w:div>
    <w:div w:id="568423604">
      <w:marLeft w:val="0"/>
      <w:marRight w:val="0"/>
      <w:marTop w:val="-20"/>
      <w:marBottom w:val="-20"/>
      <w:divBdr>
        <w:top w:val="none" w:sz="0" w:space="0" w:color="auto"/>
        <w:left w:val="none" w:sz="0" w:space="0" w:color="auto"/>
        <w:bottom w:val="none" w:sz="0" w:space="0" w:color="auto"/>
        <w:right w:val="none" w:sz="0" w:space="0" w:color="auto"/>
      </w:divBdr>
    </w:div>
    <w:div w:id="568535247">
      <w:marLeft w:val="0"/>
      <w:marRight w:val="0"/>
      <w:marTop w:val="-20"/>
      <w:marBottom w:val="-20"/>
      <w:divBdr>
        <w:top w:val="none" w:sz="0" w:space="0" w:color="auto"/>
        <w:left w:val="none" w:sz="0" w:space="0" w:color="auto"/>
        <w:bottom w:val="none" w:sz="0" w:space="0" w:color="auto"/>
        <w:right w:val="none" w:sz="0" w:space="0" w:color="auto"/>
      </w:divBdr>
    </w:div>
    <w:div w:id="569578348">
      <w:marLeft w:val="0"/>
      <w:marRight w:val="0"/>
      <w:marTop w:val="-20"/>
      <w:marBottom w:val="-20"/>
      <w:divBdr>
        <w:top w:val="none" w:sz="0" w:space="0" w:color="auto"/>
        <w:left w:val="none" w:sz="0" w:space="0" w:color="auto"/>
        <w:bottom w:val="none" w:sz="0" w:space="0" w:color="auto"/>
        <w:right w:val="none" w:sz="0" w:space="0" w:color="auto"/>
      </w:divBdr>
    </w:div>
    <w:div w:id="570434609">
      <w:marLeft w:val="0"/>
      <w:marRight w:val="0"/>
      <w:marTop w:val="-20"/>
      <w:marBottom w:val="-20"/>
      <w:divBdr>
        <w:top w:val="none" w:sz="0" w:space="0" w:color="auto"/>
        <w:left w:val="none" w:sz="0" w:space="0" w:color="auto"/>
        <w:bottom w:val="none" w:sz="0" w:space="0" w:color="auto"/>
        <w:right w:val="none" w:sz="0" w:space="0" w:color="auto"/>
      </w:divBdr>
    </w:div>
    <w:div w:id="573047745">
      <w:marLeft w:val="0"/>
      <w:marRight w:val="0"/>
      <w:marTop w:val="-20"/>
      <w:marBottom w:val="-20"/>
      <w:divBdr>
        <w:top w:val="none" w:sz="0" w:space="0" w:color="auto"/>
        <w:left w:val="none" w:sz="0" w:space="0" w:color="auto"/>
        <w:bottom w:val="none" w:sz="0" w:space="0" w:color="auto"/>
        <w:right w:val="none" w:sz="0" w:space="0" w:color="auto"/>
      </w:divBdr>
    </w:div>
    <w:div w:id="573399898">
      <w:marLeft w:val="0"/>
      <w:marRight w:val="0"/>
      <w:marTop w:val="-20"/>
      <w:marBottom w:val="-20"/>
      <w:divBdr>
        <w:top w:val="none" w:sz="0" w:space="0" w:color="auto"/>
        <w:left w:val="none" w:sz="0" w:space="0" w:color="auto"/>
        <w:bottom w:val="none" w:sz="0" w:space="0" w:color="auto"/>
        <w:right w:val="none" w:sz="0" w:space="0" w:color="auto"/>
      </w:divBdr>
    </w:div>
    <w:div w:id="575356081">
      <w:marLeft w:val="0"/>
      <w:marRight w:val="0"/>
      <w:marTop w:val="-20"/>
      <w:marBottom w:val="-20"/>
      <w:divBdr>
        <w:top w:val="none" w:sz="0" w:space="0" w:color="auto"/>
        <w:left w:val="none" w:sz="0" w:space="0" w:color="auto"/>
        <w:bottom w:val="none" w:sz="0" w:space="0" w:color="auto"/>
        <w:right w:val="none" w:sz="0" w:space="0" w:color="auto"/>
      </w:divBdr>
    </w:div>
    <w:div w:id="578321247">
      <w:marLeft w:val="0"/>
      <w:marRight w:val="0"/>
      <w:marTop w:val="-20"/>
      <w:marBottom w:val="-20"/>
      <w:divBdr>
        <w:top w:val="none" w:sz="0" w:space="0" w:color="auto"/>
        <w:left w:val="none" w:sz="0" w:space="0" w:color="auto"/>
        <w:bottom w:val="none" w:sz="0" w:space="0" w:color="auto"/>
        <w:right w:val="none" w:sz="0" w:space="0" w:color="auto"/>
      </w:divBdr>
    </w:div>
    <w:div w:id="579606449">
      <w:marLeft w:val="0"/>
      <w:marRight w:val="0"/>
      <w:marTop w:val="-20"/>
      <w:marBottom w:val="-20"/>
      <w:divBdr>
        <w:top w:val="none" w:sz="0" w:space="0" w:color="auto"/>
        <w:left w:val="none" w:sz="0" w:space="0" w:color="auto"/>
        <w:bottom w:val="none" w:sz="0" w:space="0" w:color="auto"/>
        <w:right w:val="none" w:sz="0" w:space="0" w:color="auto"/>
      </w:divBdr>
    </w:div>
    <w:div w:id="580217356">
      <w:marLeft w:val="0"/>
      <w:marRight w:val="0"/>
      <w:marTop w:val="-20"/>
      <w:marBottom w:val="-20"/>
      <w:divBdr>
        <w:top w:val="none" w:sz="0" w:space="0" w:color="auto"/>
        <w:left w:val="none" w:sz="0" w:space="0" w:color="auto"/>
        <w:bottom w:val="none" w:sz="0" w:space="0" w:color="auto"/>
        <w:right w:val="none" w:sz="0" w:space="0" w:color="auto"/>
      </w:divBdr>
    </w:div>
    <w:div w:id="580679481">
      <w:marLeft w:val="0"/>
      <w:marRight w:val="0"/>
      <w:marTop w:val="-20"/>
      <w:marBottom w:val="-20"/>
      <w:divBdr>
        <w:top w:val="none" w:sz="0" w:space="0" w:color="auto"/>
        <w:left w:val="none" w:sz="0" w:space="0" w:color="auto"/>
        <w:bottom w:val="none" w:sz="0" w:space="0" w:color="auto"/>
        <w:right w:val="none" w:sz="0" w:space="0" w:color="auto"/>
      </w:divBdr>
    </w:div>
    <w:div w:id="580794589">
      <w:marLeft w:val="0"/>
      <w:marRight w:val="0"/>
      <w:marTop w:val="-20"/>
      <w:marBottom w:val="-20"/>
      <w:divBdr>
        <w:top w:val="none" w:sz="0" w:space="0" w:color="auto"/>
        <w:left w:val="none" w:sz="0" w:space="0" w:color="auto"/>
        <w:bottom w:val="none" w:sz="0" w:space="0" w:color="auto"/>
        <w:right w:val="none" w:sz="0" w:space="0" w:color="auto"/>
      </w:divBdr>
    </w:div>
    <w:div w:id="581917057">
      <w:marLeft w:val="0"/>
      <w:marRight w:val="0"/>
      <w:marTop w:val="-20"/>
      <w:marBottom w:val="-20"/>
      <w:divBdr>
        <w:top w:val="none" w:sz="0" w:space="0" w:color="auto"/>
        <w:left w:val="none" w:sz="0" w:space="0" w:color="auto"/>
        <w:bottom w:val="none" w:sz="0" w:space="0" w:color="auto"/>
        <w:right w:val="none" w:sz="0" w:space="0" w:color="auto"/>
      </w:divBdr>
    </w:div>
    <w:div w:id="583035579">
      <w:marLeft w:val="0"/>
      <w:marRight w:val="0"/>
      <w:marTop w:val="-20"/>
      <w:marBottom w:val="-20"/>
      <w:divBdr>
        <w:top w:val="none" w:sz="0" w:space="0" w:color="auto"/>
        <w:left w:val="none" w:sz="0" w:space="0" w:color="auto"/>
        <w:bottom w:val="none" w:sz="0" w:space="0" w:color="auto"/>
        <w:right w:val="none" w:sz="0" w:space="0" w:color="auto"/>
      </w:divBdr>
    </w:div>
    <w:div w:id="583144515">
      <w:marLeft w:val="0"/>
      <w:marRight w:val="0"/>
      <w:marTop w:val="-20"/>
      <w:marBottom w:val="-20"/>
      <w:divBdr>
        <w:top w:val="none" w:sz="0" w:space="0" w:color="auto"/>
        <w:left w:val="none" w:sz="0" w:space="0" w:color="auto"/>
        <w:bottom w:val="none" w:sz="0" w:space="0" w:color="auto"/>
        <w:right w:val="none" w:sz="0" w:space="0" w:color="auto"/>
      </w:divBdr>
    </w:div>
    <w:div w:id="584537098">
      <w:marLeft w:val="0"/>
      <w:marRight w:val="0"/>
      <w:marTop w:val="-20"/>
      <w:marBottom w:val="-20"/>
      <w:divBdr>
        <w:top w:val="none" w:sz="0" w:space="0" w:color="auto"/>
        <w:left w:val="none" w:sz="0" w:space="0" w:color="auto"/>
        <w:bottom w:val="none" w:sz="0" w:space="0" w:color="auto"/>
        <w:right w:val="none" w:sz="0" w:space="0" w:color="auto"/>
      </w:divBdr>
    </w:div>
    <w:div w:id="587422838">
      <w:marLeft w:val="0"/>
      <w:marRight w:val="0"/>
      <w:marTop w:val="-20"/>
      <w:marBottom w:val="-20"/>
      <w:divBdr>
        <w:top w:val="none" w:sz="0" w:space="0" w:color="auto"/>
        <w:left w:val="none" w:sz="0" w:space="0" w:color="auto"/>
        <w:bottom w:val="none" w:sz="0" w:space="0" w:color="auto"/>
        <w:right w:val="none" w:sz="0" w:space="0" w:color="auto"/>
      </w:divBdr>
    </w:div>
    <w:div w:id="587427436">
      <w:marLeft w:val="0"/>
      <w:marRight w:val="0"/>
      <w:marTop w:val="-20"/>
      <w:marBottom w:val="-20"/>
      <w:divBdr>
        <w:top w:val="none" w:sz="0" w:space="0" w:color="auto"/>
        <w:left w:val="none" w:sz="0" w:space="0" w:color="auto"/>
        <w:bottom w:val="none" w:sz="0" w:space="0" w:color="auto"/>
        <w:right w:val="none" w:sz="0" w:space="0" w:color="auto"/>
      </w:divBdr>
    </w:div>
    <w:div w:id="588588664">
      <w:marLeft w:val="0"/>
      <w:marRight w:val="0"/>
      <w:marTop w:val="-20"/>
      <w:marBottom w:val="-20"/>
      <w:divBdr>
        <w:top w:val="none" w:sz="0" w:space="0" w:color="auto"/>
        <w:left w:val="none" w:sz="0" w:space="0" w:color="auto"/>
        <w:bottom w:val="none" w:sz="0" w:space="0" w:color="auto"/>
        <w:right w:val="none" w:sz="0" w:space="0" w:color="auto"/>
      </w:divBdr>
    </w:div>
    <w:div w:id="592519116">
      <w:marLeft w:val="0"/>
      <w:marRight w:val="0"/>
      <w:marTop w:val="-20"/>
      <w:marBottom w:val="-20"/>
      <w:divBdr>
        <w:top w:val="none" w:sz="0" w:space="0" w:color="auto"/>
        <w:left w:val="none" w:sz="0" w:space="0" w:color="auto"/>
        <w:bottom w:val="none" w:sz="0" w:space="0" w:color="auto"/>
        <w:right w:val="none" w:sz="0" w:space="0" w:color="auto"/>
      </w:divBdr>
    </w:div>
    <w:div w:id="592738293">
      <w:marLeft w:val="0"/>
      <w:marRight w:val="0"/>
      <w:marTop w:val="-20"/>
      <w:marBottom w:val="-20"/>
      <w:divBdr>
        <w:top w:val="none" w:sz="0" w:space="0" w:color="auto"/>
        <w:left w:val="none" w:sz="0" w:space="0" w:color="auto"/>
        <w:bottom w:val="none" w:sz="0" w:space="0" w:color="auto"/>
        <w:right w:val="none" w:sz="0" w:space="0" w:color="auto"/>
      </w:divBdr>
    </w:div>
    <w:div w:id="597982169">
      <w:marLeft w:val="0"/>
      <w:marRight w:val="0"/>
      <w:marTop w:val="-20"/>
      <w:marBottom w:val="-20"/>
      <w:divBdr>
        <w:top w:val="none" w:sz="0" w:space="0" w:color="auto"/>
        <w:left w:val="none" w:sz="0" w:space="0" w:color="auto"/>
        <w:bottom w:val="none" w:sz="0" w:space="0" w:color="auto"/>
        <w:right w:val="none" w:sz="0" w:space="0" w:color="auto"/>
      </w:divBdr>
    </w:div>
    <w:div w:id="599290705">
      <w:marLeft w:val="0"/>
      <w:marRight w:val="0"/>
      <w:marTop w:val="-20"/>
      <w:marBottom w:val="-20"/>
      <w:divBdr>
        <w:top w:val="none" w:sz="0" w:space="0" w:color="auto"/>
        <w:left w:val="none" w:sz="0" w:space="0" w:color="auto"/>
        <w:bottom w:val="none" w:sz="0" w:space="0" w:color="auto"/>
        <w:right w:val="none" w:sz="0" w:space="0" w:color="auto"/>
      </w:divBdr>
    </w:div>
    <w:div w:id="599601409">
      <w:marLeft w:val="0"/>
      <w:marRight w:val="0"/>
      <w:marTop w:val="-20"/>
      <w:marBottom w:val="-20"/>
      <w:divBdr>
        <w:top w:val="none" w:sz="0" w:space="0" w:color="auto"/>
        <w:left w:val="none" w:sz="0" w:space="0" w:color="auto"/>
        <w:bottom w:val="none" w:sz="0" w:space="0" w:color="auto"/>
        <w:right w:val="none" w:sz="0" w:space="0" w:color="auto"/>
      </w:divBdr>
    </w:div>
    <w:div w:id="600573424">
      <w:marLeft w:val="0"/>
      <w:marRight w:val="0"/>
      <w:marTop w:val="-20"/>
      <w:marBottom w:val="-20"/>
      <w:divBdr>
        <w:top w:val="none" w:sz="0" w:space="0" w:color="auto"/>
        <w:left w:val="none" w:sz="0" w:space="0" w:color="auto"/>
        <w:bottom w:val="none" w:sz="0" w:space="0" w:color="auto"/>
        <w:right w:val="none" w:sz="0" w:space="0" w:color="auto"/>
      </w:divBdr>
    </w:div>
    <w:div w:id="603727675">
      <w:marLeft w:val="0"/>
      <w:marRight w:val="0"/>
      <w:marTop w:val="-20"/>
      <w:marBottom w:val="-20"/>
      <w:divBdr>
        <w:top w:val="none" w:sz="0" w:space="0" w:color="auto"/>
        <w:left w:val="none" w:sz="0" w:space="0" w:color="auto"/>
        <w:bottom w:val="none" w:sz="0" w:space="0" w:color="auto"/>
        <w:right w:val="none" w:sz="0" w:space="0" w:color="auto"/>
      </w:divBdr>
    </w:div>
    <w:div w:id="608468849">
      <w:marLeft w:val="0"/>
      <w:marRight w:val="0"/>
      <w:marTop w:val="-20"/>
      <w:marBottom w:val="-20"/>
      <w:divBdr>
        <w:top w:val="none" w:sz="0" w:space="0" w:color="auto"/>
        <w:left w:val="none" w:sz="0" w:space="0" w:color="auto"/>
        <w:bottom w:val="none" w:sz="0" w:space="0" w:color="auto"/>
        <w:right w:val="none" w:sz="0" w:space="0" w:color="auto"/>
      </w:divBdr>
    </w:div>
    <w:div w:id="610670018">
      <w:marLeft w:val="0"/>
      <w:marRight w:val="0"/>
      <w:marTop w:val="-20"/>
      <w:marBottom w:val="-20"/>
      <w:divBdr>
        <w:top w:val="none" w:sz="0" w:space="0" w:color="auto"/>
        <w:left w:val="none" w:sz="0" w:space="0" w:color="auto"/>
        <w:bottom w:val="none" w:sz="0" w:space="0" w:color="auto"/>
        <w:right w:val="none" w:sz="0" w:space="0" w:color="auto"/>
      </w:divBdr>
    </w:div>
    <w:div w:id="610818451">
      <w:marLeft w:val="0"/>
      <w:marRight w:val="0"/>
      <w:marTop w:val="-20"/>
      <w:marBottom w:val="-20"/>
      <w:divBdr>
        <w:top w:val="none" w:sz="0" w:space="0" w:color="auto"/>
        <w:left w:val="none" w:sz="0" w:space="0" w:color="auto"/>
        <w:bottom w:val="none" w:sz="0" w:space="0" w:color="auto"/>
        <w:right w:val="none" w:sz="0" w:space="0" w:color="auto"/>
      </w:divBdr>
    </w:div>
    <w:div w:id="612371796">
      <w:marLeft w:val="0"/>
      <w:marRight w:val="0"/>
      <w:marTop w:val="-20"/>
      <w:marBottom w:val="-20"/>
      <w:divBdr>
        <w:top w:val="none" w:sz="0" w:space="0" w:color="auto"/>
        <w:left w:val="none" w:sz="0" w:space="0" w:color="auto"/>
        <w:bottom w:val="none" w:sz="0" w:space="0" w:color="auto"/>
        <w:right w:val="none" w:sz="0" w:space="0" w:color="auto"/>
      </w:divBdr>
    </w:div>
    <w:div w:id="613445537">
      <w:marLeft w:val="0"/>
      <w:marRight w:val="0"/>
      <w:marTop w:val="-20"/>
      <w:marBottom w:val="-20"/>
      <w:divBdr>
        <w:top w:val="none" w:sz="0" w:space="0" w:color="auto"/>
        <w:left w:val="none" w:sz="0" w:space="0" w:color="auto"/>
        <w:bottom w:val="none" w:sz="0" w:space="0" w:color="auto"/>
        <w:right w:val="none" w:sz="0" w:space="0" w:color="auto"/>
      </w:divBdr>
    </w:div>
    <w:div w:id="613561124">
      <w:marLeft w:val="0"/>
      <w:marRight w:val="0"/>
      <w:marTop w:val="-20"/>
      <w:marBottom w:val="-20"/>
      <w:divBdr>
        <w:top w:val="none" w:sz="0" w:space="0" w:color="auto"/>
        <w:left w:val="none" w:sz="0" w:space="0" w:color="auto"/>
        <w:bottom w:val="none" w:sz="0" w:space="0" w:color="auto"/>
        <w:right w:val="none" w:sz="0" w:space="0" w:color="auto"/>
      </w:divBdr>
    </w:div>
    <w:div w:id="614365174">
      <w:marLeft w:val="0"/>
      <w:marRight w:val="0"/>
      <w:marTop w:val="-20"/>
      <w:marBottom w:val="-20"/>
      <w:divBdr>
        <w:top w:val="none" w:sz="0" w:space="0" w:color="auto"/>
        <w:left w:val="none" w:sz="0" w:space="0" w:color="auto"/>
        <w:bottom w:val="none" w:sz="0" w:space="0" w:color="auto"/>
        <w:right w:val="none" w:sz="0" w:space="0" w:color="auto"/>
      </w:divBdr>
    </w:div>
    <w:div w:id="616133742">
      <w:marLeft w:val="0"/>
      <w:marRight w:val="0"/>
      <w:marTop w:val="-20"/>
      <w:marBottom w:val="-20"/>
      <w:divBdr>
        <w:top w:val="none" w:sz="0" w:space="0" w:color="auto"/>
        <w:left w:val="none" w:sz="0" w:space="0" w:color="auto"/>
        <w:bottom w:val="none" w:sz="0" w:space="0" w:color="auto"/>
        <w:right w:val="none" w:sz="0" w:space="0" w:color="auto"/>
      </w:divBdr>
    </w:div>
    <w:div w:id="616761026">
      <w:marLeft w:val="0"/>
      <w:marRight w:val="0"/>
      <w:marTop w:val="-20"/>
      <w:marBottom w:val="-20"/>
      <w:divBdr>
        <w:top w:val="none" w:sz="0" w:space="0" w:color="auto"/>
        <w:left w:val="none" w:sz="0" w:space="0" w:color="auto"/>
        <w:bottom w:val="none" w:sz="0" w:space="0" w:color="auto"/>
        <w:right w:val="none" w:sz="0" w:space="0" w:color="auto"/>
      </w:divBdr>
    </w:div>
    <w:div w:id="618727304">
      <w:marLeft w:val="0"/>
      <w:marRight w:val="0"/>
      <w:marTop w:val="-20"/>
      <w:marBottom w:val="-20"/>
      <w:divBdr>
        <w:top w:val="none" w:sz="0" w:space="0" w:color="auto"/>
        <w:left w:val="none" w:sz="0" w:space="0" w:color="auto"/>
        <w:bottom w:val="none" w:sz="0" w:space="0" w:color="auto"/>
        <w:right w:val="none" w:sz="0" w:space="0" w:color="auto"/>
      </w:divBdr>
    </w:div>
    <w:div w:id="618923090">
      <w:marLeft w:val="0"/>
      <w:marRight w:val="0"/>
      <w:marTop w:val="-20"/>
      <w:marBottom w:val="-20"/>
      <w:divBdr>
        <w:top w:val="none" w:sz="0" w:space="0" w:color="auto"/>
        <w:left w:val="none" w:sz="0" w:space="0" w:color="auto"/>
        <w:bottom w:val="none" w:sz="0" w:space="0" w:color="auto"/>
        <w:right w:val="none" w:sz="0" w:space="0" w:color="auto"/>
      </w:divBdr>
    </w:div>
    <w:div w:id="619847994">
      <w:marLeft w:val="0"/>
      <w:marRight w:val="0"/>
      <w:marTop w:val="-20"/>
      <w:marBottom w:val="-20"/>
      <w:divBdr>
        <w:top w:val="none" w:sz="0" w:space="0" w:color="auto"/>
        <w:left w:val="none" w:sz="0" w:space="0" w:color="auto"/>
        <w:bottom w:val="none" w:sz="0" w:space="0" w:color="auto"/>
        <w:right w:val="none" w:sz="0" w:space="0" w:color="auto"/>
      </w:divBdr>
    </w:div>
    <w:div w:id="620460282">
      <w:marLeft w:val="0"/>
      <w:marRight w:val="0"/>
      <w:marTop w:val="-20"/>
      <w:marBottom w:val="-20"/>
      <w:divBdr>
        <w:top w:val="none" w:sz="0" w:space="0" w:color="auto"/>
        <w:left w:val="none" w:sz="0" w:space="0" w:color="auto"/>
        <w:bottom w:val="none" w:sz="0" w:space="0" w:color="auto"/>
        <w:right w:val="none" w:sz="0" w:space="0" w:color="auto"/>
      </w:divBdr>
    </w:div>
    <w:div w:id="624196888">
      <w:marLeft w:val="0"/>
      <w:marRight w:val="0"/>
      <w:marTop w:val="-20"/>
      <w:marBottom w:val="-20"/>
      <w:divBdr>
        <w:top w:val="none" w:sz="0" w:space="0" w:color="auto"/>
        <w:left w:val="none" w:sz="0" w:space="0" w:color="auto"/>
        <w:bottom w:val="none" w:sz="0" w:space="0" w:color="auto"/>
        <w:right w:val="none" w:sz="0" w:space="0" w:color="auto"/>
      </w:divBdr>
    </w:div>
    <w:div w:id="624390688">
      <w:marLeft w:val="0"/>
      <w:marRight w:val="0"/>
      <w:marTop w:val="-20"/>
      <w:marBottom w:val="-20"/>
      <w:divBdr>
        <w:top w:val="none" w:sz="0" w:space="0" w:color="auto"/>
        <w:left w:val="none" w:sz="0" w:space="0" w:color="auto"/>
        <w:bottom w:val="none" w:sz="0" w:space="0" w:color="auto"/>
        <w:right w:val="none" w:sz="0" w:space="0" w:color="auto"/>
      </w:divBdr>
    </w:div>
    <w:div w:id="625887432">
      <w:marLeft w:val="0"/>
      <w:marRight w:val="0"/>
      <w:marTop w:val="-20"/>
      <w:marBottom w:val="-20"/>
      <w:divBdr>
        <w:top w:val="none" w:sz="0" w:space="0" w:color="auto"/>
        <w:left w:val="none" w:sz="0" w:space="0" w:color="auto"/>
        <w:bottom w:val="none" w:sz="0" w:space="0" w:color="auto"/>
        <w:right w:val="none" w:sz="0" w:space="0" w:color="auto"/>
      </w:divBdr>
    </w:div>
    <w:div w:id="626162913">
      <w:marLeft w:val="0"/>
      <w:marRight w:val="0"/>
      <w:marTop w:val="-20"/>
      <w:marBottom w:val="-20"/>
      <w:divBdr>
        <w:top w:val="none" w:sz="0" w:space="0" w:color="auto"/>
        <w:left w:val="none" w:sz="0" w:space="0" w:color="auto"/>
        <w:bottom w:val="none" w:sz="0" w:space="0" w:color="auto"/>
        <w:right w:val="none" w:sz="0" w:space="0" w:color="auto"/>
      </w:divBdr>
    </w:div>
    <w:div w:id="627396376">
      <w:marLeft w:val="0"/>
      <w:marRight w:val="0"/>
      <w:marTop w:val="-20"/>
      <w:marBottom w:val="-20"/>
      <w:divBdr>
        <w:top w:val="none" w:sz="0" w:space="0" w:color="auto"/>
        <w:left w:val="none" w:sz="0" w:space="0" w:color="auto"/>
        <w:bottom w:val="none" w:sz="0" w:space="0" w:color="auto"/>
        <w:right w:val="none" w:sz="0" w:space="0" w:color="auto"/>
      </w:divBdr>
    </w:div>
    <w:div w:id="627786663">
      <w:marLeft w:val="0"/>
      <w:marRight w:val="0"/>
      <w:marTop w:val="-20"/>
      <w:marBottom w:val="-20"/>
      <w:divBdr>
        <w:top w:val="none" w:sz="0" w:space="0" w:color="auto"/>
        <w:left w:val="none" w:sz="0" w:space="0" w:color="auto"/>
        <w:bottom w:val="none" w:sz="0" w:space="0" w:color="auto"/>
        <w:right w:val="none" w:sz="0" w:space="0" w:color="auto"/>
      </w:divBdr>
    </w:div>
    <w:div w:id="628895033">
      <w:marLeft w:val="0"/>
      <w:marRight w:val="0"/>
      <w:marTop w:val="-20"/>
      <w:marBottom w:val="-20"/>
      <w:divBdr>
        <w:top w:val="none" w:sz="0" w:space="0" w:color="auto"/>
        <w:left w:val="none" w:sz="0" w:space="0" w:color="auto"/>
        <w:bottom w:val="none" w:sz="0" w:space="0" w:color="auto"/>
        <w:right w:val="none" w:sz="0" w:space="0" w:color="auto"/>
      </w:divBdr>
    </w:div>
    <w:div w:id="629018845">
      <w:marLeft w:val="0"/>
      <w:marRight w:val="0"/>
      <w:marTop w:val="-20"/>
      <w:marBottom w:val="-20"/>
      <w:divBdr>
        <w:top w:val="none" w:sz="0" w:space="0" w:color="auto"/>
        <w:left w:val="none" w:sz="0" w:space="0" w:color="auto"/>
        <w:bottom w:val="none" w:sz="0" w:space="0" w:color="auto"/>
        <w:right w:val="none" w:sz="0" w:space="0" w:color="auto"/>
      </w:divBdr>
    </w:div>
    <w:div w:id="629168514">
      <w:marLeft w:val="0"/>
      <w:marRight w:val="0"/>
      <w:marTop w:val="-20"/>
      <w:marBottom w:val="-20"/>
      <w:divBdr>
        <w:top w:val="none" w:sz="0" w:space="0" w:color="auto"/>
        <w:left w:val="none" w:sz="0" w:space="0" w:color="auto"/>
        <w:bottom w:val="none" w:sz="0" w:space="0" w:color="auto"/>
        <w:right w:val="none" w:sz="0" w:space="0" w:color="auto"/>
      </w:divBdr>
    </w:div>
    <w:div w:id="630093819">
      <w:marLeft w:val="0"/>
      <w:marRight w:val="0"/>
      <w:marTop w:val="-20"/>
      <w:marBottom w:val="-20"/>
      <w:divBdr>
        <w:top w:val="none" w:sz="0" w:space="0" w:color="auto"/>
        <w:left w:val="none" w:sz="0" w:space="0" w:color="auto"/>
        <w:bottom w:val="none" w:sz="0" w:space="0" w:color="auto"/>
        <w:right w:val="none" w:sz="0" w:space="0" w:color="auto"/>
      </w:divBdr>
    </w:div>
    <w:div w:id="632444170">
      <w:marLeft w:val="0"/>
      <w:marRight w:val="0"/>
      <w:marTop w:val="-20"/>
      <w:marBottom w:val="-20"/>
      <w:divBdr>
        <w:top w:val="none" w:sz="0" w:space="0" w:color="auto"/>
        <w:left w:val="none" w:sz="0" w:space="0" w:color="auto"/>
        <w:bottom w:val="none" w:sz="0" w:space="0" w:color="auto"/>
        <w:right w:val="none" w:sz="0" w:space="0" w:color="auto"/>
      </w:divBdr>
    </w:div>
    <w:div w:id="632637487">
      <w:marLeft w:val="0"/>
      <w:marRight w:val="0"/>
      <w:marTop w:val="-20"/>
      <w:marBottom w:val="-20"/>
      <w:divBdr>
        <w:top w:val="none" w:sz="0" w:space="0" w:color="auto"/>
        <w:left w:val="none" w:sz="0" w:space="0" w:color="auto"/>
        <w:bottom w:val="none" w:sz="0" w:space="0" w:color="auto"/>
        <w:right w:val="none" w:sz="0" w:space="0" w:color="auto"/>
      </w:divBdr>
    </w:div>
    <w:div w:id="633213655">
      <w:marLeft w:val="0"/>
      <w:marRight w:val="0"/>
      <w:marTop w:val="-20"/>
      <w:marBottom w:val="-20"/>
      <w:divBdr>
        <w:top w:val="none" w:sz="0" w:space="0" w:color="auto"/>
        <w:left w:val="none" w:sz="0" w:space="0" w:color="auto"/>
        <w:bottom w:val="none" w:sz="0" w:space="0" w:color="auto"/>
        <w:right w:val="none" w:sz="0" w:space="0" w:color="auto"/>
      </w:divBdr>
    </w:div>
    <w:div w:id="633364803">
      <w:marLeft w:val="0"/>
      <w:marRight w:val="0"/>
      <w:marTop w:val="-20"/>
      <w:marBottom w:val="-20"/>
      <w:divBdr>
        <w:top w:val="none" w:sz="0" w:space="0" w:color="auto"/>
        <w:left w:val="none" w:sz="0" w:space="0" w:color="auto"/>
        <w:bottom w:val="none" w:sz="0" w:space="0" w:color="auto"/>
        <w:right w:val="none" w:sz="0" w:space="0" w:color="auto"/>
      </w:divBdr>
    </w:div>
    <w:div w:id="633829693">
      <w:marLeft w:val="0"/>
      <w:marRight w:val="0"/>
      <w:marTop w:val="-20"/>
      <w:marBottom w:val="-20"/>
      <w:divBdr>
        <w:top w:val="none" w:sz="0" w:space="0" w:color="auto"/>
        <w:left w:val="none" w:sz="0" w:space="0" w:color="auto"/>
        <w:bottom w:val="none" w:sz="0" w:space="0" w:color="auto"/>
        <w:right w:val="none" w:sz="0" w:space="0" w:color="auto"/>
      </w:divBdr>
    </w:div>
    <w:div w:id="634677562">
      <w:marLeft w:val="0"/>
      <w:marRight w:val="0"/>
      <w:marTop w:val="-20"/>
      <w:marBottom w:val="-20"/>
      <w:divBdr>
        <w:top w:val="none" w:sz="0" w:space="0" w:color="auto"/>
        <w:left w:val="none" w:sz="0" w:space="0" w:color="auto"/>
        <w:bottom w:val="none" w:sz="0" w:space="0" w:color="auto"/>
        <w:right w:val="none" w:sz="0" w:space="0" w:color="auto"/>
      </w:divBdr>
    </w:div>
    <w:div w:id="635338595">
      <w:marLeft w:val="0"/>
      <w:marRight w:val="0"/>
      <w:marTop w:val="-20"/>
      <w:marBottom w:val="-20"/>
      <w:divBdr>
        <w:top w:val="none" w:sz="0" w:space="0" w:color="auto"/>
        <w:left w:val="none" w:sz="0" w:space="0" w:color="auto"/>
        <w:bottom w:val="none" w:sz="0" w:space="0" w:color="auto"/>
        <w:right w:val="none" w:sz="0" w:space="0" w:color="auto"/>
      </w:divBdr>
    </w:div>
    <w:div w:id="635599252">
      <w:marLeft w:val="0"/>
      <w:marRight w:val="0"/>
      <w:marTop w:val="-20"/>
      <w:marBottom w:val="-20"/>
      <w:divBdr>
        <w:top w:val="none" w:sz="0" w:space="0" w:color="auto"/>
        <w:left w:val="none" w:sz="0" w:space="0" w:color="auto"/>
        <w:bottom w:val="none" w:sz="0" w:space="0" w:color="auto"/>
        <w:right w:val="none" w:sz="0" w:space="0" w:color="auto"/>
      </w:divBdr>
    </w:div>
    <w:div w:id="637959426">
      <w:marLeft w:val="0"/>
      <w:marRight w:val="0"/>
      <w:marTop w:val="-20"/>
      <w:marBottom w:val="-20"/>
      <w:divBdr>
        <w:top w:val="none" w:sz="0" w:space="0" w:color="auto"/>
        <w:left w:val="none" w:sz="0" w:space="0" w:color="auto"/>
        <w:bottom w:val="none" w:sz="0" w:space="0" w:color="auto"/>
        <w:right w:val="none" w:sz="0" w:space="0" w:color="auto"/>
      </w:divBdr>
    </w:div>
    <w:div w:id="641274932">
      <w:marLeft w:val="0"/>
      <w:marRight w:val="0"/>
      <w:marTop w:val="-20"/>
      <w:marBottom w:val="-20"/>
      <w:divBdr>
        <w:top w:val="none" w:sz="0" w:space="0" w:color="auto"/>
        <w:left w:val="none" w:sz="0" w:space="0" w:color="auto"/>
        <w:bottom w:val="none" w:sz="0" w:space="0" w:color="auto"/>
        <w:right w:val="none" w:sz="0" w:space="0" w:color="auto"/>
      </w:divBdr>
    </w:div>
    <w:div w:id="644168012">
      <w:marLeft w:val="0"/>
      <w:marRight w:val="0"/>
      <w:marTop w:val="-20"/>
      <w:marBottom w:val="-20"/>
      <w:divBdr>
        <w:top w:val="none" w:sz="0" w:space="0" w:color="auto"/>
        <w:left w:val="none" w:sz="0" w:space="0" w:color="auto"/>
        <w:bottom w:val="none" w:sz="0" w:space="0" w:color="auto"/>
        <w:right w:val="none" w:sz="0" w:space="0" w:color="auto"/>
      </w:divBdr>
    </w:div>
    <w:div w:id="645209185">
      <w:marLeft w:val="0"/>
      <w:marRight w:val="0"/>
      <w:marTop w:val="-20"/>
      <w:marBottom w:val="-20"/>
      <w:divBdr>
        <w:top w:val="none" w:sz="0" w:space="0" w:color="auto"/>
        <w:left w:val="none" w:sz="0" w:space="0" w:color="auto"/>
        <w:bottom w:val="none" w:sz="0" w:space="0" w:color="auto"/>
        <w:right w:val="none" w:sz="0" w:space="0" w:color="auto"/>
      </w:divBdr>
    </w:div>
    <w:div w:id="647051475">
      <w:marLeft w:val="0"/>
      <w:marRight w:val="0"/>
      <w:marTop w:val="-20"/>
      <w:marBottom w:val="-20"/>
      <w:divBdr>
        <w:top w:val="none" w:sz="0" w:space="0" w:color="auto"/>
        <w:left w:val="none" w:sz="0" w:space="0" w:color="auto"/>
        <w:bottom w:val="none" w:sz="0" w:space="0" w:color="auto"/>
        <w:right w:val="none" w:sz="0" w:space="0" w:color="auto"/>
      </w:divBdr>
    </w:div>
    <w:div w:id="647901749">
      <w:marLeft w:val="0"/>
      <w:marRight w:val="0"/>
      <w:marTop w:val="-20"/>
      <w:marBottom w:val="-20"/>
      <w:divBdr>
        <w:top w:val="none" w:sz="0" w:space="0" w:color="auto"/>
        <w:left w:val="none" w:sz="0" w:space="0" w:color="auto"/>
        <w:bottom w:val="none" w:sz="0" w:space="0" w:color="auto"/>
        <w:right w:val="none" w:sz="0" w:space="0" w:color="auto"/>
      </w:divBdr>
    </w:div>
    <w:div w:id="649283897">
      <w:marLeft w:val="0"/>
      <w:marRight w:val="0"/>
      <w:marTop w:val="-20"/>
      <w:marBottom w:val="-20"/>
      <w:divBdr>
        <w:top w:val="none" w:sz="0" w:space="0" w:color="auto"/>
        <w:left w:val="none" w:sz="0" w:space="0" w:color="auto"/>
        <w:bottom w:val="none" w:sz="0" w:space="0" w:color="auto"/>
        <w:right w:val="none" w:sz="0" w:space="0" w:color="auto"/>
      </w:divBdr>
    </w:div>
    <w:div w:id="650988226">
      <w:marLeft w:val="0"/>
      <w:marRight w:val="0"/>
      <w:marTop w:val="-20"/>
      <w:marBottom w:val="-20"/>
      <w:divBdr>
        <w:top w:val="none" w:sz="0" w:space="0" w:color="auto"/>
        <w:left w:val="none" w:sz="0" w:space="0" w:color="auto"/>
        <w:bottom w:val="none" w:sz="0" w:space="0" w:color="auto"/>
        <w:right w:val="none" w:sz="0" w:space="0" w:color="auto"/>
      </w:divBdr>
    </w:div>
    <w:div w:id="651105258">
      <w:marLeft w:val="0"/>
      <w:marRight w:val="0"/>
      <w:marTop w:val="-20"/>
      <w:marBottom w:val="-20"/>
      <w:divBdr>
        <w:top w:val="none" w:sz="0" w:space="0" w:color="auto"/>
        <w:left w:val="none" w:sz="0" w:space="0" w:color="auto"/>
        <w:bottom w:val="none" w:sz="0" w:space="0" w:color="auto"/>
        <w:right w:val="none" w:sz="0" w:space="0" w:color="auto"/>
      </w:divBdr>
    </w:div>
    <w:div w:id="652756401">
      <w:marLeft w:val="0"/>
      <w:marRight w:val="0"/>
      <w:marTop w:val="-20"/>
      <w:marBottom w:val="-20"/>
      <w:divBdr>
        <w:top w:val="none" w:sz="0" w:space="0" w:color="auto"/>
        <w:left w:val="none" w:sz="0" w:space="0" w:color="auto"/>
        <w:bottom w:val="none" w:sz="0" w:space="0" w:color="auto"/>
        <w:right w:val="none" w:sz="0" w:space="0" w:color="auto"/>
      </w:divBdr>
    </w:div>
    <w:div w:id="653922323">
      <w:marLeft w:val="0"/>
      <w:marRight w:val="0"/>
      <w:marTop w:val="-20"/>
      <w:marBottom w:val="-20"/>
      <w:divBdr>
        <w:top w:val="none" w:sz="0" w:space="0" w:color="auto"/>
        <w:left w:val="none" w:sz="0" w:space="0" w:color="auto"/>
        <w:bottom w:val="none" w:sz="0" w:space="0" w:color="auto"/>
        <w:right w:val="none" w:sz="0" w:space="0" w:color="auto"/>
      </w:divBdr>
    </w:div>
    <w:div w:id="654535417">
      <w:marLeft w:val="0"/>
      <w:marRight w:val="0"/>
      <w:marTop w:val="-20"/>
      <w:marBottom w:val="-20"/>
      <w:divBdr>
        <w:top w:val="none" w:sz="0" w:space="0" w:color="auto"/>
        <w:left w:val="none" w:sz="0" w:space="0" w:color="auto"/>
        <w:bottom w:val="none" w:sz="0" w:space="0" w:color="auto"/>
        <w:right w:val="none" w:sz="0" w:space="0" w:color="auto"/>
      </w:divBdr>
    </w:div>
    <w:div w:id="656109168">
      <w:marLeft w:val="0"/>
      <w:marRight w:val="0"/>
      <w:marTop w:val="-20"/>
      <w:marBottom w:val="-20"/>
      <w:divBdr>
        <w:top w:val="none" w:sz="0" w:space="0" w:color="auto"/>
        <w:left w:val="none" w:sz="0" w:space="0" w:color="auto"/>
        <w:bottom w:val="none" w:sz="0" w:space="0" w:color="auto"/>
        <w:right w:val="none" w:sz="0" w:space="0" w:color="auto"/>
      </w:divBdr>
    </w:div>
    <w:div w:id="658777660">
      <w:marLeft w:val="0"/>
      <w:marRight w:val="0"/>
      <w:marTop w:val="-20"/>
      <w:marBottom w:val="-20"/>
      <w:divBdr>
        <w:top w:val="none" w:sz="0" w:space="0" w:color="auto"/>
        <w:left w:val="none" w:sz="0" w:space="0" w:color="auto"/>
        <w:bottom w:val="none" w:sz="0" w:space="0" w:color="auto"/>
        <w:right w:val="none" w:sz="0" w:space="0" w:color="auto"/>
      </w:divBdr>
    </w:div>
    <w:div w:id="658966387">
      <w:marLeft w:val="0"/>
      <w:marRight w:val="0"/>
      <w:marTop w:val="-20"/>
      <w:marBottom w:val="-20"/>
      <w:divBdr>
        <w:top w:val="none" w:sz="0" w:space="0" w:color="auto"/>
        <w:left w:val="none" w:sz="0" w:space="0" w:color="auto"/>
        <w:bottom w:val="none" w:sz="0" w:space="0" w:color="auto"/>
        <w:right w:val="none" w:sz="0" w:space="0" w:color="auto"/>
      </w:divBdr>
    </w:div>
    <w:div w:id="659164679">
      <w:marLeft w:val="0"/>
      <w:marRight w:val="0"/>
      <w:marTop w:val="-20"/>
      <w:marBottom w:val="-20"/>
      <w:divBdr>
        <w:top w:val="none" w:sz="0" w:space="0" w:color="auto"/>
        <w:left w:val="none" w:sz="0" w:space="0" w:color="auto"/>
        <w:bottom w:val="none" w:sz="0" w:space="0" w:color="auto"/>
        <w:right w:val="none" w:sz="0" w:space="0" w:color="auto"/>
      </w:divBdr>
    </w:div>
    <w:div w:id="659499744">
      <w:marLeft w:val="0"/>
      <w:marRight w:val="0"/>
      <w:marTop w:val="-20"/>
      <w:marBottom w:val="-20"/>
      <w:divBdr>
        <w:top w:val="none" w:sz="0" w:space="0" w:color="auto"/>
        <w:left w:val="none" w:sz="0" w:space="0" w:color="auto"/>
        <w:bottom w:val="none" w:sz="0" w:space="0" w:color="auto"/>
        <w:right w:val="none" w:sz="0" w:space="0" w:color="auto"/>
      </w:divBdr>
    </w:div>
    <w:div w:id="660817294">
      <w:marLeft w:val="0"/>
      <w:marRight w:val="0"/>
      <w:marTop w:val="-20"/>
      <w:marBottom w:val="-20"/>
      <w:divBdr>
        <w:top w:val="none" w:sz="0" w:space="0" w:color="auto"/>
        <w:left w:val="none" w:sz="0" w:space="0" w:color="auto"/>
        <w:bottom w:val="none" w:sz="0" w:space="0" w:color="auto"/>
        <w:right w:val="none" w:sz="0" w:space="0" w:color="auto"/>
      </w:divBdr>
    </w:div>
    <w:div w:id="662700520">
      <w:marLeft w:val="0"/>
      <w:marRight w:val="0"/>
      <w:marTop w:val="-20"/>
      <w:marBottom w:val="-20"/>
      <w:divBdr>
        <w:top w:val="none" w:sz="0" w:space="0" w:color="auto"/>
        <w:left w:val="none" w:sz="0" w:space="0" w:color="auto"/>
        <w:bottom w:val="none" w:sz="0" w:space="0" w:color="auto"/>
        <w:right w:val="none" w:sz="0" w:space="0" w:color="auto"/>
      </w:divBdr>
    </w:div>
    <w:div w:id="665668103">
      <w:marLeft w:val="0"/>
      <w:marRight w:val="0"/>
      <w:marTop w:val="-20"/>
      <w:marBottom w:val="-20"/>
      <w:divBdr>
        <w:top w:val="none" w:sz="0" w:space="0" w:color="auto"/>
        <w:left w:val="none" w:sz="0" w:space="0" w:color="auto"/>
        <w:bottom w:val="none" w:sz="0" w:space="0" w:color="auto"/>
        <w:right w:val="none" w:sz="0" w:space="0" w:color="auto"/>
      </w:divBdr>
    </w:div>
    <w:div w:id="666791655">
      <w:marLeft w:val="0"/>
      <w:marRight w:val="0"/>
      <w:marTop w:val="-20"/>
      <w:marBottom w:val="-20"/>
      <w:divBdr>
        <w:top w:val="none" w:sz="0" w:space="0" w:color="auto"/>
        <w:left w:val="none" w:sz="0" w:space="0" w:color="auto"/>
        <w:bottom w:val="none" w:sz="0" w:space="0" w:color="auto"/>
        <w:right w:val="none" w:sz="0" w:space="0" w:color="auto"/>
      </w:divBdr>
    </w:div>
    <w:div w:id="667712332">
      <w:marLeft w:val="0"/>
      <w:marRight w:val="0"/>
      <w:marTop w:val="-20"/>
      <w:marBottom w:val="-20"/>
      <w:divBdr>
        <w:top w:val="none" w:sz="0" w:space="0" w:color="auto"/>
        <w:left w:val="none" w:sz="0" w:space="0" w:color="auto"/>
        <w:bottom w:val="none" w:sz="0" w:space="0" w:color="auto"/>
        <w:right w:val="none" w:sz="0" w:space="0" w:color="auto"/>
      </w:divBdr>
    </w:div>
    <w:div w:id="669136201">
      <w:marLeft w:val="0"/>
      <w:marRight w:val="0"/>
      <w:marTop w:val="-20"/>
      <w:marBottom w:val="-20"/>
      <w:divBdr>
        <w:top w:val="none" w:sz="0" w:space="0" w:color="auto"/>
        <w:left w:val="none" w:sz="0" w:space="0" w:color="auto"/>
        <w:bottom w:val="none" w:sz="0" w:space="0" w:color="auto"/>
        <w:right w:val="none" w:sz="0" w:space="0" w:color="auto"/>
      </w:divBdr>
    </w:div>
    <w:div w:id="672076099">
      <w:marLeft w:val="0"/>
      <w:marRight w:val="0"/>
      <w:marTop w:val="-20"/>
      <w:marBottom w:val="-20"/>
      <w:divBdr>
        <w:top w:val="none" w:sz="0" w:space="0" w:color="auto"/>
        <w:left w:val="none" w:sz="0" w:space="0" w:color="auto"/>
        <w:bottom w:val="none" w:sz="0" w:space="0" w:color="auto"/>
        <w:right w:val="none" w:sz="0" w:space="0" w:color="auto"/>
      </w:divBdr>
    </w:div>
    <w:div w:id="672415406">
      <w:marLeft w:val="0"/>
      <w:marRight w:val="0"/>
      <w:marTop w:val="-20"/>
      <w:marBottom w:val="-20"/>
      <w:divBdr>
        <w:top w:val="none" w:sz="0" w:space="0" w:color="auto"/>
        <w:left w:val="none" w:sz="0" w:space="0" w:color="auto"/>
        <w:bottom w:val="none" w:sz="0" w:space="0" w:color="auto"/>
        <w:right w:val="none" w:sz="0" w:space="0" w:color="auto"/>
      </w:divBdr>
    </w:div>
    <w:div w:id="673000688">
      <w:marLeft w:val="0"/>
      <w:marRight w:val="0"/>
      <w:marTop w:val="-20"/>
      <w:marBottom w:val="-20"/>
      <w:divBdr>
        <w:top w:val="none" w:sz="0" w:space="0" w:color="auto"/>
        <w:left w:val="none" w:sz="0" w:space="0" w:color="auto"/>
        <w:bottom w:val="none" w:sz="0" w:space="0" w:color="auto"/>
        <w:right w:val="none" w:sz="0" w:space="0" w:color="auto"/>
      </w:divBdr>
    </w:div>
    <w:div w:id="673412348">
      <w:marLeft w:val="0"/>
      <w:marRight w:val="0"/>
      <w:marTop w:val="-20"/>
      <w:marBottom w:val="-20"/>
      <w:divBdr>
        <w:top w:val="none" w:sz="0" w:space="0" w:color="auto"/>
        <w:left w:val="none" w:sz="0" w:space="0" w:color="auto"/>
        <w:bottom w:val="none" w:sz="0" w:space="0" w:color="auto"/>
        <w:right w:val="none" w:sz="0" w:space="0" w:color="auto"/>
      </w:divBdr>
    </w:div>
    <w:div w:id="676924126">
      <w:marLeft w:val="0"/>
      <w:marRight w:val="0"/>
      <w:marTop w:val="-20"/>
      <w:marBottom w:val="-20"/>
      <w:divBdr>
        <w:top w:val="none" w:sz="0" w:space="0" w:color="auto"/>
        <w:left w:val="none" w:sz="0" w:space="0" w:color="auto"/>
        <w:bottom w:val="none" w:sz="0" w:space="0" w:color="auto"/>
        <w:right w:val="none" w:sz="0" w:space="0" w:color="auto"/>
      </w:divBdr>
    </w:div>
    <w:div w:id="677272618">
      <w:marLeft w:val="0"/>
      <w:marRight w:val="0"/>
      <w:marTop w:val="-20"/>
      <w:marBottom w:val="-20"/>
      <w:divBdr>
        <w:top w:val="none" w:sz="0" w:space="0" w:color="auto"/>
        <w:left w:val="none" w:sz="0" w:space="0" w:color="auto"/>
        <w:bottom w:val="none" w:sz="0" w:space="0" w:color="auto"/>
        <w:right w:val="none" w:sz="0" w:space="0" w:color="auto"/>
      </w:divBdr>
    </w:div>
    <w:div w:id="677543095">
      <w:marLeft w:val="0"/>
      <w:marRight w:val="0"/>
      <w:marTop w:val="-20"/>
      <w:marBottom w:val="-20"/>
      <w:divBdr>
        <w:top w:val="none" w:sz="0" w:space="0" w:color="auto"/>
        <w:left w:val="none" w:sz="0" w:space="0" w:color="auto"/>
        <w:bottom w:val="none" w:sz="0" w:space="0" w:color="auto"/>
        <w:right w:val="none" w:sz="0" w:space="0" w:color="auto"/>
      </w:divBdr>
    </w:div>
    <w:div w:id="678311856">
      <w:marLeft w:val="0"/>
      <w:marRight w:val="0"/>
      <w:marTop w:val="-20"/>
      <w:marBottom w:val="-20"/>
      <w:divBdr>
        <w:top w:val="none" w:sz="0" w:space="0" w:color="auto"/>
        <w:left w:val="none" w:sz="0" w:space="0" w:color="auto"/>
        <w:bottom w:val="none" w:sz="0" w:space="0" w:color="auto"/>
        <w:right w:val="none" w:sz="0" w:space="0" w:color="auto"/>
      </w:divBdr>
    </w:div>
    <w:div w:id="682392510">
      <w:marLeft w:val="0"/>
      <w:marRight w:val="0"/>
      <w:marTop w:val="-20"/>
      <w:marBottom w:val="-20"/>
      <w:divBdr>
        <w:top w:val="none" w:sz="0" w:space="0" w:color="auto"/>
        <w:left w:val="none" w:sz="0" w:space="0" w:color="auto"/>
        <w:bottom w:val="none" w:sz="0" w:space="0" w:color="auto"/>
        <w:right w:val="none" w:sz="0" w:space="0" w:color="auto"/>
      </w:divBdr>
    </w:div>
    <w:div w:id="682974068">
      <w:marLeft w:val="0"/>
      <w:marRight w:val="0"/>
      <w:marTop w:val="-20"/>
      <w:marBottom w:val="-20"/>
      <w:divBdr>
        <w:top w:val="none" w:sz="0" w:space="0" w:color="auto"/>
        <w:left w:val="none" w:sz="0" w:space="0" w:color="auto"/>
        <w:bottom w:val="none" w:sz="0" w:space="0" w:color="auto"/>
        <w:right w:val="none" w:sz="0" w:space="0" w:color="auto"/>
      </w:divBdr>
    </w:div>
    <w:div w:id="685523133">
      <w:marLeft w:val="0"/>
      <w:marRight w:val="0"/>
      <w:marTop w:val="-20"/>
      <w:marBottom w:val="-20"/>
      <w:divBdr>
        <w:top w:val="none" w:sz="0" w:space="0" w:color="auto"/>
        <w:left w:val="none" w:sz="0" w:space="0" w:color="auto"/>
        <w:bottom w:val="none" w:sz="0" w:space="0" w:color="auto"/>
        <w:right w:val="none" w:sz="0" w:space="0" w:color="auto"/>
      </w:divBdr>
    </w:div>
    <w:div w:id="685792923">
      <w:marLeft w:val="0"/>
      <w:marRight w:val="0"/>
      <w:marTop w:val="-20"/>
      <w:marBottom w:val="-20"/>
      <w:divBdr>
        <w:top w:val="none" w:sz="0" w:space="0" w:color="auto"/>
        <w:left w:val="none" w:sz="0" w:space="0" w:color="auto"/>
        <w:bottom w:val="none" w:sz="0" w:space="0" w:color="auto"/>
        <w:right w:val="none" w:sz="0" w:space="0" w:color="auto"/>
      </w:divBdr>
    </w:div>
    <w:div w:id="688069282">
      <w:marLeft w:val="0"/>
      <w:marRight w:val="0"/>
      <w:marTop w:val="-20"/>
      <w:marBottom w:val="-20"/>
      <w:divBdr>
        <w:top w:val="none" w:sz="0" w:space="0" w:color="auto"/>
        <w:left w:val="none" w:sz="0" w:space="0" w:color="auto"/>
        <w:bottom w:val="none" w:sz="0" w:space="0" w:color="auto"/>
        <w:right w:val="none" w:sz="0" w:space="0" w:color="auto"/>
      </w:divBdr>
    </w:div>
    <w:div w:id="688408438">
      <w:marLeft w:val="0"/>
      <w:marRight w:val="0"/>
      <w:marTop w:val="-20"/>
      <w:marBottom w:val="-20"/>
      <w:divBdr>
        <w:top w:val="none" w:sz="0" w:space="0" w:color="auto"/>
        <w:left w:val="none" w:sz="0" w:space="0" w:color="auto"/>
        <w:bottom w:val="none" w:sz="0" w:space="0" w:color="auto"/>
        <w:right w:val="none" w:sz="0" w:space="0" w:color="auto"/>
      </w:divBdr>
    </w:div>
    <w:div w:id="690650241">
      <w:marLeft w:val="0"/>
      <w:marRight w:val="0"/>
      <w:marTop w:val="-20"/>
      <w:marBottom w:val="-20"/>
      <w:divBdr>
        <w:top w:val="none" w:sz="0" w:space="0" w:color="auto"/>
        <w:left w:val="none" w:sz="0" w:space="0" w:color="auto"/>
        <w:bottom w:val="none" w:sz="0" w:space="0" w:color="auto"/>
        <w:right w:val="none" w:sz="0" w:space="0" w:color="auto"/>
      </w:divBdr>
    </w:div>
    <w:div w:id="691227422">
      <w:marLeft w:val="0"/>
      <w:marRight w:val="0"/>
      <w:marTop w:val="-20"/>
      <w:marBottom w:val="-20"/>
      <w:divBdr>
        <w:top w:val="none" w:sz="0" w:space="0" w:color="auto"/>
        <w:left w:val="none" w:sz="0" w:space="0" w:color="auto"/>
        <w:bottom w:val="none" w:sz="0" w:space="0" w:color="auto"/>
        <w:right w:val="none" w:sz="0" w:space="0" w:color="auto"/>
      </w:divBdr>
    </w:div>
    <w:div w:id="691882833">
      <w:marLeft w:val="0"/>
      <w:marRight w:val="0"/>
      <w:marTop w:val="-20"/>
      <w:marBottom w:val="-20"/>
      <w:divBdr>
        <w:top w:val="none" w:sz="0" w:space="0" w:color="auto"/>
        <w:left w:val="none" w:sz="0" w:space="0" w:color="auto"/>
        <w:bottom w:val="none" w:sz="0" w:space="0" w:color="auto"/>
        <w:right w:val="none" w:sz="0" w:space="0" w:color="auto"/>
      </w:divBdr>
    </w:div>
    <w:div w:id="692610048">
      <w:marLeft w:val="0"/>
      <w:marRight w:val="0"/>
      <w:marTop w:val="-20"/>
      <w:marBottom w:val="-20"/>
      <w:divBdr>
        <w:top w:val="none" w:sz="0" w:space="0" w:color="auto"/>
        <w:left w:val="none" w:sz="0" w:space="0" w:color="auto"/>
        <w:bottom w:val="none" w:sz="0" w:space="0" w:color="auto"/>
        <w:right w:val="none" w:sz="0" w:space="0" w:color="auto"/>
      </w:divBdr>
    </w:div>
    <w:div w:id="693503502">
      <w:marLeft w:val="0"/>
      <w:marRight w:val="0"/>
      <w:marTop w:val="-20"/>
      <w:marBottom w:val="-20"/>
      <w:divBdr>
        <w:top w:val="none" w:sz="0" w:space="0" w:color="auto"/>
        <w:left w:val="none" w:sz="0" w:space="0" w:color="auto"/>
        <w:bottom w:val="none" w:sz="0" w:space="0" w:color="auto"/>
        <w:right w:val="none" w:sz="0" w:space="0" w:color="auto"/>
      </w:divBdr>
    </w:div>
    <w:div w:id="693532525">
      <w:marLeft w:val="0"/>
      <w:marRight w:val="0"/>
      <w:marTop w:val="-20"/>
      <w:marBottom w:val="-20"/>
      <w:divBdr>
        <w:top w:val="none" w:sz="0" w:space="0" w:color="auto"/>
        <w:left w:val="none" w:sz="0" w:space="0" w:color="auto"/>
        <w:bottom w:val="none" w:sz="0" w:space="0" w:color="auto"/>
        <w:right w:val="none" w:sz="0" w:space="0" w:color="auto"/>
      </w:divBdr>
    </w:div>
    <w:div w:id="696195739">
      <w:marLeft w:val="0"/>
      <w:marRight w:val="0"/>
      <w:marTop w:val="-20"/>
      <w:marBottom w:val="-20"/>
      <w:divBdr>
        <w:top w:val="none" w:sz="0" w:space="0" w:color="auto"/>
        <w:left w:val="none" w:sz="0" w:space="0" w:color="auto"/>
        <w:bottom w:val="none" w:sz="0" w:space="0" w:color="auto"/>
        <w:right w:val="none" w:sz="0" w:space="0" w:color="auto"/>
      </w:divBdr>
    </w:div>
    <w:div w:id="696388684">
      <w:marLeft w:val="0"/>
      <w:marRight w:val="0"/>
      <w:marTop w:val="-20"/>
      <w:marBottom w:val="-20"/>
      <w:divBdr>
        <w:top w:val="none" w:sz="0" w:space="0" w:color="auto"/>
        <w:left w:val="none" w:sz="0" w:space="0" w:color="auto"/>
        <w:bottom w:val="none" w:sz="0" w:space="0" w:color="auto"/>
        <w:right w:val="none" w:sz="0" w:space="0" w:color="auto"/>
      </w:divBdr>
    </w:div>
    <w:div w:id="696781480">
      <w:marLeft w:val="0"/>
      <w:marRight w:val="0"/>
      <w:marTop w:val="-20"/>
      <w:marBottom w:val="-20"/>
      <w:divBdr>
        <w:top w:val="none" w:sz="0" w:space="0" w:color="auto"/>
        <w:left w:val="none" w:sz="0" w:space="0" w:color="auto"/>
        <w:bottom w:val="none" w:sz="0" w:space="0" w:color="auto"/>
        <w:right w:val="none" w:sz="0" w:space="0" w:color="auto"/>
      </w:divBdr>
    </w:div>
    <w:div w:id="697898179">
      <w:marLeft w:val="0"/>
      <w:marRight w:val="0"/>
      <w:marTop w:val="-20"/>
      <w:marBottom w:val="-20"/>
      <w:divBdr>
        <w:top w:val="none" w:sz="0" w:space="0" w:color="auto"/>
        <w:left w:val="none" w:sz="0" w:space="0" w:color="auto"/>
        <w:bottom w:val="none" w:sz="0" w:space="0" w:color="auto"/>
        <w:right w:val="none" w:sz="0" w:space="0" w:color="auto"/>
      </w:divBdr>
    </w:div>
    <w:div w:id="701714318">
      <w:marLeft w:val="0"/>
      <w:marRight w:val="0"/>
      <w:marTop w:val="-20"/>
      <w:marBottom w:val="-20"/>
      <w:divBdr>
        <w:top w:val="none" w:sz="0" w:space="0" w:color="auto"/>
        <w:left w:val="none" w:sz="0" w:space="0" w:color="auto"/>
        <w:bottom w:val="none" w:sz="0" w:space="0" w:color="auto"/>
        <w:right w:val="none" w:sz="0" w:space="0" w:color="auto"/>
      </w:divBdr>
    </w:div>
    <w:div w:id="701780870">
      <w:marLeft w:val="0"/>
      <w:marRight w:val="0"/>
      <w:marTop w:val="-20"/>
      <w:marBottom w:val="-20"/>
      <w:divBdr>
        <w:top w:val="none" w:sz="0" w:space="0" w:color="auto"/>
        <w:left w:val="none" w:sz="0" w:space="0" w:color="auto"/>
        <w:bottom w:val="none" w:sz="0" w:space="0" w:color="auto"/>
        <w:right w:val="none" w:sz="0" w:space="0" w:color="auto"/>
      </w:divBdr>
    </w:div>
    <w:div w:id="702748470">
      <w:marLeft w:val="0"/>
      <w:marRight w:val="0"/>
      <w:marTop w:val="-20"/>
      <w:marBottom w:val="-20"/>
      <w:divBdr>
        <w:top w:val="none" w:sz="0" w:space="0" w:color="auto"/>
        <w:left w:val="none" w:sz="0" w:space="0" w:color="auto"/>
        <w:bottom w:val="none" w:sz="0" w:space="0" w:color="auto"/>
        <w:right w:val="none" w:sz="0" w:space="0" w:color="auto"/>
      </w:divBdr>
    </w:div>
    <w:div w:id="710569136">
      <w:marLeft w:val="0"/>
      <w:marRight w:val="0"/>
      <w:marTop w:val="-20"/>
      <w:marBottom w:val="-20"/>
      <w:divBdr>
        <w:top w:val="none" w:sz="0" w:space="0" w:color="auto"/>
        <w:left w:val="none" w:sz="0" w:space="0" w:color="auto"/>
        <w:bottom w:val="none" w:sz="0" w:space="0" w:color="auto"/>
        <w:right w:val="none" w:sz="0" w:space="0" w:color="auto"/>
      </w:divBdr>
    </w:div>
    <w:div w:id="712776338">
      <w:marLeft w:val="0"/>
      <w:marRight w:val="0"/>
      <w:marTop w:val="-20"/>
      <w:marBottom w:val="-20"/>
      <w:divBdr>
        <w:top w:val="none" w:sz="0" w:space="0" w:color="auto"/>
        <w:left w:val="none" w:sz="0" w:space="0" w:color="auto"/>
        <w:bottom w:val="none" w:sz="0" w:space="0" w:color="auto"/>
        <w:right w:val="none" w:sz="0" w:space="0" w:color="auto"/>
      </w:divBdr>
    </w:div>
    <w:div w:id="713232592">
      <w:marLeft w:val="0"/>
      <w:marRight w:val="0"/>
      <w:marTop w:val="-20"/>
      <w:marBottom w:val="-20"/>
      <w:divBdr>
        <w:top w:val="none" w:sz="0" w:space="0" w:color="auto"/>
        <w:left w:val="none" w:sz="0" w:space="0" w:color="auto"/>
        <w:bottom w:val="none" w:sz="0" w:space="0" w:color="auto"/>
        <w:right w:val="none" w:sz="0" w:space="0" w:color="auto"/>
      </w:divBdr>
    </w:div>
    <w:div w:id="715353202">
      <w:marLeft w:val="0"/>
      <w:marRight w:val="0"/>
      <w:marTop w:val="-20"/>
      <w:marBottom w:val="-20"/>
      <w:divBdr>
        <w:top w:val="none" w:sz="0" w:space="0" w:color="auto"/>
        <w:left w:val="none" w:sz="0" w:space="0" w:color="auto"/>
        <w:bottom w:val="none" w:sz="0" w:space="0" w:color="auto"/>
        <w:right w:val="none" w:sz="0" w:space="0" w:color="auto"/>
      </w:divBdr>
    </w:div>
    <w:div w:id="715661017">
      <w:marLeft w:val="0"/>
      <w:marRight w:val="0"/>
      <w:marTop w:val="-20"/>
      <w:marBottom w:val="-20"/>
      <w:divBdr>
        <w:top w:val="none" w:sz="0" w:space="0" w:color="auto"/>
        <w:left w:val="none" w:sz="0" w:space="0" w:color="auto"/>
        <w:bottom w:val="none" w:sz="0" w:space="0" w:color="auto"/>
        <w:right w:val="none" w:sz="0" w:space="0" w:color="auto"/>
      </w:divBdr>
    </w:div>
    <w:div w:id="717510435">
      <w:marLeft w:val="0"/>
      <w:marRight w:val="0"/>
      <w:marTop w:val="-20"/>
      <w:marBottom w:val="-20"/>
      <w:divBdr>
        <w:top w:val="none" w:sz="0" w:space="0" w:color="auto"/>
        <w:left w:val="none" w:sz="0" w:space="0" w:color="auto"/>
        <w:bottom w:val="none" w:sz="0" w:space="0" w:color="auto"/>
        <w:right w:val="none" w:sz="0" w:space="0" w:color="auto"/>
      </w:divBdr>
    </w:div>
    <w:div w:id="719938081">
      <w:marLeft w:val="0"/>
      <w:marRight w:val="0"/>
      <w:marTop w:val="-20"/>
      <w:marBottom w:val="-20"/>
      <w:divBdr>
        <w:top w:val="none" w:sz="0" w:space="0" w:color="auto"/>
        <w:left w:val="none" w:sz="0" w:space="0" w:color="auto"/>
        <w:bottom w:val="none" w:sz="0" w:space="0" w:color="auto"/>
        <w:right w:val="none" w:sz="0" w:space="0" w:color="auto"/>
      </w:divBdr>
    </w:div>
    <w:div w:id="721714356">
      <w:marLeft w:val="0"/>
      <w:marRight w:val="0"/>
      <w:marTop w:val="-20"/>
      <w:marBottom w:val="-20"/>
      <w:divBdr>
        <w:top w:val="none" w:sz="0" w:space="0" w:color="auto"/>
        <w:left w:val="none" w:sz="0" w:space="0" w:color="auto"/>
        <w:bottom w:val="none" w:sz="0" w:space="0" w:color="auto"/>
        <w:right w:val="none" w:sz="0" w:space="0" w:color="auto"/>
      </w:divBdr>
    </w:div>
    <w:div w:id="722558662">
      <w:marLeft w:val="0"/>
      <w:marRight w:val="0"/>
      <w:marTop w:val="-20"/>
      <w:marBottom w:val="-20"/>
      <w:divBdr>
        <w:top w:val="none" w:sz="0" w:space="0" w:color="auto"/>
        <w:left w:val="none" w:sz="0" w:space="0" w:color="auto"/>
        <w:bottom w:val="none" w:sz="0" w:space="0" w:color="auto"/>
        <w:right w:val="none" w:sz="0" w:space="0" w:color="auto"/>
      </w:divBdr>
    </w:div>
    <w:div w:id="723286494">
      <w:marLeft w:val="0"/>
      <w:marRight w:val="0"/>
      <w:marTop w:val="-20"/>
      <w:marBottom w:val="-20"/>
      <w:divBdr>
        <w:top w:val="none" w:sz="0" w:space="0" w:color="auto"/>
        <w:left w:val="none" w:sz="0" w:space="0" w:color="auto"/>
        <w:bottom w:val="none" w:sz="0" w:space="0" w:color="auto"/>
        <w:right w:val="none" w:sz="0" w:space="0" w:color="auto"/>
      </w:divBdr>
    </w:div>
    <w:div w:id="724910280">
      <w:marLeft w:val="0"/>
      <w:marRight w:val="0"/>
      <w:marTop w:val="-20"/>
      <w:marBottom w:val="-20"/>
      <w:divBdr>
        <w:top w:val="none" w:sz="0" w:space="0" w:color="auto"/>
        <w:left w:val="none" w:sz="0" w:space="0" w:color="auto"/>
        <w:bottom w:val="none" w:sz="0" w:space="0" w:color="auto"/>
        <w:right w:val="none" w:sz="0" w:space="0" w:color="auto"/>
      </w:divBdr>
    </w:div>
    <w:div w:id="729769287">
      <w:marLeft w:val="0"/>
      <w:marRight w:val="0"/>
      <w:marTop w:val="-20"/>
      <w:marBottom w:val="-20"/>
      <w:divBdr>
        <w:top w:val="none" w:sz="0" w:space="0" w:color="auto"/>
        <w:left w:val="none" w:sz="0" w:space="0" w:color="auto"/>
        <w:bottom w:val="none" w:sz="0" w:space="0" w:color="auto"/>
        <w:right w:val="none" w:sz="0" w:space="0" w:color="auto"/>
      </w:divBdr>
    </w:div>
    <w:div w:id="730343657">
      <w:marLeft w:val="0"/>
      <w:marRight w:val="0"/>
      <w:marTop w:val="-20"/>
      <w:marBottom w:val="-20"/>
      <w:divBdr>
        <w:top w:val="none" w:sz="0" w:space="0" w:color="auto"/>
        <w:left w:val="none" w:sz="0" w:space="0" w:color="auto"/>
        <w:bottom w:val="none" w:sz="0" w:space="0" w:color="auto"/>
        <w:right w:val="none" w:sz="0" w:space="0" w:color="auto"/>
      </w:divBdr>
    </w:div>
    <w:div w:id="730612333">
      <w:marLeft w:val="0"/>
      <w:marRight w:val="0"/>
      <w:marTop w:val="-20"/>
      <w:marBottom w:val="-20"/>
      <w:divBdr>
        <w:top w:val="none" w:sz="0" w:space="0" w:color="auto"/>
        <w:left w:val="none" w:sz="0" w:space="0" w:color="auto"/>
        <w:bottom w:val="none" w:sz="0" w:space="0" w:color="auto"/>
        <w:right w:val="none" w:sz="0" w:space="0" w:color="auto"/>
      </w:divBdr>
    </w:div>
    <w:div w:id="732002863">
      <w:marLeft w:val="0"/>
      <w:marRight w:val="0"/>
      <w:marTop w:val="-20"/>
      <w:marBottom w:val="-20"/>
      <w:divBdr>
        <w:top w:val="none" w:sz="0" w:space="0" w:color="auto"/>
        <w:left w:val="none" w:sz="0" w:space="0" w:color="auto"/>
        <w:bottom w:val="none" w:sz="0" w:space="0" w:color="auto"/>
        <w:right w:val="none" w:sz="0" w:space="0" w:color="auto"/>
      </w:divBdr>
    </w:div>
    <w:div w:id="732703241">
      <w:marLeft w:val="0"/>
      <w:marRight w:val="0"/>
      <w:marTop w:val="-20"/>
      <w:marBottom w:val="-20"/>
      <w:divBdr>
        <w:top w:val="none" w:sz="0" w:space="0" w:color="auto"/>
        <w:left w:val="none" w:sz="0" w:space="0" w:color="auto"/>
        <w:bottom w:val="none" w:sz="0" w:space="0" w:color="auto"/>
        <w:right w:val="none" w:sz="0" w:space="0" w:color="auto"/>
      </w:divBdr>
    </w:div>
    <w:div w:id="734200612">
      <w:marLeft w:val="0"/>
      <w:marRight w:val="0"/>
      <w:marTop w:val="-20"/>
      <w:marBottom w:val="-20"/>
      <w:divBdr>
        <w:top w:val="none" w:sz="0" w:space="0" w:color="auto"/>
        <w:left w:val="none" w:sz="0" w:space="0" w:color="auto"/>
        <w:bottom w:val="none" w:sz="0" w:space="0" w:color="auto"/>
        <w:right w:val="none" w:sz="0" w:space="0" w:color="auto"/>
      </w:divBdr>
    </w:div>
    <w:div w:id="734353514">
      <w:marLeft w:val="0"/>
      <w:marRight w:val="0"/>
      <w:marTop w:val="-20"/>
      <w:marBottom w:val="-20"/>
      <w:divBdr>
        <w:top w:val="none" w:sz="0" w:space="0" w:color="auto"/>
        <w:left w:val="none" w:sz="0" w:space="0" w:color="auto"/>
        <w:bottom w:val="none" w:sz="0" w:space="0" w:color="auto"/>
        <w:right w:val="none" w:sz="0" w:space="0" w:color="auto"/>
      </w:divBdr>
    </w:div>
    <w:div w:id="734359099">
      <w:marLeft w:val="0"/>
      <w:marRight w:val="0"/>
      <w:marTop w:val="-20"/>
      <w:marBottom w:val="-20"/>
      <w:divBdr>
        <w:top w:val="none" w:sz="0" w:space="0" w:color="auto"/>
        <w:left w:val="none" w:sz="0" w:space="0" w:color="auto"/>
        <w:bottom w:val="none" w:sz="0" w:space="0" w:color="auto"/>
        <w:right w:val="none" w:sz="0" w:space="0" w:color="auto"/>
      </w:divBdr>
    </w:div>
    <w:div w:id="735014333">
      <w:marLeft w:val="0"/>
      <w:marRight w:val="0"/>
      <w:marTop w:val="-20"/>
      <w:marBottom w:val="-20"/>
      <w:divBdr>
        <w:top w:val="none" w:sz="0" w:space="0" w:color="auto"/>
        <w:left w:val="none" w:sz="0" w:space="0" w:color="auto"/>
        <w:bottom w:val="none" w:sz="0" w:space="0" w:color="auto"/>
        <w:right w:val="none" w:sz="0" w:space="0" w:color="auto"/>
      </w:divBdr>
    </w:div>
    <w:div w:id="736127278">
      <w:marLeft w:val="0"/>
      <w:marRight w:val="0"/>
      <w:marTop w:val="-20"/>
      <w:marBottom w:val="-20"/>
      <w:divBdr>
        <w:top w:val="none" w:sz="0" w:space="0" w:color="auto"/>
        <w:left w:val="none" w:sz="0" w:space="0" w:color="auto"/>
        <w:bottom w:val="none" w:sz="0" w:space="0" w:color="auto"/>
        <w:right w:val="none" w:sz="0" w:space="0" w:color="auto"/>
      </w:divBdr>
    </w:div>
    <w:div w:id="738400513">
      <w:marLeft w:val="0"/>
      <w:marRight w:val="0"/>
      <w:marTop w:val="-20"/>
      <w:marBottom w:val="-20"/>
      <w:divBdr>
        <w:top w:val="none" w:sz="0" w:space="0" w:color="auto"/>
        <w:left w:val="none" w:sz="0" w:space="0" w:color="auto"/>
        <w:bottom w:val="none" w:sz="0" w:space="0" w:color="auto"/>
        <w:right w:val="none" w:sz="0" w:space="0" w:color="auto"/>
      </w:divBdr>
    </w:div>
    <w:div w:id="743260044">
      <w:marLeft w:val="0"/>
      <w:marRight w:val="0"/>
      <w:marTop w:val="-20"/>
      <w:marBottom w:val="-20"/>
      <w:divBdr>
        <w:top w:val="none" w:sz="0" w:space="0" w:color="auto"/>
        <w:left w:val="none" w:sz="0" w:space="0" w:color="auto"/>
        <w:bottom w:val="none" w:sz="0" w:space="0" w:color="auto"/>
        <w:right w:val="none" w:sz="0" w:space="0" w:color="auto"/>
      </w:divBdr>
    </w:div>
    <w:div w:id="744495037">
      <w:marLeft w:val="0"/>
      <w:marRight w:val="0"/>
      <w:marTop w:val="-20"/>
      <w:marBottom w:val="-20"/>
      <w:divBdr>
        <w:top w:val="none" w:sz="0" w:space="0" w:color="auto"/>
        <w:left w:val="none" w:sz="0" w:space="0" w:color="auto"/>
        <w:bottom w:val="none" w:sz="0" w:space="0" w:color="auto"/>
        <w:right w:val="none" w:sz="0" w:space="0" w:color="auto"/>
      </w:divBdr>
    </w:div>
    <w:div w:id="745035789">
      <w:marLeft w:val="0"/>
      <w:marRight w:val="0"/>
      <w:marTop w:val="-20"/>
      <w:marBottom w:val="-20"/>
      <w:divBdr>
        <w:top w:val="none" w:sz="0" w:space="0" w:color="auto"/>
        <w:left w:val="none" w:sz="0" w:space="0" w:color="auto"/>
        <w:bottom w:val="none" w:sz="0" w:space="0" w:color="auto"/>
        <w:right w:val="none" w:sz="0" w:space="0" w:color="auto"/>
      </w:divBdr>
    </w:div>
    <w:div w:id="745802007">
      <w:marLeft w:val="0"/>
      <w:marRight w:val="0"/>
      <w:marTop w:val="-20"/>
      <w:marBottom w:val="-20"/>
      <w:divBdr>
        <w:top w:val="none" w:sz="0" w:space="0" w:color="auto"/>
        <w:left w:val="none" w:sz="0" w:space="0" w:color="auto"/>
        <w:bottom w:val="none" w:sz="0" w:space="0" w:color="auto"/>
        <w:right w:val="none" w:sz="0" w:space="0" w:color="auto"/>
      </w:divBdr>
    </w:div>
    <w:div w:id="745802096">
      <w:marLeft w:val="0"/>
      <w:marRight w:val="0"/>
      <w:marTop w:val="-20"/>
      <w:marBottom w:val="-20"/>
      <w:divBdr>
        <w:top w:val="none" w:sz="0" w:space="0" w:color="auto"/>
        <w:left w:val="none" w:sz="0" w:space="0" w:color="auto"/>
        <w:bottom w:val="none" w:sz="0" w:space="0" w:color="auto"/>
        <w:right w:val="none" w:sz="0" w:space="0" w:color="auto"/>
      </w:divBdr>
    </w:div>
    <w:div w:id="745996687">
      <w:marLeft w:val="0"/>
      <w:marRight w:val="0"/>
      <w:marTop w:val="-20"/>
      <w:marBottom w:val="-20"/>
      <w:divBdr>
        <w:top w:val="none" w:sz="0" w:space="0" w:color="auto"/>
        <w:left w:val="none" w:sz="0" w:space="0" w:color="auto"/>
        <w:bottom w:val="none" w:sz="0" w:space="0" w:color="auto"/>
        <w:right w:val="none" w:sz="0" w:space="0" w:color="auto"/>
      </w:divBdr>
    </w:div>
    <w:div w:id="747308375">
      <w:marLeft w:val="0"/>
      <w:marRight w:val="0"/>
      <w:marTop w:val="-20"/>
      <w:marBottom w:val="-20"/>
      <w:divBdr>
        <w:top w:val="none" w:sz="0" w:space="0" w:color="auto"/>
        <w:left w:val="none" w:sz="0" w:space="0" w:color="auto"/>
        <w:bottom w:val="none" w:sz="0" w:space="0" w:color="auto"/>
        <w:right w:val="none" w:sz="0" w:space="0" w:color="auto"/>
      </w:divBdr>
    </w:div>
    <w:div w:id="749473242">
      <w:marLeft w:val="0"/>
      <w:marRight w:val="0"/>
      <w:marTop w:val="-20"/>
      <w:marBottom w:val="-20"/>
      <w:divBdr>
        <w:top w:val="none" w:sz="0" w:space="0" w:color="auto"/>
        <w:left w:val="none" w:sz="0" w:space="0" w:color="auto"/>
        <w:bottom w:val="none" w:sz="0" w:space="0" w:color="auto"/>
        <w:right w:val="none" w:sz="0" w:space="0" w:color="auto"/>
      </w:divBdr>
    </w:div>
    <w:div w:id="753555174">
      <w:marLeft w:val="0"/>
      <w:marRight w:val="0"/>
      <w:marTop w:val="-20"/>
      <w:marBottom w:val="-20"/>
      <w:divBdr>
        <w:top w:val="none" w:sz="0" w:space="0" w:color="auto"/>
        <w:left w:val="none" w:sz="0" w:space="0" w:color="auto"/>
        <w:bottom w:val="none" w:sz="0" w:space="0" w:color="auto"/>
        <w:right w:val="none" w:sz="0" w:space="0" w:color="auto"/>
      </w:divBdr>
    </w:div>
    <w:div w:id="760108705">
      <w:marLeft w:val="0"/>
      <w:marRight w:val="0"/>
      <w:marTop w:val="-20"/>
      <w:marBottom w:val="-20"/>
      <w:divBdr>
        <w:top w:val="none" w:sz="0" w:space="0" w:color="auto"/>
        <w:left w:val="none" w:sz="0" w:space="0" w:color="auto"/>
        <w:bottom w:val="none" w:sz="0" w:space="0" w:color="auto"/>
        <w:right w:val="none" w:sz="0" w:space="0" w:color="auto"/>
      </w:divBdr>
    </w:div>
    <w:div w:id="760611682">
      <w:marLeft w:val="0"/>
      <w:marRight w:val="0"/>
      <w:marTop w:val="-20"/>
      <w:marBottom w:val="-20"/>
      <w:divBdr>
        <w:top w:val="none" w:sz="0" w:space="0" w:color="auto"/>
        <w:left w:val="none" w:sz="0" w:space="0" w:color="auto"/>
        <w:bottom w:val="none" w:sz="0" w:space="0" w:color="auto"/>
        <w:right w:val="none" w:sz="0" w:space="0" w:color="auto"/>
      </w:divBdr>
    </w:div>
    <w:div w:id="761297510">
      <w:marLeft w:val="0"/>
      <w:marRight w:val="0"/>
      <w:marTop w:val="-20"/>
      <w:marBottom w:val="-20"/>
      <w:divBdr>
        <w:top w:val="none" w:sz="0" w:space="0" w:color="auto"/>
        <w:left w:val="none" w:sz="0" w:space="0" w:color="auto"/>
        <w:bottom w:val="none" w:sz="0" w:space="0" w:color="auto"/>
        <w:right w:val="none" w:sz="0" w:space="0" w:color="auto"/>
      </w:divBdr>
    </w:div>
    <w:div w:id="762529148">
      <w:marLeft w:val="0"/>
      <w:marRight w:val="0"/>
      <w:marTop w:val="-20"/>
      <w:marBottom w:val="-20"/>
      <w:divBdr>
        <w:top w:val="none" w:sz="0" w:space="0" w:color="auto"/>
        <w:left w:val="none" w:sz="0" w:space="0" w:color="auto"/>
        <w:bottom w:val="none" w:sz="0" w:space="0" w:color="auto"/>
        <w:right w:val="none" w:sz="0" w:space="0" w:color="auto"/>
      </w:divBdr>
    </w:div>
    <w:div w:id="766343826">
      <w:marLeft w:val="0"/>
      <w:marRight w:val="0"/>
      <w:marTop w:val="-20"/>
      <w:marBottom w:val="-20"/>
      <w:divBdr>
        <w:top w:val="none" w:sz="0" w:space="0" w:color="auto"/>
        <w:left w:val="none" w:sz="0" w:space="0" w:color="auto"/>
        <w:bottom w:val="none" w:sz="0" w:space="0" w:color="auto"/>
        <w:right w:val="none" w:sz="0" w:space="0" w:color="auto"/>
      </w:divBdr>
    </w:div>
    <w:div w:id="767967683">
      <w:marLeft w:val="0"/>
      <w:marRight w:val="0"/>
      <w:marTop w:val="-20"/>
      <w:marBottom w:val="-20"/>
      <w:divBdr>
        <w:top w:val="none" w:sz="0" w:space="0" w:color="auto"/>
        <w:left w:val="none" w:sz="0" w:space="0" w:color="auto"/>
        <w:bottom w:val="none" w:sz="0" w:space="0" w:color="auto"/>
        <w:right w:val="none" w:sz="0" w:space="0" w:color="auto"/>
      </w:divBdr>
    </w:div>
    <w:div w:id="771127187">
      <w:marLeft w:val="0"/>
      <w:marRight w:val="0"/>
      <w:marTop w:val="-20"/>
      <w:marBottom w:val="-20"/>
      <w:divBdr>
        <w:top w:val="none" w:sz="0" w:space="0" w:color="auto"/>
        <w:left w:val="none" w:sz="0" w:space="0" w:color="auto"/>
        <w:bottom w:val="none" w:sz="0" w:space="0" w:color="auto"/>
        <w:right w:val="none" w:sz="0" w:space="0" w:color="auto"/>
      </w:divBdr>
    </w:div>
    <w:div w:id="772821022">
      <w:marLeft w:val="0"/>
      <w:marRight w:val="0"/>
      <w:marTop w:val="-20"/>
      <w:marBottom w:val="-20"/>
      <w:divBdr>
        <w:top w:val="none" w:sz="0" w:space="0" w:color="auto"/>
        <w:left w:val="none" w:sz="0" w:space="0" w:color="auto"/>
        <w:bottom w:val="none" w:sz="0" w:space="0" w:color="auto"/>
        <w:right w:val="none" w:sz="0" w:space="0" w:color="auto"/>
      </w:divBdr>
    </w:div>
    <w:div w:id="773135231">
      <w:marLeft w:val="0"/>
      <w:marRight w:val="0"/>
      <w:marTop w:val="-20"/>
      <w:marBottom w:val="-20"/>
      <w:divBdr>
        <w:top w:val="none" w:sz="0" w:space="0" w:color="auto"/>
        <w:left w:val="none" w:sz="0" w:space="0" w:color="auto"/>
        <w:bottom w:val="none" w:sz="0" w:space="0" w:color="auto"/>
        <w:right w:val="none" w:sz="0" w:space="0" w:color="auto"/>
      </w:divBdr>
    </w:div>
    <w:div w:id="773600572">
      <w:marLeft w:val="0"/>
      <w:marRight w:val="0"/>
      <w:marTop w:val="-20"/>
      <w:marBottom w:val="-20"/>
      <w:divBdr>
        <w:top w:val="none" w:sz="0" w:space="0" w:color="auto"/>
        <w:left w:val="none" w:sz="0" w:space="0" w:color="auto"/>
        <w:bottom w:val="none" w:sz="0" w:space="0" w:color="auto"/>
        <w:right w:val="none" w:sz="0" w:space="0" w:color="auto"/>
      </w:divBdr>
    </w:div>
    <w:div w:id="775901675">
      <w:marLeft w:val="0"/>
      <w:marRight w:val="0"/>
      <w:marTop w:val="-20"/>
      <w:marBottom w:val="-20"/>
      <w:divBdr>
        <w:top w:val="none" w:sz="0" w:space="0" w:color="auto"/>
        <w:left w:val="none" w:sz="0" w:space="0" w:color="auto"/>
        <w:bottom w:val="none" w:sz="0" w:space="0" w:color="auto"/>
        <w:right w:val="none" w:sz="0" w:space="0" w:color="auto"/>
      </w:divBdr>
    </w:div>
    <w:div w:id="777212945">
      <w:marLeft w:val="0"/>
      <w:marRight w:val="0"/>
      <w:marTop w:val="-20"/>
      <w:marBottom w:val="-20"/>
      <w:divBdr>
        <w:top w:val="none" w:sz="0" w:space="0" w:color="auto"/>
        <w:left w:val="none" w:sz="0" w:space="0" w:color="auto"/>
        <w:bottom w:val="none" w:sz="0" w:space="0" w:color="auto"/>
        <w:right w:val="none" w:sz="0" w:space="0" w:color="auto"/>
      </w:divBdr>
    </w:div>
    <w:div w:id="778065174">
      <w:marLeft w:val="0"/>
      <w:marRight w:val="0"/>
      <w:marTop w:val="-20"/>
      <w:marBottom w:val="-20"/>
      <w:divBdr>
        <w:top w:val="none" w:sz="0" w:space="0" w:color="auto"/>
        <w:left w:val="none" w:sz="0" w:space="0" w:color="auto"/>
        <w:bottom w:val="none" w:sz="0" w:space="0" w:color="auto"/>
        <w:right w:val="none" w:sz="0" w:space="0" w:color="auto"/>
      </w:divBdr>
    </w:div>
    <w:div w:id="778066801">
      <w:marLeft w:val="0"/>
      <w:marRight w:val="0"/>
      <w:marTop w:val="-20"/>
      <w:marBottom w:val="-20"/>
      <w:divBdr>
        <w:top w:val="none" w:sz="0" w:space="0" w:color="auto"/>
        <w:left w:val="none" w:sz="0" w:space="0" w:color="auto"/>
        <w:bottom w:val="none" w:sz="0" w:space="0" w:color="auto"/>
        <w:right w:val="none" w:sz="0" w:space="0" w:color="auto"/>
      </w:divBdr>
    </w:div>
    <w:div w:id="780881808">
      <w:marLeft w:val="0"/>
      <w:marRight w:val="0"/>
      <w:marTop w:val="-20"/>
      <w:marBottom w:val="-20"/>
      <w:divBdr>
        <w:top w:val="none" w:sz="0" w:space="0" w:color="auto"/>
        <w:left w:val="none" w:sz="0" w:space="0" w:color="auto"/>
        <w:bottom w:val="none" w:sz="0" w:space="0" w:color="auto"/>
        <w:right w:val="none" w:sz="0" w:space="0" w:color="auto"/>
      </w:divBdr>
    </w:div>
    <w:div w:id="781849984">
      <w:marLeft w:val="0"/>
      <w:marRight w:val="0"/>
      <w:marTop w:val="-20"/>
      <w:marBottom w:val="-20"/>
      <w:divBdr>
        <w:top w:val="none" w:sz="0" w:space="0" w:color="auto"/>
        <w:left w:val="none" w:sz="0" w:space="0" w:color="auto"/>
        <w:bottom w:val="none" w:sz="0" w:space="0" w:color="auto"/>
        <w:right w:val="none" w:sz="0" w:space="0" w:color="auto"/>
      </w:divBdr>
    </w:div>
    <w:div w:id="783227585">
      <w:marLeft w:val="0"/>
      <w:marRight w:val="0"/>
      <w:marTop w:val="-20"/>
      <w:marBottom w:val="-20"/>
      <w:divBdr>
        <w:top w:val="none" w:sz="0" w:space="0" w:color="auto"/>
        <w:left w:val="none" w:sz="0" w:space="0" w:color="auto"/>
        <w:bottom w:val="none" w:sz="0" w:space="0" w:color="auto"/>
        <w:right w:val="none" w:sz="0" w:space="0" w:color="auto"/>
      </w:divBdr>
    </w:div>
    <w:div w:id="783884989">
      <w:marLeft w:val="0"/>
      <w:marRight w:val="0"/>
      <w:marTop w:val="-20"/>
      <w:marBottom w:val="-20"/>
      <w:divBdr>
        <w:top w:val="none" w:sz="0" w:space="0" w:color="auto"/>
        <w:left w:val="none" w:sz="0" w:space="0" w:color="auto"/>
        <w:bottom w:val="none" w:sz="0" w:space="0" w:color="auto"/>
        <w:right w:val="none" w:sz="0" w:space="0" w:color="auto"/>
      </w:divBdr>
    </w:div>
    <w:div w:id="784890641">
      <w:marLeft w:val="0"/>
      <w:marRight w:val="0"/>
      <w:marTop w:val="-20"/>
      <w:marBottom w:val="-20"/>
      <w:divBdr>
        <w:top w:val="none" w:sz="0" w:space="0" w:color="auto"/>
        <w:left w:val="none" w:sz="0" w:space="0" w:color="auto"/>
        <w:bottom w:val="none" w:sz="0" w:space="0" w:color="auto"/>
        <w:right w:val="none" w:sz="0" w:space="0" w:color="auto"/>
      </w:divBdr>
    </w:div>
    <w:div w:id="785975370">
      <w:marLeft w:val="0"/>
      <w:marRight w:val="0"/>
      <w:marTop w:val="-20"/>
      <w:marBottom w:val="-20"/>
      <w:divBdr>
        <w:top w:val="none" w:sz="0" w:space="0" w:color="auto"/>
        <w:left w:val="none" w:sz="0" w:space="0" w:color="auto"/>
        <w:bottom w:val="none" w:sz="0" w:space="0" w:color="auto"/>
        <w:right w:val="none" w:sz="0" w:space="0" w:color="auto"/>
      </w:divBdr>
    </w:div>
    <w:div w:id="786965555">
      <w:marLeft w:val="0"/>
      <w:marRight w:val="0"/>
      <w:marTop w:val="-20"/>
      <w:marBottom w:val="-20"/>
      <w:divBdr>
        <w:top w:val="none" w:sz="0" w:space="0" w:color="auto"/>
        <w:left w:val="none" w:sz="0" w:space="0" w:color="auto"/>
        <w:bottom w:val="none" w:sz="0" w:space="0" w:color="auto"/>
        <w:right w:val="none" w:sz="0" w:space="0" w:color="auto"/>
      </w:divBdr>
    </w:div>
    <w:div w:id="788743348">
      <w:marLeft w:val="0"/>
      <w:marRight w:val="0"/>
      <w:marTop w:val="-20"/>
      <w:marBottom w:val="-20"/>
      <w:divBdr>
        <w:top w:val="none" w:sz="0" w:space="0" w:color="auto"/>
        <w:left w:val="none" w:sz="0" w:space="0" w:color="auto"/>
        <w:bottom w:val="none" w:sz="0" w:space="0" w:color="auto"/>
        <w:right w:val="none" w:sz="0" w:space="0" w:color="auto"/>
      </w:divBdr>
    </w:div>
    <w:div w:id="791754842">
      <w:marLeft w:val="0"/>
      <w:marRight w:val="0"/>
      <w:marTop w:val="-20"/>
      <w:marBottom w:val="-20"/>
      <w:divBdr>
        <w:top w:val="none" w:sz="0" w:space="0" w:color="auto"/>
        <w:left w:val="none" w:sz="0" w:space="0" w:color="auto"/>
        <w:bottom w:val="none" w:sz="0" w:space="0" w:color="auto"/>
        <w:right w:val="none" w:sz="0" w:space="0" w:color="auto"/>
      </w:divBdr>
    </w:div>
    <w:div w:id="792289060">
      <w:marLeft w:val="0"/>
      <w:marRight w:val="0"/>
      <w:marTop w:val="-20"/>
      <w:marBottom w:val="-20"/>
      <w:divBdr>
        <w:top w:val="none" w:sz="0" w:space="0" w:color="auto"/>
        <w:left w:val="none" w:sz="0" w:space="0" w:color="auto"/>
        <w:bottom w:val="none" w:sz="0" w:space="0" w:color="auto"/>
        <w:right w:val="none" w:sz="0" w:space="0" w:color="auto"/>
      </w:divBdr>
    </w:div>
    <w:div w:id="793715942">
      <w:marLeft w:val="0"/>
      <w:marRight w:val="0"/>
      <w:marTop w:val="-20"/>
      <w:marBottom w:val="-20"/>
      <w:divBdr>
        <w:top w:val="none" w:sz="0" w:space="0" w:color="auto"/>
        <w:left w:val="none" w:sz="0" w:space="0" w:color="auto"/>
        <w:bottom w:val="none" w:sz="0" w:space="0" w:color="auto"/>
        <w:right w:val="none" w:sz="0" w:space="0" w:color="auto"/>
      </w:divBdr>
    </w:div>
    <w:div w:id="794636308">
      <w:marLeft w:val="0"/>
      <w:marRight w:val="0"/>
      <w:marTop w:val="-20"/>
      <w:marBottom w:val="-20"/>
      <w:divBdr>
        <w:top w:val="none" w:sz="0" w:space="0" w:color="auto"/>
        <w:left w:val="none" w:sz="0" w:space="0" w:color="auto"/>
        <w:bottom w:val="none" w:sz="0" w:space="0" w:color="auto"/>
        <w:right w:val="none" w:sz="0" w:space="0" w:color="auto"/>
      </w:divBdr>
    </w:div>
    <w:div w:id="796025980">
      <w:marLeft w:val="0"/>
      <w:marRight w:val="0"/>
      <w:marTop w:val="-20"/>
      <w:marBottom w:val="-20"/>
      <w:divBdr>
        <w:top w:val="none" w:sz="0" w:space="0" w:color="auto"/>
        <w:left w:val="none" w:sz="0" w:space="0" w:color="auto"/>
        <w:bottom w:val="none" w:sz="0" w:space="0" w:color="auto"/>
        <w:right w:val="none" w:sz="0" w:space="0" w:color="auto"/>
      </w:divBdr>
    </w:div>
    <w:div w:id="796140156">
      <w:marLeft w:val="0"/>
      <w:marRight w:val="0"/>
      <w:marTop w:val="-20"/>
      <w:marBottom w:val="-20"/>
      <w:divBdr>
        <w:top w:val="none" w:sz="0" w:space="0" w:color="auto"/>
        <w:left w:val="none" w:sz="0" w:space="0" w:color="auto"/>
        <w:bottom w:val="none" w:sz="0" w:space="0" w:color="auto"/>
        <w:right w:val="none" w:sz="0" w:space="0" w:color="auto"/>
      </w:divBdr>
    </w:div>
    <w:div w:id="796491494">
      <w:marLeft w:val="0"/>
      <w:marRight w:val="0"/>
      <w:marTop w:val="-20"/>
      <w:marBottom w:val="-20"/>
      <w:divBdr>
        <w:top w:val="none" w:sz="0" w:space="0" w:color="auto"/>
        <w:left w:val="none" w:sz="0" w:space="0" w:color="auto"/>
        <w:bottom w:val="none" w:sz="0" w:space="0" w:color="auto"/>
        <w:right w:val="none" w:sz="0" w:space="0" w:color="auto"/>
      </w:divBdr>
    </w:div>
    <w:div w:id="796528633">
      <w:marLeft w:val="0"/>
      <w:marRight w:val="0"/>
      <w:marTop w:val="-20"/>
      <w:marBottom w:val="-20"/>
      <w:divBdr>
        <w:top w:val="none" w:sz="0" w:space="0" w:color="auto"/>
        <w:left w:val="none" w:sz="0" w:space="0" w:color="auto"/>
        <w:bottom w:val="none" w:sz="0" w:space="0" w:color="auto"/>
        <w:right w:val="none" w:sz="0" w:space="0" w:color="auto"/>
      </w:divBdr>
    </w:div>
    <w:div w:id="796603875">
      <w:marLeft w:val="0"/>
      <w:marRight w:val="0"/>
      <w:marTop w:val="-20"/>
      <w:marBottom w:val="-20"/>
      <w:divBdr>
        <w:top w:val="none" w:sz="0" w:space="0" w:color="auto"/>
        <w:left w:val="none" w:sz="0" w:space="0" w:color="auto"/>
        <w:bottom w:val="none" w:sz="0" w:space="0" w:color="auto"/>
        <w:right w:val="none" w:sz="0" w:space="0" w:color="auto"/>
      </w:divBdr>
    </w:div>
    <w:div w:id="796676766">
      <w:marLeft w:val="0"/>
      <w:marRight w:val="0"/>
      <w:marTop w:val="-20"/>
      <w:marBottom w:val="-20"/>
      <w:divBdr>
        <w:top w:val="none" w:sz="0" w:space="0" w:color="auto"/>
        <w:left w:val="none" w:sz="0" w:space="0" w:color="auto"/>
        <w:bottom w:val="none" w:sz="0" w:space="0" w:color="auto"/>
        <w:right w:val="none" w:sz="0" w:space="0" w:color="auto"/>
      </w:divBdr>
    </w:div>
    <w:div w:id="797456401">
      <w:marLeft w:val="0"/>
      <w:marRight w:val="0"/>
      <w:marTop w:val="-20"/>
      <w:marBottom w:val="-20"/>
      <w:divBdr>
        <w:top w:val="none" w:sz="0" w:space="0" w:color="auto"/>
        <w:left w:val="none" w:sz="0" w:space="0" w:color="auto"/>
        <w:bottom w:val="none" w:sz="0" w:space="0" w:color="auto"/>
        <w:right w:val="none" w:sz="0" w:space="0" w:color="auto"/>
      </w:divBdr>
    </w:div>
    <w:div w:id="798953768">
      <w:marLeft w:val="0"/>
      <w:marRight w:val="0"/>
      <w:marTop w:val="-20"/>
      <w:marBottom w:val="-20"/>
      <w:divBdr>
        <w:top w:val="none" w:sz="0" w:space="0" w:color="auto"/>
        <w:left w:val="none" w:sz="0" w:space="0" w:color="auto"/>
        <w:bottom w:val="none" w:sz="0" w:space="0" w:color="auto"/>
        <w:right w:val="none" w:sz="0" w:space="0" w:color="auto"/>
      </w:divBdr>
    </w:div>
    <w:div w:id="799955899">
      <w:marLeft w:val="0"/>
      <w:marRight w:val="0"/>
      <w:marTop w:val="-20"/>
      <w:marBottom w:val="-20"/>
      <w:divBdr>
        <w:top w:val="none" w:sz="0" w:space="0" w:color="auto"/>
        <w:left w:val="none" w:sz="0" w:space="0" w:color="auto"/>
        <w:bottom w:val="none" w:sz="0" w:space="0" w:color="auto"/>
        <w:right w:val="none" w:sz="0" w:space="0" w:color="auto"/>
      </w:divBdr>
    </w:div>
    <w:div w:id="800538744">
      <w:marLeft w:val="0"/>
      <w:marRight w:val="0"/>
      <w:marTop w:val="-20"/>
      <w:marBottom w:val="-20"/>
      <w:divBdr>
        <w:top w:val="none" w:sz="0" w:space="0" w:color="auto"/>
        <w:left w:val="none" w:sz="0" w:space="0" w:color="auto"/>
        <w:bottom w:val="none" w:sz="0" w:space="0" w:color="auto"/>
        <w:right w:val="none" w:sz="0" w:space="0" w:color="auto"/>
      </w:divBdr>
    </w:div>
    <w:div w:id="801845764">
      <w:marLeft w:val="0"/>
      <w:marRight w:val="0"/>
      <w:marTop w:val="-20"/>
      <w:marBottom w:val="-20"/>
      <w:divBdr>
        <w:top w:val="none" w:sz="0" w:space="0" w:color="auto"/>
        <w:left w:val="none" w:sz="0" w:space="0" w:color="auto"/>
        <w:bottom w:val="none" w:sz="0" w:space="0" w:color="auto"/>
        <w:right w:val="none" w:sz="0" w:space="0" w:color="auto"/>
      </w:divBdr>
    </w:div>
    <w:div w:id="802963945">
      <w:marLeft w:val="0"/>
      <w:marRight w:val="0"/>
      <w:marTop w:val="-20"/>
      <w:marBottom w:val="-20"/>
      <w:divBdr>
        <w:top w:val="none" w:sz="0" w:space="0" w:color="auto"/>
        <w:left w:val="none" w:sz="0" w:space="0" w:color="auto"/>
        <w:bottom w:val="none" w:sz="0" w:space="0" w:color="auto"/>
        <w:right w:val="none" w:sz="0" w:space="0" w:color="auto"/>
      </w:divBdr>
    </w:div>
    <w:div w:id="805322402">
      <w:marLeft w:val="0"/>
      <w:marRight w:val="0"/>
      <w:marTop w:val="-20"/>
      <w:marBottom w:val="-20"/>
      <w:divBdr>
        <w:top w:val="none" w:sz="0" w:space="0" w:color="auto"/>
        <w:left w:val="none" w:sz="0" w:space="0" w:color="auto"/>
        <w:bottom w:val="none" w:sz="0" w:space="0" w:color="auto"/>
        <w:right w:val="none" w:sz="0" w:space="0" w:color="auto"/>
      </w:divBdr>
    </w:div>
    <w:div w:id="807166313">
      <w:marLeft w:val="0"/>
      <w:marRight w:val="0"/>
      <w:marTop w:val="-20"/>
      <w:marBottom w:val="-20"/>
      <w:divBdr>
        <w:top w:val="none" w:sz="0" w:space="0" w:color="auto"/>
        <w:left w:val="none" w:sz="0" w:space="0" w:color="auto"/>
        <w:bottom w:val="none" w:sz="0" w:space="0" w:color="auto"/>
        <w:right w:val="none" w:sz="0" w:space="0" w:color="auto"/>
      </w:divBdr>
    </w:div>
    <w:div w:id="812869720">
      <w:marLeft w:val="0"/>
      <w:marRight w:val="0"/>
      <w:marTop w:val="-20"/>
      <w:marBottom w:val="-20"/>
      <w:divBdr>
        <w:top w:val="none" w:sz="0" w:space="0" w:color="auto"/>
        <w:left w:val="none" w:sz="0" w:space="0" w:color="auto"/>
        <w:bottom w:val="none" w:sz="0" w:space="0" w:color="auto"/>
        <w:right w:val="none" w:sz="0" w:space="0" w:color="auto"/>
      </w:divBdr>
    </w:div>
    <w:div w:id="813370817">
      <w:marLeft w:val="0"/>
      <w:marRight w:val="0"/>
      <w:marTop w:val="-20"/>
      <w:marBottom w:val="-20"/>
      <w:divBdr>
        <w:top w:val="none" w:sz="0" w:space="0" w:color="auto"/>
        <w:left w:val="none" w:sz="0" w:space="0" w:color="auto"/>
        <w:bottom w:val="none" w:sz="0" w:space="0" w:color="auto"/>
        <w:right w:val="none" w:sz="0" w:space="0" w:color="auto"/>
      </w:divBdr>
    </w:div>
    <w:div w:id="813838155">
      <w:marLeft w:val="0"/>
      <w:marRight w:val="0"/>
      <w:marTop w:val="-20"/>
      <w:marBottom w:val="-20"/>
      <w:divBdr>
        <w:top w:val="none" w:sz="0" w:space="0" w:color="auto"/>
        <w:left w:val="none" w:sz="0" w:space="0" w:color="auto"/>
        <w:bottom w:val="none" w:sz="0" w:space="0" w:color="auto"/>
        <w:right w:val="none" w:sz="0" w:space="0" w:color="auto"/>
      </w:divBdr>
    </w:div>
    <w:div w:id="818378377">
      <w:marLeft w:val="0"/>
      <w:marRight w:val="0"/>
      <w:marTop w:val="-20"/>
      <w:marBottom w:val="-20"/>
      <w:divBdr>
        <w:top w:val="none" w:sz="0" w:space="0" w:color="auto"/>
        <w:left w:val="none" w:sz="0" w:space="0" w:color="auto"/>
        <w:bottom w:val="none" w:sz="0" w:space="0" w:color="auto"/>
        <w:right w:val="none" w:sz="0" w:space="0" w:color="auto"/>
      </w:divBdr>
    </w:div>
    <w:div w:id="818811623">
      <w:marLeft w:val="0"/>
      <w:marRight w:val="0"/>
      <w:marTop w:val="-20"/>
      <w:marBottom w:val="-20"/>
      <w:divBdr>
        <w:top w:val="none" w:sz="0" w:space="0" w:color="auto"/>
        <w:left w:val="none" w:sz="0" w:space="0" w:color="auto"/>
        <w:bottom w:val="none" w:sz="0" w:space="0" w:color="auto"/>
        <w:right w:val="none" w:sz="0" w:space="0" w:color="auto"/>
      </w:divBdr>
    </w:div>
    <w:div w:id="821771250">
      <w:marLeft w:val="0"/>
      <w:marRight w:val="0"/>
      <w:marTop w:val="-20"/>
      <w:marBottom w:val="-20"/>
      <w:divBdr>
        <w:top w:val="none" w:sz="0" w:space="0" w:color="auto"/>
        <w:left w:val="none" w:sz="0" w:space="0" w:color="auto"/>
        <w:bottom w:val="none" w:sz="0" w:space="0" w:color="auto"/>
        <w:right w:val="none" w:sz="0" w:space="0" w:color="auto"/>
      </w:divBdr>
    </w:div>
    <w:div w:id="822887793">
      <w:marLeft w:val="0"/>
      <w:marRight w:val="0"/>
      <w:marTop w:val="-20"/>
      <w:marBottom w:val="-20"/>
      <w:divBdr>
        <w:top w:val="none" w:sz="0" w:space="0" w:color="auto"/>
        <w:left w:val="none" w:sz="0" w:space="0" w:color="auto"/>
        <w:bottom w:val="none" w:sz="0" w:space="0" w:color="auto"/>
        <w:right w:val="none" w:sz="0" w:space="0" w:color="auto"/>
      </w:divBdr>
    </w:div>
    <w:div w:id="822889577">
      <w:marLeft w:val="0"/>
      <w:marRight w:val="0"/>
      <w:marTop w:val="-20"/>
      <w:marBottom w:val="-20"/>
      <w:divBdr>
        <w:top w:val="none" w:sz="0" w:space="0" w:color="auto"/>
        <w:left w:val="none" w:sz="0" w:space="0" w:color="auto"/>
        <w:bottom w:val="none" w:sz="0" w:space="0" w:color="auto"/>
        <w:right w:val="none" w:sz="0" w:space="0" w:color="auto"/>
      </w:divBdr>
    </w:div>
    <w:div w:id="823008330">
      <w:marLeft w:val="0"/>
      <w:marRight w:val="0"/>
      <w:marTop w:val="-20"/>
      <w:marBottom w:val="-20"/>
      <w:divBdr>
        <w:top w:val="none" w:sz="0" w:space="0" w:color="auto"/>
        <w:left w:val="none" w:sz="0" w:space="0" w:color="auto"/>
        <w:bottom w:val="none" w:sz="0" w:space="0" w:color="auto"/>
        <w:right w:val="none" w:sz="0" w:space="0" w:color="auto"/>
      </w:divBdr>
    </w:div>
    <w:div w:id="823356044">
      <w:marLeft w:val="0"/>
      <w:marRight w:val="0"/>
      <w:marTop w:val="-20"/>
      <w:marBottom w:val="-20"/>
      <w:divBdr>
        <w:top w:val="none" w:sz="0" w:space="0" w:color="auto"/>
        <w:left w:val="none" w:sz="0" w:space="0" w:color="auto"/>
        <w:bottom w:val="none" w:sz="0" w:space="0" w:color="auto"/>
        <w:right w:val="none" w:sz="0" w:space="0" w:color="auto"/>
      </w:divBdr>
    </w:div>
    <w:div w:id="827675460">
      <w:marLeft w:val="0"/>
      <w:marRight w:val="0"/>
      <w:marTop w:val="-20"/>
      <w:marBottom w:val="-20"/>
      <w:divBdr>
        <w:top w:val="none" w:sz="0" w:space="0" w:color="auto"/>
        <w:left w:val="none" w:sz="0" w:space="0" w:color="auto"/>
        <w:bottom w:val="none" w:sz="0" w:space="0" w:color="auto"/>
        <w:right w:val="none" w:sz="0" w:space="0" w:color="auto"/>
      </w:divBdr>
    </w:div>
    <w:div w:id="828055348">
      <w:marLeft w:val="0"/>
      <w:marRight w:val="0"/>
      <w:marTop w:val="-20"/>
      <w:marBottom w:val="-20"/>
      <w:divBdr>
        <w:top w:val="none" w:sz="0" w:space="0" w:color="auto"/>
        <w:left w:val="none" w:sz="0" w:space="0" w:color="auto"/>
        <w:bottom w:val="none" w:sz="0" w:space="0" w:color="auto"/>
        <w:right w:val="none" w:sz="0" w:space="0" w:color="auto"/>
      </w:divBdr>
    </w:div>
    <w:div w:id="830172446">
      <w:marLeft w:val="0"/>
      <w:marRight w:val="0"/>
      <w:marTop w:val="-20"/>
      <w:marBottom w:val="-20"/>
      <w:divBdr>
        <w:top w:val="none" w:sz="0" w:space="0" w:color="auto"/>
        <w:left w:val="none" w:sz="0" w:space="0" w:color="auto"/>
        <w:bottom w:val="none" w:sz="0" w:space="0" w:color="auto"/>
        <w:right w:val="none" w:sz="0" w:space="0" w:color="auto"/>
      </w:divBdr>
    </w:div>
    <w:div w:id="833687944">
      <w:marLeft w:val="0"/>
      <w:marRight w:val="0"/>
      <w:marTop w:val="-20"/>
      <w:marBottom w:val="-20"/>
      <w:divBdr>
        <w:top w:val="none" w:sz="0" w:space="0" w:color="auto"/>
        <w:left w:val="none" w:sz="0" w:space="0" w:color="auto"/>
        <w:bottom w:val="none" w:sz="0" w:space="0" w:color="auto"/>
        <w:right w:val="none" w:sz="0" w:space="0" w:color="auto"/>
      </w:divBdr>
    </w:div>
    <w:div w:id="833880739">
      <w:marLeft w:val="0"/>
      <w:marRight w:val="0"/>
      <w:marTop w:val="-20"/>
      <w:marBottom w:val="-20"/>
      <w:divBdr>
        <w:top w:val="none" w:sz="0" w:space="0" w:color="auto"/>
        <w:left w:val="none" w:sz="0" w:space="0" w:color="auto"/>
        <w:bottom w:val="none" w:sz="0" w:space="0" w:color="auto"/>
        <w:right w:val="none" w:sz="0" w:space="0" w:color="auto"/>
      </w:divBdr>
    </w:div>
    <w:div w:id="834999852">
      <w:marLeft w:val="0"/>
      <w:marRight w:val="0"/>
      <w:marTop w:val="-20"/>
      <w:marBottom w:val="-20"/>
      <w:divBdr>
        <w:top w:val="none" w:sz="0" w:space="0" w:color="auto"/>
        <w:left w:val="none" w:sz="0" w:space="0" w:color="auto"/>
        <w:bottom w:val="none" w:sz="0" w:space="0" w:color="auto"/>
        <w:right w:val="none" w:sz="0" w:space="0" w:color="auto"/>
      </w:divBdr>
    </w:div>
    <w:div w:id="835851587">
      <w:marLeft w:val="0"/>
      <w:marRight w:val="0"/>
      <w:marTop w:val="-20"/>
      <w:marBottom w:val="-20"/>
      <w:divBdr>
        <w:top w:val="none" w:sz="0" w:space="0" w:color="auto"/>
        <w:left w:val="none" w:sz="0" w:space="0" w:color="auto"/>
        <w:bottom w:val="none" w:sz="0" w:space="0" w:color="auto"/>
        <w:right w:val="none" w:sz="0" w:space="0" w:color="auto"/>
      </w:divBdr>
    </w:div>
    <w:div w:id="837502858">
      <w:marLeft w:val="0"/>
      <w:marRight w:val="0"/>
      <w:marTop w:val="-20"/>
      <w:marBottom w:val="-20"/>
      <w:divBdr>
        <w:top w:val="none" w:sz="0" w:space="0" w:color="auto"/>
        <w:left w:val="none" w:sz="0" w:space="0" w:color="auto"/>
        <w:bottom w:val="none" w:sz="0" w:space="0" w:color="auto"/>
        <w:right w:val="none" w:sz="0" w:space="0" w:color="auto"/>
      </w:divBdr>
    </w:div>
    <w:div w:id="838736910">
      <w:marLeft w:val="0"/>
      <w:marRight w:val="0"/>
      <w:marTop w:val="-20"/>
      <w:marBottom w:val="-20"/>
      <w:divBdr>
        <w:top w:val="none" w:sz="0" w:space="0" w:color="auto"/>
        <w:left w:val="none" w:sz="0" w:space="0" w:color="auto"/>
        <w:bottom w:val="none" w:sz="0" w:space="0" w:color="auto"/>
        <w:right w:val="none" w:sz="0" w:space="0" w:color="auto"/>
      </w:divBdr>
    </w:div>
    <w:div w:id="840311689">
      <w:marLeft w:val="0"/>
      <w:marRight w:val="0"/>
      <w:marTop w:val="-20"/>
      <w:marBottom w:val="-20"/>
      <w:divBdr>
        <w:top w:val="none" w:sz="0" w:space="0" w:color="auto"/>
        <w:left w:val="none" w:sz="0" w:space="0" w:color="auto"/>
        <w:bottom w:val="none" w:sz="0" w:space="0" w:color="auto"/>
        <w:right w:val="none" w:sz="0" w:space="0" w:color="auto"/>
      </w:divBdr>
    </w:div>
    <w:div w:id="841551194">
      <w:marLeft w:val="0"/>
      <w:marRight w:val="0"/>
      <w:marTop w:val="-20"/>
      <w:marBottom w:val="-20"/>
      <w:divBdr>
        <w:top w:val="none" w:sz="0" w:space="0" w:color="auto"/>
        <w:left w:val="none" w:sz="0" w:space="0" w:color="auto"/>
        <w:bottom w:val="none" w:sz="0" w:space="0" w:color="auto"/>
        <w:right w:val="none" w:sz="0" w:space="0" w:color="auto"/>
      </w:divBdr>
    </w:div>
    <w:div w:id="841628470">
      <w:marLeft w:val="0"/>
      <w:marRight w:val="0"/>
      <w:marTop w:val="-20"/>
      <w:marBottom w:val="-20"/>
      <w:divBdr>
        <w:top w:val="none" w:sz="0" w:space="0" w:color="auto"/>
        <w:left w:val="none" w:sz="0" w:space="0" w:color="auto"/>
        <w:bottom w:val="none" w:sz="0" w:space="0" w:color="auto"/>
        <w:right w:val="none" w:sz="0" w:space="0" w:color="auto"/>
      </w:divBdr>
    </w:div>
    <w:div w:id="842935221">
      <w:marLeft w:val="0"/>
      <w:marRight w:val="0"/>
      <w:marTop w:val="-20"/>
      <w:marBottom w:val="-20"/>
      <w:divBdr>
        <w:top w:val="none" w:sz="0" w:space="0" w:color="auto"/>
        <w:left w:val="none" w:sz="0" w:space="0" w:color="auto"/>
        <w:bottom w:val="none" w:sz="0" w:space="0" w:color="auto"/>
        <w:right w:val="none" w:sz="0" w:space="0" w:color="auto"/>
      </w:divBdr>
    </w:div>
    <w:div w:id="844174261">
      <w:marLeft w:val="0"/>
      <w:marRight w:val="0"/>
      <w:marTop w:val="-20"/>
      <w:marBottom w:val="-20"/>
      <w:divBdr>
        <w:top w:val="none" w:sz="0" w:space="0" w:color="auto"/>
        <w:left w:val="none" w:sz="0" w:space="0" w:color="auto"/>
        <w:bottom w:val="none" w:sz="0" w:space="0" w:color="auto"/>
        <w:right w:val="none" w:sz="0" w:space="0" w:color="auto"/>
      </w:divBdr>
    </w:div>
    <w:div w:id="844634590">
      <w:marLeft w:val="0"/>
      <w:marRight w:val="0"/>
      <w:marTop w:val="-20"/>
      <w:marBottom w:val="-20"/>
      <w:divBdr>
        <w:top w:val="none" w:sz="0" w:space="0" w:color="auto"/>
        <w:left w:val="none" w:sz="0" w:space="0" w:color="auto"/>
        <w:bottom w:val="none" w:sz="0" w:space="0" w:color="auto"/>
        <w:right w:val="none" w:sz="0" w:space="0" w:color="auto"/>
      </w:divBdr>
    </w:div>
    <w:div w:id="845442918">
      <w:marLeft w:val="0"/>
      <w:marRight w:val="0"/>
      <w:marTop w:val="-20"/>
      <w:marBottom w:val="-20"/>
      <w:divBdr>
        <w:top w:val="none" w:sz="0" w:space="0" w:color="auto"/>
        <w:left w:val="none" w:sz="0" w:space="0" w:color="auto"/>
        <w:bottom w:val="none" w:sz="0" w:space="0" w:color="auto"/>
        <w:right w:val="none" w:sz="0" w:space="0" w:color="auto"/>
      </w:divBdr>
    </w:div>
    <w:div w:id="845707829">
      <w:marLeft w:val="0"/>
      <w:marRight w:val="0"/>
      <w:marTop w:val="-20"/>
      <w:marBottom w:val="-20"/>
      <w:divBdr>
        <w:top w:val="none" w:sz="0" w:space="0" w:color="auto"/>
        <w:left w:val="none" w:sz="0" w:space="0" w:color="auto"/>
        <w:bottom w:val="none" w:sz="0" w:space="0" w:color="auto"/>
        <w:right w:val="none" w:sz="0" w:space="0" w:color="auto"/>
      </w:divBdr>
    </w:div>
    <w:div w:id="846167356">
      <w:marLeft w:val="0"/>
      <w:marRight w:val="0"/>
      <w:marTop w:val="-20"/>
      <w:marBottom w:val="-20"/>
      <w:divBdr>
        <w:top w:val="none" w:sz="0" w:space="0" w:color="auto"/>
        <w:left w:val="none" w:sz="0" w:space="0" w:color="auto"/>
        <w:bottom w:val="none" w:sz="0" w:space="0" w:color="auto"/>
        <w:right w:val="none" w:sz="0" w:space="0" w:color="auto"/>
      </w:divBdr>
    </w:div>
    <w:div w:id="846334652">
      <w:marLeft w:val="0"/>
      <w:marRight w:val="0"/>
      <w:marTop w:val="-20"/>
      <w:marBottom w:val="-20"/>
      <w:divBdr>
        <w:top w:val="none" w:sz="0" w:space="0" w:color="auto"/>
        <w:left w:val="none" w:sz="0" w:space="0" w:color="auto"/>
        <w:bottom w:val="none" w:sz="0" w:space="0" w:color="auto"/>
        <w:right w:val="none" w:sz="0" w:space="0" w:color="auto"/>
      </w:divBdr>
    </w:div>
    <w:div w:id="846678646">
      <w:marLeft w:val="0"/>
      <w:marRight w:val="0"/>
      <w:marTop w:val="-20"/>
      <w:marBottom w:val="-20"/>
      <w:divBdr>
        <w:top w:val="none" w:sz="0" w:space="0" w:color="auto"/>
        <w:left w:val="none" w:sz="0" w:space="0" w:color="auto"/>
        <w:bottom w:val="none" w:sz="0" w:space="0" w:color="auto"/>
        <w:right w:val="none" w:sz="0" w:space="0" w:color="auto"/>
      </w:divBdr>
    </w:div>
    <w:div w:id="846864512">
      <w:marLeft w:val="0"/>
      <w:marRight w:val="0"/>
      <w:marTop w:val="-20"/>
      <w:marBottom w:val="-20"/>
      <w:divBdr>
        <w:top w:val="none" w:sz="0" w:space="0" w:color="auto"/>
        <w:left w:val="none" w:sz="0" w:space="0" w:color="auto"/>
        <w:bottom w:val="none" w:sz="0" w:space="0" w:color="auto"/>
        <w:right w:val="none" w:sz="0" w:space="0" w:color="auto"/>
      </w:divBdr>
    </w:div>
    <w:div w:id="848525253">
      <w:marLeft w:val="0"/>
      <w:marRight w:val="0"/>
      <w:marTop w:val="-20"/>
      <w:marBottom w:val="-20"/>
      <w:divBdr>
        <w:top w:val="none" w:sz="0" w:space="0" w:color="auto"/>
        <w:left w:val="none" w:sz="0" w:space="0" w:color="auto"/>
        <w:bottom w:val="none" w:sz="0" w:space="0" w:color="auto"/>
        <w:right w:val="none" w:sz="0" w:space="0" w:color="auto"/>
      </w:divBdr>
    </w:div>
    <w:div w:id="848758810">
      <w:marLeft w:val="0"/>
      <w:marRight w:val="0"/>
      <w:marTop w:val="-20"/>
      <w:marBottom w:val="-20"/>
      <w:divBdr>
        <w:top w:val="none" w:sz="0" w:space="0" w:color="auto"/>
        <w:left w:val="none" w:sz="0" w:space="0" w:color="auto"/>
        <w:bottom w:val="none" w:sz="0" w:space="0" w:color="auto"/>
        <w:right w:val="none" w:sz="0" w:space="0" w:color="auto"/>
      </w:divBdr>
    </w:div>
    <w:div w:id="850223270">
      <w:marLeft w:val="0"/>
      <w:marRight w:val="0"/>
      <w:marTop w:val="-20"/>
      <w:marBottom w:val="-20"/>
      <w:divBdr>
        <w:top w:val="none" w:sz="0" w:space="0" w:color="auto"/>
        <w:left w:val="none" w:sz="0" w:space="0" w:color="auto"/>
        <w:bottom w:val="none" w:sz="0" w:space="0" w:color="auto"/>
        <w:right w:val="none" w:sz="0" w:space="0" w:color="auto"/>
      </w:divBdr>
    </w:div>
    <w:div w:id="851455465">
      <w:marLeft w:val="0"/>
      <w:marRight w:val="0"/>
      <w:marTop w:val="-20"/>
      <w:marBottom w:val="-20"/>
      <w:divBdr>
        <w:top w:val="none" w:sz="0" w:space="0" w:color="auto"/>
        <w:left w:val="none" w:sz="0" w:space="0" w:color="auto"/>
        <w:bottom w:val="none" w:sz="0" w:space="0" w:color="auto"/>
        <w:right w:val="none" w:sz="0" w:space="0" w:color="auto"/>
      </w:divBdr>
    </w:div>
    <w:div w:id="852650391">
      <w:marLeft w:val="0"/>
      <w:marRight w:val="0"/>
      <w:marTop w:val="-20"/>
      <w:marBottom w:val="-20"/>
      <w:divBdr>
        <w:top w:val="none" w:sz="0" w:space="0" w:color="auto"/>
        <w:left w:val="none" w:sz="0" w:space="0" w:color="auto"/>
        <w:bottom w:val="none" w:sz="0" w:space="0" w:color="auto"/>
        <w:right w:val="none" w:sz="0" w:space="0" w:color="auto"/>
      </w:divBdr>
    </w:div>
    <w:div w:id="852955752">
      <w:marLeft w:val="0"/>
      <w:marRight w:val="0"/>
      <w:marTop w:val="-20"/>
      <w:marBottom w:val="-20"/>
      <w:divBdr>
        <w:top w:val="none" w:sz="0" w:space="0" w:color="auto"/>
        <w:left w:val="none" w:sz="0" w:space="0" w:color="auto"/>
        <w:bottom w:val="none" w:sz="0" w:space="0" w:color="auto"/>
        <w:right w:val="none" w:sz="0" w:space="0" w:color="auto"/>
      </w:divBdr>
    </w:div>
    <w:div w:id="854611171">
      <w:marLeft w:val="0"/>
      <w:marRight w:val="0"/>
      <w:marTop w:val="-20"/>
      <w:marBottom w:val="-20"/>
      <w:divBdr>
        <w:top w:val="none" w:sz="0" w:space="0" w:color="auto"/>
        <w:left w:val="none" w:sz="0" w:space="0" w:color="auto"/>
        <w:bottom w:val="none" w:sz="0" w:space="0" w:color="auto"/>
        <w:right w:val="none" w:sz="0" w:space="0" w:color="auto"/>
      </w:divBdr>
    </w:div>
    <w:div w:id="857160928">
      <w:marLeft w:val="0"/>
      <w:marRight w:val="0"/>
      <w:marTop w:val="-20"/>
      <w:marBottom w:val="-20"/>
      <w:divBdr>
        <w:top w:val="none" w:sz="0" w:space="0" w:color="auto"/>
        <w:left w:val="none" w:sz="0" w:space="0" w:color="auto"/>
        <w:bottom w:val="none" w:sz="0" w:space="0" w:color="auto"/>
        <w:right w:val="none" w:sz="0" w:space="0" w:color="auto"/>
      </w:divBdr>
    </w:div>
    <w:div w:id="857932527">
      <w:marLeft w:val="0"/>
      <w:marRight w:val="0"/>
      <w:marTop w:val="-20"/>
      <w:marBottom w:val="-20"/>
      <w:divBdr>
        <w:top w:val="none" w:sz="0" w:space="0" w:color="auto"/>
        <w:left w:val="none" w:sz="0" w:space="0" w:color="auto"/>
        <w:bottom w:val="none" w:sz="0" w:space="0" w:color="auto"/>
        <w:right w:val="none" w:sz="0" w:space="0" w:color="auto"/>
      </w:divBdr>
    </w:div>
    <w:div w:id="859857734">
      <w:marLeft w:val="0"/>
      <w:marRight w:val="0"/>
      <w:marTop w:val="-20"/>
      <w:marBottom w:val="-20"/>
      <w:divBdr>
        <w:top w:val="none" w:sz="0" w:space="0" w:color="auto"/>
        <w:left w:val="none" w:sz="0" w:space="0" w:color="auto"/>
        <w:bottom w:val="none" w:sz="0" w:space="0" w:color="auto"/>
        <w:right w:val="none" w:sz="0" w:space="0" w:color="auto"/>
      </w:divBdr>
    </w:div>
    <w:div w:id="860049148">
      <w:marLeft w:val="0"/>
      <w:marRight w:val="0"/>
      <w:marTop w:val="-20"/>
      <w:marBottom w:val="-20"/>
      <w:divBdr>
        <w:top w:val="none" w:sz="0" w:space="0" w:color="auto"/>
        <w:left w:val="none" w:sz="0" w:space="0" w:color="auto"/>
        <w:bottom w:val="none" w:sz="0" w:space="0" w:color="auto"/>
        <w:right w:val="none" w:sz="0" w:space="0" w:color="auto"/>
      </w:divBdr>
    </w:div>
    <w:div w:id="860893479">
      <w:marLeft w:val="0"/>
      <w:marRight w:val="0"/>
      <w:marTop w:val="-20"/>
      <w:marBottom w:val="-20"/>
      <w:divBdr>
        <w:top w:val="none" w:sz="0" w:space="0" w:color="auto"/>
        <w:left w:val="none" w:sz="0" w:space="0" w:color="auto"/>
        <w:bottom w:val="none" w:sz="0" w:space="0" w:color="auto"/>
        <w:right w:val="none" w:sz="0" w:space="0" w:color="auto"/>
      </w:divBdr>
    </w:div>
    <w:div w:id="862213048">
      <w:marLeft w:val="0"/>
      <w:marRight w:val="0"/>
      <w:marTop w:val="-20"/>
      <w:marBottom w:val="-20"/>
      <w:divBdr>
        <w:top w:val="none" w:sz="0" w:space="0" w:color="auto"/>
        <w:left w:val="none" w:sz="0" w:space="0" w:color="auto"/>
        <w:bottom w:val="none" w:sz="0" w:space="0" w:color="auto"/>
        <w:right w:val="none" w:sz="0" w:space="0" w:color="auto"/>
      </w:divBdr>
    </w:div>
    <w:div w:id="862329437">
      <w:marLeft w:val="0"/>
      <w:marRight w:val="0"/>
      <w:marTop w:val="-20"/>
      <w:marBottom w:val="-20"/>
      <w:divBdr>
        <w:top w:val="none" w:sz="0" w:space="0" w:color="auto"/>
        <w:left w:val="none" w:sz="0" w:space="0" w:color="auto"/>
        <w:bottom w:val="none" w:sz="0" w:space="0" w:color="auto"/>
        <w:right w:val="none" w:sz="0" w:space="0" w:color="auto"/>
      </w:divBdr>
    </w:div>
    <w:div w:id="864170354">
      <w:marLeft w:val="0"/>
      <w:marRight w:val="0"/>
      <w:marTop w:val="-20"/>
      <w:marBottom w:val="-20"/>
      <w:divBdr>
        <w:top w:val="none" w:sz="0" w:space="0" w:color="auto"/>
        <w:left w:val="none" w:sz="0" w:space="0" w:color="auto"/>
        <w:bottom w:val="none" w:sz="0" w:space="0" w:color="auto"/>
        <w:right w:val="none" w:sz="0" w:space="0" w:color="auto"/>
      </w:divBdr>
    </w:div>
    <w:div w:id="865338379">
      <w:marLeft w:val="0"/>
      <w:marRight w:val="0"/>
      <w:marTop w:val="-20"/>
      <w:marBottom w:val="-20"/>
      <w:divBdr>
        <w:top w:val="none" w:sz="0" w:space="0" w:color="auto"/>
        <w:left w:val="none" w:sz="0" w:space="0" w:color="auto"/>
        <w:bottom w:val="none" w:sz="0" w:space="0" w:color="auto"/>
        <w:right w:val="none" w:sz="0" w:space="0" w:color="auto"/>
      </w:divBdr>
    </w:div>
    <w:div w:id="866480604">
      <w:marLeft w:val="0"/>
      <w:marRight w:val="0"/>
      <w:marTop w:val="-20"/>
      <w:marBottom w:val="-20"/>
      <w:divBdr>
        <w:top w:val="none" w:sz="0" w:space="0" w:color="auto"/>
        <w:left w:val="none" w:sz="0" w:space="0" w:color="auto"/>
        <w:bottom w:val="none" w:sz="0" w:space="0" w:color="auto"/>
        <w:right w:val="none" w:sz="0" w:space="0" w:color="auto"/>
      </w:divBdr>
    </w:div>
    <w:div w:id="868952687">
      <w:marLeft w:val="0"/>
      <w:marRight w:val="0"/>
      <w:marTop w:val="-20"/>
      <w:marBottom w:val="-20"/>
      <w:divBdr>
        <w:top w:val="none" w:sz="0" w:space="0" w:color="auto"/>
        <w:left w:val="none" w:sz="0" w:space="0" w:color="auto"/>
        <w:bottom w:val="none" w:sz="0" w:space="0" w:color="auto"/>
        <w:right w:val="none" w:sz="0" w:space="0" w:color="auto"/>
      </w:divBdr>
    </w:div>
    <w:div w:id="869563895">
      <w:marLeft w:val="0"/>
      <w:marRight w:val="0"/>
      <w:marTop w:val="-20"/>
      <w:marBottom w:val="-20"/>
      <w:divBdr>
        <w:top w:val="none" w:sz="0" w:space="0" w:color="auto"/>
        <w:left w:val="none" w:sz="0" w:space="0" w:color="auto"/>
        <w:bottom w:val="none" w:sz="0" w:space="0" w:color="auto"/>
        <w:right w:val="none" w:sz="0" w:space="0" w:color="auto"/>
      </w:divBdr>
    </w:div>
    <w:div w:id="869683413">
      <w:marLeft w:val="0"/>
      <w:marRight w:val="0"/>
      <w:marTop w:val="-20"/>
      <w:marBottom w:val="-20"/>
      <w:divBdr>
        <w:top w:val="none" w:sz="0" w:space="0" w:color="auto"/>
        <w:left w:val="none" w:sz="0" w:space="0" w:color="auto"/>
        <w:bottom w:val="none" w:sz="0" w:space="0" w:color="auto"/>
        <w:right w:val="none" w:sz="0" w:space="0" w:color="auto"/>
      </w:divBdr>
    </w:div>
    <w:div w:id="869949366">
      <w:marLeft w:val="0"/>
      <w:marRight w:val="0"/>
      <w:marTop w:val="-20"/>
      <w:marBottom w:val="-20"/>
      <w:divBdr>
        <w:top w:val="none" w:sz="0" w:space="0" w:color="auto"/>
        <w:left w:val="none" w:sz="0" w:space="0" w:color="auto"/>
        <w:bottom w:val="none" w:sz="0" w:space="0" w:color="auto"/>
        <w:right w:val="none" w:sz="0" w:space="0" w:color="auto"/>
      </w:divBdr>
    </w:div>
    <w:div w:id="870262570">
      <w:marLeft w:val="0"/>
      <w:marRight w:val="0"/>
      <w:marTop w:val="-20"/>
      <w:marBottom w:val="-20"/>
      <w:divBdr>
        <w:top w:val="none" w:sz="0" w:space="0" w:color="auto"/>
        <w:left w:val="none" w:sz="0" w:space="0" w:color="auto"/>
        <w:bottom w:val="none" w:sz="0" w:space="0" w:color="auto"/>
        <w:right w:val="none" w:sz="0" w:space="0" w:color="auto"/>
      </w:divBdr>
    </w:div>
    <w:div w:id="871503657">
      <w:marLeft w:val="0"/>
      <w:marRight w:val="0"/>
      <w:marTop w:val="-20"/>
      <w:marBottom w:val="-20"/>
      <w:divBdr>
        <w:top w:val="none" w:sz="0" w:space="0" w:color="auto"/>
        <w:left w:val="none" w:sz="0" w:space="0" w:color="auto"/>
        <w:bottom w:val="none" w:sz="0" w:space="0" w:color="auto"/>
        <w:right w:val="none" w:sz="0" w:space="0" w:color="auto"/>
      </w:divBdr>
    </w:div>
    <w:div w:id="873152496">
      <w:marLeft w:val="0"/>
      <w:marRight w:val="0"/>
      <w:marTop w:val="-20"/>
      <w:marBottom w:val="-20"/>
      <w:divBdr>
        <w:top w:val="none" w:sz="0" w:space="0" w:color="auto"/>
        <w:left w:val="none" w:sz="0" w:space="0" w:color="auto"/>
        <w:bottom w:val="none" w:sz="0" w:space="0" w:color="auto"/>
        <w:right w:val="none" w:sz="0" w:space="0" w:color="auto"/>
      </w:divBdr>
    </w:div>
    <w:div w:id="878011296">
      <w:marLeft w:val="0"/>
      <w:marRight w:val="0"/>
      <w:marTop w:val="-20"/>
      <w:marBottom w:val="-20"/>
      <w:divBdr>
        <w:top w:val="none" w:sz="0" w:space="0" w:color="auto"/>
        <w:left w:val="none" w:sz="0" w:space="0" w:color="auto"/>
        <w:bottom w:val="none" w:sz="0" w:space="0" w:color="auto"/>
        <w:right w:val="none" w:sz="0" w:space="0" w:color="auto"/>
      </w:divBdr>
    </w:div>
    <w:div w:id="878202058">
      <w:marLeft w:val="0"/>
      <w:marRight w:val="0"/>
      <w:marTop w:val="-20"/>
      <w:marBottom w:val="-20"/>
      <w:divBdr>
        <w:top w:val="none" w:sz="0" w:space="0" w:color="auto"/>
        <w:left w:val="none" w:sz="0" w:space="0" w:color="auto"/>
        <w:bottom w:val="none" w:sz="0" w:space="0" w:color="auto"/>
        <w:right w:val="none" w:sz="0" w:space="0" w:color="auto"/>
      </w:divBdr>
    </w:div>
    <w:div w:id="880097472">
      <w:marLeft w:val="0"/>
      <w:marRight w:val="0"/>
      <w:marTop w:val="-20"/>
      <w:marBottom w:val="-20"/>
      <w:divBdr>
        <w:top w:val="none" w:sz="0" w:space="0" w:color="auto"/>
        <w:left w:val="none" w:sz="0" w:space="0" w:color="auto"/>
        <w:bottom w:val="none" w:sz="0" w:space="0" w:color="auto"/>
        <w:right w:val="none" w:sz="0" w:space="0" w:color="auto"/>
      </w:divBdr>
    </w:div>
    <w:div w:id="881287149">
      <w:marLeft w:val="0"/>
      <w:marRight w:val="0"/>
      <w:marTop w:val="-20"/>
      <w:marBottom w:val="-20"/>
      <w:divBdr>
        <w:top w:val="none" w:sz="0" w:space="0" w:color="auto"/>
        <w:left w:val="none" w:sz="0" w:space="0" w:color="auto"/>
        <w:bottom w:val="none" w:sz="0" w:space="0" w:color="auto"/>
        <w:right w:val="none" w:sz="0" w:space="0" w:color="auto"/>
      </w:divBdr>
    </w:div>
    <w:div w:id="882403562">
      <w:marLeft w:val="0"/>
      <w:marRight w:val="0"/>
      <w:marTop w:val="-20"/>
      <w:marBottom w:val="-20"/>
      <w:divBdr>
        <w:top w:val="none" w:sz="0" w:space="0" w:color="auto"/>
        <w:left w:val="none" w:sz="0" w:space="0" w:color="auto"/>
        <w:bottom w:val="none" w:sz="0" w:space="0" w:color="auto"/>
        <w:right w:val="none" w:sz="0" w:space="0" w:color="auto"/>
      </w:divBdr>
    </w:div>
    <w:div w:id="882909201">
      <w:marLeft w:val="0"/>
      <w:marRight w:val="0"/>
      <w:marTop w:val="-20"/>
      <w:marBottom w:val="-20"/>
      <w:divBdr>
        <w:top w:val="none" w:sz="0" w:space="0" w:color="auto"/>
        <w:left w:val="none" w:sz="0" w:space="0" w:color="auto"/>
        <w:bottom w:val="none" w:sz="0" w:space="0" w:color="auto"/>
        <w:right w:val="none" w:sz="0" w:space="0" w:color="auto"/>
      </w:divBdr>
    </w:div>
    <w:div w:id="883102737">
      <w:marLeft w:val="0"/>
      <w:marRight w:val="0"/>
      <w:marTop w:val="-20"/>
      <w:marBottom w:val="-20"/>
      <w:divBdr>
        <w:top w:val="none" w:sz="0" w:space="0" w:color="auto"/>
        <w:left w:val="none" w:sz="0" w:space="0" w:color="auto"/>
        <w:bottom w:val="none" w:sz="0" w:space="0" w:color="auto"/>
        <w:right w:val="none" w:sz="0" w:space="0" w:color="auto"/>
      </w:divBdr>
    </w:div>
    <w:div w:id="884216228">
      <w:marLeft w:val="0"/>
      <w:marRight w:val="0"/>
      <w:marTop w:val="-20"/>
      <w:marBottom w:val="-20"/>
      <w:divBdr>
        <w:top w:val="none" w:sz="0" w:space="0" w:color="auto"/>
        <w:left w:val="none" w:sz="0" w:space="0" w:color="auto"/>
        <w:bottom w:val="none" w:sz="0" w:space="0" w:color="auto"/>
        <w:right w:val="none" w:sz="0" w:space="0" w:color="auto"/>
      </w:divBdr>
    </w:div>
    <w:div w:id="885069569">
      <w:marLeft w:val="0"/>
      <w:marRight w:val="0"/>
      <w:marTop w:val="-20"/>
      <w:marBottom w:val="-20"/>
      <w:divBdr>
        <w:top w:val="none" w:sz="0" w:space="0" w:color="auto"/>
        <w:left w:val="none" w:sz="0" w:space="0" w:color="auto"/>
        <w:bottom w:val="none" w:sz="0" w:space="0" w:color="auto"/>
        <w:right w:val="none" w:sz="0" w:space="0" w:color="auto"/>
      </w:divBdr>
    </w:div>
    <w:div w:id="885337711">
      <w:marLeft w:val="0"/>
      <w:marRight w:val="0"/>
      <w:marTop w:val="-20"/>
      <w:marBottom w:val="-20"/>
      <w:divBdr>
        <w:top w:val="none" w:sz="0" w:space="0" w:color="auto"/>
        <w:left w:val="none" w:sz="0" w:space="0" w:color="auto"/>
        <w:bottom w:val="none" w:sz="0" w:space="0" w:color="auto"/>
        <w:right w:val="none" w:sz="0" w:space="0" w:color="auto"/>
      </w:divBdr>
    </w:div>
    <w:div w:id="885415856">
      <w:marLeft w:val="0"/>
      <w:marRight w:val="0"/>
      <w:marTop w:val="-20"/>
      <w:marBottom w:val="-20"/>
      <w:divBdr>
        <w:top w:val="none" w:sz="0" w:space="0" w:color="auto"/>
        <w:left w:val="none" w:sz="0" w:space="0" w:color="auto"/>
        <w:bottom w:val="none" w:sz="0" w:space="0" w:color="auto"/>
        <w:right w:val="none" w:sz="0" w:space="0" w:color="auto"/>
      </w:divBdr>
    </w:div>
    <w:div w:id="885485234">
      <w:marLeft w:val="0"/>
      <w:marRight w:val="0"/>
      <w:marTop w:val="-20"/>
      <w:marBottom w:val="-20"/>
      <w:divBdr>
        <w:top w:val="none" w:sz="0" w:space="0" w:color="auto"/>
        <w:left w:val="none" w:sz="0" w:space="0" w:color="auto"/>
        <w:bottom w:val="none" w:sz="0" w:space="0" w:color="auto"/>
        <w:right w:val="none" w:sz="0" w:space="0" w:color="auto"/>
      </w:divBdr>
    </w:div>
    <w:div w:id="885943774">
      <w:marLeft w:val="0"/>
      <w:marRight w:val="0"/>
      <w:marTop w:val="-20"/>
      <w:marBottom w:val="-20"/>
      <w:divBdr>
        <w:top w:val="none" w:sz="0" w:space="0" w:color="auto"/>
        <w:left w:val="none" w:sz="0" w:space="0" w:color="auto"/>
        <w:bottom w:val="none" w:sz="0" w:space="0" w:color="auto"/>
        <w:right w:val="none" w:sz="0" w:space="0" w:color="auto"/>
      </w:divBdr>
    </w:div>
    <w:div w:id="887767020">
      <w:marLeft w:val="0"/>
      <w:marRight w:val="0"/>
      <w:marTop w:val="-20"/>
      <w:marBottom w:val="-20"/>
      <w:divBdr>
        <w:top w:val="none" w:sz="0" w:space="0" w:color="auto"/>
        <w:left w:val="none" w:sz="0" w:space="0" w:color="auto"/>
        <w:bottom w:val="none" w:sz="0" w:space="0" w:color="auto"/>
        <w:right w:val="none" w:sz="0" w:space="0" w:color="auto"/>
      </w:divBdr>
    </w:div>
    <w:div w:id="890967819">
      <w:marLeft w:val="0"/>
      <w:marRight w:val="0"/>
      <w:marTop w:val="-20"/>
      <w:marBottom w:val="-20"/>
      <w:divBdr>
        <w:top w:val="none" w:sz="0" w:space="0" w:color="auto"/>
        <w:left w:val="none" w:sz="0" w:space="0" w:color="auto"/>
        <w:bottom w:val="none" w:sz="0" w:space="0" w:color="auto"/>
        <w:right w:val="none" w:sz="0" w:space="0" w:color="auto"/>
      </w:divBdr>
    </w:div>
    <w:div w:id="891421878">
      <w:marLeft w:val="0"/>
      <w:marRight w:val="0"/>
      <w:marTop w:val="-20"/>
      <w:marBottom w:val="-20"/>
      <w:divBdr>
        <w:top w:val="none" w:sz="0" w:space="0" w:color="auto"/>
        <w:left w:val="none" w:sz="0" w:space="0" w:color="auto"/>
        <w:bottom w:val="none" w:sz="0" w:space="0" w:color="auto"/>
        <w:right w:val="none" w:sz="0" w:space="0" w:color="auto"/>
      </w:divBdr>
    </w:div>
    <w:div w:id="891578640">
      <w:marLeft w:val="0"/>
      <w:marRight w:val="0"/>
      <w:marTop w:val="-20"/>
      <w:marBottom w:val="-20"/>
      <w:divBdr>
        <w:top w:val="none" w:sz="0" w:space="0" w:color="auto"/>
        <w:left w:val="none" w:sz="0" w:space="0" w:color="auto"/>
        <w:bottom w:val="none" w:sz="0" w:space="0" w:color="auto"/>
        <w:right w:val="none" w:sz="0" w:space="0" w:color="auto"/>
      </w:divBdr>
    </w:div>
    <w:div w:id="891623635">
      <w:marLeft w:val="0"/>
      <w:marRight w:val="0"/>
      <w:marTop w:val="-20"/>
      <w:marBottom w:val="-20"/>
      <w:divBdr>
        <w:top w:val="none" w:sz="0" w:space="0" w:color="auto"/>
        <w:left w:val="none" w:sz="0" w:space="0" w:color="auto"/>
        <w:bottom w:val="none" w:sz="0" w:space="0" w:color="auto"/>
        <w:right w:val="none" w:sz="0" w:space="0" w:color="auto"/>
      </w:divBdr>
    </w:div>
    <w:div w:id="892425699">
      <w:marLeft w:val="0"/>
      <w:marRight w:val="0"/>
      <w:marTop w:val="-20"/>
      <w:marBottom w:val="-20"/>
      <w:divBdr>
        <w:top w:val="none" w:sz="0" w:space="0" w:color="auto"/>
        <w:left w:val="none" w:sz="0" w:space="0" w:color="auto"/>
        <w:bottom w:val="none" w:sz="0" w:space="0" w:color="auto"/>
        <w:right w:val="none" w:sz="0" w:space="0" w:color="auto"/>
      </w:divBdr>
    </w:div>
    <w:div w:id="893391146">
      <w:marLeft w:val="0"/>
      <w:marRight w:val="0"/>
      <w:marTop w:val="-20"/>
      <w:marBottom w:val="-20"/>
      <w:divBdr>
        <w:top w:val="none" w:sz="0" w:space="0" w:color="auto"/>
        <w:left w:val="none" w:sz="0" w:space="0" w:color="auto"/>
        <w:bottom w:val="none" w:sz="0" w:space="0" w:color="auto"/>
        <w:right w:val="none" w:sz="0" w:space="0" w:color="auto"/>
      </w:divBdr>
    </w:div>
    <w:div w:id="894316548">
      <w:marLeft w:val="0"/>
      <w:marRight w:val="0"/>
      <w:marTop w:val="-20"/>
      <w:marBottom w:val="-20"/>
      <w:divBdr>
        <w:top w:val="none" w:sz="0" w:space="0" w:color="auto"/>
        <w:left w:val="none" w:sz="0" w:space="0" w:color="auto"/>
        <w:bottom w:val="none" w:sz="0" w:space="0" w:color="auto"/>
        <w:right w:val="none" w:sz="0" w:space="0" w:color="auto"/>
      </w:divBdr>
    </w:div>
    <w:div w:id="895776263">
      <w:marLeft w:val="0"/>
      <w:marRight w:val="0"/>
      <w:marTop w:val="-20"/>
      <w:marBottom w:val="-20"/>
      <w:divBdr>
        <w:top w:val="none" w:sz="0" w:space="0" w:color="auto"/>
        <w:left w:val="none" w:sz="0" w:space="0" w:color="auto"/>
        <w:bottom w:val="none" w:sz="0" w:space="0" w:color="auto"/>
        <w:right w:val="none" w:sz="0" w:space="0" w:color="auto"/>
      </w:divBdr>
    </w:div>
    <w:div w:id="896205503">
      <w:marLeft w:val="0"/>
      <w:marRight w:val="0"/>
      <w:marTop w:val="-20"/>
      <w:marBottom w:val="-20"/>
      <w:divBdr>
        <w:top w:val="none" w:sz="0" w:space="0" w:color="auto"/>
        <w:left w:val="none" w:sz="0" w:space="0" w:color="auto"/>
        <w:bottom w:val="none" w:sz="0" w:space="0" w:color="auto"/>
        <w:right w:val="none" w:sz="0" w:space="0" w:color="auto"/>
      </w:divBdr>
    </w:div>
    <w:div w:id="899096727">
      <w:marLeft w:val="0"/>
      <w:marRight w:val="0"/>
      <w:marTop w:val="-20"/>
      <w:marBottom w:val="-20"/>
      <w:divBdr>
        <w:top w:val="none" w:sz="0" w:space="0" w:color="auto"/>
        <w:left w:val="none" w:sz="0" w:space="0" w:color="auto"/>
        <w:bottom w:val="none" w:sz="0" w:space="0" w:color="auto"/>
        <w:right w:val="none" w:sz="0" w:space="0" w:color="auto"/>
      </w:divBdr>
    </w:div>
    <w:div w:id="899557925">
      <w:marLeft w:val="0"/>
      <w:marRight w:val="0"/>
      <w:marTop w:val="-20"/>
      <w:marBottom w:val="-20"/>
      <w:divBdr>
        <w:top w:val="none" w:sz="0" w:space="0" w:color="auto"/>
        <w:left w:val="none" w:sz="0" w:space="0" w:color="auto"/>
        <w:bottom w:val="none" w:sz="0" w:space="0" w:color="auto"/>
        <w:right w:val="none" w:sz="0" w:space="0" w:color="auto"/>
      </w:divBdr>
    </w:div>
    <w:div w:id="903297572">
      <w:marLeft w:val="0"/>
      <w:marRight w:val="0"/>
      <w:marTop w:val="-20"/>
      <w:marBottom w:val="-20"/>
      <w:divBdr>
        <w:top w:val="none" w:sz="0" w:space="0" w:color="auto"/>
        <w:left w:val="none" w:sz="0" w:space="0" w:color="auto"/>
        <w:bottom w:val="none" w:sz="0" w:space="0" w:color="auto"/>
        <w:right w:val="none" w:sz="0" w:space="0" w:color="auto"/>
      </w:divBdr>
    </w:div>
    <w:div w:id="905260318">
      <w:marLeft w:val="0"/>
      <w:marRight w:val="0"/>
      <w:marTop w:val="-20"/>
      <w:marBottom w:val="-20"/>
      <w:divBdr>
        <w:top w:val="none" w:sz="0" w:space="0" w:color="auto"/>
        <w:left w:val="none" w:sz="0" w:space="0" w:color="auto"/>
        <w:bottom w:val="none" w:sz="0" w:space="0" w:color="auto"/>
        <w:right w:val="none" w:sz="0" w:space="0" w:color="auto"/>
      </w:divBdr>
    </w:div>
    <w:div w:id="909772410">
      <w:marLeft w:val="0"/>
      <w:marRight w:val="0"/>
      <w:marTop w:val="-20"/>
      <w:marBottom w:val="-20"/>
      <w:divBdr>
        <w:top w:val="none" w:sz="0" w:space="0" w:color="auto"/>
        <w:left w:val="none" w:sz="0" w:space="0" w:color="auto"/>
        <w:bottom w:val="none" w:sz="0" w:space="0" w:color="auto"/>
        <w:right w:val="none" w:sz="0" w:space="0" w:color="auto"/>
      </w:divBdr>
    </w:div>
    <w:div w:id="913003615">
      <w:marLeft w:val="0"/>
      <w:marRight w:val="0"/>
      <w:marTop w:val="-20"/>
      <w:marBottom w:val="-20"/>
      <w:divBdr>
        <w:top w:val="none" w:sz="0" w:space="0" w:color="auto"/>
        <w:left w:val="none" w:sz="0" w:space="0" w:color="auto"/>
        <w:bottom w:val="none" w:sz="0" w:space="0" w:color="auto"/>
        <w:right w:val="none" w:sz="0" w:space="0" w:color="auto"/>
      </w:divBdr>
    </w:div>
    <w:div w:id="913007141">
      <w:marLeft w:val="0"/>
      <w:marRight w:val="0"/>
      <w:marTop w:val="-20"/>
      <w:marBottom w:val="-20"/>
      <w:divBdr>
        <w:top w:val="none" w:sz="0" w:space="0" w:color="auto"/>
        <w:left w:val="none" w:sz="0" w:space="0" w:color="auto"/>
        <w:bottom w:val="none" w:sz="0" w:space="0" w:color="auto"/>
        <w:right w:val="none" w:sz="0" w:space="0" w:color="auto"/>
      </w:divBdr>
    </w:div>
    <w:div w:id="917710196">
      <w:marLeft w:val="0"/>
      <w:marRight w:val="0"/>
      <w:marTop w:val="-20"/>
      <w:marBottom w:val="-20"/>
      <w:divBdr>
        <w:top w:val="none" w:sz="0" w:space="0" w:color="auto"/>
        <w:left w:val="none" w:sz="0" w:space="0" w:color="auto"/>
        <w:bottom w:val="none" w:sz="0" w:space="0" w:color="auto"/>
        <w:right w:val="none" w:sz="0" w:space="0" w:color="auto"/>
      </w:divBdr>
    </w:div>
    <w:div w:id="922489946">
      <w:marLeft w:val="0"/>
      <w:marRight w:val="0"/>
      <w:marTop w:val="-20"/>
      <w:marBottom w:val="-20"/>
      <w:divBdr>
        <w:top w:val="none" w:sz="0" w:space="0" w:color="auto"/>
        <w:left w:val="none" w:sz="0" w:space="0" w:color="auto"/>
        <w:bottom w:val="none" w:sz="0" w:space="0" w:color="auto"/>
        <w:right w:val="none" w:sz="0" w:space="0" w:color="auto"/>
      </w:divBdr>
    </w:div>
    <w:div w:id="923414651">
      <w:marLeft w:val="0"/>
      <w:marRight w:val="0"/>
      <w:marTop w:val="-20"/>
      <w:marBottom w:val="-20"/>
      <w:divBdr>
        <w:top w:val="none" w:sz="0" w:space="0" w:color="auto"/>
        <w:left w:val="none" w:sz="0" w:space="0" w:color="auto"/>
        <w:bottom w:val="none" w:sz="0" w:space="0" w:color="auto"/>
        <w:right w:val="none" w:sz="0" w:space="0" w:color="auto"/>
      </w:divBdr>
    </w:div>
    <w:div w:id="924337898">
      <w:marLeft w:val="0"/>
      <w:marRight w:val="0"/>
      <w:marTop w:val="-20"/>
      <w:marBottom w:val="-20"/>
      <w:divBdr>
        <w:top w:val="none" w:sz="0" w:space="0" w:color="auto"/>
        <w:left w:val="none" w:sz="0" w:space="0" w:color="auto"/>
        <w:bottom w:val="none" w:sz="0" w:space="0" w:color="auto"/>
        <w:right w:val="none" w:sz="0" w:space="0" w:color="auto"/>
      </w:divBdr>
    </w:div>
    <w:div w:id="924454918">
      <w:marLeft w:val="0"/>
      <w:marRight w:val="0"/>
      <w:marTop w:val="-20"/>
      <w:marBottom w:val="-20"/>
      <w:divBdr>
        <w:top w:val="none" w:sz="0" w:space="0" w:color="auto"/>
        <w:left w:val="none" w:sz="0" w:space="0" w:color="auto"/>
        <w:bottom w:val="none" w:sz="0" w:space="0" w:color="auto"/>
        <w:right w:val="none" w:sz="0" w:space="0" w:color="auto"/>
      </w:divBdr>
    </w:div>
    <w:div w:id="928271604">
      <w:marLeft w:val="0"/>
      <w:marRight w:val="0"/>
      <w:marTop w:val="-20"/>
      <w:marBottom w:val="-20"/>
      <w:divBdr>
        <w:top w:val="none" w:sz="0" w:space="0" w:color="auto"/>
        <w:left w:val="none" w:sz="0" w:space="0" w:color="auto"/>
        <w:bottom w:val="none" w:sz="0" w:space="0" w:color="auto"/>
        <w:right w:val="none" w:sz="0" w:space="0" w:color="auto"/>
      </w:divBdr>
    </w:div>
    <w:div w:id="928469326">
      <w:marLeft w:val="0"/>
      <w:marRight w:val="0"/>
      <w:marTop w:val="-20"/>
      <w:marBottom w:val="-20"/>
      <w:divBdr>
        <w:top w:val="none" w:sz="0" w:space="0" w:color="auto"/>
        <w:left w:val="none" w:sz="0" w:space="0" w:color="auto"/>
        <w:bottom w:val="none" w:sz="0" w:space="0" w:color="auto"/>
        <w:right w:val="none" w:sz="0" w:space="0" w:color="auto"/>
      </w:divBdr>
    </w:div>
    <w:div w:id="928538787">
      <w:marLeft w:val="0"/>
      <w:marRight w:val="0"/>
      <w:marTop w:val="-20"/>
      <w:marBottom w:val="-20"/>
      <w:divBdr>
        <w:top w:val="none" w:sz="0" w:space="0" w:color="auto"/>
        <w:left w:val="none" w:sz="0" w:space="0" w:color="auto"/>
        <w:bottom w:val="none" w:sz="0" w:space="0" w:color="auto"/>
        <w:right w:val="none" w:sz="0" w:space="0" w:color="auto"/>
      </w:divBdr>
    </w:div>
    <w:div w:id="929436374">
      <w:marLeft w:val="0"/>
      <w:marRight w:val="0"/>
      <w:marTop w:val="-20"/>
      <w:marBottom w:val="-20"/>
      <w:divBdr>
        <w:top w:val="none" w:sz="0" w:space="0" w:color="auto"/>
        <w:left w:val="none" w:sz="0" w:space="0" w:color="auto"/>
        <w:bottom w:val="none" w:sz="0" w:space="0" w:color="auto"/>
        <w:right w:val="none" w:sz="0" w:space="0" w:color="auto"/>
      </w:divBdr>
    </w:div>
    <w:div w:id="929896037">
      <w:marLeft w:val="0"/>
      <w:marRight w:val="0"/>
      <w:marTop w:val="-20"/>
      <w:marBottom w:val="-20"/>
      <w:divBdr>
        <w:top w:val="none" w:sz="0" w:space="0" w:color="auto"/>
        <w:left w:val="none" w:sz="0" w:space="0" w:color="auto"/>
        <w:bottom w:val="none" w:sz="0" w:space="0" w:color="auto"/>
        <w:right w:val="none" w:sz="0" w:space="0" w:color="auto"/>
      </w:divBdr>
    </w:div>
    <w:div w:id="930746342">
      <w:marLeft w:val="0"/>
      <w:marRight w:val="0"/>
      <w:marTop w:val="-20"/>
      <w:marBottom w:val="-20"/>
      <w:divBdr>
        <w:top w:val="none" w:sz="0" w:space="0" w:color="auto"/>
        <w:left w:val="none" w:sz="0" w:space="0" w:color="auto"/>
        <w:bottom w:val="none" w:sz="0" w:space="0" w:color="auto"/>
        <w:right w:val="none" w:sz="0" w:space="0" w:color="auto"/>
      </w:divBdr>
    </w:div>
    <w:div w:id="933250726">
      <w:marLeft w:val="0"/>
      <w:marRight w:val="0"/>
      <w:marTop w:val="-20"/>
      <w:marBottom w:val="-20"/>
      <w:divBdr>
        <w:top w:val="none" w:sz="0" w:space="0" w:color="auto"/>
        <w:left w:val="none" w:sz="0" w:space="0" w:color="auto"/>
        <w:bottom w:val="none" w:sz="0" w:space="0" w:color="auto"/>
        <w:right w:val="none" w:sz="0" w:space="0" w:color="auto"/>
      </w:divBdr>
    </w:div>
    <w:div w:id="937373402">
      <w:marLeft w:val="0"/>
      <w:marRight w:val="0"/>
      <w:marTop w:val="-20"/>
      <w:marBottom w:val="-20"/>
      <w:divBdr>
        <w:top w:val="none" w:sz="0" w:space="0" w:color="auto"/>
        <w:left w:val="none" w:sz="0" w:space="0" w:color="auto"/>
        <w:bottom w:val="none" w:sz="0" w:space="0" w:color="auto"/>
        <w:right w:val="none" w:sz="0" w:space="0" w:color="auto"/>
      </w:divBdr>
    </w:div>
    <w:div w:id="937449249">
      <w:marLeft w:val="0"/>
      <w:marRight w:val="0"/>
      <w:marTop w:val="-20"/>
      <w:marBottom w:val="-20"/>
      <w:divBdr>
        <w:top w:val="none" w:sz="0" w:space="0" w:color="auto"/>
        <w:left w:val="none" w:sz="0" w:space="0" w:color="auto"/>
        <w:bottom w:val="none" w:sz="0" w:space="0" w:color="auto"/>
        <w:right w:val="none" w:sz="0" w:space="0" w:color="auto"/>
      </w:divBdr>
    </w:div>
    <w:div w:id="938875839">
      <w:marLeft w:val="0"/>
      <w:marRight w:val="0"/>
      <w:marTop w:val="-20"/>
      <w:marBottom w:val="-20"/>
      <w:divBdr>
        <w:top w:val="none" w:sz="0" w:space="0" w:color="auto"/>
        <w:left w:val="none" w:sz="0" w:space="0" w:color="auto"/>
        <w:bottom w:val="none" w:sz="0" w:space="0" w:color="auto"/>
        <w:right w:val="none" w:sz="0" w:space="0" w:color="auto"/>
      </w:divBdr>
    </w:div>
    <w:div w:id="939408478">
      <w:marLeft w:val="0"/>
      <w:marRight w:val="0"/>
      <w:marTop w:val="-20"/>
      <w:marBottom w:val="-20"/>
      <w:divBdr>
        <w:top w:val="none" w:sz="0" w:space="0" w:color="auto"/>
        <w:left w:val="none" w:sz="0" w:space="0" w:color="auto"/>
        <w:bottom w:val="none" w:sz="0" w:space="0" w:color="auto"/>
        <w:right w:val="none" w:sz="0" w:space="0" w:color="auto"/>
      </w:divBdr>
    </w:div>
    <w:div w:id="939482604">
      <w:marLeft w:val="0"/>
      <w:marRight w:val="0"/>
      <w:marTop w:val="-20"/>
      <w:marBottom w:val="-20"/>
      <w:divBdr>
        <w:top w:val="none" w:sz="0" w:space="0" w:color="auto"/>
        <w:left w:val="none" w:sz="0" w:space="0" w:color="auto"/>
        <w:bottom w:val="none" w:sz="0" w:space="0" w:color="auto"/>
        <w:right w:val="none" w:sz="0" w:space="0" w:color="auto"/>
      </w:divBdr>
    </w:div>
    <w:div w:id="940996073">
      <w:marLeft w:val="0"/>
      <w:marRight w:val="0"/>
      <w:marTop w:val="-20"/>
      <w:marBottom w:val="-20"/>
      <w:divBdr>
        <w:top w:val="none" w:sz="0" w:space="0" w:color="auto"/>
        <w:left w:val="none" w:sz="0" w:space="0" w:color="auto"/>
        <w:bottom w:val="none" w:sz="0" w:space="0" w:color="auto"/>
        <w:right w:val="none" w:sz="0" w:space="0" w:color="auto"/>
      </w:divBdr>
    </w:div>
    <w:div w:id="941765139">
      <w:marLeft w:val="0"/>
      <w:marRight w:val="0"/>
      <w:marTop w:val="-20"/>
      <w:marBottom w:val="-20"/>
      <w:divBdr>
        <w:top w:val="none" w:sz="0" w:space="0" w:color="auto"/>
        <w:left w:val="none" w:sz="0" w:space="0" w:color="auto"/>
        <w:bottom w:val="none" w:sz="0" w:space="0" w:color="auto"/>
        <w:right w:val="none" w:sz="0" w:space="0" w:color="auto"/>
      </w:divBdr>
    </w:div>
    <w:div w:id="943658446">
      <w:marLeft w:val="0"/>
      <w:marRight w:val="0"/>
      <w:marTop w:val="-20"/>
      <w:marBottom w:val="-20"/>
      <w:divBdr>
        <w:top w:val="none" w:sz="0" w:space="0" w:color="auto"/>
        <w:left w:val="none" w:sz="0" w:space="0" w:color="auto"/>
        <w:bottom w:val="none" w:sz="0" w:space="0" w:color="auto"/>
        <w:right w:val="none" w:sz="0" w:space="0" w:color="auto"/>
      </w:divBdr>
    </w:div>
    <w:div w:id="944272356">
      <w:marLeft w:val="0"/>
      <w:marRight w:val="0"/>
      <w:marTop w:val="-20"/>
      <w:marBottom w:val="-20"/>
      <w:divBdr>
        <w:top w:val="none" w:sz="0" w:space="0" w:color="auto"/>
        <w:left w:val="none" w:sz="0" w:space="0" w:color="auto"/>
        <w:bottom w:val="none" w:sz="0" w:space="0" w:color="auto"/>
        <w:right w:val="none" w:sz="0" w:space="0" w:color="auto"/>
      </w:divBdr>
    </w:div>
    <w:div w:id="947196468">
      <w:marLeft w:val="0"/>
      <w:marRight w:val="0"/>
      <w:marTop w:val="-20"/>
      <w:marBottom w:val="-20"/>
      <w:divBdr>
        <w:top w:val="none" w:sz="0" w:space="0" w:color="auto"/>
        <w:left w:val="none" w:sz="0" w:space="0" w:color="auto"/>
        <w:bottom w:val="none" w:sz="0" w:space="0" w:color="auto"/>
        <w:right w:val="none" w:sz="0" w:space="0" w:color="auto"/>
      </w:divBdr>
    </w:div>
    <w:div w:id="947665081">
      <w:marLeft w:val="0"/>
      <w:marRight w:val="0"/>
      <w:marTop w:val="-20"/>
      <w:marBottom w:val="-20"/>
      <w:divBdr>
        <w:top w:val="none" w:sz="0" w:space="0" w:color="auto"/>
        <w:left w:val="none" w:sz="0" w:space="0" w:color="auto"/>
        <w:bottom w:val="none" w:sz="0" w:space="0" w:color="auto"/>
        <w:right w:val="none" w:sz="0" w:space="0" w:color="auto"/>
      </w:divBdr>
    </w:div>
    <w:div w:id="948003585">
      <w:marLeft w:val="0"/>
      <w:marRight w:val="0"/>
      <w:marTop w:val="-20"/>
      <w:marBottom w:val="-20"/>
      <w:divBdr>
        <w:top w:val="none" w:sz="0" w:space="0" w:color="auto"/>
        <w:left w:val="none" w:sz="0" w:space="0" w:color="auto"/>
        <w:bottom w:val="none" w:sz="0" w:space="0" w:color="auto"/>
        <w:right w:val="none" w:sz="0" w:space="0" w:color="auto"/>
      </w:divBdr>
    </w:div>
    <w:div w:id="948586026">
      <w:marLeft w:val="0"/>
      <w:marRight w:val="0"/>
      <w:marTop w:val="-20"/>
      <w:marBottom w:val="-20"/>
      <w:divBdr>
        <w:top w:val="none" w:sz="0" w:space="0" w:color="auto"/>
        <w:left w:val="none" w:sz="0" w:space="0" w:color="auto"/>
        <w:bottom w:val="none" w:sz="0" w:space="0" w:color="auto"/>
        <w:right w:val="none" w:sz="0" w:space="0" w:color="auto"/>
      </w:divBdr>
    </w:div>
    <w:div w:id="948659941">
      <w:marLeft w:val="0"/>
      <w:marRight w:val="0"/>
      <w:marTop w:val="-20"/>
      <w:marBottom w:val="-20"/>
      <w:divBdr>
        <w:top w:val="none" w:sz="0" w:space="0" w:color="auto"/>
        <w:left w:val="none" w:sz="0" w:space="0" w:color="auto"/>
        <w:bottom w:val="none" w:sz="0" w:space="0" w:color="auto"/>
        <w:right w:val="none" w:sz="0" w:space="0" w:color="auto"/>
      </w:divBdr>
    </w:div>
    <w:div w:id="952589468">
      <w:marLeft w:val="0"/>
      <w:marRight w:val="0"/>
      <w:marTop w:val="-20"/>
      <w:marBottom w:val="-20"/>
      <w:divBdr>
        <w:top w:val="none" w:sz="0" w:space="0" w:color="auto"/>
        <w:left w:val="none" w:sz="0" w:space="0" w:color="auto"/>
        <w:bottom w:val="none" w:sz="0" w:space="0" w:color="auto"/>
        <w:right w:val="none" w:sz="0" w:space="0" w:color="auto"/>
      </w:divBdr>
    </w:div>
    <w:div w:id="953441656">
      <w:marLeft w:val="0"/>
      <w:marRight w:val="0"/>
      <w:marTop w:val="-20"/>
      <w:marBottom w:val="-20"/>
      <w:divBdr>
        <w:top w:val="none" w:sz="0" w:space="0" w:color="auto"/>
        <w:left w:val="none" w:sz="0" w:space="0" w:color="auto"/>
        <w:bottom w:val="none" w:sz="0" w:space="0" w:color="auto"/>
        <w:right w:val="none" w:sz="0" w:space="0" w:color="auto"/>
      </w:divBdr>
    </w:div>
    <w:div w:id="955142594">
      <w:marLeft w:val="0"/>
      <w:marRight w:val="0"/>
      <w:marTop w:val="-20"/>
      <w:marBottom w:val="-20"/>
      <w:divBdr>
        <w:top w:val="none" w:sz="0" w:space="0" w:color="auto"/>
        <w:left w:val="none" w:sz="0" w:space="0" w:color="auto"/>
        <w:bottom w:val="none" w:sz="0" w:space="0" w:color="auto"/>
        <w:right w:val="none" w:sz="0" w:space="0" w:color="auto"/>
      </w:divBdr>
    </w:div>
    <w:div w:id="955865697">
      <w:marLeft w:val="0"/>
      <w:marRight w:val="0"/>
      <w:marTop w:val="-20"/>
      <w:marBottom w:val="-20"/>
      <w:divBdr>
        <w:top w:val="none" w:sz="0" w:space="0" w:color="auto"/>
        <w:left w:val="none" w:sz="0" w:space="0" w:color="auto"/>
        <w:bottom w:val="none" w:sz="0" w:space="0" w:color="auto"/>
        <w:right w:val="none" w:sz="0" w:space="0" w:color="auto"/>
      </w:divBdr>
    </w:div>
    <w:div w:id="957226663">
      <w:marLeft w:val="0"/>
      <w:marRight w:val="0"/>
      <w:marTop w:val="-20"/>
      <w:marBottom w:val="-20"/>
      <w:divBdr>
        <w:top w:val="none" w:sz="0" w:space="0" w:color="auto"/>
        <w:left w:val="none" w:sz="0" w:space="0" w:color="auto"/>
        <w:bottom w:val="none" w:sz="0" w:space="0" w:color="auto"/>
        <w:right w:val="none" w:sz="0" w:space="0" w:color="auto"/>
      </w:divBdr>
    </w:div>
    <w:div w:id="958952112">
      <w:marLeft w:val="0"/>
      <w:marRight w:val="0"/>
      <w:marTop w:val="-20"/>
      <w:marBottom w:val="-20"/>
      <w:divBdr>
        <w:top w:val="none" w:sz="0" w:space="0" w:color="auto"/>
        <w:left w:val="none" w:sz="0" w:space="0" w:color="auto"/>
        <w:bottom w:val="none" w:sz="0" w:space="0" w:color="auto"/>
        <w:right w:val="none" w:sz="0" w:space="0" w:color="auto"/>
      </w:divBdr>
    </w:div>
    <w:div w:id="959146098">
      <w:marLeft w:val="0"/>
      <w:marRight w:val="0"/>
      <w:marTop w:val="-20"/>
      <w:marBottom w:val="-20"/>
      <w:divBdr>
        <w:top w:val="none" w:sz="0" w:space="0" w:color="auto"/>
        <w:left w:val="none" w:sz="0" w:space="0" w:color="auto"/>
        <w:bottom w:val="none" w:sz="0" w:space="0" w:color="auto"/>
        <w:right w:val="none" w:sz="0" w:space="0" w:color="auto"/>
      </w:divBdr>
    </w:div>
    <w:div w:id="961300452">
      <w:marLeft w:val="0"/>
      <w:marRight w:val="0"/>
      <w:marTop w:val="-20"/>
      <w:marBottom w:val="-20"/>
      <w:divBdr>
        <w:top w:val="none" w:sz="0" w:space="0" w:color="auto"/>
        <w:left w:val="none" w:sz="0" w:space="0" w:color="auto"/>
        <w:bottom w:val="none" w:sz="0" w:space="0" w:color="auto"/>
        <w:right w:val="none" w:sz="0" w:space="0" w:color="auto"/>
      </w:divBdr>
    </w:div>
    <w:div w:id="961766713">
      <w:marLeft w:val="0"/>
      <w:marRight w:val="0"/>
      <w:marTop w:val="-20"/>
      <w:marBottom w:val="-20"/>
      <w:divBdr>
        <w:top w:val="none" w:sz="0" w:space="0" w:color="auto"/>
        <w:left w:val="none" w:sz="0" w:space="0" w:color="auto"/>
        <w:bottom w:val="none" w:sz="0" w:space="0" w:color="auto"/>
        <w:right w:val="none" w:sz="0" w:space="0" w:color="auto"/>
      </w:divBdr>
    </w:div>
    <w:div w:id="962076645">
      <w:marLeft w:val="0"/>
      <w:marRight w:val="0"/>
      <w:marTop w:val="-20"/>
      <w:marBottom w:val="-20"/>
      <w:divBdr>
        <w:top w:val="none" w:sz="0" w:space="0" w:color="auto"/>
        <w:left w:val="none" w:sz="0" w:space="0" w:color="auto"/>
        <w:bottom w:val="none" w:sz="0" w:space="0" w:color="auto"/>
        <w:right w:val="none" w:sz="0" w:space="0" w:color="auto"/>
      </w:divBdr>
    </w:div>
    <w:div w:id="963846246">
      <w:marLeft w:val="0"/>
      <w:marRight w:val="0"/>
      <w:marTop w:val="-20"/>
      <w:marBottom w:val="-20"/>
      <w:divBdr>
        <w:top w:val="none" w:sz="0" w:space="0" w:color="auto"/>
        <w:left w:val="none" w:sz="0" w:space="0" w:color="auto"/>
        <w:bottom w:val="none" w:sz="0" w:space="0" w:color="auto"/>
        <w:right w:val="none" w:sz="0" w:space="0" w:color="auto"/>
      </w:divBdr>
    </w:div>
    <w:div w:id="963969304">
      <w:marLeft w:val="0"/>
      <w:marRight w:val="0"/>
      <w:marTop w:val="-20"/>
      <w:marBottom w:val="-20"/>
      <w:divBdr>
        <w:top w:val="none" w:sz="0" w:space="0" w:color="auto"/>
        <w:left w:val="none" w:sz="0" w:space="0" w:color="auto"/>
        <w:bottom w:val="none" w:sz="0" w:space="0" w:color="auto"/>
        <w:right w:val="none" w:sz="0" w:space="0" w:color="auto"/>
      </w:divBdr>
    </w:div>
    <w:div w:id="965964834">
      <w:marLeft w:val="0"/>
      <w:marRight w:val="0"/>
      <w:marTop w:val="-20"/>
      <w:marBottom w:val="-20"/>
      <w:divBdr>
        <w:top w:val="none" w:sz="0" w:space="0" w:color="auto"/>
        <w:left w:val="none" w:sz="0" w:space="0" w:color="auto"/>
        <w:bottom w:val="none" w:sz="0" w:space="0" w:color="auto"/>
        <w:right w:val="none" w:sz="0" w:space="0" w:color="auto"/>
      </w:divBdr>
    </w:div>
    <w:div w:id="966665950">
      <w:marLeft w:val="0"/>
      <w:marRight w:val="0"/>
      <w:marTop w:val="-20"/>
      <w:marBottom w:val="-20"/>
      <w:divBdr>
        <w:top w:val="none" w:sz="0" w:space="0" w:color="auto"/>
        <w:left w:val="none" w:sz="0" w:space="0" w:color="auto"/>
        <w:bottom w:val="none" w:sz="0" w:space="0" w:color="auto"/>
        <w:right w:val="none" w:sz="0" w:space="0" w:color="auto"/>
      </w:divBdr>
    </w:div>
    <w:div w:id="968633736">
      <w:marLeft w:val="0"/>
      <w:marRight w:val="0"/>
      <w:marTop w:val="-20"/>
      <w:marBottom w:val="-20"/>
      <w:divBdr>
        <w:top w:val="none" w:sz="0" w:space="0" w:color="auto"/>
        <w:left w:val="none" w:sz="0" w:space="0" w:color="auto"/>
        <w:bottom w:val="none" w:sz="0" w:space="0" w:color="auto"/>
        <w:right w:val="none" w:sz="0" w:space="0" w:color="auto"/>
      </w:divBdr>
    </w:div>
    <w:div w:id="971441166">
      <w:marLeft w:val="0"/>
      <w:marRight w:val="0"/>
      <w:marTop w:val="-20"/>
      <w:marBottom w:val="-20"/>
      <w:divBdr>
        <w:top w:val="none" w:sz="0" w:space="0" w:color="auto"/>
        <w:left w:val="none" w:sz="0" w:space="0" w:color="auto"/>
        <w:bottom w:val="none" w:sz="0" w:space="0" w:color="auto"/>
        <w:right w:val="none" w:sz="0" w:space="0" w:color="auto"/>
      </w:divBdr>
    </w:div>
    <w:div w:id="971667909">
      <w:marLeft w:val="0"/>
      <w:marRight w:val="0"/>
      <w:marTop w:val="-20"/>
      <w:marBottom w:val="-20"/>
      <w:divBdr>
        <w:top w:val="none" w:sz="0" w:space="0" w:color="auto"/>
        <w:left w:val="none" w:sz="0" w:space="0" w:color="auto"/>
        <w:bottom w:val="none" w:sz="0" w:space="0" w:color="auto"/>
        <w:right w:val="none" w:sz="0" w:space="0" w:color="auto"/>
      </w:divBdr>
    </w:div>
    <w:div w:id="971713195">
      <w:marLeft w:val="0"/>
      <w:marRight w:val="0"/>
      <w:marTop w:val="-20"/>
      <w:marBottom w:val="-20"/>
      <w:divBdr>
        <w:top w:val="none" w:sz="0" w:space="0" w:color="auto"/>
        <w:left w:val="none" w:sz="0" w:space="0" w:color="auto"/>
        <w:bottom w:val="none" w:sz="0" w:space="0" w:color="auto"/>
        <w:right w:val="none" w:sz="0" w:space="0" w:color="auto"/>
      </w:divBdr>
    </w:div>
    <w:div w:id="973293074">
      <w:marLeft w:val="0"/>
      <w:marRight w:val="0"/>
      <w:marTop w:val="-20"/>
      <w:marBottom w:val="-20"/>
      <w:divBdr>
        <w:top w:val="none" w:sz="0" w:space="0" w:color="auto"/>
        <w:left w:val="none" w:sz="0" w:space="0" w:color="auto"/>
        <w:bottom w:val="none" w:sz="0" w:space="0" w:color="auto"/>
        <w:right w:val="none" w:sz="0" w:space="0" w:color="auto"/>
      </w:divBdr>
    </w:div>
    <w:div w:id="973490417">
      <w:marLeft w:val="0"/>
      <w:marRight w:val="0"/>
      <w:marTop w:val="-20"/>
      <w:marBottom w:val="-20"/>
      <w:divBdr>
        <w:top w:val="none" w:sz="0" w:space="0" w:color="auto"/>
        <w:left w:val="none" w:sz="0" w:space="0" w:color="auto"/>
        <w:bottom w:val="none" w:sz="0" w:space="0" w:color="auto"/>
        <w:right w:val="none" w:sz="0" w:space="0" w:color="auto"/>
      </w:divBdr>
    </w:div>
    <w:div w:id="977035080">
      <w:marLeft w:val="0"/>
      <w:marRight w:val="0"/>
      <w:marTop w:val="-20"/>
      <w:marBottom w:val="-20"/>
      <w:divBdr>
        <w:top w:val="none" w:sz="0" w:space="0" w:color="auto"/>
        <w:left w:val="none" w:sz="0" w:space="0" w:color="auto"/>
        <w:bottom w:val="none" w:sz="0" w:space="0" w:color="auto"/>
        <w:right w:val="none" w:sz="0" w:space="0" w:color="auto"/>
      </w:divBdr>
    </w:div>
    <w:div w:id="978222704">
      <w:marLeft w:val="0"/>
      <w:marRight w:val="0"/>
      <w:marTop w:val="-20"/>
      <w:marBottom w:val="-20"/>
      <w:divBdr>
        <w:top w:val="none" w:sz="0" w:space="0" w:color="auto"/>
        <w:left w:val="none" w:sz="0" w:space="0" w:color="auto"/>
        <w:bottom w:val="none" w:sz="0" w:space="0" w:color="auto"/>
        <w:right w:val="none" w:sz="0" w:space="0" w:color="auto"/>
      </w:divBdr>
    </w:div>
    <w:div w:id="979260723">
      <w:marLeft w:val="0"/>
      <w:marRight w:val="0"/>
      <w:marTop w:val="-20"/>
      <w:marBottom w:val="-20"/>
      <w:divBdr>
        <w:top w:val="none" w:sz="0" w:space="0" w:color="auto"/>
        <w:left w:val="none" w:sz="0" w:space="0" w:color="auto"/>
        <w:bottom w:val="none" w:sz="0" w:space="0" w:color="auto"/>
        <w:right w:val="none" w:sz="0" w:space="0" w:color="auto"/>
      </w:divBdr>
    </w:div>
    <w:div w:id="979378951">
      <w:marLeft w:val="0"/>
      <w:marRight w:val="0"/>
      <w:marTop w:val="-20"/>
      <w:marBottom w:val="-20"/>
      <w:divBdr>
        <w:top w:val="none" w:sz="0" w:space="0" w:color="auto"/>
        <w:left w:val="none" w:sz="0" w:space="0" w:color="auto"/>
        <w:bottom w:val="none" w:sz="0" w:space="0" w:color="auto"/>
        <w:right w:val="none" w:sz="0" w:space="0" w:color="auto"/>
      </w:divBdr>
    </w:div>
    <w:div w:id="980497911">
      <w:marLeft w:val="0"/>
      <w:marRight w:val="0"/>
      <w:marTop w:val="-20"/>
      <w:marBottom w:val="-20"/>
      <w:divBdr>
        <w:top w:val="none" w:sz="0" w:space="0" w:color="auto"/>
        <w:left w:val="none" w:sz="0" w:space="0" w:color="auto"/>
        <w:bottom w:val="none" w:sz="0" w:space="0" w:color="auto"/>
        <w:right w:val="none" w:sz="0" w:space="0" w:color="auto"/>
      </w:divBdr>
    </w:div>
    <w:div w:id="980766574">
      <w:marLeft w:val="0"/>
      <w:marRight w:val="0"/>
      <w:marTop w:val="-20"/>
      <w:marBottom w:val="-20"/>
      <w:divBdr>
        <w:top w:val="none" w:sz="0" w:space="0" w:color="auto"/>
        <w:left w:val="none" w:sz="0" w:space="0" w:color="auto"/>
        <w:bottom w:val="none" w:sz="0" w:space="0" w:color="auto"/>
        <w:right w:val="none" w:sz="0" w:space="0" w:color="auto"/>
      </w:divBdr>
    </w:div>
    <w:div w:id="984623905">
      <w:marLeft w:val="0"/>
      <w:marRight w:val="0"/>
      <w:marTop w:val="-20"/>
      <w:marBottom w:val="-20"/>
      <w:divBdr>
        <w:top w:val="none" w:sz="0" w:space="0" w:color="auto"/>
        <w:left w:val="none" w:sz="0" w:space="0" w:color="auto"/>
        <w:bottom w:val="none" w:sz="0" w:space="0" w:color="auto"/>
        <w:right w:val="none" w:sz="0" w:space="0" w:color="auto"/>
      </w:divBdr>
    </w:div>
    <w:div w:id="984823222">
      <w:marLeft w:val="0"/>
      <w:marRight w:val="0"/>
      <w:marTop w:val="-20"/>
      <w:marBottom w:val="-20"/>
      <w:divBdr>
        <w:top w:val="none" w:sz="0" w:space="0" w:color="auto"/>
        <w:left w:val="none" w:sz="0" w:space="0" w:color="auto"/>
        <w:bottom w:val="none" w:sz="0" w:space="0" w:color="auto"/>
        <w:right w:val="none" w:sz="0" w:space="0" w:color="auto"/>
      </w:divBdr>
    </w:div>
    <w:div w:id="986781819">
      <w:marLeft w:val="0"/>
      <w:marRight w:val="0"/>
      <w:marTop w:val="-20"/>
      <w:marBottom w:val="-20"/>
      <w:divBdr>
        <w:top w:val="none" w:sz="0" w:space="0" w:color="auto"/>
        <w:left w:val="none" w:sz="0" w:space="0" w:color="auto"/>
        <w:bottom w:val="none" w:sz="0" w:space="0" w:color="auto"/>
        <w:right w:val="none" w:sz="0" w:space="0" w:color="auto"/>
      </w:divBdr>
    </w:div>
    <w:div w:id="987973553">
      <w:marLeft w:val="0"/>
      <w:marRight w:val="0"/>
      <w:marTop w:val="-20"/>
      <w:marBottom w:val="-20"/>
      <w:divBdr>
        <w:top w:val="none" w:sz="0" w:space="0" w:color="auto"/>
        <w:left w:val="none" w:sz="0" w:space="0" w:color="auto"/>
        <w:bottom w:val="none" w:sz="0" w:space="0" w:color="auto"/>
        <w:right w:val="none" w:sz="0" w:space="0" w:color="auto"/>
      </w:divBdr>
    </w:div>
    <w:div w:id="989941769">
      <w:marLeft w:val="0"/>
      <w:marRight w:val="0"/>
      <w:marTop w:val="-20"/>
      <w:marBottom w:val="-20"/>
      <w:divBdr>
        <w:top w:val="none" w:sz="0" w:space="0" w:color="auto"/>
        <w:left w:val="none" w:sz="0" w:space="0" w:color="auto"/>
        <w:bottom w:val="none" w:sz="0" w:space="0" w:color="auto"/>
        <w:right w:val="none" w:sz="0" w:space="0" w:color="auto"/>
      </w:divBdr>
    </w:div>
    <w:div w:id="992486789">
      <w:marLeft w:val="0"/>
      <w:marRight w:val="0"/>
      <w:marTop w:val="-20"/>
      <w:marBottom w:val="-20"/>
      <w:divBdr>
        <w:top w:val="none" w:sz="0" w:space="0" w:color="auto"/>
        <w:left w:val="none" w:sz="0" w:space="0" w:color="auto"/>
        <w:bottom w:val="none" w:sz="0" w:space="0" w:color="auto"/>
        <w:right w:val="none" w:sz="0" w:space="0" w:color="auto"/>
      </w:divBdr>
    </w:div>
    <w:div w:id="992685633">
      <w:marLeft w:val="0"/>
      <w:marRight w:val="0"/>
      <w:marTop w:val="-20"/>
      <w:marBottom w:val="-20"/>
      <w:divBdr>
        <w:top w:val="none" w:sz="0" w:space="0" w:color="auto"/>
        <w:left w:val="none" w:sz="0" w:space="0" w:color="auto"/>
        <w:bottom w:val="none" w:sz="0" w:space="0" w:color="auto"/>
        <w:right w:val="none" w:sz="0" w:space="0" w:color="auto"/>
      </w:divBdr>
    </w:div>
    <w:div w:id="992872751">
      <w:marLeft w:val="0"/>
      <w:marRight w:val="0"/>
      <w:marTop w:val="-20"/>
      <w:marBottom w:val="-20"/>
      <w:divBdr>
        <w:top w:val="none" w:sz="0" w:space="0" w:color="auto"/>
        <w:left w:val="none" w:sz="0" w:space="0" w:color="auto"/>
        <w:bottom w:val="none" w:sz="0" w:space="0" w:color="auto"/>
        <w:right w:val="none" w:sz="0" w:space="0" w:color="auto"/>
      </w:divBdr>
    </w:div>
    <w:div w:id="995375934">
      <w:marLeft w:val="0"/>
      <w:marRight w:val="0"/>
      <w:marTop w:val="-20"/>
      <w:marBottom w:val="-20"/>
      <w:divBdr>
        <w:top w:val="none" w:sz="0" w:space="0" w:color="auto"/>
        <w:left w:val="none" w:sz="0" w:space="0" w:color="auto"/>
        <w:bottom w:val="none" w:sz="0" w:space="0" w:color="auto"/>
        <w:right w:val="none" w:sz="0" w:space="0" w:color="auto"/>
      </w:divBdr>
    </w:div>
    <w:div w:id="998002236">
      <w:marLeft w:val="0"/>
      <w:marRight w:val="0"/>
      <w:marTop w:val="-20"/>
      <w:marBottom w:val="-20"/>
      <w:divBdr>
        <w:top w:val="none" w:sz="0" w:space="0" w:color="auto"/>
        <w:left w:val="none" w:sz="0" w:space="0" w:color="auto"/>
        <w:bottom w:val="none" w:sz="0" w:space="0" w:color="auto"/>
        <w:right w:val="none" w:sz="0" w:space="0" w:color="auto"/>
      </w:divBdr>
    </w:div>
    <w:div w:id="998268743">
      <w:marLeft w:val="0"/>
      <w:marRight w:val="0"/>
      <w:marTop w:val="-20"/>
      <w:marBottom w:val="-20"/>
      <w:divBdr>
        <w:top w:val="none" w:sz="0" w:space="0" w:color="auto"/>
        <w:left w:val="none" w:sz="0" w:space="0" w:color="auto"/>
        <w:bottom w:val="none" w:sz="0" w:space="0" w:color="auto"/>
        <w:right w:val="none" w:sz="0" w:space="0" w:color="auto"/>
      </w:divBdr>
    </w:div>
    <w:div w:id="1000887268">
      <w:marLeft w:val="0"/>
      <w:marRight w:val="0"/>
      <w:marTop w:val="-20"/>
      <w:marBottom w:val="-20"/>
      <w:divBdr>
        <w:top w:val="none" w:sz="0" w:space="0" w:color="auto"/>
        <w:left w:val="none" w:sz="0" w:space="0" w:color="auto"/>
        <w:bottom w:val="none" w:sz="0" w:space="0" w:color="auto"/>
        <w:right w:val="none" w:sz="0" w:space="0" w:color="auto"/>
      </w:divBdr>
    </w:div>
    <w:div w:id="1001080437">
      <w:marLeft w:val="0"/>
      <w:marRight w:val="0"/>
      <w:marTop w:val="-20"/>
      <w:marBottom w:val="-20"/>
      <w:divBdr>
        <w:top w:val="none" w:sz="0" w:space="0" w:color="auto"/>
        <w:left w:val="none" w:sz="0" w:space="0" w:color="auto"/>
        <w:bottom w:val="none" w:sz="0" w:space="0" w:color="auto"/>
        <w:right w:val="none" w:sz="0" w:space="0" w:color="auto"/>
      </w:divBdr>
    </w:div>
    <w:div w:id="1002585143">
      <w:marLeft w:val="0"/>
      <w:marRight w:val="0"/>
      <w:marTop w:val="-20"/>
      <w:marBottom w:val="-20"/>
      <w:divBdr>
        <w:top w:val="none" w:sz="0" w:space="0" w:color="auto"/>
        <w:left w:val="none" w:sz="0" w:space="0" w:color="auto"/>
        <w:bottom w:val="none" w:sz="0" w:space="0" w:color="auto"/>
        <w:right w:val="none" w:sz="0" w:space="0" w:color="auto"/>
      </w:divBdr>
    </w:div>
    <w:div w:id="1002707118">
      <w:marLeft w:val="0"/>
      <w:marRight w:val="0"/>
      <w:marTop w:val="-20"/>
      <w:marBottom w:val="-20"/>
      <w:divBdr>
        <w:top w:val="none" w:sz="0" w:space="0" w:color="auto"/>
        <w:left w:val="none" w:sz="0" w:space="0" w:color="auto"/>
        <w:bottom w:val="none" w:sz="0" w:space="0" w:color="auto"/>
        <w:right w:val="none" w:sz="0" w:space="0" w:color="auto"/>
      </w:divBdr>
    </w:div>
    <w:div w:id="1002732416">
      <w:marLeft w:val="0"/>
      <w:marRight w:val="0"/>
      <w:marTop w:val="-20"/>
      <w:marBottom w:val="-20"/>
      <w:divBdr>
        <w:top w:val="none" w:sz="0" w:space="0" w:color="auto"/>
        <w:left w:val="none" w:sz="0" w:space="0" w:color="auto"/>
        <w:bottom w:val="none" w:sz="0" w:space="0" w:color="auto"/>
        <w:right w:val="none" w:sz="0" w:space="0" w:color="auto"/>
      </w:divBdr>
    </w:div>
    <w:div w:id="1003701727">
      <w:marLeft w:val="0"/>
      <w:marRight w:val="0"/>
      <w:marTop w:val="-20"/>
      <w:marBottom w:val="-20"/>
      <w:divBdr>
        <w:top w:val="none" w:sz="0" w:space="0" w:color="auto"/>
        <w:left w:val="none" w:sz="0" w:space="0" w:color="auto"/>
        <w:bottom w:val="none" w:sz="0" w:space="0" w:color="auto"/>
        <w:right w:val="none" w:sz="0" w:space="0" w:color="auto"/>
      </w:divBdr>
    </w:div>
    <w:div w:id="1008092689">
      <w:marLeft w:val="0"/>
      <w:marRight w:val="0"/>
      <w:marTop w:val="-20"/>
      <w:marBottom w:val="-20"/>
      <w:divBdr>
        <w:top w:val="none" w:sz="0" w:space="0" w:color="auto"/>
        <w:left w:val="none" w:sz="0" w:space="0" w:color="auto"/>
        <w:bottom w:val="none" w:sz="0" w:space="0" w:color="auto"/>
        <w:right w:val="none" w:sz="0" w:space="0" w:color="auto"/>
      </w:divBdr>
    </w:div>
    <w:div w:id="1009990814">
      <w:marLeft w:val="0"/>
      <w:marRight w:val="0"/>
      <w:marTop w:val="-20"/>
      <w:marBottom w:val="-20"/>
      <w:divBdr>
        <w:top w:val="none" w:sz="0" w:space="0" w:color="auto"/>
        <w:left w:val="none" w:sz="0" w:space="0" w:color="auto"/>
        <w:bottom w:val="none" w:sz="0" w:space="0" w:color="auto"/>
        <w:right w:val="none" w:sz="0" w:space="0" w:color="auto"/>
      </w:divBdr>
    </w:div>
    <w:div w:id="1010110478">
      <w:marLeft w:val="0"/>
      <w:marRight w:val="0"/>
      <w:marTop w:val="-20"/>
      <w:marBottom w:val="-20"/>
      <w:divBdr>
        <w:top w:val="none" w:sz="0" w:space="0" w:color="auto"/>
        <w:left w:val="none" w:sz="0" w:space="0" w:color="auto"/>
        <w:bottom w:val="none" w:sz="0" w:space="0" w:color="auto"/>
        <w:right w:val="none" w:sz="0" w:space="0" w:color="auto"/>
      </w:divBdr>
    </w:div>
    <w:div w:id="1010720992">
      <w:marLeft w:val="0"/>
      <w:marRight w:val="0"/>
      <w:marTop w:val="-20"/>
      <w:marBottom w:val="-20"/>
      <w:divBdr>
        <w:top w:val="none" w:sz="0" w:space="0" w:color="auto"/>
        <w:left w:val="none" w:sz="0" w:space="0" w:color="auto"/>
        <w:bottom w:val="none" w:sz="0" w:space="0" w:color="auto"/>
        <w:right w:val="none" w:sz="0" w:space="0" w:color="auto"/>
      </w:divBdr>
    </w:div>
    <w:div w:id="1011372335">
      <w:marLeft w:val="0"/>
      <w:marRight w:val="0"/>
      <w:marTop w:val="-20"/>
      <w:marBottom w:val="-20"/>
      <w:divBdr>
        <w:top w:val="none" w:sz="0" w:space="0" w:color="auto"/>
        <w:left w:val="none" w:sz="0" w:space="0" w:color="auto"/>
        <w:bottom w:val="none" w:sz="0" w:space="0" w:color="auto"/>
        <w:right w:val="none" w:sz="0" w:space="0" w:color="auto"/>
      </w:divBdr>
    </w:div>
    <w:div w:id="1013458832">
      <w:marLeft w:val="0"/>
      <w:marRight w:val="0"/>
      <w:marTop w:val="-20"/>
      <w:marBottom w:val="-20"/>
      <w:divBdr>
        <w:top w:val="none" w:sz="0" w:space="0" w:color="auto"/>
        <w:left w:val="none" w:sz="0" w:space="0" w:color="auto"/>
        <w:bottom w:val="none" w:sz="0" w:space="0" w:color="auto"/>
        <w:right w:val="none" w:sz="0" w:space="0" w:color="auto"/>
      </w:divBdr>
    </w:div>
    <w:div w:id="1015838999">
      <w:marLeft w:val="0"/>
      <w:marRight w:val="0"/>
      <w:marTop w:val="-20"/>
      <w:marBottom w:val="-20"/>
      <w:divBdr>
        <w:top w:val="none" w:sz="0" w:space="0" w:color="auto"/>
        <w:left w:val="none" w:sz="0" w:space="0" w:color="auto"/>
        <w:bottom w:val="none" w:sz="0" w:space="0" w:color="auto"/>
        <w:right w:val="none" w:sz="0" w:space="0" w:color="auto"/>
      </w:divBdr>
    </w:div>
    <w:div w:id="1016924239">
      <w:marLeft w:val="0"/>
      <w:marRight w:val="0"/>
      <w:marTop w:val="-20"/>
      <w:marBottom w:val="-20"/>
      <w:divBdr>
        <w:top w:val="none" w:sz="0" w:space="0" w:color="auto"/>
        <w:left w:val="none" w:sz="0" w:space="0" w:color="auto"/>
        <w:bottom w:val="none" w:sz="0" w:space="0" w:color="auto"/>
        <w:right w:val="none" w:sz="0" w:space="0" w:color="auto"/>
      </w:divBdr>
    </w:div>
    <w:div w:id="1019694675">
      <w:marLeft w:val="0"/>
      <w:marRight w:val="0"/>
      <w:marTop w:val="-20"/>
      <w:marBottom w:val="-20"/>
      <w:divBdr>
        <w:top w:val="none" w:sz="0" w:space="0" w:color="auto"/>
        <w:left w:val="none" w:sz="0" w:space="0" w:color="auto"/>
        <w:bottom w:val="none" w:sz="0" w:space="0" w:color="auto"/>
        <w:right w:val="none" w:sz="0" w:space="0" w:color="auto"/>
      </w:divBdr>
    </w:div>
    <w:div w:id="1020275586">
      <w:marLeft w:val="0"/>
      <w:marRight w:val="0"/>
      <w:marTop w:val="-20"/>
      <w:marBottom w:val="-20"/>
      <w:divBdr>
        <w:top w:val="none" w:sz="0" w:space="0" w:color="auto"/>
        <w:left w:val="none" w:sz="0" w:space="0" w:color="auto"/>
        <w:bottom w:val="none" w:sz="0" w:space="0" w:color="auto"/>
        <w:right w:val="none" w:sz="0" w:space="0" w:color="auto"/>
      </w:divBdr>
    </w:div>
    <w:div w:id="1020548706">
      <w:marLeft w:val="0"/>
      <w:marRight w:val="0"/>
      <w:marTop w:val="-20"/>
      <w:marBottom w:val="-20"/>
      <w:divBdr>
        <w:top w:val="none" w:sz="0" w:space="0" w:color="auto"/>
        <w:left w:val="none" w:sz="0" w:space="0" w:color="auto"/>
        <w:bottom w:val="none" w:sz="0" w:space="0" w:color="auto"/>
        <w:right w:val="none" w:sz="0" w:space="0" w:color="auto"/>
      </w:divBdr>
    </w:div>
    <w:div w:id="1023439159">
      <w:marLeft w:val="0"/>
      <w:marRight w:val="0"/>
      <w:marTop w:val="-20"/>
      <w:marBottom w:val="-20"/>
      <w:divBdr>
        <w:top w:val="none" w:sz="0" w:space="0" w:color="auto"/>
        <w:left w:val="none" w:sz="0" w:space="0" w:color="auto"/>
        <w:bottom w:val="none" w:sz="0" w:space="0" w:color="auto"/>
        <w:right w:val="none" w:sz="0" w:space="0" w:color="auto"/>
      </w:divBdr>
    </w:div>
    <w:div w:id="1025180576">
      <w:marLeft w:val="0"/>
      <w:marRight w:val="0"/>
      <w:marTop w:val="-20"/>
      <w:marBottom w:val="-20"/>
      <w:divBdr>
        <w:top w:val="none" w:sz="0" w:space="0" w:color="auto"/>
        <w:left w:val="none" w:sz="0" w:space="0" w:color="auto"/>
        <w:bottom w:val="none" w:sz="0" w:space="0" w:color="auto"/>
        <w:right w:val="none" w:sz="0" w:space="0" w:color="auto"/>
      </w:divBdr>
    </w:div>
    <w:div w:id="1026712521">
      <w:marLeft w:val="0"/>
      <w:marRight w:val="0"/>
      <w:marTop w:val="-20"/>
      <w:marBottom w:val="-20"/>
      <w:divBdr>
        <w:top w:val="none" w:sz="0" w:space="0" w:color="auto"/>
        <w:left w:val="none" w:sz="0" w:space="0" w:color="auto"/>
        <w:bottom w:val="none" w:sz="0" w:space="0" w:color="auto"/>
        <w:right w:val="none" w:sz="0" w:space="0" w:color="auto"/>
      </w:divBdr>
    </w:div>
    <w:div w:id="1027945104">
      <w:marLeft w:val="0"/>
      <w:marRight w:val="0"/>
      <w:marTop w:val="-20"/>
      <w:marBottom w:val="-20"/>
      <w:divBdr>
        <w:top w:val="none" w:sz="0" w:space="0" w:color="auto"/>
        <w:left w:val="none" w:sz="0" w:space="0" w:color="auto"/>
        <w:bottom w:val="none" w:sz="0" w:space="0" w:color="auto"/>
        <w:right w:val="none" w:sz="0" w:space="0" w:color="auto"/>
      </w:divBdr>
    </w:div>
    <w:div w:id="1028599433">
      <w:marLeft w:val="0"/>
      <w:marRight w:val="0"/>
      <w:marTop w:val="-20"/>
      <w:marBottom w:val="-20"/>
      <w:divBdr>
        <w:top w:val="none" w:sz="0" w:space="0" w:color="auto"/>
        <w:left w:val="none" w:sz="0" w:space="0" w:color="auto"/>
        <w:bottom w:val="none" w:sz="0" w:space="0" w:color="auto"/>
        <w:right w:val="none" w:sz="0" w:space="0" w:color="auto"/>
      </w:divBdr>
    </w:div>
    <w:div w:id="1031225474">
      <w:marLeft w:val="0"/>
      <w:marRight w:val="0"/>
      <w:marTop w:val="-20"/>
      <w:marBottom w:val="-20"/>
      <w:divBdr>
        <w:top w:val="none" w:sz="0" w:space="0" w:color="auto"/>
        <w:left w:val="none" w:sz="0" w:space="0" w:color="auto"/>
        <w:bottom w:val="none" w:sz="0" w:space="0" w:color="auto"/>
        <w:right w:val="none" w:sz="0" w:space="0" w:color="auto"/>
      </w:divBdr>
    </w:div>
    <w:div w:id="1034692091">
      <w:marLeft w:val="0"/>
      <w:marRight w:val="0"/>
      <w:marTop w:val="-20"/>
      <w:marBottom w:val="-20"/>
      <w:divBdr>
        <w:top w:val="none" w:sz="0" w:space="0" w:color="auto"/>
        <w:left w:val="none" w:sz="0" w:space="0" w:color="auto"/>
        <w:bottom w:val="none" w:sz="0" w:space="0" w:color="auto"/>
        <w:right w:val="none" w:sz="0" w:space="0" w:color="auto"/>
      </w:divBdr>
    </w:div>
    <w:div w:id="1035154984">
      <w:marLeft w:val="0"/>
      <w:marRight w:val="0"/>
      <w:marTop w:val="-20"/>
      <w:marBottom w:val="-20"/>
      <w:divBdr>
        <w:top w:val="none" w:sz="0" w:space="0" w:color="auto"/>
        <w:left w:val="none" w:sz="0" w:space="0" w:color="auto"/>
        <w:bottom w:val="none" w:sz="0" w:space="0" w:color="auto"/>
        <w:right w:val="none" w:sz="0" w:space="0" w:color="auto"/>
      </w:divBdr>
    </w:div>
    <w:div w:id="1037195547">
      <w:marLeft w:val="0"/>
      <w:marRight w:val="0"/>
      <w:marTop w:val="-20"/>
      <w:marBottom w:val="-20"/>
      <w:divBdr>
        <w:top w:val="none" w:sz="0" w:space="0" w:color="auto"/>
        <w:left w:val="none" w:sz="0" w:space="0" w:color="auto"/>
        <w:bottom w:val="none" w:sz="0" w:space="0" w:color="auto"/>
        <w:right w:val="none" w:sz="0" w:space="0" w:color="auto"/>
      </w:divBdr>
    </w:div>
    <w:div w:id="1037312189">
      <w:marLeft w:val="0"/>
      <w:marRight w:val="0"/>
      <w:marTop w:val="-20"/>
      <w:marBottom w:val="-20"/>
      <w:divBdr>
        <w:top w:val="none" w:sz="0" w:space="0" w:color="auto"/>
        <w:left w:val="none" w:sz="0" w:space="0" w:color="auto"/>
        <w:bottom w:val="none" w:sz="0" w:space="0" w:color="auto"/>
        <w:right w:val="none" w:sz="0" w:space="0" w:color="auto"/>
      </w:divBdr>
    </w:div>
    <w:div w:id="1038895945">
      <w:marLeft w:val="0"/>
      <w:marRight w:val="0"/>
      <w:marTop w:val="-20"/>
      <w:marBottom w:val="-20"/>
      <w:divBdr>
        <w:top w:val="none" w:sz="0" w:space="0" w:color="auto"/>
        <w:left w:val="none" w:sz="0" w:space="0" w:color="auto"/>
        <w:bottom w:val="none" w:sz="0" w:space="0" w:color="auto"/>
        <w:right w:val="none" w:sz="0" w:space="0" w:color="auto"/>
      </w:divBdr>
    </w:div>
    <w:div w:id="1039626574">
      <w:marLeft w:val="0"/>
      <w:marRight w:val="0"/>
      <w:marTop w:val="-20"/>
      <w:marBottom w:val="-20"/>
      <w:divBdr>
        <w:top w:val="none" w:sz="0" w:space="0" w:color="auto"/>
        <w:left w:val="none" w:sz="0" w:space="0" w:color="auto"/>
        <w:bottom w:val="none" w:sz="0" w:space="0" w:color="auto"/>
        <w:right w:val="none" w:sz="0" w:space="0" w:color="auto"/>
      </w:divBdr>
    </w:div>
    <w:div w:id="1040670878">
      <w:marLeft w:val="0"/>
      <w:marRight w:val="0"/>
      <w:marTop w:val="-20"/>
      <w:marBottom w:val="-20"/>
      <w:divBdr>
        <w:top w:val="none" w:sz="0" w:space="0" w:color="auto"/>
        <w:left w:val="none" w:sz="0" w:space="0" w:color="auto"/>
        <w:bottom w:val="none" w:sz="0" w:space="0" w:color="auto"/>
        <w:right w:val="none" w:sz="0" w:space="0" w:color="auto"/>
      </w:divBdr>
    </w:div>
    <w:div w:id="1044066285">
      <w:marLeft w:val="0"/>
      <w:marRight w:val="0"/>
      <w:marTop w:val="-20"/>
      <w:marBottom w:val="-20"/>
      <w:divBdr>
        <w:top w:val="none" w:sz="0" w:space="0" w:color="auto"/>
        <w:left w:val="none" w:sz="0" w:space="0" w:color="auto"/>
        <w:bottom w:val="none" w:sz="0" w:space="0" w:color="auto"/>
        <w:right w:val="none" w:sz="0" w:space="0" w:color="auto"/>
      </w:divBdr>
    </w:div>
    <w:div w:id="1045058810">
      <w:marLeft w:val="0"/>
      <w:marRight w:val="0"/>
      <w:marTop w:val="-20"/>
      <w:marBottom w:val="-20"/>
      <w:divBdr>
        <w:top w:val="none" w:sz="0" w:space="0" w:color="auto"/>
        <w:left w:val="none" w:sz="0" w:space="0" w:color="auto"/>
        <w:bottom w:val="none" w:sz="0" w:space="0" w:color="auto"/>
        <w:right w:val="none" w:sz="0" w:space="0" w:color="auto"/>
      </w:divBdr>
    </w:div>
    <w:div w:id="1045522365">
      <w:marLeft w:val="0"/>
      <w:marRight w:val="0"/>
      <w:marTop w:val="-20"/>
      <w:marBottom w:val="-20"/>
      <w:divBdr>
        <w:top w:val="none" w:sz="0" w:space="0" w:color="auto"/>
        <w:left w:val="none" w:sz="0" w:space="0" w:color="auto"/>
        <w:bottom w:val="none" w:sz="0" w:space="0" w:color="auto"/>
        <w:right w:val="none" w:sz="0" w:space="0" w:color="auto"/>
      </w:divBdr>
    </w:div>
    <w:div w:id="1046760764">
      <w:marLeft w:val="0"/>
      <w:marRight w:val="0"/>
      <w:marTop w:val="-20"/>
      <w:marBottom w:val="-20"/>
      <w:divBdr>
        <w:top w:val="none" w:sz="0" w:space="0" w:color="auto"/>
        <w:left w:val="none" w:sz="0" w:space="0" w:color="auto"/>
        <w:bottom w:val="none" w:sz="0" w:space="0" w:color="auto"/>
        <w:right w:val="none" w:sz="0" w:space="0" w:color="auto"/>
      </w:divBdr>
    </w:div>
    <w:div w:id="1047223436">
      <w:marLeft w:val="0"/>
      <w:marRight w:val="0"/>
      <w:marTop w:val="-20"/>
      <w:marBottom w:val="-20"/>
      <w:divBdr>
        <w:top w:val="none" w:sz="0" w:space="0" w:color="auto"/>
        <w:left w:val="none" w:sz="0" w:space="0" w:color="auto"/>
        <w:bottom w:val="none" w:sz="0" w:space="0" w:color="auto"/>
        <w:right w:val="none" w:sz="0" w:space="0" w:color="auto"/>
      </w:divBdr>
    </w:div>
    <w:div w:id="1049109937">
      <w:marLeft w:val="0"/>
      <w:marRight w:val="0"/>
      <w:marTop w:val="-20"/>
      <w:marBottom w:val="-20"/>
      <w:divBdr>
        <w:top w:val="none" w:sz="0" w:space="0" w:color="auto"/>
        <w:left w:val="none" w:sz="0" w:space="0" w:color="auto"/>
        <w:bottom w:val="none" w:sz="0" w:space="0" w:color="auto"/>
        <w:right w:val="none" w:sz="0" w:space="0" w:color="auto"/>
      </w:divBdr>
    </w:div>
    <w:div w:id="1049112076">
      <w:marLeft w:val="0"/>
      <w:marRight w:val="0"/>
      <w:marTop w:val="-20"/>
      <w:marBottom w:val="-20"/>
      <w:divBdr>
        <w:top w:val="none" w:sz="0" w:space="0" w:color="auto"/>
        <w:left w:val="none" w:sz="0" w:space="0" w:color="auto"/>
        <w:bottom w:val="none" w:sz="0" w:space="0" w:color="auto"/>
        <w:right w:val="none" w:sz="0" w:space="0" w:color="auto"/>
      </w:divBdr>
    </w:div>
    <w:div w:id="1053769130">
      <w:marLeft w:val="0"/>
      <w:marRight w:val="0"/>
      <w:marTop w:val="-20"/>
      <w:marBottom w:val="-20"/>
      <w:divBdr>
        <w:top w:val="none" w:sz="0" w:space="0" w:color="auto"/>
        <w:left w:val="none" w:sz="0" w:space="0" w:color="auto"/>
        <w:bottom w:val="none" w:sz="0" w:space="0" w:color="auto"/>
        <w:right w:val="none" w:sz="0" w:space="0" w:color="auto"/>
      </w:divBdr>
    </w:div>
    <w:div w:id="1055083444">
      <w:marLeft w:val="0"/>
      <w:marRight w:val="0"/>
      <w:marTop w:val="-20"/>
      <w:marBottom w:val="-20"/>
      <w:divBdr>
        <w:top w:val="none" w:sz="0" w:space="0" w:color="auto"/>
        <w:left w:val="none" w:sz="0" w:space="0" w:color="auto"/>
        <w:bottom w:val="none" w:sz="0" w:space="0" w:color="auto"/>
        <w:right w:val="none" w:sz="0" w:space="0" w:color="auto"/>
      </w:divBdr>
    </w:div>
    <w:div w:id="1056195883">
      <w:marLeft w:val="0"/>
      <w:marRight w:val="0"/>
      <w:marTop w:val="-20"/>
      <w:marBottom w:val="-20"/>
      <w:divBdr>
        <w:top w:val="none" w:sz="0" w:space="0" w:color="auto"/>
        <w:left w:val="none" w:sz="0" w:space="0" w:color="auto"/>
        <w:bottom w:val="none" w:sz="0" w:space="0" w:color="auto"/>
        <w:right w:val="none" w:sz="0" w:space="0" w:color="auto"/>
      </w:divBdr>
    </w:div>
    <w:div w:id="1058743405">
      <w:marLeft w:val="0"/>
      <w:marRight w:val="0"/>
      <w:marTop w:val="-20"/>
      <w:marBottom w:val="-20"/>
      <w:divBdr>
        <w:top w:val="none" w:sz="0" w:space="0" w:color="auto"/>
        <w:left w:val="none" w:sz="0" w:space="0" w:color="auto"/>
        <w:bottom w:val="none" w:sz="0" w:space="0" w:color="auto"/>
        <w:right w:val="none" w:sz="0" w:space="0" w:color="auto"/>
      </w:divBdr>
    </w:div>
    <w:div w:id="1060984984">
      <w:marLeft w:val="0"/>
      <w:marRight w:val="0"/>
      <w:marTop w:val="-20"/>
      <w:marBottom w:val="-20"/>
      <w:divBdr>
        <w:top w:val="none" w:sz="0" w:space="0" w:color="auto"/>
        <w:left w:val="none" w:sz="0" w:space="0" w:color="auto"/>
        <w:bottom w:val="none" w:sz="0" w:space="0" w:color="auto"/>
        <w:right w:val="none" w:sz="0" w:space="0" w:color="auto"/>
      </w:divBdr>
    </w:div>
    <w:div w:id="1061253070">
      <w:marLeft w:val="0"/>
      <w:marRight w:val="0"/>
      <w:marTop w:val="-20"/>
      <w:marBottom w:val="-20"/>
      <w:divBdr>
        <w:top w:val="none" w:sz="0" w:space="0" w:color="auto"/>
        <w:left w:val="none" w:sz="0" w:space="0" w:color="auto"/>
        <w:bottom w:val="none" w:sz="0" w:space="0" w:color="auto"/>
        <w:right w:val="none" w:sz="0" w:space="0" w:color="auto"/>
      </w:divBdr>
    </w:div>
    <w:div w:id="1065837065">
      <w:marLeft w:val="0"/>
      <w:marRight w:val="0"/>
      <w:marTop w:val="-20"/>
      <w:marBottom w:val="-20"/>
      <w:divBdr>
        <w:top w:val="none" w:sz="0" w:space="0" w:color="auto"/>
        <w:left w:val="none" w:sz="0" w:space="0" w:color="auto"/>
        <w:bottom w:val="none" w:sz="0" w:space="0" w:color="auto"/>
        <w:right w:val="none" w:sz="0" w:space="0" w:color="auto"/>
      </w:divBdr>
    </w:div>
    <w:div w:id="1067529292">
      <w:marLeft w:val="0"/>
      <w:marRight w:val="0"/>
      <w:marTop w:val="-20"/>
      <w:marBottom w:val="-20"/>
      <w:divBdr>
        <w:top w:val="none" w:sz="0" w:space="0" w:color="auto"/>
        <w:left w:val="none" w:sz="0" w:space="0" w:color="auto"/>
        <w:bottom w:val="none" w:sz="0" w:space="0" w:color="auto"/>
        <w:right w:val="none" w:sz="0" w:space="0" w:color="auto"/>
      </w:divBdr>
    </w:div>
    <w:div w:id="1067532501">
      <w:marLeft w:val="0"/>
      <w:marRight w:val="0"/>
      <w:marTop w:val="-20"/>
      <w:marBottom w:val="-20"/>
      <w:divBdr>
        <w:top w:val="none" w:sz="0" w:space="0" w:color="auto"/>
        <w:left w:val="none" w:sz="0" w:space="0" w:color="auto"/>
        <w:bottom w:val="none" w:sz="0" w:space="0" w:color="auto"/>
        <w:right w:val="none" w:sz="0" w:space="0" w:color="auto"/>
      </w:divBdr>
    </w:div>
    <w:div w:id="1069579178">
      <w:marLeft w:val="0"/>
      <w:marRight w:val="0"/>
      <w:marTop w:val="-20"/>
      <w:marBottom w:val="-20"/>
      <w:divBdr>
        <w:top w:val="none" w:sz="0" w:space="0" w:color="auto"/>
        <w:left w:val="none" w:sz="0" w:space="0" w:color="auto"/>
        <w:bottom w:val="none" w:sz="0" w:space="0" w:color="auto"/>
        <w:right w:val="none" w:sz="0" w:space="0" w:color="auto"/>
      </w:divBdr>
    </w:div>
    <w:div w:id="1071346523">
      <w:marLeft w:val="0"/>
      <w:marRight w:val="0"/>
      <w:marTop w:val="-20"/>
      <w:marBottom w:val="-20"/>
      <w:divBdr>
        <w:top w:val="none" w:sz="0" w:space="0" w:color="auto"/>
        <w:left w:val="none" w:sz="0" w:space="0" w:color="auto"/>
        <w:bottom w:val="none" w:sz="0" w:space="0" w:color="auto"/>
        <w:right w:val="none" w:sz="0" w:space="0" w:color="auto"/>
      </w:divBdr>
    </w:div>
    <w:div w:id="1073283553">
      <w:marLeft w:val="0"/>
      <w:marRight w:val="0"/>
      <w:marTop w:val="-20"/>
      <w:marBottom w:val="-20"/>
      <w:divBdr>
        <w:top w:val="none" w:sz="0" w:space="0" w:color="auto"/>
        <w:left w:val="none" w:sz="0" w:space="0" w:color="auto"/>
        <w:bottom w:val="none" w:sz="0" w:space="0" w:color="auto"/>
        <w:right w:val="none" w:sz="0" w:space="0" w:color="auto"/>
      </w:divBdr>
    </w:div>
    <w:div w:id="1075084551">
      <w:marLeft w:val="0"/>
      <w:marRight w:val="0"/>
      <w:marTop w:val="-20"/>
      <w:marBottom w:val="-20"/>
      <w:divBdr>
        <w:top w:val="none" w:sz="0" w:space="0" w:color="auto"/>
        <w:left w:val="none" w:sz="0" w:space="0" w:color="auto"/>
        <w:bottom w:val="none" w:sz="0" w:space="0" w:color="auto"/>
        <w:right w:val="none" w:sz="0" w:space="0" w:color="auto"/>
      </w:divBdr>
    </w:div>
    <w:div w:id="1076174178">
      <w:marLeft w:val="0"/>
      <w:marRight w:val="0"/>
      <w:marTop w:val="-20"/>
      <w:marBottom w:val="-20"/>
      <w:divBdr>
        <w:top w:val="none" w:sz="0" w:space="0" w:color="auto"/>
        <w:left w:val="none" w:sz="0" w:space="0" w:color="auto"/>
        <w:bottom w:val="none" w:sz="0" w:space="0" w:color="auto"/>
        <w:right w:val="none" w:sz="0" w:space="0" w:color="auto"/>
      </w:divBdr>
    </w:div>
    <w:div w:id="1077825734">
      <w:marLeft w:val="0"/>
      <w:marRight w:val="0"/>
      <w:marTop w:val="-20"/>
      <w:marBottom w:val="-20"/>
      <w:divBdr>
        <w:top w:val="none" w:sz="0" w:space="0" w:color="auto"/>
        <w:left w:val="none" w:sz="0" w:space="0" w:color="auto"/>
        <w:bottom w:val="none" w:sz="0" w:space="0" w:color="auto"/>
        <w:right w:val="none" w:sz="0" w:space="0" w:color="auto"/>
      </w:divBdr>
    </w:div>
    <w:div w:id="1078943868">
      <w:marLeft w:val="0"/>
      <w:marRight w:val="0"/>
      <w:marTop w:val="-20"/>
      <w:marBottom w:val="-20"/>
      <w:divBdr>
        <w:top w:val="none" w:sz="0" w:space="0" w:color="auto"/>
        <w:left w:val="none" w:sz="0" w:space="0" w:color="auto"/>
        <w:bottom w:val="none" w:sz="0" w:space="0" w:color="auto"/>
        <w:right w:val="none" w:sz="0" w:space="0" w:color="auto"/>
      </w:divBdr>
    </w:div>
    <w:div w:id="1081682520">
      <w:marLeft w:val="0"/>
      <w:marRight w:val="0"/>
      <w:marTop w:val="-20"/>
      <w:marBottom w:val="-20"/>
      <w:divBdr>
        <w:top w:val="none" w:sz="0" w:space="0" w:color="auto"/>
        <w:left w:val="none" w:sz="0" w:space="0" w:color="auto"/>
        <w:bottom w:val="none" w:sz="0" w:space="0" w:color="auto"/>
        <w:right w:val="none" w:sz="0" w:space="0" w:color="auto"/>
      </w:divBdr>
    </w:div>
    <w:div w:id="1082218616">
      <w:marLeft w:val="0"/>
      <w:marRight w:val="0"/>
      <w:marTop w:val="-20"/>
      <w:marBottom w:val="-20"/>
      <w:divBdr>
        <w:top w:val="none" w:sz="0" w:space="0" w:color="auto"/>
        <w:left w:val="none" w:sz="0" w:space="0" w:color="auto"/>
        <w:bottom w:val="none" w:sz="0" w:space="0" w:color="auto"/>
        <w:right w:val="none" w:sz="0" w:space="0" w:color="auto"/>
      </w:divBdr>
    </w:div>
    <w:div w:id="1082793356">
      <w:marLeft w:val="0"/>
      <w:marRight w:val="0"/>
      <w:marTop w:val="-20"/>
      <w:marBottom w:val="-20"/>
      <w:divBdr>
        <w:top w:val="none" w:sz="0" w:space="0" w:color="auto"/>
        <w:left w:val="none" w:sz="0" w:space="0" w:color="auto"/>
        <w:bottom w:val="none" w:sz="0" w:space="0" w:color="auto"/>
        <w:right w:val="none" w:sz="0" w:space="0" w:color="auto"/>
      </w:divBdr>
    </w:div>
    <w:div w:id="1083185981">
      <w:marLeft w:val="0"/>
      <w:marRight w:val="0"/>
      <w:marTop w:val="-20"/>
      <w:marBottom w:val="-20"/>
      <w:divBdr>
        <w:top w:val="none" w:sz="0" w:space="0" w:color="auto"/>
        <w:left w:val="none" w:sz="0" w:space="0" w:color="auto"/>
        <w:bottom w:val="none" w:sz="0" w:space="0" w:color="auto"/>
        <w:right w:val="none" w:sz="0" w:space="0" w:color="auto"/>
      </w:divBdr>
    </w:div>
    <w:div w:id="1083601168">
      <w:marLeft w:val="0"/>
      <w:marRight w:val="0"/>
      <w:marTop w:val="-20"/>
      <w:marBottom w:val="-20"/>
      <w:divBdr>
        <w:top w:val="none" w:sz="0" w:space="0" w:color="auto"/>
        <w:left w:val="none" w:sz="0" w:space="0" w:color="auto"/>
        <w:bottom w:val="none" w:sz="0" w:space="0" w:color="auto"/>
        <w:right w:val="none" w:sz="0" w:space="0" w:color="auto"/>
      </w:divBdr>
    </w:div>
    <w:div w:id="1083989872">
      <w:marLeft w:val="0"/>
      <w:marRight w:val="0"/>
      <w:marTop w:val="-20"/>
      <w:marBottom w:val="-20"/>
      <w:divBdr>
        <w:top w:val="none" w:sz="0" w:space="0" w:color="auto"/>
        <w:left w:val="none" w:sz="0" w:space="0" w:color="auto"/>
        <w:bottom w:val="none" w:sz="0" w:space="0" w:color="auto"/>
        <w:right w:val="none" w:sz="0" w:space="0" w:color="auto"/>
      </w:divBdr>
    </w:div>
    <w:div w:id="1085809682">
      <w:marLeft w:val="0"/>
      <w:marRight w:val="0"/>
      <w:marTop w:val="-20"/>
      <w:marBottom w:val="-20"/>
      <w:divBdr>
        <w:top w:val="none" w:sz="0" w:space="0" w:color="auto"/>
        <w:left w:val="none" w:sz="0" w:space="0" w:color="auto"/>
        <w:bottom w:val="none" w:sz="0" w:space="0" w:color="auto"/>
        <w:right w:val="none" w:sz="0" w:space="0" w:color="auto"/>
      </w:divBdr>
    </w:div>
    <w:div w:id="1088427448">
      <w:marLeft w:val="0"/>
      <w:marRight w:val="0"/>
      <w:marTop w:val="-20"/>
      <w:marBottom w:val="-20"/>
      <w:divBdr>
        <w:top w:val="none" w:sz="0" w:space="0" w:color="auto"/>
        <w:left w:val="none" w:sz="0" w:space="0" w:color="auto"/>
        <w:bottom w:val="none" w:sz="0" w:space="0" w:color="auto"/>
        <w:right w:val="none" w:sz="0" w:space="0" w:color="auto"/>
      </w:divBdr>
    </w:div>
    <w:div w:id="1091196634">
      <w:marLeft w:val="0"/>
      <w:marRight w:val="0"/>
      <w:marTop w:val="-20"/>
      <w:marBottom w:val="-20"/>
      <w:divBdr>
        <w:top w:val="none" w:sz="0" w:space="0" w:color="auto"/>
        <w:left w:val="none" w:sz="0" w:space="0" w:color="auto"/>
        <w:bottom w:val="none" w:sz="0" w:space="0" w:color="auto"/>
        <w:right w:val="none" w:sz="0" w:space="0" w:color="auto"/>
      </w:divBdr>
    </w:div>
    <w:div w:id="1092817787">
      <w:marLeft w:val="0"/>
      <w:marRight w:val="0"/>
      <w:marTop w:val="-20"/>
      <w:marBottom w:val="-20"/>
      <w:divBdr>
        <w:top w:val="none" w:sz="0" w:space="0" w:color="auto"/>
        <w:left w:val="none" w:sz="0" w:space="0" w:color="auto"/>
        <w:bottom w:val="none" w:sz="0" w:space="0" w:color="auto"/>
        <w:right w:val="none" w:sz="0" w:space="0" w:color="auto"/>
      </w:divBdr>
    </w:div>
    <w:div w:id="1093017741">
      <w:marLeft w:val="0"/>
      <w:marRight w:val="0"/>
      <w:marTop w:val="-20"/>
      <w:marBottom w:val="-20"/>
      <w:divBdr>
        <w:top w:val="none" w:sz="0" w:space="0" w:color="auto"/>
        <w:left w:val="none" w:sz="0" w:space="0" w:color="auto"/>
        <w:bottom w:val="none" w:sz="0" w:space="0" w:color="auto"/>
        <w:right w:val="none" w:sz="0" w:space="0" w:color="auto"/>
      </w:divBdr>
    </w:div>
    <w:div w:id="1093939320">
      <w:marLeft w:val="0"/>
      <w:marRight w:val="0"/>
      <w:marTop w:val="-20"/>
      <w:marBottom w:val="-20"/>
      <w:divBdr>
        <w:top w:val="none" w:sz="0" w:space="0" w:color="auto"/>
        <w:left w:val="none" w:sz="0" w:space="0" w:color="auto"/>
        <w:bottom w:val="none" w:sz="0" w:space="0" w:color="auto"/>
        <w:right w:val="none" w:sz="0" w:space="0" w:color="auto"/>
      </w:divBdr>
    </w:div>
    <w:div w:id="1094858409">
      <w:marLeft w:val="0"/>
      <w:marRight w:val="0"/>
      <w:marTop w:val="-20"/>
      <w:marBottom w:val="-20"/>
      <w:divBdr>
        <w:top w:val="none" w:sz="0" w:space="0" w:color="auto"/>
        <w:left w:val="none" w:sz="0" w:space="0" w:color="auto"/>
        <w:bottom w:val="none" w:sz="0" w:space="0" w:color="auto"/>
        <w:right w:val="none" w:sz="0" w:space="0" w:color="auto"/>
      </w:divBdr>
    </w:div>
    <w:div w:id="1099837796">
      <w:marLeft w:val="0"/>
      <w:marRight w:val="0"/>
      <w:marTop w:val="-20"/>
      <w:marBottom w:val="-20"/>
      <w:divBdr>
        <w:top w:val="none" w:sz="0" w:space="0" w:color="auto"/>
        <w:left w:val="none" w:sz="0" w:space="0" w:color="auto"/>
        <w:bottom w:val="none" w:sz="0" w:space="0" w:color="auto"/>
        <w:right w:val="none" w:sz="0" w:space="0" w:color="auto"/>
      </w:divBdr>
    </w:div>
    <w:div w:id="1105032719">
      <w:marLeft w:val="0"/>
      <w:marRight w:val="0"/>
      <w:marTop w:val="-20"/>
      <w:marBottom w:val="-20"/>
      <w:divBdr>
        <w:top w:val="none" w:sz="0" w:space="0" w:color="auto"/>
        <w:left w:val="none" w:sz="0" w:space="0" w:color="auto"/>
        <w:bottom w:val="none" w:sz="0" w:space="0" w:color="auto"/>
        <w:right w:val="none" w:sz="0" w:space="0" w:color="auto"/>
      </w:divBdr>
    </w:div>
    <w:div w:id="1106924850">
      <w:marLeft w:val="0"/>
      <w:marRight w:val="0"/>
      <w:marTop w:val="-20"/>
      <w:marBottom w:val="-20"/>
      <w:divBdr>
        <w:top w:val="none" w:sz="0" w:space="0" w:color="auto"/>
        <w:left w:val="none" w:sz="0" w:space="0" w:color="auto"/>
        <w:bottom w:val="none" w:sz="0" w:space="0" w:color="auto"/>
        <w:right w:val="none" w:sz="0" w:space="0" w:color="auto"/>
      </w:divBdr>
    </w:div>
    <w:div w:id="1107624469">
      <w:marLeft w:val="0"/>
      <w:marRight w:val="0"/>
      <w:marTop w:val="-20"/>
      <w:marBottom w:val="-20"/>
      <w:divBdr>
        <w:top w:val="none" w:sz="0" w:space="0" w:color="auto"/>
        <w:left w:val="none" w:sz="0" w:space="0" w:color="auto"/>
        <w:bottom w:val="none" w:sz="0" w:space="0" w:color="auto"/>
        <w:right w:val="none" w:sz="0" w:space="0" w:color="auto"/>
      </w:divBdr>
    </w:div>
    <w:div w:id="1108695393">
      <w:marLeft w:val="0"/>
      <w:marRight w:val="0"/>
      <w:marTop w:val="-20"/>
      <w:marBottom w:val="-20"/>
      <w:divBdr>
        <w:top w:val="none" w:sz="0" w:space="0" w:color="auto"/>
        <w:left w:val="none" w:sz="0" w:space="0" w:color="auto"/>
        <w:bottom w:val="none" w:sz="0" w:space="0" w:color="auto"/>
        <w:right w:val="none" w:sz="0" w:space="0" w:color="auto"/>
      </w:divBdr>
    </w:div>
    <w:div w:id="1108739335">
      <w:marLeft w:val="0"/>
      <w:marRight w:val="0"/>
      <w:marTop w:val="-20"/>
      <w:marBottom w:val="-20"/>
      <w:divBdr>
        <w:top w:val="none" w:sz="0" w:space="0" w:color="auto"/>
        <w:left w:val="none" w:sz="0" w:space="0" w:color="auto"/>
        <w:bottom w:val="none" w:sz="0" w:space="0" w:color="auto"/>
        <w:right w:val="none" w:sz="0" w:space="0" w:color="auto"/>
      </w:divBdr>
    </w:div>
    <w:div w:id="1108742709">
      <w:marLeft w:val="0"/>
      <w:marRight w:val="0"/>
      <w:marTop w:val="-20"/>
      <w:marBottom w:val="-20"/>
      <w:divBdr>
        <w:top w:val="none" w:sz="0" w:space="0" w:color="auto"/>
        <w:left w:val="none" w:sz="0" w:space="0" w:color="auto"/>
        <w:bottom w:val="none" w:sz="0" w:space="0" w:color="auto"/>
        <w:right w:val="none" w:sz="0" w:space="0" w:color="auto"/>
      </w:divBdr>
    </w:div>
    <w:div w:id="1109204380">
      <w:marLeft w:val="0"/>
      <w:marRight w:val="0"/>
      <w:marTop w:val="-20"/>
      <w:marBottom w:val="-20"/>
      <w:divBdr>
        <w:top w:val="none" w:sz="0" w:space="0" w:color="auto"/>
        <w:left w:val="none" w:sz="0" w:space="0" w:color="auto"/>
        <w:bottom w:val="none" w:sz="0" w:space="0" w:color="auto"/>
        <w:right w:val="none" w:sz="0" w:space="0" w:color="auto"/>
      </w:divBdr>
    </w:div>
    <w:div w:id="1116682381">
      <w:marLeft w:val="0"/>
      <w:marRight w:val="0"/>
      <w:marTop w:val="-20"/>
      <w:marBottom w:val="-20"/>
      <w:divBdr>
        <w:top w:val="none" w:sz="0" w:space="0" w:color="auto"/>
        <w:left w:val="none" w:sz="0" w:space="0" w:color="auto"/>
        <w:bottom w:val="none" w:sz="0" w:space="0" w:color="auto"/>
        <w:right w:val="none" w:sz="0" w:space="0" w:color="auto"/>
      </w:divBdr>
    </w:div>
    <w:div w:id="1118601001">
      <w:marLeft w:val="0"/>
      <w:marRight w:val="0"/>
      <w:marTop w:val="-20"/>
      <w:marBottom w:val="-20"/>
      <w:divBdr>
        <w:top w:val="none" w:sz="0" w:space="0" w:color="auto"/>
        <w:left w:val="none" w:sz="0" w:space="0" w:color="auto"/>
        <w:bottom w:val="none" w:sz="0" w:space="0" w:color="auto"/>
        <w:right w:val="none" w:sz="0" w:space="0" w:color="auto"/>
      </w:divBdr>
    </w:div>
    <w:div w:id="1118912946">
      <w:marLeft w:val="0"/>
      <w:marRight w:val="0"/>
      <w:marTop w:val="-20"/>
      <w:marBottom w:val="-20"/>
      <w:divBdr>
        <w:top w:val="none" w:sz="0" w:space="0" w:color="auto"/>
        <w:left w:val="none" w:sz="0" w:space="0" w:color="auto"/>
        <w:bottom w:val="none" w:sz="0" w:space="0" w:color="auto"/>
        <w:right w:val="none" w:sz="0" w:space="0" w:color="auto"/>
      </w:divBdr>
    </w:div>
    <w:div w:id="1122185460">
      <w:marLeft w:val="0"/>
      <w:marRight w:val="0"/>
      <w:marTop w:val="-20"/>
      <w:marBottom w:val="-20"/>
      <w:divBdr>
        <w:top w:val="none" w:sz="0" w:space="0" w:color="auto"/>
        <w:left w:val="none" w:sz="0" w:space="0" w:color="auto"/>
        <w:bottom w:val="none" w:sz="0" w:space="0" w:color="auto"/>
        <w:right w:val="none" w:sz="0" w:space="0" w:color="auto"/>
      </w:divBdr>
    </w:div>
    <w:div w:id="1124498736">
      <w:marLeft w:val="0"/>
      <w:marRight w:val="0"/>
      <w:marTop w:val="-20"/>
      <w:marBottom w:val="-20"/>
      <w:divBdr>
        <w:top w:val="none" w:sz="0" w:space="0" w:color="auto"/>
        <w:left w:val="none" w:sz="0" w:space="0" w:color="auto"/>
        <w:bottom w:val="none" w:sz="0" w:space="0" w:color="auto"/>
        <w:right w:val="none" w:sz="0" w:space="0" w:color="auto"/>
      </w:divBdr>
    </w:div>
    <w:div w:id="1126704185">
      <w:marLeft w:val="0"/>
      <w:marRight w:val="0"/>
      <w:marTop w:val="-20"/>
      <w:marBottom w:val="-20"/>
      <w:divBdr>
        <w:top w:val="none" w:sz="0" w:space="0" w:color="auto"/>
        <w:left w:val="none" w:sz="0" w:space="0" w:color="auto"/>
        <w:bottom w:val="none" w:sz="0" w:space="0" w:color="auto"/>
        <w:right w:val="none" w:sz="0" w:space="0" w:color="auto"/>
      </w:divBdr>
    </w:div>
    <w:div w:id="1127115729">
      <w:marLeft w:val="0"/>
      <w:marRight w:val="0"/>
      <w:marTop w:val="-20"/>
      <w:marBottom w:val="-20"/>
      <w:divBdr>
        <w:top w:val="none" w:sz="0" w:space="0" w:color="auto"/>
        <w:left w:val="none" w:sz="0" w:space="0" w:color="auto"/>
        <w:bottom w:val="none" w:sz="0" w:space="0" w:color="auto"/>
        <w:right w:val="none" w:sz="0" w:space="0" w:color="auto"/>
      </w:divBdr>
    </w:div>
    <w:div w:id="1127700565">
      <w:marLeft w:val="0"/>
      <w:marRight w:val="0"/>
      <w:marTop w:val="-20"/>
      <w:marBottom w:val="-20"/>
      <w:divBdr>
        <w:top w:val="none" w:sz="0" w:space="0" w:color="auto"/>
        <w:left w:val="none" w:sz="0" w:space="0" w:color="auto"/>
        <w:bottom w:val="none" w:sz="0" w:space="0" w:color="auto"/>
        <w:right w:val="none" w:sz="0" w:space="0" w:color="auto"/>
      </w:divBdr>
    </w:div>
    <w:div w:id="1129007347">
      <w:marLeft w:val="0"/>
      <w:marRight w:val="0"/>
      <w:marTop w:val="-20"/>
      <w:marBottom w:val="-20"/>
      <w:divBdr>
        <w:top w:val="none" w:sz="0" w:space="0" w:color="auto"/>
        <w:left w:val="none" w:sz="0" w:space="0" w:color="auto"/>
        <w:bottom w:val="none" w:sz="0" w:space="0" w:color="auto"/>
        <w:right w:val="none" w:sz="0" w:space="0" w:color="auto"/>
      </w:divBdr>
    </w:div>
    <w:div w:id="1130826890">
      <w:marLeft w:val="0"/>
      <w:marRight w:val="0"/>
      <w:marTop w:val="-20"/>
      <w:marBottom w:val="-20"/>
      <w:divBdr>
        <w:top w:val="none" w:sz="0" w:space="0" w:color="auto"/>
        <w:left w:val="none" w:sz="0" w:space="0" w:color="auto"/>
        <w:bottom w:val="none" w:sz="0" w:space="0" w:color="auto"/>
        <w:right w:val="none" w:sz="0" w:space="0" w:color="auto"/>
      </w:divBdr>
    </w:div>
    <w:div w:id="1131820720">
      <w:marLeft w:val="0"/>
      <w:marRight w:val="0"/>
      <w:marTop w:val="-20"/>
      <w:marBottom w:val="-20"/>
      <w:divBdr>
        <w:top w:val="none" w:sz="0" w:space="0" w:color="auto"/>
        <w:left w:val="none" w:sz="0" w:space="0" w:color="auto"/>
        <w:bottom w:val="none" w:sz="0" w:space="0" w:color="auto"/>
        <w:right w:val="none" w:sz="0" w:space="0" w:color="auto"/>
      </w:divBdr>
    </w:div>
    <w:div w:id="1132164870">
      <w:marLeft w:val="0"/>
      <w:marRight w:val="0"/>
      <w:marTop w:val="-20"/>
      <w:marBottom w:val="-20"/>
      <w:divBdr>
        <w:top w:val="none" w:sz="0" w:space="0" w:color="auto"/>
        <w:left w:val="none" w:sz="0" w:space="0" w:color="auto"/>
        <w:bottom w:val="none" w:sz="0" w:space="0" w:color="auto"/>
        <w:right w:val="none" w:sz="0" w:space="0" w:color="auto"/>
      </w:divBdr>
    </w:div>
    <w:div w:id="1133451380">
      <w:marLeft w:val="0"/>
      <w:marRight w:val="0"/>
      <w:marTop w:val="-20"/>
      <w:marBottom w:val="-20"/>
      <w:divBdr>
        <w:top w:val="none" w:sz="0" w:space="0" w:color="auto"/>
        <w:left w:val="none" w:sz="0" w:space="0" w:color="auto"/>
        <w:bottom w:val="none" w:sz="0" w:space="0" w:color="auto"/>
        <w:right w:val="none" w:sz="0" w:space="0" w:color="auto"/>
      </w:divBdr>
    </w:div>
    <w:div w:id="1134762088">
      <w:marLeft w:val="0"/>
      <w:marRight w:val="0"/>
      <w:marTop w:val="-20"/>
      <w:marBottom w:val="-20"/>
      <w:divBdr>
        <w:top w:val="none" w:sz="0" w:space="0" w:color="auto"/>
        <w:left w:val="none" w:sz="0" w:space="0" w:color="auto"/>
        <w:bottom w:val="none" w:sz="0" w:space="0" w:color="auto"/>
        <w:right w:val="none" w:sz="0" w:space="0" w:color="auto"/>
      </w:divBdr>
    </w:div>
    <w:div w:id="1136532538">
      <w:marLeft w:val="0"/>
      <w:marRight w:val="0"/>
      <w:marTop w:val="-20"/>
      <w:marBottom w:val="-20"/>
      <w:divBdr>
        <w:top w:val="none" w:sz="0" w:space="0" w:color="auto"/>
        <w:left w:val="none" w:sz="0" w:space="0" w:color="auto"/>
        <w:bottom w:val="none" w:sz="0" w:space="0" w:color="auto"/>
        <w:right w:val="none" w:sz="0" w:space="0" w:color="auto"/>
      </w:divBdr>
    </w:div>
    <w:div w:id="1137455584">
      <w:marLeft w:val="0"/>
      <w:marRight w:val="0"/>
      <w:marTop w:val="-20"/>
      <w:marBottom w:val="-20"/>
      <w:divBdr>
        <w:top w:val="none" w:sz="0" w:space="0" w:color="auto"/>
        <w:left w:val="none" w:sz="0" w:space="0" w:color="auto"/>
        <w:bottom w:val="none" w:sz="0" w:space="0" w:color="auto"/>
        <w:right w:val="none" w:sz="0" w:space="0" w:color="auto"/>
      </w:divBdr>
    </w:div>
    <w:div w:id="1141655923">
      <w:marLeft w:val="0"/>
      <w:marRight w:val="0"/>
      <w:marTop w:val="-20"/>
      <w:marBottom w:val="-20"/>
      <w:divBdr>
        <w:top w:val="none" w:sz="0" w:space="0" w:color="auto"/>
        <w:left w:val="none" w:sz="0" w:space="0" w:color="auto"/>
        <w:bottom w:val="none" w:sz="0" w:space="0" w:color="auto"/>
        <w:right w:val="none" w:sz="0" w:space="0" w:color="auto"/>
      </w:divBdr>
    </w:div>
    <w:div w:id="1143278685">
      <w:marLeft w:val="0"/>
      <w:marRight w:val="0"/>
      <w:marTop w:val="-20"/>
      <w:marBottom w:val="-20"/>
      <w:divBdr>
        <w:top w:val="none" w:sz="0" w:space="0" w:color="auto"/>
        <w:left w:val="none" w:sz="0" w:space="0" w:color="auto"/>
        <w:bottom w:val="none" w:sz="0" w:space="0" w:color="auto"/>
        <w:right w:val="none" w:sz="0" w:space="0" w:color="auto"/>
      </w:divBdr>
    </w:div>
    <w:div w:id="1144203110">
      <w:marLeft w:val="0"/>
      <w:marRight w:val="0"/>
      <w:marTop w:val="-20"/>
      <w:marBottom w:val="-20"/>
      <w:divBdr>
        <w:top w:val="none" w:sz="0" w:space="0" w:color="auto"/>
        <w:left w:val="none" w:sz="0" w:space="0" w:color="auto"/>
        <w:bottom w:val="none" w:sz="0" w:space="0" w:color="auto"/>
        <w:right w:val="none" w:sz="0" w:space="0" w:color="auto"/>
      </w:divBdr>
    </w:div>
    <w:div w:id="1145662677">
      <w:marLeft w:val="0"/>
      <w:marRight w:val="0"/>
      <w:marTop w:val="-20"/>
      <w:marBottom w:val="-20"/>
      <w:divBdr>
        <w:top w:val="none" w:sz="0" w:space="0" w:color="auto"/>
        <w:left w:val="none" w:sz="0" w:space="0" w:color="auto"/>
        <w:bottom w:val="none" w:sz="0" w:space="0" w:color="auto"/>
        <w:right w:val="none" w:sz="0" w:space="0" w:color="auto"/>
      </w:divBdr>
    </w:div>
    <w:div w:id="1146897083">
      <w:marLeft w:val="0"/>
      <w:marRight w:val="0"/>
      <w:marTop w:val="-20"/>
      <w:marBottom w:val="-20"/>
      <w:divBdr>
        <w:top w:val="none" w:sz="0" w:space="0" w:color="auto"/>
        <w:left w:val="none" w:sz="0" w:space="0" w:color="auto"/>
        <w:bottom w:val="none" w:sz="0" w:space="0" w:color="auto"/>
        <w:right w:val="none" w:sz="0" w:space="0" w:color="auto"/>
      </w:divBdr>
    </w:div>
    <w:div w:id="1153912926">
      <w:marLeft w:val="0"/>
      <w:marRight w:val="0"/>
      <w:marTop w:val="-20"/>
      <w:marBottom w:val="-20"/>
      <w:divBdr>
        <w:top w:val="none" w:sz="0" w:space="0" w:color="auto"/>
        <w:left w:val="none" w:sz="0" w:space="0" w:color="auto"/>
        <w:bottom w:val="none" w:sz="0" w:space="0" w:color="auto"/>
        <w:right w:val="none" w:sz="0" w:space="0" w:color="auto"/>
      </w:divBdr>
    </w:div>
    <w:div w:id="1155999258">
      <w:marLeft w:val="0"/>
      <w:marRight w:val="0"/>
      <w:marTop w:val="-20"/>
      <w:marBottom w:val="-20"/>
      <w:divBdr>
        <w:top w:val="none" w:sz="0" w:space="0" w:color="auto"/>
        <w:left w:val="none" w:sz="0" w:space="0" w:color="auto"/>
        <w:bottom w:val="none" w:sz="0" w:space="0" w:color="auto"/>
        <w:right w:val="none" w:sz="0" w:space="0" w:color="auto"/>
      </w:divBdr>
    </w:div>
    <w:div w:id="1161654359">
      <w:marLeft w:val="0"/>
      <w:marRight w:val="0"/>
      <w:marTop w:val="-20"/>
      <w:marBottom w:val="-20"/>
      <w:divBdr>
        <w:top w:val="none" w:sz="0" w:space="0" w:color="auto"/>
        <w:left w:val="none" w:sz="0" w:space="0" w:color="auto"/>
        <w:bottom w:val="none" w:sz="0" w:space="0" w:color="auto"/>
        <w:right w:val="none" w:sz="0" w:space="0" w:color="auto"/>
      </w:divBdr>
    </w:div>
    <w:div w:id="1162626218">
      <w:marLeft w:val="0"/>
      <w:marRight w:val="0"/>
      <w:marTop w:val="-20"/>
      <w:marBottom w:val="-20"/>
      <w:divBdr>
        <w:top w:val="none" w:sz="0" w:space="0" w:color="auto"/>
        <w:left w:val="none" w:sz="0" w:space="0" w:color="auto"/>
        <w:bottom w:val="none" w:sz="0" w:space="0" w:color="auto"/>
        <w:right w:val="none" w:sz="0" w:space="0" w:color="auto"/>
      </w:divBdr>
    </w:div>
    <w:div w:id="1163083128">
      <w:marLeft w:val="0"/>
      <w:marRight w:val="0"/>
      <w:marTop w:val="-20"/>
      <w:marBottom w:val="-20"/>
      <w:divBdr>
        <w:top w:val="none" w:sz="0" w:space="0" w:color="auto"/>
        <w:left w:val="none" w:sz="0" w:space="0" w:color="auto"/>
        <w:bottom w:val="none" w:sz="0" w:space="0" w:color="auto"/>
        <w:right w:val="none" w:sz="0" w:space="0" w:color="auto"/>
      </w:divBdr>
    </w:div>
    <w:div w:id="1166943650">
      <w:marLeft w:val="0"/>
      <w:marRight w:val="0"/>
      <w:marTop w:val="-20"/>
      <w:marBottom w:val="-20"/>
      <w:divBdr>
        <w:top w:val="none" w:sz="0" w:space="0" w:color="auto"/>
        <w:left w:val="none" w:sz="0" w:space="0" w:color="auto"/>
        <w:bottom w:val="none" w:sz="0" w:space="0" w:color="auto"/>
        <w:right w:val="none" w:sz="0" w:space="0" w:color="auto"/>
      </w:divBdr>
    </w:div>
    <w:div w:id="1167399412">
      <w:marLeft w:val="0"/>
      <w:marRight w:val="0"/>
      <w:marTop w:val="-20"/>
      <w:marBottom w:val="-20"/>
      <w:divBdr>
        <w:top w:val="none" w:sz="0" w:space="0" w:color="auto"/>
        <w:left w:val="none" w:sz="0" w:space="0" w:color="auto"/>
        <w:bottom w:val="none" w:sz="0" w:space="0" w:color="auto"/>
        <w:right w:val="none" w:sz="0" w:space="0" w:color="auto"/>
      </w:divBdr>
    </w:div>
    <w:div w:id="1168132356">
      <w:marLeft w:val="0"/>
      <w:marRight w:val="0"/>
      <w:marTop w:val="-20"/>
      <w:marBottom w:val="-20"/>
      <w:divBdr>
        <w:top w:val="none" w:sz="0" w:space="0" w:color="auto"/>
        <w:left w:val="none" w:sz="0" w:space="0" w:color="auto"/>
        <w:bottom w:val="none" w:sz="0" w:space="0" w:color="auto"/>
        <w:right w:val="none" w:sz="0" w:space="0" w:color="auto"/>
      </w:divBdr>
    </w:div>
    <w:div w:id="1168405750">
      <w:marLeft w:val="0"/>
      <w:marRight w:val="0"/>
      <w:marTop w:val="-20"/>
      <w:marBottom w:val="-20"/>
      <w:divBdr>
        <w:top w:val="none" w:sz="0" w:space="0" w:color="auto"/>
        <w:left w:val="none" w:sz="0" w:space="0" w:color="auto"/>
        <w:bottom w:val="none" w:sz="0" w:space="0" w:color="auto"/>
        <w:right w:val="none" w:sz="0" w:space="0" w:color="auto"/>
      </w:divBdr>
    </w:div>
    <w:div w:id="1168595915">
      <w:marLeft w:val="0"/>
      <w:marRight w:val="0"/>
      <w:marTop w:val="-20"/>
      <w:marBottom w:val="-20"/>
      <w:divBdr>
        <w:top w:val="none" w:sz="0" w:space="0" w:color="auto"/>
        <w:left w:val="none" w:sz="0" w:space="0" w:color="auto"/>
        <w:bottom w:val="none" w:sz="0" w:space="0" w:color="auto"/>
        <w:right w:val="none" w:sz="0" w:space="0" w:color="auto"/>
      </w:divBdr>
    </w:div>
    <w:div w:id="1170293692">
      <w:marLeft w:val="0"/>
      <w:marRight w:val="0"/>
      <w:marTop w:val="-20"/>
      <w:marBottom w:val="-20"/>
      <w:divBdr>
        <w:top w:val="none" w:sz="0" w:space="0" w:color="auto"/>
        <w:left w:val="none" w:sz="0" w:space="0" w:color="auto"/>
        <w:bottom w:val="none" w:sz="0" w:space="0" w:color="auto"/>
        <w:right w:val="none" w:sz="0" w:space="0" w:color="auto"/>
      </w:divBdr>
    </w:div>
    <w:div w:id="1170407852">
      <w:marLeft w:val="0"/>
      <w:marRight w:val="0"/>
      <w:marTop w:val="-20"/>
      <w:marBottom w:val="-20"/>
      <w:divBdr>
        <w:top w:val="none" w:sz="0" w:space="0" w:color="auto"/>
        <w:left w:val="none" w:sz="0" w:space="0" w:color="auto"/>
        <w:bottom w:val="none" w:sz="0" w:space="0" w:color="auto"/>
        <w:right w:val="none" w:sz="0" w:space="0" w:color="auto"/>
      </w:divBdr>
    </w:div>
    <w:div w:id="1172987818">
      <w:marLeft w:val="0"/>
      <w:marRight w:val="0"/>
      <w:marTop w:val="-20"/>
      <w:marBottom w:val="-20"/>
      <w:divBdr>
        <w:top w:val="none" w:sz="0" w:space="0" w:color="auto"/>
        <w:left w:val="none" w:sz="0" w:space="0" w:color="auto"/>
        <w:bottom w:val="none" w:sz="0" w:space="0" w:color="auto"/>
        <w:right w:val="none" w:sz="0" w:space="0" w:color="auto"/>
      </w:divBdr>
    </w:div>
    <w:div w:id="1173257357">
      <w:marLeft w:val="0"/>
      <w:marRight w:val="0"/>
      <w:marTop w:val="-20"/>
      <w:marBottom w:val="-20"/>
      <w:divBdr>
        <w:top w:val="none" w:sz="0" w:space="0" w:color="auto"/>
        <w:left w:val="none" w:sz="0" w:space="0" w:color="auto"/>
        <w:bottom w:val="none" w:sz="0" w:space="0" w:color="auto"/>
        <w:right w:val="none" w:sz="0" w:space="0" w:color="auto"/>
      </w:divBdr>
    </w:div>
    <w:div w:id="1173834786">
      <w:marLeft w:val="0"/>
      <w:marRight w:val="0"/>
      <w:marTop w:val="-20"/>
      <w:marBottom w:val="-20"/>
      <w:divBdr>
        <w:top w:val="none" w:sz="0" w:space="0" w:color="auto"/>
        <w:left w:val="none" w:sz="0" w:space="0" w:color="auto"/>
        <w:bottom w:val="none" w:sz="0" w:space="0" w:color="auto"/>
        <w:right w:val="none" w:sz="0" w:space="0" w:color="auto"/>
      </w:divBdr>
    </w:div>
    <w:div w:id="1174341011">
      <w:marLeft w:val="0"/>
      <w:marRight w:val="0"/>
      <w:marTop w:val="-20"/>
      <w:marBottom w:val="-20"/>
      <w:divBdr>
        <w:top w:val="none" w:sz="0" w:space="0" w:color="auto"/>
        <w:left w:val="none" w:sz="0" w:space="0" w:color="auto"/>
        <w:bottom w:val="none" w:sz="0" w:space="0" w:color="auto"/>
        <w:right w:val="none" w:sz="0" w:space="0" w:color="auto"/>
      </w:divBdr>
    </w:div>
    <w:div w:id="1175920797">
      <w:marLeft w:val="0"/>
      <w:marRight w:val="0"/>
      <w:marTop w:val="-20"/>
      <w:marBottom w:val="-20"/>
      <w:divBdr>
        <w:top w:val="none" w:sz="0" w:space="0" w:color="auto"/>
        <w:left w:val="none" w:sz="0" w:space="0" w:color="auto"/>
        <w:bottom w:val="none" w:sz="0" w:space="0" w:color="auto"/>
        <w:right w:val="none" w:sz="0" w:space="0" w:color="auto"/>
      </w:divBdr>
    </w:div>
    <w:div w:id="1177774268">
      <w:marLeft w:val="0"/>
      <w:marRight w:val="0"/>
      <w:marTop w:val="-20"/>
      <w:marBottom w:val="-20"/>
      <w:divBdr>
        <w:top w:val="none" w:sz="0" w:space="0" w:color="auto"/>
        <w:left w:val="none" w:sz="0" w:space="0" w:color="auto"/>
        <w:bottom w:val="none" w:sz="0" w:space="0" w:color="auto"/>
        <w:right w:val="none" w:sz="0" w:space="0" w:color="auto"/>
      </w:divBdr>
    </w:div>
    <w:div w:id="1177962093">
      <w:marLeft w:val="0"/>
      <w:marRight w:val="0"/>
      <w:marTop w:val="-20"/>
      <w:marBottom w:val="-20"/>
      <w:divBdr>
        <w:top w:val="none" w:sz="0" w:space="0" w:color="auto"/>
        <w:left w:val="none" w:sz="0" w:space="0" w:color="auto"/>
        <w:bottom w:val="none" w:sz="0" w:space="0" w:color="auto"/>
        <w:right w:val="none" w:sz="0" w:space="0" w:color="auto"/>
      </w:divBdr>
    </w:div>
    <w:div w:id="1178273333">
      <w:marLeft w:val="0"/>
      <w:marRight w:val="0"/>
      <w:marTop w:val="-20"/>
      <w:marBottom w:val="-20"/>
      <w:divBdr>
        <w:top w:val="none" w:sz="0" w:space="0" w:color="auto"/>
        <w:left w:val="none" w:sz="0" w:space="0" w:color="auto"/>
        <w:bottom w:val="none" w:sz="0" w:space="0" w:color="auto"/>
        <w:right w:val="none" w:sz="0" w:space="0" w:color="auto"/>
      </w:divBdr>
    </w:div>
    <w:div w:id="1180656553">
      <w:marLeft w:val="0"/>
      <w:marRight w:val="0"/>
      <w:marTop w:val="-20"/>
      <w:marBottom w:val="-20"/>
      <w:divBdr>
        <w:top w:val="none" w:sz="0" w:space="0" w:color="auto"/>
        <w:left w:val="none" w:sz="0" w:space="0" w:color="auto"/>
        <w:bottom w:val="none" w:sz="0" w:space="0" w:color="auto"/>
        <w:right w:val="none" w:sz="0" w:space="0" w:color="auto"/>
      </w:divBdr>
    </w:div>
    <w:div w:id="1182551189">
      <w:marLeft w:val="0"/>
      <w:marRight w:val="0"/>
      <w:marTop w:val="-20"/>
      <w:marBottom w:val="-20"/>
      <w:divBdr>
        <w:top w:val="none" w:sz="0" w:space="0" w:color="auto"/>
        <w:left w:val="none" w:sz="0" w:space="0" w:color="auto"/>
        <w:bottom w:val="none" w:sz="0" w:space="0" w:color="auto"/>
        <w:right w:val="none" w:sz="0" w:space="0" w:color="auto"/>
      </w:divBdr>
    </w:div>
    <w:div w:id="1187716256">
      <w:marLeft w:val="0"/>
      <w:marRight w:val="0"/>
      <w:marTop w:val="-20"/>
      <w:marBottom w:val="-20"/>
      <w:divBdr>
        <w:top w:val="none" w:sz="0" w:space="0" w:color="auto"/>
        <w:left w:val="none" w:sz="0" w:space="0" w:color="auto"/>
        <w:bottom w:val="none" w:sz="0" w:space="0" w:color="auto"/>
        <w:right w:val="none" w:sz="0" w:space="0" w:color="auto"/>
      </w:divBdr>
    </w:div>
    <w:div w:id="1188366828">
      <w:marLeft w:val="0"/>
      <w:marRight w:val="0"/>
      <w:marTop w:val="-20"/>
      <w:marBottom w:val="-20"/>
      <w:divBdr>
        <w:top w:val="none" w:sz="0" w:space="0" w:color="auto"/>
        <w:left w:val="none" w:sz="0" w:space="0" w:color="auto"/>
        <w:bottom w:val="none" w:sz="0" w:space="0" w:color="auto"/>
        <w:right w:val="none" w:sz="0" w:space="0" w:color="auto"/>
      </w:divBdr>
    </w:div>
    <w:div w:id="1191456281">
      <w:marLeft w:val="0"/>
      <w:marRight w:val="0"/>
      <w:marTop w:val="-20"/>
      <w:marBottom w:val="-20"/>
      <w:divBdr>
        <w:top w:val="none" w:sz="0" w:space="0" w:color="auto"/>
        <w:left w:val="none" w:sz="0" w:space="0" w:color="auto"/>
        <w:bottom w:val="none" w:sz="0" w:space="0" w:color="auto"/>
        <w:right w:val="none" w:sz="0" w:space="0" w:color="auto"/>
      </w:divBdr>
    </w:div>
    <w:div w:id="1193033562">
      <w:marLeft w:val="0"/>
      <w:marRight w:val="0"/>
      <w:marTop w:val="-20"/>
      <w:marBottom w:val="-20"/>
      <w:divBdr>
        <w:top w:val="none" w:sz="0" w:space="0" w:color="auto"/>
        <w:left w:val="none" w:sz="0" w:space="0" w:color="auto"/>
        <w:bottom w:val="none" w:sz="0" w:space="0" w:color="auto"/>
        <w:right w:val="none" w:sz="0" w:space="0" w:color="auto"/>
      </w:divBdr>
    </w:div>
    <w:div w:id="1194884488">
      <w:marLeft w:val="0"/>
      <w:marRight w:val="0"/>
      <w:marTop w:val="-20"/>
      <w:marBottom w:val="-20"/>
      <w:divBdr>
        <w:top w:val="none" w:sz="0" w:space="0" w:color="auto"/>
        <w:left w:val="none" w:sz="0" w:space="0" w:color="auto"/>
        <w:bottom w:val="none" w:sz="0" w:space="0" w:color="auto"/>
        <w:right w:val="none" w:sz="0" w:space="0" w:color="auto"/>
      </w:divBdr>
    </w:div>
    <w:div w:id="1195122106">
      <w:marLeft w:val="0"/>
      <w:marRight w:val="0"/>
      <w:marTop w:val="-20"/>
      <w:marBottom w:val="-20"/>
      <w:divBdr>
        <w:top w:val="none" w:sz="0" w:space="0" w:color="auto"/>
        <w:left w:val="none" w:sz="0" w:space="0" w:color="auto"/>
        <w:bottom w:val="none" w:sz="0" w:space="0" w:color="auto"/>
        <w:right w:val="none" w:sz="0" w:space="0" w:color="auto"/>
      </w:divBdr>
    </w:div>
    <w:div w:id="1198473855">
      <w:marLeft w:val="0"/>
      <w:marRight w:val="0"/>
      <w:marTop w:val="-20"/>
      <w:marBottom w:val="-20"/>
      <w:divBdr>
        <w:top w:val="none" w:sz="0" w:space="0" w:color="auto"/>
        <w:left w:val="none" w:sz="0" w:space="0" w:color="auto"/>
        <w:bottom w:val="none" w:sz="0" w:space="0" w:color="auto"/>
        <w:right w:val="none" w:sz="0" w:space="0" w:color="auto"/>
      </w:divBdr>
    </w:div>
    <w:div w:id="1199859706">
      <w:marLeft w:val="0"/>
      <w:marRight w:val="0"/>
      <w:marTop w:val="-20"/>
      <w:marBottom w:val="-20"/>
      <w:divBdr>
        <w:top w:val="none" w:sz="0" w:space="0" w:color="auto"/>
        <w:left w:val="none" w:sz="0" w:space="0" w:color="auto"/>
        <w:bottom w:val="none" w:sz="0" w:space="0" w:color="auto"/>
        <w:right w:val="none" w:sz="0" w:space="0" w:color="auto"/>
      </w:divBdr>
    </w:div>
    <w:div w:id="1201279381">
      <w:marLeft w:val="0"/>
      <w:marRight w:val="0"/>
      <w:marTop w:val="-20"/>
      <w:marBottom w:val="-20"/>
      <w:divBdr>
        <w:top w:val="none" w:sz="0" w:space="0" w:color="auto"/>
        <w:left w:val="none" w:sz="0" w:space="0" w:color="auto"/>
        <w:bottom w:val="none" w:sz="0" w:space="0" w:color="auto"/>
        <w:right w:val="none" w:sz="0" w:space="0" w:color="auto"/>
      </w:divBdr>
    </w:div>
    <w:div w:id="1206022538">
      <w:marLeft w:val="0"/>
      <w:marRight w:val="0"/>
      <w:marTop w:val="-20"/>
      <w:marBottom w:val="-20"/>
      <w:divBdr>
        <w:top w:val="none" w:sz="0" w:space="0" w:color="auto"/>
        <w:left w:val="none" w:sz="0" w:space="0" w:color="auto"/>
        <w:bottom w:val="none" w:sz="0" w:space="0" w:color="auto"/>
        <w:right w:val="none" w:sz="0" w:space="0" w:color="auto"/>
      </w:divBdr>
    </w:div>
    <w:div w:id="1206411221">
      <w:marLeft w:val="0"/>
      <w:marRight w:val="0"/>
      <w:marTop w:val="-20"/>
      <w:marBottom w:val="-20"/>
      <w:divBdr>
        <w:top w:val="none" w:sz="0" w:space="0" w:color="auto"/>
        <w:left w:val="none" w:sz="0" w:space="0" w:color="auto"/>
        <w:bottom w:val="none" w:sz="0" w:space="0" w:color="auto"/>
        <w:right w:val="none" w:sz="0" w:space="0" w:color="auto"/>
      </w:divBdr>
    </w:div>
    <w:div w:id="1206916205">
      <w:marLeft w:val="0"/>
      <w:marRight w:val="0"/>
      <w:marTop w:val="-20"/>
      <w:marBottom w:val="-20"/>
      <w:divBdr>
        <w:top w:val="none" w:sz="0" w:space="0" w:color="auto"/>
        <w:left w:val="none" w:sz="0" w:space="0" w:color="auto"/>
        <w:bottom w:val="none" w:sz="0" w:space="0" w:color="auto"/>
        <w:right w:val="none" w:sz="0" w:space="0" w:color="auto"/>
      </w:divBdr>
    </w:div>
    <w:div w:id="1207252706">
      <w:marLeft w:val="0"/>
      <w:marRight w:val="0"/>
      <w:marTop w:val="-20"/>
      <w:marBottom w:val="-20"/>
      <w:divBdr>
        <w:top w:val="none" w:sz="0" w:space="0" w:color="auto"/>
        <w:left w:val="none" w:sz="0" w:space="0" w:color="auto"/>
        <w:bottom w:val="none" w:sz="0" w:space="0" w:color="auto"/>
        <w:right w:val="none" w:sz="0" w:space="0" w:color="auto"/>
      </w:divBdr>
    </w:div>
    <w:div w:id="1207336641">
      <w:marLeft w:val="0"/>
      <w:marRight w:val="0"/>
      <w:marTop w:val="-20"/>
      <w:marBottom w:val="-20"/>
      <w:divBdr>
        <w:top w:val="none" w:sz="0" w:space="0" w:color="auto"/>
        <w:left w:val="none" w:sz="0" w:space="0" w:color="auto"/>
        <w:bottom w:val="none" w:sz="0" w:space="0" w:color="auto"/>
        <w:right w:val="none" w:sz="0" w:space="0" w:color="auto"/>
      </w:divBdr>
    </w:div>
    <w:div w:id="1207527838">
      <w:marLeft w:val="0"/>
      <w:marRight w:val="0"/>
      <w:marTop w:val="-20"/>
      <w:marBottom w:val="-20"/>
      <w:divBdr>
        <w:top w:val="none" w:sz="0" w:space="0" w:color="auto"/>
        <w:left w:val="none" w:sz="0" w:space="0" w:color="auto"/>
        <w:bottom w:val="none" w:sz="0" w:space="0" w:color="auto"/>
        <w:right w:val="none" w:sz="0" w:space="0" w:color="auto"/>
      </w:divBdr>
    </w:div>
    <w:div w:id="1210535757">
      <w:marLeft w:val="0"/>
      <w:marRight w:val="0"/>
      <w:marTop w:val="-20"/>
      <w:marBottom w:val="-20"/>
      <w:divBdr>
        <w:top w:val="none" w:sz="0" w:space="0" w:color="auto"/>
        <w:left w:val="none" w:sz="0" w:space="0" w:color="auto"/>
        <w:bottom w:val="none" w:sz="0" w:space="0" w:color="auto"/>
        <w:right w:val="none" w:sz="0" w:space="0" w:color="auto"/>
      </w:divBdr>
    </w:div>
    <w:div w:id="1212577950">
      <w:marLeft w:val="0"/>
      <w:marRight w:val="0"/>
      <w:marTop w:val="-20"/>
      <w:marBottom w:val="-20"/>
      <w:divBdr>
        <w:top w:val="none" w:sz="0" w:space="0" w:color="auto"/>
        <w:left w:val="none" w:sz="0" w:space="0" w:color="auto"/>
        <w:bottom w:val="none" w:sz="0" w:space="0" w:color="auto"/>
        <w:right w:val="none" w:sz="0" w:space="0" w:color="auto"/>
      </w:divBdr>
    </w:div>
    <w:div w:id="1214152005">
      <w:marLeft w:val="0"/>
      <w:marRight w:val="0"/>
      <w:marTop w:val="-20"/>
      <w:marBottom w:val="-20"/>
      <w:divBdr>
        <w:top w:val="none" w:sz="0" w:space="0" w:color="auto"/>
        <w:left w:val="none" w:sz="0" w:space="0" w:color="auto"/>
        <w:bottom w:val="none" w:sz="0" w:space="0" w:color="auto"/>
        <w:right w:val="none" w:sz="0" w:space="0" w:color="auto"/>
      </w:divBdr>
    </w:div>
    <w:div w:id="1214391842">
      <w:marLeft w:val="0"/>
      <w:marRight w:val="0"/>
      <w:marTop w:val="-20"/>
      <w:marBottom w:val="-20"/>
      <w:divBdr>
        <w:top w:val="none" w:sz="0" w:space="0" w:color="auto"/>
        <w:left w:val="none" w:sz="0" w:space="0" w:color="auto"/>
        <w:bottom w:val="none" w:sz="0" w:space="0" w:color="auto"/>
        <w:right w:val="none" w:sz="0" w:space="0" w:color="auto"/>
      </w:divBdr>
    </w:div>
    <w:div w:id="1214392471">
      <w:marLeft w:val="0"/>
      <w:marRight w:val="0"/>
      <w:marTop w:val="-20"/>
      <w:marBottom w:val="-20"/>
      <w:divBdr>
        <w:top w:val="none" w:sz="0" w:space="0" w:color="auto"/>
        <w:left w:val="none" w:sz="0" w:space="0" w:color="auto"/>
        <w:bottom w:val="none" w:sz="0" w:space="0" w:color="auto"/>
        <w:right w:val="none" w:sz="0" w:space="0" w:color="auto"/>
      </w:divBdr>
    </w:div>
    <w:div w:id="1217014305">
      <w:marLeft w:val="0"/>
      <w:marRight w:val="0"/>
      <w:marTop w:val="-20"/>
      <w:marBottom w:val="-20"/>
      <w:divBdr>
        <w:top w:val="none" w:sz="0" w:space="0" w:color="auto"/>
        <w:left w:val="none" w:sz="0" w:space="0" w:color="auto"/>
        <w:bottom w:val="none" w:sz="0" w:space="0" w:color="auto"/>
        <w:right w:val="none" w:sz="0" w:space="0" w:color="auto"/>
      </w:divBdr>
    </w:div>
    <w:div w:id="1217157378">
      <w:marLeft w:val="0"/>
      <w:marRight w:val="0"/>
      <w:marTop w:val="-20"/>
      <w:marBottom w:val="-20"/>
      <w:divBdr>
        <w:top w:val="none" w:sz="0" w:space="0" w:color="auto"/>
        <w:left w:val="none" w:sz="0" w:space="0" w:color="auto"/>
        <w:bottom w:val="none" w:sz="0" w:space="0" w:color="auto"/>
        <w:right w:val="none" w:sz="0" w:space="0" w:color="auto"/>
      </w:divBdr>
    </w:div>
    <w:div w:id="1219172718">
      <w:marLeft w:val="0"/>
      <w:marRight w:val="0"/>
      <w:marTop w:val="-20"/>
      <w:marBottom w:val="-20"/>
      <w:divBdr>
        <w:top w:val="none" w:sz="0" w:space="0" w:color="auto"/>
        <w:left w:val="none" w:sz="0" w:space="0" w:color="auto"/>
        <w:bottom w:val="none" w:sz="0" w:space="0" w:color="auto"/>
        <w:right w:val="none" w:sz="0" w:space="0" w:color="auto"/>
      </w:divBdr>
    </w:div>
    <w:div w:id="1219590401">
      <w:marLeft w:val="0"/>
      <w:marRight w:val="0"/>
      <w:marTop w:val="-20"/>
      <w:marBottom w:val="-20"/>
      <w:divBdr>
        <w:top w:val="none" w:sz="0" w:space="0" w:color="auto"/>
        <w:left w:val="none" w:sz="0" w:space="0" w:color="auto"/>
        <w:bottom w:val="none" w:sz="0" w:space="0" w:color="auto"/>
        <w:right w:val="none" w:sz="0" w:space="0" w:color="auto"/>
      </w:divBdr>
    </w:div>
    <w:div w:id="1219777378">
      <w:marLeft w:val="0"/>
      <w:marRight w:val="0"/>
      <w:marTop w:val="-20"/>
      <w:marBottom w:val="-20"/>
      <w:divBdr>
        <w:top w:val="none" w:sz="0" w:space="0" w:color="auto"/>
        <w:left w:val="none" w:sz="0" w:space="0" w:color="auto"/>
        <w:bottom w:val="none" w:sz="0" w:space="0" w:color="auto"/>
        <w:right w:val="none" w:sz="0" w:space="0" w:color="auto"/>
      </w:divBdr>
    </w:div>
    <w:div w:id="1221788464">
      <w:marLeft w:val="0"/>
      <w:marRight w:val="0"/>
      <w:marTop w:val="-20"/>
      <w:marBottom w:val="-20"/>
      <w:divBdr>
        <w:top w:val="none" w:sz="0" w:space="0" w:color="auto"/>
        <w:left w:val="none" w:sz="0" w:space="0" w:color="auto"/>
        <w:bottom w:val="none" w:sz="0" w:space="0" w:color="auto"/>
        <w:right w:val="none" w:sz="0" w:space="0" w:color="auto"/>
      </w:divBdr>
    </w:div>
    <w:div w:id="1224028539">
      <w:marLeft w:val="0"/>
      <w:marRight w:val="0"/>
      <w:marTop w:val="-20"/>
      <w:marBottom w:val="-20"/>
      <w:divBdr>
        <w:top w:val="none" w:sz="0" w:space="0" w:color="auto"/>
        <w:left w:val="none" w:sz="0" w:space="0" w:color="auto"/>
        <w:bottom w:val="none" w:sz="0" w:space="0" w:color="auto"/>
        <w:right w:val="none" w:sz="0" w:space="0" w:color="auto"/>
      </w:divBdr>
    </w:div>
    <w:div w:id="1225019943">
      <w:marLeft w:val="0"/>
      <w:marRight w:val="0"/>
      <w:marTop w:val="-20"/>
      <w:marBottom w:val="-20"/>
      <w:divBdr>
        <w:top w:val="none" w:sz="0" w:space="0" w:color="auto"/>
        <w:left w:val="none" w:sz="0" w:space="0" w:color="auto"/>
        <w:bottom w:val="none" w:sz="0" w:space="0" w:color="auto"/>
        <w:right w:val="none" w:sz="0" w:space="0" w:color="auto"/>
      </w:divBdr>
    </w:div>
    <w:div w:id="1225602226">
      <w:marLeft w:val="0"/>
      <w:marRight w:val="0"/>
      <w:marTop w:val="-20"/>
      <w:marBottom w:val="-20"/>
      <w:divBdr>
        <w:top w:val="none" w:sz="0" w:space="0" w:color="auto"/>
        <w:left w:val="none" w:sz="0" w:space="0" w:color="auto"/>
        <w:bottom w:val="none" w:sz="0" w:space="0" w:color="auto"/>
        <w:right w:val="none" w:sz="0" w:space="0" w:color="auto"/>
      </w:divBdr>
    </w:div>
    <w:div w:id="1228689605">
      <w:marLeft w:val="0"/>
      <w:marRight w:val="0"/>
      <w:marTop w:val="-20"/>
      <w:marBottom w:val="-20"/>
      <w:divBdr>
        <w:top w:val="none" w:sz="0" w:space="0" w:color="auto"/>
        <w:left w:val="none" w:sz="0" w:space="0" w:color="auto"/>
        <w:bottom w:val="none" w:sz="0" w:space="0" w:color="auto"/>
        <w:right w:val="none" w:sz="0" w:space="0" w:color="auto"/>
      </w:divBdr>
    </w:div>
    <w:div w:id="1229612435">
      <w:marLeft w:val="0"/>
      <w:marRight w:val="0"/>
      <w:marTop w:val="-20"/>
      <w:marBottom w:val="-20"/>
      <w:divBdr>
        <w:top w:val="none" w:sz="0" w:space="0" w:color="auto"/>
        <w:left w:val="none" w:sz="0" w:space="0" w:color="auto"/>
        <w:bottom w:val="none" w:sz="0" w:space="0" w:color="auto"/>
        <w:right w:val="none" w:sz="0" w:space="0" w:color="auto"/>
      </w:divBdr>
    </w:div>
    <w:div w:id="1229730871">
      <w:marLeft w:val="0"/>
      <w:marRight w:val="0"/>
      <w:marTop w:val="-20"/>
      <w:marBottom w:val="-20"/>
      <w:divBdr>
        <w:top w:val="none" w:sz="0" w:space="0" w:color="auto"/>
        <w:left w:val="none" w:sz="0" w:space="0" w:color="auto"/>
        <w:bottom w:val="none" w:sz="0" w:space="0" w:color="auto"/>
        <w:right w:val="none" w:sz="0" w:space="0" w:color="auto"/>
      </w:divBdr>
    </w:div>
    <w:div w:id="1232234515">
      <w:marLeft w:val="0"/>
      <w:marRight w:val="0"/>
      <w:marTop w:val="-20"/>
      <w:marBottom w:val="-20"/>
      <w:divBdr>
        <w:top w:val="none" w:sz="0" w:space="0" w:color="auto"/>
        <w:left w:val="none" w:sz="0" w:space="0" w:color="auto"/>
        <w:bottom w:val="none" w:sz="0" w:space="0" w:color="auto"/>
        <w:right w:val="none" w:sz="0" w:space="0" w:color="auto"/>
      </w:divBdr>
    </w:div>
    <w:div w:id="1236091798">
      <w:marLeft w:val="0"/>
      <w:marRight w:val="0"/>
      <w:marTop w:val="-20"/>
      <w:marBottom w:val="-20"/>
      <w:divBdr>
        <w:top w:val="none" w:sz="0" w:space="0" w:color="auto"/>
        <w:left w:val="none" w:sz="0" w:space="0" w:color="auto"/>
        <w:bottom w:val="none" w:sz="0" w:space="0" w:color="auto"/>
        <w:right w:val="none" w:sz="0" w:space="0" w:color="auto"/>
      </w:divBdr>
    </w:div>
    <w:div w:id="1236936004">
      <w:marLeft w:val="0"/>
      <w:marRight w:val="0"/>
      <w:marTop w:val="-20"/>
      <w:marBottom w:val="-20"/>
      <w:divBdr>
        <w:top w:val="none" w:sz="0" w:space="0" w:color="auto"/>
        <w:left w:val="none" w:sz="0" w:space="0" w:color="auto"/>
        <w:bottom w:val="none" w:sz="0" w:space="0" w:color="auto"/>
        <w:right w:val="none" w:sz="0" w:space="0" w:color="auto"/>
      </w:divBdr>
    </w:div>
    <w:div w:id="1237007652">
      <w:marLeft w:val="0"/>
      <w:marRight w:val="0"/>
      <w:marTop w:val="-20"/>
      <w:marBottom w:val="-20"/>
      <w:divBdr>
        <w:top w:val="none" w:sz="0" w:space="0" w:color="auto"/>
        <w:left w:val="none" w:sz="0" w:space="0" w:color="auto"/>
        <w:bottom w:val="none" w:sz="0" w:space="0" w:color="auto"/>
        <w:right w:val="none" w:sz="0" w:space="0" w:color="auto"/>
      </w:divBdr>
    </w:div>
    <w:div w:id="1238201198">
      <w:marLeft w:val="0"/>
      <w:marRight w:val="0"/>
      <w:marTop w:val="-20"/>
      <w:marBottom w:val="-20"/>
      <w:divBdr>
        <w:top w:val="none" w:sz="0" w:space="0" w:color="auto"/>
        <w:left w:val="none" w:sz="0" w:space="0" w:color="auto"/>
        <w:bottom w:val="none" w:sz="0" w:space="0" w:color="auto"/>
        <w:right w:val="none" w:sz="0" w:space="0" w:color="auto"/>
      </w:divBdr>
    </w:div>
    <w:div w:id="1238906231">
      <w:marLeft w:val="0"/>
      <w:marRight w:val="0"/>
      <w:marTop w:val="-20"/>
      <w:marBottom w:val="-20"/>
      <w:divBdr>
        <w:top w:val="none" w:sz="0" w:space="0" w:color="auto"/>
        <w:left w:val="none" w:sz="0" w:space="0" w:color="auto"/>
        <w:bottom w:val="none" w:sz="0" w:space="0" w:color="auto"/>
        <w:right w:val="none" w:sz="0" w:space="0" w:color="auto"/>
      </w:divBdr>
    </w:div>
    <w:div w:id="1240093537">
      <w:marLeft w:val="0"/>
      <w:marRight w:val="0"/>
      <w:marTop w:val="-20"/>
      <w:marBottom w:val="-20"/>
      <w:divBdr>
        <w:top w:val="none" w:sz="0" w:space="0" w:color="auto"/>
        <w:left w:val="none" w:sz="0" w:space="0" w:color="auto"/>
        <w:bottom w:val="none" w:sz="0" w:space="0" w:color="auto"/>
        <w:right w:val="none" w:sz="0" w:space="0" w:color="auto"/>
      </w:divBdr>
    </w:div>
    <w:div w:id="1240334966">
      <w:marLeft w:val="0"/>
      <w:marRight w:val="0"/>
      <w:marTop w:val="-20"/>
      <w:marBottom w:val="-20"/>
      <w:divBdr>
        <w:top w:val="none" w:sz="0" w:space="0" w:color="auto"/>
        <w:left w:val="none" w:sz="0" w:space="0" w:color="auto"/>
        <w:bottom w:val="none" w:sz="0" w:space="0" w:color="auto"/>
        <w:right w:val="none" w:sz="0" w:space="0" w:color="auto"/>
      </w:divBdr>
    </w:div>
    <w:div w:id="1240753459">
      <w:marLeft w:val="0"/>
      <w:marRight w:val="0"/>
      <w:marTop w:val="-20"/>
      <w:marBottom w:val="-20"/>
      <w:divBdr>
        <w:top w:val="none" w:sz="0" w:space="0" w:color="auto"/>
        <w:left w:val="none" w:sz="0" w:space="0" w:color="auto"/>
        <w:bottom w:val="none" w:sz="0" w:space="0" w:color="auto"/>
        <w:right w:val="none" w:sz="0" w:space="0" w:color="auto"/>
      </w:divBdr>
    </w:div>
    <w:div w:id="1242914129">
      <w:marLeft w:val="0"/>
      <w:marRight w:val="0"/>
      <w:marTop w:val="-20"/>
      <w:marBottom w:val="-20"/>
      <w:divBdr>
        <w:top w:val="none" w:sz="0" w:space="0" w:color="auto"/>
        <w:left w:val="none" w:sz="0" w:space="0" w:color="auto"/>
        <w:bottom w:val="none" w:sz="0" w:space="0" w:color="auto"/>
        <w:right w:val="none" w:sz="0" w:space="0" w:color="auto"/>
      </w:divBdr>
    </w:div>
    <w:div w:id="1244141044">
      <w:marLeft w:val="0"/>
      <w:marRight w:val="0"/>
      <w:marTop w:val="-20"/>
      <w:marBottom w:val="-20"/>
      <w:divBdr>
        <w:top w:val="none" w:sz="0" w:space="0" w:color="auto"/>
        <w:left w:val="none" w:sz="0" w:space="0" w:color="auto"/>
        <w:bottom w:val="none" w:sz="0" w:space="0" w:color="auto"/>
        <w:right w:val="none" w:sz="0" w:space="0" w:color="auto"/>
      </w:divBdr>
    </w:div>
    <w:div w:id="1246067753">
      <w:marLeft w:val="0"/>
      <w:marRight w:val="0"/>
      <w:marTop w:val="-20"/>
      <w:marBottom w:val="-20"/>
      <w:divBdr>
        <w:top w:val="none" w:sz="0" w:space="0" w:color="auto"/>
        <w:left w:val="none" w:sz="0" w:space="0" w:color="auto"/>
        <w:bottom w:val="none" w:sz="0" w:space="0" w:color="auto"/>
        <w:right w:val="none" w:sz="0" w:space="0" w:color="auto"/>
      </w:divBdr>
    </w:div>
    <w:div w:id="1247611174">
      <w:marLeft w:val="0"/>
      <w:marRight w:val="0"/>
      <w:marTop w:val="-20"/>
      <w:marBottom w:val="-20"/>
      <w:divBdr>
        <w:top w:val="none" w:sz="0" w:space="0" w:color="auto"/>
        <w:left w:val="none" w:sz="0" w:space="0" w:color="auto"/>
        <w:bottom w:val="none" w:sz="0" w:space="0" w:color="auto"/>
        <w:right w:val="none" w:sz="0" w:space="0" w:color="auto"/>
      </w:divBdr>
    </w:div>
    <w:div w:id="1250889999">
      <w:marLeft w:val="0"/>
      <w:marRight w:val="0"/>
      <w:marTop w:val="-20"/>
      <w:marBottom w:val="-20"/>
      <w:divBdr>
        <w:top w:val="none" w:sz="0" w:space="0" w:color="auto"/>
        <w:left w:val="none" w:sz="0" w:space="0" w:color="auto"/>
        <w:bottom w:val="none" w:sz="0" w:space="0" w:color="auto"/>
        <w:right w:val="none" w:sz="0" w:space="0" w:color="auto"/>
      </w:divBdr>
    </w:div>
    <w:div w:id="1252157911">
      <w:marLeft w:val="0"/>
      <w:marRight w:val="0"/>
      <w:marTop w:val="-20"/>
      <w:marBottom w:val="-20"/>
      <w:divBdr>
        <w:top w:val="none" w:sz="0" w:space="0" w:color="auto"/>
        <w:left w:val="none" w:sz="0" w:space="0" w:color="auto"/>
        <w:bottom w:val="none" w:sz="0" w:space="0" w:color="auto"/>
        <w:right w:val="none" w:sz="0" w:space="0" w:color="auto"/>
      </w:divBdr>
    </w:div>
    <w:div w:id="1255280878">
      <w:marLeft w:val="0"/>
      <w:marRight w:val="0"/>
      <w:marTop w:val="-20"/>
      <w:marBottom w:val="-20"/>
      <w:divBdr>
        <w:top w:val="none" w:sz="0" w:space="0" w:color="auto"/>
        <w:left w:val="none" w:sz="0" w:space="0" w:color="auto"/>
        <w:bottom w:val="none" w:sz="0" w:space="0" w:color="auto"/>
        <w:right w:val="none" w:sz="0" w:space="0" w:color="auto"/>
      </w:divBdr>
    </w:div>
    <w:div w:id="1255362537">
      <w:marLeft w:val="0"/>
      <w:marRight w:val="0"/>
      <w:marTop w:val="-20"/>
      <w:marBottom w:val="-20"/>
      <w:divBdr>
        <w:top w:val="none" w:sz="0" w:space="0" w:color="auto"/>
        <w:left w:val="none" w:sz="0" w:space="0" w:color="auto"/>
        <w:bottom w:val="none" w:sz="0" w:space="0" w:color="auto"/>
        <w:right w:val="none" w:sz="0" w:space="0" w:color="auto"/>
      </w:divBdr>
    </w:div>
    <w:div w:id="1256092140">
      <w:marLeft w:val="0"/>
      <w:marRight w:val="0"/>
      <w:marTop w:val="-20"/>
      <w:marBottom w:val="-20"/>
      <w:divBdr>
        <w:top w:val="none" w:sz="0" w:space="0" w:color="auto"/>
        <w:left w:val="none" w:sz="0" w:space="0" w:color="auto"/>
        <w:bottom w:val="none" w:sz="0" w:space="0" w:color="auto"/>
        <w:right w:val="none" w:sz="0" w:space="0" w:color="auto"/>
      </w:divBdr>
    </w:div>
    <w:div w:id="1256665807">
      <w:marLeft w:val="0"/>
      <w:marRight w:val="0"/>
      <w:marTop w:val="-20"/>
      <w:marBottom w:val="-20"/>
      <w:divBdr>
        <w:top w:val="none" w:sz="0" w:space="0" w:color="auto"/>
        <w:left w:val="none" w:sz="0" w:space="0" w:color="auto"/>
        <w:bottom w:val="none" w:sz="0" w:space="0" w:color="auto"/>
        <w:right w:val="none" w:sz="0" w:space="0" w:color="auto"/>
      </w:divBdr>
    </w:div>
    <w:div w:id="1257128576">
      <w:marLeft w:val="0"/>
      <w:marRight w:val="0"/>
      <w:marTop w:val="-20"/>
      <w:marBottom w:val="-20"/>
      <w:divBdr>
        <w:top w:val="none" w:sz="0" w:space="0" w:color="auto"/>
        <w:left w:val="none" w:sz="0" w:space="0" w:color="auto"/>
        <w:bottom w:val="none" w:sz="0" w:space="0" w:color="auto"/>
        <w:right w:val="none" w:sz="0" w:space="0" w:color="auto"/>
      </w:divBdr>
    </w:div>
    <w:div w:id="1259175582">
      <w:marLeft w:val="0"/>
      <w:marRight w:val="0"/>
      <w:marTop w:val="-20"/>
      <w:marBottom w:val="-20"/>
      <w:divBdr>
        <w:top w:val="none" w:sz="0" w:space="0" w:color="auto"/>
        <w:left w:val="none" w:sz="0" w:space="0" w:color="auto"/>
        <w:bottom w:val="none" w:sz="0" w:space="0" w:color="auto"/>
        <w:right w:val="none" w:sz="0" w:space="0" w:color="auto"/>
      </w:divBdr>
    </w:div>
    <w:div w:id="1260218585">
      <w:marLeft w:val="0"/>
      <w:marRight w:val="0"/>
      <w:marTop w:val="-20"/>
      <w:marBottom w:val="-20"/>
      <w:divBdr>
        <w:top w:val="none" w:sz="0" w:space="0" w:color="auto"/>
        <w:left w:val="none" w:sz="0" w:space="0" w:color="auto"/>
        <w:bottom w:val="none" w:sz="0" w:space="0" w:color="auto"/>
        <w:right w:val="none" w:sz="0" w:space="0" w:color="auto"/>
      </w:divBdr>
    </w:div>
    <w:div w:id="1265042084">
      <w:marLeft w:val="0"/>
      <w:marRight w:val="0"/>
      <w:marTop w:val="-20"/>
      <w:marBottom w:val="-20"/>
      <w:divBdr>
        <w:top w:val="none" w:sz="0" w:space="0" w:color="auto"/>
        <w:left w:val="none" w:sz="0" w:space="0" w:color="auto"/>
        <w:bottom w:val="none" w:sz="0" w:space="0" w:color="auto"/>
        <w:right w:val="none" w:sz="0" w:space="0" w:color="auto"/>
      </w:divBdr>
    </w:div>
    <w:div w:id="1268274912">
      <w:marLeft w:val="0"/>
      <w:marRight w:val="0"/>
      <w:marTop w:val="-20"/>
      <w:marBottom w:val="-20"/>
      <w:divBdr>
        <w:top w:val="none" w:sz="0" w:space="0" w:color="auto"/>
        <w:left w:val="none" w:sz="0" w:space="0" w:color="auto"/>
        <w:bottom w:val="none" w:sz="0" w:space="0" w:color="auto"/>
        <w:right w:val="none" w:sz="0" w:space="0" w:color="auto"/>
      </w:divBdr>
    </w:div>
    <w:div w:id="1268735522">
      <w:marLeft w:val="0"/>
      <w:marRight w:val="0"/>
      <w:marTop w:val="-20"/>
      <w:marBottom w:val="-20"/>
      <w:divBdr>
        <w:top w:val="none" w:sz="0" w:space="0" w:color="auto"/>
        <w:left w:val="none" w:sz="0" w:space="0" w:color="auto"/>
        <w:bottom w:val="none" w:sz="0" w:space="0" w:color="auto"/>
        <w:right w:val="none" w:sz="0" w:space="0" w:color="auto"/>
      </w:divBdr>
    </w:div>
    <w:div w:id="1268930860">
      <w:marLeft w:val="0"/>
      <w:marRight w:val="0"/>
      <w:marTop w:val="-20"/>
      <w:marBottom w:val="-20"/>
      <w:divBdr>
        <w:top w:val="none" w:sz="0" w:space="0" w:color="auto"/>
        <w:left w:val="none" w:sz="0" w:space="0" w:color="auto"/>
        <w:bottom w:val="none" w:sz="0" w:space="0" w:color="auto"/>
        <w:right w:val="none" w:sz="0" w:space="0" w:color="auto"/>
      </w:divBdr>
    </w:div>
    <w:div w:id="1271160519">
      <w:marLeft w:val="0"/>
      <w:marRight w:val="0"/>
      <w:marTop w:val="-20"/>
      <w:marBottom w:val="-20"/>
      <w:divBdr>
        <w:top w:val="none" w:sz="0" w:space="0" w:color="auto"/>
        <w:left w:val="none" w:sz="0" w:space="0" w:color="auto"/>
        <w:bottom w:val="none" w:sz="0" w:space="0" w:color="auto"/>
        <w:right w:val="none" w:sz="0" w:space="0" w:color="auto"/>
      </w:divBdr>
    </w:div>
    <w:div w:id="1272780325">
      <w:marLeft w:val="0"/>
      <w:marRight w:val="0"/>
      <w:marTop w:val="-20"/>
      <w:marBottom w:val="-20"/>
      <w:divBdr>
        <w:top w:val="none" w:sz="0" w:space="0" w:color="auto"/>
        <w:left w:val="none" w:sz="0" w:space="0" w:color="auto"/>
        <w:bottom w:val="none" w:sz="0" w:space="0" w:color="auto"/>
        <w:right w:val="none" w:sz="0" w:space="0" w:color="auto"/>
      </w:divBdr>
    </w:div>
    <w:div w:id="1273826686">
      <w:marLeft w:val="0"/>
      <w:marRight w:val="0"/>
      <w:marTop w:val="-20"/>
      <w:marBottom w:val="-20"/>
      <w:divBdr>
        <w:top w:val="none" w:sz="0" w:space="0" w:color="auto"/>
        <w:left w:val="none" w:sz="0" w:space="0" w:color="auto"/>
        <w:bottom w:val="none" w:sz="0" w:space="0" w:color="auto"/>
        <w:right w:val="none" w:sz="0" w:space="0" w:color="auto"/>
      </w:divBdr>
    </w:div>
    <w:div w:id="1274052435">
      <w:marLeft w:val="0"/>
      <w:marRight w:val="0"/>
      <w:marTop w:val="-20"/>
      <w:marBottom w:val="-20"/>
      <w:divBdr>
        <w:top w:val="none" w:sz="0" w:space="0" w:color="auto"/>
        <w:left w:val="none" w:sz="0" w:space="0" w:color="auto"/>
        <w:bottom w:val="none" w:sz="0" w:space="0" w:color="auto"/>
        <w:right w:val="none" w:sz="0" w:space="0" w:color="auto"/>
      </w:divBdr>
    </w:div>
    <w:div w:id="1278946856">
      <w:marLeft w:val="0"/>
      <w:marRight w:val="0"/>
      <w:marTop w:val="-20"/>
      <w:marBottom w:val="-20"/>
      <w:divBdr>
        <w:top w:val="none" w:sz="0" w:space="0" w:color="auto"/>
        <w:left w:val="none" w:sz="0" w:space="0" w:color="auto"/>
        <w:bottom w:val="none" w:sz="0" w:space="0" w:color="auto"/>
        <w:right w:val="none" w:sz="0" w:space="0" w:color="auto"/>
      </w:divBdr>
    </w:div>
    <w:div w:id="1279025444">
      <w:marLeft w:val="0"/>
      <w:marRight w:val="0"/>
      <w:marTop w:val="-20"/>
      <w:marBottom w:val="-20"/>
      <w:divBdr>
        <w:top w:val="none" w:sz="0" w:space="0" w:color="auto"/>
        <w:left w:val="none" w:sz="0" w:space="0" w:color="auto"/>
        <w:bottom w:val="none" w:sz="0" w:space="0" w:color="auto"/>
        <w:right w:val="none" w:sz="0" w:space="0" w:color="auto"/>
      </w:divBdr>
    </w:div>
    <w:div w:id="1280065375">
      <w:marLeft w:val="0"/>
      <w:marRight w:val="0"/>
      <w:marTop w:val="-20"/>
      <w:marBottom w:val="-20"/>
      <w:divBdr>
        <w:top w:val="none" w:sz="0" w:space="0" w:color="auto"/>
        <w:left w:val="none" w:sz="0" w:space="0" w:color="auto"/>
        <w:bottom w:val="none" w:sz="0" w:space="0" w:color="auto"/>
        <w:right w:val="none" w:sz="0" w:space="0" w:color="auto"/>
      </w:divBdr>
    </w:div>
    <w:div w:id="1282999465">
      <w:marLeft w:val="0"/>
      <w:marRight w:val="0"/>
      <w:marTop w:val="-20"/>
      <w:marBottom w:val="-20"/>
      <w:divBdr>
        <w:top w:val="none" w:sz="0" w:space="0" w:color="auto"/>
        <w:left w:val="none" w:sz="0" w:space="0" w:color="auto"/>
        <w:bottom w:val="none" w:sz="0" w:space="0" w:color="auto"/>
        <w:right w:val="none" w:sz="0" w:space="0" w:color="auto"/>
      </w:divBdr>
    </w:div>
    <w:div w:id="1283730881">
      <w:marLeft w:val="0"/>
      <w:marRight w:val="0"/>
      <w:marTop w:val="-20"/>
      <w:marBottom w:val="-20"/>
      <w:divBdr>
        <w:top w:val="none" w:sz="0" w:space="0" w:color="auto"/>
        <w:left w:val="none" w:sz="0" w:space="0" w:color="auto"/>
        <w:bottom w:val="none" w:sz="0" w:space="0" w:color="auto"/>
        <w:right w:val="none" w:sz="0" w:space="0" w:color="auto"/>
      </w:divBdr>
    </w:div>
    <w:div w:id="1284120507">
      <w:marLeft w:val="0"/>
      <w:marRight w:val="0"/>
      <w:marTop w:val="-20"/>
      <w:marBottom w:val="-20"/>
      <w:divBdr>
        <w:top w:val="none" w:sz="0" w:space="0" w:color="auto"/>
        <w:left w:val="none" w:sz="0" w:space="0" w:color="auto"/>
        <w:bottom w:val="none" w:sz="0" w:space="0" w:color="auto"/>
        <w:right w:val="none" w:sz="0" w:space="0" w:color="auto"/>
      </w:divBdr>
    </w:div>
    <w:div w:id="1286035679">
      <w:marLeft w:val="0"/>
      <w:marRight w:val="0"/>
      <w:marTop w:val="-20"/>
      <w:marBottom w:val="-20"/>
      <w:divBdr>
        <w:top w:val="none" w:sz="0" w:space="0" w:color="auto"/>
        <w:left w:val="none" w:sz="0" w:space="0" w:color="auto"/>
        <w:bottom w:val="none" w:sz="0" w:space="0" w:color="auto"/>
        <w:right w:val="none" w:sz="0" w:space="0" w:color="auto"/>
      </w:divBdr>
    </w:div>
    <w:div w:id="1287009817">
      <w:marLeft w:val="0"/>
      <w:marRight w:val="0"/>
      <w:marTop w:val="-20"/>
      <w:marBottom w:val="-20"/>
      <w:divBdr>
        <w:top w:val="none" w:sz="0" w:space="0" w:color="auto"/>
        <w:left w:val="none" w:sz="0" w:space="0" w:color="auto"/>
        <w:bottom w:val="none" w:sz="0" w:space="0" w:color="auto"/>
        <w:right w:val="none" w:sz="0" w:space="0" w:color="auto"/>
      </w:divBdr>
    </w:div>
    <w:div w:id="1291322002">
      <w:marLeft w:val="0"/>
      <w:marRight w:val="0"/>
      <w:marTop w:val="-20"/>
      <w:marBottom w:val="-20"/>
      <w:divBdr>
        <w:top w:val="none" w:sz="0" w:space="0" w:color="auto"/>
        <w:left w:val="none" w:sz="0" w:space="0" w:color="auto"/>
        <w:bottom w:val="none" w:sz="0" w:space="0" w:color="auto"/>
        <w:right w:val="none" w:sz="0" w:space="0" w:color="auto"/>
      </w:divBdr>
    </w:div>
    <w:div w:id="1291935310">
      <w:marLeft w:val="0"/>
      <w:marRight w:val="0"/>
      <w:marTop w:val="-20"/>
      <w:marBottom w:val="-20"/>
      <w:divBdr>
        <w:top w:val="none" w:sz="0" w:space="0" w:color="auto"/>
        <w:left w:val="none" w:sz="0" w:space="0" w:color="auto"/>
        <w:bottom w:val="none" w:sz="0" w:space="0" w:color="auto"/>
        <w:right w:val="none" w:sz="0" w:space="0" w:color="auto"/>
      </w:divBdr>
      <w:divsChild>
        <w:div w:id="2043313490">
          <w:marLeft w:val="0"/>
          <w:marRight w:val="0"/>
          <w:marTop w:val="-20"/>
          <w:marBottom w:val="-20"/>
          <w:divBdr>
            <w:top w:val="none" w:sz="0" w:space="0" w:color="auto"/>
            <w:left w:val="none" w:sz="0" w:space="0" w:color="auto"/>
            <w:bottom w:val="none" w:sz="0" w:space="0" w:color="auto"/>
            <w:right w:val="none" w:sz="0" w:space="0" w:color="auto"/>
          </w:divBdr>
        </w:div>
      </w:divsChild>
    </w:div>
    <w:div w:id="1293515380">
      <w:marLeft w:val="0"/>
      <w:marRight w:val="0"/>
      <w:marTop w:val="-20"/>
      <w:marBottom w:val="-20"/>
      <w:divBdr>
        <w:top w:val="none" w:sz="0" w:space="0" w:color="auto"/>
        <w:left w:val="none" w:sz="0" w:space="0" w:color="auto"/>
        <w:bottom w:val="none" w:sz="0" w:space="0" w:color="auto"/>
        <w:right w:val="none" w:sz="0" w:space="0" w:color="auto"/>
      </w:divBdr>
    </w:div>
    <w:div w:id="1297250389">
      <w:marLeft w:val="0"/>
      <w:marRight w:val="0"/>
      <w:marTop w:val="-20"/>
      <w:marBottom w:val="-20"/>
      <w:divBdr>
        <w:top w:val="none" w:sz="0" w:space="0" w:color="auto"/>
        <w:left w:val="none" w:sz="0" w:space="0" w:color="auto"/>
        <w:bottom w:val="none" w:sz="0" w:space="0" w:color="auto"/>
        <w:right w:val="none" w:sz="0" w:space="0" w:color="auto"/>
      </w:divBdr>
    </w:div>
    <w:div w:id="1297947561">
      <w:marLeft w:val="0"/>
      <w:marRight w:val="0"/>
      <w:marTop w:val="-20"/>
      <w:marBottom w:val="-20"/>
      <w:divBdr>
        <w:top w:val="none" w:sz="0" w:space="0" w:color="auto"/>
        <w:left w:val="none" w:sz="0" w:space="0" w:color="auto"/>
        <w:bottom w:val="none" w:sz="0" w:space="0" w:color="auto"/>
        <w:right w:val="none" w:sz="0" w:space="0" w:color="auto"/>
      </w:divBdr>
    </w:div>
    <w:div w:id="1299265957">
      <w:marLeft w:val="0"/>
      <w:marRight w:val="0"/>
      <w:marTop w:val="-20"/>
      <w:marBottom w:val="-20"/>
      <w:divBdr>
        <w:top w:val="none" w:sz="0" w:space="0" w:color="auto"/>
        <w:left w:val="none" w:sz="0" w:space="0" w:color="auto"/>
        <w:bottom w:val="none" w:sz="0" w:space="0" w:color="auto"/>
        <w:right w:val="none" w:sz="0" w:space="0" w:color="auto"/>
      </w:divBdr>
    </w:div>
    <w:div w:id="1300577245">
      <w:marLeft w:val="0"/>
      <w:marRight w:val="0"/>
      <w:marTop w:val="-20"/>
      <w:marBottom w:val="-20"/>
      <w:divBdr>
        <w:top w:val="none" w:sz="0" w:space="0" w:color="auto"/>
        <w:left w:val="none" w:sz="0" w:space="0" w:color="auto"/>
        <w:bottom w:val="none" w:sz="0" w:space="0" w:color="auto"/>
        <w:right w:val="none" w:sz="0" w:space="0" w:color="auto"/>
      </w:divBdr>
    </w:div>
    <w:div w:id="1304575572">
      <w:marLeft w:val="0"/>
      <w:marRight w:val="0"/>
      <w:marTop w:val="-20"/>
      <w:marBottom w:val="-20"/>
      <w:divBdr>
        <w:top w:val="none" w:sz="0" w:space="0" w:color="auto"/>
        <w:left w:val="none" w:sz="0" w:space="0" w:color="auto"/>
        <w:bottom w:val="none" w:sz="0" w:space="0" w:color="auto"/>
        <w:right w:val="none" w:sz="0" w:space="0" w:color="auto"/>
      </w:divBdr>
    </w:div>
    <w:div w:id="1304892690">
      <w:marLeft w:val="0"/>
      <w:marRight w:val="0"/>
      <w:marTop w:val="-20"/>
      <w:marBottom w:val="-20"/>
      <w:divBdr>
        <w:top w:val="none" w:sz="0" w:space="0" w:color="auto"/>
        <w:left w:val="none" w:sz="0" w:space="0" w:color="auto"/>
        <w:bottom w:val="none" w:sz="0" w:space="0" w:color="auto"/>
        <w:right w:val="none" w:sz="0" w:space="0" w:color="auto"/>
      </w:divBdr>
    </w:div>
    <w:div w:id="1305544200">
      <w:marLeft w:val="0"/>
      <w:marRight w:val="0"/>
      <w:marTop w:val="-20"/>
      <w:marBottom w:val="-20"/>
      <w:divBdr>
        <w:top w:val="none" w:sz="0" w:space="0" w:color="auto"/>
        <w:left w:val="none" w:sz="0" w:space="0" w:color="auto"/>
        <w:bottom w:val="none" w:sz="0" w:space="0" w:color="auto"/>
        <w:right w:val="none" w:sz="0" w:space="0" w:color="auto"/>
      </w:divBdr>
    </w:div>
    <w:div w:id="1305812107">
      <w:marLeft w:val="0"/>
      <w:marRight w:val="0"/>
      <w:marTop w:val="-20"/>
      <w:marBottom w:val="-20"/>
      <w:divBdr>
        <w:top w:val="none" w:sz="0" w:space="0" w:color="auto"/>
        <w:left w:val="none" w:sz="0" w:space="0" w:color="auto"/>
        <w:bottom w:val="none" w:sz="0" w:space="0" w:color="auto"/>
        <w:right w:val="none" w:sz="0" w:space="0" w:color="auto"/>
      </w:divBdr>
    </w:div>
    <w:div w:id="1307590012">
      <w:marLeft w:val="0"/>
      <w:marRight w:val="0"/>
      <w:marTop w:val="-20"/>
      <w:marBottom w:val="-20"/>
      <w:divBdr>
        <w:top w:val="none" w:sz="0" w:space="0" w:color="auto"/>
        <w:left w:val="none" w:sz="0" w:space="0" w:color="auto"/>
        <w:bottom w:val="none" w:sz="0" w:space="0" w:color="auto"/>
        <w:right w:val="none" w:sz="0" w:space="0" w:color="auto"/>
      </w:divBdr>
    </w:div>
    <w:div w:id="1309673464">
      <w:marLeft w:val="0"/>
      <w:marRight w:val="0"/>
      <w:marTop w:val="-20"/>
      <w:marBottom w:val="-20"/>
      <w:divBdr>
        <w:top w:val="none" w:sz="0" w:space="0" w:color="auto"/>
        <w:left w:val="none" w:sz="0" w:space="0" w:color="auto"/>
        <w:bottom w:val="none" w:sz="0" w:space="0" w:color="auto"/>
        <w:right w:val="none" w:sz="0" w:space="0" w:color="auto"/>
      </w:divBdr>
    </w:div>
    <w:div w:id="1311978434">
      <w:marLeft w:val="0"/>
      <w:marRight w:val="0"/>
      <w:marTop w:val="-20"/>
      <w:marBottom w:val="-20"/>
      <w:divBdr>
        <w:top w:val="none" w:sz="0" w:space="0" w:color="auto"/>
        <w:left w:val="none" w:sz="0" w:space="0" w:color="auto"/>
        <w:bottom w:val="none" w:sz="0" w:space="0" w:color="auto"/>
        <w:right w:val="none" w:sz="0" w:space="0" w:color="auto"/>
      </w:divBdr>
    </w:div>
    <w:div w:id="1312833070">
      <w:marLeft w:val="0"/>
      <w:marRight w:val="0"/>
      <w:marTop w:val="-20"/>
      <w:marBottom w:val="-20"/>
      <w:divBdr>
        <w:top w:val="none" w:sz="0" w:space="0" w:color="auto"/>
        <w:left w:val="none" w:sz="0" w:space="0" w:color="auto"/>
        <w:bottom w:val="none" w:sz="0" w:space="0" w:color="auto"/>
        <w:right w:val="none" w:sz="0" w:space="0" w:color="auto"/>
      </w:divBdr>
    </w:div>
    <w:div w:id="1313370294">
      <w:marLeft w:val="0"/>
      <w:marRight w:val="0"/>
      <w:marTop w:val="-20"/>
      <w:marBottom w:val="-20"/>
      <w:divBdr>
        <w:top w:val="none" w:sz="0" w:space="0" w:color="auto"/>
        <w:left w:val="none" w:sz="0" w:space="0" w:color="auto"/>
        <w:bottom w:val="none" w:sz="0" w:space="0" w:color="auto"/>
        <w:right w:val="none" w:sz="0" w:space="0" w:color="auto"/>
      </w:divBdr>
    </w:div>
    <w:div w:id="1315527197">
      <w:marLeft w:val="0"/>
      <w:marRight w:val="0"/>
      <w:marTop w:val="-20"/>
      <w:marBottom w:val="-20"/>
      <w:divBdr>
        <w:top w:val="none" w:sz="0" w:space="0" w:color="auto"/>
        <w:left w:val="none" w:sz="0" w:space="0" w:color="auto"/>
        <w:bottom w:val="none" w:sz="0" w:space="0" w:color="auto"/>
        <w:right w:val="none" w:sz="0" w:space="0" w:color="auto"/>
      </w:divBdr>
    </w:div>
    <w:div w:id="1318532831">
      <w:marLeft w:val="0"/>
      <w:marRight w:val="0"/>
      <w:marTop w:val="-20"/>
      <w:marBottom w:val="-20"/>
      <w:divBdr>
        <w:top w:val="none" w:sz="0" w:space="0" w:color="auto"/>
        <w:left w:val="none" w:sz="0" w:space="0" w:color="auto"/>
        <w:bottom w:val="none" w:sz="0" w:space="0" w:color="auto"/>
        <w:right w:val="none" w:sz="0" w:space="0" w:color="auto"/>
      </w:divBdr>
    </w:div>
    <w:div w:id="1318995691">
      <w:marLeft w:val="0"/>
      <w:marRight w:val="0"/>
      <w:marTop w:val="-20"/>
      <w:marBottom w:val="-20"/>
      <w:divBdr>
        <w:top w:val="none" w:sz="0" w:space="0" w:color="auto"/>
        <w:left w:val="none" w:sz="0" w:space="0" w:color="auto"/>
        <w:bottom w:val="none" w:sz="0" w:space="0" w:color="auto"/>
        <w:right w:val="none" w:sz="0" w:space="0" w:color="auto"/>
      </w:divBdr>
    </w:div>
    <w:div w:id="1319189026">
      <w:marLeft w:val="0"/>
      <w:marRight w:val="0"/>
      <w:marTop w:val="-20"/>
      <w:marBottom w:val="-20"/>
      <w:divBdr>
        <w:top w:val="none" w:sz="0" w:space="0" w:color="auto"/>
        <w:left w:val="none" w:sz="0" w:space="0" w:color="auto"/>
        <w:bottom w:val="none" w:sz="0" w:space="0" w:color="auto"/>
        <w:right w:val="none" w:sz="0" w:space="0" w:color="auto"/>
      </w:divBdr>
    </w:div>
    <w:div w:id="1320882393">
      <w:marLeft w:val="0"/>
      <w:marRight w:val="0"/>
      <w:marTop w:val="-20"/>
      <w:marBottom w:val="-20"/>
      <w:divBdr>
        <w:top w:val="none" w:sz="0" w:space="0" w:color="auto"/>
        <w:left w:val="none" w:sz="0" w:space="0" w:color="auto"/>
        <w:bottom w:val="none" w:sz="0" w:space="0" w:color="auto"/>
        <w:right w:val="none" w:sz="0" w:space="0" w:color="auto"/>
      </w:divBdr>
    </w:div>
    <w:div w:id="1323385627">
      <w:marLeft w:val="0"/>
      <w:marRight w:val="0"/>
      <w:marTop w:val="-20"/>
      <w:marBottom w:val="-20"/>
      <w:divBdr>
        <w:top w:val="none" w:sz="0" w:space="0" w:color="auto"/>
        <w:left w:val="none" w:sz="0" w:space="0" w:color="auto"/>
        <w:bottom w:val="none" w:sz="0" w:space="0" w:color="auto"/>
        <w:right w:val="none" w:sz="0" w:space="0" w:color="auto"/>
      </w:divBdr>
    </w:div>
    <w:div w:id="1323392039">
      <w:marLeft w:val="0"/>
      <w:marRight w:val="0"/>
      <w:marTop w:val="-20"/>
      <w:marBottom w:val="-20"/>
      <w:divBdr>
        <w:top w:val="none" w:sz="0" w:space="0" w:color="auto"/>
        <w:left w:val="none" w:sz="0" w:space="0" w:color="auto"/>
        <w:bottom w:val="none" w:sz="0" w:space="0" w:color="auto"/>
        <w:right w:val="none" w:sz="0" w:space="0" w:color="auto"/>
      </w:divBdr>
    </w:div>
    <w:div w:id="1323662359">
      <w:marLeft w:val="0"/>
      <w:marRight w:val="0"/>
      <w:marTop w:val="-20"/>
      <w:marBottom w:val="-20"/>
      <w:divBdr>
        <w:top w:val="none" w:sz="0" w:space="0" w:color="auto"/>
        <w:left w:val="none" w:sz="0" w:space="0" w:color="auto"/>
        <w:bottom w:val="none" w:sz="0" w:space="0" w:color="auto"/>
        <w:right w:val="none" w:sz="0" w:space="0" w:color="auto"/>
      </w:divBdr>
    </w:div>
    <w:div w:id="1325159110">
      <w:marLeft w:val="0"/>
      <w:marRight w:val="0"/>
      <w:marTop w:val="-20"/>
      <w:marBottom w:val="-20"/>
      <w:divBdr>
        <w:top w:val="none" w:sz="0" w:space="0" w:color="auto"/>
        <w:left w:val="none" w:sz="0" w:space="0" w:color="auto"/>
        <w:bottom w:val="none" w:sz="0" w:space="0" w:color="auto"/>
        <w:right w:val="none" w:sz="0" w:space="0" w:color="auto"/>
      </w:divBdr>
    </w:div>
    <w:div w:id="1325352958">
      <w:marLeft w:val="0"/>
      <w:marRight w:val="0"/>
      <w:marTop w:val="-20"/>
      <w:marBottom w:val="-20"/>
      <w:divBdr>
        <w:top w:val="none" w:sz="0" w:space="0" w:color="auto"/>
        <w:left w:val="none" w:sz="0" w:space="0" w:color="auto"/>
        <w:bottom w:val="none" w:sz="0" w:space="0" w:color="auto"/>
        <w:right w:val="none" w:sz="0" w:space="0" w:color="auto"/>
      </w:divBdr>
    </w:div>
    <w:div w:id="1328899884">
      <w:marLeft w:val="0"/>
      <w:marRight w:val="0"/>
      <w:marTop w:val="-20"/>
      <w:marBottom w:val="-20"/>
      <w:divBdr>
        <w:top w:val="none" w:sz="0" w:space="0" w:color="auto"/>
        <w:left w:val="none" w:sz="0" w:space="0" w:color="auto"/>
        <w:bottom w:val="none" w:sz="0" w:space="0" w:color="auto"/>
        <w:right w:val="none" w:sz="0" w:space="0" w:color="auto"/>
      </w:divBdr>
    </w:div>
    <w:div w:id="1331063898">
      <w:marLeft w:val="0"/>
      <w:marRight w:val="0"/>
      <w:marTop w:val="-20"/>
      <w:marBottom w:val="-20"/>
      <w:divBdr>
        <w:top w:val="none" w:sz="0" w:space="0" w:color="auto"/>
        <w:left w:val="none" w:sz="0" w:space="0" w:color="auto"/>
        <w:bottom w:val="none" w:sz="0" w:space="0" w:color="auto"/>
        <w:right w:val="none" w:sz="0" w:space="0" w:color="auto"/>
      </w:divBdr>
    </w:div>
    <w:div w:id="1331567912">
      <w:marLeft w:val="0"/>
      <w:marRight w:val="0"/>
      <w:marTop w:val="-20"/>
      <w:marBottom w:val="-20"/>
      <w:divBdr>
        <w:top w:val="none" w:sz="0" w:space="0" w:color="auto"/>
        <w:left w:val="none" w:sz="0" w:space="0" w:color="auto"/>
        <w:bottom w:val="none" w:sz="0" w:space="0" w:color="auto"/>
        <w:right w:val="none" w:sz="0" w:space="0" w:color="auto"/>
      </w:divBdr>
    </w:div>
    <w:div w:id="1332025498">
      <w:marLeft w:val="0"/>
      <w:marRight w:val="0"/>
      <w:marTop w:val="-20"/>
      <w:marBottom w:val="-20"/>
      <w:divBdr>
        <w:top w:val="none" w:sz="0" w:space="0" w:color="auto"/>
        <w:left w:val="none" w:sz="0" w:space="0" w:color="auto"/>
        <w:bottom w:val="none" w:sz="0" w:space="0" w:color="auto"/>
        <w:right w:val="none" w:sz="0" w:space="0" w:color="auto"/>
      </w:divBdr>
    </w:div>
    <w:div w:id="1333491573">
      <w:marLeft w:val="0"/>
      <w:marRight w:val="0"/>
      <w:marTop w:val="-20"/>
      <w:marBottom w:val="-20"/>
      <w:divBdr>
        <w:top w:val="none" w:sz="0" w:space="0" w:color="auto"/>
        <w:left w:val="none" w:sz="0" w:space="0" w:color="auto"/>
        <w:bottom w:val="none" w:sz="0" w:space="0" w:color="auto"/>
        <w:right w:val="none" w:sz="0" w:space="0" w:color="auto"/>
      </w:divBdr>
    </w:div>
    <w:div w:id="1336569291">
      <w:marLeft w:val="0"/>
      <w:marRight w:val="0"/>
      <w:marTop w:val="-20"/>
      <w:marBottom w:val="-20"/>
      <w:divBdr>
        <w:top w:val="none" w:sz="0" w:space="0" w:color="auto"/>
        <w:left w:val="none" w:sz="0" w:space="0" w:color="auto"/>
        <w:bottom w:val="none" w:sz="0" w:space="0" w:color="auto"/>
        <w:right w:val="none" w:sz="0" w:space="0" w:color="auto"/>
      </w:divBdr>
    </w:div>
    <w:div w:id="1336687586">
      <w:marLeft w:val="0"/>
      <w:marRight w:val="0"/>
      <w:marTop w:val="-20"/>
      <w:marBottom w:val="-20"/>
      <w:divBdr>
        <w:top w:val="none" w:sz="0" w:space="0" w:color="auto"/>
        <w:left w:val="none" w:sz="0" w:space="0" w:color="auto"/>
        <w:bottom w:val="none" w:sz="0" w:space="0" w:color="auto"/>
        <w:right w:val="none" w:sz="0" w:space="0" w:color="auto"/>
      </w:divBdr>
    </w:div>
    <w:div w:id="1336952577">
      <w:marLeft w:val="0"/>
      <w:marRight w:val="0"/>
      <w:marTop w:val="-20"/>
      <w:marBottom w:val="-20"/>
      <w:divBdr>
        <w:top w:val="none" w:sz="0" w:space="0" w:color="auto"/>
        <w:left w:val="none" w:sz="0" w:space="0" w:color="auto"/>
        <w:bottom w:val="none" w:sz="0" w:space="0" w:color="auto"/>
        <w:right w:val="none" w:sz="0" w:space="0" w:color="auto"/>
      </w:divBdr>
    </w:div>
    <w:div w:id="1338801423">
      <w:marLeft w:val="0"/>
      <w:marRight w:val="0"/>
      <w:marTop w:val="-20"/>
      <w:marBottom w:val="-20"/>
      <w:divBdr>
        <w:top w:val="none" w:sz="0" w:space="0" w:color="auto"/>
        <w:left w:val="none" w:sz="0" w:space="0" w:color="auto"/>
        <w:bottom w:val="none" w:sz="0" w:space="0" w:color="auto"/>
        <w:right w:val="none" w:sz="0" w:space="0" w:color="auto"/>
      </w:divBdr>
    </w:div>
    <w:div w:id="1339699547">
      <w:marLeft w:val="0"/>
      <w:marRight w:val="0"/>
      <w:marTop w:val="-20"/>
      <w:marBottom w:val="-20"/>
      <w:divBdr>
        <w:top w:val="none" w:sz="0" w:space="0" w:color="auto"/>
        <w:left w:val="none" w:sz="0" w:space="0" w:color="auto"/>
        <w:bottom w:val="none" w:sz="0" w:space="0" w:color="auto"/>
        <w:right w:val="none" w:sz="0" w:space="0" w:color="auto"/>
      </w:divBdr>
    </w:div>
    <w:div w:id="1340735964">
      <w:marLeft w:val="0"/>
      <w:marRight w:val="0"/>
      <w:marTop w:val="-20"/>
      <w:marBottom w:val="-20"/>
      <w:divBdr>
        <w:top w:val="none" w:sz="0" w:space="0" w:color="auto"/>
        <w:left w:val="none" w:sz="0" w:space="0" w:color="auto"/>
        <w:bottom w:val="none" w:sz="0" w:space="0" w:color="auto"/>
        <w:right w:val="none" w:sz="0" w:space="0" w:color="auto"/>
      </w:divBdr>
    </w:div>
    <w:div w:id="1342587308">
      <w:marLeft w:val="0"/>
      <w:marRight w:val="0"/>
      <w:marTop w:val="-20"/>
      <w:marBottom w:val="-20"/>
      <w:divBdr>
        <w:top w:val="none" w:sz="0" w:space="0" w:color="auto"/>
        <w:left w:val="none" w:sz="0" w:space="0" w:color="auto"/>
        <w:bottom w:val="none" w:sz="0" w:space="0" w:color="auto"/>
        <w:right w:val="none" w:sz="0" w:space="0" w:color="auto"/>
      </w:divBdr>
    </w:div>
    <w:div w:id="1342774773">
      <w:marLeft w:val="0"/>
      <w:marRight w:val="0"/>
      <w:marTop w:val="-20"/>
      <w:marBottom w:val="-20"/>
      <w:divBdr>
        <w:top w:val="none" w:sz="0" w:space="0" w:color="auto"/>
        <w:left w:val="none" w:sz="0" w:space="0" w:color="auto"/>
        <w:bottom w:val="none" w:sz="0" w:space="0" w:color="auto"/>
        <w:right w:val="none" w:sz="0" w:space="0" w:color="auto"/>
      </w:divBdr>
    </w:div>
    <w:div w:id="1343776665">
      <w:marLeft w:val="0"/>
      <w:marRight w:val="0"/>
      <w:marTop w:val="-20"/>
      <w:marBottom w:val="-20"/>
      <w:divBdr>
        <w:top w:val="none" w:sz="0" w:space="0" w:color="auto"/>
        <w:left w:val="none" w:sz="0" w:space="0" w:color="auto"/>
        <w:bottom w:val="none" w:sz="0" w:space="0" w:color="auto"/>
        <w:right w:val="none" w:sz="0" w:space="0" w:color="auto"/>
      </w:divBdr>
    </w:div>
    <w:div w:id="1344161185">
      <w:marLeft w:val="0"/>
      <w:marRight w:val="0"/>
      <w:marTop w:val="-20"/>
      <w:marBottom w:val="-20"/>
      <w:divBdr>
        <w:top w:val="none" w:sz="0" w:space="0" w:color="auto"/>
        <w:left w:val="none" w:sz="0" w:space="0" w:color="auto"/>
        <w:bottom w:val="none" w:sz="0" w:space="0" w:color="auto"/>
        <w:right w:val="none" w:sz="0" w:space="0" w:color="auto"/>
      </w:divBdr>
    </w:div>
    <w:div w:id="1347832050">
      <w:marLeft w:val="0"/>
      <w:marRight w:val="0"/>
      <w:marTop w:val="-20"/>
      <w:marBottom w:val="-20"/>
      <w:divBdr>
        <w:top w:val="none" w:sz="0" w:space="0" w:color="auto"/>
        <w:left w:val="none" w:sz="0" w:space="0" w:color="auto"/>
        <w:bottom w:val="none" w:sz="0" w:space="0" w:color="auto"/>
        <w:right w:val="none" w:sz="0" w:space="0" w:color="auto"/>
      </w:divBdr>
    </w:div>
    <w:div w:id="1349139456">
      <w:marLeft w:val="0"/>
      <w:marRight w:val="0"/>
      <w:marTop w:val="-20"/>
      <w:marBottom w:val="-20"/>
      <w:divBdr>
        <w:top w:val="none" w:sz="0" w:space="0" w:color="auto"/>
        <w:left w:val="none" w:sz="0" w:space="0" w:color="auto"/>
        <w:bottom w:val="none" w:sz="0" w:space="0" w:color="auto"/>
        <w:right w:val="none" w:sz="0" w:space="0" w:color="auto"/>
      </w:divBdr>
    </w:div>
    <w:div w:id="1353992867">
      <w:marLeft w:val="0"/>
      <w:marRight w:val="0"/>
      <w:marTop w:val="-20"/>
      <w:marBottom w:val="-20"/>
      <w:divBdr>
        <w:top w:val="none" w:sz="0" w:space="0" w:color="auto"/>
        <w:left w:val="none" w:sz="0" w:space="0" w:color="auto"/>
        <w:bottom w:val="none" w:sz="0" w:space="0" w:color="auto"/>
        <w:right w:val="none" w:sz="0" w:space="0" w:color="auto"/>
      </w:divBdr>
    </w:div>
    <w:div w:id="1355693401">
      <w:marLeft w:val="0"/>
      <w:marRight w:val="0"/>
      <w:marTop w:val="-20"/>
      <w:marBottom w:val="-20"/>
      <w:divBdr>
        <w:top w:val="none" w:sz="0" w:space="0" w:color="auto"/>
        <w:left w:val="none" w:sz="0" w:space="0" w:color="auto"/>
        <w:bottom w:val="none" w:sz="0" w:space="0" w:color="auto"/>
        <w:right w:val="none" w:sz="0" w:space="0" w:color="auto"/>
      </w:divBdr>
    </w:div>
    <w:div w:id="1359353055">
      <w:marLeft w:val="0"/>
      <w:marRight w:val="0"/>
      <w:marTop w:val="-20"/>
      <w:marBottom w:val="-20"/>
      <w:divBdr>
        <w:top w:val="none" w:sz="0" w:space="0" w:color="auto"/>
        <w:left w:val="none" w:sz="0" w:space="0" w:color="auto"/>
        <w:bottom w:val="none" w:sz="0" w:space="0" w:color="auto"/>
        <w:right w:val="none" w:sz="0" w:space="0" w:color="auto"/>
      </w:divBdr>
    </w:div>
    <w:div w:id="1365591449">
      <w:marLeft w:val="0"/>
      <w:marRight w:val="0"/>
      <w:marTop w:val="-20"/>
      <w:marBottom w:val="-20"/>
      <w:divBdr>
        <w:top w:val="none" w:sz="0" w:space="0" w:color="auto"/>
        <w:left w:val="none" w:sz="0" w:space="0" w:color="auto"/>
        <w:bottom w:val="none" w:sz="0" w:space="0" w:color="auto"/>
        <w:right w:val="none" w:sz="0" w:space="0" w:color="auto"/>
      </w:divBdr>
    </w:div>
    <w:div w:id="1367635588">
      <w:marLeft w:val="0"/>
      <w:marRight w:val="0"/>
      <w:marTop w:val="-20"/>
      <w:marBottom w:val="-20"/>
      <w:divBdr>
        <w:top w:val="none" w:sz="0" w:space="0" w:color="auto"/>
        <w:left w:val="none" w:sz="0" w:space="0" w:color="auto"/>
        <w:bottom w:val="none" w:sz="0" w:space="0" w:color="auto"/>
        <w:right w:val="none" w:sz="0" w:space="0" w:color="auto"/>
      </w:divBdr>
    </w:div>
    <w:div w:id="1368221284">
      <w:marLeft w:val="0"/>
      <w:marRight w:val="0"/>
      <w:marTop w:val="-20"/>
      <w:marBottom w:val="-20"/>
      <w:divBdr>
        <w:top w:val="none" w:sz="0" w:space="0" w:color="auto"/>
        <w:left w:val="none" w:sz="0" w:space="0" w:color="auto"/>
        <w:bottom w:val="none" w:sz="0" w:space="0" w:color="auto"/>
        <w:right w:val="none" w:sz="0" w:space="0" w:color="auto"/>
      </w:divBdr>
    </w:div>
    <w:div w:id="1374303797">
      <w:marLeft w:val="0"/>
      <w:marRight w:val="0"/>
      <w:marTop w:val="-20"/>
      <w:marBottom w:val="-20"/>
      <w:divBdr>
        <w:top w:val="none" w:sz="0" w:space="0" w:color="auto"/>
        <w:left w:val="none" w:sz="0" w:space="0" w:color="auto"/>
        <w:bottom w:val="none" w:sz="0" w:space="0" w:color="auto"/>
        <w:right w:val="none" w:sz="0" w:space="0" w:color="auto"/>
      </w:divBdr>
    </w:div>
    <w:div w:id="1377580939">
      <w:marLeft w:val="0"/>
      <w:marRight w:val="0"/>
      <w:marTop w:val="-20"/>
      <w:marBottom w:val="-20"/>
      <w:divBdr>
        <w:top w:val="none" w:sz="0" w:space="0" w:color="auto"/>
        <w:left w:val="none" w:sz="0" w:space="0" w:color="auto"/>
        <w:bottom w:val="none" w:sz="0" w:space="0" w:color="auto"/>
        <w:right w:val="none" w:sz="0" w:space="0" w:color="auto"/>
      </w:divBdr>
    </w:div>
    <w:div w:id="1379695652">
      <w:marLeft w:val="0"/>
      <w:marRight w:val="0"/>
      <w:marTop w:val="-20"/>
      <w:marBottom w:val="-20"/>
      <w:divBdr>
        <w:top w:val="none" w:sz="0" w:space="0" w:color="auto"/>
        <w:left w:val="none" w:sz="0" w:space="0" w:color="auto"/>
        <w:bottom w:val="none" w:sz="0" w:space="0" w:color="auto"/>
        <w:right w:val="none" w:sz="0" w:space="0" w:color="auto"/>
      </w:divBdr>
    </w:div>
    <w:div w:id="1380124994">
      <w:marLeft w:val="0"/>
      <w:marRight w:val="0"/>
      <w:marTop w:val="-20"/>
      <w:marBottom w:val="-20"/>
      <w:divBdr>
        <w:top w:val="none" w:sz="0" w:space="0" w:color="auto"/>
        <w:left w:val="none" w:sz="0" w:space="0" w:color="auto"/>
        <w:bottom w:val="none" w:sz="0" w:space="0" w:color="auto"/>
        <w:right w:val="none" w:sz="0" w:space="0" w:color="auto"/>
      </w:divBdr>
    </w:div>
    <w:div w:id="1380669686">
      <w:marLeft w:val="0"/>
      <w:marRight w:val="0"/>
      <w:marTop w:val="-20"/>
      <w:marBottom w:val="-20"/>
      <w:divBdr>
        <w:top w:val="none" w:sz="0" w:space="0" w:color="auto"/>
        <w:left w:val="none" w:sz="0" w:space="0" w:color="auto"/>
        <w:bottom w:val="none" w:sz="0" w:space="0" w:color="auto"/>
        <w:right w:val="none" w:sz="0" w:space="0" w:color="auto"/>
      </w:divBdr>
    </w:div>
    <w:div w:id="1380860134">
      <w:marLeft w:val="0"/>
      <w:marRight w:val="0"/>
      <w:marTop w:val="-20"/>
      <w:marBottom w:val="-20"/>
      <w:divBdr>
        <w:top w:val="none" w:sz="0" w:space="0" w:color="auto"/>
        <w:left w:val="none" w:sz="0" w:space="0" w:color="auto"/>
        <w:bottom w:val="none" w:sz="0" w:space="0" w:color="auto"/>
        <w:right w:val="none" w:sz="0" w:space="0" w:color="auto"/>
      </w:divBdr>
    </w:div>
    <w:div w:id="1381128901">
      <w:marLeft w:val="0"/>
      <w:marRight w:val="0"/>
      <w:marTop w:val="-20"/>
      <w:marBottom w:val="-20"/>
      <w:divBdr>
        <w:top w:val="none" w:sz="0" w:space="0" w:color="auto"/>
        <w:left w:val="none" w:sz="0" w:space="0" w:color="auto"/>
        <w:bottom w:val="none" w:sz="0" w:space="0" w:color="auto"/>
        <w:right w:val="none" w:sz="0" w:space="0" w:color="auto"/>
      </w:divBdr>
    </w:div>
    <w:div w:id="1381435393">
      <w:marLeft w:val="0"/>
      <w:marRight w:val="0"/>
      <w:marTop w:val="-20"/>
      <w:marBottom w:val="-20"/>
      <w:divBdr>
        <w:top w:val="none" w:sz="0" w:space="0" w:color="auto"/>
        <w:left w:val="none" w:sz="0" w:space="0" w:color="auto"/>
        <w:bottom w:val="none" w:sz="0" w:space="0" w:color="auto"/>
        <w:right w:val="none" w:sz="0" w:space="0" w:color="auto"/>
      </w:divBdr>
    </w:div>
    <w:div w:id="1381704494">
      <w:marLeft w:val="0"/>
      <w:marRight w:val="0"/>
      <w:marTop w:val="-20"/>
      <w:marBottom w:val="-20"/>
      <w:divBdr>
        <w:top w:val="none" w:sz="0" w:space="0" w:color="auto"/>
        <w:left w:val="none" w:sz="0" w:space="0" w:color="auto"/>
        <w:bottom w:val="none" w:sz="0" w:space="0" w:color="auto"/>
        <w:right w:val="none" w:sz="0" w:space="0" w:color="auto"/>
      </w:divBdr>
    </w:div>
    <w:div w:id="1381973363">
      <w:marLeft w:val="0"/>
      <w:marRight w:val="0"/>
      <w:marTop w:val="-20"/>
      <w:marBottom w:val="-20"/>
      <w:divBdr>
        <w:top w:val="none" w:sz="0" w:space="0" w:color="auto"/>
        <w:left w:val="none" w:sz="0" w:space="0" w:color="auto"/>
        <w:bottom w:val="none" w:sz="0" w:space="0" w:color="auto"/>
        <w:right w:val="none" w:sz="0" w:space="0" w:color="auto"/>
      </w:divBdr>
    </w:div>
    <w:div w:id="1383793122">
      <w:marLeft w:val="0"/>
      <w:marRight w:val="0"/>
      <w:marTop w:val="-20"/>
      <w:marBottom w:val="-20"/>
      <w:divBdr>
        <w:top w:val="none" w:sz="0" w:space="0" w:color="auto"/>
        <w:left w:val="none" w:sz="0" w:space="0" w:color="auto"/>
        <w:bottom w:val="none" w:sz="0" w:space="0" w:color="auto"/>
        <w:right w:val="none" w:sz="0" w:space="0" w:color="auto"/>
      </w:divBdr>
    </w:div>
    <w:div w:id="1384525124">
      <w:marLeft w:val="0"/>
      <w:marRight w:val="0"/>
      <w:marTop w:val="-20"/>
      <w:marBottom w:val="-20"/>
      <w:divBdr>
        <w:top w:val="none" w:sz="0" w:space="0" w:color="auto"/>
        <w:left w:val="none" w:sz="0" w:space="0" w:color="auto"/>
        <w:bottom w:val="none" w:sz="0" w:space="0" w:color="auto"/>
        <w:right w:val="none" w:sz="0" w:space="0" w:color="auto"/>
      </w:divBdr>
    </w:div>
    <w:div w:id="1384913281">
      <w:marLeft w:val="0"/>
      <w:marRight w:val="0"/>
      <w:marTop w:val="-20"/>
      <w:marBottom w:val="-20"/>
      <w:divBdr>
        <w:top w:val="none" w:sz="0" w:space="0" w:color="auto"/>
        <w:left w:val="none" w:sz="0" w:space="0" w:color="auto"/>
        <w:bottom w:val="none" w:sz="0" w:space="0" w:color="auto"/>
        <w:right w:val="none" w:sz="0" w:space="0" w:color="auto"/>
      </w:divBdr>
    </w:div>
    <w:div w:id="1386642949">
      <w:marLeft w:val="0"/>
      <w:marRight w:val="0"/>
      <w:marTop w:val="-20"/>
      <w:marBottom w:val="-20"/>
      <w:divBdr>
        <w:top w:val="none" w:sz="0" w:space="0" w:color="auto"/>
        <w:left w:val="none" w:sz="0" w:space="0" w:color="auto"/>
        <w:bottom w:val="none" w:sz="0" w:space="0" w:color="auto"/>
        <w:right w:val="none" w:sz="0" w:space="0" w:color="auto"/>
      </w:divBdr>
    </w:div>
    <w:div w:id="1387485133">
      <w:marLeft w:val="0"/>
      <w:marRight w:val="0"/>
      <w:marTop w:val="-20"/>
      <w:marBottom w:val="-20"/>
      <w:divBdr>
        <w:top w:val="none" w:sz="0" w:space="0" w:color="auto"/>
        <w:left w:val="none" w:sz="0" w:space="0" w:color="auto"/>
        <w:bottom w:val="none" w:sz="0" w:space="0" w:color="auto"/>
        <w:right w:val="none" w:sz="0" w:space="0" w:color="auto"/>
      </w:divBdr>
    </w:div>
    <w:div w:id="1387726937">
      <w:marLeft w:val="0"/>
      <w:marRight w:val="0"/>
      <w:marTop w:val="-20"/>
      <w:marBottom w:val="-20"/>
      <w:divBdr>
        <w:top w:val="none" w:sz="0" w:space="0" w:color="auto"/>
        <w:left w:val="none" w:sz="0" w:space="0" w:color="auto"/>
        <w:bottom w:val="none" w:sz="0" w:space="0" w:color="auto"/>
        <w:right w:val="none" w:sz="0" w:space="0" w:color="auto"/>
      </w:divBdr>
    </w:div>
    <w:div w:id="1389526084">
      <w:marLeft w:val="0"/>
      <w:marRight w:val="0"/>
      <w:marTop w:val="-20"/>
      <w:marBottom w:val="-20"/>
      <w:divBdr>
        <w:top w:val="none" w:sz="0" w:space="0" w:color="auto"/>
        <w:left w:val="none" w:sz="0" w:space="0" w:color="auto"/>
        <w:bottom w:val="none" w:sz="0" w:space="0" w:color="auto"/>
        <w:right w:val="none" w:sz="0" w:space="0" w:color="auto"/>
      </w:divBdr>
    </w:div>
    <w:div w:id="1390151796">
      <w:marLeft w:val="0"/>
      <w:marRight w:val="0"/>
      <w:marTop w:val="-20"/>
      <w:marBottom w:val="-20"/>
      <w:divBdr>
        <w:top w:val="none" w:sz="0" w:space="0" w:color="auto"/>
        <w:left w:val="none" w:sz="0" w:space="0" w:color="auto"/>
        <w:bottom w:val="none" w:sz="0" w:space="0" w:color="auto"/>
        <w:right w:val="none" w:sz="0" w:space="0" w:color="auto"/>
      </w:divBdr>
    </w:div>
    <w:div w:id="1390496042">
      <w:marLeft w:val="0"/>
      <w:marRight w:val="0"/>
      <w:marTop w:val="-20"/>
      <w:marBottom w:val="-20"/>
      <w:divBdr>
        <w:top w:val="none" w:sz="0" w:space="0" w:color="auto"/>
        <w:left w:val="none" w:sz="0" w:space="0" w:color="auto"/>
        <w:bottom w:val="none" w:sz="0" w:space="0" w:color="auto"/>
        <w:right w:val="none" w:sz="0" w:space="0" w:color="auto"/>
      </w:divBdr>
    </w:div>
    <w:div w:id="1390763349">
      <w:marLeft w:val="0"/>
      <w:marRight w:val="0"/>
      <w:marTop w:val="-20"/>
      <w:marBottom w:val="-20"/>
      <w:divBdr>
        <w:top w:val="none" w:sz="0" w:space="0" w:color="auto"/>
        <w:left w:val="none" w:sz="0" w:space="0" w:color="auto"/>
        <w:bottom w:val="none" w:sz="0" w:space="0" w:color="auto"/>
        <w:right w:val="none" w:sz="0" w:space="0" w:color="auto"/>
      </w:divBdr>
    </w:div>
    <w:div w:id="1391032726">
      <w:marLeft w:val="0"/>
      <w:marRight w:val="0"/>
      <w:marTop w:val="-20"/>
      <w:marBottom w:val="-20"/>
      <w:divBdr>
        <w:top w:val="none" w:sz="0" w:space="0" w:color="auto"/>
        <w:left w:val="none" w:sz="0" w:space="0" w:color="auto"/>
        <w:bottom w:val="none" w:sz="0" w:space="0" w:color="auto"/>
        <w:right w:val="none" w:sz="0" w:space="0" w:color="auto"/>
      </w:divBdr>
    </w:div>
    <w:div w:id="1394310550">
      <w:marLeft w:val="0"/>
      <w:marRight w:val="0"/>
      <w:marTop w:val="-20"/>
      <w:marBottom w:val="-20"/>
      <w:divBdr>
        <w:top w:val="none" w:sz="0" w:space="0" w:color="auto"/>
        <w:left w:val="none" w:sz="0" w:space="0" w:color="auto"/>
        <w:bottom w:val="none" w:sz="0" w:space="0" w:color="auto"/>
        <w:right w:val="none" w:sz="0" w:space="0" w:color="auto"/>
      </w:divBdr>
    </w:div>
    <w:div w:id="1394431244">
      <w:marLeft w:val="0"/>
      <w:marRight w:val="0"/>
      <w:marTop w:val="-20"/>
      <w:marBottom w:val="-20"/>
      <w:divBdr>
        <w:top w:val="none" w:sz="0" w:space="0" w:color="auto"/>
        <w:left w:val="none" w:sz="0" w:space="0" w:color="auto"/>
        <w:bottom w:val="none" w:sz="0" w:space="0" w:color="auto"/>
        <w:right w:val="none" w:sz="0" w:space="0" w:color="auto"/>
      </w:divBdr>
    </w:div>
    <w:div w:id="1397975378">
      <w:marLeft w:val="0"/>
      <w:marRight w:val="0"/>
      <w:marTop w:val="-20"/>
      <w:marBottom w:val="-20"/>
      <w:divBdr>
        <w:top w:val="none" w:sz="0" w:space="0" w:color="auto"/>
        <w:left w:val="none" w:sz="0" w:space="0" w:color="auto"/>
        <w:bottom w:val="none" w:sz="0" w:space="0" w:color="auto"/>
        <w:right w:val="none" w:sz="0" w:space="0" w:color="auto"/>
      </w:divBdr>
    </w:div>
    <w:div w:id="1399941863">
      <w:marLeft w:val="0"/>
      <w:marRight w:val="0"/>
      <w:marTop w:val="-20"/>
      <w:marBottom w:val="-20"/>
      <w:divBdr>
        <w:top w:val="none" w:sz="0" w:space="0" w:color="auto"/>
        <w:left w:val="none" w:sz="0" w:space="0" w:color="auto"/>
        <w:bottom w:val="none" w:sz="0" w:space="0" w:color="auto"/>
        <w:right w:val="none" w:sz="0" w:space="0" w:color="auto"/>
      </w:divBdr>
    </w:div>
    <w:div w:id="1400400170">
      <w:marLeft w:val="0"/>
      <w:marRight w:val="0"/>
      <w:marTop w:val="-20"/>
      <w:marBottom w:val="-20"/>
      <w:divBdr>
        <w:top w:val="none" w:sz="0" w:space="0" w:color="auto"/>
        <w:left w:val="none" w:sz="0" w:space="0" w:color="auto"/>
        <w:bottom w:val="none" w:sz="0" w:space="0" w:color="auto"/>
        <w:right w:val="none" w:sz="0" w:space="0" w:color="auto"/>
      </w:divBdr>
    </w:div>
    <w:div w:id="1402604245">
      <w:marLeft w:val="0"/>
      <w:marRight w:val="0"/>
      <w:marTop w:val="-20"/>
      <w:marBottom w:val="-20"/>
      <w:divBdr>
        <w:top w:val="none" w:sz="0" w:space="0" w:color="auto"/>
        <w:left w:val="none" w:sz="0" w:space="0" w:color="auto"/>
        <w:bottom w:val="none" w:sz="0" w:space="0" w:color="auto"/>
        <w:right w:val="none" w:sz="0" w:space="0" w:color="auto"/>
      </w:divBdr>
    </w:div>
    <w:div w:id="1403522202">
      <w:marLeft w:val="0"/>
      <w:marRight w:val="0"/>
      <w:marTop w:val="-20"/>
      <w:marBottom w:val="-20"/>
      <w:divBdr>
        <w:top w:val="none" w:sz="0" w:space="0" w:color="auto"/>
        <w:left w:val="none" w:sz="0" w:space="0" w:color="auto"/>
        <w:bottom w:val="none" w:sz="0" w:space="0" w:color="auto"/>
        <w:right w:val="none" w:sz="0" w:space="0" w:color="auto"/>
      </w:divBdr>
    </w:div>
    <w:div w:id="1406219420">
      <w:marLeft w:val="0"/>
      <w:marRight w:val="0"/>
      <w:marTop w:val="-20"/>
      <w:marBottom w:val="-20"/>
      <w:divBdr>
        <w:top w:val="none" w:sz="0" w:space="0" w:color="auto"/>
        <w:left w:val="none" w:sz="0" w:space="0" w:color="auto"/>
        <w:bottom w:val="none" w:sz="0" w:space="0" w:color="auto"/>
        <w:right w:val="none" w:sz="0" w:space="0" w:color="auto"/>
      </w:divBdr>
    </w:div>
    <w:div w:id="1406414055">
      <w:marLeft w:val="0"/>
      <w:marRight w:val="0"/>
      <w:marTop w:val="-20"/>
      <w:marBottom w:val="-20"/>
      <w:divBdr>
        <w:top w:val="none" w:sz="0" w:space="0" w:color="auto"/>
        <w:left w:val="none" w:sz="0" w:space="0" w:color="auto"/>
        <w:bottom w:val="none" w:sz="0" w:space="0" w:color="auto"/>
        <w:right w:val="none" w:sz="0" w:space="0" w:color="auto"/>
      </w:divBdr>
    </w:div>
    <w:div w:id="1406533806">
      <w:marLeft w:val="0"/>
      <w:marRight w:val="0"/>
      <w:marTop w:val="-20"/>
      <w:marBottom w:val="-20"/>
      <w:divBdr>
        <w:top w:val="none" w:sz="0" w:space="0" w:color="auto"/>
        <w:left w:val="none" w:sz="0" w:space="0" w:color="auto"/>
        <w:bottom w:val="none" w:sz="0" w:space="0" w:color="auto"/>
        <w:right w:val="none" w:sz="0" w:space="0" w:color="auto"/>
      </w:divBdr>
    </w:div>
    <w:div w:id="1407266120">
      <w:marLeft w:val="0"/>
      <w:marRight w:val="0"/>
      <w:marTop w:val="-20"/>
      <w:marBottom w:val="-20"/>
      <w:divBdr>
        <w:top w:val="none" w:sz="0" w:space="0" w:color="auto"/>
        <w:left w:val="none" w:sz="0" w:space="0" w:color="auto"/>
        <w:bottom w:val="none" w:sz="0" w:space="0" w:color="auto"/>
        <w:right w:val="none" w:sz="0" w:space="0" w:color="auto"/>
      </w:divBdr>
    </w:div>
    <w:div w:id="1407994371">
      <w:marLeft w:val="0"/>
      <w:marRight w:val="0"/>
      <w:marTop w:val="-20"/>
      <w:marBottom w:val="-20"/>
      <w:divBdr>
        <w:top w:val="none" w:sz="0" w:space="0" w:color="auto"/>
        <w:left w:val="none" w:sz="0" w:space="0" w:color="auto"/>
        <w:bottom w:val="none" w:sz="0" w:space="0" w:color="auto"/>
        <w:right w:val="none" w:sz="0" w:space="0" w:color="auto"/>
      </w:divBdr>
    </w:div>
    <w:div w:id="1408646735">
      <w:marLeft w:val="0"/>
      <w:marRight w:val="0"/>
      <w:marTop w:val="-20"/>
      <w:marBottom w:val="-20"/>
      <w:divBdr>
        <w:top w:val="none" w:sz="0" w:space="0" w:color="auto"/>
        <w:left w:val="none" w:sz="0" w:space="0" w:color="auto"/>
        <w:bottom w:val="none" w:sz="0" w:space="0" w:color="auto"/>
        <w:right w:val="none" w:sz="0" w:space="0" w:color="auto"/>
      </w:divBdr>
    </w:div>
    <w:div w:id="1408766806">
      <w:marLeft w:val="0"/>
      <w:marRight w:val="0"/>
      <w:marTop w:val="-20"/>
      <w:marBottom w:val="-20"/>
      <w:divBdr>
        <w:top w:val="none" w:sz="0" w:space="0" w:color="auto"/>
        <w:left w:val="none" w:sz="0" w:space="0" w:color="auto"/>
        <w:bottom w:val="none" w:sz="0" w:space="0" w:color="auto"/>
        <w:right w:val="none" w:sz="0" w:space="0" w:color="auto"/>
      </w:divBdr>
    </w:div>
    <w:div w:id="1409109337">
      <w:marLeft w:val="0"/>
      <w:marRight w:val="0"/>
      <w:marTop w:val="-20"/>
      <w:marBottom w:val="-20"/>
      <w:divBdr>
        <w:top w:val="none" w:sz="0" w:space="0" w:color="auto"/>
        <w:left w:val="none" w:sz="0" w:space="0" w:color="auto"/>
        <w:bottom w:val="none" w:sz="0" w:space="0" w:color="auto"/>
        <w:right w:val="none" w:sz="0" w:space="0" w:color="auto"/>
      </w:divBdr>
    </w:div>
    <w:div w:id="1411386802">
      <w:marLeft w:val="0"/>
      <w:marRight w:val="0"/>
      <w:marTop w:val="-20"/>
      <w:marBottom w:val="-20"/>
      <w:divBdr>
        <w:top w:val="none" w:sz="0" w:space="0" w:color="auto"/>
        <w:left w:val="none" w:sz="0" w:space="0" w:color="auto"/>
        <w:bottom w:val="none" w:sz="0" w:space="0" w:color="auto"/>
        <w:right w:val="none" w:sz="0" w:space="0" w:color="auto"/>
      </w:divBdr>
    </w:div>
    <w:div w:id="1412045388">
      <w:marLeft w:val="0"/>
      <w:marRight w:val="0"/>
      <w:marTop w:val="-20"/>
      <w:marBottom w:val="-20"/>
      <w:divBdr>
        <w:top w:val="none" w:sz="0" w:space="0" w:color="auto"/>
        <w:left w:val="none" w:sz="0" w:space="0" w:color="auto"/>
        <w:bottom w:val="none" w:sz="0" w:space="0" w:color="auto"/>
        <w:right w:val="none" w:sz="0" w:space="0" w:color="auto"/>
      </w:divBdr>
    </w:div>
    <w:div w:id="1413434134">
      <w:marLeft w:val="0"/>
      <w:marRight w:val="0"/>
      <w:marTop w:val="-20"/>
      <w:marBottom w:val="-20"/>
      <w:divBdr>
        <w:top w:val="none" w:sz="0" w:space="0" w:color="auto"/>
        <w:left w:val="none" w:sz="0" w:space="0" w:color="auto"/>
        <w:bottom w:val="none" w:sz="0" w:space="0" w:color="auto"/>
        <w:right w:val="none" w:sz="0" w:space="0" w:color="auto"/>
      </w:divBdr>
    </w:div>
    <w:div w:id="1415277842">
      <w:marLeft w:val="0"/>
      <w:marRight w:val="0"/>
      <w:marTop w:val="-20"/>
      <w:marBottom w:val="-20"/>
      <w:divBdr>
        <w:top w:val="none" w:sz="0" w:space="0" w:color="auto"/>
        <w:left w:val="none" w:sz="0" w:space="0" w:color="auto"/>
        <w:bottom w:val="none" w:sz="0" w:space="0" w:color="auto"/>
        <w:right w:val="none" w:sz="0" w:space="0" w:color="auto"/>
      </w:divBdr>
    </w:div>
    <w:div w:id="1415391720">
      <w:marLeft w:val="0"/>
      <w:marRight w:val="0"/>
      <w:marTop w:val="-20"/>
      <w:marBottom w:val="-20"/>
      <w:divBdr>
        <w:top w:val="none" w:sz="0" w:space="0" w:color="auto"/>
        <w:left w:val="none" w:sz="0" w:space="0" w:color="auto"/>
        <w:bottom w:val="none" w:sz="0" w:space="0" w:color="auto"/>
        <w:right w:val="none" w:sz="0" w:space="0" w:color="auto"/>
      </w:divBdr>
    </w:div>
    <w:div w:id="1418559376">
      <w:marLeft w:val="0"/>
      <w:marRight w:val="0"/>
      <w:marTop w:val="-20"/>
      <w:marBottom w:val="-20"/>
      <w:divBdr>
        <w:top w:val="none" w:sz="0" w:space="0" w:color="auto"/>
        <w:left w:val="none" w:sz="0" w:space="0" w:color="auto"/>
        <w:bottom w:val="none" w:sz="0" w:space="0" w:color="auto"/>
        <w:right w:val="none" w:sz="0" w:space="0" w:color="auto"/>
      </w:divBdr>
    </w:div>
    <w:div w:id="1418751989">
      <w:marLeft w:val="0"/>
      <w:marRight w:val="0"/>
      <w:marTop w:val="-20"/>
      <w:marBottom w:val="-20"/>
      <w:divBdr>
        <w:top w:val="none" w:sz="0" w:space="0" w:color="auto"/>
        <w:left w:val="none" w:sz="0" w:space="0" w:color="auto"/>
        <w:bottom w:val="none" w:sz="0" w:space="0" w:color="auto"/>
        <w:right w:val="none" w:sz="0" w:space="0" w:color="auto"/>
      </w:divBdr>
    </w:div>
    <w:div w:id="1420565038">
      <w:marLeft w:val="0"/>
      <w:marRight w:val="0"/>
      <w:marTop w:val="-20"/>
      <w:marBottom w:val="-20"/>
      <w:divBdr>
        <w:top w:val="none" w:sz="0" w:space="0" w:color="auto"/>
        <w:left w:val="none" w:sz="0" w:space="0" w:color="auto"/>
        <w:bottom w:val="none" w:sz="0" w:space="0" w:color="auto"/>
        <w:right w:val="none" w:sz="0" w:space="0" w:color="auto"/>
      </w:divBdr>
    </w:div>
    <w:div w:id="1420785907">
      <w:marLeft w:val="0"/>
      <w:marRight w:val="0"/>
      <w:marTop w:val="-20"/>
      <w:marBottom w:val="-20"/>
      <w:divBdr>
        <w:top w:val="none" w:sz="0" w:space="0" w:color="auto"/>
        <w:left w:val="none" w:sz="0" w:space="0" w:color="auto"/>
        <w:bottom w:val="none" w:sz="0" w:space="0" w:color="auto"/>
        <w:right w:val="none" w:sz="0" w:space="0" w:color="auto"/>
      </w:divBdr>
    </w:div>
    <w:div w:id="1421949614">
      <w:marLeft w:val="0"/>
      <w:marRight w:val="0"/>
      <w:marTop w:val="-20"/>
      <w:marBottom w:val="-20"/>
      <w:divBdr>
        <w:top w:val="none" w:sz="0" w:space="0" w:color="auto"/>
        <w:left w:val="none" w:sz="0" w:space="0" w:color="auto"/>
        <w:bottom w:val="none" w:sz="0" w:space="0" w:color="auto"/>
        <w:right w:val="none" w:sz="0" w:space="0" w:color="auto"/>
      </w:divBdr>
    </w:div>
    <w:div w:id="1422291176">
      <w:marLeft w:val="0"/>
      <w:marRight w:val="0"/>
      <w:marTop w:val="-20"/>
      <w:marBottom w:val="-20"/>
      <w:divBdr>
        <w:top w:val="none" w:sz="0" w:space="0" w:color="auto"/>
        <w:left w:val="none" w:sz="0" w:space="0" w:color="auto"/>
        <w:bottom w:val="none" w:sz="0" w:space="0" w:color="auto"/>
        <w:right w:val="none" w:sz="0" w:space="0" w:color="auto"/>
      </w:divBdr>
    </w:div>
    <w:div w:id="1423526824">
      <w:marLeft w:val="0"/>
      <w:marRight w:val="0"/>
      <w:marTop w:val="-20"/>
      <w:marBottom w:val="-20"/>
      <w:divBdr>
        <w:top w:val="none" w:sz="0" w:space="0" w:color="auto"/>
        <w:left w:val="none" w:sz="0" w:space="0" w:color="auto"/>
        <w:bottom w:val="none" w:sz="0" w:space="0" w:color="auto"/>
        <w:right w:val="none" w:sz="0" w:space="0" w:color="auto"/>
      </w:divBdr>
    </w:div>
    <w:div w:id="1423644273">
      <w:marLeft w:val="0"/>
      <w:marRight w:val="0"/>
      <w:marTop w:val="-20"/>
      <w:marBottom w:val="-20"/>
      <w:divBdr>
        <w:top w:val="none" w:sz="0" w:space="0" w:color="auto"/>
        <w:left w:val="none" w:sz="0" w:space="0" w:color="auto"/>
        <w:bottom w:val="none" w:sz="0" w:space="0" w:color="auto"/>
        <w:right w:val="none" w:sz="0" w:space="0" w:color="auto"/>
      </w:divBdr>
    </w:div>
    <w:div w:id="1424300184">
      <w:marLeft w:val="0"/>
      <w:marRight w:val="0"/>
      <w:marTop w:val="-20"/>
      <w:marBottom w:val="-20"/>
      <w:divBdr>
        <w:top w:val="none" w:sz="0" w:space="0" w:color="auto"/>
        <w:left w:val="none" w:sz="0" w:space="0" w:color="auto"/>
        <w:bottom w:val="none" w:sz="0" w:space="0" w:color="auto"/>
        <w:right w:val="none" w:sz="0" w:space="0" w:color="auto"/>
      </w:divBdr>
    </w:div>
    <w:div w:id="1425297443">
      <w:marLeft w:val="0"/>
      <w:marRight w:val="0"/>
      <w:marTop w:val="-20"/>
      <w:marBottom w:val="-20"/>
      <w:divBdr>
        <w:top w:val="none" w:sz="0" w:space="0" w:color="auto"/>
        <w:left w:val="none" w:sz="0" w:space="0" w:color="auto"/>
        <w:bottom w:val="none" w:sz="0" w:space="0" w:color="auto"/>
        <w:right w:val="none" w:sz="0" w:space="0" w:color="auto"/>
      </w:divBdr>
    </w:div>
    <w:div w:id="1425421156">
      <w:marLeft w:val="0"/>
      <w:marRight w:val="0"/>
      <w:marTop w:val="-20"/>
      <w:marBottom w:val="-20"/>
      <w:divBdr>
        <w:top w:val="none" w:sz="0" w:space="0" w:color="auto"/>
        <w:left w:val="none" w:sz="0" w:space="0" w:color="auto"/>
        <w:bottom w:val="none" w:sz="0" w:space="0" w:color="auto"/>
        <w:right w:val="none" w:sz="0" w:space="0" w:color="auto"/>
      </w:divBdr>
    </w:div>
    <w:div w:id="1425422339">
      <w:marLeft w:val="0"/>
      <w:marRight w:val="0"/>
      <w:marTop w:val="-20"/>
      <w:marBottom w:val="-20"/>
      <w:divBdr>
        <w:top w:val="none" w:sz="0" w:space="0" w:color="auto"/>
        <w:left w:val="none" w:sz="0" w:space="0" w:color="auto"/>
        <w:bottom w:val="none" w:sz="0" w:space="0" w:color="auto"/>
        <w:right w:val="none" w:sz="0" w:space="0" w:color="auto"/>
      </w:divBdr>
    </w:div>
    <w:div w:id="1425541048">
      <w:marLeft w:val="0"/>
      <w:marRight w:val="0"/>
      <w:marTop w:val="-20"/>
      <w:marBottom w:val="-20"/>
      <w:divBdr>
        <w:top w:val="none" w:sz="0" w:space="0" w:color="auto"/>
        <w:left w:val="none" w:sz="0" w:space="0" w:color="auto"/>
        <w:bottom w:val="none" w:sz="0" w:space="0" w:color="auto"/>
        <w:right w:val="none" w:sz="0" w:space="0" w:color="auto"/>
      </w:divBdr>
    </w:div>
    <w:div w:id="1425766160">
      <w:marLeft w:val="0"/>
      <w:marRight w:val="0"/>
      <w:marTop w:val="-20"/>
      <w:marBottom w:val="-20"/>
      <w:divBdr>
        <w:top w:val="none" w:sz="0" w:space="0" w:color="auto"/>
        <w:left w:val="none" w:sz="0" w:space="0" w:color="auto"/>
        <w:bottom w:val="none" w:sz="0" w:space="0" w:color="auto"/>
        <w:right w:val="none" w:sz="0" w:space="0" w:color="auto"/>
      </w:divBdr>
    </w:div>
    <w:div w:id="1425875892">
      <w:marLeft w:val="0"/>
      <w:marRight w:val="0"/>
      <w:marTop w:val="-20"/>
      <w:marBottom w:val="-20"/>
      <w:divBdr>
        <w:top w:val="none" w:sz="0" w:space="0" w:color="auto"/>
        <w:left w:val="none" w:sz="0" w:space="0" w:color="auto"/>
        <w:bottom w:val="none" w:sz="0" w:space="0" w:color="auto"/>
        <w:right w:val="none" w:sz="0" w:space="0" w:color="auto"/>
      </w:divBdr>
    </w:div>
    <w:div w:id="1426072680">
      <w:marLeft w:val="0"/>
      <w:marRight w:val="0"/>
      <w:marTop w:val="-20"/>
      <w:marBottom w:val="-20"/>
      <w:divBdr>
        <w:top w:val="none" w:sz="0" w:space="0" w:color="auto"/>
        <w:left w:val="none" w:sz="0" w:space="0" w:color="auto"/>
        <w:bottom w:val="none" w:sz="0" w:space="0" w:color="auto"/>
        <w:right w:val="none" w:sz="0" w:space="0" w:color="auto"/>
      </w:divBdr>
    </w:div>
    <w:div w:id="1426458393">
      <w:marLeft w:val="0"/>
      <w:marRight w:val="0"/>
      <w:marTop w:val="-20"/>
      <w:marBottom w:val="-20"/>
      <w:divBdr>
        <w:top w:val="none" w:sz="0" w:space="0" w:color="auto"/>
        <w:left w:val="none" w:sz="0" w:space="0" w:color="auto"/>
        <w:bottom w:val="none" w:sz="0" w:space="0" w:color="auto"/>
        <w:right w:val="none" w:sz="0" w:space="0" w:color="auto"/>
      </w:divBdr>
    </w:div>
    <w:div w:id="1426924174">
      <w:marLeft w:val="0"/>
      <w:marRight w:val="0"/>
      <w:marTop w:val="-20"/>
      <w:marBottom w:val="-20"/>
      <w:divBdr>
        <w:top w:val="none" w:sz="0" w:space="0" w:color="auto"/>
        <w:left w:val="none" w:sz="0" w:space="0" w:color="auto"/>
        <w:bottom w:val="none" w:sz="0" w:space="0" w:color="auto"/>
        <w:right w:val="none" w:sz="0" w:space="0" w:color="auto"/>
      </w:divBdr>
    </w:div>
    <w:div w:id="1428431077">
      <w:marLeft w:val="0"/>
      <w:marRight w:val="0"/>
      <w:marTop w:val="-20"/>
      <w:marBottom w:val="-20"/>
      <w:divBdr>
        <w:top w:val="none" w:sz="0" w:space="0" w:color="auto"/>
        <w:left w:val="none" w:sz="0" w:space="0" w:color="auto"/>
        <w:bottom w:val="none" w:sz="0" w:space="0" w:color="auto"/>
        <w:right w:val="none" w:sz="0" w:space="0" w:color="auto"/>
      </w:divBdr>
    </w:div>
    <w:div w:id="1430463809">
      <w:marLeft w:val="0"/>
      <w:marRight w:val="0"/>
      <w:marTop w:val="-20"/>
      <w:marBottom w:val="-20"/>
      <w:divBdr>
        <w:top w:val="none" w:sz="0" w:space="0" w:color="auto"/>
        <w:left w:val="none" w:sz="0" w:space="0" w:color="auto"/>
        <w:bottom w:val="none" w:sz="0" w:space="0" w:color="auto"/>
        <w:right w:val="none" w:sz="0" w:space="0" w:color="auto"/>
      </w:divBdr>
    </w:div>
    <w:div w:id="1431857752">
      <w:marLeft w:val="0"/>
      <w:marRight w:val="0"/>
      <w:marTop w:val="-20"/>
      <w:marBottom w:val="-20"/>
      <w:divBdr>
        <w:top w:val="none" w:sz="0" w:space="0" w:color="auto"/>
        <w:left w:val="none" w:sz="0" w:space="0" w:color="auto"/>
        <w:bottom w:val="none" w:sz="0" w:space="0" w:color="auto"/>
        <w:right w:val="none" w:sz="0" w:space="0" w:color="auto"/>
      </w:divBdr>
    </w:div>
    <w:div w:id="1432163966">
      <w:marLeft w:val="0"/>
      <w:marRight w:val="0"/>
      <w:marTop w:val="-20"/>
      <w:marBottom w:val="-20"/>
      <w:divBdr>
        <w:top w:val="none" w:sz="0" w:space="0" w:color="auto"/>
        <w:left w:val="none" w:sz="0" w:space="0" w:color="auto"/>
        <w:bottom w:val="none" w:sz="0" w:space="0" w:color="auto"/>
        <w:right w:val="none" w:sz="0" w:space="0" w:color="auto"/>
      </w:divBdr>
    </w:div>
    <w:div w:id="1432320048">
      <w:marLeft w:val="0"/>
      <w:marRight w:val="0"/>
      <w:marTop w:val="-20"/>
      <w:marBottom w:val="-20"/>
      <w:divBdr>
        <w:top w:val="none" w:sz="0" w:space="0" w:color="auto"/>
        <w:left w:val="none" w:sz="0" w:space="0" w:color="auto"/>
        <w:bottom w:val="none" w:sz="0" w:space="0" w:color="auto"/>
        <w:right w:val="none" w:sz="0" w:space="0" w:color="auto"/>
      </w:divBdr>
    </w:div>
    <w:div w:id="1434518777">
      <w:marLeft w:val="0"/>
      <w:marRight w:val="0"/>
      <w:marTop w:val="-20"/>
      <w:marBottom w:val="-20"/>
      <w:divBdr>
        <w:top w:val="none" w:sz="0" w:space="0" w:color="auto"/>
        <w:left w:val="none" w:sz="0" w:space="0" w:color="auto"/>
        <w:bottom w:val="none" w:sz="0" w:space="0" w:color="auto"/>
        <w:right w:val="none" w:sz="0" w:space="0" w:color="auto"/>
      </w:divBdr>
    </w:div>
    <w:div w:id="1436485174">
      <w:marLeft w:val="0"/>
      <w:marRight w:val="0"/>
      <w:marTop w:val="-20"/>
      <w:marBottom w:val="-20"/>
      <w:divBdr>
        <w:top w:val="none" w:sz="0" w:space="0" w:color="auto"/>
        <w:left w:val="none" w:sz="0" w:space="0" w:color="auto"/>
        <w:bottom w:val="none" w:sz="0" w:space="0" w:color="auto"/>
        <w:right w:val="none" w:sz="0" w:space="0" w:color="auto"/>
      </w:divBdr>
    </w:div>
    <w:div w:id="1436486206">
      <w:marLeft w:val="0"/>
      <w:marRight w:val="0"/>
      <w:marTop w:val="-20"/>
      <w:marBottom w:val="-20"/>
      <w:divBdr>
        <w:top w:val="none" w:sz="0" w:space="0" w:color="auto"/>
        <w:left w:val="none" w:sz="0" w:space="0" w:color="auto"/>
        <w:bottom w:val="none" w:sz="0" w:space="0" w:color="auto"/>
        <w:right w:val="none" w:sz="0" w:space="0" w:color="auto"/>
      </w:divBdr>
    </w:div>
    <w:div w:id="1438939046">
      <w:marLeft w:val="0"/>
      <w:marRight w:val="0"/>
      <w:marTop w:val="-20"/>
      <w:marBottom w:val="-20"/>
      <w:divBdr>
        <w:top w:val="none" w:sz="0" w:space="0" w:color="auto"/>
        <w:left w:val="none" w:sz="0" w:space="0" w:color="auto"/>
        <w:bottom w:val="none" w:sz="0" w:space="0" w:color="auto"/>
        <w:right w:val="none" w:sz="0" w:space="0" w:color="auto"/>
      </w:divBdr>
    </w:div>
    <w:div w:id="1440444833">
      <w:marLeft w:val="0"/>
      <w:marRight w:val="0"/>
      <w:marTop w:val="-20"/>
      <w:marBottom w:val="-20"/>
      <w:divBdr>
        <w:top w:val="none" w:sz="0" w:space="0" w:color="auto"/>
        <w:left w:val="none" w:sz="0" w:space="0" w:color="auto"/>
        <w:bottom w:val="none" w:sz="0" w:space="0" w:color="auto"/>
        <w:right w:val="none" w:sz="0" w:space="0" w:color="auto"/>
      </w:divBdr>
    </w:div>
    <w:div w:id="1441994675">
      <w:marLeft w:val="0"/>
      <w:marRight w:val="0"/>
      <w:marTop w:val="-20"/>
      <w:marBottom w:val="-20"/>
      <w:divBdr>
        <w:top w:val="none" w:sz="0" w:space="0" w:color="auto"/>
        <w:left w:val="none" w:sz="0" w:space="0" w:color="auto"/>
        <w:bottom w:val="none" w:sz="0" w:space="0" w:color="auto"/>
        <w:right w:val="none" w:sz="0" w:space="0" w:color="auto"/>
      </w:divBdr>
    </w:div>
    <w:div w:id="1442652438">
      <w:marLeft w:val="0"/>
      <w:marRight w:val="0"/>
      <w:marTop w:val="-20"/>
      <w:marBottom w:val="-20"/>
      <w:divBdr>
        <w:top w:val="none" w:sz="0" w:space="0" w:color="auto"/>
        <w:left w:val="none" w:sz="0" w:space="0" w:color="auto"/>
        <w:bottom w:val="none" w:sz="0" w:space="0" w:color="auto"/>
        <w:right w:val="none" w:sz="0" w:space="0" w:color="auto"/>
      </w:divBdr>
    </w:div>
    <w:div w:id="1444497963">
      <w:marLeft w:val="0"/>
      <w:marRight w:val="0"/>
      <w:marTop w:val="-20"/>
      <w:marBottom w:val="-20"/>
      <w:divBdr>
        <w:top w:val="none" w:sz="0" w:space="0" w:color="auto"/>
        <w:left w:val="none" w:sz="0" w:space="0" w:color="auto"/>
        <w:bottom w:val="none" w:sz="0" w:space="0" w:color="auto"/>
        <w:right w:val="none" w:sz="0" w:space="0" w:color="auto"/>
      </w:divBdr>
    </w:div>
    <w:div w:id="1445660976">
      <w:marLeft w:val="0"/>
      <w:marRight w:val="0"/>
      <w:marTop w:val="-20"/>
      <w:marBottom w:val="-20"/>
      <w:divBdr>
        <w:top w:val="none" w:sz="0" w:space="0" w:color="auto"/>
        <w:left w:val="none" w:sz="0" w:space="0" w:color="auto"/>
        <w:bottom w:val="none" w:sz="0" w:space="0" w:color="auto"/>
        <w:right w:val="none" w:sz="0" w:space="0" w:color="auto"/>
      </w:divBdr>
    </w:div>
    <w:div w:id="1446658799">
      <w:marLeft w:val="0"/>
      <w:marRight w:val="0"/>
      <w:marTop w:val="-20"/>
      <w:marBottom w:val="-20"/>
      <w:divBdr>
        <w:top w:val="none" w:sz="0" w:space="0" w:color="auto"/>
        <w:left w:val="none" w:sz="0" w:space="0" w:color="auto"/>
        <w:bottom w:val="none" w:sz="0" w:space="0" w:color="auto"/>
        <w:right w:val="none" w:sz="0" w:space="0" w:color="auto"/>
      </w:divBdr>
    </w:div>
    <w:div w:id="1448432626">
      <w:marLeft w:val="0"/>
      <w:marRight w:val="0"/>
      <w:marTop w:val="-20"/>
      <w:marBottom w:val="-20"/>
      <w:divBdr>
        <w:top w:val="none" w:sz="0" w:space="0" w:color="auto"/>
        <w:left w:val="none" w:sz="0" w:space="0" w:color="auto"/>
        <w:bottom w:val="none" w:sz="0" w:space="0" w:color="auto"/>
        <w:right w:val="none" w:sz="0" w:space="0" w:color="auto"/>
      </w:divBdr>
    </w:div>
    <w:div w:id="1449083041">
      <w:marLeft w:val="0"/>
      <w:marRight w:val="0"/>
      <w:marTop w:val="-20"/>
      <w:marBottom w:val="-20"/>
      <w:divBdr>
        <w:top w:val="none" w:sz="0" w:space="0" w:color="auto"/>
        <w:left w:val="none" w:sz="0" w:space="0" w:color="auto"/>
        <w:bottom w:val="none" w:sz="0" w:space="0" w:color="auto"/>
        <w:right w:val="none" w:sz="0" w:space="0" w:color="auto"/>
      </w:divBdr>
    </w:div>
    <w:div w:id="1449542835">
      <w:marLeft w:val="0"/>
      <w:marRight w:val="0"/>
      <w:marTop w:val="-20"/>
      <w:marBottom w:val="-20"/>
      <w:divBdr>
        <w:top w:val="none" w:sz="0" w:space="0" w:color="auto"/>
        <w:left w:val="none" w:sz="0" w:space="0" w:color="auto"/>
        <w:bottom w:val="none" w:sz="0" w:space="0" w:color="auto"/>
        <w:right w:val="none" w:sz="0" w:space="0" w:color="auto"/>
      </w:divBdr>
    </w:div>
    <w:div w:id="1449544093">
      <w:marLeft w:val="0"/>
      <w:marRight w:val="0"/>
      <w:marTop w:val="-20"/>
      <w:marBottom w:val="-20"/>
      <w:divBdr>
        <w:top w:val="none" w:sz="0" w:space="0" w:color="auto"/>
        <w:left w:val="none" w:sz="0" w:space="0" w:color="auto"/>
        <w:bottom w:val="none" w:sz="0" w:space="0" w:color="auto"/>
        <w:right w:val="none" w:sz="0" w:space="0" w:color="auto"/>
      </w:divBdr>
    </w:div>
    <w:div w:id="1453012349">
      <w:marLeft w:val="0"/>
      <w:marRight w:val="0"/>
      <w:marTop w:val="-20"/>
      <w:marBottom w:val="-20"/>
      <w:divBdr>
        <w:top w:val="none" w:sz="0" w:space="0" w:color="auto"/>
        <w:left w:val="none" w:sz="0" w:space="0" w:color="auto"/>
        <w:bottom w:val="none" w:sz="0" w:space="0" w:color="auto"/>
        <w:right w:val="none" w:sz="0" w:space="0" w:color="auto"/>
      </w:divBdr>
    </w:div>
    <w:div w:id="1453095236">
      <w:marLeft w:val="0"/>
      <w:marRight w:val="0"/>
      <w:marTop w:val="-20"/>
      <w:marBottom w:val="-20"/>
      <w:divBdr>
        <w:top w:val="none" w:sz="0" w:space="0" w:color="auto"/>
        <w:left w:val="none" w:sz="0" w:space="0" w:color="auto"/>
        <w:bottom w:val="none" w:sz="0" w:space="0" w:color="auto"/>
        <w:right w:val="none" w:sz="0" w:space="0" w:color="auto"/>
      </w:divBdr>
    </w:div>
    <w:div w:id="1453745939">
      <w:marLeft w:val="0"/>
      <w:marRight w:val="0"/>
      <w:marTop w:val="-20"/>
      <w:marBottom w:val="-20"/>
      <w:divBdr>
        <w:top w:val="none" w:sz="0" w:space="0" w:color="auto"/>
        <w:left w:val="none" w:sz="0" w:space="0" w:color="auto"/>
        <w:bottom w:val="none" w:sz="0" w:space="0" w:color="auto"/>
        <w:right w:val="none" w:sz="0" w:space="0" w:color="auto"/>
      </w:divBdr>
    </w:div>
    <w:div w:id="1454251511">
      <w:marLeft w:val="0"/>
      <w:marRight w:val="0"/>
      <w:marTop w:val="-20"/>
      <w:marBottom w:val="-20"/>
      <w:divBdr>
        <w:top w:val="none" w:sz="0" w:space="0" w:color="auto"/>
        <w:left w:val="none" w:sz="0" w:space="0" w:color="auto"/>
        <w:bottom w:val="none" w:sz="0" w:space="0" w:color="auto"/>
        <w:right w:val="none" w:sz="0" w:space="0" w:color="auto"/>
      </w:divBdr>
    </w:div>
    <w:div w:id="1456364001">
      <w:marLeft w:val="0"/>
      <w:marRight w:val="0"/>
      <w:marTop w:val="-20"/>
      <w:marBottom w:val="-20"/>
      <w:divBdr>
        <w:top w:val="none" w:sz="0" w:space="0" w:color="auto"/>
        <w:left w:val="none" w:sz="0" w:space="0" w:color="auto"/>
        <w:bottom w:val="none" w:sz="0" w:space="0" w:color="auto"/>
        <w:right w:val="none" w:sz="0" w:space="0" w:color="auto"/>
      </w:divBdr>
    </w:div>
    <w:div w:id="1457749741">
      <w:marLeft w:val="0"/>
      <w:marRight w:val="0"/>
      <w:marTop w:val="-20"/>
      <w:marBottom w:val="-20"/>
      <w:divBdr>
        <w:top w:val="none" w:sz="0" w:space="0" w:color="auto"/>
        <w:left w:val="none" w:sz="0" w:space="0" w:color="auto"/>
        <w:bottom w:val="none" w:sz="0" w:space="0" w:color="auto"/>
        <w:right w:val="none" w:sz="0" w:space="0" w:color="auto"/>
      </w:divBdr>
    </w:div>
    <w:div w:id="1457913866">
      <w:marLeft w:val="0"/>
      <w:marRight w:val="0"/>
      <w:marTop w:val="-20"/>
      <w:marBottom w:val="-20"/>
      <w:divBdr>
        <w:top w:val="none" w:sz="0" w:space="0" w:color="auto"/>
        <w:left w:val="none" w:sz="0" w:space="0" w:color="auto"/>
        <w:bottom w:val="none" w:sz="0" w:space="0" w:color="auto"/>
        <w:right w:val="none" w:sz="0" w:space="0" w:color="auto"/>
      </w:divBdr>
    </w:div>
    <w:div w:id="1459303472">
      <w:marLeft w:val="0"/>
      <w:marRight w:val="0"/>
      <w:marTop w:val="-20"/>
      <w:marBottom w:val="-20"/>
      <w:divBdr>
        <w:top w:val="none" w:sz="0" w:space="0" w:color="auto"/>
        <w:left w:val="none" w:sz="0" w:space="0" w:color="auto"/>
        <w:bottom w:val="none" w:sz="0" w:space="0" w:color="auto"/>
        <w:right w:val="none" w:sz="0" w:space="0" w:color="auto"/>
      </w:divBdr>
    </w:div>
    <w:div w:id="1460539125">
      <w:marLeft w:val="0"/>
      <w:marRight w:val="0"/>
      <w:marTop w:val="-20"/>
      <w:marBottom w:val="-20"/>
      <w:divBdr>
        <w:top w:val="none" w:sz="0" w:space="0" w:color="auto"/>
        <w:left w:val="none" w:sz="0" w:space="0" w:color="auto"/>
        <w:bottom w:val="none" w:sz="0" w:space="0" w:color="auto"/>
        <w:right w:val="none" w:sz="0" w:space="0" w:color="auto"/>
      </w:divBdr>
    </w:div>
    <w:div w:id="1462846155">
      <w:marLeft w:val="0"/>
      <w:marRight w:val="0"/>
      <w:marTop w:val="-20"/>
      <w:marBottom w:val="-20"/>
      <w:divBdr>
        <w:top w:val="none" w:sz="0" w:space="0" w:color="auto"/>
        <w:left w:val="none" w:sz="0" w:space="0" w:color="auto"/>
        <w:bottom w:val="none" w:sz="0" w:space="0" w:color="auto"/>
        <w:right w:val="none" w:sz="0" w:space="0" w:color="auto"/>
      </w:divBdr>
    </w:div>
    <w:div w:id="1463885228">
      <w:marLeft w:val="0"/>
      <w:marRight w:val="0"/>
      <w:marTop w:val="-20"/>
      <w:marBottom w:val="-20"/>
      <w:divBdr>
        <w:top w:val="none" w:sz="0" w:space="0" w:color="auto"/>
        <w:left w:val="none" w:sz="0" w:space="0" w:color="auto"/>
        <w:bottom w:val="none" w:sz="0" w:space="0" w:color="auto"/>
        <w:right w:val="none" w:sz="0" w:space="0" w:color="auto"/>
      </w:divBdr>
    </w:div>
    <w:div w:id="1464730608">
      <w:marLeft w:val="0"/>
      <w:marRight w:val="0"/>
      <w:marTop w:val="-20"/>
      <w:marBottom w:val="-20"/>
      <w:divBdr>
        <w:top w:val="none" w:sz="0" w:space="0" w:color="auto"/>
        <w:left w:val="none" w:sz="0" w:space="0" w:color="auto"/>
        <w:bottom w:val="none" w:sz="0" w:space="0" w:color="auto"/>
        <w:right w:val="none" w:sz="0" w:space="0" w:color="auto"/>
      </w:divBdr>
    </w:div>
    <w:div w:id="1465469797">
      <w:marLeft w:val="0"/>
      <w:marRight w:val="0"/>
      <w:marTop w:val="-20"/>
      <w:marBottom w:val="-20"/>
      <w:divBdr>
        <w:top w:val="none" w:sz="0" w:space="0" w:color="auto"/>
        <w:left w:val="none" w:sz="0" w:space="0" w:color="auto"/>
        <w:bottom w:val="none" w:sz="0" w:space="0" w:color="auto"/>
        <w:right w:val="none" w:sz="0" w:space="0" w:color="auto"/>
      </w:divBdr>
    </w:div>
    <w:div w:id="1466118833">
      <w:marLeft w:val="0"/>
      <w:marRight w:val="0"/>
      <w:marTop w:val="-20"/>
      <w:marBottom w:val="-20"/>
      <w:divBdr>
        <w:top w:val="none" w:sz="0" w:space="0" w:color="auto"/>
        <w:left w:val="none" w:sz="0" w:space="0" w:color="auto"/>
        <w:bottom w:val="none" w:sz="0" w:space="0" w:color="auto"/>
        <w:right w:val="none" w:sz="0" w:space="0" w:color="auto"/>
      </w:divBdr>
    </w:div>
    <w:div w:id="1468159113">
      <w:marLeft w:val="0"/>
      <w:marRight w:val="0"/>
      <w:marTop w:val="-20"/>
      <w:marBottom w:val="-20"/>
      <w:divBdr>
        <w:top w:val="none" w:sz="0" w:space="0" w:color="auto"/>
        <w:left w:val="none" w:sz="0" w:space="0" w:color="auto"/>
        <w:bottom w:val="none" w:sz="0" w:space="0" w:color="auto"/>
        <w:right w:val="none" w:sz="0" w:space="0" w:color="auto"/>
      </w:divBdr>
    </w:div>
    <w:div w:id="1468165978">
      <w:marLeft w:val="0"/>
      <w:marRight w:val="0"/>
      <w:marTop w:val="-20"/>
      <w:marBottom w:val="-20"/>
      <w:divBdr>
        <w:top w:val="none" w:sz="0" w:space="0" w:color="auto"/>
        <w:left w:val="none" w:sz="0" w:space="0" w:color="auto"/>
        <w:bottom w:val="none" w:sz="0" w:space="0" w:color="auto"/>
        <w:right w:val="none" w:sz="0" w:space="0" w:color="auto"/>
      </w:divBdr>
    </w:div>
    <w:div w:id="1469279891">
      <w:marLeft w:val="0"/>
      <w:marRight w:val="0"/>
      <w:marTop w:val="-20"/>
      <w:marBottom w:val="-20"/>
      <w:divBdr>
        <w:top w:val="none" w:sz="0" w:space="0" w:color="auto"/>
        <w:left w:val="none" w:sz="0" w:space="0" w:color="auto"/>
        <w:bottom w:val="none" w:sz="0" w:space="0" w:color="auto"/>
        <w:right w:val="none" w:sz="0" w:space="0" w:color="auto"/>
      </w:divBdr>
    </w:div>
    <w:div w:id="1471943364">
      <w:marLeft w:val="0"/>
      <w:marRight w:val="0"/>
      <w:marTop w:val="-20"/>
      <w:marBottom w:val="-20"/>
      <w:divBdr>
        <w:top w:val="none" w:sz="0" w:space="0" w:color="auto"/>
        <w:left w:val="none" w:sz="0" w:space="0" w:color="auto"/>
        <w:bottom w:val="none" w:sz="0" w:space="0" w:color="auto"/>
        <w:right w:val="none" w:sz="0" w:space="0" w:color="auto"/>
      </w:divBdr>
    </w:div>
    <w:div w:id="1472020529">
      <w:marLeft w:val="0"/>
      <w:marRight w:val="0"/>
      <w:marTop w:val="-20"/>
      <w:marBottom w:val="-20"/>
      <w:divBdr>
        <w:top w:val="none" w:sz="0" w:space="0" w:color="auto"/>
        <w:left w:val="none" w:sz="0" w:space="0" w:color="auto"/>
        <w:bottom w:val="none" w:sz="0" w:space="0" w:color="auto"/>
        <w:right w:val="none" w:sz="0" w:space="0" w:color="auto"/>
      </w:divBdr>
    </w:div>
    <w:div w:id="1472989302">
      <w:marLeft w:val="0"/>
      <w:marRight w:val="0"/>
      <w:marTop w:val="-20"/>
      <w:marBottom w:val="-20"/>
      <w:divBdr>
        <w:top w:val="none" w:sz="0" w:space="0" w:color="auto"/>
        <w:left w:val="none" w:sz="0" w:space="0" w:color="auto"/>
        <w:bottom w:val="none" w:sz="0" w:space="0" w:color="auto"/>
        <w:right w:val="none" w:sz="0" w:space="0" w:color="auto"/>
      </w:divBdr>
    </w:div>
    <w:div w:id="1474441543">
      <w:marLeft w:val="0"/>
      <w:marRight w:val="0"/>
      <w:marTop w:val="-20"/>
      <w:marBottom w:val="-20"/>
      <w:divBdr>
        <w:top w:val="none" w:sz="0" w:space="0" w:color="auto"/>
        <w:left w:val="none" w:sz="0" w:space="0" w:color="auto"/>
        <w:bottom w:val="none" w:sz="0" w:space="0" w:color="auto"/>
        <w:right w:val="none" w:sz="0" w:space="0" w:color="auto"/>
      </w:divBdr>
    </w:div>
    <w:div w:id="1474759041">
      <w:marLeft w:val="0"/>
      <w:marRight w:val="0"/>
      <w:marTop w:val="-20"/>
      <w:marBottom w:val="-20"/>
      <w:divBdr>
        <w:top w:val="none" w:sz="0" w:space="0" w:color="auto"/>
        <w:left w:val="none" w:sz="0" w:space="0" w:color="auto"/>
        <w:bottom w:val="none" w:sz="0" w:space="0" w:color="auto"/>
        <w:right w:val="none" w:sz="0" w:space="0" w:color="auto"/>
      </w:divBdr>
    </w:div>
    <w:div w:id="1476606943">
      <w:marLeft w:val="0"/>
      <w:marRight w:val="0"/>
      <w:marTop w:val="-20"/>
      <w:marBottom w:val="-20"/>
      <w:divBdr>
        <w:top w:val="none" w:sz="0" w:space="0" w:color="auto"/>
        <w:left w:val="none" w:sz="0" w:space="0" w:color="auto"/>
        <w:bottom w:val="none" w:sz="0" w:space="0" w:color="auto"/>
        <w:right w:val="none" w:sz="0" w:space="0" w:color="auto"/>
      </w:divBdr>
    </w:div>
    <w:div w:id="1477183950">
      <w:marLeft w:val="0"/>
      <w:marRight w:val="0"/>
      <w:marTop w:val="-20"/>
      <w:marBottom w:val="-20"/>
      <w:divBdr>
        <w:top w:val="none" w:sz="0" w:space="0" w:color="auto"/>
        <w:left w:val="none" w:sz="0" w:space="0" w:color="auto"/>
        <w:bottom w:val="none" w:sz="0" w:space="0" w:color="auto"/>
        <w:right w:val="none" w:sz="0" w:space="0" w:color="auto"/>
      </w:divBdr>
    </w:div>
    <w:div w:id="1477381078">
      <w:marLeft w:val="0"/>
      <w:marRight w:val="0"/>
      <w:marTop w:val="-20"/>
      <w:marBottom w:val="-20"/>
      <w:divBdr>
        <w:top w:val="none" w:sz="0" w:space="0" w:color="auto"/>
        <w:left w:val="none" w:sz="0" w:space="0" w:color="auto"/>
        <w:bottom w:val="none" w:sz="0" w:space="0" w:color="auto"/>
        <w:right w:val="none" w:sz="0" w:space="0" w:color="auto"/>
      </w:divBdr>
    </w:div>
    <w:div w:id="1481535382">
      <w:marLeft w:val="0"/>
      <w:marRight w:val="0"/>
      <w:marTop w:val="-20"/>
      <w:marBottom w:val="-20"/>
      <w:divBdr>
        <w:top w:val="none" w:sz="0" w:space="0" w:color="auto"/>
        <w:left w:val="none" w:sz="0" w:space="0" w:color="auto"/>
        <w:bottom w:val="none" w:sz="0" w:space="0" w:color="auto"/>
        <w:right w:val="none" w:sz="0" w:space="0" w:color="auto"/>
      </w:divBdr>
    </w:div>
    <w:div w:id="1481920936">
      <w:marLeft w:val="0"/>
      <w:marRight w:val="0"/>
      <w:marTop w:val="-20"/>
      <w:marBottom w:val="-20"/>
      <w:divBdr>
        <w:top w:val="none" w:sz="0" w:space="0" w:color="auto"/>
        <w:left w:val="none" w:sz="0" w:space="0" w:color="auto"/>
        <w:bottom w:val="none" w:sz="0" w:space="0" w:color="auto"/>
        <w:right w:val="none" w:sz="0" w:space="0" w:color="auto"/>
      </w:divBdr>
    </w:div>
    <w:div w:id="1484160474">
      <w:marLeft w:val="0"/>
      <w:marRight w:val="0"/>
      <w:marTop w:val="-20"/>
      <w:marBottom w:val="-20"/>
      <w:divBdr>
        <w:top w:val="none" w:sz="0" w:space="0" w:color="auto"/>
        <w:left w:val="none" w:sz="0" w:space="0" w:color="auto"/>
        <w:bottom w:val="none" w:sz="0" w:space="0" w:color="auto"/>
        <w:right w:val="none" w:sz="0" w:space="0" w:color="auto"/>
      </w:divBdr>
    </w:div>
    <w:div w:id="1484276282">
      <w:marLeft w:val="0"/>
      <w:marRight w:val="0"/>
      <w:marTop w:val="-20"/>
      <w:marBottom w:val="-20"/>
      <w:divBdr>
        <w:top w:val="none" w:sz="0" w:space="0" w:color="auto"/>
        <w:left w:val="none" w:sz="0" w:space="0" w:color="auto"/>
        <w:bottom w:val="none" w:sz="0" w:space="0" w:color="auto"/>
        <w:right w:val="none" w:sz="0" w:space="0" w:color="auto"/>
      </w:divBdr>
    </w:div>
    <w:div w:id="1484618297">
      <w:marLeft w:val="0"/>
      <w:marRight w:val="0"/>
      <w:marTop w:val="-20"/>
      <w:marBottom w:val="-20"/>
      <w:divBdr>
        <w:top w:val="none" w:sz="0" w:space="0" w:color="auto"/>
        <w:left w:val="none" w:sz="0" w:space="0" w:color="auto"/>
        <w:bottom w:val="none" w:sz="0" w:space="0" w:color="auto"/>
        <w:right w:val="none" w:sz="0" w:space="0" w:color="auto"/>
      </w:divBdr>
    </w:div>
    <w:div w:id="1484933896">
      <w:marLeft w:val="0"/>
      <w:marRight w:val="0"/>
      <w:marTop w:val="-20"/>
      <w:marBottom w:val="-20"/>
      <w:divBdr>
        <w:top w:val="none" w:sz="0" w:space="0" w:color="auto"/>
        <w:left w:val="none" w:sz="0" w:space="0" w:color="auto"/>
        <w:bottom w:val="none" w:sz="0" w:space="0" w:color="auto"/>
        <w:right w:val="none" w:sz="0" w:space="0" w:color="auto"/>
      </w:divBdr>
    </w:div>
    <w:div w:id="1485707067">
      <w:marLeft w:val="0"/>
      <w:marRight w:val="0"/>
      <w:marTop w:val="-20"/>
      <w:marBottom w:val="-20"/>
      <w:divBdr>
        <w:top w:val="none" w:sz="0" w:space="0" w:color="auto"/>
        <w:left w:val="none" w:sz="0" w:space="0" w:color="auto"/>
        <w:bottom w:val="none" w:sz="0" w:space="0" w:color="auto"/>
        <w:right w:val="none" w:sz="0" w:space="0" w:color="auto"/>
      </w:divBdr>
    </w:div>
    <w:div w:id="1485927757">
      <w:marLeft w:val="0"/>
      <w:marRight w:val="0"/>
      <w:marTop w:val="-20"/>
      <w:marBottom w:val="-20"/>
      <w:divBdr>
        <w:top w:val="none" w:sz="0" w:space="0" w:color="auto"/>
        <w:left w:val="none" w:sz="0" w:space="0" w:color="auto"/>
        <w:bottom w:val="none" w:sz="0" w:space="0" w:color="auto"/>
        <w:right w:val="none" w:sz="0" w:space="0" w:color="auto"/>
      </w:divBdr>
    </w:div>
    <w:div w:id="1489399896">
      <w:marLeft w:val="0"/>
      <w:marRight w:val="0"/>
      <w:marTop w:val="-20"/>
      <w:marBottom w:val="-20"/>
      <w:divBdr>
        <w:top w:val="none" w:sz="0" w:space="0" w:color="auto"/>
        <w:left w:val="none" w:sz="0" w:space="0" w:color="auto"/>
        <w:bottom w:val="none" w:sz="0" w:space="0" w:color="auto"/>
        <w:right w:val="none" w:sz="0" w:space="0" w:color="auto"/>
      </w:divBdr>
    </w:div>
    <w:div w:id="1490058264">
      <w:marLeft w:val="0"/>
      <w:marRight w:val="0"/>
      <w:marTop w:val="-20"/>
      <w:marBottom w:val="-20"/>
      <w:divBdr>
        <w:top w:val="none" w:sz="0" w:space="0" w:color="auto"/>
        <w:left w:val="none" w:sz="0" w:space="0" w:color="auto"/>
        <w:bottom w:val="none" w:sz="0" w:space="0" w:color="auto"/>
        <w:right w:val="none" w:sz="0" w:space="0" w:color="auto"/>
      </w:divBdr>
    </w:div>
    <w:div w:id="1490712441">
      <w:marLeft w:val="0"/>
      <w:marRight w:val="0"/>
      <w:marTop w:val="-20"/>
      <w:marBottom w:val="-20"/>
      <w:divBdr>
        <w:top w:val="none" w:sz="0" w:space="0" w:color="auto"/>
        <w:left w:val="none" w:sz="0" w:space="0" w:color="auto"/>
        <w:bottom w:val="none" w:sz="0" w:space="0" w:color="auto"/>
        <w:right w:val="none" w:sz="0" w:space="0" w:color="auto"/>
      </w:divBdr>
    </w:div>
    <w:div w:id="1491554174">
      <w:marLeft w:val="0"/>
      <w:marRight w:val="0"/>
      <w:marTop w:val="-20"/>
      <w:marBottom w:val="-20"/>
      <w:divBdr>
        <w:top w:val="none" w:sz="0" w:space="0" w:color="auto"/>
        <w:left w:val="none" w:sz="0" w:space="0" w:color="auto"/>
        <w:bottom w:val="none" w:sz="0" w:space="0" w:color="auto"/>
        <w:right w:val="none" w:sz="0" w:space="0" w:color="auto"/>
      </w:divBdr>
    </w:div>
    <w:div w:id="1491796393">
      <w:marLeft w:val="0"/>
      <w:marRight w:val="0"/>
      <w:marTop w:val="-20"/>
      <w:marBottom w:val="-20"/>
      <w:divBdr>
        <w:top w:val="none" w:sz="0" w:space="0" w:color="auto"/>
        <w:left w:val="none" w:sz="0" w:space="0" w:color="auto"/>
        <w:bottom w:val="none" w:sz="0" w:space="0" w:color="auto"/>
        <w:right w:val="none" w:sz="0" w:space="0" w:color="auto"/>
      </w:divBdr>
    </w:div>
    <w:div w:id="1492521013">
      <w:marLeft w:val="0"/>
      <w:marRight w:val="0"/>
      <w:marTop w:val="-20"/>
      <w:marBottom w:val="-20"/>
      <w:divBdr>
        <w:top w:val="none" w:sz="0" w:space="0" w:color="auto"/>
        <w:left w:val="none" w:sz="0" w:space="0" w:color="auto"/>
        <w:bottom w:val="none" w:sz="0" w:space="0" w:color="auto"/>
        <w:right w:val="none" w:sz="0" w:space="0" w:color="auto"/>
      </w:divBdr>
    </w:div>
    <w:div w:id="1493330476">
      <w:marLeft w:val="0"/>
      <w:marRight w:val="0"/>
      <w:marTop w:val="-20"/>
      <w:marBottom w:val="-20"/>
      <w:divBdr>
        <w:top w:val="none" w:sz="0" w:space="0" w:color="auto"/>
        <w:left w:val="none" w:sz="0" w:space="0" w:color="auto"/>
        <w:bottom w:val="none" w:sz="0" w:space="0" w:color="auto"/>
        <w:right w:val="none" w:sz="0" w:space="0" w:color="auto"/>
      </w:divBdr>
    </w:div>
    <w:div w:id="1496022829">
      <w:marLeft w:val="0"/>
      <w:marRight w:val="0"/>
      <w:marTop w:val="-20"/>
      <w:marBottom w:val="-20"/>
      <w:divBdr>
        <w:top w:val="none" w:sz="0" w:space="0" w:color="auto"/>
        <w:left w:val="none" w:sz="0" w:space="0" w:color="auto"/>
        <w:bottom w:val="none" w:sz="0" w:space="0" w:color="auto"/>
        <w:right w:val="none" w:sz="0" w:space="0" w:color="auto"/>
      </w:divBdr>
    </w:div>
    <w:div w:id="1496266201">
      <w:marLeft w:val="0"/>
      <w:marRight w:val="0"/>
      <w:marTop w:val="-20"/>
      <w:marBottom w:val="-20"/>
      <w:divBdr>
        <w:top w:val="none" w:sz="0" w:space="0" w:color="auto"/>
        <w:left w:val="none" w:sz="0" w:space="0" w:color="auto"/>
        <w:bottom w:val="none" w:sz="0" w:space="0" w:color="auto"/>
        <w:right w:val="none" w:sz="0" w:space="0" w:color="auto"/>
      </w:divBdr>
    </w:div>
    <w:div w:id="1497265555">
      <w:marLeft w:val="0"/>
      <w:marRight w:val="0"/>
      <w:marTop w:val="-20"/>
      <w:marBottom w:val="-20"/>
      <w:divBdr>
        <w:top w:val="none" w:sz="0" w:space="0" w:color="auto"/>
        <w:left w:val="none" w:sz="0" w:space="0" w:color="auto"/>
        <w:bottom w:val="none" w:sz="0" w:space="0" w:color="auto"/>
        <w:right w:val="none" w:sz="0" w:space="0" w:color="auto"/>
      </w:divBdr>
    </w:div>
    <w:div w:id="1497644876">
      <w:marLeft w:val="0"/>
      <w:marRight w:val="0"/>
      <w:marTop w:val="-20"/>
      <w:marBottom w:val="-20"/>
      <w:divBdr>
        <w:top w:val="none" w:sz="0" w:space="0" w:color="auto"/>
        <w:left w:val="none" w:sz="0" w:space="0" w:color="auto"/>
        <w:bottom w:val="none" w:sz="0" w:space="0" w:color="auto"/>
        <w:right w:val="none" w:sz="0" w:space="0" w:color="auto"/>
      </w:divBdr>
    </w:div>
    <w:div w:id="1499030075">
      <w:marLeft w:val="0"/>
      <w:marRight w:val="0"/>
      <w:marTop w:val="-20"/>
      <w:marBottom w:val="-20"/>
      <w:divBdr>
        <w:top w:val="none" w:sz="0" w:space="0" w:color="auto"/>
        <w:left w:val="none" w:sz="0" w:space="0" w:color="auto"/>
        <w:bottom w:val="none" w:sz="0" w:space="0" w:color="auto"/>
        <w:right w:val="none" w:sz="0" w:space="0" w:color="auto"/>
      </w:divBdr>
    </w:div>
    <w:div w:id="1499736046">
      <w:marLeft w:val="0"/>
      <w:marRight w:val="0"/>
      <w:marTop w:val="-20"/>
      <w:marBottom w:val="-20"/>
      <w:divBdr>
        <w:top w:val="none" w:sz="0" w:space="0" w:color="auto"/>
        <w:left w:val="none" w:sz="0" w:space="0" w:color="auto"/>
        <w:bottom w:val="none" w:sz="0" w:space="0" w:color="auto"/>
        <w:right w:val="none" w:sz="0" w:space="0" w:color="auto"/>
      </w:divBdr>
    </w:div>
    <w:div w:id="1502622799">
      <w:marLeft w:val="0"/>
      <w:marRight w:val="0"/>
      <w:marTop w:val="-20"/>
      <w:marBottom w:val="-20"/>
      <w:divBdr>
        <w:top w:val="none" w:sz="0" w:space="0" w:color="auto"/>
        <w:left w:val="none" w:sz="0" w:space="0" w:color="auto"/>
        <w:bottom w:val="none" w:sz="0" w:space="0" w:color="auto"/>
        <w:right w:val="none" w:sz="0" w:space="0" w:color="auto"/>
      </w:divBdr>
    </w:div>
    <w:div w:id="1502770527">
      <w:marLeft w:val="0"/>
      <w:marRight w:val="0"/>
      <w:marTop w:val="-20"/>
      <w:marBottom w:val="-20"/>
      <w:divBdr>
        <w:top w:val="none" w:sz="0" w:space="0" w:color="auto"/>
        <w:left w:val="none" w:sz="0" w:space="0" w:color="auto"/>
        <w:bottom w:val="none" w:sz="0" w:space="0" w:color="auto"/>
        <w:right w:val="none" w:sz="0" w:space="0" w:color="auto"/>
      </w:divBdr>
    </w:div>
    <w:div w:id="1503399018">
      <w:marLeft w:val="0"/>
      <w:marRight w:val="0"/>
      <w:marTop w:val="-20"/>
      <w:marBottom w:val="-20"/>
      <w:divBdr>
        <w:top w:val="none" w:sz="0" w:space="0" w:color="auto"/>
        <w:left w:val="none" w:sz="0" w:space="0" w:color="auto"/>
        <w:bottom w:val="none" w:sz="0" w:space="0" w:color="auto"/>
        <w:right w:val="none" w:sz="0" w:space="0" w:color="auto"/>
      </w:divBdr>
    </w:div>
    <w:div w:id="1503856632">
      <w:marLeft w:val="0"/>
      <w:marRight w:val="0"/>
      <w:marTop w:val="-20"/>
      <w:marBottom w:val="-20"/>
      <w:divBdr>
        <w:top w:val="none" w:sz="0" w:space="0" w:color="auto"/>
        <w:left w:val="none" w:sz="0" w:space="0" w:color="auto"/>
        <w:bottom w:val="none" w:sz="0" w:space="0" w:color="auto"/>
        <w:right w:val="none" w:sz="0" w:space="0" w:color="auto"/>
      </w:divBdr>
    </w:div>
    <w:div w:id="1511212008">
      <w:marLeft w:val="0"/>
      <w:marRight w:val="0"/>
      <w:marTop w:val="-20"/>
      <w:marBottom w:val="-20"/>
      <w:divBdr>
        <w:top w:val="none" w:sz="0" w:space="0" w:color="auto"/>
        <w:left w:val="none" w:sz="0" w:space="0" w:color="auto"/>
        <w:bottom w:val="none" w:sz="0" w:space="0" w:color="auto"/>
        <w:right w:val="none" w:sz="0" w:space="0" w:color="auto"/>
      </w:divBdr>
    </w:div>
    <w:div w:id="1511682374">
      <w:marLeft w:val="0"/>
      <w:marRight w:val="0"/>
      <w:marTop w:val="-20"/>
      <w:marBottom w:val="-20"/>
      <w:divBdr>
        <w:top w:val="none" w:sz="0" w:space="0" w:color="auto"/>
        <w:left w:val="none" w:sz="0" w:space="0" w:color="auto"/>
        <w:bottom w:val="none" w:sz="0" w:space="0" w:color="auto"/>
        <w:right w:val="none" w:sz="0" w:space="0" w:color="auto"/>
      </w:divBdr>
    </w:div>
    <w:div w:id="1513685100">
      <w:marLeft w:val="0"/>
      <w:marRight w:val="0"/>
      <w:marTop w:val="-20"/>
      <w:marBottom w:val="-20"/>
      <w:divBdr>
        <w:top w:val="none" w:sz="0" w:space="0" w:color="auto"/>
        <w:left w:val="none" w:sz="0" w:space="0" w:color="auto"/>
        <w:bottom w:val="none" w:sz="0" w:space="0" w:color="auto"/>
        <w:right w:val="none" w:sz="0" w:space="0" w:color="auto"/>
      </w:divBdr>
    </w:div>
    <w:div w:id="1513834929">
      <w:marLeft w:val="0"/>
      <w:marRight w:val="0"/>
      <w:marTop w:val="-20"/>
      <w:marBottom w:val="-20"/>
      <w:divBdr>
        <w:top w:val="none" w:sz="0" w:space="0" w:color="auto"/>
        <w:left w:val="none" w:sz="0" w:space="0" w:color="auto"/>
        <w:bottom w:val="none" w:sz="0" w:space="0" w:color="auto"/>
        <w:right w:val="none" w:sz="0" w:space="0" w:color="auto"/>
      </w:divBdr>
    </w:div>
    <w:div w:id="1513839177">
      <w:marLeft w:val="0"/>
      <w:marRight w:val="0"/>
      <w:marTop w:val="-20"/>
      <w:marBottom w:val="-20"/>
      <w:divBdr>
        <w:top w:val="none" w:sz="0" w:space="0" w:color="auto"/>
        <w:left w:val="none" w:sz="0" w:space="0" w:color="auto"/>
        <w:bottom w:val="none" w:sz="0" w:space="0" w:color="auto"/>
        <w:right w:val="none" w:sz="0" w:space="0" w:color="auto"/>
      </w:divBdr>
    </w:div>
    <w:div w:id="1515151321">
      <w:marLeft w:val="0"/>
      <w:marRight w:val="0"/>
      <w:marTop w:val="-20"/>
      <w:marBottom w:val="-20"/>
      <w:divBdr>
        <w:top w:val="none" w:sz="0" w:space="0" w:color="auto"/>
        <w:left w:val="none" w:sz="0" w:space="0" w:color="auto"/>
        <w:bottom w:val="none" w:sz="0" w:space="0" w:color="auto"/>
        <w:right w:val="none" w:sz="0" w:space="0" w:color="auto"/>
      </w:divBdr>
    </w:div>
    <w:div w:id="1516923659">
      <w:marLeft w:val="0"/>
      <w:marRight w:val="0"/>
      <w:marTop w:val="-20"/>
      <w:marBottom w:val="-20"/>
      <w:divBdr>
        <w:top w:val="none" w:sz="0" w:space="0" w:color="auto"/>
        <w:left w:val="none" w:sz="0" w:space="0" w:color="auto"/>
        <w:bottom w:val="none" w:sz="0" w:space="0" w:color="auto"/>
        <w:right w:val="none" w:sz="0" w:space="0" w:color="auto"/>
      </w:divBdr>
    </w:div>
    <w:div w:id="1516965871">
      <w:marLeft w:val="0"/>
      <w:marRight w:val="0"/>
      <w:marTop w:val="-20"/>
      <w:marBottom w:val="-20"/>
      <w:divBdr>
        <w:top w:val="none" w:sz="0" w:space="0" w:color="auto"/>
        <w:left w:val="none" w:sz="0" w:space="0" w:color="auto"/>
        <w:bottom w:val="none" w:sz="0" w:space="0" w:color="auto"/>
        <w:right w:val="none" w:sz="0" w:space="0" w:color="auto"/>
      </w:divBdr>
    </w:div>
    <w:div w:id="1517234453">
      <w:marLeft w:val="0"/>
      <w:marRight w:val="0"/>
      <w:marTop w:val="-20"/>
      <w:marBottom w:val="-20"/>
      <w:divBdr>
        <w:top w:val="none" w:sz="0" w:space="0" w:color="auto"/>
        <w:left w:val="none" w:sz="0" w:space="0" w:color="auto"/>
        <w:bottom w:val="none" w:sz="0" w:space="0" w:color="auto"/>
        <w:right w:val="none" w:sz="0" w:space="0" w:color="auto"/>
      </w:divBdr>
    </w:div>
    <w:div w:id="1517887972">
      <w:marLeft w:val="0"/>
      <w:marRight w:val="0"/>
      <w:marTop w:val="-20"/>
      <w:marBottom w:val="-20"/>
      <w:divBdr>
        <w:top w:val="none" w:sz="0" w:space="0" w:color="auto"/>
        <w:left w:val="none" w:sz="0" w:space="0" w:color="auto"/>
        <w:bottom w:val="none" w:sz="0" w:space="0" w:color="auto"/>
        <w:right w:val="none" w:sz="0" w:space="0" w:color="auto"/>
      </w:divBdr>
    </w:div>
    <w:div w:id="1518303069">
      <w:marLeft w:val="0"/>
      <w:marRight w:val="0"/>
      <w:marTop w:val="-20"/>
      <w:marBottom w:val="-20"/>
      <w:divBdr>
        <w:top w:val="none" w:sz="0" w:space="0" w:color="auto"/>
        <w:left w:val="none" w:sz="0" w:space="0" w:color="auto"/>
        <w:bottom w:val="none" w:sz="0" w:space="0" w:color="auto"/>
        <w:right w:val="none" w:sz="0" w:space="0" w:color="auto"/>
      </w:divBdr>
    </w:div>
    <w:div w:id="1520242637">
      <w:marLeft w:val="0"/>
      <w:marRight w:val="0"/>
      <w:marTop w:val="-20"/>
      <w:marBottom w:val="-20"/>
      <w:divBdr>
        <w:top w:val="none" w:sz="0" w:space="0" w:color="auto"/>
        <w:left w:val="none" w:sz="0" w:space="0" w:color="auto"/>
        <w:bottom w:val="none" w:sz="0" w:space="0" w:color="auto"/>
        <w:right w:val="none" w:sz="0" w:space="0" w:color="auto"/>
      </w:divBdr>
    </w:div>
    <w:div w:id="1520389332">
      <w:marLeft w:val="0"/>
      <w:marRight w:val="0"/>
      <w:marTop w:val="-20"/>
      <w:marBottom w:val="-20"/>
      <w:divBdr>
        <w:top w:val="none" w:sz="0" w:space="0" w:color="auto"/>
        <w:left w:val="none" w:sz="0" w:space="0" w:color="auto"/>
        <w:bottom w:val="none" w:sz="0" w:space="0" w:color="auto"/>
        <w:right w:val="none" w:sz="0" w:space="0" w:color="auto"/>
      </w:divBdr>
    </w:div>
    <w:div w:id="1520780728">
      <w:marLeft w:val="0"/>
      <w:marRight w:val="0"/>
      <w:marTop w:val="-20"/>
      <w:marBottom w:val="-20"/>
      <w:divBdr>
        <w:top w:val="none" w:sz="0" w:space="0" w:color="auto"/>
        <w:left w:val="none" w:sz="0" w:space="0" w:color="auto"/>
        <w:bottom w:val="none" w:sz="0" w:space="0" w:color="auto"/>
        <w:right w:val="none" w:sz="0" w:space="0" w:color="auto"/>
      </w:divBdr>
    </w:div>
    <w:div w:id="1522671477">
      <w:marLeft w:val="0"/>
      <w:marRight w:val="0"/>
      <w:marTop w:val="-20"/>
      <w:marBottom w:val="-20"/>
      <w:divBdr>
        <w:top w:val="none" w:sz="0" w:space="0" w:color="auto"/>
        <w:left w:val="none" w:sz="0" w:space="0" w:color="auto"/>
        <w:bottom w:val="none" w:sz="0" w:space="0" w:color="auto"/>
        <w:right w:val="none" w:sz="0" w:space="0" w:color="auto"/>
      </w:divBdr>
    </w:div>
    <w:div w:id="1523083500">
      <w:marLeft w:val="0"/>
      <w:marRight w:val="0"/>
      <w:marTop w:val="-20"/>
      <w:marBottom w:val="-20"/>
      <w:divBdr>
        <w:top w:val="none" w:sz="0" w:space="0" w:color="auto"/>
        <w:left w:val="none" w:sz="0" w:space="0" w:color="auto"/>
        <w:bottom w:val="none" w:sz="0" w:space="0" w:color="auto"/>
        <w:right w:val="none" w:sz="0" w:space="0" w:color="auto"/>
      </w:divBdr>
    </w:div>
    <w:div w:id="1524174970">
      <w:marLeft w:val="0"/>
      <w:marRight w:val="0"/>
      <w:marTop w:val="-20"/>
      <w:marBottom w:val="-20"/>
      <w:divBdr>
        <w:top w:val="none" w:sz="0" w:space="0" w:color="auto"/>
        <w:left w:val="none" w:sz="0" w:space="0" w:color="auto"/>
        <w:bottom w:val="none" w:sz="0" w:space="0" w:color="auto"/>
        <w:right w:val="none" w:sz="0" w:space="0" w:color="auto"/>
      </w:divBdr>
    </w:div>
    <w:div w:id="1524905892">
      <w:marLeft w:val="0"/>
      <w:marRight w:val="0"/>
      <w:marTop w:val="-20"/>
      <w:marBottom w:val="-20"/>
      <w:divBdr>
        <w:top w:val="none" w:sz="0" w:space="0" w:color="auto"/>
        <w:left w:val="none" w:sz="0" w:space="0" w:color="auto"/>
        <w:bottom w:val="none" w:sz="0" w:space="0" w:color="auto"/>
        <w:right w:val="none" w:sz="0" w:space="0" w:color="auto"/>
      </w:divBdr>
    </w:div>
    <w:div w:id="1525558406">
      <w:marLeft w:val="0"/>
      <w:marRight w:val="0"/>
      <w:marTop w:val="-20"/>
      <w:marBottom w:val="-20"/>
      <w:divBdr>
        <w:top w:val="none" w:sz="0" w:space="0" w:color="auto"/>
        <w:left w:val="none" w:sz="0" w:space="0" w:color="auto"/>
        <w:bottom w:val="none" w:sz="0" w:space="0" w:color="auto"/>
        <w:right w:val="none" w:sz="0" w:space="0" w:color="auto"/>
      </w:divBdr>
    </w:div>
    <w:div w:id="1525940382">
      <w:marLeft w:val="0"/>
      <w:marRight w:val="0"/>
      <w:marTop w:val="-20"/>
      <w:marBottom w:val="-20"/>
      <w:divBdr>
        <w:top w:val="none" w:sz="0" w:space="0" w:color="auto"/>
        <w:left w:val="none" w:sz="0" w:space="0" w:color="auto"/>
        <w:bottom w:val="none" w:sz="0" w:space="0" w:color="auto"/>
        <w:right w:val="none" w:sz="0" w:space="0" w:color="auto"/>
      </w:divBdr>
    </w:div>
    <w:div w:id="1526483937">
      <w:marLeft w:val="0"/>
      <w:marRight w:val="0"/>
      <w:marTop w:val="-20"/>
      <w:marBottom w:val="-20"/>
      <w:divBdr>
        <w:top w:val="none" w:sz="0" w:space="0" w:color="auto"/>
        <w:left w:val="none" w:sz="0" w:space="0" w:color="auto"/>
        <w:bottom w:val="none" w:sz="0" w:space="0" w:color="auto"/>
        <w:right w:val="none" w:sz="0" w:space="0" w:color="auto"/>
      </w:divBdr>
    </w:div>
    <w:div w:id="1527526022">
      <w:marLeft w:val="0"/>
      <w:marRight w:val="0"/>
      <w:marTop w:val="-20"/>
      <w:marBottom w:val="-20"/>
      <w:divBdr>
        <w:top w:val="none" w:sz="0" w:space="0" w:color="auto"/>
        <w:left w:val="none" w:sz="0" w:space="0" w:color="auto"/>
        <w:bottom w:val="none" w:sz="0" w:space="0" w:color="auto"/>
        <w:right w:val="none" w:sz="0" w:space="0" w:color="auto"/>
      </w:divBdr>
    </w:div>
    <w:div w:id="1534418160">
      <w:marLeft w:val="0"/>
      <w:marRight w:val="0"/>
      <w:marTop w:val="-20"/>
      <w:marBottom w:val="-20"/>
      <w:divBdr>
        <w:top w:val="none" w:sz="0" w:space="0" w:color="auto"/>
        <w:left w:val="none" w:sz="0" w:space="0" w:color="auto"/>
        <w:bottom w:val="none" w:sz="0" w:space="0" w:color="auto"/>
        <w:right w:val="none" w:sz="0" w:space="0" w:color="auto"/>
      </w:divBdr>
    </w:div>
    <w:div w:id="1534542019">
      <w:marLeft w:val="0"/>
      <w:marRight w:val="0"/>
      <w:marTop w:val="-20"/>
      <w:marBottom w:val="-20"/>
      <w:divBdr>
        <w:top w:val="none" w:sz="0" w:space="0" w:color="auto"/>
        <w:left w:val="none" w:sz="0" w:space="0" w:color="auto"/>
        <w:bottom w:val="none" w:sz="0" w:space="0" w:color="auto"/>
        <w:right w:val="none" w:sz="0" w:space="0" w:color="auto"/>
      </w:divBdr>
    </w:div>
    <w:div w:id="1536429916">
      <w:marLeft w:val="0"/>
      <w:marRight w:val="0"/>
      <w:marTop w:val="-20"/>
      <w:marBottom w:val="-20"/>
      <w:divBdr>
        <w:top w:val="none" w:sz="0" w:space="0" w:color="auto"/>
        <w:left w:val="none" w:sz="0" w:space="0" w:color="auto"/>
        <w:bottom w:val="none" w:sz="0" w:space="0" w:color="auto"/>
        <w:right w:val="none" w:sz="0" w:space="0" w:color="auto"/>
      </w:divBdr>
    </w:div>
    <w:div w:id="1536577735">
      <w:marLeft w:val="0"/>
      <w:marRight w:val="0"/>
      <w:marTop w:val="-20"/>
      <w:marBottom w:val="-20"/>
      <w:divBdr>
        <w:top w:val="none" w:sz="0" w:space="0" w:color="auto"/>
        <w:left w:val="none" w:sz="0" w:space="0" w:color="auto"/>
        <w:bottom w:val="none" w:sz="0" w:space="0" w:color="auto"/>
        <w:right w:val="none" w:sz="0" w:space="0" w:color="auto"/>
      </w:divBdr>
    </w:div>
    <w:div w:id="1537112426">
      <w:marLeft w:val="0"/>
      <w:marRight w:val="0"/>
      <w:marTop w:val="-20"/>
      <w:marBottom w:val="-20"/>
      <w:divBdr>
        <w:top w:val="none" w:sz="0" w:space="0" w:color="auto"/>
        <w:left w:val="none" w:sz="0" w:space="0" w:color="auto"/>
        <w:bottom w:val="none" w:sz="0" w:space="0" w:color="auto"/>
        <w:right w:val="none" w:sz="0" w:space="0" w:color="auto"/>
      </w:divBdr>
    </w:div>
    <w:div w:id="1538469839">
      <w:marLeft w:val="0"/>
      <w:marRight w:val="0"/>
      <w:marTop w:val="-20"/>
      <w:marBottom w:val="-20"/>
      <w:divBdr>
        <w:top w:val="none" w:sz="0" w:space="0" w:color="auto"/>
        <w:left w:val="none" w:sz="0" w:space="0" w:color="auto"/>
        <w:bottom w:val="none" w:sz="0" w:space="0" w:color="auto"/>
        <w:right w:val="none" w:sz="0" w:space="0" w:color="auto"/>
      </w:divBdr>
    </w:div>
    <w:div w:id="1538931251">
      <w:marLeft w:val="0"/>
      <w:marRight w:val="0"/>
      <w:marTop w:val="-20"/>
      <w:marBottom w:val="-20"/>
      <w:divBdr>
        <w:top w:val="none" w:sz="0" w:space="0" w:color="auto"/>
        <w:left w:val="none" w:sz="0" w:space="0" w:color="auto"/>
        <w:bottom w:val="none" w:sz="0" w:space="0" w:color="auto"/>
        <w:right w:val="none" w:sz="0" w:space="0" w:color="auto"/>
      </w:divBdr>
    </w:div>
    <w:div w:id="1539588733">
      <w:marLeft w:val="0"/>
      <w:marRight w:val="0"/>
      <w:marTop w:val="-20"/>
      <w:marBottom w:val="-20"/>
      <w:divBdr>
        <w:top w:val="none" w:sz="0" w:space="0" w:color="auto"/>
        <w:left w:val="none" w:sz="0" w:space="0" w:color="auto"/>
        <w:bottom w:val="none" w:sz="0" w:space="0" w:color="auto"/>
        <w:right w:val="none" w:sz="0" w:space="0" w:color="auto"/>
      </w:divBdr>
    </w:div>
    <w:div w:id="1540169258">
      <w:marLeft w:val="0"/>
      <w:marRight w:val="0"/>
      <w:marTop w:val="-20"/>
      <w:marBottom w:val="-20"/>
      <w:divBdr>
        <w:top w:val="none" w:sz="0" w:space="0" w:color="auto"/>
        <w:left w:val="none" w:sz="0" w:space="0" w:color="auto"/>
        <w:bottom w:val="none" w:sz="0" w:space="0" w:color="auto"/>
        <w:right w:val="none" w:sz="0" w:space="0" w:color="auto"/>
      </w:divBdr>
    </w:div>
    <w:div w:id="1541166562">
      <w:marLeft w:val="0"/>
      <w:marRight w:val="0"/>
      <w:marTop w:val="-20"/>
      <w:marBottom w:val="-20"/>
      <w:divBdr>
        <w:top w:val="none" w:sz="0" w:space="0" w:color="auto"/>
        <w:left w:val="none" w:sz="0" w:space="0" w:color="auto"/>
        <w:bottom w:val="none" w:sz="0" w:space="0" w:color="auto"/>
        <w:right w:val="none" w:sz="0" w:space="0" w:color="auto"/>
      </w:divBdr>
    </w:div>
    <w:div w:id="1541669413">
      <w:marLeft w:val="0"/>
      <w:marRight w:val="0"/>
      <w:marTop w:val="-20"/>
      <w:marBottom w:val="-20"/>
      <w:divBdr>
        <w:top w:val="none" w:sz="0" w:space="0" w:color="auto"/>
        <w:left w:val="none" w:sz="0" w:space="0" w:color="auto"/>
        <w:bottom w:val="none" w:sz="0" w:space="0" w:color="auto"/>
        <w:right w:val="none" w:sz="0" w:space="0" w:color="auto"/>
      </w:divBdr>
    </w:div>
    <w:div w:id="1542740570">
      <w:marLeft w:val="0"/>
      <w:marRight w:val="0"/>
      <w:marTop w:val="-20"/>
      <w:marBottom w:val="-20"/>
      <w:divBdr>
        <w:top w:val="none" w:sz="0" w:space="0" w:color="auto"/>
        <w:left w:val="none" w:sz="0" w:space="0" w:color="auto"/>
        <w:bottom w:val="none" w:sz="0" w:space="0" w:color="auto"/>
        <w:right w:val="none" w:sz="0" w:space="0" w:color="auto"/>
      </w:divBdr>
    </w:div>
    <w:div w:id="1544053801">
      <w:marLeft w:val="0"/>
      <w:marRight w:val="0"/>
      <w:marTop w:val="-20"/>
      <w:marBottom w:val="-20"/>
      <w:divBdr>
        <w:top w:val="none" w:sz="0" w:space="0" w:color="auto"/>
        <w:left w:val="none" w:sz="0" w:space="0" w:color="auto"/>
        <w:bottom w:val="none" w:sz="0" w:space="0" w:color="auto"/>
        <w:right w:val="none" w:sz="0" w:space="0" w:color="auto"/>
      </w:divBdr>
    </w:div>
    <w:div w:id="1544824281">
      <w:marLeft w:val="0"/>
      <w:marRight w:val="0"/>
      <w:marTop w:val="-20"/>
      <w:marBottom w:val="-20"/>
      <w:divBdr>
        <w:top w:val="none" w:sz="0" w:space="0" w:color="auto"/>
        <w:left w:val="none" w:sz="0" w:space="0" w:color="auto"/>
        <w:bottom w:val="none" w:sz="0" w:space="0" w:color="auto"/>
        <w:right w:val="none" w:sz="0" w:space="0" w:color="auto"/>
      </w:divBdr>
    </w:div>
    <w:div w:id="1547453935">
      <w:marLeft w:val="0"/>
      <w:marRight w:val="0"/>
      <w:marTop w:val="-20"/>
      <w:marBottom w:val="-20"/>
      <w:divBdr>
        <w:top w:val="none" w:sz="0" w:space="0" w:color="auto"/>
        <w:left w:val="none" w:sz="0" w:space="0" w:color="auto"/>
        <w:bottom w:val="none" w:sz="0" w:space="0" w:color="auto"/>
        <w:right w:val="none" w:sz="0" w:space="0" w:color="auto"/>
      </w:divBdr>
    </w:div>
    <w:div w:id="1547716110">
      <w:marLeft w:val="0"/>
      <w:marRight w:val="0"/>
      <w:marTop w:val="-20"/>
      <w:marBottom w:val="-20"/>
      <w:divBdr>
        <w:top w:val="none" w:sz="0" w:space="0" w:color="auto"/>
        <w:left w:val="none" w:sz="0" w:space="0" w:color="auto"/>
        <w:bottom w:val="none" w:sz="0" w:space="0" w:color="auto"/>
        <w:right w:val="none" w:sz="0" w:space="0" w:color="auto"/>
      </w:divBdr>
    </w:div>
    <w:div w:id="1551728027">
      <w:marLeft w:val="0"/>
      <w:marRight w:val="0"/>
      <w:marTop w:val="-20"/>
      <w:marBottom w:val="-20"/>
      <w:divBdr>
        <w:top w:val="none" w:sz="0" w:space="0" w:color="auto"/>
        <w:left w:val="none" w:sz="0" w:space="0" w:color="auto"/>
        <w:bottom w:val="none" w:sz="0" w:space="0" w:color="auto"/>
        <w:right w:val="none" w:sz="0" w:space="0" w:color="auto"/>
      </w:divBdr>
    </w:div>
    <w:div w:id="1552227671">
      <w:marLeft w:val="0"/>
      <w:marRight w:val="0"/>
      <w:marTop w:val="-20"/>
      <w:marBottom w:val="-20"/>
      <w:divBdr>
        <w:top w:val="none" w:sz="0" w:space="0" w:color="auto"/>
        <w:left w:val="none" w:sz="0" w:space="0" w:color="auto"/>
        <w:bottom w:val="none" w:sz="0" w:space="0" w:color="auto"/>
        <w:right w:val="none" w:sz="0" w:space="0" w:color="auto"/>
      </w:divBdr>
    </w:div>
    <w:div w:id="1553231267">
      <w:marLeft w:val="0"/>
      <w:marRight w:val="0"/>
      <w:marTop w:val="-20"/>
      <w:marBottom w:val="-20"/>
      <w:divBdr>
        <w:top w:val="none" w:sz="0" w:space="0" w:color="auto"/>
        <w:left w:val="none" w:sz="0" w:space="0" w:color="auto"/>
        <w:bottom w:val="none" w:sz="0" w:space="0" w:color="auto"/>
        <w:right w:val="none" w:sz="0" w:space="0" w:color="auto"/>
      </w:divBdr>
    </w:div>
    <w:div w:id="1554536498">
      <w:marLeft w:val="0"/>
      <w:marRight w:val="0"/>
      <w:marTop w:val="-20"/>
      <w:marBottom w:val="-20"/>
      <w:divBdr>
        <w:top w:val="none" w:sz="0" w:space="0" w:color="auto"/>
        <w:left w:val="none" w:sz="0" w:space="0" w:color="auto"/>
        <w:bottom w:val="none" w:sz="0" w:space="0" w:color="auto"/>
        <w:right w:val="none" w:sz="0" w:space="0" w:color="auto"/>
      </w:divBdr>
    </w:div>
    <w:div w:id="1554581424">
      <w:marLeft w:val="0"/>
      <w:marRight w:val="0"/>
      <w:marTop w:val="-20"/>
      <w:marBottom w:val="-20"/>
      <w:divBdr>
        <w:top w:val="none" w:sz="0" w:space="0" w:color="auto"/>
        <w:left w:val="none" w:sz="0" w:space="0" w:color="auto"/>
        <w:bottom w:val="none" w:sz="0" w:space="0" w:color="auto"/>
        <w:right w:val="none" w:sz="0" w:space="0" w:color="auto"/>
      </w:divBdr>
    </w:div>
    <w:div w:id="1556307245">
      <w:marLeft w:val="0"/>
      <w:marRight w:val="0"/>
      <w:marTop w:val="-20"/>
      <w:marBottom w:val="-20"/>
      <w:divBdr>
        <w:top w:val="none" w:sz="0" w:space="0" w:color="auto"/>
        <w:left w:val="none" w:sz="0" w:space="0" w:color="auto"/>
        <w:bottom w:val="none" w:sz="0" w:space="0" w:color="auto"/>
        <w:right w:val="none" w:sz="0" w:space="0" w:color="auto"/>
      </w:divBdr>
    </w:div>
    <w:div w:id="1559784710">
      <w:marLeft w:val="0"/>
      <w:marRight w:val="0"/>
      <w:marTop w:val="-20"/>
      <w:marBottom w:val="-20"/>
      <w:divBdr>
        <w:top w:val="none" w:sz="0" w:space="0" w:color="auto"/>
        <w:left w:val="none" w:sz="0" w:space="0" w:color="auto"/>
        <w:bottom w:val="none" w:sz="0" w:space="0" w:color="auto"/>
        <w:right w:val="none" w:sz="0" w:space="0" w:color="auto"/>
      </w:divBdr>
    </w:div>
    <w:div w:id="1559785598">
      <w:marLeft w:val="0"/>
      <w:marRight w:val="0"/>
      <w:marTop w:val="-20"/>
      <w:marBottom w:val="-20"/>
      <w:divBdr>
        <w:top w:val="none" w:sz="0" w:space="0" w:color="auto"/>
        <w:left w:val="none" w:sz="0" w:space="0" w:color="auto"/>
        <w:bottom w:val="none" w:sz="0" w:space="0" w:color="auto"/>
        <w:right w:val="none" w:sz="0" w:space="0" w:color="auto"/>
      </w:divBdr>
    </w:div>
    <w:div w:id="1559823506">
      <w:marLeft w:val="0"/>
      <w:marRight w:val="0"/>
      <w:marTop w:val="-20"/>
      <w:marBottom w:val="-20"/>
      <w:divBdr>
        <w:top w:val="none" w:sz="0" w:space="0" w:color="auto"/>
        <w:left w:val="none" w:sz="0" w:space="0" w:color="auto"/>
        <w:bottom w:val="none" w:sz="0" w:space="0" w:color="auto"/>
        <w:right w:val="none" w:sz="0" w:space="0" w:color="auto"/>
      </w:divBdr>
    </w:div>
    <w:div w:id="1559973441">
      <w:marLeft w:val="0"/>
      <w:marRight w:val="0"/>
      <w:marTop w:val="-20"/>
      <w:marBottom w:val="-20"/>
      <w:divBdr>
        <w:top w:val="none" w:sz="0" w:space="0" w:color="auto"/>
        <w:left w:val="none" w:sz="0" w:space="0" w:color="auto"/>
        <w:bottom w:val="none" w:sz="0" w:space="0" w:color="auto"/>
        <w:right w:val="none" w:sz="0" w:space="0" w:color="auto"/>
      </w:divBdr>
    </w:div>
    <w:div w:id="1560246397">
      <w:marLeft w:val="0"/>
      <w:marRight w:val="0"/>
      <w:marTop w:val="-20"/>
      <w:marBottom w:val="-20"/>
      <w:divBdr>
        <w:top w:val="none" w:sz="0" w:space="0" w:color="auto"/>
        <w:left w:val="none" w:sz="0" w:space="0" w:color="auto"/>
        <w:bottom w:val="none" w:sz="0" w:space="0" w:color="auto"/>
        <w:right w:val="none" w:sz="0" w:space="0" w:color="auto"/>
      </w:divBdr>
    </w:div>
    <w:div w:id="1567106882">
      <w:marLeft w:val="0"/>
      <w:marRight w:val="0"/>
      <w:marTop w:val="-20"/>
      <w:marBottom w:val="-20"/>
      <w:divBdr>
        <w:top w:val="none" w:sz="0" w:space="0" w:color="auto"/>
        <w:left w:val="none" w:sz="0" w:space="0" w:color="auto"/>
        <w:bottom w:val="none" w:sz="0" w:space="0" w:color="auto"/>
        <w:right w:val="none" w:sz="0" w:space="0" w:color="auto"/>
      </w:divBdr>
    </w:div>
    <w:div w:id="1567566942">
      <w:marLeft w:val="0"/>
      <w:marRight w:val="0"/>
      <w:marTop w:val="-20"/>
      <w:marBottom w:val="-20"/>
      <w:divBdr>
        <w:top w:val="none" w:sz="0" w:space="0" w:color="auto"/>
        <w:left w:val="none" w:sz="0" w:space="0" w:color="auto"/>
        <w:bottom w:val="none" w:sz="0" w:space="0" w:color="auto"/>
        <w:right w:val="none" w:sz="0" w:space="0" w:color="auto"/>
      </w:divBdr>
    </w:div>
    <w:div w:id="1568800836">
      <w:marLeft w:val="0"/>
      <w:marRight w:val="0"/>
      <w:marTop w:val="-20"/>
      <w:marBottom w:val="-20"/>
      <w:divBdr>
        <w:top w:val="none" w:sz="0" w:space="0" w:color="auto"/>
        <w:left w:val="none" w:sz="0" w:space="0" w:color="auto"/>
        <w:bottom w:val="none" w:sz="0" w:space="0" w:color="auto"/>
        <w:right w:val="none" w:sz="0" w:space="0" w:color="auto"/>
      </w:divBdr>
    </w:div>
    <w:div w:id="1568880857">
      <w:marLeft w:val="0"/>
      <w:marRight w:val="0"/>
      <w:marTop w:val="-20"/>
      <w:marBottom w:val="-20"/>
      <w:divBdr>
        <w:top w:val="none" w:sz="0" w:space="0" w:color="auto"/>
        <w:left w:val="none" w:sz="0" w:space="0" w:color="auto"/>
        <w:bottom w:val="none" w:sz="0" w:space="0" w:color="auto"/>
        <w:right w:val="none" w:sz="0" w:space="0" w:color="auto"/>
      </w:divBdr>
    </w:div>
    <w:div w:id="1570924641">
      <w:marLeft w:val="0"/>
      <w:marRight w:val="0"/>
      <w:marTop w:val="-20"/>
      <w:marBottom w:val="-20"/>
      <w:divBdr>
        <w:top w:val="none" w:sz="0" w:space="0" w:color="auto"/>
        <w:left w:val="none" w:sz="0" w:space="0" w:color="auto"/>
        <w:bottom w:val="none" w:sz="0" w:space="0" w:color="auto"/>
        <w:right w:val="none" w:sz="0" w:space="0" w:color="auto"/>
      </w:divBdr>
    </w:div>
    <w:div w:id="1572615510">
      <w:marLeft w:val="0"/>
      <w:marRight w:val="0"/>
      <w:marTop w:val="-20"/>
      <w:marBottom w:val="-20"/>
      <w:divBdr>
        <w:top w:val="none" w:sz="0" w:space="0" w:color="auto"/>
        <w:left w:val="none" w:sz="0" w:space="0" w:color="auto"/>
        <w:bottom w:val="none" w:sz="0" w:space="0" w:color="auto"/>
        <w:right w:val="none" w:sz="0" w:space="0" w:color="auto"/>
      </w:divBdr>
    </w:div>
    <w:div w:id="1574778705">
      <w:marLeft w:val="0"/>
      <w:marRight w:val="0"/>
      <w:marTop w:val="-20"/>
      <w:marBottom w:val="-20"/>
      <w:divBdr>
        <w:top w:val="none" w:sz="0" w:space="0" w:color="auto"/>
        <w:left w:val="none" w:sz="0" w:space="0" w:color="auto"/>
        <w:bottom w:val="none" w:sz="0" w:space="0" w:color="auto"/>
        <w:right w:val="none" w:sz="0" w:space="0" w:color="auto"/>
      </w:divBdr>
    </w:div>
    <w:div w:id="1574855582">
      <w:marLeft w:val="0"/>
      <w:marRight w:val="0"/>
      <w:marTop w:val="-20"/>
      <w:marBottom w:val="-20"/>
      <w:divBdr>
        <w:top w:val="none" w:sz="0" w:space="0" w:color="auto"/>
        <w:left w:val="none" w:sz="0" w:space="0" w:color="auto"/>
        <w:bottom w:val="none" w:sz="0" w:space="0" w:color="auto"/>
        <w:right w:val="none" w:sz="0" w:space="0" w:color="auto"/>
      </w:divBdr>
    </w:div>
    <w:div w:id="1574974476">
      <w:marLeft w:val="0"/>
      <w:marRight w:val="0"/>
      <w:marTop w:val="-20"/>
      <w:marBottom w:val="-20"/>
      <w:divBdr>
        <w:top w:val="none" w:sz="0" w:space="0" w:color="auto"/>
        <w:left w:val="none" w:sz="0" w:space="0" w:color="auto"/>
        <w:bottom w:val="none" w:sz="0" w:space="0" w:color="auto"/>
        <w:right w:val="none" w:sz="0" w:space="0" w:color="auto"/>
      </w:divBdr>
    </w:div>
    <w:div w:id="1579898069">
      <w:marLeft w:val="0"/>
      <w:marRight w:val="0"/>
      <w:marTop w:val="-20"/>
      <w:marBottom w:val="-20"/>
      <w:divBdr>
        <w:top w:val="none" w:sz="0" w:space="0" w:color="auto"/>
        <w:left w:val="none" w:sz="0" w:space="0" w:color="auto"/>
        <w:bottom w:val="none" w:sz="0" w:space="0" w:color="auto"/>
        <w:right w:val="none" w:sz="0" w:space="0" w:color="auto"/>
      </w:divBdr>
    </w:div>
    <w:div w:id="1580749824">
      <w:marLeft w:val="0"/>
      <w:marRight w:val="0"/>
      <w:marTop w:val="-20"/>
      <w:marBottom w:val="-20"/>
      <w:divBdr>
        <w:top w:val="none" w:sz="0" w:space="0" w:color="auto"/>
        <w:left w:val="none" w:sz="0" w:space="0" w:color="auto"/>
        <w:bottom w:val="none" w:sz="0" w:space="0" w:color="auto"/>
        <w:right w:val="none" w:sz="0" w:space="0" w:color="auto"/>
      </w:divBdr>
    </w:div>
    <w:div w:id="1581131979">
      <w:marLeft w:val="0"/>
      <w:marRight w:val="0"/>
      <w:marTop w:val="-20"/>
      <w:marBottom w:val="-20"/>
      <w:divBdr>
        <w:top w:val="none" w:sz="0" w:space="0" w:color="auto"/>
        <w:left w:val="none" w:sz="0" w:space="0" w:color="auto"/>
        <w:bottom w:val="none" w:sz="0" w:space="0" w:color="auto"/>
        <w:right w:val="none" w:sz="0" w:space="0" w:color="auto"/>
      </w:divBdr>
    </w:div>
    <w:div w:id="1581596048">
      <w:marLeft w:val="0"/>
      <w:marRight w:val="0"/>
      <w:marTop w:val="-20"/>
      <w:marBottom w:val="-20"/>
      <w:divBdr>
        <w:top w:val="none" w:sz="0" w:space="0" w:color="auto"/>
        <w:left w:val="none" w:sz="0" w:space="0" w:color="auto"/>
        <w:bottom w:val="none" w:sz="0" w:space="0" w:color="auto"/>
        <w:right w:val="none" w:sz="0" w:space="0" w:color="auto"/>
      </w:divBdr>
    </w:div>
    <w:div w:id="1581909398">
      <w:marLeft w:val="0"/>
      <w:marRight w:val="0"/>
      <w:marTop w:val="-20"/>
      <w:marBottom w:val="-20"/>
      <w:divBdr>
        <w:top w:val="none" w:sz="0" w:space="0" w:color="auto"/>
        <w:left w:val="none" w:sz="0" w:space="0" w:color="auto"/>
        <w:bottom w:val="none" w:sz="0" w:space="0" w:color="auto"/>
        <w:right w:val="none" w:sz="0" w:space="0" w:color="auto"/>
      </w:divBdr>
    </w:div>
    <w:div w:id="1584753110">
      <w:marLeft w:val="0"/>
      <w:marRight w:val="0"/>
      <w:marTop w:val="-20"/>
      <w:marBottom w:val="-20"/>
      <w:divBdr>
        <w:top w:val="none" w:sz="0" w:space="0" w:color="auto"/>
        <w:left w:val="none" w:sz="0" w:space="0" w:color="auto"/>
        <w:bottom w:val="none" w:sz="0" w:space="0" w:color="auto"/>
        <w:right w:val="none" w:sz="0" w:space="0" w:color="auto"/>
      </w:divBdr>
    </w:div>
    <w:div w:id="1585528198">
      <w:marLeft w:val="0"/>
      <w:marRight w:val="0"/>
      <w:marTop w:val="-20"/>
      <w:marBottom w:val="-20"/>
      <w:divBdr>
        <w:top w:val="none" w:sz="0" w:space="0" w:color="auto"/>
        <w:left w:val="none" w:sz="0" w:space="0" w:color="auto"/>
        <w:bottom w:val="none" w:sz="0" w:space="0" w:color="auto"/>
        <w:right w:val="none" w:sz="0" w:space="0" w:color="auto"/>
      </w:divBdr>
    </w:div>
    <w:div w:id="1585987586">
      <w:marLeft w:val="0"/>
      <w:marRight w:val="0"/>
      <w:marTop w:val="-20"/>
      <w:marBottom w:val="-20"/>
      <w:divBdr>
        <w:top w:val="none" w:sz="0" w:space="0" w:color="auto"/>
        <w:left w:val="none" w:sz="0" w:space="0" w:color="auto"/>
        <w:bottom w:val="none" w:sz="0" w:space="0" w:color="auto"/>
        <w:right w:val="none" w:sz="0" w:space="0" w:color="auto"/>
      </w:divBdr>
    </w:div>
    <w:div w:id="1587686804">
      <w:marLeft w:val="0"/>
      <w:marRight w:val="0"/>
      <w:marTop w:val="-20"/>
      <w:marBottom w:val="-20"/>
      <w:divBdr>
        <w:top w:val="none" w:sz="0" w:space="0" w:color="auto"/>
        <w:left w:val="none" w:sz="0" w:space="0" w:color="auto"/>
        <w:bottom w:val="none" w:sz="0" w:space="0" w:color="auto"/>
        <w:right w:val="none" w:sz="0" w:space="0" w:color="auto"/>
      </w:divBdr>
    </w:div>
    <w:div w:id="1588416240">
      <w:marLeft w:val="0"/>
      <w:marRight w:val="0"/>
      <w:marTop w:val="-20"/>
      <w:marBottom w:val="-20"/>
      <w:divBdr>
        <w:top w:val="none" w:sz="0" w:space="0" w:color="auto"/>
        <w:left w:val="none" w:sz="0" w:space="0" w:color="auto"/>
        <w:bottom w:val="none" w:sz="0" w:space="0" w:color="auto"/>
        <w:right w:val="none" w:sz="0" w:space="0" w:color="auto"/>
      </w:divBdr>
    </w:div>
    <w:div w:id="1590121095">
      <w:marLeft w:val="0"/>
      <w:marRight w:val="0"/>
      <w:marTop w:val="-20"/>
      <w:marBottom w:val="-20"/>
      <w:divBdr>
        <w:top w:val="none" w:sz="0" w:space="0" w:color="auto"/>
        <w:left w:val="none" w:sz="0" w:space="0" w:color="auto"/>
        <w:bottom w:val="none" w:sz="0" w:space="0" w:color="auto"/>
        <w:right w:val="none" w:sz="0" w:space="0" w:color="auto"/>
      </w:divBdr>
    </w:div>
    <w:div w:id="1592658628">
      <w:marLeft w:val="0"/>
      <w:marRight w:val="0"/>
      <w:marTop w:val="-20"/>
      <w:marBottom w:val="-20"/>
      <w:divBdr>
        <w:top w:val="none" w:sz="0" w:space="0" w:color="auto"/>
        <w:left w:val="none" w:sz="0" w:space="0" w:color="auto"/>
        <w:bottom w:val="none" w:sz="0" w:space="0" w:color="auto"/>
        <w:right w:val="none" w:sz="0" w:space="0" w:color="auto"/>
      </w:divBdr>
    </w:div>
    <w:div w:id="1593735072">
      <w:marLeft w:val="0"/>
      <w:marRight w:val="0"/>
      <w:marTop w:val="-20"/>
      <w:marBottom w:val="-20"/>
      <w:divBdr>
        <w:top w:val="none" w:sz="0" w:space="0" w:color="auto"/>
        <w:left w:val="none" w:sz="0" w:space="0" w:color="auto"/>
        <w:bottom w:val="none" w:sz="0" w:space="0" w:color="auto"/>
        <w:right w:val="none" w:sz="0" w:space="0" w:color="auto"/>
      </w:divBdr>
    </w:div>
    <w:div w:id="1596014381">
      <w:marLeft w:val="0"/>
      <w:marRight w:val="0"/>
      <w:marTop w:val="-20"/>
      <w:marBottom w:val="-20"/>
      <w:divBdr>
        <w:top w:val="none" w:sz="0" w:space="0" w:color="auto"/>
        <w:left w:val="none" w:sz="0" w:space="0" w:color="auto"/>
        <w:bottom w:val="none" w:sz="0" w:space="0" w:color="auto"/>
        <w:right w:val="none" w:sz="0" w:space="0" w:color="auto"/>
      </w:divBdr>
    </w:div>
    <w:div w:id="1597863401">
      <w:marLeft w:val="0"/>
      <w:marRight w:val="0"/>
      <w:marTop w:val="-20"/>
      <w:marBottom w:val="-20"/>
      <w:divBdr>
        <w:top w:val="none" w:sz="0" w:space="0" w:color="auto"/>
        <w:left w:val="none" w:sz="0" w:space="0" w:color="auto"/>
        <w:bottom w:val="none" w:sz="0" w:space="0" w:color="auto"/>
        <w:right w:val="none" w:sz="0" w:space="0" w:color="auto"/>
      </w:divBdr>
    </w:div>
    <w:div w:id="1598513952">
      <w:marLeft w:val="0"/>
      <w:marRight w:val="0"/>
      <w:marTop w:val="-20"/>
      <w:marBottom w:val="-20"/>
      <w:divBdr>
        <w:top w:val="none" w:sz="0" w:space="0" w:color="auto"/>
        <w:left w:val="none" w:sz="0" w:space="0" w:color="auto"/>
        <w:bottom w:val="none" w:sz="0" w:space="0" w:color="auto"/>
        <w:right w:val="none" w:sz="0" w:space="0" w:color="auto"/>
      </w:divBdr>
    </w:div>
    <w:div w:id="1603144691">
      <w:marLeft w:val="0"/>
      <w:marRight w:val="0"/>
      <w:marTop w:val="-20"/>
      <w:marBottom w:val="-20"/>
      <w:divBdr>
        <w:top w:val="none" w:sz="0" w:space="0" w:color="auto"/>
        <w:left w:val="none" w:sz="0" w:space="0" w:color="auto"/>
        <w:bottom w:val="none" w:sz="0" w:space="0" w:color="auto"/>
        <w:right w:val="none" w:sz="0" w:space="0" w:color="auto"/>
      </w:divBdr>
    </w:div>
    <w:div w:id="1604336464">
      <w:marLeft w:val="0"/>
      <w:marRight w:val="0"/>
      <w:marTop w:val="-20"/>
      <w:marBottom w:val="-20"/>
      <w:divBdr>
        <w:top w:val="none" w:sz="0" w:space="0" w:color="auto"/>
        <w:left w:val="none" w:sz="0" w:space="0" w:color="auto"/>
        <w:bottom w:val="none" w:sz="0" w:space="0" w:color="auto"/>
        <w:right w:val="none" w:sz="0" w:space="0" w:color="auto"/>
      </w:divBdr>
    </w:div>
    <w:div w:id="1606159192">
      <w:marLeft w:val="0"/>
      <w:marRight w:val="0"/>
      <w:marTop w:val="-20"/>
      <w:marBottom w:val="-20"/>
      <w:divBdr>
        <w:top w:val="none" w:sz="0" w:space="0" w:color="auto"/>
        <w:left w:val="none" w:sz="0" w:space="0" w:color="auto"/>
        <w:bottom w:val="none" w:sz="0" w:space="0" w:color="auto"/>
        <w:right w:val="none" w:sz="0" w:space="0" w:color="auto"/>
      </w:divBdr>
    </w:div>
    <w:div w:id="1608191967">
      <w:marLeft w:val="0"/>
      <w:marRight w:val="0"/>
      <w:marTop w:val="-20"/>
      <w:marBottom w:val="-20"/>
      <w:divBdr>
        <w:top w:val="none" w:sz="0" w:space="0" w:color="auto"/>
        <w:left w:val="none" w:sz="0" w:space="0" w:color="auto"/>
        <w:bottom w:val="none" w:sz="0" w:space="0" w:color="auto"/>
        <w:right w:val="none" w:sz="0" w:space="0" w:color="auto"/>
      </w:divBdr>
    </w:div>
    <w:div w:id="1611009745">
      <w:marLeft w:val="0"/>
      <w:marRight w:val="0"/>
      <w:marTop w:val="-20"/>
      <w:marBottom w:val="-20"/>
      <w:divBdr>
        <w:top w:val="none" w:sz="0" w:space="0" w:color="auto"/>
        <w:left w:val="none" w:sz="0" w:space="0" w:color="auto"/>
        <w:bottom w:val="none" w:sz="0" w:space="0" w:color="auto"/>
        <w:right w:val="none" w:sz="0" w:space="0" w:color="auto"/>
      </w:divBdr>
    </w:div>
    <w:div w:id="1613703344">
      <w:marLeft w:val="0"/>
      <w:marRight w:val="0"/>
      <w:marTop w:val="-20"/>
      <w:marBottom w:val="-20"/>
      <w:divBdr>
        <w:top w:val="none" w:sz="0" w:space="0" w:color="auto"/>
        <w:left w:val="none" w:sz="0" w:space="0" w:color="auto"/>
        <w:bottom w:val="none" w:sz="0" w:space="0" w:color="auto"/>
        <w:right w:val="none" w:sz="0" w:space="0" w:color="auto"/>
      </w:divBdr>
    </w:div>
    <w:div w:id="1615018696">
      <w:marLeft w:val="0"/>
      <w:marRight w:val="0"/>
      <w:marTop w:val="-20"/>
      <w:marBottom w:val="-20"/>
      <w:divBdr>
        <w:top w:val="none" w:sz="0" w:space="0" w:color="auto"/>
        <w:left w:val="none" w:sz="0" w:space="0" w:color="auto"/>
        <w:bottom w:val="none" w:sz="0" w:space="0" w:color="auto"/>
        <w:right w:val="none" w:sz="0" w:space="0" w:color="auto"/>
      </w:divBdr>
    </w:div>
    <w:div w:id="1616057081">
      <w:marLeft w:val="0"/>
      <w:marRight w:val="0"/>
      <w:marTop w:val="-20"/>
      <w:marBottom w:val="-20"/>
      <w:divBdr>
        <w:top w:val="none" w:sz="0" w:space="0" w:color="auto"/>
        <w:left w:val="none" w:sz="0" w:space="0" w:color="auto"/>
        <w:bottom w:val="none" w:sz="0" w:space="0" w:color="auto"/>
        <w:right w:val="none" w:sz="0" w:space="0" w:color="auto"/>
      </w:divBdr>
    </w:div>
    <w:div w:id="1616257276">
      <w:marLeft w:val="0"/>
      <w:marRight w:val="0"/>
      <w:marTop w:val="-20"/>
      <w:marBottom w:val="-20"/>
      <w:divBdr>
        <w:top w:val="none" w:sz="0" w:space="0" w:color="auto"/>
        <w:left w:val="none" w:sz="0" w:space="0" w:color="auto"/>
        <w:bottom w:val="none" w:sz="0" w:space="0" w:color="auto"/>
        <w:right w:val="none" w:sz="0" w:space="0" w:color="auto"/>
      </w:divBdr>
    </w:div>
    <w:div w:id="1616716696">
      <w:marLeft w:val="0"/>
      <w:marRight w:val="0"/>
      <w:marTop w:val="-20"/>
      <w:marBottom w:val="-20"/>
      <w:divBdr>
        <w:top w:val="none" w:sz="0" w:space="0" w:color="auto"/>
        <w:left w:val="none" w:sz="0" w:space="0" w:color="auto"/>
        <w:bottom w:val="none" w:sz="0" w:space="0" w:color="auto"/>
        <w:right w:val="none" w:sz="0" w:space="0" w:color="auto"/>
      </w:divBdr>
    </w:div>
    <w:div w:id="1617369356">
      <w:marLeft w:val="0"/>
      <w:marRight w:val="0"/>
      <w:marTop w:val="-20"/>
      <w:marBottom w:val="-20"/>
      <w:divBdr>
        <w:top w:val="none" w:sz="0" w:space="0" w:color="auto"/>
        <w:left w:val="none" w:sz="0" w:space="0" w:color="auto"/>
        <w:bottom w:val="none" w:sz="0" w:space="0" w:color="auto"/>
        <w:right w:val="none" w:sz="0" w:space="0" w:color="auto"/>
      </w:divBdr>
    </w:div>
    <w:div w:id="1622301881">
      <w:marLeft w:val="0"/>
      <w:marRight w:val="0"/>
      <w:marTop w:val="-20"/>
      <w:marBottom w:val="-20"/>
      <w:divBdr>
        <w:top w:val="none" w:sz="0" w:space="0" w:color="auto"/>
        <w:left w:val="none" w:sz="0" w:space="0" w:color="auto"/>
        <w:bottom w:val="none" w:sz="0" w:space="0" w:color="auto"/>
        <w:right w:val="none" w:sz="0" w:space="0" w:color="auto"/>
      </w:divBdr>
    </w:div>
    <w:div w:id="1623924404">
      <w:marLeft w:val="0"/>
      <w:marRight w:val="0"/>
      <w:marTop w:val="-20"/>
      <w:marBottom w:val="-20"/>
      <w:divBdr>
        <w:top w:val="none" w:sz="0" w:space="0" w:color="auto"/>
        <w:left w:val="none" w:sz="0" w:space="0" w:color="auto"/>
        <w:bottom w:val="none" w:sz="0" w:space="0" w:color="auto"/>
        <w:right w:val="none" w:sz="0" w:space="0" w:color="auto"/>
      </w:divBdr>
    </w:div>
    <w:div w:id="1625161919">
      <w:marLeft w:val="0"/>
      <w:marRight w:val="0"/>
      <w:marTop w:val="-20"/>
      <w:marBottom w:val="-20"/>
      <w:divBdr>
        <w:top w:val="none" w:sz="0" w:space="0" w:color="auto"/>
        <w:left w:val="none" w:sz="0" w:space="0" w:color="auto"/>
        <w:bottom w:val="none" w:sz="0" w:space="0" w:color="auto"/>
        <w:right w:val="none" w:sz="0" w:space="0" w:color="auto"/>
      </w:divBdr>
    </w:div>
    <w:div w:id="1626429967">
      <w:marLeft w:val="0"/>
      <w:marRight w:val="0"/>
      <w:marTop w:val="-20"/>
      <w:marBottom w:val="-20"/>
      <w:divBdr>
        <w:top w:val="none" w:sz="0" w:space="0" w:color="auto"/>
        <w:left w:val="none" w:sz="0" w:space="0" w:color="auto"/>
        <w:bottom w:val="none" w:sz="0" w:space="0" w:color="auto"/>
        <w:right w:val="none" w:sz="0" w:space="0" w:color="auto"/>
      </w:divBdr>
    </w:div>
    <w:div w:id="1627539848">
      <w:marLeft w:val="0"/>
      <w:marRight w:val="0"/>
      <w:marTop w:val="-20"/>
      <w:marBottom w:val="-20"/>
      <w:divBdr>
        <w:top w:val="none" w:sz="0" w:space="0" w:color="auto"/>
        <w:left w:val="none" w:sz="0" w:space="0" w:color="auto"/>
        <w:bottom w:val="none" w:sz="0" w:space="0" w:color="auto"/>
        <w:right w:val="none" w:sz="0" w:space="0" w:color="auto"/>
      </w:divBdr>
    </w:div>
    <w:div w:id="1628049437">
      <w:marLeft w:val="0"/>
      <w:marRight w:val="0"/>
      <w:marTop w:val="-20"/>
      <w:marBottom w:val="-20"/>
      <w:divBdr>
        <w:top w:val="none" w:sz="0" w:space="0" w:color="auto"/>
        <w:left w:val="none" w:sz="0" w:space="0" w:color="auto"/>
        <w:bottom w:val="none" w:sz="0" w:space="0" w:color="auto"/>
        <w:right w:val="none" w:sz="0" w:space="0" w:color="auto"/>
      </w:divBdr>
    </w:div>
    <w:div w:id="1629121342">
      <w:marLeft w:val="0"/>
      <w:marRight w:val="0"/>
      <w:marTop w:val="-20"/>
      <w:marBottom w:val="-20"/>
      <w:divBdr>
        <w:top w:val="none" w:sz="0" w:space="0" w:color="auto"/>
        <w:left w:val="none" w:sz="0" w:space="0" w:color="auto"/>
        <w:bottom w:val="none" w:sz="0" w:space="0" w:color="auto"/>
        <w:right w:val="none" w:sz="0" w:space="0" w:color="auto"/>
      </w:divBdr>
    </w:div>
    <w:div w:id="1630822771">
      <w:marLeft w:val="0"/>
      <w:marRight w:val="0"/>
      <w:marTop w:val="-20"/>
      <w:marBottom w:val="-20"/>
      <w:divBdr>
        <w:top w:val="none" w:sz="0" w:space="0" w:color="auto"/>
        <w:left w:val="none" w:sz="0" w:space="0" w:color="auto"/>
        <w:bottom w:val="none" w:sz="0" w:space="0" w:color="auto"/>
        <w:right w:val="none" w:sz="0" w:space="0" w:color="auto"/>
      </w:divBdr>
    </w:div>
    <w:div w:id="1631207196">
      <w:marLeft w:val="0"/>
      <w:marRight w:val="0"/>
      <w:marTop w:val="-20"/>
      <w:marBottom w:val="-20"/>
      <w:divBdr>
        <w:top w:val="none" w:sz="0" w:space="0" w:color="auto"/>
        <w:left w:val="none" w:sz="0" w:space="0" w:color="auto"/>
        <w:bottom w:val="none" w:sz="0" w:space="0" w:color="auto"/>
        <w:right w:val="none" w:sz="0" w:space="0" w:color="auto"/>
      </w:divBdr>
    </w:div>
    <w:div w:id="1632249465">
      <w:marLeft w:val="0"/>
      <w:marRight w:val="0"/>
      <w:marTop w:val="-20"/>
      <w:marBottom w:val="-20"/>
      <w:divBdr>
        <w:top w:val="none" w:sz="0" w:space="0" w:color="auto"/>
        <w:left w:val="none" w:sz="0" w:space="0" w:color="auto"/>
        <w:bottom w:val="none" w:sz="0" w:space="0" w:color="auto"/>
        <w:right w:val="none" w:sz="0" w:space="0" w:color="auto"/>
      </w:divBdr>
    </w:div>
    <w:div w:id="1636721423">
      <w:marLeft w:val="0"/>
      <w:marRight w:val="0"/>
      <w:marTop w:val="-20"/>
      <w:marBottom w:val="-20"/>
      <w:divBdr>
        <w:top w:val="none" w:sz="0" w:space="0" w:color="auto"/>
        <w:left w:val="none" w:sz="0" w:space="0" w:color="auto"/>
        <w:bottom w:val="none" w:sz="0" w:space="0" w:color="auto"/>
        <w:right w:val="none" w:sz="0" w:space="0" w:color="auto"/>
      </w:divBdr>
    </w:div>
    <w:div w:id="1640263947">
      <w:marLeft w:val="0"/>
      <w:marRight w:val="0"/>
      <w:marTop w:val="-20"/>
      <w:marBottom w:val="-20"/>
      <w:divBdr>
        <w:top w:val="none" w:sz="0" w:space="0" w:color="auto"/>
        <w:left w:val="none" w:sz="0" w:space="0" w:color="auto"/>
        <w:bottom w:val="none" w:sz="0" w:space="0" w:color="auto"/>
        <w:right w:val="none" w:sz="0" w:space="0" w:color="auto"/>
      </w:divBdr>
    </w:div>
    <w:div w:id="1642612942">
      <w:marLeft w:val="0"/>
      <w:marRight w:val="0"/>
      <w:marTop w:val="-20"/>
      <w:marBottom w:val="-20"/>
      <w:divBdr>
        <w:top w:val="none" w:sz="0" w:space="0" w:color="auto"/>
        <w:left w:val="none" w:sz="0" w:space="0" w:color="auto"/>
        <w:bottom w:val="none" w:sz="0" w:space="0" w:color="auto"/>
        <w:right w:val="none" w:sz="0" w:space="0" w:color="auto"/>
      </w:divBdr>
    </w:div>
    <w:div w:id="1645311236">
      <w:marLeft w:val="0"/>
      <w:marRight w:val="0"/>
      <w:marTop w:val="-20"/>
      <w:marBottom w:val="-20"/>
      <w:divBdr>
        <w:top w:val="none" w:sz="0" w:space="0" w:color="auto"/>
        <w:left w:val="none" w:sz="0" w:space="0" w:color="auto"/>
        <w:bottom w:val="none" w:sz="0" w:space="0" w:color="auto"/>
        <w:right w:val="none" w:sz="0" w:space="0" w:color="auto"/>
      </w:divBdr>
    </w:div>
    <w:div w:id="1646474597">
      <w:marLeft w:val="0"/>
      <w:marRight w:val="0"/>
      <w:marTop w:val="-20"/>
      <w:marBottom w:val="-20"/>
      <w:divBdr>
        <w:top w:val="none" w:sz="0" w:space="0" w:color="auto"/>
        <w:left w:val="none" w:sz="0" w:space="0" w:color="auto"/>
        <w:bottom w:val="none" w:sz="0" w:space="0" w:color="auto"/>
        <w:right w:val="none" w:sz="0" w:space="0" w:color="auto"/>
      </w:divBdr>
    </w:div>
    <w:div w:id="1647857820">
      <w:marLeft w:val="0"/>
      <w:marRight w:val="0"/>
      <w:marTop w:val="-20"/>
      <w:marBottom w:val="-20"/>
      <w:divBdr>
        <w:top w:val="none" w:sz="0" w:space="0" w:color="auto"/>
        <w:left w:val="none" w:sz="0" w:space="0" w:color="auto"/>
        <w:bottom w:val="none" w:sz="0" w:space="0" w:color="auto"/>
        <w:right w:val="none" w:sz="0" w:space="0" w:color="auto"/>
      </w:divBdr>
    </w:div>
    <w:div w:id="1648171831">
      <w:marLeft w:val="0"/>
      <w:marRight w:val="0"/>
      <w:marTop w:val="-20"/>
      <w:marBottom w:val="-20"/>
      <w:divBdr>
        <w:top w:val="none" w:sz="0" w:space="0" w:color="auto"/>
        <w:left w:val="none" w:sz="0" w:space="0" w:color="auto"/>
        <w:bottom w:val="none" w:sz="0" w:space="0" w:color="auto"/>
        <w:right w:val="none" w:sz="0" w:space="0" w:color="auto"/>
      </w:divBdr>
    </w:div>
    <w:div w:id="1650787591">
      <w:marLeft w:val="0"/>
      <w:marRight w:val="0"/>
      <w:marTop w:val="-20"/>
      <w:marBottom w:val="-20"/>
      <w:divBdr>
        <w:top w:val="none" w:sz="0" w:space="0" w:color="auto"/>
        <w:left w:val="none" w:sz="0" w:space="0" w:color="auto"/>
        <w:bottom w:val="none" w:sz="0" w:space="0" w:color="auto"/>
        <w:right w:val="none" w:sz="0" w:space="0" w:color="auto"/>
      </w:divBdr>
    </w:div>
    <w:div w:id="1652099572">
      <w:marLeft w:val="0"/>
      <w:marRight w:val="0"/>
      <w:marTop w:val="-20"/>
      <w:marBottom w:val="-20"/>
      <w:divBdr>
        <w:top w:val="none" w:sz="0" w:space="0" w:color="auto"/>
        <w:left w:val="none" w:sz="0" w:space="0" w:color="auto"/>
        <w:bottom w:val="none" w:sz="0" w:space="0" w:color="auto"/>
        <w:right w:val="none" w:sz="0" w:space="0" w:color="auto"/>
      </w:divBdr>
    </w:div>
    <w:div w:id="1653489121">
      <w:marLeft w:val="0"/>
      <w:marRight w:val="0"/>
      <w:marTop w:val="-20"/>
      <w:marBottom w:val="-20"/>
      <w:divBdr>
        <w:top w:val="none" w:sz="0" w:space="0" w:color="auto"/>
        <w:left w:val="none" w:sz="0" w:space="0" w:color="auto"/>
        <w:bottom w:val="none" w:sz="0" w:space="0" w:color="auto"/>
        <w:right w:val="none" w:sz="0" w:space="0" w:color="auto"/>
      </w:divBdr>
    </w:div>
    <w:div w:id="1653679579">
      <w:marLeft w:val="0"/>
      <w:marRight w:val="0"/>
      <w:marTop w:val="-20"/>
      <w:marBottom w:val="-20"/>
      <w:divBdr>
        <w:top w:val="none" w:sz="0" w:space="0" w:color="auto"/>
        <w:left w:val="none" w:sz="0" w:space="0" w:color="auto"/>
        <w:bottom w:val="none" w:sz="0" w:space="0" w:color="auto"/>
        <w:right w:val="none" w:sz="0" w:space="0" w:color="auto"/>
      </w:divBdr>
    </w:div>
    <w:div w:id="1653871795">
      <w:marLeft w:val="0"/>
      <w:marRight w:val="0"/>
      <w:marTop w:val="-20"/>
      <w:marBottom w:val="-20"/>
      <w:divBdr>
        <w:top w:val="none" w:sz="0" w:space="0" w:color="auto"/>
        <w:left w:val="none" w:sz="0" w:space="0" w:color="auto"/>
        <w:bottom w:val="none" w:sz="0" w:space="0" w:color="auto"/>
        <w:right w:val="none" w:sz="0" w:space="0" w:color="auto"/>
      </w:divBdr>
    </w:div>
    <w:div w:id="1654944663">
      <w:marLeft w:val="0"/>
      <w:marRight w:val="0"/>
      <w:marTop w:val="-20"/>
      <w:marBottom w:val="-20"/>
      <w:divBdr>
        <w:top w:val="none" w:sz="0" w:space="0" w:color="auto"/>
        <w:left w:val="none" w:sz="0" w:space="0" w:color="auto"/>
        <w:bottom w:val="none" w:sz="0" w:space="0" w:color="auto"/>
        <w:right w:val="none" w:sz="0" w:space="0" w:color="auto"/>
      </w:divBdr>
    </w:div>
    <w:div w:id="1656490777">
      <w:marLeft w:val="0"/>
      <w:marRight w:val="0"/>
      <w:marTop w:val="-20"/>
      <w:marBottom w:val="-20"/>
      <w:divBdr>
        <w:top w:val="none" w:sz="0" w:space="0" w:color="auto"/>
        <w:left w:val="none" w:sz="0" w:space="0" w:color="auto"/>
        <w:bottom w:val="none" w:sz="0" w:space="0" w:color="auto"/>
        <w:right w:val="none" w:sz="0" w:space="0" w:color="auto"/>
      </w:divBdr>
    </w:div>
    <w:div w:id="1658340302">
      <w:marLeft w:val="0"/>
      <w:marRight w:val="0"/>
      <w:marTop w:val="-20"/>
      <w:marBottom w:val="-20"/>
      <w:divBdr>
        <w:top w:val="none" w:sz="0" w:space="0" w:color="auto"/>
        <w:left w:val="none" w:sz="0" w:space="0" w:color="auto"/>
        <w:bottom w:val="none" w:sz="0" w:space="0" w:color="auto"/>
        <w:right w:val="none" w:sz="0" w:space="0" w:color="auto"/>
      </w:divBdr>
    </w:div>
    <w:div w:id="1658916284">
      <w:marLeft w:val="0"/>
      <w:marRight w:val="0"/>
      <w:marTop w:val="-20"/>
      <w:marBottom w:val="-20"/>
      <w:divBdr>
        <w:top w:val="none" w:sz="0" w:space="0" w:color="auto"/>
        <w:left w:val="none" w:sz="0" w:space="0" w:color="auto"/>
        <w:bottom w:val="none" w:sz="0" w:space="0" w:color="auto"/>
        <w:right w:val="none" w:sz="0" w:space="0" w:color="auto"/>
      </w:divBdr>
    </w:div>
    <w:div w:id="1659335504">
      <w:marLeft w:val="0"/>
      <w:marRight w:val="0"/>
      <w:marTop w:val="-20"/>
      <w:marBottom w:val="-20"/>
      <w:divBdr>
        <w:top w:val="none" w:sz="0" w:space="0" w:color="auto"/>
        <w:left w:val="none" w:sz="0" w:space="0" w:color="auto"/>
        <w:bottom w:val="none" w:sz="0" w:space="0" w:color="auto"/>
        <w:right w:val="none" w:sz="0" w:space="0" w:color="auto"/>
      </w:divBdr>
    </w:div>
    <w:div w:id="1662418186">
      <w:marLeft w:val="0"/>
      <w:marRight w:val="0"/>
      <w:marTop w:val="-20"/>
      <w:marBottom w:val="-20"/>
      <w:divBdr>
        <w:top w:val="none" w:sz="0" w:space="0" w:color="auto"/>
        <w:left w:val="none" w:sz="0" w:space="0" w:color="auto"/>
        <w:bottom w:val="none" w:sz="0" w:space="0" w:color="auto"/>
        <w:right w:val="none" w:sz="0" w:space="0" w:color="auto"/>
      </w:divBdr>
    </w:div>
    <w:div w:id="1664577282">
      <w:marLeft w:val="0"/>
      <w:marRight w:val="0"/>
      <w:marTop w:val="-20"/>
      <w:marBottom w:val="-20"/>
      <w:divBdr>
        <w:top w:val="none" w:sz="0" w:space="0" w:color="auto"/>
        <w:left w:val="none" w:sz="0" w:space="0" w:color="auto"/>
        <w:bottom w:val="none" w:sz="0" w:space="0" w:color="auto"/>
        <w:right w:val="none" w:sz="0" w:space="0" w:color="auto"/>
      </w:divBdr>
    </w:div>
    <w:div w:id="1665011036">
      <w:marLeft w:val="0"/>
      <w:marRight w:val="0"/>
      <w:marTop w:val="-20"/>
      <w:marBottom w:val="-20"/>
      <w:divBdr>
        <w:top w:val="none" w:sz="0" w:space="0" w:color="auto"/>
        <w:left w:val="none" w:sz="0" w:space="0" w:color="auto"/>
        <w:bottom w:val="none" w:sz="0" w:space="0" w:color="auto"/>
        <w:right w:val="none" w:sz="0" w:space="0" w:color="auto"/>
      </w:divBdr>
    </w:div>
    <w:div w:id="1665819667">
      <w:marLeft w:val="0"/>
      <w:marRight w:val="0"/>
      <w:marTop w:val="-20"/>
      <w:marBottom w:val="-20"/>
      <w:divBdr>
        <w:top w:val="none" w:sz="0" w:space="0" w:color="auto"/>
        <w:left w:val="none" w:sz="0" w:space="0" w:color="auto"/>
        <w:bottom w:val="none" w:sz="0" w:space="0" w:color="auto"/>
        <w:right w:val="none" w:sz="0" w:space="0" w:color="auto"/>
      </w:divBdr>
    </w:div>
    <w:div w:id="1665860151">
      <w:marLeft w:val="0"/>
      <w:marRight w:val="0"/>
      <w:marTop w:val="-20"/>
      <w:marBottom w:val="-20"/>
      <w:divBdr>
        <w:top w:val="none" w:sz="0" w:space="0" w:color="auto"/>
        <w:left w:val="none" w:sz="0" w:space="0" w:color="auto"/>
        <w:bottom w:val="none" w:sz="0" w:space="0" w:color="auto"/>
        <w:right w:val="none" w:sz="0" w:space="0" w:color="auto"/>
      </w:divBdr>
    </w:div>
    <w:div w:id="1670064444">
      <w:marLeft w:val="0"/>
      <w:marRight w:val="0"/>
      <w:marTop w:val="-20"/>
      <w:marBottom w:val="-20"/>
      <w:divBdr>
        <w:top w:val="none" w:sz="0" w:space="0" w:color="auto"/>
        <w:left w:val="none" w:sz="0" w:space="0" w:color="auto"/>
        <w:bottom w:val="none" w:sz="0" w:space="0" w:color="auto"/>
        <w:right w:val="none" w:sz="0" w:space="0" w:color="auto"/>
      </w:divBdr>
    </w:div>
    <w:div w:id="1670674405">
      <w:marLeft w:val="0"/>
      <w:marRight w:val="0"/>
      <w:marTop w:val="-20"/>
      <w:marBottom w:val="-20"/>
      <w:divBdr>
        <w:top w:val="none" w:sz="0" w:space="0" w:color="auto"/>
        <w:left w:val="none" w:sz="0" w:space="0" w:color="auto"/>
        <w:bottom w:val="none" w:sz="0" w:space="0" w:color="auto"/>
        <w:right w:val="none" w:sz="0" w:space="0" w:color="auto"/>
      </w:divBdr>
    </w:div>
    <w:div w:id="1671324591">
      <w:marLeft w:val="0"/>
      <w:marRight w:val="0"/>
      <w:marTop w:val="-20"/>
      <w:marBottom w:val="-20"/>
      <w:divBdr>
        <w:top w:val="none" w:sz="0" w:space="0" w:color="auto"/>
        <w:left w:val="none" w:sz="0" w:space="0" w:color="auto"/>
        <w:bottom w:val="none" w:sz="0" w:space="0" w:color="auto"/>
        <w:right w:val="none" w:sz="0" w:space="0" w:color="auto"/>
      </w:divBdr>
    </w:div>
    <w:div w:id="1671331558">
      <w:marLeft w:val="0"/>
      <w:marRight w:val="0"/>
      <w:marTop w:val="-20"/>
      <w:marBottom w:val="-20"/>
      <w:divBdr>
        <w:top w:val="none" w:sz="0" w:space="0" w:color="auto"/>
        <w:left w:val="none" w:sz="0" w:space="0" w:color="auto"/>
        <w:bottom w:val="none" w:sz="0" w:space="0" w:color="auto"/>
        <w:right w:val="none" w:sz="0" w:space="0" w:color="auto"/>
      </w:divBdr>
    </w:div>
    <w:div w:id="1671714439">
      <w:marLeft w:val="0"/>
      <w:marRight w:val="0"/>
      <w:marTop w:val="-20"/>
      <w:marBottom w:val="-20"/>
      <w:divBdr>
        <w:top w:val="none" w:sz="0" w:space="0" w:color="auto"/>
        <w:left w:val="none" w:sz="0" w:space="0" w:color="auto"/>
        <w:bottom w:val="none" w:sz="0" w:space="0" w:color="auto"/>
        <w:right w:val="none" w:sz="0" w:space="0" w:color="auto"/>
      </w:divBdr>
    </w:div>
    <w:div w:id="1674914208">
      <w:marLeft w:val="0"/>
      <w:marRight w:val="0"/>
      <w:marTop w:val="-20"/>
      <w:marBottom w:val="-20"/>
      <w:divBdr>
        <w:top w:val="none" w:sz="0" w:space="0" w:color="auto"/>
        <w:left w:val="none" w:sz="0" w:space="0" w:color="auto"/>
        <w:bottom w:val="none" w:sz="0" w:space="0" w:color="auto"/>
        <w:right w:val="none" w:sz="0" w:space="0" w:color="auto"/>
      </w:divBdr>
    </w:div>
    <w:div w:id="1675374006">
      <w:marLeft w:val="0"/>
      <w:marRight w:val="0"/>
      <w:marTop w:val="-20"/>
      <w:marBottom w:val="-20"/>
      <w:divBdr>
        <w:top w:val="none" w:sz="0" w:space="0" w:color="auto"/>
        <w:left w:val="none" w:sz="0" w:space="0" w:color="auto"/>
        <w:bottom w:val="none" w:sz="0" w:space="0" w:color="auto"/>
        <w:right w:val="none" w:sz="0" w:space="0" w:color="auto"/>
      </w:divBdr>
    </w:div>
    <w:div w:id="1675453614">
      <w:marLeft w:val="0"/>
      <w:marRight w:val="0"/>
      <w:marTop w:val="-20"/>
      <w:marBottom w:val="-20"/>
      <w:divBdr>
        <w:top w:val="none" w:sz="0" w:space="0" w:color="auto"/>
        <w:left w:val="none" w:sz="0" w:space="0" w:color="auto"/>
        <w:bottom w:val="none" w:sz="0" w:space="0" w:color="auto"/>
        <w:right w:val="none" w:sz="0" w:space="0" w:color="auto"/>
      </w:divBdr>
    </w:div>
    <w:div w:id="1676228332">
      <w:marLeft w:val="0"/>
      <w:marRight w:val="0"/>
      <w:marTop w:val="-20"/>
      <w:marBottom w:val="-20"/>
      <w:divBdr>
        <w:top w:val="none" w:sz="0" w:space="0" w:color="auto"/>
        <w:left w:val="none" w:sz="0" w:space="0" w:color="auto"/>
        <w:bottom w:val="none" w:sz="0" w:space="0" w:color="auto"/>
        <w:right w:val="none" w:sz="0" w:space="0" w:color="auto"/>
      </w:divBdr>
    </w:div>
    <w:div w:id="1676881462">
      <w:marLeft w:val="0"/>
      <w:marRight w:val="0"/>
      <w:marTop w:val="-20"/>
      <w:marBottom w:val="-20"/>
      <w:divBdr>
        <w:top w:val="none" w:sz="0" w:space="0" w:color="auto"/>
        <w:left w:val="none" w:sz="0" w:space="0" w:color="auto"/>
        <w:bottom w:val="none" w:sz="0" w:space="0" w:color="auto"/>
        <w:right w:val="none" w:sz="0" w:space="0" w:color="auto"/>
      </w:divBdr>
    </w:div>
    <w:div w:id="1678455746">
      <w:marLeft w:val="0"/>
      <w:marRight w:val="0"/>
      <w:marTop w:val="-20"/>
      <w:marBottom w:val="-20"/>
      <w:divBdr>
        <w:top w:val="none" w:sz="0" w:space="0" w:color="auto"/>
        <w:left w:val="none" w:sz="0" w:space="0" w:color="auto"/>
        <w:bottom w:val="none" w:sz="0" w:space="0" w:color="auto"/>
        <w:right w:val="none" w:sz="0" w:space="0" w:color="auto"/>
      </w:divBdr>
    </w:div>
    <w:div w:id="1678579425">
      <w:marLeft w:val="0"/>
      <w:marRight w:val="0"/>
      <w:marTop w:val="-20"/>
      <w:marBottom w:val="-20"/>
      <w:divBdr>
        <w:top w:val="none" w:sz="0" w:space="0" w:color="auto"/>
        <w:left w:val="none" w:sz="0" w:space="0" w:color="auto"/>
        <w:bottom w:val="none" w:sz="0" w:space="0" w:color="auto"/>
        <w:right w:val="none" w:sz="0" w:space="0" w:color="auto"/>
      </w:divBdr>
    </w:div>
    <w:div w:id="1680817732">
      <w:marLeft w:val="0"/>
      <w:marRight w:val="0"/>
      <w:marTop w:val="-20"/>
      <w:marBottom w:val="-20"/>
      <w:divBdr>
        <w:top w:val="none" w:sz="0" w:space="0" w:color="auto"/>
        <w:left w:val="none" w:sz="0" w:space="0" w:color="auto"/>
        <w:bottom w:val="none" w:sz="0" w:space="0" w:color="auto"/>
        <w:right w:val="none" w:sz="0" w:space="0" w:color="auto"/>
      </w:divBdr>
    </w:div>
    <w:div w:id="1681161556">
      <w:marLeft w:val="0"/>
      <w:marRight w:val="0"/>
      <w:marTop w:val="-20"/>
      <w:marBottom w:val="-20"/>
      <w:divBdr>
        <w:top w:val="none" w:sz="0" w:space="0" w:color="auto"/>
        <w:left w:val="none" w:sz="0" w:space="0" w:color="auto"/>
        <w:bottom w:val="none" w:sz="0" w:space="0" w:color="auto"/>
        <w:right w:val="none" w:sz="0" w:space="0" w:color="auto"/>
      </w:divBdr>
    </w:div>
    <w:div w:id="1688632078">
      <w:marLeft w:val="0"/>
      <w:marRight w:val="0"/>
      <w:marTop w:val="-20"/>
      <w:marBottom w:val="-20"/>
      <w:divBdr>
        <w:top w:val="none" w:sz="0" w:space="0" w:color="auto"/>
        <w:left w:val="none" w:sz="0" w:space="0" w:color="auto"/>
        <w:bottom w:val="none" w:sz="0" w:space="0" w:color="auto"/>
        <w:right w:val="none" w:sz="0" w:space="0" w:color="auto"/>
      </w:divBdr>
    </w:div>
    <w:div w:id="1689403062">
      <w:marLeft w:val="0"/>
      <w:marRight w:val="0"/>
      <w:marTop w:val="-20"/>
      <w:marBottom w:val="-20"/>
      <w:divBdr>
        <w:top w:val="none" w:sz="0" w:space="0" w:color="auto"/>
        <w:left w:val="none" w:sz="0" w:space="0" w:color="auto"/>
        <w:bottom w:val="none" w:sz="0" w:space="0" w:color="auto"/>
        <w:right w:val="none" w:sz="0" w:space="0" w:color="auto"/>
      </w:divBdr>
    </w:div>
    <w:div w:id="1689792884">
      <w:marLeft w:val="0"/>
      <w:marRight w:val="0"/>
      <w:marTop w:val="-20"/>
      <w:marBottom w:val="-20"/>
      <w:divBdr>
        <w:top w:val="none" w:sz="0" w:space="0" w:color="auto"/>
        <w:left w:val="none" w:sz="0" w:space="0" w:color="auto"/>
        <w:bottom w:val="none" w:sz="0" w:space="0" w:color="auto"/>
        <w:right w:val="none" w:sz="0" w:space="0" w:color="auto"/>
      </w:divBdr>
    </w:div>
    <w:div w:id="1690448988">
      <w:marLeft w:val="0"/>
      <w:marRight w:val="0"/>
      <w:marTop w:val="-20"/>
      <w:marBottom w:val="-20"/>
      <w:divBdr>
        <w:top w:val="none" w:sz="0" w:space="0" w:color="auto"/>
        <w:left w:val="none" w:sz="0" w:space="0" w:color="auto"/>
        <w:bottom w:val="none" w:sz="0" w:space="0" w:color="auto"/>
        <w:right w:val="none" w:sz="0" w:space="0" w:color="auto"/>
      </w:divBdr>
    </w:div>
    <w:div w:id="1690641358">
      <w:marLeft w:val="0"/>
      <w:marRight w:val="0"/>
      <w:marTop w:val="-20"/>
      <w:marBottom w:val="-20"/>
      <w:divBdr>
        <w:top w:val="none" w:sz="0" w:space="0" w:color="auto"/>
        <w:left w:val="none" w:sz="0" w:space="0" w:color="auto"/>
        <w:bottom w:val="none" w:sz="0" w:space="0" w:color="auto"/>
        <w:right w:val="none" w:sz="0" w:space="0" w:color="auto"/>
      </w:divBdr>
    </w:div>
    <w:div w:id="1691297567">
      <w:marLeft w:val="0"/>
      <w:marRight w:val="0"/>
      <w:marTop w:val="-20"/>
      <w:marBottom w:val="-20"/>
      <w:divBdr>
        <w:top w:val="none" w:sz="0" w:space="0" w:color="auto"/>
        <w:left w:val="none" w:sz="0" w:space="0" w:color="auto"/>
        <w:bottom w:val="none" w:sz="0" w:space="0" w:color="auto"/>
        <w:right w:val="none" w:sz="0" w:space="0" w:color="auto"/>
      </w:divBdr>
    </w:div>
    <w:div w:id="1691492632">
      <w:marLeft w:val="0"/>
      <w:marRight w:val="0"/>
      <w:marTop w:val="-20"/>
      <w:marBottom w:val="-20"/>
      <w:divBdr>
        <w:top w:val="none" w:sz="0" w:space="0" w:color="auto"/>
        <w:left w:val="none" w:sz="0" w:space="0" w:color="auto"/>
        <w:bottom w:val="none" w:sz="0" w:space="0" w:color="auto"/>
        <w:right w:val="none" w:sz="0" w:space="0" w:color="auto"/>
      </w:divBdr>
    </w:div>
    <w:div w:id="1693259260">
      <w:marLeft w:val="0"/>
      <w:marRight w:val="0"/>
      <w:marTop w:val="-20"/>
      <w:marBottom w:val="-20"/>
      <w:divBdr>
        <w:top w:val="none" w:sz="0" w:space="0" w:color="auto"/>
        <w:left w:val="none" w:sz="0" w:space="0" w:color="auto"/>
        <w:bottom w:val="none" w:sz="0" w:space="0" w:color="auto"/>
        <w:right w:val="none" w:sz="0" w:space="0" w:color="auto"/>
      </w:divBdr>
    </w:div>
    <w:div w:id="1693872243">
      <w:marLeft w:val="0"/>
      <w:marRight w:val="0"/>
      <w:marTop w:val="-20"/>
      <w:marBottom w:val="-20"/>
      <w:divBdr>
        <w:top w:val="none" w:sz="0" w:space="0" w:color="auto"/>
        <w:left w:val="none" w:sz="0" w:space="0" w:color="auto"/>
        <w:bottom w:val="none" w:sz="0" w:space="0" w:color="auto"/>
        <w:right w:val="none" w:sz="0" w:space="0" w:color="auto"/>
      </w:divBdr>
    </w:div>
    <w:div w:id="1695422049">
      <w:marLeft w:val="0"/>
      <w:marRight w:val="0"/>
      <w:marTop w:val="-20"/>
      <w:marBottom w:val="-20"/>
      <w:divBdr>
        <w:top w:val="none" w:sz="0" w:space="0" w:color="auto"/>
        <w:left w:val="none" w:sz="0" w:space="0" w:color="auto"/>
        <w:bottom w:val="none" w:sz="0" w:space="0" w:color="auto"/>
        <w:right w:val="none" w:sz="0" w:space="0" w:color="auto"/>
      </w:divBdr>
    </w:div>
    <w:div w:id="1696152639">
      <w:marLeft w:val="0"/>
      <w:marRight w:val="0"/>
      <w:marTop w:val="-20"/>
      <w:marBottom w:val="-20"/>
      <w:divBdr>
        <w:top w:val="none" w:sz="0" w:space="0" w:color="auto"/>
        <w:left w:val="none" w:sz="0" w:space="0" w:color="auto"/>
        <w:bottom w:val="none" w:sz="0" w:space="0" w:color="auto"/>
        <w:right w:val="none" w:sz="0" w:space="0" w:color="auto"/>
      </w:divBdr>
    </w:div>
    <w:div w:id="1696274164">
      <w:marLeft w:val="0"/>
      <w:marRight w:val="0"/>
      <w:marTop w:val="-20"/>
      <w:marBottom w:val="-20"/>
      <w:divBdr>
        <w:top w:val="none" w:sz="0" w:space="0" w:color="auto"/>
        <w:left w:val="none" w:sz="0" w:space="0" w:color="auto"/>
        <w:bottom w:val="none" w:sz="0" w:space="0" w:color="auto"/>
        <w:right w:val="none" w:sz="0" w:space="0" w:color="auto"/>
      </w:divBdr>
    </w:div>
    <w:div w:id="1697923830">
      <w:marLeft w:val="0"/>
      <w:marRight w:val="0"/>
      <w:marTop w:val="-20"/>
      <w:marBottom w:val="-20"/>
      <w:divBdr>
        <w:top w:val="none" w:sz="0" w:space="0" w:color="auto"/>
        <w:left w:val="none" w:sz="0" w:space="0" w:color="auto"/>
        <w:bottom w:val="none" w:sz="0" w:space="0" w:color="auto"/>
        <w:right w:val="none" w:sz="0" w:space="0" w:color="auto"/>
      </w:divBdr>
    </w:div>
    <w:div w:id="1699425400">
      <w:marLeft w:val="0"/>
      <w:marRight w:val="0"/>
      <w:marTop w:val="-20"/>
      <w:marBottom w:val="-20"/>
      <w:divBdr>
        <w:top w:val="none" w:sz="0" w:space="0" w:color="auto"/>
        <w:left w:val="none" w:sz="0" w:space="0" w:color="auto"/>
        <w:bottom w:val="none" w:sz="0" w:space="0" w:color="auto"/>
        <w:right w:val="none" w:sz="0" w:space="0" w:color="auto"/>
      </w:divBdr>
    </w:div>
    <w:div w:id="1700353090">
      <w:marLeft w:val="0"/>
      <w:marRight w:val="0"/>
      <w:marTop w:val="-20"/>
      <w:marBottom w:val="-20"/>
      <w:divBdr>
        <w:top w:val="none" w:sz="0" w:space="0" w:color="auto"/>
        <w:left w:val="none" w:sz="0" w:space="0" w:color="auto"/>
        <w:bottom w:val="none" w:sz="0" w:space="0" w:color="auto"/>
        <w:right w:val="none" w:sz="0" w:space="0" w:color="auto"/>
      </w:divBdr>
    </w:div>
    <w:div w:id="1700932175">
      <w:marLeft w:val="0"/>
      <w:marRight w:val="0"/>
      <w:marTop w:val="-20"/>
      <w:marBottom w:val="-20"/>
      <w:divBdr>
        <w:top w:val="none" w:sz="0" w:space="0" w:color="auto"/>
        <w:left w:val="none" w:sz="0" w:space="0" w:color="auto"/>
        <w:bottom w:val="none" w:sz="0" w:space="0" w:color="auto"/>
        <w:right w:val="none" w:sz="0" w:space="0" w:color="auto"/>
      </w:divBdr>
    </w:div>
    <w:div w:id="1701199256">
      <w:marLeft w:val="0"/>
      <w:marRight w:val="0"/>
      <w:marTop w:val="-20"/>
      <w:marBottom w:val="-20"/>
      <w:divBdr>
        <w:top w:val="none" w:sz="0" w:space="0" w:color="auto"/>
        <w:left w:val="none" w:sz="0" w:space="0" w:color="auto"/>
        <w:bottom w:val="none" w:sz="0" w:space="0" w:color="auto"/>
        <w:right w:val="none" w:sz="0" w:space="0" w:color="auto"/>
      </w:divBdr>
    </w:div>
    <w:div w:id="1701273477">
      <w:marLeft w:val="0"/>
      <w:marRight w:val="0"/>
      <w:marTop w:val="-20"/>
      <w:marBottom w:val="-20"/>
      <w:divBdr>
        <w:top w:val="none" w:sz="0" w:space="0" w:color="auto"/>
        <w:left w:val="none" w:sz="0" w:space="0" w:color="auto"/>
        <w:bottom w:val="none" w:sz="0" w:space="0" w:color="auto"/>
        <w:right w:val="none" w:sz="0" w:space="0" w:color="auto"/>
      </w:divBdr>
    </w:div>
    <w:div w:id="1701543190">
      <w:marLeft w:val="0"/>
      <w:marRight w:val="0"/>
      <w:marTop w:val="-20"/>
      <w:marBottom w:val="-20"/>
      <w:divBdr>
        <w:top w:val="none" w:sz="0" w:space="0" w:color="auto"/>
        <w:left w:val="none" w:sz="0" w:space="0" w:color="auto"/>
        <w:bottom w:val="none" w:sz="0" w:space="0" w:color="auto"/>
        <w:right w:val="none" w:sz="0" w:space="0" w:color="auto"/>
      </w:divBdr>
    </w:div>
    <w:div w:id="1702511560">
      <w:marLeft w:val="0"/>
      <w:marRight w:val="0"/>
      <w:marTop w:val="-20"/>
      <w:marBottom w:val="-20"/>
      <w:divBdr>
        <w:top w:val="none" w:sz="0" w:space="0" w:color="auto"/>
        <w:left w:val="none" w:sz="0" w:space="0" w:color="auto"/>
        <w:bottom w:val="none" w:sz="0" w:space="0" w:color="auto"/>
        <w:right w:val="none" w:sz="0" w:space="0" w:color="auto"/>
      </w:divBdr>
    </w:div>
    <w:div w:id="1702783400">
      <w:marLeft w:val="0"/>
      <w:marRight w:val="0"/>
      <w:marTop w:val="-20"/>
      <w:marBottom w:val="-20"/>
      <w:divBdr>
        <w:top w:val="none" w:sz="0" w:space="0" w:color="auto"/>
        <w:left w:val="none" w:sz="0" w:space="0" w:color="auto"/>
        <w:bottom w:val="none" w:sz="0" w:space="0" w:color="auto"/>
        <w:right w:val="none" w:sz="0" w:space="0" w:color="auto"/>
      </w:divBdr>
    </w:div>
    <w:div w:id="1704478433">
      <w:marLeft w:val="0"/>
      <w:marRight w:val="0"/>
      <w:marTop w:val="-20"/>
      <w:marBottom w:val="-20"/>
      <w:divBdr>
        <w:top w:val="none" w:sz="0" w:space="0" w:color="auto"/>
        <w:left w:val="none" w:sz="0" w:space="0" w:color="auto"/>
        <w:bottom w:val="none" w:sz="0" w:space="0" w:color="auto"/>
        <w:right w:val="none" w:sz="0" w:space="0" w:color="auto"/>
      </w:divBdr>
    </w:div>
    <w:div w:id="1707024011">
      <w:marLeft w:val="0"/>
      <w:marRight w:val="0"/>
      <w:marTop w:val="-20"/>
      <w:marBottom w:val="-20"/>
      <w:divBdr>
        <w:top w:val="none" w:sz="0" w:space="0" w:color="auto"/>
        <w:left w:val="none" w:sz="0" w:space="0" w:color="auto"/>
        <w:bottom w:val="none" w:sz="0" w:space="0" w:color="auto"/>
        <w:right w:val="none" w:sz="0" w:space="0" w:color="auto"/>
      </w:divBdr>
    </w:div>
    <w:div w:id="1707292798">
      <w:marLeft w:val="0"/>
      <w:marRight w:val="0"/>
      <w:marTop w:val="-20"/>
      <w:marBottom w:val="-20"/>
      <w:divBdr>
        <w:top w:val="none" w:sz="0" w:space="0" w:color="auto"/>
        <w:left w:val="none" w:sz="0" w:space="0" w:color="auto"/>
        <w:bottom w:val="none" w:sz="0" w:space="0" w:color="auto"/>
        <w:right w:val="none" w:sz="0" w:space="0" w:color="auto"/>
      </w:divBdr>
    </w:div>
    <w:div w:id="1707363672">
      <w:marLeft w:val="0"/>
      <w:marRight w:val="0"/>
      <w:marTop w:val="-20"/>
      <w:marBottom w:val="-20"/>
      <w:divBdr>
        <w:top w:val="none" w:sz="0" w:space="0" w:color="auto"/>
        <w:left w:val="none" w:sz="0" w:space="0" w:color="auto"/>
        <w:bottom w:val="none" w:sz="0" w:space="0" w:color="auto"/>
        <w:right w:val="none" w:sz="0" w:space="0" w:color="auto"/>
      </w:divBdr>
    </w:div>
    <w:div w:id="1710297914">
      <w:marLeft w:val="0"/>
      <w:marRight w:val="0"/>
      <w:marTop w:val="-20"/>
      <w:marBottom w:val="-20"/>
      <w:divBdr>
        <w:top w:val="none" w:sz="0" w:space="0" w:color="auto"/>
        <w:left w:val="none" w:sz="0" w:space="0" w:color="auto"/>
        <w:bottom w:val="none" w:sz="0" w:space="0" w:color="auto"/>
        <w:right w:val="none" w:sz="0" w:space="0" w:color="auto"/>
      </w:divBdr>
    </w:div>
    <w:div w:id="1713993468">
      <w:marLeft w:val="0"/>
      <w:marRight w:val="0"/>
      <w:marTop w:val="-20"/>
      <w:marBottom w:val="-20"/>
      <w:divBdr>
        <w:top w:val="none" w:sz="0" w:space="0" w:color="auto"/>
        <w:left w:val="none" w:sz="0" w:space="0" w:color="auto"/>
        <w:bottom w:val="none" w:sz="0" w:space="0" w:color="auto"/>
        <w:right w:val="none" w:sz="0" w:space="0" w:color="auto"/>
      </w:divBdr>
    </w:div>
    <w:div w:id="1717008087">
      <w:marLeft w:val="0"/>
      <w:marRight w:val="0"/>
      <w:marTop w:val="-20"/>
      <w:marBottom w:val="-20"/>
      <w:divBdr>
        <w:top w:val="none" w:sz="0" w:space="0" w:color="auto"/>
        <w:left w:val="none" w:sz="0" w:space="0" w:color="auto"/>
        <w:bottom w:val="none" w:sz="0" w:space="0" w:color="auto"/>
        <w:right w:val="none" w:sz="0" w:space="0" w:color="auto"/>
      </w:divBdr>
    </w:div>
    <w:div w:id="1717924137">
      <w:marLeft w:val="0"/>
      <w:marRight w:val="0"/>
      <w:marTop w:val="-20"/>
      <w:marBottom w:val="-20"/>
      <w:divBdr>
        <w:top w:val="none" w:sz="0" w:space="0" w:color="auto"/>
        <w:left w:val="none" w:sz="0" w:space="0" w:color="auto"/>
        <w:bottom w:val="none" w:sz="0" w:space="0" w:color="auto"/>
        <w:right w:val="none" w:sz="0" w:space="0" w:color="auto"/>
      </w:divBdr>
    </w:div>
    <w:div w:id="1719469647">
      <w:marLeft w:val="0"/>
      <w:marRight w:val="0"/>
      <w:marTop w:val="-20"/>
      <w:marBottom w:val="-20"/>
      <w:divBdr>
        <w:top w:val="none" w:sz="0" w:space="0" w:color="auto"/>
        <w:left w:val="none" w:sz="0" w:space="0" w:color="auto"/>
        <w:bottom w:val="none" w:sz="0" w:space="0" w:color="auto"/>
        <w:right w:val="none" w:sz="0" w:space="0" w:color="auto"/>
      </w:divBdr>
    </w:div>
    <w:div w:id="1720741615">
      <w:marLeft w:val="0"/>
      <w:marRight w:val="0"/>
      <w:marTop w:val="-20"/>
      <w:marBottom w:val="-20"/>
      <w:divBdr>
        <w:top w:val="none" w:sz="0" w:space="0" w:color="auto"/>
        <w:left w:val="none" w:sz="0" w:space="0" w:color="auto"/>
        <w:bottom w:val="none" w:sz="0" w:space="0" w:color="auto"/>
        <w:right w:val="none" w:sz="0" w:space="0" w:color="auto"/>
      </w:divBdr>
    </w:div>
    <w:div w:id="1721173322">
      <w:marLeft w:val="0"/>
      <w:marRight w:val="0"/>
      <w:marTop w:val="-20"/>
      <w:marBottom w:val="-20"/>
      <w:divBdr>
        <w:top w:val="none" w:sz="0" w:space="0" w:color="auto"/>
        <w:left w:val="none" w:sz="0" w:space="0" w:color="auto"/>
        <w:bottom w:val="none" w:sz="0" w:space="0" w:color="auto"/>
        <w:right w:val="none" w:sz="0" w:space="0" w:color="auto"/>
      </w:divBdr>
    </w:div>
    <w:div w:id="1722244620">
      <w:marLeft w:val="0"/>
      <w:marRight w:val="0"/>
      <w:marTop w:val="-20"/>
      <w:marBottom w:val="-20"/>
      <w:divBdr>
        <w:top w:val="none" w:sz="0" w:space="0" w:color="auto"/>
        <w:left w:val="none" w:sz="0" w:space="0" w:color="auto"/>
        <w:bottom w:val="none" w:sz="0" w:space="0" w:color="auto"/>
        <w:right w:val="none" w:sz="0" w:space="0" w:color="auto"/>
      </w:divBdr>
    </w:div>
    <w:div w:id="1723479248">
      <w:marLeft w:val="0"/>
      <w:marRight w:val="0"/>
      <w:marTop w:val="-20"/>
      <w:marBottom w:val="-20"/>
      <w:divBdr>
        <w:top w:val="none" w:sz="0" w:space="0" w:color="auto"/>
        <w:left w:val="none" w:sz="0" w:space="0" w:color="auto"/>
        <w:bottom w:val="none" w:sz="0" w:space="0" w:color="auto"/>
        <w:right w:val="none" w:sz="0" w:space="0" w:color="auto"/>
      </w:divBdr>
    </w:div>
    <w:div w:id="1723670549">
      <w:marLeft w:val="0"/>
      <w:marRight w:val="0"/>
      <w:marTop w:val="-20"/>
      <w:marBottom w:val="-20"/>
      <w:divBdr>
        <w:top w:val="none" w:sz="0" w:space="0" w:color="auto"/>
        <w:left w:val="none" w:sz="0" w:space="0" w:color="auto"/>
        <w:bottom w:val="none" w:sz="0" w:space="0" w:color="auto"/>
        <w:right w:val="none" w:sz="0" w:space="0" w:color="auto"/>
      </w:divBdr>
    </w:div>
    <w:div w:id="1725714071">
      <w:marLeft w:val="0"/>
      <w:marRight w:val="0"/>
      <w:marTop w:val="-20"/>
      <w:marBottom w:val="-20"/>
      <w:divBdr>
        <w:top w:val="none" w:sz="0" w:space="0" w:color="auto"/>
        <w:left w:val="none" w:sz="0" w:space="0" w:color="auto"/>
        <w:bottom w:val="none" w:sz="0" w:space="0" w:color="auto"/>
        <w:right w:val="none" w:sz="0" w:space="0" w:color="auto"/>
      </w:divBdr>
    </w:div>
    <w:div w:id="1726758428">
      <w:marLeft w:val="0"/>
      <w:marRight w:val="0"/>
      <w:marTop w:val="-20"/>
      <w:marBottom w:val="-20"/>
      <w:divBdr>
        <w:top w:val="none" w:sz="0" w:space="0" w:color="auto"/>
        <w:left w:val="none" w:sz="0" w:space="0" w:color="auto"/>
        <w:bottom w:val="none" w:sz="0" w:space="0" w:color="auto"/>
        <w:right w:val="none" w:sz="0" w:space="0" w:color="auto"/>
      </w:divBdr>
    </w:div>
    <w:div w:id="1726905146">
      <w:marLeft w:val="0"/>
      <w:marRight w:val="0"/>
      <w:marTop w:val="-20"/>
      <w:marBottom w:val="-20"/>
      <w:divBdr>
        <w:top w:val="none" w:sz="0" w:space="0" w:color="auto"/>
        <w:left w:val="none" w:sz="0" w:space="0" w:color="auto"/>
        <w:bottom w:val="none" w:sz="0" w:space="0" w:color="auto"/>
        <w:right w:val="none" w:sz="0" w:space="0" w:color="auto"/>
      </w:divBdr>
    </w:div>
    <w:div w:id="1727332889">
      <w:marLeft w:val="0"/>
      <w:marRight w:val="0"/>
      <w:marTop w:val="-20"/>
      <w:marBottom w:val="-20"/>
      <w:divBdr>
        <w:top w:val="none" w:sz="0" w:space="0" w:color="auto"/>
        <w:left w:val="none" w:sz="0" w:space="0" w:color="auto"/>
        <w:bottom w:val="none" w:sz="0" w:space="0" w:color="auto"/>
        <w:right w:val="none" w:sz="0" w:space="0" w:color="auto"/>
      </w:divBdr>
    </w:div>
    <w:div w:id="1727482949">
      <w:marLeft w:val="0"/>
      <w:marRight w:val="0"/>
      <w:marTop w:val="-20"/>
      <w:marBottom w:val="-20"/>
      <w:divBdr>
        <w:top w:val="none" w:sz="0" w:space="0" w:color="auto"/>
        <w:left w:val="none" w:sz="0" w:space="0" w:color="auto"/>
        <w:bottom w:val="none" w:sz="0" w:space="0" w:color="auto"/>
        <w:right w:val="none" w:sz="0" w:space="0" w:color="auto"/>
      </w:divBdr>
    </w:div>
    <w:div w:id="1730111855">
      <w:marLeft w:val="0"/>
      <w:marRight w:val="0"/>
      <w:marTop w:val="-20"/>
      <w:marBottom w:val="-20"/>
      <w:divBdr>
        <w:top w:val="none" w:sz="0" w:space="0" w:color="auto"/>
        <w:left w:val="none" w:sz="0" w:space="0" w:color="auto"/>
        <w:bottom w:val="none" w:sz="0" w:space="0" w:color="auto"/>
        <w:right w:val="none" w:sz="0" w:space="0" w:color="auto"/>
      </w:divBdr>
    </w:div>
    <w:div w:id="1730418844">
      <w:marLeft w:val="0"/>
      <w:marRight w:val="0"/>
      <w:marTop w:val="-20"/>
      <w:marBottom w:val="-20"/>
      <w:divBdr>
        <w:top w:val="none" w:sz="0" w:space="0" w:color="auto"/>
        <w:left w:val="none" w:sz="0" w:space="0" w:color="auto"/>
        <w:bottom w:val="none" w:sz="0" w:space="0" w:color="auto"/>
        <w:right w:val="none" w:sz="0" w:space="0" w:color="auto"/>
      </w:divBdr>
    </w:div>
    <w:div w:id="1731730026">
      <w:marLeft w:val="0"/>
      <w:marRight w:val="0"/>
      <w:marTop w:val="-20"/>
      <w:marBottom w:val="-20"/>
      <w:divBdr>
        <w:top w:val="none" w:sz="0" w:space="0" w:color="auto"/>
        <w:left w:val="none" w:sz="0" w:space="0" w:color="auto"/>
        <w:bottom w:val="none" w:sz="0" w:space="0" w:color="auto"/>
        <w:right w:val="none" w:sz="0" w:space="0" w:color="auto"/>
      </w:divBdr>
    </w:div>
    <w:div w:id="1732534604">
      <w:marLeft w:val="0"/>
      <w:marRight w:val="0"/>
      <w:marTop w:val="-20"/>
      <w:marBottom w:val="-20"/>
      <w:divBdr>
        <w:top w:val="none" w:sz="0" w:space="0" w:color="auto"/>
        <w:left w:val="none" w:sz="0" w:space="0" w:color="auto"/>
        <w:bottom w:val="none" w:sz="0" w:space="0" w:color="auto"/>
        <w:right w:val="none" w:sz="0" w:space="0" w:color="auto"/>
      </w:divBdr>
    </w:div>
    <w:div w:id="1735087111">
      <w:marLeft w:val="0"/>
      <w:marRight w:val="0"/>
      <w:marTop w:val="-20"/>
      <w:marBottom w:val="-20"/>
      <w:divBdr>
        <w:top w:val="none" w:sz="0" w:space="0" w:color="auto"/>
        <w:left w:val="none" w:sz="0" w:space="0" w:color="auto"/>
        <w:bottom w:val="none" w:sz="0" w:space="0" w:color="auto"/>
        <w:right w:val="none" w:sz="0" w:space="0" w:color="auto"/>
      </w:divBdr>
    </w:div>
    <w:div w:id="1735469271">
      <w:marLeft w:val="0"/>
      <w:marRight w:val="0"/>
      <w:marTop w:val="-20"/>
      <w:marBottom w:val="-20"/>
      <w:divBdr>
        <w:top w:val="none" w:sz="0" w:space="0" w:color="auto"/>
        <w:left w:val="none" w:sz="0" w:space="0" w:color="auto"/>
        <w:bottom w:val="none" w:sz="0" w:space="0" w:color="auto"/>
        <w:right w:val="none" w:sz="0" w:space="0" w:color="auto"/>
      </w:divBdr>
    </w:div>
    <w:div w:id="1738431805">
      <w:marLeft w:val="0"/>
      <w:marRight w:val="0"/>
      <w:marTop w:val="-20"/>
      <w:marBottom w:val="-20"/>
      <w:divBdr>
        <w:top w:val="none" w:sz="0" w:space="0" w:color="auto"/>
        <w:left w:val="none" w:sz="0" w:space="0" w:color="auto"/>
        <w:bottom w:val="none" w:sz="0" w:space="0" w:color="auto"/>
        <w:right w:val="none" w:sz="0" w:space="0" w:color="auto"/>
      </w:divBdr>
    </w:div>
    <w:div w:id="1739983720">
      <w:marLeft w:val="0"/>
      <w:marRight w:val="0"/>
      <w:marTop w:val="-20"/>
      <w:marBottom w:val="-20"/>
      <w:divBdr>
        <w:top w:val="none" w:sz="0" w:space="0" w:color="auto"/>
        <w:left w:val="none" w:sz="0" w:space="0" w:color="auto"/>
        <w:bottom w:val="none" w:sz="0" w:space="0" w:color="auto"/>
        <w:right w:val="none" w:sz="0" w:space="0" w:color="auto"/>
      </w:divBdr>
    </w:div>
    <w:div w:id="1740595316">
      <w:marLeft w:val="0"/>
      <w:marRight w:val="0"/>
      <w:marTop w:val="-20"/>
      <w:marBottom w:val="-20"/>
      <w:divBdr>
        <w:top w:val="none" w:sz="0" w:space="0" w:color="auto"/>
        <w:left w:val="none" w:sz="0" w:space="0" w:color="auto"/>
        <w:bottom w:val="none" w:sz="0" w:space="0" w:color="auto"/>
        <w:right w:val="none" w:sz="0" w:space="0" w:color="auto"/>
      </w:divBdr>
    </w:div>
    <w:div w:id="1742094627">
      <w:marLeft w:val="0"/>
      <w:marRight w:val="0"/>
      <w:marTop w:val="-20"/>
      <w:marBottom w:val="-20"/>
      <w:divBdr>
        <w:top w:val="none" w:sz="0" w:space="0" w:color="auto"/>
        <w:left w:val="none" w:sz="0" w:space="0" w:color="auto"/>
        <w:bottom w:val="none" w:sz="0" w:space="0" w:color="auto"/>
        <w:right w:val="none" w:sz="0" w:space="0" w:color="auto"/>
      </w:divBdr>
    </w:div>
    <w:div w:id="1743526572">
      <w:marLeft w:val="0"/>
      <w:marRight w:val="0"/>
      <w:marTop w:val="-20"/>
      <w:marBottom w:val="-20"/>
      <w:divBdr>
        <w:top w:val="none" w:sz="0" w:space="0" w:color="auto"/>
        <w:left w:val="none" w:sz="0" w:space="0" w:color="auto"/>
        <w:bottom w:val="none" w:sz="0" w:space="0" w:color="auto"/>
        <w:right w:val="none" w:sz="0" w:space="0" w:color="auto"/>
      </w:divBdr>
    </w:div>
    <w:div w:id="1746760068">
      <w:marLeft w:val="0"/>
      <w:marRight w:val="0"/>
      <w:marTop w:val="-20"/>
      <w:marBottom w:val="-20"/>
      <w:divBdr>
        <w:top w:val="none" w:sz="0" w:space="0" w:color="auto"/>
        <w:left w:val="none" w:sz="0" w:space="0" w:color="auto"/>
        <w:bottom w:val="none" w:sz="0" w:space="0" w:color="auto"/>
        <w:right w:val="none" w:sz="0" w:space="0" w:color="auto"/>
      </w:divBdr>
    </w:div>
    <w:div w:id="1747460954">
      <w:marLeft w:val="0"/>
      <w:marRight w:val="0"/>
      <w:marTop w:val="-20"/>
      <w:marBottom w:val="-20"/>
      <w:divBdr>
        <w:top w:val="none" w:sz="0" w:space="0" w:color="auto"/>
        <w:left w:val="none" w:sz="0" w:space="0" w:color="auto"/>
        <w:bottom w:val="none" w:sz="0" w:space="0" w:color="auto"/>
        <w:right w:val="none" w:sz="0" w:space="0" w:color="auto"/>
      </w:divBdr>
    </w:div>
    <w:div w:id="1747998004">
      <w:marLeft w:val="0"/>
      <w:marRight w:val="0"/>
      <w:marTop w:val="-20"/>
      <w:marBottom w:val="-20"/>
      <w:divBdr>
        <w:top w:val="none" w:sz="0" w:space="0" w:color="auto"/>
        <w:left w:val="none" w:sz="0" w:space="0" w:color="auto"/>
        <w:bottom w:val="none" w:sz="0" w:space="0" w:color="auto"/>
        <w:right w:val="none" w:sz="0" w:space="0" w:color="auto"/>
      </w:divBdr>
    </w:div>
    <w:div w:id="1750541009">
      <w:marLeft w:val="0"/>
      <w:marRight w:val="0"/>
      <w:marTop w:val="-20"/>
      <w:marBottom w:val="-20"/>
      <w:divBdr>
        <w:top w:val="none" w:sz="0" w:space="0" w:color="auto"/>
        <w:left w:val="none" w:sz="0" w:space="0" w:color="auto"/>
        <w:bottom w:val="none" w:sz="0" w:space="0" w:color="auto"/>
        <w:right w:val="none" w:sz="0" w:space="0" w:color="auto"/>
      </w:divBdr>
    </w:div>
    <w:div w:id="1750808490">
      <w:marLeft w:val="0"/>
      <w:marRight w:val="0"/>
      <w:marTop w:val="-20"/>
      <w:marBottom w:val="-20"/>
      <w:divBdr>
        <w:top w:val="none" w:sz="0" w:space="0" w:color="auto"/>
        <w:left w:val="none" w:sz="0" w:space="0" w:color="auto"/>
        <w:bottom w:val="none" w:sz="0" w:space="0" w:color="auto"/>
        <w:right w:val="none" w:sz="0" w:space="0" w:color="auto"/>
      </w:divBdr>
    </w:div>
    <w:div w:id="1751154345">
      <w:marLeft w:val="0"/>
      <w:marRight w:val="0"/>
      <w:marTop w:val="-20"/>
      <w:marBottom w:val="-20"/>
      <w:divBdr>
        <w:top w:val="none" w:sz="0" w:space="0" w:color="auto"/>
        <w:left w:val="none" w:sz="0" w:space="0" w:color="auto"/>
        <w:bottom w:val="none" w:sz="0" w:space="0" w:color="auto"/>
        <w:right w:val="none" w:sz="0" w:space="0" w:color="auto"/>
      </w:divBdr>
    </w:div>
    <w:div w:id="1751586517">
      <w:marLeft w:val="0"/>
      <w:marRight w:val="0"/>
      <w:marTop w:val="-20"/>
      <w:marBottom w:val="-20"/>
      <w:divBdr>
        <w:top w:val="none" w:sz="0" w:space="0" w:color="auto"/>
        <w:left w:val="none" w:sz="0" w:space="0" w:color="auto"/>
        <w:bottom w:val="none" w:sz="0" w:space="0" w:color="auto"/>
        <w:right w:val="none" w:sz="0" w:space="0" w:color="auto"/>
      </w:divBdr>
    </w:div>
    <w:div w:id="1751612392">
      <w:marLeft w:val="0"/>
      <w:marRight w:val="0"/>
      <w:marTop w:val="-20"/>
      <w:marBottom w:val="-20"/>
      <w:divBdr>
        <w:top w:val="none" w:sz="0" w:space="0" w:color="auto"/>
        <w:left w:val="none" w:sz="0" w:space="0" w:color="auto"/>
        <w:bottom w:val="none" w:sz="0" w:space="0" w:color="auto"/>
        <w:right w:val="none" w:sz="0" w:space="0" w:color="auto"/>
      </w:divBdr>
    </w:div>
    <w:div w:id="1755393107">
      <w:marLeft w:val="0"/>
      <w:marRight w:val="0"/>
      <w:marTop w:val="-20"/>
      <w:marBottom w:val="-20"/>
      <w:divBdr>
        <w:top w:val="none" w:sz="0" w:space="0" w:color="auto"/>
        <w:left w:val="none" w:sz="0" w:space="0" w:color="auto"/>
        <w:bottom w:val="none" w:sz="0" w:space="0" w:color="auto"/>
        <w:right w:val="none" w:sz="0" w:space="0" w:color="auto"/>
      </w:divBdr>
    </w:div>
    <w:div w:id="1759011859">
      <w:marLeft w:val="0"/>
      <w:marRight w:val="0"/>
      <w:marTop w:val="-20"/>
      <w:marBottom w:val="-20"/>
      <w:divBdr>
        <w:top w:val="none" w:sz="0" w:space="0" w:color="auto"/>
        <w:left w:val="none" w:sz="0" w:space="0" w:color="auto"/>
        <w:bottom w:val="none" w:sz="0" w:space="0" w:color="auto"/>
        <w:right w:val="none" w:sz="0" w:space="0" w:color="auto"/>
      </w:divBdr>
    </w:div>
    <w:div w:id="1760174031">
      <w:marLeft w:val="0"/>
      <w:marRight w:val="0"/>
      <w:marTop w:val="-20"/>
      <w:marBottom w:val="-20"/>
      <w:divBdr>
        <w:top w:val="none" w:sz="0" w:space="0" w:color="auto"/>
        <w:left w:val="none" w:sz="0" w:space="0" w:color="auto"/>
        <w:bottom w:val="none" w:sz="0" w:space="0" w:color="auto"/>
        <w:right w:val="none" w:sz="0" w:space="0" w:color="auto"/>
      </w:divBdr>
    </w:div>
    <w:div w:id="1762987976">
      <w:marLeft w:val="0"/>
      <w:marRight w:val="0"/>
      <w:marTop w:val="-20"/>
      <w:marBottom w:val="-20"/>
      <w:divBdr>
        <w:top w:val="none" w:sz="0" w:space="0" w:color="auto"/>
        <w:left w:val="none" w:sz="0" w:space="0" w:color="auto"/>
        <w:bottom w:val="none" w:sz="0" w:space="0" w:color="auto"/>
        <w:right w:val="none" w:sz="0" w:space="0" w:color="auto"/>
      </w:divBdr>
    </w:div>
    <w:div w:id="1764109423">
      <w:marLeft w:val="0"/>
      <w:marRight w:val="0"/>
      <w:marTop w:val="-20"/>
      <w:marBottom w:val="-20"/>
      <w:divBdr>
        <w:top w:val="none" w:sz="0" w:space="0" w:color="auto"/>
        <w:left w:val="none" w:sz="0" w:space="0" w:color="auto"/>
        <w:bottom w:val="none" w:sz="0" w:space="0" w:color="auto"/>
        <w:right w:val="none" w:sz="0" w:space="0" w:color="auto"/>
      </w:divBdr>
    </w:div>
    <w:div w:id="1764377868">
      <w:marLeft w:val="0"/>
      <w:marRight w:val="0"/>
      <w:marTop w:val="-20"/>
      <w:marBottom w:val="-20"/>
      <w:divBdr>
        <w:top w:val="none" w:sz="0" w:space="0" w:color="auto"/>
        <w:left w:val="none" w:sz="0" w:space="0" w:color="auto"/>
        <w:bottom w:val="none" w:sz="0" w:space="0" w:color="auto"/>
        <w:right w:val="none" w:sz="0" w:space="0" w:color="auto"/>
      </w:divBdr>
    </w:div>
    <w:div w:id="1764573794">
      <w:marLeft w:val="0"/>
      <w:marRight w:val="0"/>
      <w:marTop w:val="-20"/>
      <w:marBottom w:val="-20"/>
      <w:divBdr>
        <w:top w:val="none" w:sz="0" w:space="0" w:color="auto"/>
        <w:left w:val="none" w:sz="0" w:space="0" w:color="auto"/>
        <w:bottom w:val="none" w:sz="0" w:space="0" w:color="auto"/>
        <w:right w:val="none" w:sz="0" w:space="0" w:color="auto"/>
      </w:divBdr>
    </w:div>
    <w:div w:id="1767652983">
      <w:marLeft w:val="0"/>
      <w:marRight w:val="0"/>
      <w:marTop w:val="-20"/>
      <w:marBottom w:val="-20"/>
      <w:divBdr>
        <w:top w:val="none" w:sz="0" w:space="0" w:color="auto"/>
        <w:left w:val="none" w:sz="0" w:space="0" w:color="auto"/>
        <w:bottom w:val="none" w:sz="0" w:space="0" w:color="auto"/>
        <w:right w:val="none" w:sz="0" w:space="0" w:color="auto"/>
      </w:divBdr>
    </w:div>
    <w:div w:id="1768765722">
      <w:marLeft w:val="0"/>
      <w:marRight w:val="0"/>
      <w:marTop w:val="-20"/>
      <w:marBottom w:val="-20"/>
      <w:divBdr>
        <w:top w:val="none" w:sz="0" w:space="0" w:color="auto"/>
        <w:left w:val="none" w:sz="0" w:space="0" w:color="auto"/>
        <w:bottom w:val="none" w:sz="0" w:space="0" w:color="auto"/>
        <w:right w:val="none" w:sz="0" w:space="0" w:color="auto"/>
      </w:divBdr>
    </w:div>
    <w:div w:id="1769227887">
      <w:marLeft w:val="0"/>
      <w:marRight w:val="0"/>
      <w:marTop w:val="-20"/>
      <w:marBottom w:val="-20"/>
      <w:divBdr>
        <w:top w:val="none" w:sz="0" w:space="0" w:color="auto"/>
        <w:left w:val="none" w:sz="0" w:space="0" w:color="auto"/>
        <w:bottom w:val="none" w:sz="0" w:space="0" w:color="auto"/>
        <w:right w:val="none" w:sz="0" w:space="0" w:color="auto"/>
      </w:divBdr>
    </w:div>
    <w:div w:id="1769539183">
      <w:marLeft w:val="0"/>
      <w:marRight w:val="0"/>
      <w:marTop w:val="-20"/>
      <w:marBottom w:val="-20"/>
      <w:divBdr>
        <w:top w:val="none" w:sz="0" w:space="0" w:color="auto"/>
        <w:left w:val="none" w:sz="0" w:space="0" w:color="auto"/>
        <w:bottom w:val="none" w:sz="0" w:space="0" w:color="auto"/>
        <w:right w:val="none" w:sz="0" w:space="0" w:color="auto"/>
      </w:divBdr>
    </w:div>
    <w:div w:id="1770540528">
      <w:marLeft w:val="0"/>
      <w:marRight w:val="0"/>
      <w:marTop w:val="-20"/>
      <w:marBottom w:val="-20"/>
      <w:divBdr>
        <w:top w:val="none" w:sz="0" w:space="0" w:color="auto"/>
        <w:left w:val="none" w:sz="0" w:space="0" w:color="auto"/>
        <w:bottom w:val="none" w:sz="0" w:space="0" w:color="auto"/>
        <w:right w:val="none" w:sz="0" w:space="0" w:color="auto"/>
      </w:divBdr>
    </w:div>
    <w:div w:id="1771196163">
      <w:marLeft w:val="0"/>
      <w:marRight w:val="0"/>
      <w:marTop w:val="-20"/>
      <w:marBottom w:val="-20"/>
      <w:divBdr>
        <w:top w:val="none" w:sz="0" w:space="0" w:color="auto"/>
        <w:left w:val="none" w:sz="0" w:space="0" w:color="auto"/>
        <w:bottom w:val="none" w:sz="0" w:space="0" w:color="auto"/>
        <w:right w:val="none" w:sz="0" w:space="0" w:color="auto"/>
      </w:divBdr>
    </w:div>
    <w:div w:id="1772167030">
      <w:marLeft w:val="0"/>
      <w:marRight w:val="0"/>
      <w:marTop w:val="-20"/>
      <w:marBottom w:val="-20"/>
      <w:divBdr>
        <w:top w:val="none" w:sz="0" w:space="0" w:color="auto"/>
        <w:left w:val="none" w:sz="0" w:space="0" w:color="auto"/>
        <w:bottom w:val="none" w:sz="0" w:space="0" w:color="auto"/>
        <w:right w:val="none" w:sz="0" w:space="0" w:color="auto"/>
      </w:divBdr>
    </w:div>
    <w:div w:id="1774085231">
      <w:marLeft w:val="0"/>
      <w:marRight w:val="0"/>
      <w:marTop w:val="-20"/>
      <w:marBottom w:val="-20"/>
      <w:divBdr>
        <w:top w:val="none" w:sz="0" w:space="0" w:color="auto"/>
        <w:left w:val="none" w:sz="0" w:space="0" w:color="auto"/>
        <w:bottom w:val="none" w:sz="0" w:space="0" w:color="auto"/>
        <w:right w:val="none" w:sz="0" w:space="0" w:color="auto"/>
      </w:divBdr>
    </w:div>
    <w:div w:id="1775512456">
      <w:marLeft w:val="0"/>
      <w:marRight w:val="0"/>
      <w:marTop w:val="-20"/>
      <w:marBottom w:val="-20"/>
      <w:divBdr>
        <w:top w:val="none" w:sz="0" w:space="0" w:color="auto"/>
        <w:left w:val="none" w:sz="0" w:space="0" w:color="auto"/>
        <w:bottom w:val="none" w:sz="0" w:space="0" w:color="auto"/>
        <w:right w:val="none" w:sz="0" w:space="0" w:color="auto"/>
      </w:divBdr>
    </w:div>
    <w:div w:id="1777209066">
      <w:marLeft w:val="0"/>
      <w:marRight w:val="0"/>
      <w:marTop w:val="-20"/>
      <w:marBottom w:val="-20"/>
      <w:divBdr>
        <w:top w:val="none" w:sz="0" w:space="0" w:color="auto"/>
        <w:left w:val="none" w:sz="0" w:space="0" w:color="auto"/>
        <w:bottom w:val="none" w:sz="0" w:space="0" w:color="auto"/>
        <w:right w:val="none" w:sz="0" w:space="0" w:color="auto"/>
      </w:divBdr>
    </w:div>
    <w:div w:id="1777361176">
      <w:marLeft w:val="0"/>
      <w:marRight w:val="0"/>
      <w:marTop w:val="-20"/>
      <w:marBottom w:val="-20"/>
      <w:divBdr>
        <w:top w:val="none" w:sz="0" w:space="0" w:color="auto"/>
        <w:left w:val="none" w:sz="0" w:space="0" w:color="auto"/>
        <w:bottom w:val="none" w:sz="0" w:space="0" w:color="auto"/>
        <w:right w:val="none" w:sz="0" w:space="0" w:color="auto"/>
      </w:divBdr>
    </w:div>
    <w:div w:id="1780030630">
      <w:marLeft w:val="0"/>
      <w:marRight w:val="0"/>
      <w:marTop w:val="-20"/>
      <w:marBottom w:val="-20"/>
      <w:divBdr>
        <w:top w:val="none" w:sz="0" w:space="0" w:color="auto"/>
        <w:left w:val="none" w:sz="0" w:space="0" w:color="auto"/>
        <w:bottom w:val="none" w:sz="0" w:space="0" w:color="auto"/>
        <w:right w:val="none" w:sz="0" w:space="0" w:color="auto"/>
      </w:divBdr>
    </w:div>
    <w:div w:id="1782407538">
      <w:marLeft w:val="0"/>
      <w:marRight w:val="0"/>
      <w:marTop w:val="-20"/>
      <w:marBottom w:val="-20"/>
      <w:divBdr>
        <w:top w:val="none" w:sz="0" w:space="0" w:color="auto"/>
        <w:left w:val="none" w:sz="0" w:space="0" w:color="auto"/>
        <w:bottom w:val="none" w:sz="0" w:space="0" w:color="auto"/>
        <w:right w:val="none" w:sz="0" w:space="0" w:color="auto"/>
      </w:divBdr>
    </w:div>
    <w:div w:id="1784956515">
      <w:marLeft w:val="0"/>
      <w:marRight w:val="0"/>
      <w:marTop w:val="-20"/>
      <w:marBottom w:val="-20"/>
      <w:divBdr>
        <w:top w:val="none" w:sz="0" w:space="0" w:color="auto"/>
        <w:left w:val="none" w:sz="0" w:space="0" w:color="auto"/>
        <w:bottom w:val="none" w:sz="0" w:space="0" w:color="auto"/>
        <w:right w:val="none" w:sz="0" w:space="0" w:color="auto"/>
      </w:divBdr>
    </w:div>
    <w:div w:id="1785147199">
      <w:marLeft w:val="0"/>
      <w:marRight w:val="0"/>
      <w:marTop w:val="-20"/>
      <w:marBottom w:val="-20"/>
      <w:divBdr>
        <w:top w:val="none" w:sz="0" w:space="0" w:color="auto"/>
        <w:left w:val="none" w:sz="0" w:space="0" w:color="auto"/>
        <w:bottom w:val="none" w:sz="0" w:space="0" w:color="auto"/>
        <w:right w:val="none" w:sz="0" w:space="0" w:color="auto"/>
      </w:divBdr>
    </w:div>
    <w:div w:id="1785609150">
      <w:marLeft w:val="0"/>
      <w:marRight w:val="0"/>
      <w:marTop w:val="-20"/>
      <w:marBottom w:val="-20"/>
      <w:divBdr>
        <w:top w:val="none" w:sz="0" w:space="0" w:color="auto"/>
        <w:left w:val="none" w:sz="0" w:space="0" w:color="auto"/>
        <w:bottom w:val="none" w:sz="0" w:space="0" w:color="auto"/>
        <w:right w:val="none" w:sz="0" w:space="0" w:color="auto"/>
      </w:divBdr>
    </w:div>
    <w:div w:id="1786919706">
      <w:marLeft w:val="0"/>
      <w:marRight w:val="0"/>
      <w:marTop w:val="-20"/>
      <w:marBottom w:val="-20"/>
      <w:divBdr>
        <w:top w:val="none" w:sz="0" w:space="0" w:color="auto"/>
        <w:left w:val="none" w:sz="0" w:space="0" w:color="auto"/>
        <w:bottom w:val="none" w:sz="0" w:space="0" w:color="auto"/>
        <w:right w:val="none" w:sz="0" w:space="0" w:color="auto"/>
      </w:divBdr>
    </w:div>
    <w:div w:id="1787115303">
      <w:marLeft w:val="0"/>
      <w:marRight w:val="0"/>
      <w:marTop w:val="-20"/>
      <w:marBottom w:val="-20"/>
      <w:divBdr>
        <w:top w:val="none" w:sz="0" w:space="0" w:color="auto"/>
        <w:left w:val="none" w:sz="0" w:space="0" w:color="auto"/>
        <w:bottom w:val="none" w:sz="0" w:space="0" w:color="auto"/>
        <w:right w:val="none" w:sz="0" w:space="0" w:color="auto"/>
      </w:divBdr>
    </w:div>
    <w:div w:id="1788350057">
      <w:marLeft w:val="0"/>
      <w:marRight w:val="0"/>
      <w:marTop w:val="-20"/>
      <w:marBottom w:val="-20"/>
      <w:divBdr>
        <w:top w:val="none" w:sz="0" w:space="0" w:color="auto"/>
        <w:left w:val="none" w:sz="0" w:space="0" w:color="auto"/>
        <w:bottom w:val="none" w:sz="0" w:space="0" w:color="auto"/>
        <w:right w:val="none" w:sz="0" w:space="0" w:color="auto"/>
      </w:divBdr>
    </w:div>
    <w:div w:id="1793548496">
      <w:marLeft w:val="0"/>
      <w:marRight w:val="0"/>
      <w:marTop w:val="-20"/>
      <w:marBottom w:val="-20"/>
      <w:divBdr>
        <w:top w:val="none" w:sz="0" w:space="0" w:color="auto"/>
        <w:left w:val="none" w:sz="0" w:space="0" w:color="auto"/>
        <w:bottom w:val="none" w:sz="0" w:space="0" w:color="auto"/>
        <w:right w:val="none" w:sz="0" w:space="0" w:color="auto"/>
      </w:divBdr>
    </w:div>
    <w:div w:id="1797331063">
      <w:marLeft w:val="0"/>
      <w:marRight w:val="0"/>
      <w:marTop w:val="-20"/>
      <w:marBottom w:val="-20"/>
      <w:divBdr>
        <w:top w:val="none" w:sz="0" w:space="0" w:color="auto"/>
        <w:left w:val="none" w:sz="0" w:space="0" w:color="auto"/>
        <w:bottom w:val="none" w:sz="0" w:space="0" w:color="auto"/>
        <w:right w:val="none" w:sz="0" w:space="0" w:color="auto"/>
      </w:divBdr>
    </w:div>
    <w:div w:id="1797984959">
      <w:marLeft w:val="0"/>
      <w:marRight w:val="0"/>
      <w:marTop w:val="-20"/>
      <w:marBottom w:val="-20"/>
      <w:divBdr>
        <w:top w:val="none" w:sz="0" w:space="0" w:color="auto"/>
        <w:left w:val="none" w:sz="0" w:space="0" w:color="auto"/>
        <w:bottom w:val="none" w:sz="0" w:space="0" w:color="auto"/>
        <w:right w:val="none" w:sz="0" w:space="0" w:color="auto"/>
      </w:divBdr>
    </w:div>
    <w:div w:id="1797987911">
      <w:marLeft w:val="0"/>
      <w:marRight w:val="0"/>
      <w:marTop w:val="-20"/>
      <w:marBottom w:val="-20"/>
      <w:divBdr>
        <w:top w:val="none" w:sz="0" w:space="0" w:color="auto"/>
        <w:left w:val="none" w:sz="0" w:space="0" w:color="auto"/>
        <w:bottom w:val="none" w:sz="0" w:space="0" w:color="auto"/>
        <w:right w:val="none" w:sz="0" w:space="0" w:color="auto"/>
      </w:divBdr>
    </w:div>
    <w:div w:id="1798185561">
      <w:marLeft w:val="0"/>
      <w:marRight w:val="0"/>
      <w:marTop w:val="-20"/>
      <w:marBottom w:val="-20"/>
      <w:divBdr>
        <w:top w:val="none" w:sz="0" w:space="0" w:color="auto"/>
        <w:left w:val="none" w:sz="0" w:space="0" w:color="auto"/>
        <w:bottom w:val="none" w:sz="0" w:space="0" w:color="auto"/>
        <w:right w:val="none" w:sz="0" w:space="0" w:color="auto"/>
      </w:divBdr>
    </w:div>
    <w:div w:id="1799030382">
      <w:marLeft w:val="0"/>
      <w:marRight w:val="0"/>
      <w:marTop w:val="-20"/>
      <w:marBottom w:val="-20"/>
      <w:divBdr>
        <w:top w:val="none" w:sz="0" w:space="0" w:color="auto"/>
        <w:left w:val="none" w:sz="0" w:space="0" w:color="auto"/>
        <w:bottom w:val="none" w:sz="0" w:space="0" w:color="auto"/>
        <w:right w:val="none" w:sz="0" w:space="0" w:color="auto"/>
      </w:divBdr>
    </w:div>
    <w:div w:id="1799643108">
      <w:marLeft w:val="0"/>
      <w:marRight w:val="0"/>
      <w:marTop w:val="-20"/>
      <w:marBottom w:val="-20"/>
      <w:divBdr>
        <w:top w:val="none" w:sz="0" w:space="0" w:color="auto"/>
        <w:left w:val="none" w:sz="0" w:space="0" w:color="auto"/>
        <w:bottom w:val="none" w:sz="0" w:space="0" w:color="auto"/>
        <w:right w:val="none" w:sz="0" w:space="0" w:color="auto"/>
      </w:divBdr>
    </w:div>
    <w:div w:id="1801459312">
      <w:marLeft w:val="0"/>
      <w:marRight w:val="0"/>
      <w:marTop w:val="-20"/>
      <w:marBottom w:val="-20"/>
      <w:divBdr>
        <w:top w:val="none" w:sz="0" w:space="0" w:color="auto"/>
        <w:left w:val="none" w:sz="0" w:space="0" w:color="auto"/>
        <w:bottom w:val="none" w:sz="0" w:space="0" w:color="auto"/>
        <w:right w:val="none" w:sz="0" w:space="0" w:color="auto"/>
      </w:divBdr>
    </w:div>
    <w:div w:id="1801876338">
      <w:marLeft w:val="0"/>
      <w:marRight w:val="0"/>
      <w:marTop w:val="-20"/>
      <w:marBottom w:val="-20"/>
      <w:divBdr>
        <w:top w:val="none" w:sz="0" w:space="0" w:color="auto"/>
        <w:left w:val="none" w:sz="0" w:space="0" w:color="auto"/>
        <w:bottom w:val="none" w:sz="0" w:space="0" w:color="auto"/>
        <w:right w:val="none" w:sz="0" w:space="0" w:color="auto"/>
      </w:divBdr>
    </w:div>
    <w:div w:id="1804351254">
      <w:marLeft w:val="0"/>
      <w:marRight w:val="0"/>
      <w:marTop w:val="-20"/>
      <w:marBottom w:val="-20"/>
      <w:divBdr>
        <w:top w:val="none" w:sz="0" w:space="0" w:color="auto"/>
        <w:left w:val="none" w:sz="0" w:space="0" w:color="auto"/>
        <w:bottom w:val="none" w:sz="0" w:space="0" w:color="auto"/>
        <w:right w:val="none" w:sz="0" w:space="0" w:color="auto"/>
      </w:divBdr>
    </w:div>
    <w:div w:id="1805349592">
      <w:marLeft w:val="0"/>
      <w:marRight w:val="0"/>
      <w:marTop w:val="-20"/>
      <w:marBottom w:val="-20"/>
      <w:divBdr>
        <w:top w:val="none" w:sz="0" w:space="0" w:color="auto"/>
        <w:left w:val="none" w:sz="0" w:space="0" w:color="auto"/>
        <w:bottom w:val="none" w:sz="0" w:space="0" w:color="auto"/>
        <w:right w:val="none" w:sz="0" w:space="0" w:color="auto"/>
      </w:divBdr>
    </w:div>
    <w:div w:id="1805731093">
      <w:marLeft w:val="0"/>
      <w:marRight w:val="0"/>
      <w:marTop w:val="-20"/>
      <w:marBottom w:val="-20"/>
      <w:divBdr>
        <w:top w:val="none" w:sz="0" w:space="0" w:color="auto"/>
        <w:left w:val="none" w:sz="0" w:space="0" w:color="auto"/>
        <w:bottom w:val="none" w:sz="0" w:space="0" w:color="auto"/>
        <w:right w:val="none" w:sz="0" w:space="0" w:color="auto"/>
      </w:divBdr>
    </w:div>
    <w:div w:id="1805848014">
      <w:marLeft w:val="0"/>
      <w:marRight w:val="0"/>
      <w:marTop w:val="-20"/>
      <w:marBottom w:val="-20"/>
      <w:divBdr>
        <w:top w:val="none" w:sz="0" w:space="0" w:color="auto"/>
        <w:left w:val="none" w:sz="0" w:space="0" w:color="auto"/>
        <w:bottom w:val="none" w:sz="0" w:space="0" w:color="auto"/>
        <w:right w:val="none" w:sz="0" w:space="0" w:color="auto"/>
      </w:divBdr>
    </w:div>
    <w:div w:id="1806660193">
      <w:marLeft w:val="0"/>
      <w:marRight w:val="0"/>
      <w:marTop w:val="-20"/>
      <w:marBottom w:val="-20"/>
      <w:divBdr>
        <w:top w:val="none" w:sz="0" w:space="0" w:color="auto"/>
        <w:left w:val="none" w:sz="0" w:space="0" w:color="auto"/>
        <w:bottom w:val="none" w:sz="0" w:space="0" w:color="auto"/>
        <w:right w:val="none" w:sz="0" w:space="0" w:color="auto"/>
      </w:divBdr>
    </w:div>
    <w:div w:id="1806963828">
      <w:marLeft w:val="0"/>
      <w:marRight w:val="0"/>
      <w:marTop w:val="-20"/>
      <w:marBottom w:val="-20"/>
      <w:divBdr>
        <w:top w:val="none" w:sz="0" w:space="0" w:color="auto"/>
        <w:left w:val="none" w:sz="0" w:space="0" w:color="auto"/>
        <w:bottom w:val="none" w:sz="0" w:space="0" w:color="auto"/>
        <w:right w:val="none" w:sz="0" w:space="0" w:color="auto"/>
      </w:divBdr>
    </w:div>
    <w:div w:id="1810979937">
      <w:marLeft w:val="0"/>
      <w:marRight w:val="0"/>
      <w:marTop w:val="-20"/>
      <w:marBottom w:val="-20"/>
      <w:divBdr>
        <w:top w:val="none" w:sz="0" w:space="0" w:color="auto"/>
        <w:left w:val="none" w:sz="0" w:space="0" w:color="auto"/>
        <w:bottom w:val="none" w:sz="0" w:space="0" w:color="auto"/>
        <w:right w:val="none" w:sz="0" w:space="0" w:color="auto"/>
      </w:divBdr>
    </w:div>
    <w:div w:id="1811435379">
      <w:marLeft w:val="0"/>
      <w:marRight w:val="0"/>
      <w:marTop w:val="-20"/>
      <w:marBottom w:val="-20"/>
      <w:divBdr>
        <w:top w:val="none" w:sz="0" w:space="0" w:color="auto"/>
        <w:left w:val="none" w:sz="0" w:space="0" w:color="auto"/>
        <w:bottom w:val="none" w:sz="0" w:space="0" w:color="auto"/>
        <w:right w:val="none" w:sz="0" w:space="0" w:color="auto"/>
      </w:divBdr>
    </w:div>
    <w:div w:id="1812091837">
      <w:marLeft w:val="0"/>
      <w:marRight w:val="0"/>
      <w:marTop w:val="-20"/>
      <w:marBottom w:val="-20"/>
      <w:divBdr>
        <w:top w:val="none" w:sz="0" w:space="0" w:color="auto"/>
        <w:left w:val="none" w:sz="0" w:space="0" w:color="auto"/>
        <w:bottom w:val="none" w:sz="0" w:space="0" w:color="auto"/>
        <w:right w:val="none" w:sz="0" w:space="0" w:color="auto"/>
      </w:divBdr>
    </w:div>
    <w:div w:id="1813986973">
      <w:marLeft w:val="0"/>
      <w:marRight w:val="0"/>
      <w:marTop w:val="-20"/>
      <w:marBottom w:val="-20"/>
      <w:divBdr>
        <w:top w:val="none" w:sz="0" w:space="0" w:color="auto"/>
        <w:left w:val="none" w:sz="0" w:space="0" w:color="auto"/>
        <w:bottom w:val="none" w:sz="0" w:space="0" w:color="auto"/>
        <w:right w:val="none" w:sz="0" w:space="0" w:color="auto"/>
      </w:divBdr>
    </w:div>
    <w:div w:id="1814785060">
      <w:marLeft w:val="0"/>
      <w:marRight w:val="0"/>
      <w:marTop w:val="-20"/>
      <w:marBottom w:val="-20"/>
      <w:divBdr>
        <w:top w:val="none" w:sz="0" w:space="0" w:color="auto"/>
        <w:left w:val="none" w:sz="0" w:space="0" w:color="auto"/>
        <w:bottom w:val="none" w:sz="0" w:space="0" w:color="auto"/>
        <w:right w:val="none" w:sz="0" w:space="0" w:color="auto"/>
      </w:divBdr>
    </w:div>
    <w:div w:id="1815489940">
      <w:marLeft w:val="0"/>
      <w:marRight w:val="0"/>
      <w:marTop w:val="-20"/>
      <w:marBottom w:val="-20"/>
      <w:divBdr>
        <w:top w:val="none" w:sz="0" w:space="0" w:color="auto"/>
        <w:left w:val="none" w:sz="0" w:space="0" w:color="auto"/>
        <w:bottom w:val="none" w:sz="0" w:space="0" w:color="auto"/>
        <w:right w:val="none" w:sz="0" w:space="0" w:color="auto"/>
      </w:divBdr>
    </w:div>
    <w:div w:id="1815755233">
      <w:marLeft w:val="0"/>
      <w:marRight w:val="0"/>
      <w:marTop w:val="-20"/>
      <w:marBottom w:val="-20"/>
      <w:divBdr>
        <w:top w:val="none" w:sz="0" w:space="0" w:color="auto"/>
        <w:left w:val="none" w:sz="0" w:space="0" w:color="auto"/>
        <w:bottom w:val="none" w:sz="0" w:space="0" w:color="auto"/>
        <w:right w:val="none" w:sz="0" w:space="0" w:color="auto"/>
      </w:divBdr>
    </w:div>
    <w:div w:id="1816725685">
      <w:marLeft w:val="0"/>
      <w:marRight w:val="0"/>
      <w:marTop w:val="-20"/>
      <w:marBottom w:val="-20"/>
      <w:divBdr>
        <w:top w:val="none" w:sz="0" w:space="0" w:color="auto"/>
        <w:left w:val="none" w:sz="0" w:space="0" w:color="auto"/>
        <w:bottom w:val="none" w:sz="0" w:space="0" w:color="auto"/>
        <w:right w:val="none" w:sz="0" w:space="0" w:color="auto"/>
      </w:divBdr>
    </w:div>
    <w:div w:id="1817339777">
      <w:marLeft w:val="0"/>
      <w:marRight w:val="0"/>
      <w:marTop w:val="-20"/>
      <w:marBottom w:val="-20"/>
      <w:divBdr>
        <w:top w:val="none" w:sz="0" w:space="0" w:color="auto"/>
        <w:left w:val="none" w:sz="0" w:space="0" w:color="auto"/>
        <w:bottom w:val="none" w:sz="0" w:space="0" w:color="auto"/>
        <w:right w:val="none" w:sz="0" w:space="0" w:color="auto"/>
      </w:divBdr>
    </w:div>
    <w:div w:id="1818916750">
      <w:marLeft w:val="0"/>
      <w:marRight w:val="0"/>
      <w:marTop w:val="-20"/>
      <w:marBottom w:val="-20"/>
      <w:divBdr>
        <w:top w:val="none" w:sz="0" w:space="0" w:color="auto"/>
        <w:left w:val="none" w:sz="0" w:space="0" w:color="auto"/>
        <w:bottom w:val="none" w:sz="0" w:space="0" w:color="auto"/>
        <w:right w:val="none" w:sz="0" w:space="0" w:color="auto"/>
      </w:divBdr>
    </w:div>
    <w:div w:id="1820150075">
      <w:marLeft w:val="0"/>
      <w:marRight w:val="0"/>
      <w:marTop w:val="-20"/>
      <w:marBottom w:val="-20"/>
      <w:divBdr>
        <w:top w:val="none" w:sz="0" w:space="0" w:color="auto"/>
        <w:left w:val="none" w:sz="0" w:space="0" w:color="auto"/>
        <w:bottom w:val="none" w:sz="0" w:space="0" w:color="auto"/>
        <w:right w:val="none" w:sz="0" w:space="0" w:color="auto"/>
      </w:divBdr>
    </w:div>
    <w:div w:id="1820225337">
      <w:marLeft w:val="0"/>
      <w:marRight w:val="0"/>
      <w:marTop w:val="-20"/>
      <w:marBottom w:val="-20"/>
      <w:divBdr>
        <w:top w:val="none" w:sz="0" w:space="0" w:color="auto"/>
        <w:left w:val="none" w:sz="0" w:space="0" w:color="auto"/>
        <w:bottom w:val="none" w:sz="0" w:space="0" w:color="auto"/>
        <w:right w:val="none" w:sz="0" w:space="0" w:color="auto"/>
      </w:divBdr>
    </w:div>
    <w:div w:id="1820658507">
      <w:marLeft w:val="0"/>
      <w:marRight w:val="0"/>
      <w:marTop w:val="-20"/>
      <w:marBottom w:val="-20"/>
      <w:divBdr>
        <w:top w:val="none" w:sz="0" w:space="0" w:color="auto"/>
        <w:left w:val="none" w:sz="0" w:space="0" w:color="auto"/>
        <w:bottom w:val="none" w:sz="0" w:space="0" w:color="auto"/>
        <w:right w:val="none" w:sz="0" w:space="0" w:color="auto"/>
      </w:divBdr>
    </w:div>
    <w:div w:id="1821077057">
      <w:marLeft w:val="0"/>
      <w:marRight w:val="0"/>
      <w:marTop w:val="-20"/>
      <w:marBottom w:val="-20"/>
      <w:divBdr>
        <w:top w:val="none" w:sz="0" w:space="0" w:color="auto"/>
        <w:left w:val="none" w:sz="0" w:space="0" w:color="auto"/>
        <w:bottom w:val="none" w:sz="0" w:space="0" w:color="auto"/>
        <w:right w:val="none" w:sz="0" w:space="0" w:color="auto"/>
      </w:divBdr>
    </w:div>
    <w:div w:id="1821191755">
      <w:marLeft w:val="0"/>
      <w:marRight w:val="0"/>
      <w:marTop w:val="-20"/>
      <w:marBottom w:val="-20"/>
      <w:divBdr>
        <w:top w:val="none" w:sz="0" w:space="0" w:color="auto"/>
        <w:left w:val="none" w:sz="0" w:space="0" w:color="auto"/>
        <w:bottom w:val="none" w:sz="0" w:space="0" w:color="auto"/>
        <w:right w:val="none" w:sz="0" w:space="0" w:color="auto"/>
      </w:divBdr>
    </w:div>
    <w:div w:id="1821380902">
      <w:marLeft w:val="0"/>
      <w:marRight w:val="0"/>
      <w:marTop w:val="-20"/>
      <w:marBottom w:val="-20"/>
      <w:divBdr>
        <w:top w:val="none" w:sz="0" w:space="0" w:color="auto"/>
        <w:left w:val="none" w:sz="0" w:space="0" w:color="auto"/>
        <w:bottom w:val="none" w:sz="0" w:space="0" w:color="auto"/>
        <w:right w:val="none" w:sz="0" w:space="0" w:color="auto"/>
      </w:divBdr>
    </w:div>
    <w:div w:id="1821846311">
      <w:marLeft w:val="0"/>
      <w:marRight w:val="0"/>
      <w:marTop w:val="-20"/>
      <w:marBottom w:val="-20"/>
      <w:divBdr>
        <w:top w:val="none" w:sz="0" w:space="0" w:color="auto"/>
        <w:left w:val="none" w:sz="0" w:space="0" w:color="auto"/>
        <w:bottom w:val="none" w:sz="0" w:space="0" w:color="auto"/>
        <w:right w:val="none" w:sz="0" w:space="0" w:color="auto"/>
      </w:divBdr>
    </w:div>
    <w:div w:id="1822312582">
      <w:marLeft w:val="0"/>
      <w:marRight w:val="0"/>
      <w:marTop w:val="-20"/>
      <w:marBottom w:val="-20"/>
      <w:divBdr>
        <w:top w:val="none" w:sz="0" w:space="0" w:color="auto"/>
        <w:left w:val="none" w:sz="0" w:space="0" w:color="auto"/>
        <w:bottom w:val="none" w:sz="0" w:space="0" w:color="auto"/>
        <w:right w:val="none" w:sz="0" w:space="0" w:color="auto"/>
      </w:divBdr>
    </w:div>
    <w:div w:id="1822581699">
      <w:marLeft w:val="0"/>
      <w:marRight w:val="0"/>
      <w:marTop w:val="-20"/>
      <w:marBottom w:val="-20"/>
      <w:divBdr>
        <w:top w:val="none" w:sz="0" w:space="0" w:color="auto"/>
        <w:left w:val="none" w:sz="0" w:space="0" w:color="auto"/>
        <w:bottom w:val="none" w:sz="0" w:space="0" w:color="auto"/>
        <w:right w:val="none" w:sz="0" w:space="0" w:color="auto"/>
      </w:divBdr>
    </w:div>
    <w:div w:id="1824657901">
      <w:marLeft w:val="0"/>
      <w:marRight w:val="0"/>
      <w:marTop w:val="-20"/>
      <w:marBottom w:val="-20"/>
      <w:divBdr>
        <w:top w:val="none" w:sz="0" w:space="0" w:color="auto"/>
        <w:left w:val="none" w:sz="0" w:space="0" w:color="auto"/>
        <w:bottom w:val="none" w:sz="0" w:space="0" w:color="auto"/>
        <w:right w:val="none" w:sz="0" w:space="0" w:color="auto"/>
      </w:divBdr>
    </w:div>
    <w:div w:id="1824930660">
      <w:marLeft w:val="0"/>
      <w:marRight w:val="0"/>
      <w:marTop w:val="-20"/>
      <w:marBottom w:val="-20"/>
      <w:divBdr>
        <w:top w:val="none" w:sz="0" w:space="0" w:color="auto"/>
        <w:left w:val="none" w:sz="0" w:space="0" w:color="auto"/>
        <w:bottom w:val="none" w:sz="0" w:space="0" w:color="auto"/>
        <w:right w:val="none" w:sz="0" w:space="0" w:color="auto"/>
      </w:divBdr>
    </w:div>
    <w:div w:id="1826822790">
      <w:marLeft w:val="0"/>
      <w:marRight w:val="0"/>
      <w:marTop w:val="-20"/>
      <w:marBottom w:val="-20"/>
      <w:divBdr>
        <w:top w:val="none" w:sz="0" w:space="0" w:color="auto"/>
        <w:left w:val="none" w:sz="0" w:space="0" w:color="auto"/>
        <w:bottom w:val="none" w:sz="0" w:space="0" w:color="auto"/>
        <w:right w:val="none" w:sz="0" w:space="0" w:color="auto"/>
      </w:divBdr>
    </w:div>
    <w:div w:id="1827549101">
      <w:marLeft w:val="0"/>
      <w:marRight w:val="0"/>
      <w:marTop w:val="-20"/>
      <w:marBottom w:val="-20"/>
      <w:divBdr>
        <w:top w:val="none" w:sz="0" w:space="0" w:color="auto"/>
        <w:left w:val="none" w:sz="0" w:space="0" w:color="auto"/>
        <w:bottom w:val="none" w:sz="0" w:space="0" w:color="auto"/>
        <w:right w:val="none" w:sz="0" w:space="0" w:color="auto"/>
      </w:divBdr>
    </w:div>
    <w:div w:id="1828083486">
      <w:marLeft w:val="0"/>
      <w:marRight w:val="0"/>
      <w:marTop w:val="-20"/>
      <w:marBottom w:val="-20"/>
      <w:divBdr>
        <w:top w:val="none" w:sz="0" w:space="0" w:color="auto"/>
        <w:left w:val="none" w:sz="0" w:space="0" w:color="auto"/>
        <w:bottom w:val="none" w:sz="0" w:space="0" w:color="auto"/>
        <w:right w:val="none" w:sz="0" w:space="0" w:color="auto"/>
      </w:divBdr>
    </w:div>
    <w:div w:id="1828087702">
      <w:marLeft w:val="0"/>
      <w:marRight w:val="0"/>
      <w:marTop w:val="-20"/>
      <w:marBottom w:val="-20"/>
      <w:divBdr>
        <w:top w:val="none" w:sz="0" w:space="0" w:color="auto"/>
        <w:left w:val="none" w:sz="0" w:space="0" w:color="auto"/>
        <w:bottom w:val="none" w:sz="0" w:space="0" w:color="auto"/>
        <w:right w:val="none" w:sz="0" w:space="0" w:color="auto"/>
      </w:divBdr>
    </w:div>
    <w:div w:id="1831364992">
      <w:marLeft w:val="0"/>
      <w:marRight w:val="0"/>
      <w:marTop w:val="-20"/>
      <w:marBottom w:val="-20"/>
      <w:divBdr>
        <w:top w:val="none" w:sz="0" w:space="0" w:color="auto"/>
        <w:left w:val="none" w:sz="0" w:space="0" w:color="auto"/>
        <w:bottom w:val="none" w:sz="0" w:space="0" w:color="auto"/>
        <w:right w:val="none" w:sz="0" w:space="0" w:color="auto"/>
      </w:divBdr>
    </w:div>
    <w:div w:id="1832404770">
      <w:marLeft w:val="0"/>
      <w:marRight w:val="0"/>
      <w:marTop w:val="-20"/>
      <w:marBottom w:val="-20"/>
      <w:divBdr>
        <w:top w:val="none" w:sz="0" w:space="0" w:color="auto"/>
        <w:left w:val="none" w:sz="0" w:space="0" w:color="auto"/>
        <w:bottom w:val="none" w:sz="0" w:space="0" w:color="auto"/>
        <w:right w:val="none" w:sz="0" w:space="0" w:color="auto"/>
      </w:divBdr>
    </w:div>
    <w:div w:id="1832941266">
      <w:marLeft w:val="0"/>
      <w:marRight w:val="0"/>
      <w:marTop w:val="-20"/>
      <w:marBottom w:val="-20"/>
      <w:divBdr>
        <w:top w:val="none" w:sz="0" w:space="0" w:color="auto"/>
        <w:left w:val="none" w:sz="0" w:space="0" w:color="auto"/>
        <w:bottom w:val="none" w:sz="0" w:space="0" w:color="auto"/>
        <w:right w:val="none" w:sz="0" w:space="0" w:color="auto"/>
      </w:divBdr>
    </w:div>
    <w:div w:id="1835796399">
      <w:marLeft w:val="0"/>
      <w:marRight w:val="0"/>
      <w:marTop w:val="-20"/>
      <w:marBottom w:val="-20"/>
      <w:divBdr>
        <w:top w:val="none" w:sz="0" w:space="0" w:color="auto"/>
        <w:left w:val="none" w:sz="0" w:space="0" w:color="auto"/>
        <w:bottom w:val="none" w:sz="0" w:space="0" w:color="auto"/>
        <w:right w:val="none" w:sz="0" w:space="0" w:color="auto"/>
      </w:divBdr>
    </w:div>
    <w:div w:id="1835877084">
      <w:marLeft w:val="0"/>
      <w:marRight w:val="0"/>
      <w:marTop w:val="-20"/>
      <w:marBottom w:val="-20"/>
      <w:divBdr>
        <w:top w:val="none" w:sz="0" w:space="0" w:color="auto"/>
        <w:left w:val="none" w:sz="0" w:space="0" w:color="auto"/>
        <w:bottom w:val="none" w:sz="0" w:space="0" w:color="auto"/>
        <w:right w:val="none" w:sz="0" w:space="0" w:color="auto"/>
      </w:divBdr>
    </w:div>
    <w:div w:id="1835879033">
      <w:marLeft w:val="0"/>
      <w:marRight w:val="0"/>
      <w:marTop w:val="-20"/>
      <w:marBottom w:val="-20"/>
      <w:divBdr>
        <w:top w:val="none" w:sz="0" w:space="0" w:color="auto"/>
        <w:left w:val="none" w:sz="0" w:space="0" w:color="auto"/>
        <w:bottom w:val="none" w:sz="0" w:space="0" w:color="auto"/>
        <w:right w:val="none" w:sz="0" w:space="0" w:color="auto"/>
      </w:divBdr>
    </w:div>
    <w:div w:id="1836607928">
      <w:marLeft w:val="0"/>
      <w:marRight w:val="0"/>
      <w:marTop w:val="-20"/>
      <w:marBottom w:val="-20"/>
      <w:divBdr>
        <w:top w:val="none" w:sz="0" w:space="0" w:color="auto"/>
        <w:left w:val="none" w:sz="0" w:space="0" w:color="auto"/>
        <w:bottom w:val="none" w:sz="0" w:space="0" w:color="auto"/>
        <w:right w:val="none" w:sz="0" w:space="0" w:color="auto"/>
      </w:divBdr>
    </w:div>
    <w:div w:id="1838038129">
      <w:marLeft w:val="0"/>
      <w:marRight w:val="0"/>
      <w:marTop w:val="-20"/>
      <w:marBottom w:val="-20"/>
      <w:divBdr>
        <w:top w:val="none" w:sz="0" w:space="0" w:color="auto"/>
        <w:left w:val="none" w:sz="0" w:space="0" w:color="auto"/>
        <w:bottom w:val="none" w:sz="0" w:space="0" w:color="auto"/>
        <w:right w:val="none" w:sz="0" w:space="0" w:color="auto"/>
      </w:divBdr>
    </w:div>
    <w:div w:id="1838956579">
      <w:marLeft w:val="0"/>
      <w:marRight w:val="0"/>
      <w:marTop w:val="-20"/>
      <w:marBottom w:val="-20"/>
      <w:divBdr>
        <w:top w:val="none" w:sz="0" w:space="0" w:color="auto"/>
        <w:left w:val="none" w:sz="0" w:space="0" w:color="auto"/>
        <w:bottom w:val="none" w:sz="0" w:space="0" w:color="auto"/>
        <w:right w:val="none" w:sz="0" w:space="0" w:color="auto"/>
      </w:divBdr>
    </w:div>
    <w:div w:id="1839154089">
      <w:marLeft w:val="0"/>
      <w:marRight w:val="0"/>
      <w:marTop w:val="-20"/>
      <w:marBottom w:val="-20"/>
      <w:divBdr>
        <w:top w:val="none" w:sz="0" w:space="0" w:color="auto"/>
        <w:left w:val="none" w:sz="0" w:space="0" w:color="auto"/>
        <w:bottom w:val="none" w:sz="0" w:space="0" w:color="auto"/>
        <w:right w:val="none" w:sz="0" w:space="0" w:color="auto"/>
      </w:divBdr>
    </w:div>
    <w:div w:id="1839155663">
      <w:marLeft w:val="0"/>
      <w:marRight w:val="0"/>
      <w:marTop w:val="-20"/>
      <w:marBottom w:val="-20"/>
      <w:divBdr>
        <w:top w:val="none" w:sz="0" w:space="0" w:color="auto"/>
        <w:left w:val="none" w:sz="0" w:space="0" w:color="auto"/>
        <w:bottom w:val="none" w:sz="0" w:space="0" w:color="auto"/>
        <w:right w:val="none" w:sz="0" w:space="0" w:color="auto"/>
      </w:divBdr>
    </w:div>
    <w:div w:id="1839347545">
      <w:marLeft w:val="0"/>
      <w:marRight w:val="0"/>
      <w:marTop w:val="-20"/>
      <w:marBottom w:val="-20"/>
      <w:divBdr>
        <w:top w:val="none" w:sz="0" w:space="0" w:color="auto"/>
        <w:left w:val="none" w:sz="0" w:space="0" w:color="auto"/>
        <w:bottom w:val="none" w:sz="0" w:space="0" w:color="auto"/>
        <w:right w:val="none" w:sz="0" w:space="0" w:color="auto"/>
      </w:divBdr>
    </w:div>
    <w:div w:id="1840777168">
      <w:marLeft w:val="0"/>
      <w:marRight w:val="0"/>
      <w:marTop w:val="-20"/>
      <w:marBottom w:val="-20"/>
      <w:divBdr>
        <w:top w:val="none" w:sz="0" w:space="0" w:color="auto"/>
        <w:left w:val="none" w:sz="0" w:space="0" w:color="auto"/>
        <w:bottom w:val="none" w:sz="0" w:space="0" w:color="auto"/>
        <w:right w:val="none" w:sz="0" w:space="0" w:color="auto"/>
      </w:divBdr>
    </w:div>
    <w:div w:id="1841575651">
      <w:marLeft w:val="0"/>
      <w:marRight w:val="0"/>
      <w:marTop w:val="-20"/>
      <w:marBottom w:val="-20"/>
      <w:divBdr>
        <w:top w:val="none" w:sz="0" w:space="0" w:color="auto"/>
        <w:left w:val="none" w:sz="0" w:space="0" w:color="auto"/>
        <w:bottom w:val="none" w:sz="0" w:space="0" w:color="auto"/>
        <w:right w:val="none" w:sz="0" w:space="0" w:color="auto"/>
      </w:divBdr>
    </w:div>
    <w:div w:id="1843466970">
      <w:marLeft w:val="0"/>
      <w:marRight w:val="0"/>
      <w:marTop w:val="-20"/>
      <w:marBottom w:val="-20"/>
      <w:divBdr>
        <w:top w:val="none" w:sz="0" w:space="0" w:color="auto"/>
        <w:left w:val="none" w:sz="0" w:space="0" w:color="auto"/>
        <w:bottom w:val="none" w:sz="0" w:space="0" w:color="auto"/>
        <w:right w:val="none" w:sz="0" w:space="0" w:color="auto"/>
      </w:divBdr>
    </w:div>
    <w:div w:id="1845045234">
      <w:marLeft w:val="0"/>
      <w:marRight w:val="0"/>
      <w:marTop w:val="-20"/>
      <w:marBottom w:val="-20"/>
      <w:divBdr>
        <w:top w:val="none" w:sz="0" w:space="0" w:color="auto"/>
        <w:left w:val="none" w:sz="0" w:space="0" w:color="auto"/>
        <w:bottom w:val="none" w:sz="0" w:space="0" w:color="auto"/>
        <w:right w:val="none" w:sz="0" w:space="0" w:color="auto"/>
      </w:divBdr>
    </w:div>
    <w:div w:id="1848982183">
      <w:marLeft w:val="0"/>
      <w:marRight w:val="0"/>
      <w:marTop w:val="-20"/>
      <w:marBottom w:val="-20"/>
      <w:divBdr>
        <w:top w:val="none" w:sz="0" w:space="0" w:color="auto"/>
        <w:left w:val="none" w:sz="0" w:space="0" w:color="auto"/>
        <w:bottom w:val="none" w:sz="0" w:space="0" w:color="auto"/>
        <w:right w:val="none" w:sz="0" w:space="0" w:color="auto"/>
      </w:divBdr>
    </w:div>
    <w:div w:id="1853033294">
      <w:marLeft w:val="0"/>
      <w:marRight w:val="0"/>
      <w:marTop w:val="-20"/>
      <w:marBottom w:val="-20"/>
      <w:divBdr>
        <w:top w:val="none" w:sz="0" w:space="0" w:color="auto"/>
        <w:left w:val="none" w:sz="0" w:space="0" w:color="auto"/>
        <w:bottom w:val="none" w:sz="0" w:space="0" w:color="auto"/>
        <w:right w:val="none" w:sz="0" w:space="0" w:color="auto"/>
      </w:divBdr>
    </w:div>
    <w:div w:id="1854415604">
      <w:marLeft w:val="0"/>
      <w:marRight w:val="0"/>
      <w:marTop w:val="-20"/>
      <w:marBottom w:val="-20"/>
      <w:divBdr>
        <w:top w:val="none" w:sz="0" w:space="0" w:color="auto"/>
        <w:left w:val="none" w:sz="0" w:space="0" w:color="auto"/>
        <w:bottom w:val="none" w:sz="0" w:space="0" w:color="auto"/>
        <w:right w:val="none" w:sz="0" w:space="0" w:color="auto"/>
      </w:divBdr>
    </w:div>
    <w:div w:id="1855922689">
      <w:marLeft w:val="0"/>
      <w:marRight w:val="0"/>
      <w:marTop w:val="-20"/>
      <w:marBottom w:val="-20"/>
      <w:divBdr>
        <w:top w:val="none" w:sz="0" w:space="0" w:color="auto"/>
        <w:left w:val="none" w:sz="0" w:space="0" w:color="auto"/>
        <w:bottom w:val="none" w:sz="0" w:space="0" w:color="auto"/>
        <w:right w:val="none" w:sz="0" w:space="0" w:color="auto"/>
      </w:divBdr>
    </w:div>
    <w:div w:id="1856653915">
      <w:marLeft w:val="0"/>
      <w:marRight w:val="0"/>
      <w:marTop w:val="-20"/>
      <w:marBottom w:val="-20"/>
      <w:divBdr>
        <w:top w:val="none" w:sz="0" w:space="0" w:color="auto"/>
        <w:left w:val="none" w:sz="0" w:space="0" w:color="auto"/>
        <w:bottom w:val="none" w:sz="0" w:space="0" w:color="auto"/>
        <w:right w:val="none" w:sz="0" w:space="0" w:color="auto"/>
      </w:divBdr>
    </w:div>
    <w:div w:id="1857846653">
      <w:marLeft w:val="0"/>
      <w:marRight w:val="0"/>
      <w:marTop w:val="-20"/>
      <w:marBottom w:val="-20"/>
      <w:divBdr>
        <w:top w:val="none" w:sz="0" w:space="0" w:color="auto"/>
        <w:left w:val="none" w:sz="0" w:space="0" w:color="auto"/>
        <w:bottom w:val="none" w:sz="0" w:space="0" w:color="auto"/>
        <w:right w:val="none" w:sz="0" w:space="0" w:color="auto"/>
      </w:divBdr>
    </w:div>
    <w:div w:id="1860849424">
      <w:marLeft w:val="0"/>
      <w:marRight w:val="0"/>
      <w:marTop w:val="-20"/>
      <w:marBottom w:val="-20"/>
      <w:divBdr>
        <w:top w:val="none" w:sz="0" w:space="0" w:color="auto"/>
        <w:left w:val="none" w:sz="0" w:space="0" w:color="auto"/>
        <w:bottom w:val="none" w:sz="0" w:space="0" w:color="auto"/>
        <w:right w:val="none" w:sz="0" w:space="0" w:color="auto"/>
      </w:divBdr>
    </w:div>
    <w:div w:id="1861505958">
      <w:marLeft w:val="0"/>
      <w:marRight w:val="0"/>
      <w:marTop w:val="-20"/>
      <w:marBottom w:val="-20"/>
      <w:divBdr>
        <w:top w:val="none" w:sz="0" w:space="0" w:color="auto"/>
        <w:left w:val="none" w:sz="0" w:space="0" w:color="auto"/>
        <w:bottom w:val="none" w:sz="0" w:space="0" w:color="auto"/>
        <w:right w:val="none" w:sz="0" w:space="0" w:color="auto"/>
      </w:divBdr>
    </w:div>
    <w:div w:id="1862158385">
      <w:marLeft w:val="0"/>
      <w:marRight w:val="0"/>
      <w:marTop w:val="-20"/>
      <w:marBottom w:val="-20"/>
      <w:divBdr>
        <w:top w:val="none" w:sz="0" w:space="0" w:color="auto"/>
        <w:left w:val="none" w:sz="0" w:space="0" w:color="auto"/>
        <w:bottom w:val="none" w:sz="0" w:space="0" w:color="auto"/>
        <w:right w:val="none" w:sz="0" w:space="0" w:color="auto"/>
      </w:divBdr>
    </w:div>
    <w:div w:id="1864441779">
      <w:marLeft w:val="0"/>
      <w:marRight w:val="0"/>
      <w:marTop w:val="-20"/>
      <w:marBottom w:val="-20"/>
      <w:divBdr>
        <w:top w:val="none" w:sz="0" w:space="0" w:color="auto"/>
        <w:left w:val="none" w:sz="0" w:space="0" w:color="auto"/>
        <w:bottom w:val="none" w:sz="0" w:space="0" w:color="auto"/>
        <w:right w:val="none" w:sz="0" w:space="0" w:color="auto"/>
      </w:divBdr>
    </w:div>
    <w:div w:id="1865900917">
      <w:marLeft w:val="0"/>
      <w:marRight w:val="0"/>
      <w:marTop w:val="-20"/>
      <w:marBottom w:val="-20"/>
      <w:divBdr>
        <w:top w:val="none" w:sz="0" w:space="0" w:color="auto"/>
        <w:left w:val="none" w:sz="0" w:space="0" w:color="auto"/>
        <w:bottom w:val="none" w:sz="0" w:space="0" w:color="auto"/>
        <w:right w:val="none" w:sz="0" w:space="0" w:color="auto"/>
      </w:divBdr>
    </w:div>
    <w:div w:id="1866089571">
      <w:marLeft w:val="0"/>
      <w:marRight w:val="0"/>
      <w:marTop w:val="-20"/>
      <w:marBottom w:val="-20"/>
      <w:divBdr>
        <w:top w:val="none" w:sz="0" w:space="0" w:color="auto"/>
        <w:left w:val="none" w:sz="0" w:space="0" w:color="auto"/>
        <w:bottom w:val="none" w:sz="0" w:space="0" w:color="auto"/>
        <w:right w:val="none" w:sz="0" w:space="0" w:color="auto"/>
      </w:divBdr>
    </w:div>
    <w:div w:id="1866363103">
      <w:marLeft w:val="0"/>
      <w:marRight w:val="0"/>
      <w:marTop w:val="-20"/>
      <w:marBottom w:val="-20"/>
      <w:divBdr>
        <w:top w:val="none" w:sz="0" w:space="0" w:color="auto"/>
        <w:left w:val="none" w:sz="0" w:space="0" w:color="auto"/>
        <w:bottom w:val="none" w:sz="0" w:space="0" w:color="auto"/>
        <w:right w:val="none" w:sz="0" w:space="0" w:color="auto"/>
      </w:divBdr>
    </w:div>
    <w:div w:id="1867476546">
      <w:marLeft w:val="0"/>
      <w:marRight w:val="0"/>
      <w:marTop w:val="-20"/>
      <w:marBottom w:val="-20"/>
      <w:divBdr>
        <w:top w:val="none" w:sz="0" w:space="0" w:color="auto"/>
        <w:left w:val="none" w:sz="0" w:space="0" w:color="auto"/>
        <w:bottom w:val="none" w:sz="0" w:space="0" w:color="auto"/>
        <w:right w:val="none" w:sz="0" w:space="0" w:color="auto"/>
      </w:divBdr>
    </w:div>
    <w:div w:id="1867524075">
      <w:marLeft w:val="0"/>
      <w:marRight w:val="0"/>
      <w:marTop w:val="-20"/>
      <w:marBottom w:val="-20"/>
      <w:divBdr>
        <w:top w:val="none" w:sz="0" w:space="0" w:color="auto"/>
        <w:left w:val="none" w:sz="0" w:space="0" w:color="auto"/>
        <w:bottom w:val="none" w:sz="0" w:space="0" w:color="auto"/>
        <w:right w:val="none" w:sz="0" w:space="0" w:color="auto"/>
      </w:divBdr>
    </w:div>
    <w:div w:id="1870991817">
      <w:marLeft w:val="0"/>
      <w:marRight w:val="0"/>
      <w:marTop w:val="-20"/>
      <w:marBottom w:val="-20"/>
      <w:divBdr>
        <w:top w:val="none" w:sz="0" w:space="0" w:color="auto"/>
        <w:left w:val="none" w:sz="0" w:space="0" w:color="auto"/>
        <w:bottom w:val="none" w:sz="0" w:space="0" w:color="auto"/>
        <w:right w:val="none" w:sz="0" w:space="0" w:color="auto"/>
      </w:divBdr>
    </w:div>
    <w:div w:id="1872375643">
      <w:marLeft w:val="0"/>
      <w:marRight w:val="0"/>
      <w:marTop w:val="-20"/>
      <w:marBottom w:val="-20"/>
      <w:divBdr>
        <w:top w:val="none" w:sz="0" w:space="0" w:color="auto"/>
        <w:left w:val="none" w:sz="0" w:space="0" w:color="auto"/>
        <w:bottom w:val="none" w:sz="0" w:space="0" w:color="auto"/>
        <w:right w:val="none" w:sz="0" w:space="0" w:color="auto"/>
      </w:divBdr>
    </w:div>
    <w:div w:id="1872958314">
      <w:marLeft w:val="0"/>
      <w:marRight w:val="0"/>
      <w:marTop w:val="-20"/>
      <w:marBottom w:val="-20"/>
      <w:divBdr>
        <w:top w:val="none" w:sz="0" w:space="0" w:color="auto"/>
        <w:left w:val="none" w:sz="0" w:space="0" w:color="auto"/>
        <w:bottom w:val="none" w:sz="0" w:space="0" w:color="auto"/>
        <w:right w:val="none" w:sz="0" w:space="0" w:color="auto"/>
      </w:divBdr>
    </w:div>
    <w:div w:id="1873572160">
      <w:marLeft w:val="0"/>
      <w:marRight w:val="0"/>
      <w:marTop w:val="-20"/>
      <w:marBottom w:val="-20"/>
      <w:divBdr>
        <w:top w:val="none" w:sz="0" w:space="0" w:color="auto"/>
        <w:left w:val="none" w:sz="0" w:space="0" w:color="auto"/>
        <w:bottom w:val="none" w:sz="0" w:space="0" w:color="auto"/>
        <w:right w:val="none" w:sz="0" w:space="0" w:color="auto"/>
      </w:divBdr>
    </w:div>
    <w:div w:id="1877959043">
      <w:marLeft w:val="0"/>
      <w:marRight w:val="0"/>
      <w:marTop w:val="-20"/>
      <w:marBottom w:val="-20"/>
      <w:divBdr>
        <w:top w:val="none" w:sz="0" w:space="0" w:color="auto"/>
        <w:left w:val="none" w:sz="0" w:space="0" w:color="auto"/>
        <w:bottom w:val="none" w:sz="0" w:space="0" w:color="auto"/>
        <w:right w:val="none" w:sz="0" w:space="0" w:color="auto"/>
      </w:divBdr>
    </w:div>
    <w:div w:id="1878200637">
      <w:marLeft w:val="0"/>
      <w:marRight w:val="0"/>
      <w:marTop w:val="-20"/>
      <w:marBottom w:val="-20"/>
      <w:divBdr>
        <w:top w:val="none" w:sz="0" w:space="0" w:color="auto"/>
        <w:left w:val="none" w:sz="0" w:space="0" w:color="auto"/>
        <w:bottom w:val="none" w:sz="0" w:space="0" w:color="auto"/>
        <w:right w:val="none" w:sz="0" w:space="0" w:color="auto"/>
      </w:divBdr>
    </w:div>
    <w:div w:id="1880580982">
      <w:marLeft w:val="0"/>
      <w:marRight w:val="0"/>
      <w:marTop w:val="-20"/>
      <w:marBottom w:val="-20"/>
      <w:divBdr>
        <w:top w:val="none" w:sz="0" w:space="0" w:color="auto"/>
        <w:left w:val="none" w:sz="0" w:space="0" w:color="auto"/>
        <w:bottom w:val="none" w:sz="0" w:space="0" w:color="auto"/>
        <w:right w:val="none" w:sz="0" w:space="0" w:color="auto"/>
      </w:divBdr>
    </w:div>
    <w:div w:id="1881551112">
      <w:marLeft w:val="0"/>
      <w:marRight w:val="0"/>
      <w:marTop w:val="-20"/>
      <w:marBottom w:val="-20"/>
      <w:divBdr>
        <w:top w:val="none" w:sz="0" w:space="0" w:color="auto"/>
        <w:left w:val="none" w:sz="0" w:space="0" w:color="auto"/>
        <w:bottom w:val="none" w:sz="0" w:space="0" w:color="auto"/>
        <w:right w:val="none" w:sz="0" w:space="0" w:color="auto"/>
      </w:divBdr>
    </w:div>
    <w:div w:id="1882161031">
      <w:marLeft w:val="0"/>
      <w:marRight w:val="0"/>
      <w:marTop w:val="-20"/>
      <w:marBottom w:val="-20"/>
      <w:divBdr>
        <w:top w:val="none" w:sz="0" w:space="0" w:color="auto"/>
        <w:left w:val="none" w:sz="0" w:space="0" w:color="auto"/>
        <w:bottom w:val="none" w:sz="0" w:space="0" w:color="auto"/>
        <w:right w:val="none" w:sz="0" w:space="0" w:color="auto"/>
      </w:divBdr>
    </w:div>
    <w:div w:id="1882208755">
      <w:marLeft w:val="0"/>
      <w:marRight w:val="0"/>
      <w:marTop w:val="-20"/>
      <w:marBottom w:val="-20"/>
      <w:divBdr>
        <w:top w:val="none" w:sz="0" w:space="0" w:color="auto"/>
        <w:left w:val="none" w:sz="0" w:space="0" w:color="auto"/>
        <w:bottom w:val="none" w:sz="0" w:space="0" w:color="auto"/>
        <w:right w:val="none" w:sz="0" w:space="0" w:color="auto"/>
      </w:divBdr>
    </w:div>
    <w:div w:id="1883519408">
      <w:marLeft w:val="0"/>
      <w:marRight w:val="0"/>
      <w:marTop w:val="-20"/>
      <w:marBottom w:val="-20"/>
      <w:divBdr>
        <w:top w:val="none" w:sz="0" w:space="0" w:color="auto"/>
        <w:left w:val="none" w:sz="0" w:space="0" w:color="auto"/>
        <w:bottom w:val="none" w:sz="0" w:space="0" w:color="auto"/>
        <w:right w:val="none" w:sz="0" w:space="0" w:color="auto"/>
      </w:divBdr>
    </w:div>
    <w:div w:id="1886675571">
      <w:marLeft w:val="0"/>
      <w:marRight w:val="0"/>
      <w:marTop w:val="-20"/>
      <w:marBottom w:val="-20"/>
      <w:divBdr>
        <w:top w:val="none" w:sz="0" w:space="0" w:color="auto"/>
        <w:left w:val="none" w:sz="0" w:space="0" w:color="auto"/>
        <w:bottom w:val="none" w:sz="0" w:space="0" w:color="auto"/>
        <w:right w:val="none" w:sz="0" w:space="0" w:color="auto"/>
      </w:divBdr>
    </w:div>
    <w:div w:id="1887256056">
      <w:marLeft w:val="0"/>
      <w:marRight w:val="0"/>
      <w:marTop w:val="-20"/>
      <w:marBottom w:val="-20"/>
      <w:divBdr>
        <w:top w:val="none" w:sz="0" w:space="0" w:color="auto"/>
        <w:left w:val="none" w:sz="0" w:space="0" w:color="auto"/>
        <w:bottom w:val="none" w:sz="0" w:space="0" w:color="auto"/>
        <w:right w:val="none" w:sz="0" w:space="0" w:color="auto"/>
      </w:divBdr>
    </w:div>
    <w:div w:id="1887525100">
      <w:marLeft w:val="0"/>
      <w:marRight w:val="0"/>
      <w:marTop w:val="-20"/>
      <w:marBottom w:val="-20"/>
      <w:divBdr>
        <w:top w:val="none" w:sz="0" w:space="0" w:color="auto"/>
        <w:left w:val="none" w:sz="0" w:space="0" w:color="auto"/>
        <w:bottom w:val="none" w:sz="0" w:space="0" w:color="auto"/>
        <w:right w:val="none" w:sz="0" w:space="0" w:color="auto"/>
      </w:divBdr>
    </w:div>
    <w:div w:id="1887911438">
      <w:marLeft w:val="0"/>
      <w:marRight w:val="0"/>
      <w:marTop w:val="-20"/>
      <w:marBottom w:val="-20"/>
      <w:divBdr>
        <w:top w:val="none" w:sz="0" w:space="0" w:color="auto"/>
        <w:left w:val="none" w:sz="0" w:space="0" w:color="auto"/>
        <w:bottom w:val="none" w:sz="0" w:space="0" w:color="auto"/>
        <w:right w:val="none" w:sz="0" w:space="0" w:color="auto"/>
      </w:divBdr>
    </w:div>
    <w:div w:id="1888376000">
      <w:marLeft w:val="0"/>
      <w:marRight w:val="0"/>
      <w:marTop w:val="-20"/>
      <w:marBottom w:val="-20"/>
      <w:divBdr>
        <w:top w:val="none" w:sz="0" w:space="0" w:color="auto"/>
        <w:left w:val="none" w:sz="0" w:space="0" w:color="auto"/>
        <w:bottom w:val="none" w:sz="0" w:space="0" w:color="auto"/>
        <w:right w:val="none" w:sz="0" w:space="0" w:color="auto"/>
      </w:divBdr>
    </w:div>
    <w:div w:id="1888714497">
      <w:marLeft w:val="0"/>
      <w:marRight w:val="0"/>
      <w:marTop w:val="-20"/>
      <w:marBottom w:val="-20"/>
      <w:divBdr>
        <w:top w:val="none" w:sz="0" w:space="0" w:color="auto"/>
        <w:left w:val="none" w:sz="0" w:space="0" w:color="auto"/>
        <w:bottom w:val="none" w:sz="0" w:space="0" w:color="auto"/>
        <w:right w:val="none" w:sz="0" w:space="0" w:color="auto"/>
      </w:divBdr>
    </w:div>
    <w:div w:id="1888831287">
      <w:marLeft w:val="0"/>
      <w:marRight w:val="0"/>
      <w:marTop w:val="-20"/>
      <w:marBottom w:val="-20"/>
      <w:divBdr>
        <w:top w:val="none" w:sz="0" w:space="0" w:color="auto"/>
        <w:left w:val="none" w:sz="0" w:space="0" w:color="auto"/>
        <w:bottom w:val="none" w:sz="0" w:space="0" w:color="auto"/>
        <w:right w:val="none" w:sz="0" w:space="0" w:color="auto"/>
      </w:divBdr>
    </w:div>
    <w:div w:id="1890871854">
      <w:marLeft w:val="0"/>
      <w:marRight w:val="0"/>
      <w:marTop w:val="-20"/>
      <w:marBottom w:val="-20"/>
      <w:divBdr>
        <w:top w:val="none" w:sz="0" w:space="0" w:color="auto"/>
        <w:left w:val="none" w:sz="0" w:space="0" w:color="auto"/>
        <w:bottom w:val="none" w:sz="0" w:space="0" w:color="auto"/>
        <w:right w:val="none" w:sz="0" w:space="0" w:color="auto"/>
      </w:divBdr>
    </w:div>
    <w:div w:id="1891452916">
      <w:marLeft w:val="0"/>
      <w:marRight w:val="0"/>
      <w:marTop w:val="-20"/>
      <w:marBottom w:val="-20"/>
      <w:divBdr>
        <w:top w:val="none" w:sz="0" w:space="0" w:color="auto"/>
        <w:left w:val="none" w:sz="0" w:space="0" w:color="auto"/>
        <w:bottom w:val="none" w:sz="0" w:space="0" w:color="auto"/>
        <w:right w:val="none" w:sz="0" w:space="0" w:color="auto"/>
      </w:divBdr>
    </w:div>
    <w:div w:id="1891721845">
      <w:marLeft w:val="0"/>
      <w:marRight w:val="0"/>
      <w:marTop w:val="-20"/>
      <w:marBottom w:val="-20"/>
      <w:divBdr>
        <w:top w:val="none" w:sz="0" w:space="0" w:color="auto"/>
        <w:left w:val="none" w:sz="0" w:space="0" w:color="auto"/>
        <w:bottom w:val="none" w:sz="0" w:space="0" w:color="auto"/>
        <w:right w:val="none" w:sz="0" w:space="0" w:color="auto"/>
      </w:divBdr>
    </w:div>
    <w:div w:id="1894391400">
      <w:marLeft w:val="0"/>
      <w:marRight w:val="0"/>
      <w:marTop w:val="-20"/>
      <w:marBottom w:val="-20"/>
      <w:divBdr>
        <w:top w:val="none" w:sz="0" w:space="0" w:color="auto"/>
        <w:left w:val="none" w:sz="0" w:space="0" w:color="auto"/>
        <w:bottom w:val="none" w:sz="0" w:space="0" w:color="auto"/>
        <w:right w:val="none" w:sz="0" w:space="0" w:color="auto"/>
      </w:divBdr>
    </w:div>
    <w:div w:id="1895046803">
      <w:marLeft w:val="0"/>
      <w:marRight w:val="0"/>
      <w:marTop w:val="-20"/>
      <w:marBottom w:val="-20"/>
      <w:divBdr>
        <w:top w:val="none" w:sz="0" w:space="0" w:color="auto"/>
        <w:left w:val="none" w:sz="0" w:space="0" w:color="auto"/>
        <w:bottom w:val="none" w:sz="0" w:space="0" w:color="auto"/>
        <w:right w:val="none" w:sz="0" w:space="0" w:color="auto"/>
      </w:divBdr>
    </w:div>
    <w:div w:id="1897349130">
      <w:marLeft w:val="0"/>
      <w:marRight w:val="0"/>
      <w:marTop w:val="-20"/>
      <w:marBottom w:val="-20"/>
      <w:divBdr>
        <w:top w:val="none" w:sz="0" w:space="0" w:color="auto"/>
        <w:left w:val="none" w:sz="0" w:space="0" w:color="auto"/>
        <w:bottom w:val="none" w:sz="0" w:space="0" w:color="auto"/>
        <w:right w:val="none" w:sz="0" w:space="0" w:color="auto"/>
      </w:divBdr>
    </w:div>
    <w:div w:id="1898473593">
      <w:marLeft w:val="0"/>
      <w:marRight w:val="0"/>
      <w:marTop w:val="-20"/>
      <w:marBottom w:val="-20"/>
      <w:divBdr>
        <w:top w:val="none" w:sz="0" w:space="0" w:color="auto"/>
        <w:left w:val="none" w:sz="0" w:space="0" w:color="auto"/>
        <w:bottom w:val="none" w:sz="0" w:space="0" w:color="auto"/>
        <w:right w:val="none" w:sz="0" w:space="0" w:color="auto"/>
      </w:divBdr>
    </w:div>
    <w:div w:id="1899702178">
      <w:marLeft w:val="0"/>
      <w:marRight w:val="0"/>
      <w:marTop w:val="-20"/>
      <w:marBottom w:val="-20"/>
      <w:divBdr>
        <w:top w:val="none" w:sz="0" w:space="0" w:color="auto"/>
        <w:left w:val="none" w:sz="0" w:space="0" w:color="auto"/>
        <w:bottom w:val="none" w:sz="0" w:space="0" w:color="auto"/>
        <w:right w:val="none" w:sz="0" w:space="0" w:color="auto"/>
      </w:divBdr>
    </w:div>
    <w:div w:id="1902329106">
      <w:marLeft w:val="0"/>
      <w:marRight w:val="0"/>
      <w:marTop w:val="-20"/>
      <w:marBottom w:val="-20"/>
      <w:divBdr>
        <w:top w:val="none" w:sz="0" w:space="0" w:color="auto"/>
        <w:left w:val="none" w:sz="0" w:space="0" w:color="auto"/>
        <w:bottom w:val="none" w:sz="0" w:space="0" w:color="auto"/>
        <w:right w:val="none" w:sz="0" w:space="0" w:color="auto"/>
      </w:divBdr>
    </w:div>
    <w:div w:id="1905216089">
      <w:marLeft w:val="0"/>
      <w:marRight w:val="0"/>
      <w:marTop w:val="-20"/>
      <w:marBottom w:val="-20"/>
      <w:divBdr>
        <w:top w:val="none" w:sz="0" w:space="0" w:color="auto"/>
        <w:left w:val="none" w:sz="0" w:space="0" w:color="auto"/>
        <w:bottom w:val="none" w:sz="0" w:space="0" w:color="auto"/>
        <w:right w:val="none" w:sz="0" w:space="0" w:color="auto"/>
      </w:divBdr>
    </w:div>
    <w:div w:id="1905681628">
      <w:marLeft w:val="0"/>
      <w:marRight w:val="0"/>
      <w:marTop w:val="-20"/>
      <w:marBottom w:val="-20"/>
      <w:divBdr>
        <w:top w:val="none" w:sz="0" w:space="0" w:color="auto"/>
        <w:left w:val="none" w:sz="0" w:space="0" w:color="auto"/>
        <w:bottom w:val="none" w:sz="0" w:space="0" w:color="auto"/>
        <w:right w:val="none" w:sz="0" w:space="0" w:color="auto"/>
      </w:divBdr>
    </w:div>
    <w:div w:id="1906136182">
      <w:marLeft w:val="0"/>
      <w:marRight w:val="0"/>
      <w:marTop w:val="-20"/>
      <w:marBottom w:val="-20"/>
      <w:divBdr>
        <w:top w:val="none" w:sz="0" w:space="0" w:color="auto"/>
        <w:left w:val="none" w:sz="0" w:space="0" w:color="auto"/>
        <w:bottom w:val="none" w:sz="0" w:space="0" w:color="auto"/>
        <w:right w:val="none" w:sz="0" w:space="0" w:color="auto"/>
      </w:divBdr>
    </w:div>
    <w:div w:id="1906404523">
      <w:marLeft w:val="0"/>
      <w:marRight w:val="0"/>
      <w:marTop w:val="-20"/>
      <w:marBottom w:val="-20"/>
      <w:divBdr>
        <w:top w:val="none" w:sz="0" w:space="0" w:color="auto"/>
        <w:left w:val="none" w:sz="0" w:space="0" w:color="auto"/>
        <w:bottom w:val="none" w:sz="0" w:space="0" w:color="auto"/>
        <w:right w:val="none" w:sz="0" w:space="0" w:color="auto"/>
      </w:divBdr>
    </w:div>
    <w:div w:id="1906408796">
      <w:marLeft w:val="0"/>
      <w:marRight w:val="0"/>
      <w:marTop w:val="-20"/>
      <w:marBottom w:val="-20"/>
      <w:divBdr>
        <w:top w:val="none" w:sz="0" w:space="0" w:color="auto"/>
        <w:left w:val="none" w:sz="0" w:space="0" w:color="auto"/>
        <w:bottom w:val="none" w:sz="0" w:space="0" w:color="auto"/>
        <w:right w:val="none" w:sz="0" w:space="0" w:color="auto"/>
      </w:divBdr>
    </w:div>
    <w:div w:id="1907717715">
      <w:marLeft w:val="0"/>
      <w:marRight w:val="0"/>
      <w:marTop w:val="-20"/>
      <w:marBottom w:val="-20"/>
      <w:divBdr>
        <w:top w:val="none" w:sz="0" w:space="0" w:color="auto"/>
        <w:left w:val="none" w:sz="0" w:space="0" w:color="auto"/>
        <w:bottom w:val="none" w:sz="0" w:space="0" w:color="auto"/>
        <w:right w:val="none" w:sz="0" w:space="0" w:color="auto"/>
      </w:divBdr>
    </w:div>
    <w:div w:id="1908176709">
      <w:marLeft w:val="0"/>
      <w:marRight w:val="0"/>
      <w:marTop w:val="-20"/>
      <w:marBottom w:val="-20"/>
      <w:divBdr>
        <w:top w:val="none" w:sz="0" w:space="0" w:color="auto"/>
        <w:left w:val="none" w:sz="0" w:space="0" w:color="auto"/>
        <w:bottom w:val="none" w:sz="0" w:space="0" w:color="auto"/>
        <w:right w:val="none" w:sz="0" w:space="0" w:color="auto"/>
      </w:divBdr>
    </w:div>
    <w:div w:id="1908689051">
      <w:marLeft w:val="0"/>
      <w:marRight w:val="0"/>
      <w:marTop w:val="-20"/>
      <w:marBottom w:val="-20"/>
      <w:divBdr>
        <w:top w:val="none" w:sz="0" w:space="0" w:color="auto"/>
        <w:left w:val="none" w:sz="0" w:space="0" w:color="auto"/>
        <w:bottom w:val="none" w:sz="0" w:space="0" w:color="auto"/>
        <w:right w:val="none" w:sz="0" w:space="0" w:color="auto"/>
      </w:divBdr>
    </w:div>
    <w:div w:id="1909343218">
      <w:marLeft w:val="0"/>
      <w:marRight w:val="0"/>
      <w:marTop w:val="-20"/>
      <w:marBottom w:val="-20"/>
      <w:divBdr>
        <w:top w:val="none" w:sz="0" w:space="0" w:color="auto"/>
        <w:left w:val="none" w:sz="0" w:space="0" w:color="auto"/>
        <w:bottom w:val="none" w:sz="0" w:space="0" w:color="auto"/>
        <w:right w:val="none" w:sz="0" w:space="0" w:color="auto"/>
      </w:divBdr>
    </w:div>
    <w:div w:id="1910189239">
      <w:marLeft w:val="0"/>
      <w:marRight w:val="0"/>
      <w:marTop w:val="-20"/>
      <w:marBottom w:val="-20"/>
      <w:divBdr>
        <w:top w:val="none" w:sz="0" w:space="0" w:color="auto"/>
        <w:left w:val="none" w:sz="0" w:space="0" w:color="auto"/>
        <w:bottom w:val="none" w:sz="0" w:space="0" w:color="auto"/>
        <w:right w:val="none" w:sz="0" w:space="0" w:color="auto"/>
      </w:divBdr>
    </w:div>
    <w:div w:id="1910964727">
      <w:marLeft w:val="0"/>
      <w:marRight w:val="0"/>
      <w:marTop w:val="-20"/>
      <w:marBottom w:val="-20"/>
      <w:divBdr>
        <w:top w:val="none" w:sz="0" w:space="0" w:color="auto"/>
        <w:left w:val="none" w:sz="0" w:space="0" w:color="auto"/>
        <w:bottom w:val="none" w:sz="0" w:space="0" w:color="auto"/>
        <w:right w:val="none" w:sz="0" w:space="0" w:color="auto"/>
      </w:divBdr>
    </w:div>
    <w:div w:id="1912079169">
      <w:marLeft w:val="0"/>
      <w:marRight w:val="0"/>
      <w:marTop w:val="-20"/>
      <w:marBottom w:val="-20"/>
      <w:divBdr>
        <w:top w:val="none" w:sz="0" w:space="0" w:color="auto"/>
        <w:left w:val="none" w:sz="0" w:space="0" w:color="auto"/>
        <w:bottom w:val="none" w:sz="0" w:space="0" w:color="auto"/>
        <w:right w:val="none" w:sz="0" w:space="0" w:color="auto"/>
      </w:divBdr>
    </w:div>
    <w:div w:id="1913539610">
      <w:marLeft w:val="0"/>
      <w:marRight w:val="0"/>
      <w:marTop w:val="-20"/>
      <w:marBottom w:val="-20"/>
      <w:divBdr>
        <w:top w:val="none" w:sz="0" w:space="0" w:color="auto"/>
        <w:left w:val="none" w:sz="0" w:space="0" w:color="auto"/>
        <w:bottom w:val="none" w:sz="0" w:space="0" w:color="auto"/>
        <w:right w:val="none" w:sz="0" w:space="0" w:color="auto"/>
      </w:divBdr>
    </w:div>
    <w:div w:id="1913931689">
      <w:marLeft w:val="0"/>
      <w:marRight w:val="0"/>
      <w:marTop w:val="-20"/>
      <w:marBottom w:val="-20"/>
      <w:divBdr>
        <w:top w:val="none" w:sz="0" w:space="0" w:color="auto"/>
        <w:left w:val="none" w:sz="0" w:space="0" w:color="auto"/>
        <w:bottom w:val="none" w:sz="0" w:space="0" w:color="auto"/>
        <w:right w:val="none" w:sz="0" w:space="0" w:color="auto"/>
      </w:divBdr>
    </w:div>
    <w:div w:id="1914702077">
      <w:marLeft w:val="0"/>
      <w:marRight w:val="0"/>
      <w:marTop w:val="-20"/>
      <w:marBottom w:val="-20"/>
      <w:divBdr>
        <w:top w:val="none" w:sz="0" w:space="0" w:color="auto"/>
        <w:left w:val="none" w:sz="0" w:space="0" w:color="auto"/>
        <w:bottom w:val="none" w:sz="0" w:space="0" w:color="auto"/>
        <w:right w:val="none" w:sz="0" w:space="0" w:color="auto"/>
      </w:divBdr>
    </w:div>
    <w:div w:id="1915780092">
      <w:marLeft w:val="0"/>
      <w:marRight w:val="0"/>
      <w:marTop w:val="-20"/>
      <w:marBottom w:val="-20"/>
      <w:divBdr>
        <w:top w:val="none" w:sz="0" w:space="0" w:color="auto"/>
        <w:left w:val="none" w:sz="0" w:space="0" w:color="auto"/>
        <w:bottom w:val="none" w:sz="0" w:space="0" w:color="auto"/>
        <w:right w:val="none" w:sz="0" w:space="0" w:color="auto"/>
      </w:divBdr>
    </w:div>
    <w:div w:id="1917276002">
      <w:marLeft w:val="0"/>
      <w:marRight w:val="0"/>
      <w:marTop w:val="-20"/>
      <w:marBottom w:val="-20"/>
      <w:divBdr>
        <w:top w:val="none" w:sz="0" w:space="0" w:color="auto"/>
        <w:left w:val="none" w:sz="0" w:space="0" w:color="auto"/>
        <w:bottom w:val="none" w:sz="0" w:space="0" w:color="auto"/>
        <w:right w:val="none" w:sz="0" w:space="0" w:color="auto"/>
      </w:divBdr>
    </w:div>
    <w:div w:id="1917859406">
      <w:marLeft w:val="0"/>
      <w:marRight w:val="0"/>
      <w:marTop w:val="-20"/>
      <w:marBottom w:val="-20"/>
      <w:divBdr>
        <w:top w:val="none" w:sz="0" w:space="0" w:color="auto"/>
        <w:left w:val="none" w:sz="0" w:space="0" w:color="auto"/>
        <w:bottom w:val="none" w:sz="0" w:space="0" w:color="auto"/>
        <w:right w:val="none" w:sz="0" w:space="0" w:color="auto"/>
      </w:divBdr>
    </w:div>
    <w:div w:id="1919047472">
      <w:marLeft w:val="0"/>
      <w:marRight w:val="0"/>
      <w:marTop w:val="-20"/>
      <w:marBottom w:val="-20"/>
      <w:divBdr>
        <w:top w:val="none" w:sz="0" w:space="0" w:color="auto"/>
        <w:left w:val="none" w:sz="0" w:space="0" w:color="auto"/>
        <w:bottom w:val="none" w:sz="0" w:space="0" w:color="auto"/>
        <w:right w:val="none" w:sz="0" w:space="0" w:color="auto"/>
      </w:divBdr>
    </w:div>
    <w:div w:id="1919553999">
      <w:marLeft w:val="0"/>
      <w:marRight w:val="0"/>
      <w:marTop w:val="-20"/>
      <w:marBottom w:val="-20"/>
      <w:divBdr>
        <w:top w:val="none" w:sz="0" w:space="0" w:color="auto"/>
        <w:left w:val="none" w:sz="0" w:space="0" w:color="auto"/>
        <w:bottom w:val="none" w:sz="0" w:space="0" w:color="auto"/>
        <w:right w:val="none" w:sz="0" w:space="0" w:color="auto"/>
      </w:divBdr>
    </w:div>
    <w:div w:id="1920408805">
      <w:marLeft w:val="0"/>
      <w:marRight w:val="0"/>
      <w:marTop w:val="-20"/>
      <w:marBottom w:val="-20"/>
      <w:divBdr>
        <w:top w:val="none" w:sz="0" w:space="0" w:color="auto"/>
        <w:left w:val="none" w:sz="0" w:space="0" w:color="auto"/>
        <w:bottom w:val="none" w:sz="0" w:space="0" w:color="auto"/>
        <w:right w:val="none" w:sz="0" w:space="0" w:color="auto"/>
      </w:divBdr>
    </w:div>
    <w:div w:id="1922325399">
      <w:marLeft w:val="0"/>
      <w:marRight w:val="0"/>
      <w:marTop w:val="-20"/>
      <w:marBottom w:val="-20"/>
      <w:divBdr>
        <w:top w:val="none" w:sz="0" w:space="0" w:color="auto"/>
        <w:left w:val="none" w:sz="0" w:space="0" w:color="auto"/>
        <w:bottom w:val="none" w:sz="0" w:space="0" w:color="auto"/>
        <w:right w:val="none" w:sz="0" w:space="0" w:color="auto"/>
      </w:divBdr>
    </w:div>
    <w:div w:id="1925334306">
      <w:marLeft w:val="0"/>
      <w:marRight w:val="0"/>
      <w:marTop w:val="-20"/>
      <w:marBottom w:val="-20"/>
      <w:divBdr>
        <w:top w:val="none" w:sz="0" w:space="0" w:color="auto"/>
        <w:left w:val="none" w:sz="0" w:space="0" w:color="auto"/>
        <w:bottom w:val="none" w:sz="0" w:space="0" w:color="auto"/>
        <w:right w:val="none" w:sz="0" w:space="0" w:color="auto"/>
      </w:divBdr>
    </w:div>
    <w:div w:id="1926261128">
      <w:marLeft w:val="0"/>
      <w:marRight w:val="0"/>
      <w:marTop w:val="-20"/>
      <w:marBottom w:val="-20"/>
      <w:divBdr>
        <w:top w:val="none" w:sz="0" w:space="0" w:color="auto"/>
        <w:left w:val="none" w:sz="0" w:space="0" w:color="auto"/>
        <w:bottom w:val="none" w:sz="0" w:space="0" w:color="auto"/>
        <w:right w:val="none" w:sz="0" w:space="0" w:color="auto"/>
      </w:divBdr>
    </w:div>
    <w:div w:id="1927881398">
      <w:marLeft w:val="0"/>
      <w:marRight w:val="0"/>
      <w:marTop w:val="-20"/>
      <w:marBottom w:val="-20"/>
      <w:divBdr>
        <w:top w:val="none" w:sz="0" w:space="0" w:color="auto"/>
        <w:left w:val="none" w:sz="0" w:space="0" w:color="auto"/>
        <w:bottom w:val="none" w:sz="0" w:space="0" w:color="auto"/>
        <w:right w:val="none" w:sz="0" w:space="0" w:color="auto"/>
      </w:divBdr>
    </w:div>
    <w:div w:id="1932078837">
      <w:marLeft w:val="0"/>
      <w:marRight w:val="0"/>
      <w:marTop w:val="-20"/>
      <w:marBottom w:val="-20"/>
      <w:divBdr>
        <w:top w:val="none" w:sz="0" w:space="0" w:color="auto"/>
        <w:left w:val="none" w:sz="0" w:space="0" w:color="auto"/>
        <w:bottom w:val="none" w:sz="0" w:space="0" w:color="auto"/>
        <w:right w:val="none" w:sz="0" w:space="0" w:color="auto"/>
      </w:divBdr>
    </w:div>
    <w:div w:id="1932354990">
      <w:marLeft w:val="0"/>
      <w:marRight w:val="0"/>
      <w:marTop w:val="-20"/>
      <w:marBottom w:val="-20"/>
      <w:divBdr>
        <w:top w:val="none" w:sz="0" w:space="0" w:color="auto"/>
        <w:left w:val="none" w:sz="0" w:space="0" w:color="auto"/>
        <w:bottom w:val="none" w:sz="0" w:space="0" w:color="auto"/>
        <w:right w:val="none" w:sz="0" w:space="0" w:color="auto"/>
      </w:divBdr>
    </w:div>
    <w:div w:id="1936279942">
      <w:marLeft w:val="0"/>
      <w:marRight w:val="0"/>
      <w:marTop w:val="-20"/>
      <w:marBottom w:val="-20"/>
      <w:divBdr>
        <w:top w:val="none" w:sz="0" w:space="0" w:color="auto"/>
        <w:left w:val="none" w:sz="0" w:space="0" w:color="auto"/>
        <w:bottom w:val="none" w:sz="0" w:space="0" w:color="auto"/>
        <w:right w:val="none" w:sz="0" w:space="0" w:color="auto"/>
      </w:divBdr>
    </w:div>
    <w:div w:id="1938754978">
      <w:marLeft w:val="0"/>
      <w:marRight w:val="0"/>
      <w:marTop w:val="-20"/>
      <w:marBottom w:val="-20"/>
      <w:divBdr>
        <w:top w:val="none" w:sz="0" w:space="0" w:color="auto"/>
        <w:left w:val="none" w:sz="0" w:space="0" w:color="auto"/>
        <w:bottom w:val="none" w:sz="0" w:space="0" w:color="auto"/>
        <w:right w:val="none" w:sz="0" w:space="0" w:color="auto"/>
      </w:divBdr>
    </w:div>
    <w:div w:id="1939100349">
      <w:marLeft w:val="0"/>
      <w:marRight w:val="0"/>
      <w:marTop w:val="-20"/>
      <w:marBottom w:val="-20"/>
      <w:divBdr>
        <w:top w:val="none" w:sz="0" w:space="0" w:color="auto"/>
        <w:left w:val="none" w:sz="0" w:space="0" w:color="auto"/>
        <w:bottom w:val="none" w:sz="0" w:space="0" w:color="auto"/>
        <w:right w:val="none" w:sz="0" w:space="0" w:color="auto"/>
      </w:divBdr>
    </w:div>
    <w:div w:id="1940286553">
      <w:marLeft w:val="0"/>
      <w:marRight w:val="0"/>
      <w:marTop w:val="-20"/>
      <w:marBottom w:val="-20"/>
      <w:divBdr>
        <w:top w:val="none" w:sz="0" w:space="0" w:color="auto"/>
        <w:left w:val="none" w:sz="0" w:space="0" w:color="auto"/>
        <w:bottom w:val="none" w:sz="0" w:space="0" w:color="auto"/>
        <w:right w:val="none" w:sz="0" w:space="0" w:color="auto"/>
      </w:divBdr>
    </w:div>
    <w:div w:id="1941713478">
      <w:marLeft w:val="0"/>
      <w:marRight w:val="0"/>
      <w:marTop w:val="-20"/>
      <w:marBottom w:val="-20"/>
      <w:divBdr>
        <w:top w:val="none" w:sz="0" w:space="0" w:color="auto"/>
        <w:left w:val="none" w:sz="0" w:space="0" w:color="auto"/>
        <w:bottom w:val="none" w:sz="0" w:space="0" w:color="auto"/>
        <w:right w:val="none" w:sz="0" w:space="0" w:color="auto"/>
      </w:divBdr>
    </w:div>
    <w:div w:id="1941834137">
      <w:marLeft w:val="0"/>
      <w:marRight w:val="0"/>
      <w:marTop w:val="-20"/>
      <w:marBottom w:val="-20"/>
      <w:divBdr>
        <w:top w:val="none" w:sz="0" w:space="0" w:color="auto"/>
        <w:left w:val="none" w:sz="0" w:space="0" w:color="auto"/>
        <w:bottom w:val="none" w:sz="0" w:space="0" w:color="auto"/>
        <w:right w:val="none" w:sz="0" w:space="0" w:color="auto"/>
      </w:divBdr>
    </w:div>
    <w:div w:id="1941913938">
      <w:marLeft w:val="0"/>
      <w:marRight w:val="0"/>
      <w:marTop w:val="-20"/>
      <w:marBottom w:val="-20"/>
      <w:divBdr>
        <w:top w:val="none" w:sz="0" w:space="0" w:color="auto"/>
        <w:left w:val="none" w:sz="0" w:space="0" w:color="auto"/>
        <w:bottom w:val="none" w:sz="0" w:space="0" w:color="auto"/>
        <w:right w:val="none" w:sz="0" w:space="0" w:color="auto"/>
      </w:divBdr>
    </w:div>
    <w:div w:id="1943368335">
      <w:marLeft w:val="0"/>
      <w:marRight w:val="0"/>
      <w:marTop w:val="-20"/>
      <w:marBottom w:val="-20"/>
      <w:divBdr>
        <w:top w:val="none" w:sz="0" w:space="0" w:color="auto"/>
        <w:left w:val="none" w:sz="0" w:space="0" w:color="auto"/>
        <w:bottom w:val="none" w:sz="0" w:space="0" w:color="auto"/>
        <w:right w:val="none" w:sz="0" w:space="0" w:color="auto"/>
      </w:divBdr>
    </w:div>
    <w:div w:id="1943874300">
      <w:marLeft w:val="0"/>
      <w:marRight w:val="0"/>
      <w:marTop w:val="-20"/>
      <w:marBottom w:val="-20"/>
      <w:divBdr>
        <w:top w:val="none" w:sz="0" w:space="0" w:color="auto"/>
        <w:left w:val="none" w:sz="0" w:space="0" w:color="auto"/>
        <w:bottom w:val="none" w:sz="0" w:space="0" w:color="auto"/>
        <w:right w:val="none" w:sz="0" w:space="0" w:color="auto"/>
      </w:divBdr>
    </w:div>
    <w:div w:id="1944846390">
      <w:marLeft w:val="0"/>
      <w:marRight w:val="0"/>
      <w:marTop w:val="-20"/>
      <w:marBottom w:val="-20"/>
      <w:divBdr>
        <w:top w:val="none" w:sz="0" w:space="0" w:color="auto"/>
        <w:left w:val="none" w:sz="0" w:space="0" w:color="auto"/>
        <w:bottom w:val="none" w:sz="0" w:space="0" w:color="auto"/>
        <w:right w:val="none" w:sz="0" w:space="0" w:color="auto"/>
      </w:divBdr>
    </w:div>
    <w:div w:id="1945923139">
      <w:marLeft w:val="0"/>
      <w:marRight w:val="0"/>
      <w:marTop w:val="-20"/>
      <w:marBottom w:val="-20"/>
      <w:divBdr>
        <w:top w:val="none" w:sz="0" w:space="0" w:color="auto"/>
        <w:left w:val="none" w:sz="0" w:space="0" w:color="auto"/>
        <w:bottom w:val="none" w:sz="0" w:space="0" w:color="auto"/>
        <w:right w:val="none" w:sz="0" w:space="0" w:color="auto"/>
      </w:divBdr>
    </w:div>
    <w:div w:id="1946109530">
      <w:marLeft w:val="0"/>
      <w:marRight w:val="0"/>
      <w:marTop w:val="-20"/>
      <w:marBottom w:val="-20"/>
      <w:divBdr>
        <w:top w:val="none" w:sz="0" w:space="0" w:color="auto"/>
        <w:left w:val="none" w:sz="0" w:space="0" w:color="auto"/>
        <w:bottom w:val="none" w:sz="0" w:space="0" w:color="auto"/>
        <w:right w:val="none" w:sz="0" w:space="0" w:color="auto"/>
      </w:divBdr>
    </w:div>
    <w:div w:id="1948658339">
      <w:marLeft w:val="0"/>
      <w:marRight w:val="0"/>
      <w:marTop w:val="-20"/>
      <w:marBottom w:val="-20"/>
      <w:divBdr>
        <w:top w:val="none" w:sz="0" w:space="0" w:color="auto"/>
        <w:left w:val="none" w:sz="0" w:space="0" w:color="auto"/>
        <w:bottom w:val="none" w:sz="0" w:space="0" w:color="auto"/>
        <w:right w:val="none" w:sz="0" w:space="0" w:color="auto"/>
      </w:divBdr>
    </w:div>
    <w:div w:id="1948659084">
      <w:marLeft w:val="0"/>
      <w:marRight w:val="0"/>
      <w:marTop w:val="-20"/>
      <w:marBottom w:val="-20"/>
      <w:divBdr>
        <w:top w:val="none" w:sz="0" w:space="0" w:color="auto"/>
        <w:left w:val="none" w:sz="0" w:space="0" w:color="auto"/>
        <w:bottom w:val="none" w:sz="0" w:space="0" w:color="auto"/>
        <w:right w:val="none" w:sz="0" w:space="0" w:color="auto"/>
      </w:divBdr>
    </w:div>
    <w:div w:id="1949315418">
      <w:marLeft w:val="0"/>
      <w:marRight w:val="0"/>
      <w:marTop w:val="-20"/>
      <w:marBottom w:val="-20"/>
      <w:divBdr>
        <w:top w:val="none" w:sz="0" w:space="0" w:color="auto"/>
        <w:left w:val="none" w:sz="0" w:space="0" w:color="auto"/>
        <w:bottom w:val="none" w:sz="0" w:space="0" w:color="auto"/>
        <w:right w:val="none" w:sz="0" w:space="0" w:color="auto"/>
      </w:divBdr>
    </w:div>
    <w:div w:id="1950891422">
      <w:marLeft w:val="0"/>
      <w:marRight w:val="0"/>
      <w:marTop w:val="-20"/>
      <w:marBottom w:val="-20"/>
      <w:divBdr>
        <w:top w:val="none" w:sz="0" w:space="0" w:color="auto"/>
        <w:left w:val="none" w:sz="0" w:space="0" w:color="auto"/>
        <w:bottom w:val="none" w:sz="0" w:space="0" w:color="auto"/>
        <w:right w:val="none" w:sz="0" w:space="0" w:color="auto"/>
      </w:divBdr>
    </w:div>
    <w:div w:id="1953899956">
      <w:marLeft w:val="0"/>
      <w:marRight w:val="0"/>
      <w:marTop w:val="-20"/>
      <w:marBottom w:val="-20"/>
      <w:divBdr>
        <w:top w:val="none" w:sz="0" w:space="0" w:color="auto"/>
        <w:left w:val="none" w:sz="0" w:space="0" w:color="auto"/>
        <w:bottom w:val="none" w:sz="0" w:space="0" w:color="auto"/>
        <w:right w:val="none" w:sz="0" w:space="0" w:color="auto"/>
      </w:divBdr>
    </w:div>
    <w:div w:id="1959142120">
      <w:marLeft w:val="0"/>
      <w:marRight w:val="0"/>
      <w:marTop w:val="-20"/>
      <w:marBottom w:val="-20"/>
      <w:divBdr>
        <w:top w:val="none" w:sz="0" w:space="0" w:color="auto"/>
        <w:left w:val="none" w:sz="0" w:space="0" w:color="auto"/>
        <w:bottom w:val="none" w:sz="0" w:space="0" w:color="auto"/>
        <w:right w:val="none" w:sz="0" w:space="0" w:color="auto"/>
      </w:divBdr>
    </w:div>
    <w:div w:id="1963076632">
      <w:marLeft w:val="0"/>
      <w:marRight w:val="0"/>
      <w:marTop w:val="-20"/>
      <w:marBottom w:val="-20"/>
      <w:divBdr>
        <w:top w:val="none" w:sz="0" w:space="0" w:color="auto"/>
        <w:left w:val="none" w:sz="0" w:space="0" w:color="auto"/>
        <w:bottom w:val="none" w:sz="0" w:space="0" w:color="auto"/>
        <w:right w:val="none" w:sz="0" w:space="0" w:color="auto"/>
      </w:divBdr>
    </w:div>
    <w:div w:id="1963077813">
      <w:marLeft w:val="0"/>
      <w:marRight w:val="0"/>
      <w:marTop w:val="-20"/>
      <w:marBottom w:val="-20"/>
      <w:divBdr>
        <w:top w:val="none" w:sz="0" w:space="0" w:color="auto"/>
        <w:left w:val="none" w:sz="0" w:space="0" w:color="auto"/>
        <w:bottom w:val="none" w:sz="0" w:space="0" w:color="auto"/>
        <w:right w:val="none" w:sz="0" w:space="0" w:color="auto"/>
      </w:divBdr>
    </w:div>
    <w:div w:id="1964916577">
      <w:marLeft w:val="0"/>
      <w:marRight w:val="0"/>
      <w:marTop w:val="-20"/>
      <w:marBottom w:val="-20"/>
      <w:divBdr>
        <w:top w:val="none" w:sz="0" w:space="0" w:color="auto"/>
        <w:left w:val="none" w:sz="0" w:space="0" w:color="auto"/>
        <w:bottom w:val="none" w:sz="0" w:space="0" w:color="auto"/>
        <w:right w:val="none" w:sz="0" w:space="0" w:color="auto"/>
      </w:divBdr>
    </w:div>
    <w:div w:id="1964967313">
      <w:marLeft w:val="0"/>
      <w:marRight w:val="0"/>
      <w:marTop w:val="-20"/>
      <w:marBottom w:val="-20"/>
      <w:divBdr>
        <w:top w:val="none" w:sz="0" w:space="0" w:color="auto"/>
        <w:left w:val="none" w:sz="0" w:space="0" w:color="auto"/>
        <w:bottom w:val="none" w:sz="0" w:space="0" w:color="auto"/>
        <w:right w:val="none" w:sz="0" w:space="0" w:color="auto"/>
      </w:divBdr>
    </w:div>
    <w:div w:id="1965234678">
      <w:marLeft w:val="0"/>
      <w:marRight w:val="0"/>
      <w:marTop w:val="-20"/>
      <w:marBottom w:val="-20"/>
      <w:divBdr>
        <w:top w:val="none" w:sz="0" w:space="0" w:color="auto"/>
        <w:left w:val="none" w:sz="0" w:space="0" w:color="auto"/>
        <w:bottom w:val="none" w:sz="0" w:space="0" w:color="auto"/>
        <w:right w:val="none" w:sz="0" w:space="0" w:color="auto"/>
      </w:divBdr>
    </w:div>
    <w:div w:id="1965378485">
      <w:marLeft w:val="0"/>
      <w:marRight w:val="0"/>
      <w:marTop w:val="-20"/>
      <w:marBottom w:val="-20"/>
      <w:divBdr>
        <w:top w:val="none" w:sz="0" w:space="0" w:color="auto"/>
        <w:left w:val="none" w:sz="0" w:space="0" w:color="auto"/>
        <w:bottom w:val="none" w:sz="0" w:space="0" w:color="auto"/>
        <w:right w:val="none" w:sz="0" w:space="0" w:color="auto"/>
      </w:divBdr>
    </w:div>
    <w:div w:id="1969237491">
      <w:marLeft w:val="0"/>
      <w:marRight w:val="0"/>
      <w:marTop w:val="-20"/>
      <w:marBottom w:val="-20"/>
      <w:divBdr>
        <w:top w:val="none" w:sz="0" w:space="0" w:color="auto"/>
        <w:left w:val="none" w:sz="0" w:space="0" w:color="auto"/>
        <w:bottom w:val="none" w:sz="0" w:space="0" w:color="auto"/>
        <w:right w:val="none" w:sz="0" w:space="0" w:color="auto"/>
      </w:divBdr>
    </w:div>
    <w:div w:id="1969312014">
      <w:marLeft w:val="0"/>
      <w:marRight w:val="0"/>
      <w:marTop w:val="-20"/>
      <w:marBottom w:val="-20"/>
      <w:divBdr>
        <w:top w:val="none" w:sz="0" w:space="0" w:color="auto"/>
        <w:left w:val="none" w:sz="0" w:space="0" w:color="auto"/>
        <w:bottom w:val="none" w:sz="0" w:space="0" w:color="auto"/>
        <w:right w:val="none" w:sz="0" w:space="0" w:color="auto"/>
      </w:divBdr>
    </w:div>
    <w:div w:id="1972049557">
      <w:marLeft w:val="0"/>
      <w:marRight w:val="0"/>
      <w:marTop w:val="-20"/>
      <w:marBottom w:val="-20"/>
      <w:divBdr>
        <w:top w:val="none" w:sz="0" w:space="0" w:color="auto"/>
        <w:left w:val="none" w:sz="0" w:space="0" w:color="auto"/>
        <w:bottom w:val="none" w:sz="0" w:space="0" w:color="auto"/>
        <w:right w:val="none" w:sz="0" w:space="0" w:color="auto"/>
      </w:divBdr>
    </w:div>
    <w:div w:id="1973634240">
      <w:marLeft w:val="0"/>
      <w:marRight w:val="0"/>
      <w:marTop w:val="-20"/>
      <w:marBottom w:val="-20"/>
      <w:divBdr>
        <w:top w:val="none" w:sz="0" w:space="0" w:color="auto"/>
        <w:left w:val="none" w:sz="0" w:space="0" w:color="auto"/>
        <w:bottom w:val="none" w:sz="0" w:space="0" w:color="auto"/>
        <w:right w:val="none" w:sz="0" w:space="0" w:color="auto"/>
      </w:divBdr>
    </w:div>
    <w:div w:id="1975408440">
      <w:marLeft w:val="0"/>
      <w:marRight w:val="0"/>
      <w:marTop w:val="-20"/>
      <w:marBottom w:val="-20"/>
      <w:divBdr>
        <w:top w:val="none" w:sz="0" w:space="0" w:color="auto"/>
        <w:left w:val="none" w:sz="0" w:space="0" w:color="auto"/>
        <w:bottom w:val="none" w:sz="0" w:space="0" w:color="auto"/>
        <w:right w:val="none" w:sz="0" w:space="0" w:color="auto"/>
      </w:divBdr>
    </w:div>
    <w:div w:id="1975938311">
      <w:marLeft w:val="0"/>
      <w:marRight w:val="0"/>
      <w:marTop w:val="-20"/>
      <w:marBottom w:val="-20"/>
      <w:divBdr>
        <w:top w:val="none" w:sz="0" w:space="0" w:color="auto"/>
        <w:left w:val="none" w:sz="0" w:space="0" w:color="auto"/>
        <w:bottom w:val="none" w:sz="0" w:space="0" w:color="auto"/>
        <w:right w:val="none" w:sz="0" w:space="0" w:color="auto"/>
      </w:divBdr>
    </w:div>
    <w:div w:id="1977569405">
      <w:marLeft w:val="0"/>
      <w:marRight w:val="0"/>
      <w:marTop w:val="-20"/>
      <w:marBottom w:val="-20"/>
      <w:divBdr>
        <w:top w:val="none" w:sz="0" w:space="0" w:color="auto"/>
        <w:left w:val="none" w:sz="0" w:space="0" w:color="auto"/>
        <w:bottom w:val="none" w:sz="0" w:space="0" w:color="auto"/>
        <w:right w:val="none" w:sz="0" w:space="0" w:color="auto"/>
      </w:divBdr>
    </w:div>
    <w:div w:id="1980840575">
      <w:marLeft w:val="0"/>
      <w:marRight w:val="0"/>
      <w:marTop w:val="-20"/>
      <w:marBottom w:val="-20"/>
      <w:divBdr>
        <w:top w:val="none" w:sz="0" w:space="0" w:color="auto"/>
        <w:left w:val="none" w:sz="0" w:space="0" w:color="auto"/>
        <w:bottom w:val="none" w:sz="0" w:space="0" w:color="auto"/>
        <w:right w:val="none" w:sz="0" w:space="0" w:color="auto"/>
      </w:divBdr>
    </w:div>
    <w:div w:id="1981956987">
      <w:marLeft w:val="0"/>
      <w:marRight w:val="0"/>
      <w:marTop w:val="-20"/>
      <w:marBottom w:val="-20"/>
      <w:divBdr>
        <w:top w:val="none" w:sz="0" w:space="0" w:color="auto"/>
        <w:left w:val="none" w:sz="0" w:space="0" w:color="auto"/>
        <w:bottom w:val="none" w:sz="0" w:space="0" w:color="auto"/>
        <w:right w:val="none" w:sz="0" w:space="0" w:color="auto"/>
      </w:divBdr>
    </w:div>
    <w:div w:id="1982345763">
      <w:marLeft w:val="0"/>
      <w:marRight w:val="0"/>
      <w:marTop w:val="-20"/>
      <w:marBottom w:val="-20"/>
      <w:divBdr>
        <w:top w:val="none" w:sz="0" w:space="0" w:color="auto"/>
        <w:left w:val="none" w:sz="0" w:space="0" w:color="auto"/>
        <w:bottom w:val="none" w:sz="0" w:space="0" w:color="auto"/>
        <w:right w:val="none" w:sz="0" w:space="0" w:color="auto"/>
      </w:divBdr>
    </w:div>
    <w:div w:id="1982998100">
      <w:marLeft w:val="0"/>
      <w:marRight w:val="0"/>
      <w:marTop w:val="-20"/>
      <w:marBottom w:val="-20"/>
      <w:divBdr>
        <w:top w:val="none" w:sz="0" w:space="0" w:color="auto"/>
        <w:left w:val="none" w:sz="0" w:space="0" w:color="auto"/>
        <w:bottom w:val="none" w:sz="0" w:space="0" w:color="auto"/>
        <w:right w:val="none" w:sz="0" w:space="0" w:color="auto"/>
      </w:divBdr>
    </w:div>
    <w:div w:id="1983340801">
      <w:marLeft w:val="0"/>
      <w:marRight w:val="0"/>
      <w:marTop w:val="-20"/>
      <w:marBottom w:val="-20"/>
      <w:divBdr>
        <w:top w:val="none" w:sz="0" w:space="0" w:color="auto"/>
        <w:left w:val="none" w:sz="0" w:space="0" w:color="auto"/>
        <w:bottom w:val="none" w:sz="0" w:space="0" w:color="auto"/>
        <w:right w:val="none" w:sz="0" w:space="0" w:color="auto"/>
      </w:divBdr>
    </w:div>
    <w:div w:id="1985576910">
      <w:marLeft w:val="0"/>
      <w:marRight w:val="0"/>
      <w:marTop w:val="-20"/>
      <w:marBottom w:val="-20"/>
      <w:divBdr>
        <w:top w:val="none" w:sz="0" w:space="0" w:color="auto"/>
        <w:left w:val="none" w:sz="0" w:space="0" w:color="auto"/>
        <w:bottom w:val="none" w:sz="0" w:space="0" w:color="auto"/>
        <w:right w:val="none" w:sz="0" w:space="0" w:color="auto"/>
      </w:divBdr>
    </w:div>
    <w:div w:id="1986935244">
      <w:marLeft w:val="0"/>
      <w:marRight w:val="0"/>
      <w:marTop w:val="-20"/>
      <w:marBottom w:val="-20"/>
      <w:divBdr>
        <w:top w:val="none" w:sz="0" w:space="0" w:color="auto"/>
        <w:left w:val="none" w:sz="0" w:space="0" w:color="auto"/>
        <w:bottom w:val="none" w:sz="0" w:space="0" w:color="auto"/>
        <w:right w:val="none" w:sz="0" w:space="0" w:color="auto"/>
      </w:divBdr>
    </w:div>
    <w:div w:id="1987933232">
      <w:marLeft w:val="0"/>
      <w:marRight w:val="0"/>
      <w:marTop w:val="-20"/>
      <w:marBottom w:val="-20"/>
      <w:divBdr>
        <w:top w:val="none" w:sz="0" w:space="0" w:color="auto"/>
        <w:left w:val="none" w:sz="0" w:space="0" w:color="auto"/>
        <w:bottom w:val="none" w:sz="0" w:space="0" w:color="auto"/>
        <w:right w:val="none" w:sz="0" w:space="0" w:color="auto"/>
      </w:divBdr>
    </w:div>
    <w:div w:id="1990210541">
      <w:marLeft w:val="0"/>
      <w:marRight w:val="0"/>
      <w:marTop w:val="-20"/>
      <w:marBottom w:val="-20"/>
      <w:divBdr>
        <w:top w:val="none" w:sz="0" w:space="0" w:color="auto"/>
        <w:left w:val="none" w:sz="0" w:space="0" w:color="auto"/>
        <w:bottom w:val="none" w:sz="0" w:space="0" w:color="auto"/>
        <w:right w:val="none" w:sz="0" w:space="0" w:color="auto"/>
      </w:divBdr>
    </w:div>
    <w:div w:id="1990403365">
      <w:marLeft w:val="0"/>
      <w:marRight w:val="0"/>
      <w:marTop w:val="-20"/>
      <w:marBottom w:val="-20"/>
      <w:divBdr>
        <w:top w:val="none" w:sz="0" w:space="0" w:color="auto"/>
        <w:left w:val="none" w:sz="0" w:space="0" w:color="auto"/>
        <w:bottom w:val="none" w:sz="0" w:space="0" w:color="auto"/>
        <w:right w:val="none" w:sz="0" w:space="0" w:color="auto"/>
      </w:divBdr>
    </w:div>
    <w:div w:id="1991865319">
      <w:marLeft w:val="0"/>
      <w:marRight w:val="0"/>
      <w:marTop w:val="-20"/>
      <w:marBottom w:val="-20"/>
      <w:divBdr>
        <w:top w:val="none" w:sz="0" w:space="0" w:color="auto"/>
        <w:left w:val="none" w:sz="0" w:space="0" w:color="auto"/>
        <w:bottom w:val="none" w:sz="0" w:space="0" w:color="auto"/>
        <w:right w:val="none" w:sz="0" w:space="0" w:color="auto"/>
      </w:divBdr>
    </w:div>
    <w:div w:id="1991906396">
      <w:marLeft w:val="0"/>
      <w:marRight w:val="0"/>
      <w:marTop w:val="-20"/>
      <w:marBottom w:val="-20"/>
      <w:divBdr>
        <w:top w:val="none" w:sz="0" w:space="0" w:color="auto"/>
        <w:left w:val="none" w:sz="0" w:space="0" w:color="auto"/>
        <w:bottom w:val="none" w:sz="0" w:space="0" w:color="auto"/>
        <w:right w:val="none" w:sz="0" w:space="0" w:color="auto"/>
      </w:divBdr>
    </w:div>
    <w:div w:id="1992175934">
      <w:marLeft w:val="0"/>
      <w:marRight w:val="0"/>
      <w:marTop w:val="-20"/>
      <w:marBottom w:val="-20"/>
      <w:divBdr>
        <w:top w:val="none" w:sz="0" w:space="0" w:color="auto"/>
        <w:left w:val="none" w:sz="0" w:space="0" w:color="auto"/>
        <w:bottom w:val="none" w:sz="0" w:space="0" w:color="auto"/>
        <w:right w:val="none" w:sz="0" w:space="0" w:color="auto"/>
      </w:divBdr>
    </w:div>
    <w:div w:id="1992444683">
      <w:marLeft w:val="0"/>
      <w:marRight w:val="0"/>
      <w:marTop w:val="-20"/>
      <w:marBottom w:val="-20"/>
      <w:divBdr>
        <w:top w:val="none" w:sz="0" w:space="0" w:color="auto"/>
        <w:left w:val="none" w:sz="0" w:space="0" w:color="auto"/>
        <w:bottom w:val="none" w:sz="0" w:space="0" w:color="auto"/>
        <w:right w:val="none" w:sz="0" w:space="0" w:color="auto"/>
      </w:divBdr>
    </w:div>
    <w:div w:id="1993294296">
      <w:marLeft w:val="0"/>
      <w:marRight w:val="0"/>
      <w:marTop w:val="-20"/>
      <w:marBottom w:val="-20"/>
      <w:divBdr>
        <w:top w:val="none" w:sz="0" w:space="0" w:color="auto"/>
        <w:left w:val="none" w:sz="0" w:space="0" w:color="auto"/>
        <w:bottom w:val="none" w:sz="0" w:space="0" w:color="auto"/>
        <w:right w:val="none" w:sz="0" w:space="0" w:color="auto"/>
      </w:divBdr>
    </w:div>
    <w:div w:id="1993606858">
      <w:marLeft w:val="0"/>
      <w:marRight w:val="0"/>
      <w:marTop w:val="-20"/>
      <w:marBottom w:val="-20"/>
      <w:divBdr>
        <w:top w:val="none" w:sz="0" w:space="0" w:color="auto"/>
        <w:left w:val="none" w:sz="0" w:space="0" w:color="auto"/>
        <w:bottom w:val="none" w:sz="0" w:space="0" w:color="auto"/>
        <w:right w:val="none" w:sz="0" w:space="0" w:color="auto"/>
      </w:divBdr>
    </w:div>
    <w:div w:id="1993637189">
      <w:marLeft w:val="0"/>
      <w:marRight w:val="0"/>
      <w:marTop w:val="-20"/>
      <w:marBottom w:val="-20"/>
      <w:divBdr>
        <w:top w:val="none" w:sz="0" w:space="0" w:color="auto"/>
        <w:left w:val="none" w:sz="0" w:space="0" w:color="auto"/>
        <w:bottom w:val="none" w:sz="0" w:space="0" w:color="auto"/>
        <w:right w:val="none" w:sz="0" w:space="0" w:color="auto"/>
      </w:divBdr>
    </w:div>
    <w:div w:id="1994406907">
      <w:marLeft w:val="0"/>
      <w:marRight w:val="0"/>
      <w:marTop w:val="-20"/>
      <w:marBottom w:val="-20"/>
      <w:divBdr>
        <w:top w:val="none" w:sz="0" w:space="0" w:color="auto"/>
        <w:left w:val="none" w:sz="0" w:space="0" w:color="auto"/>
        <w:bottom w:val="none" w:sz="0" w:space="0" w:color="auto"/>
        <w:right w:val="none" w:sz="0" w:space="0" w:color="auto"/>
      </w:divBdr>
    </w:div>
    <w:div w:id="1995447744">
      <w:marLeft w:val="0"/>
      <w:marRight w:val="0"/>
      <w:marTop w:val="-20"/>
      <w:marBottom w:val="-20"/>
      <w:divBdr>
        <w:top w:val="none" w:sz="0" w:space="0" w:color="auto"/>
        <w:left w:val="none" w:sz="0" w:space="0" w:color="auto"/>
        <w:bottom w:val="none" w:sz="0" w:space="0" w:color="auto"/>
        <w:right w:val="none" w:sz="0" w:space="0" w:color="auto"/>
      </w:divBdr>
    </w:div>
    <w:div w:id="1996294403">
      <w:marLeft w:val="0"/>
      <w:marRight w:val="0"/>
      <w:marTop w:val="-20"/>
      <w:marBottom w:val="-20"/>
      <w:divBdr>
        <w:top w:val="none" w:sz="0" w:space="0" w:color="auto"/>
        <w:left w:val="none" w:sz="0" w:space="0" w:color="auto"/>
        <w:bottom w:val="none" w:sz="0" w:space="0" w:color="auto"/>
        <w:right w:val="none" w:sz="0" w:space="0" w:color="auto"/>
      </w:divBdr>
    </w:div>
    <w:div w:id="1996759869">
      <w:marLeft w:val="0"/>
      <w:marRight w:val="0"/>
      <w:marTop w:val="-20"/>
      <w:marBottom w:val="-20"/>
      <w:divBdr>
        <w:top w:val="none" w:sz="0" w:space="0" w:color="auto"/>
        <w:left w:val="none" w:sz="0" w:space="0" w:color="auto"/>
        <w:bottom w:val="none" w:sz="0" w:space="0" w:color="auto"/>
        <w:right w:val="none" w:sz="0" w:space="0" w:color="auto"/>
      </w:divBdr>
    </w:div>
    <w:div w:id="1997567386">
      <w:marLeft w:val="0"/>
      <w:marRight w:val="0"/>
      <w:marTop w:val="-20"/>
      <w:marBottom w:val="-20"/>
      <w:divBdr>
        <w:top w:val="none" w:sz="0" w:space="0" w:color="auto"/>
        <w:left w:val="none" w:sz="0" w:space="0" w:color="auto"/>
        <w:bottom w:val="none" w:sz="0" w:space="0" w:color="auto"/>
        <w:right w:val="none" w:sz="0" w:space="0" w:color="auto"/>
      </w:divBdr>
    </w:div>
    <w:div w:id="1997998948">
      <w:marLeft w:val="0"/>
      <w:marRight w:val="0"/>
      <w:marTop w:val="-20"/>
      <w:marBottom w:val="-20"/>
      <w:divBdr>
        <w:top w:val="none" w:sz="0" w:space="0" w:color="auto"/>
        <w:left w:val="none" w:sz="0" w:space="0" w:color="auto"/>
        <w:bottom w:val="none" w:sz="0" w:space="0" w:color="auto"/>
        <w:right w:val="none" w:sz="0" w:space="0" w:color="auto"/>
      </w:divBdr>
    </w:div>
    <w:div w:id="1999381533">
      <w:marLeft w:val="0"/>
      <w:marRight w:val="0"/>
      <w:marTop w:val="-20"/>
      <w:marBottom w:val="-20"/>
      <w:divBdr>
        <w:top w:val="none" w:sz="0" w:space="0" w:color="auto"/>
        <w:left w:val="none" w:sz="0" w:space="0" w:color="auto"/>
        <w:bottom w:val="none" w:sz="0" w:space="0" w:color="auto"/>
        <w:right w:val="none" w:sz="0" w:space="0" w:color="auto"/>
      </w:divBdr>
    </w:div>
    <w:div w:id="2000183934">
      <w:marLeft w:val="0"/>
      <w:marRight w:val="0"/>
      <w:marTop w:val="-20"/>
      <w:marBottom w:val="-20"/>
      <w:divBdr>
        <w:top w:val="none" w:sz="0" w:space="0" w:color="auto"/>
        <w:left w:val="none" w:sz="0" w:space="0" w:color="auto"/>
        <w:bottom w:val="none" w:sz="0" w:space="0" w:color="auto"/>
        <w:right w:val="none" w:sz="0" w:space="0" w:color="auto"/>
      </w:divBdr>
    </w:div>
    <w:div w:id="2001545530">
      <w:marLeft w:val="0"/>
      <w:marRight w:val="0"/>
      <w:marTop w:val="-20"/>
      <w:marBottom w:val="-20"/>
      <w:divBdr>
        <w:top w:val="none" w:sz="0" w:space="0" w:color="auto"/>
        <w:left w:val="none" w:sz="0" w:space="0" w:color="auto"/>
        <w:bottom w:val="none" w:sz="0" w:space="0" w:color="auto"/>
        <w:right w:val="none" w:sz="0" w:space="0" w:color="auto"/>
      </w:divBdr>
    </w:div>
    <w:div w:id="2002076866">
      <w:marLeft w:val="0"/>
      <w:marRight w:val="0"/>
      <w:marTop w:val="-20"/>
      <w:marBottom w:val="-20"/>
      <w:divBdr>
        <w:top w:val="none" w:sz="0" w:space="0" w:color="auto"/>
        <w:left w:val="none" w:sz="0" w:space="0" w:color="auto"/>
        <w:bottom w:val="none" w:sz="0" w:space="0" w:color="auto"/>
        <w:right w:val="none" w:sz="0" w:space="0" w:color="auto"/>
      </w:divBdr>
    </w:div>
    <w:div w:id="2002928411">
      <w:marLeft w:val="0"/>
      <w:marRight w:val="0"/>
      <w:marTop w:val="-20"/>
      <w:marBottom w:val="-20"/>
      <w:divBdr>
        <w:top w:val="none" w:sz="0" w:space="0" w:color="auto"/>
        <w:left w:val="none" w:sz="0" w:space="0" w:color="auto"/>
        <w:bottom w:val="none" w:sz="0" w:space="0" w:color="auto"/>
        <w:right w:val="none" w:sz="0" w:space="0" w:color="auto"/>
      </w:divBdr>
    </w:div>
    <w:div w:id="2003391293">
      <w:marLeft w:val="0"/>
      <w:marRight w:val="0"/>
      <w:marTop w:val="-20"/>
      <w:marBottom w:val="-20"/>
      <w:divBdr>
        <w:top w:val="none" w:sz="0" w:space="0" w:color="auto"/>
        <w:left w:val="none" w:sz="0" w:space="0" w:color="auto"/>
        <w:bottom w:val="none" w:sz="0" w:space="0" w:color="auto"/>
        <w:right w:val="none" w:sz="0" w:space="0" w:color="auto"/>
      </w:divBdr>
    </w:div>
    <w:div w:id="2004315817">
      <w:marLeft w:val="0"/>
      <w:marRight w:val="0"/>
      <w:marTop w:val="-20"/>
      <w:marBottom w:val="-20"/>
      <w:divBdr>
        <w:top w:val="none" w:sz="0" w:space="0" w:color="auto"/>
        <w:left w:val="none" w:sz="0" w:space="0" w:color="auto"/>
        <w:bottom w:val="none" w:sz="0" w:space="0" w:color="auto"/>
        <w:right w:val="none" w:sz="0" w:space="0" w:color="auto"/>
      </w:divBdr>
    </w:div>
    <w:div w:id="2005738578">
      <w:marLeft w:val="0"/>
      <w:marRight w:val="0"/>
      <w:marTop w:val="-20"/>
      <w:marBottom w:val="-20"/>
      <w:divBdr>
        <w:top w:val="none" w:sz="0" w:space="0" w:color="auto"/>
        <w:left w:val="none" w:sz="0" w:space="0" w:color="auto"/>
        <w:bottom w:val="none" w:sz="0" w:space="0" w:color="auto"/>
        <w:right w:val="none" w:sz="0" w:space="0" w:color="auto"/>
      </w:divBdr>
    </w:div>
    <w:div w:id="2006741963">
      <w:marLeft w:val="0"/>
      <w:marRight w:val="0"/>
      <w:marTop w:val="-20"/>
      <w:marBottom w:val="-20"/>
      <w:divBdr>
        <w:top w:val="none" w:sz="0" w:space="0" w:color="auto"/>
        <w:left w:val="none" w:sz="0" w:space="0" w:color="auto"/>
        <w:bottom w:val="none" w:sz="0" w:space="0" w:color="auto"/>
        <w:right w:val="none" w:sz="0" w:space="0" w:color="auto"/>
      </w:divBdr>
    </w:div>
    <w:div w:id="2007972838">
      <w:marLeft w:val="0"/>
      <w:marRight w:val="0"/>
      <w:marTop w:val="-20"/>
      <w:marBottom w:val="-20"/>
      <w:divBdr>
        <w:top w:val="none" w:sz="0" w:space="0" w:color="auto"/>
        <w:left w:val="none" w:sz="0" w:space="0" w:color="auto"/>
        <w:bottom w:val="none" w:sz="0" w:space="0" w:color="auto"/>
        <w:right w:val="none" w:sz="0" w:space="0" w:color="auto"/>
      </w:divBdr>
    </w:div>
    <w:div w:id="2008092700">
      <w:marLeft w:val="0"/>
      <w:marRight w:val="0"/>
      <w:marTop w:val="-20"/>
      <w:marBottom w:val="-20"/>
      <w:divBdr>
        <w:top w:val="none" w:sz="0" w:space="0" w:color="auto"/>
        <w:left w:val="none" w:sz="0" w:space="0" w:color="auto"/>
        <w:bottom w:val="none" w:sz="0" w:space="0" w:color="auto"/>
        <w:right w:val="none" w:sz="0" w:space="0" w:color="auto"/>
      </w:divBdr>
    </w:div>
    <w:div w:id="2010403741">
      <w:marLeft w:val="0"/>
      <w:marRight w:val="0"/>
      <w:marTop w:val="-20"/>
      <w:marBottom w:val="-20"/>
      <w:divBdr>
        <w:top w:val="none" w:sz="0" w:space="0" w:color="auto"/>
        <w:left w:val="none" w:sz="0" w:space="0" w:color="auto"/>
        <w:bottom w:val="none" w:sz="0" w:space="0" w:color="auto"/>
        <w:right w:val="none" w:sz="0" w:space="0" w:color="auto"/>
      </w:divBdr>
    </w:div>
    <w:div w:id="2011567417">
      <w:marLeft w:val="0"/>
      <w:marRight w:val="0"/>
      <w:marTop w:val="-20"/>
      <w:marBottom w:val="-20"/>
      <w:divBdr>
        <w:top w:val="none" w:sz="0" w:space="0" w:color="auto"/>
        <w:left w:val="none" w:sz="0" w:space="0" w:color="auto"/>
        <w:bottom w:val="none" w:sz="0" w:space="0" w:color="auto"/>
        <w:right w:val="none" w:sz="0" w:space="0" w:color="auto"/>
      </w:divBdr>
    </w:div>
    <w:div w:id="2014599249">
      <w:marLeft w:val="0"/>
      <w:marRight w:val="0"/>
      <w:marTop w:val="-20"/>
      <w:marBottom w:val="-20"/>
      <w:divBdr>
        <w:top w:val="none" w:sz="0" w:space="0" w:color="auto"/>
        <w:left w:val="none" w:sz="0" w:space="0" w:color="auto"/>
        <w:bottom w:val="none" w:sz="0" w:space="0" w:color="auto"/>
        <w:right w:val="none" w:sz="0" w:space="0" w:color="auto"/>
      </w:divBdr>
    </w:div>
    <w:div w:id="2016959534">
      <w:marLeft w:val="0"/>
      <w:marRight w:val="0"/>
      <w:marTop w:val="-20"/>
      <w:marBottom w:val="-20"/>
      <w:divBdr>
        <w:top w:val="none" w:sz="0" w:space="0" w:color="auto"/>
        <w:left w:val="none" w:sz="0" w:space="0" w:color="auto"/>
        <w:bottom w:val="none" w:sz="0" w:space="0" w:color="auto"/>
        <w:right w:val="none" w:sz="0" w:space="0" w:color="auto"/>
      </w:divBdr>
    </w:div>
    <w:div w:id="2019110403">
      <w:marLeft w:val="0"/>
      <w:marRight w:val="0"/>
      <w:marTop w:val="-20"/>
      <w:marBottom w:val="-20"/>
      <w:divBdr>
        <w:top w:val="none" w:sz="0" w:space="0" w:color="auto"/>
        <w:left w:val="none" w:sz="0" w:space="0" w:color="auto"/>
        <w:bottom w:val="none" w:sz="0" w:space="0" w:color="auto"/>
        <w:right w:val="none" w:sz="0" w:space="0" w:color="auto"/>
      </w:divBdr>
    </w:div>
    <w:div w:id="2021858045">
      <w:marLeft w:val="0"/>
      <w:marRight w:val="0"/>
      <w:marTop w:val="-20"/>
      <w:marBottom w:val="-20"/>
      <w:divBdr>
        <w:top w:val="none" w:sz="0" w:space="0" w:color="auto"/>
        <w:left w:val="none" w:sz="0" w:space="0" w:color="auto"/>
        <w:bottom w:val="none" w:sz="0" w:space="0" w:color="auto"/>
        <w:right w:val="none" w:sz="0" w:space="0" w:color="auto"/>
      </w:divBdr>
    </w:div>
    <w:div w:id="2021858178">
      <w:marLeft w:val="0"/>
      <w:marRight w:val="0"/>
      <w:marTop w:val="-20"/>
      <w:marBottom w:val="-20"/>
      <w:divBdr>
        <w:top w:val="none" w:sz="0" w:space="0" w:color="auto"/>
        <w:left w:val="none" w:sz="0" w:space="0" w:color="auto"/>
        <w:bottom w:val="none" w:sz="0" w:space="0" w:color="auto"/>
        <w:right w:val="none" w:sz="0" w:space="0" w:color="auto"/>
      </w:divBdr>
    </w:div>
    <w:div w:id="2022078332">
      <w:marLeft w:val="0"/>
      <w:marRight w:val="0"/>
      <w:marTop w:val="-20"/>
      <w:marBottom w:val="-20"/>
      <w:divBdr>
        <w:top w:val="none" w:sz="0" w:space="0" w:color="auto"/>
        <w:left w:val="none" w:sz="0" w:space="0" w:color="auto"/>
        <w:bottom w:val="none" w:sz="0" w:space="0" w:color="auto"/>
        <w:right w:val="none" w:sz="0" w:space="0" w:color="auto"/>
      </w:divBdr>
    </w:div>
    <w:div w:id="2022782919">
      <w:marLeft w:val="0"/>
      <w:marRight w:val="0"/>
      <w:marTop w:val="-20"/>
      <w:marBottom w:val="-20"/>
      <w:divBdr>
        <w:top w:val="none" w:sz="0" w:space="0" w:color="auto"/>
        <w:left w:val="none" w:sz="0" w:space="0" w:color="auto"/>
        <w:bottom w:val="none" w:sz="0" w:space="0" w:color="auto"/>
        <w:right w:val="none" w:sz="0" w:space="0" w:color="auto"/>
      </w:divBdr>
    </w:div>
    <w:div w:id="2022931223">
      <w:marLeft w:val="0"/>
      <w:marRight w:val="0"/>
      <w:marTop w:val="-20"/>
      <w:marBottom w:val="-20"/>
      <w:divBdr>
        <w:top w:val="none" w:sz="0" w:space="0" w:color="auto"/>
        <w:left w:val="none" w:sz="0" w:space="0" w:color="auto"/>
        <w:bottom w:val="none" w:sz="0" w:space="0" w:color="auto"/>
        <w:right w:val="none" w:sz="0" w:space="0" w:color="auto"/>
      </w:divBdr>
    </w:div>
    <w:div w:id="2025668030">
      <w:marLeft w:val="0"/>
      <w:marRight w:val="0"/>
      <w:marTop w:val="-20"/>
      <w:marBottom w:val="-20"/>
      <w:divBdr>
        <w:top w:val="none" w:sz="0" w:space="0" w:color="auto"/>
        <w:left w:val="none" w:sz="0" w:space="0" w:color="auto"/>
        <w:bottom w:val="none" w:sz="0" w:space="0" w:color="auto"/>
        <w:right w:val="none" w:sz="0" w:space="0" w:color="auto"/>
      </w:divBdr>
    </w:div>
    <w:div w:id="2025860554">
      <w:marLeft w:val="0"/>
      <w:marRight w:val="0"/>
      <w:marTop w:val="-20"/>
      <w:marBottom w:val="-20"/>
      <w:divBdr>
        <w:top w:val="none" w:sz="0" w:space="0" w:color="auto"/>
        <w:left w:val="none" w:sz="0" w:space="0" w:color="auto"/>
        <w:bottom w:val="none" w:sz="0" w:space="0" w:color="auto"/>
        <w:right w:val="none" w:sz="0" w:space="0" w:color="auto"/>
      </w:divBdr>
    </w:div>
    <w:div w:id="2026904430">
      <w:marLeft w:val="0"/>
      <w:marRight w:val="0"/>
      <w:marTop w:val="-20"/>
      <w:marBottom w:val="-20"/>
      <w:divBdr>
        <w:top w:val="none" w:sz="0" w:space="0" w:color="auto"/>
        <w:left w:val="none" w:sz="0" w:space="0" w:color="auto"/>
        <w:bottom w:val="none" w:sz="0" w:space="0" w:color="auto"/>
        <w:right w:val="none" w:sz="0" w:space="0" w:color="auto"/>
      </w:divBdr>
    </w:div>
    <w:div w:id="2027513307">
      <w:marLeft w:val="0"/>
      <w:marRight w:val="0"/>
      <w:marTop w:val="-20"/>
      <w:marBottom w:val="-20"/>
      <w:divBdr>
        <w:top w:val="none" w:sz="0" w:space="0" w:color="auto"/>
        <w:left w:val="none" w:sz="0" w:space="0" w:color="auto"/>
        <w:bottom w:val="none" w:sz="0" w:space="0" w:color="auto"/>
        <w:right w:val="none" w:sz="0" w:space="0" w:color="auto"/>
      </w:divBdr>
    </w:div>
    <w:div w:id="2028367257">
      <w:marLeft w:val="0"/>
      <w:marRight w:val="0"/>
      <w:marTop w:val="-20"/>
      <w:marBottom w:val="-20"/>
      <w:divBdr>
        <w:top w:val="none" w:sz="0" w:space="0" w:color="auto"/>
        <w:left w:val="none" w:sz="0" w:space="0" w:color="auto"/>
        <w:bottom w:val="none" w:sz="0" w:space="0" w:color="auto"/>
        <w:right w:val="none" w:sz="0" w:space="0" w:color="auto"/>
      </w:divBdr>
    </w:div>
    <w:div w:id="2029216422">
      <w:marLeft w:val="0"/>
      <w:marRight w:val="0"/>
      <w:marTop w:val="-20"/>
      <w:marBottom w:val="-20"/>
      <w:divBdr>
        <w:top w:val="none" w:sz="0" w:space="0" w:color="auto"/>
        <w:left w:val="none" w:sz="0" w:space="0" w:color="auto"/>
        <w:bottom w:val="none" w:sz="0" w:space="0" w:color="auto"/>
        <w:right w:val="none" w:sz="0" w:space="0" w:color="auto"/>
      </w:divBdr>
    </w:div>
    <w:div w:id="2030521049">
      <w:marLeft w:val="0"/>
      <w:marRight w:val="0"/>
      <w:marTop w:val="-20"/>
      <w:marBottom w:val="-20"/>
      <w:divBdr>
        <w:top w:val="none" w:sz="0" w:space="0" w:color="auto"/>
        <w:left w:val="none" w:sz="0" w:space="0" w:color="auto"/>
        <w:bottom w:val="none" w:sz="0" w:space="0" w:color="auto"/>
        <w:right w:val="none" w:sz="0" w:space="0" w:color="auto"/>
      </w:divBdr>
    </w:div>
    <w:div w:id="2031176410">
      <w:marLeft w:val="0"/>
      <w:marRight w:val="0"/>
      <w:marTop w:val="-20"/>
      <w:marBottom w:val="-20"/>
      <w:divBdr>
        <w:top w:val="none" w:sz="0" w:space="0" w:color="auto"/>
        <w:left w:val="none" w:sz="0" w:space="0" w:color="auto"/>
        <w:bottom w:val="none" w:sz="0" w:space="0" w:color="auto"/>
        <w:right w:val="none" w:sz="0" w:space="0" w:color="auto"/>
      </w:divBdr>
    </w:div>
    <w:div w:id="2033219803">
      <w:marLeft w:val="0"/>
      <w:marRight w:val="0"/>
      <w:marTop w:val="-20"/>
      <w:marBottom w:val="-20"/>
      <w:divBdr>
        <w:top w:val="none" w:sz="0" w:space="0" w:color="auto"/>
        <w:left w:val="none" w:sz="0" w:space="0" w:color="auto"/>
        <w:bottom w:val="none" w:sz="0" w:space="0" w:color="auto"/>
        <w:right w:val="none" w:sz="0" w:space="0" w:color="auto"/>
      </w:divBdr>
    </w:div>
    <w:div w:id="2034111171">
      <w:marLeft w:val="0"/>
      <w:marRight w:val="0"/>
      <w:marTop w:val="-20"/>
      <w:marBottom w:val="-20"/>
      <w:divBdr>
        <w:top w:val="none" w:sz="0" w:space="0" w:color="auto"/>
        <w:left w:val="none" w:sz="0" w:space="0" w:color="auto"/>
        <w:bottom w:val="none" w:sz="0" w:space="0" w:color="auto"/>
        <w:right w:val="none" w:sz="0" w:space="0" w:color="auto"/>
      </w:divBdr>
    </w:div>
    <w:div w:id="2035383666">
      <w:marLeft w:val="0"/>
      <w:marRight w:val="0"/>
      <w:marTop w:val="-20"/>
      <w:marBottom w:val="-20"/>
      <w:divBdr>
        <w:top w:val="none" w:sz="0" w:space="0" w:color="auto"/>
        <w:left w:val="none" w:sz="0" w:space="0" w:color="auto"/>
        <w:bottom w:val="none" w:sz="0" w:space="0" w:color="auto"/>
        <w:right w:val="none" w:sz="0" w:space="0" w:color="auto"/>
      </w:divBdr>
    </w:div>
    <w:div w:id="2037850868">
      <w:marLeft w:val="0"/>
      <w:marRight w:val="0"/>
      <w:marTop w:val="-20"/>
      <w:marBottom w:val="-20"/>
      <w:divBdr>
        <w:top w:val="none" w:sz="0" w:space="0" w:color="auto"/>
        <w:left w:val="none" w:sz="0" w:space="0" w:color="auto"/>
        <w:bottom w:val="none" w:sz="0" w:space="0" w:color="auto"/>
        <w:right w:val="none" w:sz="0" w:space="0" w:color="auto"/>
      </w:divBdr>
    </w:div>
    <w:div w:id="2040348238">
      <w:marLeft w:val="0"/>
      <w:marRight w:val="0"/>
      <w:marTop w:val="-20"/>
      <w:marBottom w:val="-20"/>
      <w:divBdr>
        <w:top w:val="none" w:sz="0" w:space="0" w:color="auto"/>
        <w:left w:val="none" w:sz="0" w:space="0" w:color="auto"/>
        <w:bottom w:val="none" w:sz="0" w:space="0" w:color="auto"/>
        <w:right w:val="none" w:sz="0" w:space="0" w:color="auto"/>
      </w:divBdr>
    </w:div>
    <w:div w:id="2041708772">
      <w:marLeft w:val="0"/>
      <w:marRight w:val="0"/>
      <w:marTop w:val="-20"/>
      <w:marBottom w:val="-20"/>
      <w:divBdr>
        <w:top w:val="none" w:sz="0" w:space="0" w:color="auto"/>
        <w:left w:val="none" w:sz="0" w:space="0" w:color="auto"/>
        <w:bottom w:val="none" w:sz="0" w:space="0" w:color="auto"/>
        <w:right w:val="none" w:sz="0" w:space="0" w:color="auto"/>
      </w:divBdr>
    </w:div>
    <w:div w:id="2042700642">
      <w:marLeft w:val="0"/>
      <w:marRight w:val="0"/>
      <w:marTop w:val="-20"/>
      <w:marBottom w:val="-20"/>
      <w:divBdr>
        <w:top w:val="none" w:sz="0" w:space="0" w:color="auto"/>
        <w:left w:val="none" w:sz="0" w:space="0" w:color="auto"/>
        <w:bottom w:val="none" w:sz="0" w:space="0" w:color="auto"/>
        <w:right w:val="none" w:sz="0" w:space="0" w:color="auto"/>
      </w:divBdr>
    </w:div>
    <w:div w:id="2043170061">
      <w:marLeft w:val="0"/>
      <w:marRight w:val="0"/>
      <w:marTop w:val="-20"/>
      <w:marBottom w:val="-20"/>
      <w:divBdr>
        <w:top w:val="none" w:sz="0" w:space="0" w:color="auto"/>
        <w:left w:val="none" w:sz="0" w:space="0" w:color="auto"/>
        <w:bottom w:val="none" w:sz="0" w:space="0" w:color="auto"/>
        <w:right w:val="none" w:sz="0" w:space="0" w:color="auto"/>
      </w:divBdr>
    </w:div>
    <w:div w:id="2043171050">
      <w:marLeft w:val="0"/>
      <w:marRight w:val="0"/>
      <w:marTop w:val="-20"/>
      <w:marBottom w:val="-20"/>
      <w:divBdr>
        <w:top w:val="none" w:sz="0" w:space="0" w:color="auto"/>
        <w:left w:val="none" w:sz="0" w:space="0" w:color="auto"/>
        <w:bottom w:val="none" w:sz="0" w:space="0" w:color="auto"/>
        <w:right w:val="none" w:sz="0" w:space="0" w:color="auto"/>
      </w:divBdr>
    </w:div>
    <w:div w:id="2044089353">
      <w:marLeft w:val="0"/>
      <w:marRight w:val="0"/>
      <w:marTop w:val="-20"/>
      <w:marBottom w:val="-20"/>
      <w:divBdr>
        <w:top w:val="none" w:sz="0" w:space="0" w:color="auto"/>
        <w:left w:val="none" w:sz="0" w:space="0" w:color="auto"/>
        <w:bottom w:val="none" w:sz="0" w:space="0" w:color="auto"/>
        <w:right w:val="none" w:sz="0" w:space="0" w:color="auto"/>
      </w:divBdr>
    </w:div>
    <w:div w:id="2046562141">
      <w:marLeft w:val="0"/>
      <w:marRight w:val="0"/>
      <w:marTop w:val="-20"/>
      <w:marBottom w:val="-20"/>
      <w:divBdr>
        <w:top w:val="none" w:sz="0" w:space="0" w:color="auto"/>
        <w:left w:val="none" w:sz="0" w:space="0" w:color="auto"/>
        <w:bottom w:val="none" w:sz="0" w:space="0" w:color="auto"/>
        <w:right w:val="none" w:sz="0" w:space="0" w:color="auto"/>
      </w:divBdr>
    </w:div>
    <w:div w:id="2046906666">
      <w:marLeft w:val="0"/>
      <w:marRight w:val="0"/>
      <w:marTop w:val="-20"/>
      <w:marBottom w:val="-20"/>
      <w:divBdr>
        <w:top w:val="none" w:sz="0" w:space="0" w:color="auto"/>
        <w:left w:val="none" w:sz="0" w:space="0" w:color="auto"/>
        <w:bottom w:val="none" w:sz="0" w:space="0" w:color="auto"/>
        <w:right w:val="none" w:sz="0" w:space="0" w:color="auto"/>
      </w:divBdr>
    </w:div>
    <w:div w:id="2047018767">
      <w:marLeft w:val="0"/>
      <w:marRight w:val="0"/>
      <w:marTop w:val="-20"/>
      <w:marBottom w:val="-20"/>
      <w:divBdr>
        <w:top w:val="none" w:sz="0" w:space="0" w:color="auto"/>
        <w:left w:val="none" w:sz="0" w:space="0" w:color="auto"/>
        <w:bottom w:val="none" w:sz="0" w:space="0" w:color="auto"/>
        <w:right w:val="none" w:sz="0" w:space="0" w:color="auto"/>
      </w:divBdr>
    </w:div>
    <w:div w:id="2047949832">
      <w:marLeft w:val="0"/>
      <w:marRight w:val="0"/>
      <w:marTop w:val="-20"/>
      <w:marBottom w:val="-20"/>
      <w:divBdr>
        <w:top w:val="none" w:sz="0" w:space="0" w:color="auto"/>
        <w:left w:val="none" w:sz="0" w:space="0" w:color="auto"/>
        <w:bottom w:val="none" w:sz="0" w:space="0" w:color="auto"/>
        <w:right w:val="none" w:sz="0" w:space="0" w:color="auto"/>
      </w:divBdr>
    </w:div>
    <w:div w:id="2048947806">
      <w:marLeft w:val="0"/>
      <w:marRight w:val="0"/>
      <w:marTop w:val="-20"/>
      <w:marBottom w:val="-20"/>
      <w:divBdr>
        <w:top w:val="none" w:sz="0" w:space="0" w:color="auto"/>
        <w:left w:val="none" w:sz="0" w:space="0" w:color="auto"/>
        <w:bottom w:val="none" w:sz="0" w:space="0" w:color="auto"/>
        <w:right w:val="none" w:sz="0" w:space="0" w:color="auto"/>
      </w:divBdr>
    </w:div>
    <w:div w:id="2049798570">
      <w:marLeft w:val="0"/>
      <w:marRight w:val="0"/>
      <w:marTop w:val="-20"/>
      <w:marBottom w:val="-20"/>
      <w:divBdr>
        <w:top w:val="none" w:sz="0" w:space="0" w:color="auto"/>
        <w:left w:val="none" w:sz="0" w:space="0" w:color="auto"/>
        <w:bottom w:val="none" w:sz="0" w:space="0" w:color="auto"/>
        <w:right w:val="none" w:sz="0" w:space="0" w:color="auto"/>
      </w:divBdr>
    </w:div>
    <w:div w:id="2050717804">
      <w:marLeft w:val="0"/>
      <w:marRight w:val="0"/>
      <w:marTop w:val="-20"/>
      <w:marBottom w:val="-20"/>
      <w:divBdr>
        <w:top w:val="none" w:sz="0" w:space="0" w:color="auto"/>
        <w:left w:val="none" w:sz="0" w:space="0" w:color="auto"/>
        <w:bottom w:val="none" w:sz="0" w:space="0" w:color="auto"/>
        <w:right w:val="none" w:sz="0" w:space="0" w:color="auto"/>
      </w:divBdr>
    </w:div>
    <w:div w:id="2055959298">
      <w:marLeft w:val="0"/>
      <w:marRight w:val="0"/>
      <w:marTop w:val="-20"/>
      <w:marBottom w:val="-20"/>
      <w:divBdr>
        <w:top w:val="none" w:sz="0" w:space="0" w:color="auto"/>
        <w:left w:val="none" w:sz="0" w:space="0" w:color="auto"/>
        <w:bottom w:val="none" w:sz="0" w:space="0" w:color="auto"/>
        <w:right w:val="none" w:sz="0" w:space="0" w:color="auto"/>
      </w:divBdr>
    </w:div>
    <w:div w:id="2057504159">
      <w:marLeft w:val="0"/>
      <w:marRight w:val="0"/>
      <w:marTop w:val="-20"/>
      <w:marBottom w:val="-20"/>
      <w:divBdr>
        <w:top w:val="none" w:sz="0" w:space="0" w:color="auto"/>
        <w:left w:val="none" w:sz="0" w:space="0" w:color="auto"/>
        <w:bottom w:val="none" w:sz="0" w:space="0" w:color="auto"/>
        <w:right w:val="none" w:sz="0" w:space="0" w:color="auto"/>
      </w:divBdr>
    </w:div>
    <w:div w:id="2058433880">
      <w:marLeft w:val="0"/>
      <w:marRight w:val="0"/>
      <w:marTop w:val="-20"/>
      <w:marBottom w:val="-20"/>
      <w:divBdr>
        <w:top w:val="none" w:sz="0" w:space="0" w:color="auto"/>
        <w:left w:val="none" w:sz="0" w:space="0" w:color="auto"/>
        <w:bottom w:val="none" w:sz="0" w:space="0" w:color="auto"/>
        <w:right w:val="none" w:sz="0" w:space="0" w:color="auto"/>
      </w:divBdr>
    </w:div>
    <w:div w:id="2059013296">
      <w:marLeft w:val="0"/>
      <w:marRight w:val="0"/>
      <w:marTop w:val="-20"/>
      <w:marBottom w:val="-20"/>
      <w:divBdr>
        <w:top w:val="none" w:sz="0" w:space="0" w:color="auto"/>
        <w:left w:val="none" w:sz="0" w:space="0" w:color="auto"/>
        <w:bottom w:val="none" w:sz="0" w:space="0" w:color="auto"/>
        <w:right w:val="none" w:sz="0" w:space="0" w:color="auto"/>
      </w:divBdr>
    </w:div>
    <w:div w:id="2060205646">
      <w:marLeft w:val="0"/>
      <w:marRight w:val="0"/>
      <w:marTop w:val="-20"/>
      <w:marBottom w:val="-20"/>
      <w:divBdr>
        <w:top w:val="none" w:sz="0" w:space="0" w:color="auto"/>
        <w:left w:val="none" w:sz="0" w:space="0" w:color="auto"/>
        <w:bottom w:val="none" w:sz="0" w:space="0" w:color="auto"/>
        <w:right w:val="none" w:sz="0" w:space="0" w:color="auto"/>
      </w:divBdr>
    </w:div>
    <w:div w:id="2060781364">
      <w:marLeft w:val="0"/>
      <w:marRight w:val="0"/>
      <w:marTop w:val="-20"/>
      <w:marBottom w:val="-20"/>
      <w:divBdr>
        <w:top w:val="none" w:sz="0" w:space="0" w:color="auto"/>
        <w:left w:val="none" w:sz="0" w:space="0" w:color="auto"/>
        <w:bottom w:val="none" w:sz="0" w:space="0" w:color="auto"/>
        <w:right w:val="none" w:sz="0" w:space="0" w:color="auto"/>
      </w:divBdr>
    </w:div>
    <w:div w:id="2061439264">
      <w:marLeft w:val="0"/>
      <w:marRight w:val="0"/>
      <w:marTop w:val="-20"/>
      <w:marBottom w:val="-20"/>
      <w:divBdr>
        <w:top w:val="none" w:sz="0" w:space="0" w:color="auto"/>
        <w:left w:val="none" w:sz="0" w:space="0" w:color="auto"/>
        <w:bottom w:val="none" w:sz="0" w:space="0" w:color="auto"/>
        <w:right w:val="none" w:sz="0" w:space="0" w:color="auto"/>
      </w:divBdr>
    </w:div>
    <w:div w:id="2064063440">
      <w:marLeft w:val="0"/>
      <w:marRight w:val="0"/>
      <w:marTop w:val="-20"/>
      <w:marBottom w:val="-20"/>
      <w:divBdr>
        <w:top w:val="none" w:sz="0" w:space="0" w:color="auto"/>
        <w:left w:val="none" w:sz="0" w:space="0" w:color="auto"/>
        <w:bottom w:val="none" w:sz="0" w:space="0" w:color="auto"/>
        <w:right w:val="none" w:sz="0" w:space="0" w:color="auto"/>
      </w:divBdr>
    </w:div>
    <w:div w:id="2067416005">
      <w:marLeft w:val="0"/>
      <w:marRight w:val="0"/>
      <w:marTop w:val="-20"/>
      <w:marBottom w:val="-20"/>
      <w:divBdr>
        <w:top w:val="none" w:sz="0" w:space="0" w:color="auto"/>
        <w:left w:val="none" w:sz="0" w:space="0" w:color="auto"/>
        <w:bottom w:val="none" w:sz="0" w:space="0" w:color="auto"/>
        <w:right w:val="none" w:sz="0" w:space="0" w:color="auto"/>
      </w:divBdr>
    </w:div>
    <w:div w:id="2068798918">
      <w:marLeft w:val="0"/>
      <w:marRight w:val="0"/>
      <w:marTop w:val="-20"/>
      <w:marBottom w:val="-20"/>
      <w:divBdr>
        <w:top w:val="none" w:sz="0" w:space="0" w:color="auto"/>
        <w:left w:val="none" w:sz="0" w:space="0" w:color="auto"/>
        <w:bottom w:val="none" w:sz="0" w:space="0" w:color="auto"/>
        <w:right w:val="none" w:sz="0" w:space="0" w:color="auto"/>
      </w:divBdr>
    </w:div>
    <w:div w:id="2072076723">
      <w:marLeft w:val="0"/>
      <w:marRight w:val="0"/>
      <w:marTop w:val="-20"/>
      <w:marBottom w:val="-20"/>
      <w:divBdr>
        <w:top w:val="none" w:sz="0" w:space="0" w:color="auto"/>
        <w:left w:val="none" w:sz="0" w:space="0" w:color="auto"/>
        <w:bottom w:val="none" w:sz="0" w:space="0" w:color="auto"/>
        <w:right w:val="none" w:sz="0" w:space="0" w:color="auto"/>
      </w:divBdr>
    </w:div>
    <w:div w:id="2072537926">
      <w:marLeft w:val="0"/>
      <w:marRight w:val="0"/>
      <w:marTop w:val="-20"/>
      <w:marBottom w:val="-20"/>
      <w:divBdr>
        <w:top w:val="none" w:sz="0" w:space="0" w:color="auto"/>
        <w:left w:val="none" w:sz="0" w:space="0" w:color="auto"/>
        <w:bottom w:val="none" w:sz="0" w:space="0" w:color="auto"/>
        <w:right w:val="none" w:sz="0" w:space="0" w:color="auto"/>
      </w:divBdr>
    </w:div>
    <w:div w:id="2073694699">
      <w:marLeft w:val="0"/>
      <w:marRight w:val="0"/>
      <w:marTop w:val="-20"/>
      <w:marBottom w:val="-20"/>
      <w:divBdr>
        <w:top w:val="none" w:sz="0" w:space="0" w:color="auto"/>
        <w:left w:val="none" w:sz="0" w:space="0" w:color="auto"/>
        <w:bottom w:val="none" w:sz="0" w:space="0" w:color="auto"/>
        <w:right w:val="none" w:sz="0" w:space="0" w:color="auto"/>
      </w:divBdr>
    </w:div>
    <w:div w:id="2073697859">
      <w:marLeft w:val="0"/>
      <w:marRight w:val="0"/>
      <w:marTop w:val="-20"/>
      <w:marBottom w:val="-20"/>
      <w:divBdr>
        <w:top w:val="none" w:sz="0" w:space="0" w:color="auto"/>
        <w:left w:val="none" w:sz="0" w:space="0" w:color="auto"/>
        <w:bottom w:val="none" w:sz="0" w:space="0" w:color="auto"/>
        <w:right w:val="none" w:sz="0" w:space="0" w:color="auto"/>
      </w:divBdr>
    </w:div>
    <w:div w:id="2075152966">
      <w:marLeft w:val="0"/>
      <w:marRight w:val="0"/>
      <w:marTop w:val="-20"/>
      <w:marBottom w:val="-20"/>
      <w:divBdr>
        <w:top w:val="none" w:sz="0" w:space="0" w:color="auto"/>
        <w:left w:val="none" w:sz="0" w:space="0" w:color="auto"/>
        <w:bottom w:val="none" w:sz="0" w:space="0" w:color="auto"/>
        <w:right w:val="none" w:sz="0" w:space="0" w:color="auto"/>
      </w:divBdr>
    </w:div>
    <w:div w:id="2078048168">
      <w:marLeft w:val="0"/>
      <w:marRight w:val="0"/>
      <w:marTop w:val="-20"/>
      <w:marBottom w:val="-20"/>
      <w:divBdr>
        <w:top w:val="none" w:sz="0" w:space="0" w:color="auto"/>
        <w:left w:val="none" w:sz="0" w:space="0" w:color="auto"/>
        <w:bottom w:val="none" w:sz="0" w:space="0" w:color="auto"/>
        <w:right w:val="none" w:sz="0" w:space="0" w:color="auto"/>
      </w:divBdr>
    </w:div>
    <w:div w:id="2078086568">
      <w:marLeft w:val="0"/>
      <w:marRight w:val="0"/>
      <w:marTop w:val="-20"/>
      <w:marBottom w:val="-20"/>
      <w:divBdr>
        <w:top w:val="none" w:sz="0" w:space="0" w:color="auto"/>
        <w:left w:val="none" w:sz="0" w:space="0" w:color="auto"/>
        <w:bottom w:val="none" w:sz="0" w:space="0" w:color="auto"/>
        <w:right w:val="none" w:sz="0" w:space="0" w:color="auto"/>
      </w:divBdr>
    </w:div>
    <w:div w:id="2081903727">
      <w:marLeft w:val="0"/>
      <w:marRight w:val="0"/>
      <w:marTop w:val="-20"/>
      <w:marBottom w:val="-20"/>
      <w:divBdr>
        <w:top w:val="none" w:sz="0" w:space="0" w:color="auto"/>
        <w:left w:val="none" w:sz="0" w:space="0" w:color="auto"/>
        <w:bottom w:val="none" w:sz="0" w:space="0" w:color="auto"/>
        <w:right w:val="none" w:sz="0" w:space="0" w:color="auto"/>
      </w:divBdr>
    </w:div>
    <w:div w:id="2082099777">
      <w:marLeft w:val="0"/>
      <w:marRight w:val="0"/>
      <w:marTop w:val="-20"/>
      <w:marBottom w:val="-20"/>
      <w:divBdr>
        <w:top w:val="none" w:sz="0" w:space="0" w:color="auto"/>
        <w:left w:val="none" w:sz="0" w:space="0" w:color="auto"/>
        <w:bottom w:val="none" w:sz="0" w:space="0" w:color="auto"/>
        <w:right w:val="none" w:sz="0" w:space="0" w:color="auto"/>
      </w:divBdr>
    </w:div>
    <w:div w:id="2085570524">
      <w:marLeft w:val="0"/>
      <w:marRight w:val="0"/>
      <w:marTop w:val="-20"/>
      <w:marBottom w:val="-20"/>
      <w:divBdr>
        <w:top w:val="none" w:sz="0" w:space="0" w:color="auto"/>
        <w:left w:val="none" w:sz="0" w:space="0" w:color="auto"/>
        <w:bottom w:val="none" w:sz="0" w:space="0" w:color="auto"/>
        <w:right w:val="none" w:sz="0" w:space="0" w:color="auto"/>
      </w:divBdr>
    </w:div>
    <w:div w:id="2086148066">
      <w:marLeft w:val="0"/>
      <w:marRight w:val="0"/>
      <w:marTop w:val="-20"/>
      <w:marBottom w:val="-20"/>
      <w:divBdr>
        <w:top w:val="none" w:sz="0" w:space="0" w:color="auto"/>
        <w:left w:val="none" w:sz="0" w:space="0" w:color="auto"/>
        <w:bottom w:val="none" w:sz="0" w:space="0" w:color="auto"/>
        <w:right w:val="none" w:sz="0" w:space="0" w:color="auto"/>
      </w:divBdr>
    </w:div>
    <w:div w:id="2087337761">
      <w:marLeft w:val="0"/>
      <w:marRight w:val="0"/>
      <w:marTop w:val="-20"/>
      <w:marBottom w:val="-20"/>
      <w:divBdr>
        <w:top w:val="none" w:sz="0" w:space="0" w:color="auto"/>
        <w:left w:val="none" w:sz="0" w:space="0" w:color="auto"/>
        <w:bottom w:val="none" w:sz="0" w:space="0" w:color="auto"/>
        <w:right w:val="none" w:sz="0" w:space="0" w:color="auto"/>
      </w:divBdr>
    </w:div>
    <w:div w:id="2088335194">
      <w:marLeft w:val="0"/>
      <w:marRight w:val="0"/>
      <w:marTop w:val="-20"/>
      <w:marBottom w:val="-20"/>
      <w:divBdr>
        <w:top w:val="none" w:sz="0" w:space="0" w:color="auto"/>
        <w:left w:val="none" w:sz="0" w:space="0" w:color="auto"/>
        <w:bottom w:val="none" w:sz="0" w:space="0" w:color="auto"/>
        <w:right w:val="none" w:sz="0" w:space="0" w:color="auto"/>
      </w:divBdr>
    </w:div>
    <w:div w:id="2088501811">
      <w:marLeft w:val="0"/>
      <w:marRight w:val="0"/>
      <w:marTop w:val="-20"/>
      <w:marBottom w:val="-20"/>
      <w:divBdr>
        <w:top w:val="none" w:sz="0" w:space="0" w:color="auto"/>
        <w:left w:val="none" w:sz="0" w:space="0" w:color="auto"/>
        <w:bottom w:val="none" w:sz="0" w:space="0" w:color="auto"/>
        <w:right w:val="none" w:sz="0" w:space="0" w:color="auto"/>
      </w:divBdr>
    </w:div>
    <w:div w:id="2088526320">
      <w:marLeft w:val="0"/>
      <w:marRight w:val="0"/>
      <w:marTop w:val="-20"/>
      <w:marBottom w:val="-20"/>
      <w:divBdr>
        <w:top w:val="none" w:sz="0" w:space="0" w:color="auto"/>
        <w:left w:val="none" w:sz="0" w:space="0" w:color="auto"/>
        <w:bottom w:val="none" w:sz="0" w:space="0" w:color="auto"/>
        <w:right w:val="none" w:sz="0" w:space="0" w:color="auto"/>
      </w:divBdr>
    </w:div>
    <w:div w:id="2088723777">
      <w:marLeft w:val="0"/>
      <w:marRight w:val="0"/>
      <w:marTop w:val="-20"/>
      <w:marBottom w:val="-20"/>
      <w:divBdr>
        <w:top w:val="none" w:sz="0" w:space="0" w:color="auto"/>
        <w:left w:val="none" w:sz="0" w:space="0" w:color="auto"/>
        <w:bottom w:val="none" w:sz="0" w:space="0" w:color="auto"/>
        <w:right w:val="none" w:sz="0" w:space="0" w:color="auto"/>
      </w:divBdr>
    </w:div>
    <w:div w:id="2089836954">
      <w:marLeft w:val="0"/>
      <w:marRight w:val="0"/>
      <w:marTop w:val="-20"/>
      <w:marBottom w:val="-20"/>
      <w:divBdr>
        <w:top w:val="none" w:sz="0" w:space="0" w:color="auto"/>
        <w:left w:val="none" w:sz="0" w:space="0" w:color="auto"/>
        <w:bottom w:val="none" w:sz="0" w:space="0" w:color="auto"/>
        <w:right w:val="none" w:sz="0" w:space="0" w:color="auto"/>
      </w:divBdr>
    </w:div>
    <w:div w:id="2089888099">
      <w:marLeft w:val="0"/>
      <w:marRight w:val="0"/>
      <w:marTop w:val="-20"/>
      <w:marBottom w:val="-20"/>
      <w:divBdr>
        <w:top w:val="none" w:sz="0" w:space="0" w:color="auto"/>
        <w:left w:val="none" w:sz="0" w:space="0" w:color="auto"/>
        <w:bottom w:val="none" w:sz="0" w:space="0" w:color="auto"/>
        <w:right w:val="none" w:sz="0" w:space="0" w:color="auto"/>
      </w:divBdr>
    </w:div>
    <w:div w:id="2091268085">
      <w:marLeft w:val="0"/>
      <w:marRight w:val="0"/>
      <w:marTop w:val="-20"/>
      <w:marBottom w:val="-20"/>
      <w:divBdr>
        <w:top w:val="none" w:sz="0" w:space="0" w:color="auto"/>
        <w:left w:val="none" w:sz="0" w:space="0" w:color="auto"/>
        <w:bottom w:val="none" w:sz="0" w:space="0" w:color="auto"/>
        <w:right w:val="none" w:sz="0" w:space="0" w:color="auto"/>
      </w:divBdr>
    </w:div>
    <w:div w:id="2091923443">
      <w:marLeft w:val="0"/>
      <w:marRight w:val="0"/>
      <w:marTop w:val="-20"/>
      <w:marBottom w:val="-20"/>
      <w:divBdr>
        <w:top w:val="none" w:sz="0" w:space="0" w:color="auto"/>
        <w:left w:val="none" w:sz="0" w:space="0" w:color="auto"/>
        <w:bottom w:val="none" w:sz="0" w:space="0" w:color="auto"/>
        <w:right w:val="none" w:sz="0" w:space="0" w:color="auto"/>
      </w:divBdr>
    </w:div>
    <w:div w:id="2092122591">
      <w:marLeft w:val="0"/>
      <w:marRight w:val="0"/>
      <w:marTop w:val="-20"/>
      <w:marBottom w:val="-20"/>
      <w:divBdr>
        <w:top w:val="none" w:sz="0" w:space="0" w:color="auto"/>
        <w:left w:val="none" w:sz="0" w:space="0" w:color="auto"/>
        <w:bottom w:val="none" w:sz="0" w:space="0" w:color="auto"/>
        <w:right w:val="none" w:sz="0" w:space="0" w:color="auto"/>
      </w:divBdr>
    </w:div>
    <w:div w:id="2093892695">
      <w:marLeft w:val="0"/>
      <w:marRight w:val="0"/>
      <w:marTop w:val="-20"/>
      <w:marBottom w:val="-20"/>
      <w:divBdr>
        <w:top w:val="none" w:sz="0" w:space="0" w:color="auto"/>
        <w:left w:val="none" w:sz="0" w:space="0" w:color="auto"/>
        <w:bottom w:val="none" w:sz="0" w:space="0" w:color="auto"/>
        <w:right w:val="none" w:sz="0" w:space="0" w:color="auto"/>
      </w:divBdr>
    </w:div>
    <w:div w:id="2096396030">
      <w:marLeft w:val="0"/>
      <w:marRight w:val="0"/>
      <w:marTop w:val="-20"/>
      <w:marBottom w:val="-20"/>
      <w:divBdr>
        <w:top w:val="none" w:sz="0" w:space="0" w:color="auto"/>
        <w:left w:val="none" w:sz="0" w:space="0" w:color="auto"/>
        <w:bottom w:val="none" w:sz="0" w:space="0" w:color="auto"/>
        <w:right w:val="none" w:sz="0" w:space="0" w:color="auto"/>
      </w:divBdr>
    </w:div>
    <w:div w:id="2097706018">
      <w:marLeft w:val="0"/>
      <w:marRight w:val="0"/>
      <w:marTop w:val="-20"/>
      <w:marBottom w:val="-20"/>
      <w:divBdr>
        <w:top w:val="none" w:sz="0" w:space="0" w:color="auto"/>
        <w:left w:val="none" w:sz="0" w:space="0" w:color="auto"/>
        <w:bottom w:val="none" w:sz="0" w:space="0" w:color="auto"/>
        <w:right w:val="none" w:sz="0" w:space="0" w:color="auto"/>
      </w:divBdr>
    </w:div>
    <w:div w:id="2097706954">
      <w:marLeft w:val="0"/>
      <w:marRight w:val="0"/>
      <w:marTop w:val="-20"/>
      <w:marBottom w:val="-20"/>
      <w:divBdr>
        <w:top w:val="none" w:sz="0" w:space="0" w:color="auto"/>
        <w:left w:val="none" w:sz="0" w:space="0" w:color="auto"/>
        <w:bottom w:val="none" w:sz="0" w:space="0" w:color="auto"/>
        <w:right w:val="none" w:sz="0" w:space="0" w:color="auto"/>
      </w:divBdr>
    </w:div>
    <w:div w:id="2099205601">
      <w:marLeft w:val="0"/>
      <w:marRight w:val="0"/>
      <w:marTop w:val="-20"/>
      <w:marBottom w:val="-20"/>
      <w:divBdr>
        <w:top w:val="none" w:sz="0" w:space="0" w:color="auto"/>
        <w:left w:val="none" w:sz="0" w:space="0" w:color="auto"/>
        <w:bottom w:val="none" w:sz="0" w:space="0" w:color="auto"/>
        <w:right w:val="none" w:sz="0" w:space="0" w:color="auto"/>
      </w:divBdr>
    </w:div>
    <w:div w:id="2100249727">
      <w:marLeft w:val="0"/>
      <w:marRight w:val="0"/>
      <w:marTop w:val="-20"/>
      <w:marBottom w:val="-20"/>
      <w:divBdr>
        <w:top w:val="none" w:sz="0" w:space="0" w:color="auto"/>
        <w:left w:val="none" w:sz="0" w:space="0" w:color="auto"/>
        <w:bottom w:val="none" w:sz="0" w:space="0" w:color="auto"/>
        <w:right w:val="none" w:sz="0" w:space="0" w:color="auto"/>
      </w:divBdr>
    </w:div>
    <w:div w:id="2102145311">
      <w:marLeft w:val="0"/>
      <w:marRight w:val="0"/>
      <w:marTop w:val="-20"/>
      <w:marBottom w:val="-20"/>
      <w:divBdr>
        <w:top w:val="none" w:sz="0" w:space="0" w:color="auto"/>
        <w:left w:val="none" w:sz="0" w:space="0" w:color="auto"/>
        <w:bottom w:val="none" w:sz="0" w:space="0" w:color="auto"/>
        <w:right w:val="none" w:sz="0" w:space="0" w:color="auto"/>
      </w:divBdr>
    </w:div>
    <w:div w:id="2102868573">
      <w:marLeft w:val="0"/>
      <w:marRight w:val="0"/>
      <w:marTop w:val="-20"/>
      <w:marBottom w:val="-20"/>
      <w:divBdr>
        <w:top w:val="none" w:sz="0" w:space="0" w:color="auto"/>
        <w:left w:val="none" w:sz="0" w:space="0" w:color="auto"/>
        <w:bottom w:val="none" w:sz="0" w:space="0" w:color="auto"/>
        <w:right w:val="none" w:sz="0" w:space="0" w:color="auto"/>
      </w:divBdr>
    </w:div>
    <w:div w:id="2105765420">
      <w:marLeft w:val="0"/>
      <w:marRight w:val="0"/>
      <w:marTop w:val="-20"/>
      <w:marBottom w:val="-20"/>
      <w:divBdr>
        <w:top w:val="none" w:sz="0" w:space="0" w:color="auto"/>
        <w:left w:val="none" w:sz="0" w:space="0" w:color="auto"/>
        <w:bottom w:val="none" w:sz="0" w:space="0" w:color="auto"/>
        <w:right w:val="none" w:sz="0" w:space="0" w:color="auto"/>
      </w:divBdr>
    </w:div>
    <w:div w:id="2106221280">
      <w:marLeft w:val="0"/>
      <w:marRight w:val="0"/>
      <w:marTop w:val="-20"/>
      <w:marBottom w:val="-20"/>
      <w:divBdr>
        <w:top w:val="none" w:sz="0" w:space="0" w:color="auto"/>
        <w:left w:val="none" w:sz="0" w:space="0" w:color="auto"/>
        <w:bottom w:val="none" w:sz="0" w:space="0" w:color="auto"/>
        <w:right w:val="none" w:sz="0" w:space="0" w:color="auto"/>
      </w:divBdr>
    </w:div>
    <w:div w:id="2106336822">
      <w:marLeft w:val="0"/>
      <w:marRight w:val="0"/>
      <w:marTop w:val="-20"/>
      <w:marBottom w:val="-20"/>
      <w:divBdr>
        <w:top w:val="none" w:sz="0" w:space="0" w:color="auto"/>
        <w:left w:val="none" w:sz="0" w:space="0" w:color="auto"/>
        <w:bottom w:val="none" w:sz="0" w:space="0" w:color="auto"/>
        <w:right w:val="none" w:sz="0" w:space="0" w:color="auto"/>
      </w:divBdr>
    </w:div>
    <w:div w:id="2106344178">
      <w:marLeft w:val="0"/>
      <w:marRight w:val="0"/>
      <w:marTop w:val="-20"/>
      <w:marBottom w:val="-20"/>
      <w:divBdr>
        <w:top w:val="none" w:sz="0" w:space="0" w:color="auto"/>
        <w:left w:val="none" w:sz="0" w:space="0" w:color="auto"/>
        <w:bottom w:val="none" w:sz="0" w:space="0" w:color="auto"/>
        <w:right w:val="none" w:sz="0" w:space="0" w:color="auto"/>
      </w:divBdr>
    </w:div>
    <w:div w:id="2106917154">
      <w:marLeft w:val="0"/>
      <w:marRight w:val="0"/>
      <w:marTop w:val="-20"/>
      <w:marBottom w:val="-20"/>
      <w:divBdr>
        <w:top w:val="none" w:sz="0" w:space="0" w:color="auto"/>
        <w:left w:val="none" w:sz="0" w:space="0" w:color="auto"/>
        <w:bottom w:val="none" w:sz="0" w:space="0" w:color="auto"/>
        <w:right w:val="none" w:sz="0" w:space="0" w:color="auto"/>
      </w:divBdr>
    </w:div>
    <w:div w:id="2109082420">
      <w:marLeft w:val="0"/>
      <w:marRight w:val="0"/>
      <w:marTop w:val="-20"/>
      <w:marBottom w:val="-20"/>
      <w:divBdr>
        <w:top w:val="none" w:sz="0" w:space="0" w:color="auto"/>
        <w:left w:val="none" w:sz="0" w:space="0" w:color="auto"/>
        <w:bottom w:val="none" w:sz="0" w:space="0" w:color="auto"/>
        <w:right w:val="none" w:sz="0" w:space="0" w:color="auto"/>
      </w:divBdr>
    </w:div>
    <w:div w:id="2110075432">
      <w:marLeft w:val="0"/>
      <w:marRight w:val="0"/>
      <w:marTop w:val="-20"/>
      <w:marBottom w:val="-20"/>
      <w:divBdr>
        <w:top w:val="none" w:sz="0" w:space="0" w:color="auto"/>
        <w:left w:val="none" w:sz="0" w:space="0" w:color="auto"/>
        <w:bottom w:val="none" w:sz="0" w:space="0" w:color="auto"/>
        <w:right w:val="none" w:sz="0" w:space="0" w:color="auto"/>
      </w:divBdr>
    </w:div>
    <w:div w:id="2110391544">
      <w:marLeft w:val="0"/>
      <w:marRight w:val="0"/>
      <w:marTop w:val="-20"/>
      <w:marBottom w:val="-20"/>
      <w:divBdr>
        <w:top w:val="none" w:sz="0" w:space="0" w:color="auto"/>
        <w:left w:val="none" w:sz="0" w:space="0" w:color="auto"/>
        <w:bottom w:val="none" w:sz="0" w:space="0" w:color="auto"/>
        <w:right w:val="none" w:sz="0" w:space="0" w:color="auto"/>
      </w:divBdr>
    </w:div>
    <w:div w:id="2110926877">
      <w:marLeft w:val="0"/>
      <w:marRight w:val="0"/>
      <w:marTop w:val="-20"/>
      <w:marBottom w:val="-20"/>
      <w:divBdr>
        <w:top w:val="none" w:sz="0" w:space="0" w:color="auto"/>
        <w:left w:val="none" w:sz="0" w:space="0" w:color="auto"/>
        <w:bottom w:val="none" w:sz="0" w:space="0" w:color="auto"/>
        <w:right w:val="none" w:sz="0" w:space="0" w:color="auto"/>
      </w:divBdr>
    </w:div>
    <w:div w:id="2112577838">
      <w:marLeft w:val="0"/>
      <w:marRight w:val="0"/>
      <w:marTop w:val="-20"/>
      <w:marBottom w:val="-20"/>
      <w:divBdr>
        <w:top w:val="none" w:sz="0" w:space="0" w:color="auto"/>
        <w:left w:val="none" w:sz="0" w:space="0" w:color="auto"/>
        <w:bottom w:val="none" w:sz="0" w:space="0" w:color="auto"/>
        <w:right w:val="none" w:sz="0" w:space="0" w:color="auto"/>
      </w:divBdr>
    </w:div>
    <w:div w:id="2113625604">
      <w:marLeft w:val="0"/>
      <w:marRight w:val="0"/>
      <w:marTop w:val="-20"/>
      <w:marBottom w:val="-20"/>
      <w:divBdr>
        <w:top w:val="none" w:sz="0" w:space="0" w:color="auto"/>
        <w:left w:val="none" w:sz="0" w:space="0" w:color="auto"/>
        <w:bottom w:val="none" w:sz="0" w:space="0" w:color="auto"/>
        <w:right w:val="none" w:sz="0" w:space="0" w:color="auto"/>
      </w:divBdr>
    </w:div>
    <w:div w:id="2113699192">
      <w:marLeft w:val="0"/>
      <w:marRight w:val="0"/>
      <w:marTop w:val="-20"/>
      <w:marBottom w:val="-20"/>
      <w:divBdr>
        <w:top w:val="none" w:sz="0" w:space="0" w:color="auto"/>
        <w:left w:val="none" w:sz="0" w:space="0" w:color="auto"/>
        <w:bottom w:val="none" w:sz="0" w:space="0" w:color="auto"/>
        <w:right w:val="none" w:sz="0" w:space="0" w:color="auto"/>
      </w:divBdr>
    </w:div>
    <w:div w:id="2114593384">
      <w:marLeft w:val="0"/>
      <w:marRight w:val="0"/>
      <w:marTop w:val="-20"/>
      <w:marBottom w:val="-20"/>
      <w:divBdr>
        <w:top w:val="none" w:sz="0" w:space="0" w:color="auto"/>
        <w:left w:val="none" w:sz="0" w:space="0" w:color="auto"/>
        <w:bottom w:val="none" w:sz="0" w:space="0" w:color="auto"/>
        <w:right w:val="none" w:sz="0" w:space="0" w:color="auto"/>
      </w:divBdr>
    </w:div>
    <w:div w:id="2116553685">
      <w:marLeft w:val="0"/>
      <w:marRight w:val="0"/>
      <w:marTop w:val="-20"/>
      <w:marBottom w:val="-20"/>
      <w:divBdr>
        <w:top w:val="none" w:sz="0" w:space="0" w:color="auto"/>
        <w:left w:val="none" w:sz="0" w:space="0" w:color="auto"/>
        <w:bottom w:val="none" w:sz="0" w:space="0" w:color="auto"/>
        <w:right w:val="none" w:sz="0" w:space="0" w:color="auto"/>
      </w:divBdr>
    </w:div>
    <w:div w:id="2116633585">
      <w:marLeft w:val="0"/>
      <w:marRight w:val="0"/>
      <w:marTop w:val="-20"/>
      <w:marBottom w:val="-20"/>
      <w:divBdr>
        <w:top w:val="none" w:sz="0" w:space="0" w:color="auto"/>
        <w:left w:val="none" w:sz="0" w:space="0" w:color="auto"/>
        <w:bottom w:val="none" w:sz="0" w:space="0" w:color="auto"/>
        <w:right w:val="none" w:sz="0" w:space="0" w:color="auto"/>
      </w:divBdr>
    </w:div>
    <w:div w:id="2117212398">
      <w:marLeft w:val="0"/>
      <w:marRight w:val="0"/>
      <w:marTop w:val="-20"/>
      <w:marBottom w:val="-20"/>
      <w:divBdr>
        <w:top w:val="none" w:sz="0" w:space="0" w:color="auto"/>
        <w:left w:val="none" w:sz="0" w:space="0" w:color="auto"/>
        <w:bottom w:val="none" w:sz="0" w:space="0" w:color="auto"/>
        <w:right w:val="none" w:sz="0" w:space="0" w:color="auto"/>
      </w:divBdr>
    </w:div>
    <w:div w:id="2117367293">
      <w:marLeft w:val="0"/>
      <w:marRight w:val="0"/>
      <w:marTop w:val="-20"/>
      <w:marBottom w:val="-20"/>
      <w:divBdr>
        <w:top w:val="none" w:sz="0" w:space="0" w:color="auto"/>
        <w:left w:val="none" w:sz="0" w:space="0" w:color="auto"/>
        <w:bottom w:val="none" w:sz="0" w:space="0" w:color="auto"/>
        <w:right w:val="none" w:sz="0" w:space="0" w:color="auto"/>
      </w:divBdr>
    </w:div>
    <w:div w:id="2117675782">
      <w:marLeft w:val="0"/>
      <w:marRight w:val="0"/>
      <w:marTop w:val="-20"/>
      <w:marBottom w:val="-20"/>
      <w:divBdr>
        <w:top w:val="none" w:sz="0" w:space="0" w:color="auto"/>
        <w:left w:val="none" w:sz="0" w:space="0" w:color="auto"/>
        <w:bottom w:val="none" w:sz="0" w:space="0" w:color="auto"/>
        <w:right w:val="none" w:sz="0" w:space="0" w:color="auto"/>
      </w:divBdr>
    </w:div>
    <w:div w:id="2117750675">
      <w:marLeft w:val="0"/>
      <w:marRight w:val="0"/>
      <w:marTop w:val="-20"/>
      <w:marBottom w:val="-20"/>
      <w:divBdr>
        <w:top w:val="none" w:sz="0" w:space="0" w:color="auto"/>
        <w:left w:val="none" w:sz="0" w:space="0" w:color="auto"/>
        <w:bottom w:val="none" w:sz="0" w:space="0" w:color="auto"/>
        <w:right w:val="none" w:sz="0" w:space="0" w:color="auto"/>
      </w:divBdr>
    </w:div>
    <w:div w:id="2118135718">
      <w:marLeft w:val="0"/>
      <w:marRight w:val="0"/>
      <w:marTop w:val="-20"/>
      <w:marBottom w:val="-20"/>
      <w:divBdr>
        <w:top w:val="none" w:sz="0" w:space="0" w:color="auto"/>
        <w:left w:val="none" w:sz="0" w:space="0" w:color="auto"/>
        <w:bottom w:val="none" w:sz="0" w:space="0" w:color="auto"/>
        <w:right w:val="none" w:sz="0" w:space="0" w:color="auto"/>
      </w:divBdr>
    </w:div>
    <w:div w:id="2118400505">
      <w:marLeft w:val="0"/>
      <w:marRight w:val="0"/>
      <w:marTop w:val="-20"/>
      <w:marBottom w:val="-20"/>
      <w:divBdr>
        <w:top w:val="none" w:sz="0" w:space="0" w:color="auto"/>
        <w:left w:val="none" w:sz="0" w:space="0" w:color="auto"/>
        <w:bottom w:val="none" w:sz="0" w:space="0" w:color="auto"/>
        <w:right w:val="none" w:sz="0" w:space="0" w:color="auto"/>
      </w:divBdr>
    </w:div>
    <w:div w:id="2118406848">
      <w:marLeft w:val="0"/>
      <w:marRight w:val="0"/>
      <w:marTop w:val="-20"/>
      <w:marBottom w:val="-20"/>
      <w:divBdr>
        <w:top w:val="none" w:sz="0" w:space="0" w:color="auto"/>
        <w:left w:val="none" w:sz="0" w:space="0" w:color="auto"/>
        <w:bottom w:val="none" w:sz="0" w:space="0" w:color="auto"/>
        <w:right w:val="none" w:sz="0" w:space="0" w:color="auto"/>
      </w:divBdr>
    </w:div>
    <w:div w:id="2118787193">
      <w:marLeft w:val="0"/>
      <w:marRight w:val="0"/>
      <w:marTop w:val="-20"/>
      <w:marBottom w:val="-20"/>
      <w:divBdr>
        <w:top w:val="none" w:sz="0" w:space="0" w:color="auto"/>
        <w:left w:val="none" w:sz="0" w:space="0" w:color="auto"/>
        <w:bottom w:val="none" w:sz="0" w:space="0" w:color="auto"/>
        <w:right w:val="none" w:sz="0" w:space="0" w:color="auto"/>
      </w:divBdr>
    </w:div>
    <w:div w:id="2124567354">
      <w:marLeft w:val="0"/>
      <w:marRight w:val="0"/>
      <w:marTop w:val="-20"/>
      <w:marBottom w:val="-20"/>
      <w:divBdr>
        <w:top w:val="none" w:sz="0" w:space="0" w:color="auto"/>
        <w:left w:val="none" w:sz="0" w:space="0" w:color="auto"/>
        <w:bottom w:val="none" w:sz="0" w:space="0" w:color="auto"/>
        <w:right w:val="none" w:sz="0" w:space="0" w:color="auto"/>
      </w:divBdr>
    </w:div>
    <w:div w:id="2124686930">
      <w:marLeft w:val="0"/>
      <w:marRight w:val="0"/>
      <w:marTop w:val="-20"/>
      <w:marBottom w:val="-20"/>
      <w:divBdr>
        <w:top w:val="none" w:sz="0" w:space="0" w:color="auto"/>
        <w:left w:val="none" w:sz="0" w:space="0" w:color="auto"/>
        <w:bottom w:val="none" w:sz="0" w:space="0" w:color="auto"/>
        <w:right w:val="none" w:sz="0" w:space="0" w:color="auto"/>
      </w:divBdr>
    </w:div>
    <w:div w:id="2127233809">
      <w:marLeft w:val="0"/>
      <w:marRight w:val="0"/>
      <w:marTop w:val="-20"/>
      <w:marBottom w:val="-20"/>
      <w:divBdr>
        <w:top w:val="none" w:sz="0" w:space="0" w:color="auto"/>
        <w:left w:val="none" w:sz="0" w:space="0" w:color="auto"/>
        <w:bottom w:val="none" w:sz="0" w:space="0" w:color="auto"/>
        <w:right w:val="none" w:sz="0" w:space="0" w:color="auto"/>
      </w:divBdr>
    </w:div>
    <w:div w:id="2127235692">
      <w:marLeft w:val="0"/>
      <w:marRight w:val="0"/>
      <w:marTop w:val="-20"/>
      <w:marBottom w:val="-20"/>
      <w:divBdr>
        <w:top w:val="none" w:sz="0" w:space="0" w:color="auto"/>
        <w:left w:val="none" w:sz="0" w:space="0" w:color="auto"/>
        <w:bottom w:val="none" w:sz="0" w:space="0" w:color="auto"/>
        <w:right w:val="none" w:sz="0" w:space="0" w:color="auto"/>
      </w:divBdr>
    </w:div>
    <w:div w:id="2127313136">
      <w:marLeft w:val="0"/>
      <w:marRight w:val="0"/>
      <w:marTop w:val="-20"/>
      <w:marBottom w:val="-20"/>
      <w:divBdr>
        <w:top w:val="none" w:sz="0" w:space="0" w:color="auto"/>
        <w:left w:val="none" w:sz="0" w:space="0" w:color="auto"/>
        <w:bottom w:val="none" w:sz="0" w:space="0" w:color="auto"/>
        <w:right w:val="none" w:sz="0" w:space="0" w:color="auto"/>
      </w:divBdr>
    </w:div>
    <w:div w:id="2130321003">
      <w:marLeft w:val="0"/>
      <w:marRight w:val="0"/>
      <w:marTop w:val="-20"/>
      <w:marBottom w:val="-20"/>
      <w:divBdr>
        <w:top w:val="none" w:sz="0" w:space="0" w:color="auto"/>
        <w:left w:val="none" w:sz="0" w:space="0" w:color="auto"/>
        <w:bottom w:val="none" w:sz="0" w:space="0" w:color="auto"/>
        <w:right w:val="none" w:sz="0" w:space="0" w:color="auto"/>
      </w:divBdr>
    </w:div>
    <w:div w:id="2131587452">
      <w:marLeft w:val="0"/>
      <w:marRight w:val="0"/>
      <w:marTop w:val="-20"/>
      <w:marBottom w:val="-20"/>
      <w:divBdr>
        <w:top w:val="none" w:sz="0" w:space="0" w:color="auto"/>
        <w:left w:val="none" w:sz="0" w:space="0" w:color="auto"/>
        <w:bottom w:val="none" w:sz="0" w:space="0" w:color="auto"/>
        <w:right w:val="none" w:sz="0" w:space="0" w:color="auto"/>
      </w:divBdr>
    </w:div>
    <w:div w:id="2133013615">
      <w:marLeft w:val="0"/>
      <w:marRight w:val="0"/>
      <w:marTop w:val="-20"/>
      <w:marBottom w:val="-20"/>
      <w:divBdr>
        <w:top w:val="none" w:sz="0" w:space="0" w:color="auto"/>
        <w:left w:val="none" w:sz="0" w:space="0" w:color="auto"/>
        <w:bottom w:val="none" w:sz="0" w:space="0" w:color="auto"/>
        <w:right w:val="none" w:sz="0" w:space="0" w:color="auto"/>
      </w:divBdr>
    </w:div>
    <w:div w:id="2134202349">
      <w:marLeft w:val="0"/>
      <w:marRight w:val="0"/>
      <w:marTop w:val="-20"/>
      <w:marBottom w:val="-20"/>
      <w:divBdr>
        <w:top w:val="none" w:sz="0" w:space="0" w:color="auto"/>
        <w:left w:val="none" w:sz="0" w:space="0" w:color="auto"/>
        <w:bottom w:val="none" w:sz="0" w:space="0" w:color="auto"/>
        <w:right w:val="none" w:sz="0" w:space="0" w:color="auto"/>
      </w:divBdr>
    </w:div>
    <w:div w:id="2135174482">
      <w:marLeft w:val="0"/>
      <w:marRight w:val="0"/>
      <w:marTop w:val="-20"/>
      <w:marBottom w:val="-20"/>
      <w:divBdr>
        <w:top w:val="none" w:sz="0" w:space="0" w:color="auto"/>
        <w:left w:val="none" w:sz="0" w:space="0" w:color="auto"/>
        <w:bottom w:val="none" w:sz="0" w:space="0" w:color="auto"/>
        <w:right w:val="none" w:sz="0" w:space="0" w:color="auto"/>
      </w:divBdr>
    </w:div>
    <w:div w:id="2136172332">
      <w:marLeft w:val="0"/>
      <w:marRight w:val="0"/>
      <w:marTop w:val="-20"/>
      <w:marBottom w:val="-20"/>
      <w:divBdr>
        <w:top w:val="none" w:sz="0" w:space="0" w:color="auto"/>
        <w:left w:val="none" w:sz="0" w:space="0" w:color="auto"/>
        <w:bottom w:val="none" w:sz="0" w:space="0" w:color="auto"/>
        <w:right w:val="none" w:sz="0" w:space="0" w:color="auto"/>
      </w:divBdr>
    </w:div>
    <w:div w:id="2139686969">
      <w:marLeft w:val="0"/>
      <w:marRight w:val="0"/>
      <w:marTop w:val="-20"/>
      <w:marBottom w:val="-20"/>
      <w:divBdr>
        <w:top w:val="none" w:sz="0" w:space="0" w:color="auto"/>
        <w:left w:val="none" w:sz="0" w:space="0" w:color="auto"/>
        <w:bottom w:val="none" w:sz="0" w:space="0" w:color="auto"/>
        <w:right w:val="none" w:sz="0" w:space="0" w:color="auto"/>
      </w:divBdr>
    </w:div>
    <w:div w:id="2142185146">
      <w:marLeft w:val="0"/>
      <w:marRight w:val="0"/>
      <w:marTop w:val="-20"/>
      <w:marBottom w:val="-20"/>
      <w:divBdr>
        <w:top w:val="none" w:sz="0" w:space="0" w:color="auto"/>
        <w:left w:val="none" w:sz="0" w:space="0" w:color="auto"/>
        <w:bottom w:val="none" w:sz="0" w:space="0" w:color="auto"/>
        <w:right w:val="none" w:sz="0" w:space="0" w:color="auto"/>
      </w:divBdr>
    </w:div>
    <w:div w:id="2143189041">
      <w:marLeft w:val="0"/>
      <w:marRight w:val="0"/>
      <w:marTop w:val="-20"/>
      <w:marBottom w:val="-20"/>
      <w:divBdr>
        <w:top w:val="none" w:sz="0" w:space="0" w:color="auto"/>
        <w:left w:val="none" w:sz="0" w:space="0" w:color="auto"/>
        <w:bottom w:val="none" w:sz="0" w:space="0" w:color="auto"/>
        <w:right w:val="none" w:sz="0" w:space="0" w:color="auto"/>
      </w:divBdr>
    </w:div>
    <w:div w:id="2143767171">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31.xml"/><Relationship Id="rId21" Type="http://schemas.openxmlformats.org/officeDocument/2006/relationships/footer" Target="footer2.xml"/><Relationship Id="rId42" Type="http://schemas.openxmlformats.org/officeDocument/2006/relationships/image" Target="media/image13.png"/><Relationship Id="rId47" Type="http://schemas.openxmlformats.org/officeDocument/2006/relationships/image" Target="media/image18.png"/><Relationship Id="rId63" Type="http://schemas.openxmlformats.org/officeDocument/2006/relationships/image" Target="media/image34.png"/><Relationship Id="rId68" Type="http://schemas.openxmlformats.org/officeDocument/2006/relationships/image" Target="media/image39.png"/><Relationship Id="rId84" Type="http://schemas.openxmlformats.org/officeDocument/2006/relationships/header" Target="header15.xml"/><Relationship Id="rId89" Type="http://schemas.openxmlformats.org/officeDocument/2006/relationships/header" Target="header17.xml"/><Relationship Id="rId112" Type="http://schemas.openxmlformats.org/officeDocument/2006/relationships/footer" Target="footer28.xml"/><Relationship Id="rId16" Type="http://schemas.openxmlformats.org/officeDocument/2006/relationships/image" Target="media/image1.png"/><Relationship Id="rId107" Type="http://schemas.openxmlformats.org/officeDocument/2006/relationships/header" Target="header26.xml"/><Relationship Id="rId11" Type="http://schemas.openxmlformats.org/officeDocument/2006/relationships/styles" Target="styles.xml"/><Relationship Id="rId32" Type="http://schemas.openxmlformats.org/officeDocument/2006/relationships/image" Target="media/image3.png"/><Relationship Id="rId37" Type="http://schemas.openxmlformats.org/officeDocument/2006/relationships/image" Target="media/image8.png"/><Relationship Id="rId53" Type="http://schemas.openxmlformats.org/officeDocument/2006/relationships/image" Target="media/image24.png"/><Relationship Id="rId58" Type="http://schemas.openxmlformats.org/officeDocument/2006/relationships/image" Target="media/image29.png"/><Relationship Id="rId74" Type="http://schemas.openxmlformats.org/officeDocument/2006/relationships/footer" Target="footer9.xml"/><Relationship Id="rId79" Type="http://schemas.openxmlformats.org/officeDocument/2006/relationships/footer" Target="footer11.xml"/><Relationship Id="rId102" Type="http://schemas.openxmlformats.org/officeDocument/2006/relationships/header" Target="header24.xml"/><Relationship Id="rId123" Type="http://schemas.openxmlformats.org/officeDocument/2006/relationships/header" Target="header34.xml"/><Relationship Id="rId5" Type="http://schemas.openxmlformats.org/officeDocument/2006/relationships/customXml" Target="../customXml/item5.xml"/><Relationship Id="rId90" Type="http://schemas.openxmlformats.org/officeDocument/2006/relationships/header" Target="header18.xml"/><Relationship Id="rId95" Type="http://schemas.openxmlformats.org/officeDocument/2006/relationships/header" Target="header20.xml"/><Relationship Id="rId22" Type="http://schemas.openxmlformats.org/officeDocument/2006/relationships/footer" Target="footer3.xml"/><Relationship Id="rId27" Type="http://schemas.openxmlformats.org/officeDocument/2006/relationships/footer" Target="footer5.xml"/><Relationship Id="rId43" Type="http://schemas.openxmlformats.org/officeDocument/2006/relationships/image" Target="media/image14.png"/><Relationship Id="rId48" Type="http://schemas.openxmlformats.org/officeDocument/2006/relationships/image" Target="media/image19.png"/><Relationship Id="rId64" Type="http://schemas.openxmlformats.org/officeDocument/2006/relationships/image" Target="media/image35.png"/><Relationship Id="rId69" Type="http://schemas.openxmlformats.org/officeDocument/2006/relationships/image" Target="media/image40.png"/><Relationship Id="rId113" Type="http://schemas.openxmlformats.org/officeDocument/2006/relationships/header" Target="header29.xml"/><Relationship Id="rId118" Type="http://schemas.openxmlformats.org/officeDocument/2006/relationships/footer" Target="footer31.xml"/><Relationship Id="rId80" Type="http://schemas.openxmlformats.org/officeDocument/2006/relationships/footer" Target="footer12.xml"/><Relationship Id="rId85" Type="http://schemas.openxmlformats.org/officeDocument/2006/relationships/footer" Target="footer14.xml"/><Relationship Id="rId12" Type="http://schemas.openxmlformats.org/officeDocument/2006/relationships/settings" Target="settings.xml"/><Relationship Id="rId17" Type="http://schemas.openxmlformats.org/officeDocument/2006/relationships/header" Target="header1.xml"/><Relationship Id="rId33" Type="http://schemas.openxmlformats.org/officeDocument/2006/relationships/image" Target="media/image4.png"/><Relationship Id="rId38" Type="http://schemas.openxmlformats.org/officeDocument/2006/relationships/image" Target="media/image9.png"/><Relationship Id="rId59" Type="http://schemas.openxmlformats.org/officeDocument/2006/relationships/image" Target="media/image30.png"/><Relationship Id="rId103" Type="http://schemas.openxmlformats.org/officeDocument/2006/relationships/footer" Target="footer23.xml"/><Relationship Id="rId108" Type="http://schemas.openxmlformats.org/officeDocument/2006/relationships/header" Target="header27.xml"/><Relationship Id="rId124" Type="http://schemas.openxmlformats.org/officeDocument/2006/relationships/footer" Target="footer34.xml"/><Relationship Id="rId54" Type="http://schemas.openxmlformats.org/officeDocument/2006/relationships/image" Target="media/image25.png"/><Relationship Id="rId70" Type="http://schemas.openxmlformats.org/officeDocument/2006/relationships/image" Target="media/image41.png"/><Relationship Id="rId75" Type="http://schemas.openxmlformats.org/officeDocument/2006/relationships/header" Target="header10.xml"/><Relationship Id="rId91" Type="http://schemas.openxmlformats.org/officeDocument/2006/relationships/footer" Target="footer17.xml"/><Relationship Id="rId96" Type="http://schemas.openxmlformats.org/officeDocument/2006/relationships/header" Target="header2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image" Target="media/image20.png"/><Relationship Id="rId114" Type="http://schemas.openxmlformats.org/officeDocument/2006/relationships/header" Target="header30.xml"/><Relationship Id="rId119" Type="http://schemas.openxmlformats.org/officeDocument/2006/relationships/header" Target="header32.xml"/><Relationship Id="rId44" Type="http://schemas.openxmlformats.org/officeDocument/2006/relationships/image" Target="media/image15.png"/><Relationship Id="rId60" Type="http://schemas.openxmlformats.org/officeDocument/2006/relationships/image" Target="media/image31.png"/><Relationship Id="rId65" Type="http://schemas.openxmlformats.org/officeDocument/2006/relationships/image" Target="media/image36.png"/><Relationship Id="rId81" Type="http://schemas.openxmlformats.org/officeDocument/2006/relationships/header" Target="header13.xml"/><Relationship Id="rId86" Type="http://schemas.openxmlformats.org/officeDocument/2006/relationships/footer" Target="footer15.xml"/><Relationship Id="rId13" Type="http://schemas.openxmlformats.org/officeDocument/2006/relationships/webSettings" Target="webSettings.xml"/><Relationship Id="rId18" Type="http://schemas.openxmlformats.org/officeDocument/2006/relationships/footer" Target="footer1.xml"/><Relationship Id="rId39" Type="http://schemas.openxmlformats.org/officeDocument/2006/relationships/image" Target="media/image10.png"/><Relationship Id="rId109" Type="http://schemas.openxmlformats.org/officeDocument/2006/relationships/footer" Target="footer26.xml"/><Relationship Id="rId34" Type="http://schemas.openxmlformats.org/officeDocument/2006/relationships/image" Target="media/image5.png"/><Relationship Id="rId50" Type="http://schemas.openxmlformats.org/officeDocument/2006/relationships/image" Target="media/image21.png"/><Relationship Id="rId55" Type="http://schemas.openxmlformats.org/officeDocument/2006/relationships/image" Target="media/image26.png"/><Relationship Id="rId76" Type="http://schemas.openxmlformats.org/officeDocument/2006/relationships/footer" Target="footer10.xml"/><Relationship Id="rId97" Type="http://schemas.openxmlformats.org/officeDocument/2006/relationships/footer" Target="footer20.xml"/><Relationship Id="rId104" Type="http://schemas.openxmlformats.org/officeDocument/2006/relationships/footer" Target="footer24.xml"/><Relationship Id="rId120" Type="http://schemas.openxmlformats.org/officeDocument/2006/relationships/header" Target="header33.xml"/><Relationship Id="rId125"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eader" Target="header8.xml"/><Relationship Id="rId92" Type="http://schemas.openxmlformats.org/officeDocument/2006/relationships/footer" Target="footer18.xml"/><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footer" Target="footer4.xml"/><Relationship Id="rId40" Type="http://schemas.openxmlformats.org/officeDocument/2006/relationships/image" Target="media/image11.png"/><Relationship Id="rId45" Type="http://schemas.openxmlformats.org/officeDocument/2006/relationships/image" Target="media/image16.png"/><Relationship Id="rId66" Type="http://schemas.openxmlformats.org/officeDocument/2006/relationships/image" Target="media/image37.png"/><Relationship Id="rId87" Type="http://schemas.openxmlformats.org/officeDocument/2006/relationships/header" Target="header16.xml"/><Relationship Id="rId110" Type="http://schemas.openxmlformats.org/officeDocument/2006/relationships/footer" Target="footer27.xml"/><Relationship Id="rId115" Type="http://schemas.openxmlformats.org/officeDocument/2006/relationships/footer" Target="footer29.xml"/><Relationship Id="rId61" Type="http://schemas.openxmlformats.org/officeDocument/2006/relationships/image" Target="media/image32.png"/><Relationship Id="rId82" Type="http://schemas.openxmlformats.org/officeDocument/2006/relationships/footer" Target="footer13.xml"/><Relationship Id="rId19" Type="http://schemas.openxmlformats.org/officeDocument/2006/relationships/header" Target="header2.xml"/><Relationship Id="rId14" Type="http://schemas.openxmlformats.org/officeDocument/2006/relationships/footnotes" Target="footnotes.xml"/><Relationship Id="rId30" Type="http://schemas.openxmlformats.org/officeDocument/2006/relationships/footer" Target="footer7.xml"/><Relationship Id="rId35" Type="http://schemas.openxmlformats.org/officeDocument/2006/relationships/image" Target="media/image6.png"/><Relationship Id="rId56" Type="http://schemas.openxmlformats.org/officeDocument/2006/relationships/image" Target="media/image27.png"/><Relationship Id="rId77" Type="http://schemas.openxmlformats.org/officeDocument/2006/relationships/header" Target="header11.xml"/><Relationship Id="rId100" Type="http://schemas.openxmlformats.org/officeDocument/2006/relationships/footer" Target="footer22.xml"/><Relationship Id="rId105" Type="http://schemas.openxmlformats.org/officeDocument/2006/relationships/header" Target="header25.xml"/><Relationship Id="rId126"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image" Target="media/image22.png"/><Relationship Id="rId72" Type="http://schemas.openxmlformats.org/officeDocument/2006/relationships/header" Target="header9.xml"/><Relationship Id="rId93" Type="http://schemas.openxmlformats.org/officeDocument/2006/relationships/header" Target="header19.xml"/><Relationship Id="rId98" Type="http://schemas.openxmlformats.org/officeDocument/2006/relationships/footer" Target="footer21.xml"/><Relationship Id="rId121" Type="http://schemas.openxmlformats.org/officeDocument/2006/relationships/footer" Target="footer32.xml"/><Relationship Id="rId3" Type="http://schemas.openxmlformats.org/officeDocument/2006/relationships/customXml" Target="../customXml/item3.xml"/><Relationship Id="rId25" Type="http://schemas.openxmlformats.org/officeDocument/2006/relationships/header" Target="header5.xml"/><Relationship Id="rId46" Type="http://schemas.openxmlformats.org/officeDocument/2006/relationships/image" Target="media/image17.png"/><Relationship Id="rId67" Type="http://schemas.openxmlformats.org/officeDocument/2006/relationships/image" Target="media/image38.png"/><Relationship Id="rId116" Type="http://schemas.openxmlformats.org/officeDocument/2006/relationships/footer" Target="footer30.xml"/><Relationship Id="rId20" Type="http://schemas.openxmlformats.org/officeDocument/2006/relationships/header" Target="header3.xml"/><Relationship Id="rId41" Type="http://schemas.openxmlformats.org/officeDocument/2006/relationships/image" Target="media/image12.png"/><Relationship Id="rId62" Type="http://schemas.openxmlformats.org/officeDocument/2006/relationships/image" Target="media/image33.png"/><Relationship Id="rId83" Type="http://schemas.openxmlformats.org/officeDocument/2006/relationships/header" Target="header14.xml"/><Relationship Id="rId88" Type="http://schemas.openxmlformats.org/officeDocument/2006/relationships/footer" Target="footer16.xml"/><Relationship Id="rId111" Type="http://schemas.openxmlformats.org/officeDocument/2006/relationships/header" Target="header28.xml"/><Relationship Id="rId15" Type="http://schemas.openxmlformats.org/officeDocument/2006/relationships/endnotes" Target="endnotes.xml"/><Relationship Id="rId36" Type="http://schemas.openxmlformats.org/officeDocument/2006/relationships/image" Target="media/image7.png"/><Relationship Id="rId57" Type="http://schemas.openxmlformats.org/officeDocument/2006/relationships/image" Target="media/image28.png"/><Relationship Id="rId106" Type="http://schemas.openxmlformats.org/officeDocument/2006/relationships/footer" Target="footer25.xml"/><Relationship Id="rId10" Type="http://schemas.openxmlformats.org/officeDocument/2006/relationships/numbering" Target="numbering.xml"/><Relationship Id="rId31" Type="http://schemas.openxmlformats.org/officeDocument/2006/relationships/image" Target="media/image2.png"/><Relationship Id="rId52" Type="http://schemas.openxmlformats.org/officeDocument/2006/relationships/image" Target="media/image23.png"/><Relationship Id="rId73" Type="http://schemas.openxmlformats.org/officeDocument/2006/relationships/footer" Target="footer8.xml"/><Relationship Id="rId78" Type="http://schemas.openxmlformats.org/officeDocument/2006/relationships/header" Target="header12.xml"/><Relationship Id="rId94" Type="http://schemas.openxmlformats.org/officeDocument/2006/relationships/footer" Target="footer19.xml"/><Relationship Id="rId99" Type="http://schemas.openxmlformats.org/officeDocument/2006/relationships/header" Target="header22.xml"/><Relationship Id="rId101" Type="http://schemas.openxmlformats.org/officeDocument/2006/relationships/header" Target="header23.xml"/><Relationship Id="rId122" Type="http://schemas.openxmlformats.org/officeDocument/2006/relationships/footer" Target="footer33.xml"/><Relationship Id="rId4" Type="http://schemas.openxmlformats.org/officeDocument/2006/relationships/customXml" Target="../customXml/item4.xml"/><Relationship Id="rId9" Type="http://schemas.openxmlformats.org/officeDocument/2006/relationships/customXml" Target="../customXml/item9.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2.xml><?xml version="1.0" encoding="utf-8"?>
<?mso-contentType ?>
<SharedContentType xmlns="Microsoft.SharePoint.Taxonomy.ContentTypeSync" SourceId="f7a99264-aac8-44dd-b14f-8017e78a225a" ContentTypeId="0x01010055C8466DB2DC0041BD825C52736E99FC"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11</Value>
      <Value>3</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Test Guidelines Procedures (TGP)</TermName>
          <TermId xmlns="http://schemas.microsoft.com/office/infopath/2007/PartnerControls">89f43f02-e351-4ea5-9e65-e2f9a0aa5f28</TermId>
        </TermInfo>
      </Terms>
    </oec7080f59824b85bfab9bab42c36e68>
    <Excluded xmlns="56500874-bba0-4b48-9090-b201492e8473">false</Excluded>
    <_dlc_DocId xmlns="178a353b-07a4-4986-a4a2-cbf49365616c">UPOVBFP-613698172-32887</_dlc_DocId>
    <_dlc_DocIdUrl xmlns="178a353b-07a4-4986-a4a2-cbf49365616c">
      <Url>https://wipoprod.sharepoint.com/sites/SPS-INT-BFP-UPOV-InfoGuid/_layouts/15/DocIdRedir.aspx?ID=UPOVBFP-613698172-32887</Url>
      <Description>UPOVBFP-613698172-32887</Description>
    </_dlc_DocIdUrl>
  </documentManagement>
</p:properties>
</file>

<file path=customXml/item4.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UPOV Document" ma:contentTypeID="0x01010055C8466DB2DC0041BD825C52736E99FC008676C00047CD3C43B8502EC2DCD324C1" ma:contentTypeVersion="73" ma:contentTypeDescription="" ma:contentTypeScope="" ma:versionID="1adbffa115975549224b93200667837f">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537f536398e33a01e9b630daffa829d1"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s:customData xmlns="http://www.wps.cn/officeDocument/2013/wpsCustomData" xmlns:s="http://www.wps.cn/officeDocument/2013/wpsCustomData">
  <customSectProps/>
  <customShpExts>
    <customShpInfo spid="_x0000_s1026" textRotate="1"/>
  </customShpExts>
</s:customData>
</file>

<file path=customXml/itemProps1.xml><?xml version="1.0" encoding="utf-8"?>
<ds:datastoreItem xmlns:ds="http://schemas.openxmlformats.org/officeDocument/2006/customXml" ds:itemID="{7AC542DB-2656-4668-B364-2998D2C65191}">
  <ds:schemaRefs>
    <ds:schemaRef ds:uri="http://schemas.openxmlformats.org/officeDocument/2006/extended-properties"/>
    <ds:schemaRef ds:uri="http://schemas.openxmlformats.org/officeDocument/2006/docPropsVTypes"/>
  </ds:schemaRefs>
</ds:datastoreItem>
</file>

<file path=customXml/itemProps2.xml><?xml version="1.0" encoding="utf-8"?>
<ds:datastoreItem xmlns:ds="http://schemas.openxmlformats.org/officeDocument/2006/customXml" ds:itemID="{9165B185-8A11-4D87-A185-53A069176791}">
  <ds:schemaRefs>
    <ds:schemaRef ds:uri="Microsoft.SharePoint.Taxonomy.ContentTypeSync"/>
  </ds:schemaRefs>
</ds:datastoreItem>
</file>

<file path=customXml/itemProps3.xml><?xml version="1.0" encoding="utf-8"?>
<ds:datastoreItem xmlns:ds="http://schemas.openxmlformats.org/officeDocument/2006/customXml" ds:itemID="{54FFED70-934D-4D3A-8695-B8B62C0C195F}">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4.xml><?xml version="1.0" encoding="utf-8"?>
<ds:datastoreItem xmlns:ds="http://schemas.openxmlformats.org/officeDocument/2006/customXml" ds:itemID="{7C7FE958-7769-4096-9F6F-F571BFCA1667}">
  <ds:schemaRefs>
    <ds:schemaRef ds:uri="http://schemas.openxmlformats.org/officeDocument/2006/custom-properties"/>
    <ds:schemaRef ds:uri="http://schemas.openxmlformats.org/officeDocument/2006/docPropsVTypes"/>
  </ds:schemaRefs>
</ds:datastoreItem>
</file>

<file path=customXml/itemProps5.xml><?xml version="1.0" encoding="utf-8"?>
<ds:datastoreItem xmlns:ds="http://schemas.openxmlformats.org/officeDocument/2006/customXml" ds:itemID="{055303FF-AF81-4CD4-B8AC-F8082B6740D5}">
  <ds:schemaRefs>
    <ds:schemaRef ds:uri="http://schemas.microsoft.com/sharepoint/events"/>
  </ds:schemaRefs>
</ds:datastoreItem>
</file>

<file path=customXml/itemProps6.xml><?xml version="1.0" encoding="utf-8"?>
<ds:datastoreItem xmlns:ds="http://schemas.openxmlformats.org/officeDocument/2006/customXml" ds:itemID="{F1FA624A-D5D1-4ED5-B811-B529CCFB03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E598313F-DE86-474C-A6FB-1467A57891D9}">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5015D208-11ED-4A3A-AA0B-8A7458B3CBB6}">
  <ds:schemaRefs>
    <ds:schemaRef ds:uri="http://schemas.microsoft.com/sharepoint/v3/contenttype/forms"/>
  </ds:schemaRefs>
</ds:datastoreItem>
</file>

<file path=customXml/itemProps9.xml><?xml version="1.0" encoding="utf-8"?>
<ds:datastoreItem xmlns:ds="http://schemas.openxmlformats.org/officeDocument/2006/customXml" ds:itemID="{B1977F7D-205B-4081-913C-38D41E755F92}">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41</Pages>
  <Words>8504</Words>
  <Characters>44223</Characters>
  <Application>Microsoft Office Word</Application>
  <DocSecurity>0</DocSecurity>
  <Lines>4913</Lines>
  <Paragraphs>2396</Paragraphs>
  <ScaleCrop>false</ScaleCrop>
  <Company>UPOV</Company>
  <LinksUpToDate>false</LinksUpToDate>
  <CharactersWithSpaces>50331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TG-84-5-proj-3-e</dc:title>
  <dc:subject>DEVELOPMENT OF TEST GUIDELINES</dc:subject>
  <dc:creator>OERTEL Romy</dc:creator>
  <cp:lastModifiedBy>OERTEL Romy</cp:lastModifiedBy>
  <cp:revision>8</cp:revision>
  <cp:lastPrinted>2012-08-27T15:35:00Z</cp:lastPrinted>
  <dcterms:created xsi:type="dcterms:W3CDTF">2026-08-03T11:22:00Z</dcterms:created>
  <dcterms:modified xsi:type="dcterms:W3CDTF">2026-08-04T11:48:00Z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ContentTypeId">
    <vt:lpwstr>0x01010055C8466DB2DC0041BD825C52736E99FC008676C00047CD3C43B8502EC2DCD324C1</vt:lpwstr>
  </property>
  <property fmtid="{D5CDD505-2E9C-101B-9397-08002B2CF9AE}" pid="12" name="BusinessUnit">
    <vt:lpwstr>3;#International Union for the Protection of New Varieties of Plants|b5148cec-dea8-4a3e-91f7-349f7e3ddab8</vt:lpwstr>
  </property>
  <property fmtid="{D5CDD505-2E9C-101B-9397-08002B2CF9AE}" pid="13" name="MediaServiceImageTags">
    <vt:lpwstr/>
  </property>
  <property fmtid="{D5CDD505-2E9C-101B-9397-08002B2CF9AE}" pid="14" name="RMClassification">
    <vt:lpwstr>11;#10 Test Guidelines Procedures (TGP)|89f43f02-e351-4ea5-9e65-e2f9a0aa5f28</vt:lpwstr>
  </property>
  <property fmtid="{D5CDD505-2E9C-101B-9397-08002B2CF9AE}" pid="15" name="Languages">
    <vt:lpwstr>1;#English|950e6fa2-2df0-4983-a604-54e57c7a6d93</vt:lpwstr>
  </property>
  <property fmtid="{D5CDD505-2E9C-101B-9397-08002B2CF9AE}" pid="16" name="UPOVTopics">
    <vt:lpwstr/>
  </property>
  <property fmtid="{D5CDD505-2E9C-101B-9397-08002B2CF9AE}" pid="17" name="lcf76f155ced4ddcb4097134ff3c332f">
    <vt:lpwstr/>
  </property>
  <property fmtid="{D5CDD505-2E9C-101B-9397-08002B2CF9AE}" pid="18" name="_dlc_DocIdItemGuid">
    <vt:lpwstr>9fc6cca7-3a55-47dd-be47-5a96a823fb78</vt:lpwstr>
  </property>
</Properties>
</file>